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4" r:id="rId9"/>
    <p:sldId id="265" r:id="rId10"/>
    <p:sldId id="267" r:id="rId11"/>
    <p:sldId id="266" r:id="rId12"/>
    <p:sldId id="268" r:id="rId13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408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2019/12/24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182762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2019/12/24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871774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2019/12/24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55014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2019/12/24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8653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2019/12/24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121841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2019/12/24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0582571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2019/12/24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1170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2019/12/24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440602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2019/12/24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52300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2019/12/24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9475837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2019/12/24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78056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97B5FA-0921-464F-AAE1-844C04324D75}" type="datetimeFigureOut">
              <a:rPr lang="zh-CN" altLang="en-US" smtClean="0"/>
              <a:t>2019/12/24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30940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51pptmoban.com/" TargetMode="External"/><Relationship Id="rId2" Type="http://schemas.openxmlformats.org/officeDocument/2006/relationships/hyperlink" Target="http://www.51pptmoban.com/shejishi/StephenZhu/" TargetMode="Externa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4" Type="http://schemas.openxmlformats.org/officeDocument/2006/relationships/image" Target="../media/image2.jp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938" y="0"/>
            <a:ext cx="12207327" cy="6849402"/>
          </a:xfrm>
          <a:prstGeom prst="rect">
            <a:avLst/>
          </a:prstGeom>
        </p:spPr>
      </p:pic>
      <p:sp>
        <p:nvSpPr>
          <p:cNvPr id="6" name="Freeform 5"/>
          <p:cNvSpPr>
            <a:spLocks/>
          </p:cNvSpPr>
          <p:nvPr/>
        </p:nvSpPr>
        <p:spPr bwMode="auto">
          <a:xfrm>
            <a:off x="142922" y="477091"/>
            <a:ext cx="533400" cy="5989170"/>
          </a:xfrm>
          <a:custGeom>
            <a:avLst/>
            <a:gdLst>
              <a:gd name="T0" fmla="*/ 336 w 336"/>
              <a:gd name="T1" fmla="*/ 2694 h 2694"/>
              <a:gd name="T2" fmla="*/ 0 w 336"/>
              <a:gd name="T3" fmla="*/ 2694 h 2694"/>
              <a:gd name="T4" fmla="*/ 0 w 336"/>
              <a:gd name="T5" fmla="*/ 0 h 2694"/>
              <a:gd name="T6" fmla="*/ 336 w 336"/>
              <a:gd name="T7" fmla="*/ 0 h 2694"/>
              <a:gd name="T8" fmla="*/ 336 w 336"/>
              <a:gd name="T9" fmla="*/ 221 h 2694"/>
              <a:gd name="T10" fmla="*/ 172 w 336"/>
              <a:gd name="T11" fmla="*/ 221 h 2694"/>
              <a:gd name="T12" fmla="*/ 172 w 336"/>
              <a:gd name="T13" fmla="*/ 84 h 2694"/>
              <a:gd name="T14" fmla="*/ 239 w 336"/>
              <a:gd name="T15" fmla="*/ 84 h 2694"/>
              <a:gd name="T16" fmla="*/ 239 w 336"/>
              <a:gd name="T17" fmla="*/ 119 h 2694"/>
              <a:gd name="T18" fmla="*/ 208 w 336"/>
              <a:gd name="T19" fmla="*/ 119 h 2694"/>
              <a:gd name="T20" fmla="*/ 208 w 336"/>
              <a:gd name="T21" fmla="*/ 186 h 2694"/>
              <a:gd name="T22" fmla="*/ 300 w 336"/>
              <a:gd name="T23" fmla="*/ 186 h 2694"/>
              <a:gd name="T24" fmla="*/ 300 w 336"/>
              <a:gd name="T25" fmla="*/ 35 h 2694"/>
              <a:gd name="T26" fmla="*/ 36 w 336"/>
              <a:gd name="T27" fmla="*/ 35 h 2694"/>
              <a:gd name="T28" fmla="*/ 36 w 336"/>
              <a:gd name="T29" fmla="*/ 2658 h 2694"/>
              <a:gd name="T30" fmla="*/ 300 w 336"/>
              <a:gd name="T31" fmla="*/ 2658 h 2694"/>
              <a:gd name="T32" fmla="*/ 300 w 336"/>
              <a:gd name="T33" fmla="*/ 2508 h 2694"/>
              <a:gd name="T34" fmla="*/ 208 w 336"/>
              <a:gd name="T35" fmla="*/ 2508 h 2694"/>
              <a:gd name="T36" fmla="*/ 208 w 336"/>
              <a:gd name="T37" fmla="*/ 2574 h 2694"/>
              <a:gd name="T38" fmla="*/ 239 w 336"/>
              <a:gd name="T39" fmla="*/ 2574 h 2694"/>
              <a:gd name="T40" fmla="*/ 239 w 336"/>
              <a:gd name="T41" fmla="*/ 2610 h 2694"/>
              <a:gd name="T42" fmla="*/ 172 w 336"/>
              <a:gd name="T43" fmla="*/ 2610 h 2694"/>
              <a:gd name="T44" fmla="*/ 172 w 336"/>
              <a:gd name="T45" fmla="*/ 2473 h 2694"/>
              <a:gd name="T46" fmla="*/ 336 w 336"/>
              <a:gd name="T47" fmla="*/ 2473 h 2694"/>
              <a:gd name="T48" fmla="*/ 336 w 336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6" h="2694">
                <a:moveTo>
                  <a:pt x="336" y="2694"/>
                </a:moveTo>
                <a:lnTo>
                  <a:pt x="0" y="2694"/>
                </a:lnTo>
                <a:lnTo>
                  <a:pt x="0" y="0"/>
                </a:lnTo>
                <a:lnTo>
                  <a:pt x="336" y="0"/>
                </a:lnTo>
                <a:lnTo>
                  <a:pt x="336" y="221"/>
                </a:lnTo>
                <a:lnTo>
                  <a:pt x="172" y="221"/>
                </a:lnTo>
                <a:lnTo>
                  <a:pt x="172" y="84"/>
                </a:lnTo>
                <a:lnTo>
                  <a:pt x="239" y="84"/>
                </a:lnTo>
                <a:lnTo>
                  <a:pt x="239" y="119"/>
                </a:lnTo>
                <a:lnTo>
                  <a:pt x="208" y="119"/>
                </a:lnTo>
                <a:lnTo>
                  <a:pt x="208" y="186"/>
                </a:lnTo>
                <a:lnTo>
                  <a:pt x="300" y="186"/>
                </a:lnTo>
                <a:lnTo>
                  <a:pt x="300" y="35"/>
                </a:lnTo>
                <a:lnTo>
                  <a:pt x="36" y="35"/>
                </a:lnTo>
                <a:lnTo>
                  <a:pt x="36" y="2658"/>
                </a:lnTo>
                <a:lnTo>
                  <a:pt x="300" y="2658"/>
                </a:lnTo>
                <a:lnTo>
                  <a:pt x="300" y="2508"/>
                </a:lnTo>
                <a:lnTo>
                  <a:pt x="208" y="2508"/>
                </a:lnTo>
                <a:lnTo>
                  <a:pt x="208" y="2574"/>
                </a:lnTo>
                <a:lnTo>
                  <a:pt x="239" y="2574"/>
                </a:lnTo>
                <a:lnTo>
                  <a:pt x="239" y="2610"/>
                </a:lnTo>
                <a:lnTo>
                  <a:pt x="172" y="2610"/>
                </a:lnTo>
                <a:lnTo>
                  <a:pt x="172" y="2473"/>
                </a:lnTo>
                <a:lnTo>
                  <a:pt x="336" y="2473"/>
                </a:lnTo>
                <a:lnTo>
                  <a:pt x="336" y="269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-7938" y="490538"/>
            <a:ext cx="533400" cy="4276725"/>
          </a:xfrm>
          <a:custGeom>
            <a:avLst/>
            <a:gdLst>
              <a:gd name="T0" fmla="*/ 336 w 336"/>
              <a:gd name="T1" fmla="*/ 2694 h 2694"/>
              <a:gd name="T2" fmla="*/ 0 w 336"/>
              <a:gd name="T3" fmla="*/ 2694 h 2694"/>
              <a:gd name="T4" fmla="*/ 0 w 336"/>
              <a:gd name="T5" fmla="*/ 0 h 2694"/>
              <a:gd name="T6" fmla="*/ 336 w 336"/>
              <a:gd name="T7" fmla="*/ 0 h 2694"/>
              <a:gd name="T8" fmla="*/ 336 w 336"/>
              <a:gd name="T9" fmla="*/ 221 h 2694"/>
              <a:gd name="T10" fmla="*/ 172 w 336"/>
              <a:gd name="T11" fmla="*/ 221 h 2694"/>
              <a:gd name="T12" fmla="*/ 172 w 336"/>
              <a:gd name="T13" fmla="*/ 84 h 2694"/>
              <a:gd name="T14" fmla="*/ 239 w 336"/>
              <a:gd name="T15" fmla="*/ 84 h 2694"/>
              <a:gd name="T16" fmla="*/ 239 w 336"/>
              <a:gd name="T17" fmla="*/ 119 h 2694"/>
              <a:gd name="T18" fmla="*/ 208 w 336"/>
              <a:gd name="T19" fmla="*/ 119 h 2694"/>
              <a:gd name="T20" fmla="*/ 208 w 336"/>
              <a:gd name="T21" fmla="*/ 186 h 2694"/>
              <a:gd name="T22" fmla="*/ 300 w 336"/>
              <a:gd name="T23" fmla="*/ 186 h 2694"/>
              <a:gd name="T24" fmla="*/ 300 w 336"/>
              <a:gd name="T25" fmla="*/ 35 h 2694"/>
              <a:gd name="T26" fmla="*/ 36 w 336"/>
              <a:gd name="T27" fmla="*/ 35 h 2694"/>
              <a:gd name="T28" fmla="*/ 36 w 336"/>
              <a:gd name="T29" fmla="*/ 2658 h 2694"/>
              <a:gd name="T30" fmla="*/ 300 w 336"/>
              <a:gd name="T31" fmla="*/ 2658 h 2694"/>
              <a:gd name="T32" fmla="*/ 300 w 336"/>
              <a:gd name="T33" fmla="*/ 2508 h 2694"/>
              <a:gd name="T34" fmla="*/ 208 w 336"/>
              <a:gd name="T35" fmla="*/ 2508 h 2694"/>
              <a:gd name="T36" fmla="*/ 208 w 336"/>
              <a:gd name="T37" fmla="*/ 2574 h 2694"/>
              <a:gd name="T38" fmla="*/ 239 w 336"/>
              <a:gd name="T39" fmla="*/ 2574 h 2694"/>
              <a:gd name="T40" fmla="*/ 239 w 336"/>
              <a:gd name="T41" fmla="*/ 2610 h 2694"/>
              <a:gd name="T42" fmla="*/ 172 w 336"/>
              <a:gd name="T43" fmla="*/ 2610 h 2694"/>
              <a:gd name="T44" fmla="*/ 172 w 336"/>
              <a:gd name="T45" fmla="*/ 2473 h 2694"/>
              <a:gd name="T46" fmla="*/ 336 w 336"/>
              <a:gd name="T47" fmla="*/ 2473 h 2694"/>
              <a:gd name="T48" fmla="*/ 336 w 336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6" h="2694">
                <a:moveTo>
                  <a:pt x="336" y="2694"/>
                </a:moveTo>
                <a:lnTo>
                  <a:pt x="0" y="2694"/>
                </a:lnTo>
                <a:lnTo>
                  <a:pt x="0" y="0"/>
                </a:lnTo>
                <a:lnTo>
                  <a:pt x="336" y="0"/>
                </a:lnTo>
                <a:lnTo>
                  <a:pt x="336" y="221"/>
                </a:lnTo>
                <a:lnTo>
                  <a:pt x="172" y="221"/>
                </a:lnTo>
                <a:lnTo>
                  <a:pt x="172" y="84"/>
                </a:lnTo>
                <a:lnTo>
                  <a:pt x="239" y="84"/>
                </a:lnTo>
                <a:lnTo>
                  <a:pt x="239" y="119"/>
                </a:lnTo>
                <a:lnTo>
                  <a:pt x="208" y="119"/>
                </a:lnTo>
                <a:lnTo>
                  <a:pt x="208" y="186"/>
                </a:lnTo>
                <a:lnTo>
                  <a:pt x="300" y="186"/>
                </a:lnTo>
                <a:lnTo>
                  <a:pt x="300" y="35"/>
                </a:lnTo>
                <a:lnTo>
                  <a:pt x="36" y="35"/>
                </a:lnTo>
                <a:lnTo>
                  <a:pt x="36" y="2658"/>
                </a:lnTo>
                <a:lnTo>
                  <a:pt x="300" y="2658"/>
                </a:lnTo>
                <a:lnTo>
                  <a:pt x="300" y="2508"/>
                </a:lnTo>
                <a:lnTo>
                  <a:pt x="208" y="2508"/>
                </a:lnTo>
                <a:lnTo>
                  <a:pt x="208" y="2574"/>
                </a:lnTo>
                <a:lnTo>
                  <a:pt x="239" y="2574"/>
                </a:lnTo>
                <a:lnTo>
                  <a:pt x="239" y="2610"/>
                </a:lnTo>
                <a:lnTo>
                  <a:pt x="172" y="2610"/>
                </a:lnTo>
                <a:lnTo>
                  <a:pt x="172" y="2473"/>
                </a:lnTo>
                <a:lnTo>
                  <a:pt x="336" y="2473"/>
                </a:lnTo>
                <a:lnTo>
                  <a:pt x="336" y="26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7268 w 7268"/>
              <a:gd name="T1" fmla="*/ 124 h 124"/>
              <a:gd name="T2" fmla="*/ 0 w 7268"/>
              <a:gd name="T3" fmla="*/ 124 h 124"/>
              <a:gd name="T4" fmla="*/ 0 w 7268"/>
              <a:gd name="T5" fmla="*/ 0 h 124"/>
              <a:gd name="T6" fmla="*/ 35 w 7268"/>
              <a:gd name="T7" fmla="*/ 0 h 124"/>
              <a:gd name="T8" fmla="*/ 35 w 7268"/>
              <a:gd name="T9" fmla="*/ 89 h 124"/>
              <a:gd name="T10" fmla="*/ 7233 w 7268"/>
              <a:gd name="T11" fmla="*/ 89 h 124"/>
              <a:gd name="T12" fmla="*/ 7233 w 7268"/>
              <a:gd name="T13" fmla="*/ 0 h 124"/>
              <a:gd name="T14" fmla="*/ 7268 w 7268"/>
              <a:gd name="T15" fmla="*/ 0 h 124"/>
              <a:gd name="T16" fmla="*/ 7268 w 7268"/>
              <a:gd name="T1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7268" y="124"/>
                </a:moveTo>
                <a:lnTo>
                  <a:pt x="0" y="124"/>
                </a:lnTo>
                <a:lnTo>
                  <a:pt x="0" y="0"/>
                </a:lnTo>
                <a:lnTo>
                  <a:pt x="35" y="0"/>
                </a:lnTo>
                <a:lnTo>
                  <a:pt x="35" y="89"/>
                </a:lnTo>
                <a:lnTo>
                  <a:pt x="7233" y="89"/>
                </a:lnTo>
                <a:lnTo>
                  <a:pt x="7233" y="0"/>
                </a:lnTo>
                <a:lnTo>
                  <a:pt x="7268" y="0"/>
                </a:lnTo>
                <a:lnTo>
                  <a:pt x="7268" y="12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7268 w 7268"/>
              <a:gd name="T1" fmla="*/ 124 h 124"/>
              <a:gd name="T2" fmla="*/ 0 w 7268"/>
              <a:gd name="T3" fmla="*/ 124 h 124"/>
              <a:gd name="T4" fmla="*/ 0 w 7268"/>
              <a:gd name="T5" fmla="*/ 0 h 124"/>
              <a:gd name="T6" fmla="*/ 35 w 7268"/>
              <a:gd name="T7" fmla="*/ 0 h 124"/>
              <a:gd name="T8" fmla="*/ 35 w 7268"/>
              <a:gd name="T9" fmla="*/ 89 h 124"/>
              <a:gd name="T10" fmla="*/ 7233 w 7268"/>
              <a:gd name="T11" fmla="*/ 89 h 124"/>
              <a:gd name="T12" fmla="*/ 7233 w 7268"/>
              <a:gd name="T13" fmla="*/ 0 h 124"/>
              <a:gd name="T14" fmla="*/ 7268 w 7268"/>
              <a:gd name="T15" fmla="*/ 0 h 124"/>
              <a:gd name="T16" fmla="*/ 7268 w 7268"/>
              <a:gd name="T1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7268" y="124"/>
                </a:moveTo>
                <a:lnTo>
                  <a:pt x="0" y="124"/>
                </a:lnTo>
                <a:lnTo>
                  <a:pt x="0" y="0"/>
                </a:lnTo>
                <a:lnTo>
                  <a:pt x="35" y="0"/>
                </a:lnTo>
                <a:lnTo>
                  <a:pt x="35" y="89"/>
                </a:lnTo>
                <a:lnTo>
                  <a:pt x="7233" y="89"/>
                </a:lnTo>
                <a:lnTo>
                  <a:pt x="7233" y="0"/>
                </a:lnTo>
                <a:lnTo>
                  <a:pt x="7268" y="0"/>
                </a:lnTo>
                <a:lnTo>
                  <a:pt x="7268" y="1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322263" y="232803"/>
            <a:ext cx="11537950" cy="204788"/>
          </a:xfrm>
          <a:custGeom>
            <a:avLst/>
            <a:gdLst>
              <a:gd name="T0" fmla="*/ 7268 w 7268"/>
              <a:gd name="T1" fmla="*/ 129 h 129"/>
              <a:gd name="T2" fmla="*/ 7233 w 7268"/>
              <a:gd name="T3" fmla="*/ 129 h 129"/>
              <a:gd name="T4" fmla="*/ 7233 w 7268"/>
              <a:gd name="T5" fmla="*/ 36 h 129"/>
              <a:gd name="T6" fmla="*/ 35 w 7268"/>
              <a:gd name="T7" fmla="*/ 36 h 129"/>
              <a:gd name="T8" fmla="*/ 35 w 7268"/>
              <a:gd name="T9" fmla="*/ 129 h 129"/>
              <a:gd name="T10" fmla="*/ 0 w 7268"/>
              <a:gd name="T11" fmla="*/ 129 h 129"/>
              <a:gd name="T12" fmla="*/ 0 w 7268"/>
              <a:gd name="T13" fmla="*/ 0 h 129"/>
              <a:gd name="T14" fmla="*/ 7268 w 7268"/>
              <a:gd name="T15" fmla="*/ 0 h 129"/>
              <a:gd name="T16" fmla="*/ 7268 w 7268"/>
              <a:gd name="T17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9">
                <a:moveTo>
                  <a:pt x="7268" y="129"/>
                </a:moveTo>
                <a:lnTo>
                  <a:pt x="7233" y="129"/>
                </a:lnTo>
                <a:lnTo>
                  <a:pt x="7233" y="36"/>
                </a:lnTo>
                <a:lnTo>
                  <a:pt x="35" y="36"/>
                </a:lnTo>
                <a:lnTo>
                  <a:pt x="35" y="129"/>
                </a:lnTo>
                <a:lnTo>
                  <a:pt x="0" y="129"/>
                </a:lnTo>
                <a:lnTo>
                  <a:pt x="0" y="0"/>
                </a:lnTo>
                <a:lnTo>
                  <a:pt x="7268" y="0"/>
                </a:lnTo>
                <a:lnTo>
                  <a:pt x="7268" y="129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322263" y="314326"/>
            <a:ext cx="11537950" cy="204788"/>
          </a:xfrm>
          <a:custGeom>
            <a:avLst/>
            <a:gdLst>
              <a:gd name="T0" fmla="*/ 7268 w 7268"/>
              <a:gd name="T1" fmla="*/ 129 h 129"/>
              <a:gd name="T2" fmla="*/ 7233 w 7268"/>
              <a:gd name="T3" fmla="*/ 129 h 129"/>
              <a:gd name="T4" fmla="*/ 7233 w 7268"/>
              <a:gd name="T5" fmla="*/ 36 h 129"/>
              <a:gd name="T6" fmla="*/ 35 w 7268"/>
              <a:gd name="T7" fmla="*/ 36 h 129"/>
              <a:gd name="T8" fmla="*/ 35 w 7268"/>
              <a:gd name="T9" fmla="*/ 129 h 129"/>
              <a:gd name="T10" fmla="*/ 0 w 7268"/>
              <a:gd name="T11" fmla="*/ 129 h 129"/>
              <a:gd name="T12" fmla="*/ 0 w 7268"/>
              <a:gd name="T13" fmla="*/ 0 h 129"/>
              <a:gd name="T14" fmla="*/ 7268 w 7268"/>
              <a:gd name="T15" fmla="*/ 0 h 129"/>
              <a:gd name="T16" fmla="*/ 7268 w 7268"/>
              <a:gd name="T17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9">
                <a:moveTo>
                  <a:pt x="7268" y="129"/>
                </a:moveTo>
                <a:lnTo>
                  <a:pt x="7233" y="129"/>
                </a:lnTo>
                <a:lnTo>
                  <a:pt x="7233" y="36"/>
                </a:lnTo>
                <a:lnTo>
                  <a:pt x="35" y="36"/>
                </a:lnTo>
                <a:lnTo>
                  <a:pt x="35" y="129"/>
                </a:lnTo>
                <a:lnTo>
                  <a:pt x="0" y="129"/>
                </a:lnTo>
                <a:lnTo>
                  <a:pt x="0" y="0"/>
                </a:lnTo>
                <a:lnTo>
                  <a:pt x="7268" y="0"/>
                </a:lnTo>
                <a:lnTo>
                  <a:pt x="7268" y="12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11630119" y="490538"/>
            <a:ext cx="531813" cy="5989170"/>
          </a:xfrm>
          <a:custGeom>
            <a:avLst/>
            <a:gdLst>
              <a:gd name="T0" fmla="*/ 335 w 335"/>
              <a:gd name="T1" fmla="*/ 2694 h 2694"/>
              <a:gd name="T2" fmla="*/ 0 w 335"/>
              <a:gd name="T3" fmla="*/ 2694 h 2694"/>
              <a:gd name="T4" fmla="*/ 0 w 335"/>
              <a:gd name="T5" fmla="*/ 2473 h 2694"/>
              <a:gd name="T6" fmla="*/ 163 w 335"/>
              <a:gd name="T7" fmla="*/ 2473 h 2694"/>
              <a:gd name="T8" fmla="*/ 163 w 335"/>
              <a:gd name="T9" fmla="*/ 2610 h 2694"/>
              <a:gd name="T10" fmla="*/ 97 w 335"/>
              <a:gd name="T11" fmla="*/ 2610 h 2694"/>
              <a:gd name="T12" fmla="*/ 97 w 335"/>
              <a:gd name="T13" fmla="*/ 2574 h 2694"/>
              <a:gd name="T14" fmla="*/ 128 w 335"/>
              <a:gd name="T15" fmla="*/ 2574 h 2694"/>
              <a:gd name="T16" fmla="*/ 128 w 335"/>
              <a:gd name="T17" fmla="*/ 2508 h 2694"/>
              <a:gd name="T18" fmla="*/ 35 w 335"/>
              <a:gd name="T19" fmla="*/ 2508 h 2694"/>
              <a:gd name="T20" fmla="*/ 35 w 335"/>
              <a:gd name="T21" fmla="*/ 2658 h 2694"/>
              <a:gd name="T22" fmla="*/ 300 w 335"/>
              <a:gd name="T23" fmla="*/ 2658 h 2694"/>
              <a:gd name="T24" fmla="*/ 300 w 335"/>
              <a:gd name="T25" fmla="*/ 35 h 2694"/>
              <a:gd name="T26" fmla="*/ 35 w 335"/>
              <a:gd name="T27" fmla="*/ 35 h 2694"/>
              <a:gd name="T28" fmla="*/ 35 w 335"/>
              <a:gd name="T29" fmla="*/ 186 h 2694"/>
              <a:gd name="T30" fmla="*/ 128 w 335"/>
              <a:gd name="T31" fmla="*/ 186 h 2694"/>
              <a:gd name="T32" fmla="*/ 128 w 335"/>
              <a:gd name="T33" fmla="*/ 119 h 2694"/>
              <a:gd name="T34" fmla="*/ 97 w 335"/>
              <a:gd name="T35" fmla="*/ 119 h 2694"/>
              <a:gd name="T36" fmla="*/ 97 w 335"/>
              <a:gd name="T37" fmla="*/ 84 h 2694"/>
              <a:gd name="T38" fmla="*/ 163 w 335"/>
              <a:gd name="T39" fmla="*/ 84 h 2694"/>
              <a:gd name="T40" fmla="*/ 163 w 335"/>
              <a:gd name="T41" fmla="*/ 221 h 2694"/>
              <a:gd name="T42" fmla="*/ 0 w 335"/>
              <a:gd name="T43" fmla="*/ 221 h 2694"/>
              <a:gd name="T44" fmla="*/ 0 w 335"/>
              <a:gd name="T45" fmla="*/ 0 h 2694"/>
              <a:gd name="T46" fmla="*/ 335 w 335"/>
              <a:gd name="T47" fmla="*/ 0 h 2694"/>
              <a:gd name="T48" fmla="*/ 335 w 335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5" h="2694">
                <a:moveTo>
                  <a:pt x="335" y="2694"/>
                </a:moveTo>
                <a:lnTo>
                  <a:pt x="0" y="2694"/>
                </a:lnTo>
                <a:lnTo>
                  <a:pt x="0" y="2473"/>
                </a:lnTo>
                <a:lnTo>
                  <a:pt x="163" y="2473"/>
                </a:lnTo>
                <a:lnTo>
                  <a:pt x="163" y="2610"/>
                </a:lnTo>
                <a:lnTo>
                  <a:pt x="97" y="2610"/>
                </a:lnTo>
                <a:lnTo>
                  <a:pt x="97" y="2574"/>
                </a:lnTo>
                <a:lnTo>
                  <a:pt x="128" y="2574"/>
                </a:lnTo>
                <a:lnTo>
                  <a:pt x="128" y="2508"/>
                </a:lnTo>
                <a:lnTo>
                  <a:pt x="35" y="2508"/>
                </a:lnTo>
                <a:lnTo>
                  <a:pt x="35" y="2658"/>
                </a:lnTo>
                <a:lnTo>
                  <a:pt x="300" y="2658"/>
                </a:lnTo>
                <a:lnTo>
                  <a:pt x="300" y="35"/>
                </a:lnTo>
                <a:lnTo>
                  <a:pt x="35" y="35"/>
                </a:lnTo>
                <a:lnTo>
                  <a:pt x="35" y="186"/>
                </a:lnTo>
                <a:lnTo>
                  <a:pt x="128" y="186"/>
                </a:lnTo>
                <a:lnTo>
                  <a:pt x="128" y="119"/>
                </a:lnTo>
                <a:lnTo>
                  <a:pt x="97" y="119"/>
                </a:lnTo>
                <a:lnTo>
                  <a:pt x="97" y="84"/>
                </a:lnTo>
                <a:lnTo>
                  <a:pt x="163" y="84"/>
                </a:lnTo>
                <a:lnTo>
                  <a:pt x="163" y="221"/>
                </a:lnTo>
                <a:lnTo>
                  <a:pt x="0" y="221"/>
                </a:lnTo>
                <a:lnTo>
                  <a:pt x="0" y="0"/>
                </a:lnTo>
                <a:lnTo>
                  <a:pt x="335" y="0"/>
                </a:lnTo>
                <a:lnTo>
                  <a:pt x="335" y="269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11630119" y="490538"/>
            <a:ext cx="531813" cy="4276725"/>
          </a:xfrm>
          <a:custGeom>
            <a:avLst/>
            <a:gdLst>
              <a:gd name="T0" fmla="*/ 335 w 335"/>
              <a:gd name="T1" fmla="*/ 2694 h 2694"/>
              <a:gd name="T2" fmla="*/ 0 w 335"/>
              <a:gd name="T3" fmla="*/ 2694 h 2694"/>
              <a:gd name="T4" fmla="*/ 0 w 335"/>
              <a:gd name="T5" fmla="*/ 2473 h 2694"/>
              <a:gd name="T6" fmla="*/ 163 w 335"/>
              <a:gd name="T7" fmla="*/ 2473 h 2694"/>
              <a:gd name="T8" fmla="*/ 163 w 335"/>
              <a:gd name="T9" fmla="*/ 2610 h 2694"/>
              <a:gd name="T10" fmla="*/ 97 w 335"/>
              <a:gd name="T11" fmla="*/ 2610 h 2694"/>
              <a:gd name="T12" fmla="*/ 97 w 335"/>
              <a:gd name="T13" fmla="*/ 2574 h 2694"/>
              <a:gd name="T14" fmla="*/ 128 w 335"/>
              <a:gd name="T15" fmla="*/ 2574 h 2694"/>
              <a:gd name="T16" fmla="*/ 128 w 335"/>
              <a:gd name="T17" fmla="*/ 2508 h 2694"/>
              <a:gd name="T18" fmla="*/ 35 w 335"/>
              <a:gd name="T19" fmla="*/ 2508 h 2694"/>
              <a:gd name="T20" fmla="*/ 35 w 335"/>
              <a:gd name="T21" fmla="*/ 2658 h 2694"/>
              <a:gd name="T22" fmla="*/ 300 w 335"/>
              <a:gd name="T23" fmla="*/ 2658 h 2694"/>
              <a:gd name="T24" fmla="*/ 300 w 335"/>
              <a:gd name="T25" fmla="*/ 35 h 2694"/>
              <a:gd name="T26" fmla="*/ 35 w 335"/>
              <a:gd name="T27" fmla="*/ 35 h 2694"/>
              <a:gd name="T28" fmla="*/ 35 w 335"/>
              <a:gd name="T29" fmla="*/ 186 h 2694"/>
              <a:gd name="T30" fmla="*/ 128 w 335"/>
              <a:gd name="T31" fmla="*/ 186 h 2694"/>
              <a:gd name="T32" fmla="*/ 128 w 335"/>
              <a:gd name="T33" fmla="*/ 119 h 2694"/>
              <a:gd name="T34" fmla="*/ 97 w 335"/>
              <a:gd name="T35" fmla="*/ 119 h 2694"/>
              <a:gd name="T36" fmla="*/ 97 w 335"/>
              <a:gd name="T37" fmla="*/ 84 h 2694"/>
              <a:gd name="T38" fmla="*/ 163 w 335"/>
              <a:gd name="T39" fmla="*/ 84 h 2694"/>
              <a:gd name="T40" fmla="*/ 163 w 335"/>
              <a:gd name="T41" fmla="*/ 221 h 2694"/>
              <a:gd name="T42" fmla="*/ 0 w 335"/>
              <a:gd name="T43" fmla="*/ 221 h 2694"/>
              <a:gd name="T44" fmla="*/ 0 w 335"/>
              <a:gd name="T45" fmla="*/ 0 h 2694"/>
              <a:gd name="T46" fmla="*/ 335 w 335"/>
              <a:gd name="T47" fmla="*/ 0 h 2694"/>
              <a:gd name="T48" fmla="*/ 335 w 335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5" h="2694">
                <a:moveTo>
                  <a:pt x="335" y="2694"/>
                </a:moveTo>
                <a:lnTo>
                  <a:pt x="0" y="2694"/>
                </a:lnTo>
                <a:lnTo>
                  <a:pt x="0" y="2473"/>
                </a:lnTo>
                <a:lnTo>
                  <a:pt x="163" y="2473"/>
                </a:lnTo>
                <a:lnTo>
                  <a:pt x="163" y="2610"/>
                </a:lnTo>
                <a:lnTo>
                  <a:pt x="97" y="2610"/>
                </a:lnTo>
                <a:lnTo>
                  <a:pt x="97" y="2574"/>
                </a:lnTo>
                <a:lnTo>
                  <a:pt x="128" y="2574"/>
                </a:lnTo>
                <a:lnTo>
                  <a:pt x="128" y="2508"/>
                </a:lnTo>
                <a:lnTo>
                  <a:pt x="35" y="2508"/>
                </a:lnTo>
                <a:lnTo>
                  <a:pt x="35" y="2658"/>
                </a:lnTo>
                <a:lnTo>
                  <a:pt x="300" y="2658"/>
                </a:lnTo>
                <a:lnTo>
                  <a:pt x="300" y="35"/>
                </a:lnTo>
                <a:lnTo>
                  <a:pt x="35" y="35"/>
                </a:lnTo>
                <a:lnTo>
                  <a:pt x="35" y="186"/>
                </a:lnTo>
                <a:lnTo>
                  <a:pt x="128" y="186"/>
                </a:lnTo>
                <a:lnTo>
                  <a:pt x="128" y="119"/>
                </a:lnTo>
                <a:lnTo>
                  <a:pt x="97" y="119"/>
                </a:lnTo>
                <a:lnTo>
                  <a:pt x="97" y="84"/>
                </a:lnTo>
                <a:lnTo>
                  <a:pt x="163" y="84"/>
                </a:lnTo>
                <a:lnTo>
                  <a:pt x="163" y="221"/>
                </a:lnTo>
                <a:lnTo>
                  <a:pt x="0" y="221"/>
                </a:lnTo>
                <a:lnTo>
                  <a:pt x="0" y="0"/>
                </a:lnTo>
                <a:lnTo>
                  <a:pt x="335" y="0"/>
                </a:lnTo>
                <a:lnTo>
                  <a:pt x="335" y="26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-7938" y="490538"/>
            <a:ext cx="533400" cy="4276725"/>
          </a:xfrm>
          <a:custGeom>
            <a:avLst/>
            <a:gdLst>
              <a:gd name="T0" fmla="*/ 336 w 336"/>
              <a:gd name="T1" fmla="*/ 0 h 2694"/>
              <a:gd name="T2" fmla="*/ 243 w 336"/>
              <a:gd name="T3" fmla="*/ 0 h 2694"/>
              <a:gd name="T4" fmla="*/ 243 w 336"/>
              <a:gd name="T5" fmla="*/ 18 h 2694"/>
              <a:gd name="T6" fmla="*/ 208 w 336"/>
              <a:gd name="T7" fmla="*/ 18 h 2694"/>
              <a:gd name="T8" fmla="*/ 208 w 336"/>
              <a:gd name="T9" fmla="*/ 0 h 2694"/>
              <a:gd name="T10" fmla="*/ 0 w 336"/>
              <a:gd name="T11" fmla="*/ 0 h 2694"/>
              <a:gd name="T12" fmla="*/ 0 w 336"/>
              <a:gd name="T13" fmla="*/ 2694 h 2694"/>
              <a:gd name="T14" fmla="*/ 208 w 336"/>
              <a:gd name="T15" fmla="*/ 2694 h 2694"/>
              <a:gd name="T16" fmla="*/ 208 w 336"/>
              <a:gd name="T17" fmla="*/ 2680 h 2694"/>
              <a:gd name="T18" fmla="*/ 243 w 336"/>
              <a:gd name="T19" fmla="*/ 2680 h 2694"/>
              <a:gd name="T20" fmla="*/ 243 w 336"/>
              <a:gd name="T21" fmla="*/ 2694 h 2694"/>
              <a:gd name="T22" fmla="*/ 336 w 336"/>
              <a:gd name="T23" fmla="*/ 2694 h 2694"/>
              <a:gd name="T24" fmla="*/ 336 w 336"/>
              <a:gd name="T25" fmla="*/ 2473 h 2694"/>
              <a:gd name="T26" fmla="*/ 172 w 336"/>
              <a:gd name="T27" fmla="*/ 2473 h 2694"/>
              <a:gd name="T28" fmla="*/ 172 w 336"/>
              <a:gd name="T29" fmla="*/ 2610 h 2694"/>
              <a:gd name="T30" fmla="*/ 239 w 336"/>
              <a:gd name="T31" fmla="*/ 2610 h 2694"/>
              <a:gd name="T32" fmla="*/ 239 w 336"/>
              <a:gd name="T33" fmla="*/ 2574 h 2694"/>
              <a:gd name="T34" fmla="*/ 208 w 336"/>
              <a:gd name="T35" fmla="*/ 2574 h 2694"/>
              <a:gd name="T36" fmla="*/ 208 w 336"/>
              <a:gd name="T37" fmla="*/ 2508 h 2694"/>
              <a:gd name="T38" fmla="*/ 300 w 336"/>
              <a:gd name="T39" fmla="*/ 2508 h 2694"/>
              <a:gd name="T40" fmla="*/ 300 w 336"/>
              <a:gd name="T41" fmla="*/ 2658 h 2694"/>
              <a:gd name="T42" fmla="*/ 36 w 336"/>
              <a:gd name="T43" fmla="*/ 2658 h 2694"/>
              <a:gd name="T44" fmla="*/ 36 w 336"/>
              <a:gd name="T45" fmla="*/ 35 h 2694"/>
              <a:gd name="T46" fmla="*/ 300 w 336"/>
              <a:gd name="T47" fmla="*/ 35 h 2694"/>
              <a:gd name="T48" fmla="*/ 300 w 336"/>
              <a:gd name="T49" fmla="*/ 186 h 2694"/>
              <a:gd name="T50" fmla="*/ 208 w 336"/>
              <a:gd name="T51" fmla="*/ 186 h 2694"/>
              <a:gd name="T52" fmla="*/ 208 w 336"/>
              <a:gd name="T53" fmla="*/ 119 h 2694"/>
              <a:gd name="T54" fmla="*/ 239 w 336"/>
              <a:gd name="T55" fmla="*/ 119 h 2694"/>
              <a:gd name="T56" fmla="*/ 239 w 336"/>
              <a:gd name="T57" fmla="*/ 84 h 2694"/>
              <a:gd name="T58" fmla="*/ 172 w 336"/>
              <a:gd name="T59" fmla="*/ 84 h 2694"/>
              <a:gd name="T60" fmla="*/ 172 w 336"/>
              <a:gd name="T61" fmla="*/ 221 h 2694"/>
              <a:gd name="T62" fmla="*/ 336 w 336"/>
              <a:gd name="T63" fmla="*/ 221 h 2694"/>
              <a:gd name="T64" fmla="*/ 336 w 336"/>
              <a:gd name="T65" fmla="*/ 0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6" h="2694">
                <a:moveTo>
                  <a:pt x="336" y="0"/>
                </a:moveTo>
                <a:lnTo>
                  <a:pt x="243" y="0"/>
                </a:lnTo>
                <a:lnTo>
                  <a:pt x="243" y="18"/>
                </a:lnTo>
                <a:lnTo>
                  <a:pt x="208" y="18"/>
                </a:lnTo>
                <a:lnTo>
                  <a:pt x="208" y="0"/>
                </a:lnTo>
                <a:lnTo>
                  <a:pt x="0" y="0"/>
                </a:lnTo>
                <a:lnTo>
                  <a:pt x="0" y="2694"/>
                </a:lnTo>
                <a:lnTo>
                  <a:pt x="208" y="2694"/>
                </a:lnTo>
                <a:lnTo>
                  <a:pt x="208" y="2680"/>
                </a:lnTo>
                <a:lnTo>
                  <a:pt x="243" y="2680"/>
                </a:lnTo>
                <a:lnTo>
                  <a:pt x="243" y="2694"/>
                </a:lnTo>
                <a:lnTo>
                  <a:pt x="336" y="2694"/>
                </a:lnTo>
                <a:lnTo>
                  <a:pt x="336" y="2473"/>
                </a:lnTo>
                <a:lnTo>
                  <a:pt x="172" y="2473"/>
                </a:lnTo>
                <a:lnTo>
                  <a:pt x="172" y="2610"/>
                </a:lnTo>
                <a:lnTo>
                  <a:pt x="239" y="2610"/>
                </a:lnTo>
                <a:lnTo>
                  <a:pt x="239" y="2574"/>
                </a:lnTo>
                <a:lnTo>
                  <a:pt x="208" y="2574"/>
                </a:lnTo>
                <a:lnTo>
                  <a:pt x="208" y="2508"/>
                </a:lnTo>
                <a:lnTo>
                  <a:pt x="300" y="2508"/>
                </a:lnTo>
                <a:lnTo>
                  <a:pt x="300" y="2658"/>
                </a:lnTo>
                <a:lnTo>
                  <a:pt x="36" y="2658"/>
                </a:lnTo>
                <a:lnTo>
                  <a:pt x="36" y="35"/>
                </a:lnTo>
                <a:lnTo>
                  <a:pt x="300" y="35"/>
                </a:lnTo>
                <a:lnTo>
                  <a:pt x="300" y="186"/>
                </a:lnTo>
                <a:lnTo>
                  <a:pt x="208" y="186"/>
                </a:lnTo>
                <a:lnTo>
                  <a:pt x="208" y="119"/>
                </a:lnTo>
                <a:lnTo>
                  <a:pt x="239" y="119"/>
                </a:lnTo>
                <a:lnTo>
                  <a:pt x="239" y="84"/>
                </a:lnTo>
                <a:lnTo>
                  <a:pt x="172" y="84"/>
                </a:lnTo>
                <a:lnTo>
                  <a:pt x="172" y="221"/>
                </a:lnTo>
                <a:lnTo>
                  <a:pt x="336" y="221"/>
                </a:lnTo>
                <a:lnTo>
                  <a:pt x="33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" name="Freeform 16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35 w 7268"/>
              <a:gd name="T1" fmla="*/ 0 h 124"/>
              <a:gd name="T2" fmla="*/ 0 w 7268"/>
              <a:gd name="T3" fmla="*/ 0 h 124"/>
              <a:gd name="T4" fmla="*/ 0 w 7268"/>
              <a:gd name="T5" fmla="*/ 124 h 124"/>
              <a:gd name="T6" fmla="*/ 7268 w 7268"/>
              <a:gd name="T7" fmla="*/ 124 h 124"/>
              <a:gd name="T8" fmla="*/ 7268 w 7268"/>
              <a:gd name="T9" fmla="*/ 14 h 124"/>
              <a:gd name="T10" fmla="*/ 7233 w 7268"/>
              <a:gd name="T11" fmla="*/ 14 h 124"/>
              <a:gd name="T12" fmla="*/ 7233 w 7268"/>
              <a:gd name="T13" fmla="*/ 89 h 124"/>
              <a:gd name="T14" fmla="*/ 35 w 7268"/>
              <a:gd name="T15" fmla="*/ 89 h 124"/>
              <a:gd name="T16" fmla="*/ 35 w 7268"/>
              <a:gd name="T17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35" y="0"/>
                </a:moveTo>
                <a:lnTo>
                  <a:pt x="0" y="0"/>
                </a:lnTo>
                <a:lnTo>
                  <a:pt x="0" y="124"/>
                </a:lnTo>
                <a:lnTo>
                  <a:pt x="7268" y="124"/>
                </a:lnTo>
                <a:lnTo>
                  <a:pt x="7268" y="14"/>
                </a:lnTo>
                <a:lnTo>
                  <a:pt x="7233" y="14"/>
                </a:lnTo>
                <a:lnTo>
                  <a:pt x="7233" y="89"/>
                </a:lnTo>
                <a:lnTo>
                  <a:pt x="35" y="89"/>
                </a:lnTo>
                <a:lnTo>
                  <a:pt x="3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322263" y="314326"/>
            <a:ext cx="11537950" cy="204788"/>
          </a:xfrm>
          <a:custGeom>
            <a:avLst/>
            <a:gdLst>
              <a:gd name="T0" fmla="*/ 7268 w 7268"/>
              <a:gd name="T1" fmla="*/ 0 h 129"/>
              <a:gd name="T2" fmla="*/ 0 w 7268"/>
              <a:gd name="T3" fmla="*/ 0 h 129"/>
              <a:gd name="T4" fmla="*/ 0 w 7268"/>
              <a:gd name="T5" fmla="*/ 129 h 129"/>
              <a:gd name="T6" fmla="*/ 35 w 7268"/>
              <a:gd name="T7" fmla="*/ 129 h 129"/>
              <a:gd name="T8" fmla="*/ 35 w 7268"/>
              <a:gd name="T9" fmla="*/ 111 h 129"/>
              <a:gd name="T10" fmla="*/ 35 w 7268"/>
              <a:gd name="T11" fmla="*/ 36 h 129"/>
              <a:gd name="T12" fmla="*/ 7233 w 7268"/>
              <a:gd name="T13" fmla="*/ 36 h 129"/>
              <a:gd name="T14" fmla="*/ 7233 w 7268"/>
              <a:gd name="T15" fmla="*/ 111 h 129"/>
              <a:gd name="T16" fmla="*/ 7268 w 7268"/>
              <a:gd name="T17" fmla="*/ 111 h 129"/>
              <a:gd name="T18" fmla="*/ 7268 w 7268"/>
              <a:gd name="T1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268" h="129">
                <a:moveTo>
                  <a:pt x="7268" y="0"/>
                </a:moveTo>
                <a:lnTo>
                  <a:pt x="0" y="0"/>
                </a:lnTo>
                <a:lnTo>
                  <a:pt x="0" y="129"/>
                </a:lnTo>
                <a:lnTo>
                  <a:pt x="35" y="129"/>
                </a:lnTo>
                <a:lnTo>
                  <a:pt x="35" y="111"/>
                </a:lnTo>
                <a:lnTo>
                  <a:pt x="35" y="36"/>
                </a:lnTo>
                <a:lnTo>
                  <a:pt x="7233" y="36"/>
                </a:lnTo>
                <a:lnTo>
                  <a:pt x="7233" y="111"/>
                </a:lnTo>
                <a:lnTo>
                  <a:pt x="7268" y="111"/>
                </a:lnTo>
                <a:lnTo>
                  <a:pt x="726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11630119" y="490538"/>
            <a:ext cx="531813" cy="4276725"/>
          </a:xfrm>
          <a:custGeom>
            <a:avLst/>
            <a:gdLst>
              <a:gd name="T0" fmla="*/ 335 w 335"/>
              <a:gd name="T1" fmla="*/ 0 h 2694"/>
              <a:gd name="T2" fmla="*/ 128 w 335"/>
              <a:gd name="T3" fmla="*/ 0 h 2694"/>
              <a:gd name="T4" fmla="*/ 93 w 335"/>
              <a:gd name="T5" fmla="*/ 0 h 2694"/>
              <a:gd name="T6" fmla="*/ 0 w 335"/>
              <a:gd name="T7" fmla="*/ 0 h 2694"/>
              <a:gd name="T8" fmla="*/ 0 w 335"/>
              <a:gd name="T9" fmla="*/ 221 h 2694"/>
              <a:gd name="T10" fmla="*/ 163 w 335"/>
              <a:gd name="T11" fmla="*/ 221 h 2694"/>
              <a:gd name="T12" fmla="*/ 163 w 335"/>
              <a:gd name="T13" fmla="*/ 84 h 2694"/>
              <a:gd name="T14" fmla="*/ 97 w 335"/>
              <a:gd name="T15" fmla="*/ 84 h 2694"/>
              <a:gd name="T16" fmla="*/ 97 w 335"/>
              <a:gd name="T17" fmla="*/ 119 h 2694"/>
              <a:gd name="T18" fmla="*/ 128 w 335"/>
              <a:gd name="T19" fmla="*/ 119 h 2694"/>
              <a:gd name="T20" fmla="*/ 128 w 335"/>
              <a:gd name="T21" fmla="*/ 186 h 2694"/>
              <a:gd name="T22" fmla="*/ 35 w 335"/>
              <a:gd name="T23" fmla="*/ 186 h 2694"/>
              <a:gd name="T24" fmla="*/ 35 w 335"/>
              <a:gd name="T25" fmla="*/ 35 h 2694"/>
              <a:gd name="T26" fmla="*/ 300 w 335"/>
              <a:gd name="T27" fmla="*/ 35 h 2694"/>
              <a:gd name="T28" fmla="*/ 300 w 335"/>
              <a:gd name="T29" fmla="*/ 2658 h 2694"/>
              <a:gd name="T30" fmla="*/ 35 w 335"/>
              <a:gd name="T31" fmla="*/ 2658 h 2694"/>
              <a:gd name="T32" fmla="*/ 35 w 335"/>
              <a:gd name="T33" fmla="*/ 2508 h 2694"/>
              <a:gd name="T34" fmla="*/ 128 w 335"/>
              <a:gd name="T35" fmla="*/ 2508 h 2694"/>
              <a:gd name="T36" fmla="*/ 128 w 335"/>
              <a:gd name="T37" fmla="*/ 2574 h 2694"/>
              <a:gd name="T38" fmla="*/ 97 w 335"/>
              <a:gd name="T39" fmla="*/ 2574 h 2694"/>
              <a:gd name="T40" fmla="*/ 97 w 335"/>
              <a:gd name="T41" fmla="*/ 2610 h 2694"/>
              <a:gd name="T42" fmla="*/ 163 w 335"/>
              <a:gd name="T43" fmla="*/ 2610 h 2694"/>
              <a:gd name="T44" fmla="*/ 163 w 335"/>
              <a:gd name="T45" fmla="*/ 2473 h 2694"/>
              <a:gd name="T46" fmla="*/ 0 w 335"/>
              <a:gd name="T47" fmla="*/ 2473 h 2694"/>
              <a:gd name="T48" fmla="*/ 0 w 335"/>
              <a:gd name="T49" fmla="*/ 2694 h 2694"/>
              <a:gd name="T50" fmla="*/ 335 w 335"/>
              <a:gd name="T51" fmla="*/ 2694 h 2694"/>
              <a:gd name="T52" fmla="*/ 335 w 335"/>
              <a:gd name="T53" fmla="*/ 0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5" h="2694">
                <a:moveTo>
                  <a:pt x="335" y="0"/>
                </a:moveTo>
                <a:lnTo>
                  <a:pt x="128" y="0"/>
                </a:lnTo>
                <a:lnTo>
                  <a:pt x="93" y="0"/>
                </a:lnTo>
                <a:lnTo>
                  <a:pt x="0" y="0"/>
                </a:lnTo>
                <a:lnTo>
                  <a:pt x="0" y="221"/>
                </a:lnTo>
                <a:lnTo>
                  <a:pt x="163" y="221"/>
                </a:lnTo>
                <a:lnTo>
                  <a:pt x="163" y="84"/>
                </a:lnTo>
                <a:lnTo>
                  <a:pt x="97" y="84"/>
                </a:lnTo>
                <a:lnTo>
                  <a:pt x="97" y="119"/>
                </a:lnTo>
                <a:lnTo>
                  <a:pt x="128" y="119"/>
                </a:lnTo>
                <a:lnTo>
                  <a:pt x="128" y="186"/>
                </a:lnTo>
                <a:lnTo>
                  <a:pt x="35" y="186"/>
                </a:lnTo>
                <a:lnTo>
                  <a:pt x="35" y="35"/>
                </a:lnTo>
                <a:lnTo>
                  <a:pt x="300" y="35"/>
                </a:lnTo>
                <a:lnTo>
                  <a:pt x="300" y="2658"/>
                </a:lnTo>
                <a:lnTo>
                  <a:pt x="35" y="2658"/>
                </a:lnTo>
                <a:lnTo>
                  <a:pt x="35" y="2508"/>
                </a:lnTo>
                <a:lnTo>
                  <a:pt x="128" y="2508"/>
                </a:lnTo>
                <a:lnTo>
                  <a:pt x="128" y="2574"/>
                </a:lnTo>
                <a:lnTo>
                  <a:pt x="97" y="2574"/>
                </a:lnTo>
                <a:lnTo>
                  <a:pt x="97" y="2610"/>
                </a:lnTo>
                <a:lnTo>
                  <a:pt x="163" y="2610"/>
                </a:lnTo>
                <a:lnTo>
                  <a:pt x="163" y="2473"/>
                </a:lnTo>
                <a:lnTo>
                  <a:pt x="0" y="2473"/>
                </a:lnTo>
                <a:lnTo>
                  <a:pt x="0" y="2694"/>
                </a:lnTo>
                <a:lnTo>
                  <a:pt x="335" y="2694"/>
                </a:lnTo>
                <a:lnTo>
                  <a:pt x="33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4" name="AutoShape 22"/>
          <p:cNvSpPr>
            <a:spLocks noChangeAspect="1" noChangeArrowheads="1" noTextEdit="1"/>
          </p:cNvSpPr>
          <p:nvPr/>
        </p:nvSpPr>
        <p:spPr bwMode="auto">
          <a:xfrm>
            <a:off x="971550" y="4265613"/>
            <a:ext cx="10182225" cy="258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670" name="组合 669"/>
          <p:cNvGrpSpPr/>
          <p:nvPr/>
        </p:nvGrpSpPr>
        <p:grpSpPr>
          <a:xfrm>
            <a:off x="27786" y="4725988"/>
            <a:ext cx="2159049" cy="2151063"/>
            <a:chOff x="971550" y="4578350"/>
            <a:chExt cx="2159049" cy="2151063"/>
          </a:xfrm>
        </p:grpSpPr>
        <p:grpSp>
          <p:nvGrpSpPr>
            <p:cNvPr id="417" name="组合 416"/>
            <p:cNvGrpSpPr/>
            <p:nvPr/>
          </p:nvGrpSpPr>
          <p:grpSpPr>
            <a:xfrm>
              <a:off x="2016922" y="4619157"/>
              <a:ext cx="392113" cy="2057401"/>
              <a:chOff x="2030413" y="4271963"/>
              <a:chExt cx="392113" cy="2057401"/>
            </a:xfrm>
          </p:grpSpPr>
          <p:sp>
            <p:nvSpPr>
              <p:cNvPr id="216" name="Freeform 24"/>
              <p:cNvSpPr>
                <a:spLocks/>
              </p:cNvSpPr>
              <p:nvPr/>
            </p:nvSpPr>
            <p:spPr bwMode="auto">
              <a:xfrm>
                <a:off x="2165350" y="5527676"/>
                <a:ext cx="155575" cy="258763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25"/>
              <p:cNvSpPr>
                <a:spLocks/>
              </p:cNvSpPr>
              <p:nvPr/>
            </p:nvSpPr>
            <p:spPr bwMode="auto">
              <a:xfrm>
                <a:off x="2030413" y="5670551"/>
                <a:ext cx="290513" cy="223838"/>
              </a:xfrm>
              <a:custGeom>
                <a:avLst/>
                <a:gdLst>
                  <a:gd name="T0" fmla="*/ 0 w 43"/>
                  <a:gd name="T1" fmla="*/ 13 h 33"/>
                  <a:gd name="T2" fmla="*/ 43 w 43"/>
                  <a:gd name="T3" fmla="*/ 16 h 33"/>
                  <a:gd name="T4" fmla="*/ 0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0" y="13"/>
                    </a:moveTo>
                    <a:cubicBezTo>
                      <a:pt x="0" y="13"/>
                      <a:pt x="20" y="0"/>
                      <a:pt x="43" y="16"/>
                    </a:cubicBezTo>
                    <a:cubicBezTo>
                      <a:pt x="43" y="16"/>
                      <a:pt x="26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26"/>
              <p:cNvSpPr>
                <a:spLocks/>
              </p:cNvSpPr>
              <p:nvPr/>
            </p:nvSpPr>
            <p:spPr bwMode="auto">
              <a:xfrm>
                <a:off x="2125663" y="577850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27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28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29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1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3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7" y="16"/>
                      <a:pt x="6" y="14"/>
                      <a:pt x="5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3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31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32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26"/>
                  <a:gd name="T1" fmla="*/ 0 h 2"/>
                  <a:gd name="T2" fmla="*/ 5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7" y="0"/>
                      <a:pt x="20" y="1"/>
                      <a:pt x="22" y="1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2"/>
                    </a:cubicBezTo>
                    <a:cubicBezTo>
                      <a:pt x="20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33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34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35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2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0" y="20"/>
                      <a:pt x="2" y="18"/>
                    </a:cubicBezTo>
                    <a:cubicBezTo>
                      <a:pt x="3" y="16"/>
                      <a:pt x="4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1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52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53"/>
              <p:cNvSpPr>
                <a:spLocks/>
              </p:cNvSpPr>
              <p:nvPr/>
            </p:nvSpPr>
            <p:spPr bwMode="auto">
              <a:xfrm>
                <a:off x="2159000" y="4802188"/>
                <a:ext cx="155575" cy="257175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54"/>
              <p:cNvSpPr>
                <a:spLocks/>
              </p:cNvSpPr>
              <p:nvPr/>
            </p:nvSpPr>
            <p:spPr bwMode="auto">
              <a:xfrm>
                <a:off x="2030413" y="4943476"/>
                <a:ext cx="284163" cy="225425"/>
              </a:xfrm>
              <a:custGeom>
                <a:avLst/>
                <a:gdLst>
                  <a:gd name="T0" fmla="*/ 0 w 42"/>
                  <a:gd name="T1" fmla="*/ 13 h 33"/>
                  <a:gd name="T2" fmla="*/ 42 w 42"/>
                  <a:gd name="T3" fmla="*/ 16 h 33"/>
                  <a:gd name="T4" fmla="*/ 0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3"/>
                    </a:moveTo>
                    <a:cubicBezTo>
                      <a:pt x="0" y="13"/>
                      <a:pt x="20" y="0"/>
                      <a:pt x="42" y="16"/>
                    </a:cubicBezTo>
                    <a:cubicBezTo>
                      <a:pt x="42" y="16"/>
                      <a:pt x="25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55"/>
              <p:cNvSpPr>
                <a:spLocks/>
              </p:cNvSpPr>
              <p:nvPr/>
            </p:nvSpPr>
            <p:spPr bwMode="auto">
              <a:xfrm>
                <a:off x="2125663" y="5053013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8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8" y="0"/>
                    </a:cubicBezTo>
                    <a:cubicBezTo>
                      <a:pt x="28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56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57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58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2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4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8" y="16"/>
                      <a:pt x="6" y="14"/>
                      <a:pt x="5" y="11"/>
                    </a:cubicBezTo>
                    <a:cubicBezTo>
                      <a:pt x="4" y="8"/>
                      <a:pt x="2" y="6"/>
                      <a:pt x="2" y="4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59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60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61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25"/>
                  <a:gd name="T1" fmla="*/ 0 h 2"/>
                  <a:gd name="T2" fmla="*/ 4 w 25"/>
                  <a:gd name="T3" fmla="*/ 0 h 2"/>
                  <a:gd name="T4" fmla="*/ 13 w 25"/>
                  <a:gd name="T5" fmla="*/ 0 h 2"/>
                  <a:gd name="T6" fmla="*/ 22 w 25"/>
                  <a:gd name="T7" fmla="*/ 1 h 2"/>
                  <a:gd name="T8" fmla="*/ 25 w 25"/>
                  <a:gd name="T9" fmla="*/ 2 h 2"/>
                  <a:gd name="T10" fmla="*/ 21 w 25"/>
                  <a:gd name="T11" fmla="*/ 2 h 2"/>
                  <a:gd name="T12" fmla="*/ 13 w 25"/>
                  <a:gd name="T13" fmla="*/ 2 h 2"/>
                  <a:gd name="T14" fmla="*/ 4 w 25"/>
                  <a:gd name="T15" fmla="*/ 1 h 2"/>
                  <a:gd name="T16" fmla="*/ 0 w 2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">
                    <a:moveTo>
                      <a:pt x="0" y="0"/>
                    </a:moveTo>
                    <a:cubicBezTo>
                      <a:pt x="0" y="0"/>
                      <a:pt x="1" y="0"/>
                      <a:pt x="4" y="0"/>
                    </a:cubicBezTo>
                    <a:cubicBezTo>
                      <a:pt x="6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1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1"/>
                      <a:pt x="6" y="1"/>
                      <a:pt x="4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62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63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64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3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65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66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67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68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69"/>
              <p:cNvSpPr>
                <a:spLocks/>
              </p:cNvSpPr>
              <p:nvPr/>
            </p:nvSpPr>
            <p:spPr bwMode="auto">
              <a:xfrm>
                <a:off x="2246313" y="5059363"/>
                <a:ext cx="107950" cy="34925"/>
              </a:xfrm>
              <a:custGeom>
                <a:avLst/>
                <a:gdLst>
                  <a:gd name="T0" fmla="*/ 15 w 16"/>
                  <a:gd name="T1" fmla="*/ 3 h 5"/>
                  <a:gd name="T2" fmla="*/ 3 w 16"/>
                  <a:gd name="T3" fmla="*/ 5 h 5"/>
                  <a:gd name="T4" fmla="*/ 0 w 16"/>
                  <a:gd name="T5" fmla="*/ 3 h 5"/>
                  <a:gd name="T6" fmla="*/ 2 w 16"/>
                  <a:gd name="T7" fmla="*/ 0 h 5"/>
                  <a:gd name="T8" fmla="*/ 3 w 16"/>
                  <a:gd name="T9" fmla="*/ 0 h 5"/>
                  <a:gd name="T10" fmla="*/ 15 w 16"/>
                  <a:gd name="T11" fmla="*/ 2 h 5"/>
                  <a:gd name="T12" fmla="*/ 16 w 16"/>
                  <a:gd name="T13" fmla="*/ 3 h 5"/>
                  <a:gd name="T14" fmla="*/ 15 w 16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5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70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71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72"/>
              <p:cNvSpPr>
                <a:spLocks/>
              </p:cNvSpPr>
              <p:nvPr/>
            </p:nvSpPr>
            <p:spPr bwMode="auto">
              <a:xfrm>
                <a:off x="2246313" y="5168901"/>
                <a:ext cx="142875" cy="33338"/>
              </a:xfrm>
              <a:custGeom>
                <a:avLst/>
                <a:gdLst>
                  <a:gd name="T0" fmla="*/ 21 w 21"/>
                  <a:gd name="T1" fmla="*/ 3 h 5"/>
                  <a:gd name="T2" fmla="*/ 3 w 21"/>
                  <a:gd name="T3" fmla="*/ 5 h 5"/>
                  <a:gd name="T4" fmla="*/ 0 w 21"/>
                  <a:gd name="T5" fmla="*/ 3 h 5"/>
                  <a:gd name="T6" fmla="*/ 2 w 21"/>
                  <a:gd name="T7" fmla="*/ 0 h 5"/>
                  <a:gd name="T8" fmla="*/ 3 w 21"/>
                  <a:gd name="T9" fmla="*/ 0 h 5"/>
                  <a:gd name="T10" fmla="*/ 21 w 21"/>
                  <a:gd name="T11" fmla="*/ 2 h 5"/>
                  <a:gd name="T12" fmla="*/ 21 w 21"/>
                  <a:gd name="T13" fmla="*/ 2 h 5"/>
                  <a:gd name="T14" fmla="*/ 21 w 2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21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73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74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75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76"/>
              <p:cNvSpPr>
                <a:spLocks/>
              </p:cNvSpPr>
              <p:nvPr/>
            </p:nvSpPr>
            <p:spPr bwMode="auto">
              <a:xfrm>
                <a:off x="2227263" y="5568951"/>
                <a:ext cx="100013" cy="33338"/>
              </a:xfrm>
              <a:custGeom>
                <a:avLst/>
                <a:gdLst>
                  <a:gd name="T0" fmla="*/ 14 w 15"/>
                  <a:gd name="T1" fmla="*/ 3 h 5"/>
                  <a:gd name="T2" fmla="*/ 2 w 15"/>
                  <a:gd name="T3" fmla="*/ 4 h 5"/>
                  <a:gd name="T4" fmla="*/ 0 w 15"/>
                  <a:gd name="T5" fmla="*/ 2 h 5"/>
                  <a:gd name="T6" fmla="*/ 2 w 15"/>
                  <a:gd name="T7" fmla="*/ 0 h 5"/>
                  <a:gd name="T8" fmla="*/ 2 w 15"/>
                  <a:gd name="T9" fmla="*/ 0 h 5"/>
                  <a:gd name="T10" fmla="*/ 14 w 15"/>
                  <a:gd name="T11" fmla="*/ 1 h 5"/>
                  <a:gd name="T12" fmla="*/ 15 w 15"/>
                  <a:gd name="T13" fmla="*/ 2 h 5"/>
                  <a:gd name="T14" fmla="*/ 14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3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77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78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79"/>
              <p:cNvSpPr>
                <a:spLocks/>
              </p:cNvSpPr>
              <p:nvPr/>
            </p:nvSpPr>
            <p:spPr bwMode="auto">
              <a:xfrm>
                <a:off x="2227263" y="5676901"/>
                <a:ext cx="141288" cy="26988"/>
              </a:xfrm>
              <a:custGeom>
                <a:avLst/>
                <a:gdLst>
                  <a:gd name="T0" fmla="*/ 20 w 21"/>
                  <a:gd name="T1" fmla="*/ 3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164"/>
              <p:cNvSpPr>
                <a:spLocks noEditPoints="1"/>
              </p:cNvSpPr>
              <p:nvPr/>
            </p:nvSpPr>
            <p:spPr bwMode="auto">
              <a:xfrm>
                <a:off x="2132013" y="4781551"/>
                <a:ext cx="290513" cy="488950"/>
              </a:xfrm>
              <a:custGeom>
                <a:avLst/>
                <a:gdLst>
                  <a:gd name="T0" fmla="*/ 0 w 43"/>
                  <a:gd name="T1" fmla="*/ 72 h 72"/>
                  <a:gd name="T2" fmla="*/ 0 w 43"/>
                  <a:gd name="T3" fmla="*/ 72 h 72"/>
                  <a:gd name="T4" fmla="*/ 0 w 43"/>
                  <a:gd name="T5" fmla="*/ 72 h 72"/>
                  <a:gd name="T6" fmla="*/ 0 w 43"/>
                  <a:gd name="T7" fmla="*/ 72 h 72"/>
                  <a:gd name="T8" fmla="*/ 21 w 43"/>
                  <a:gd name="T9" fmla="*/ 59 h 72"/>
                  <a:gd name="T10" fmla="*/ 21 w 43"/>
                  <a:gd name="T11" fmla="*/ 59 h 72"/>
                  <a:gd name="T12" fmla="*/ 21 w 43"/>
                  <a:gd name="T13" fmla="*/ 65 h 72"/>
                  <a:gd name="T14" fmla="*/ 21 w 43"/>
                  <a:gd name="T15" fmla="*/ 65 h 72"/>
                  <a:gd name="T16" fmla="*/ 21 w 43"/>
                  <a:gd name="T17" fmla="*/ 62 h 72"/>
                  <a:gd name="T18" fmla="*/ 21 w 43"/>
                  <a:gd name="T19" fmla="*/ 59 h 72"/>
                  <a:gd name="T20" fmla="*/ 24 w 43"/>
                  <a:gd name="T21" fmla="*/ 1 h 72"/>
                  <a:gd name="T22" fmla="*/ 24 w 43"/>
                  <a:gd name="T23" fmla="*/ 11 h 72"/>
                  <a:gd name="T24" fmla="*/ 23 w 43"/>
                  <a:gd name="T25" fmla="*/ 19 h 72"/>
                  <a:gd name="T26" fmla="*/ 23 w 43"/>
                  <a:gd name="T27" fmla="*/ 19 h 72"/>
                  <a:gd name="T28" fmla="*/ 24 w 43"/>
                  <a:gd name="T29" fmla="*/ 11 h 72"/>
                  <a:gd name="T30" fmla="*/ 24 w 43"/>
                  <a:gd name="T31" fmla="*/ 1 h 72"/>
                  <a:gd name="T32" fmla="*/ 24 w 43"/>
                  <a:gd name="T33" fmla="*/ 1 h 72"/>
                  <a:gd name="T34" fmla="*/ 42 w 43"/>
                  <a:gd name="T35" fmla="*/ 0 h 72"/>
                  <a:gd name="T36" fmla="*/ 42 w 43"/>
                  <a:gd name="T37" fmla="*/ 0 h 72"/>
                  <a:gd name="T38" fmla="*/ 42 w 43"/>
                  <a:gd name="T39" fmla="*/ 11 h 72"/>
                  <a:gd name="T40" fmla="*/ 43 w 43"/>
                  <a:gd name="T41" fmla="*/ 65 h 72"/>
                  <a:gd name="T42" fmla="*/ 43 w 43"/>
                  <a:gd name="T43" fmla="*/ 65 h 72"/>
                  <a:gd name="T44" fmla="*/ 42 w 43"/>
                  <a:gd name="T45" fmla="*/ 11 h 72"/>
                  <a:gd name="T46" fmla="*/ 42 w 43"/>
                  <a:gd name="T4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72"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moveTo>
                      <a:pt x="21" y="59"/>
                    </a:move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59"/>
                      <a:pt x="21" y="59"/>
                      <a:pt x="21" y="59"/>
                    </a:cubicBezTo>
                    <a:moveTo>
                      <a:pt x="24" y="1"/>
                    </a:moveTo>
                    <a:cubicBezTo>
                      <a:pt x="24" y="4"/>
                      <a:pt x="24" y="7"/>
                      <a:pt x="24" y="11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7"/>
                      <a:pt x="24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3"/>
                      <a:pt x="42" y="7"/>
                      <a:pt x="42" y="11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7"/>
                      <a:pt x="42" y="3"/>
                      <a:pt x="42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165"/>
              <p:cNvSpPr>
                <a:spLocks/>
              </p:cNvSpPr>
              <p:nvPr/>
            </p:nvSpPr>
            <p:spPr bwMode="auto">
              <a:xfrm>
                <a:off x="2173288" y="4802188"/>
                <a:ext cx="114300" cy="230188"/>
              </a:xfrm>
              <a:custGeom>
                <a:avLst/>
                <a:gdLst>
                  <a:gd name="T0" fmla="*/ 2 w 17"/>
                  <a:gd name="T1" fmla="*/ 0 h 34"/>
                  <a:gd name="T2" fmla="*/ 2 w 17"/>
                  <a:gd name="T3" fmla="*/ 0 h 34"/>
                  <a:gd name="T4" fmla="*/ 12 w 17"/>
                  <a:gd name="T5" fmla="*/ 32 h 34"/>
                  <a:gd name="T6" fmla="*/ 16 w 17"/>
                  <a:gd name="T7" fmla="*/ 34 h 34"/>
                  <a:gd name="T8" fmla="*/ 17 w 17"/>
                  <a:gd name="T9" fmla="*/ 29 h 34"/>
                  <a:gd name="T10" fmla="*/ 15 w 17"/>
                  <a:gd name="T11" fmla="*/ 26 h 34"/>
                  <a:gd name="T12" fmla="*/ 11 w 17"/>
                  <a:gd name="T13" fmla="*/ 19 h 34"/>
                  <a:gd name="T14" fmla="*/ 8 w 17"/>
                  <a:gd name="T15" fmla="*/ 12 h 34"/>
                  <a:gd name="T16" fmla="*/ 6 w 17"/>
                  <a:gd name="T17" fmla="*/ 8 h 34"/>
                  <a:gd name="T18" fmla="*/ 6 w 17"/>
                  <a:gd name="T19" fmla="*/ 8 h 34"/>
                  <a:gd name="T20" fmla="*/ 6 w 17"/>
                  <a:gd name="T21" fmla="*/ 8 h 34"/>
                  <a:gd name="T22" fmla="*/ 8 w 17"/>
                  <a:gd name="T23" fmla="*/ 11 h 34"/>
                  <a:gd name="T24" fmla="*/ 12 w 17"/>
                  <a:gd name="T25" fmla="*/ 18 h 34"/>
                  <a:gd name="T26" fmla="*/ 16 w 17"/>
                  <a:gd name="T27" fmla="*/ 26 h 34"/>
                  <a:gd name="T28" fmla="*/ 17 w 17"/>
                  <a:gd name="T29" fmla="*/ 28 h 34"/>
                  <a:gd name="T30" fmla="*/ 17 w 17"/>
                  <a:gd name="T31" fmla="*/ 16 h 34"/>
                  <a:gd name="T32" fmla="*/ 17 w 17"/>
                  <a:gd name="T33" fmla="*/ 16 h 34"/>
                  <a:gd name="T34" fmla="*/ 17 w 17"/>
                  <a:gd name="T35" fmla="*/ 16 h 34"/>
                  <a:gd name="T36" fmla="*/ 2 w 17"/>
                  <a:gd name="T37" fmla="*/ 0 h 34"/>
                  <a:gd name="T38" fmla="*/ 2 w 17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3" y="33"/>
                      <a:pt x="15" y="33"/>
                      <a:pt x="16" y="34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4" y="24"/>
                      <a:pt x="12" y="22"/>
                      <a:pt x="11" y="19"/>
                    </a:cubicBezTo>
                    <a:cubicBezTo>
                      <a:pt x="10" y="16"/>
                      <a:pt x="8" y="14"/>
                      <a:pt x="8" y="12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8" y="11"/>
                    </a:cubicBezTo>
                    <a:cubicBezTo>
                      <a:pt x="10" y="13"/>
                      <a:pt x="11" y="16"/>
                      <a:pt x="12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6" y="26"/>
                      <a:pt x="16" y="27"/>
                      <a:pt x="17" y="2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1" y="3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" name="Freeform 166"/>
              <p:cNvSpPr>
                <a:spLocks noEditPoints="1"/>
              </p:cNvSpPr>
              <p:nvPr/>
            </p:nvSpPr>
            <p:spPr bwMode="auto">
              <a:xfrm>
                <a:off x="2030413" y="4999038"/>
                <a:ext cx="250825" cy="101600"/>
              </a:xfrm>
              <a:custGeom>
                <a:avLst/>
                <a:gdLst>
                  <a:gd name="T0" fmla="*/ 10 w 37"/>
                  <a:gd name="T1" fmla="*/ 6 h 15"/>
                  <a:gd name="T2" fmla="*/ 10 w 37"/>
                  <a:gd name="T3" fmla="*/ 6 h 15"/>
                  <a:gd name="T4" fmla="*/ 14 w 37"/>
                  <a:gd name="T5" fmla="*/ 6 h 15"/>
                  <a:gd name="T6" fmla="*/ 23 w 37"/>
                  <a:gd name="T7" fmla="*/ 6 h 15"/>
                  <a:gd name="T8" fmla="*/ 32 w 37"/>
                  <a:gd name="T9" fmla="*/ 7 h 15"/>
                  <a:gd name="T10" fmla="*/ 35 w 37"/>
                  <a:gd name="T11" fmla="*/ 8 h 15"/>
                  <a:gd name="T12" fmla="*/ 35 w 37"/>
                  <a:gd name="T13" fmla="*/ 8 h 15"/>
                  <a:gd name="T14" fmla="*/ 32 w 37"/>
                  <a:gd name="T15" fmla="*/ 8 h 15"/>
                  <a:gd name="T16" fmla="*/ 31 w 37"/>
                  <a:gd name="T17" fmla="*/ 8 h 15"/>
                  <a:gd name="T18" fmla="*/ 31 w 37"/>
                  <a:gd name="T19" fmla="*/ 8 h 15"/>
                  <a:gd name="T20" fmla="*/ 23 w 37"/>
                  <a:gd name="T21" fmla="*/ 8 h 15"/>
                  <a:gd name="T22" fmla="*/ 14 w 37"/>
                  <a:gd name="T23" fmla="*/ 7 h 15"/>
                  <a:gd name="T24" fmla="*/ 10 w 37"/>
                  <a:gd name="T25" fmla="*/ 6 h 15"/>
                  <a:gd name="T26" fmla="*/ 10 w 37"/>
                  <a:gd name="T27" fmla="*/ 6 h 15"/>
                  <a:gd name="T28" fmla="*/ 19 w 37"/>
                  <a:gd name="T29" fmla="*/ 0 h 15"/>
                  <a:gd name="T30" fmla="*/ 0 w 37"/>
                  <a:gd name="T31" fmla="*/ 5 h 15"/>
                  <a:gd name="T32" fmla="*/ 0 w 37"/>
                  <a:gd name="T33" fmla="*/ 5 h 15"/>
                  <a:gd name="T34" fmla="*/ 24 w 37"/>
                  <a:gd name="T35" fmla="*/ 15 h 15"/>
                  <a:gd name="T36" fmla="*/ 30 w 37"/>
                  <a:gd name="T37" fmla="*/ 14 h 15"/>
                  <a:gd name="T38" fmla="*/ 37 w 37"/>
                  <a:gd name="T39" fmla="*/ 10 h 15"/>
                  <a:gd name="T40" fmla="*/ 37 w 37"/>
                  <a:gd name="T41" fmla="*/ 9 h 15"/>
                  <a:gd name="T42" fmla="*/ 37 w 37"/>
                  <a:gd name="T43" fmla="*/ 5 h 15"/>
                  <a:gd name="T44" fmla="*/ 33 w 37"/>
                  <a:gd name="T45" fmla="*/ 3 h 15"/>
                  <a:gd name="T46" fmla="*/ 33 w 37"/>
                  <a:gd name="T47" fmla="*/ 3 h 15"/>
                  <a:gd name="T48" fmla="*/ 19 w 37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4" y="6"/>
                    </a:cubicBezTo>
                    <a:cubicBezTo>
                      <a:pt x="16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19" y="7"/>
                      <a:pt x="16" y="7"/>
                      <a:pt x="14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13"/>
                      <a:pt x="17" y="15"/>
                      <a:pt x="24" y="15"/>
                    </a:cubicBezTo>
                    <a:cubicBezTo>
                      <a:pt x="26" y="15"/>
                      <a:pt x="28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4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" name="Freeform 167"/>
              <p:cNvSpPr>
                <a:spLocks noEditPoints="1"/>
              </p:cNvSpPr>
              <p:nvPr/>
            </p:nvSpPr>
            <p:spPr bwMode="auto">
              <a:xfrm>
                <a:off x="2132013" y="5065713"/>
                <a:ext cx="149225" cy="204788"/>
              </a:xfrm>
              <a:custGeom>
                <a:avLst/>
                <a:gdLst>
                  <a:gd name="T0" fmla="*/ 9 w 22"/>
                  <a:gd name="T1" fmla="*/ 24 h 30"/>
                  <a:gd name="T2" fmla="*/ 9 w 22"/>
                  <a:gd name="T3" fmla="*/ 24 h 30"/>
                  <a:gd name="T4" fmla="*/ 9 w 22"/>
                  <a:gd name="T5" fmla="*/ 24 h 30"/>
                  <a:gd name="T6" fmla="*/ 9 w 22"/>
                  <a:gd name="T7" fmla="*/ 24 h 30"/>
                  <a:gd name="T8" fmla="*/ 22 w 22"/>
                  <a:gd name="T9" fmla="*/ 0 h 30"/>
                  <a:gd name="T10" fmla="*/ 15 w 22"/>
                  <a:gd name="T11" fmla="*/ 4 h 30"/>
                  <a:gd name="T12" fmla="*/ 15 w 22"/>
                  <a:gd name="T13" fmla="*/ 4 h 30"/>
                  <a:gd name="T14" fmla="*/ 0 w 22"/>
                  <a:gd name="T15" fmla="*/ 30 h 30"/>
                  <a:gd name="T16" fmla="*/ 0 w 22"/>
                  <a:gd name="T17" fmla="*/ 30 h 30"/>
                  <a:gd name="T18" fmla="*/ 21 w 22"/>
                  <a:gd name="T19" fmla="*/ 17 h 30"/>
                  <a:gd name="T20" fmla="*/ 21 w 22"/>
                  <a:gd name="T21" fmla="*/ 17 h 30"/>
                  <a:gd name="T22" fmla="*/ 21 w 22"/>
                  <a:gd name="T23" fmla="*/ 17 h 30"/>
                  <a:gd name="T24" fmla="*/ 21 w 22"/>
                  <a:gd name="T25" fmla="*/ 15 h 30"/>
                  <a:gd name="T26" fmla="*/ 22 w 22"/>
                  <a:gd name="T27" fmla="*/ 7 h 30"/>
                  <a:gd name="T28" fmla="*/ 17 w 22"/>
                  <a:gd name="T29" fmla="*/ 14 h 30"/>
                  <a:gd name="T30" fmla="*/ 12 w 22"/>
                  <a:gd name="T31" fmla="*/ 21 h 30"/>
                  <a:gd name="T32" fmla="*/ 9 w 22"/>
                  <a:gd name="T33" fmla="*/ 24 h 30"/>
                  <a:gd name="T34" fmla="*/ 9 w 22"/>
                  <a:gd name="T35" fmla="*/ 24 h 30"/>
                  <a:gd name="T36" fmla="*/ 9 w 22"/>
                  <a:gd name="T37" fmla="*/ 24 h 30"/>
                  <a:gd name="T38" fmla="*/ 9 w 22"/>
                  <a:gd name="T39" fmla="*/ 24 h 30"/>
                  <a:gd name="T40" fmla="*/ 9 w 22"/>
                  <a:gd name="T41" fmla="*/ 24 h 30"/>
                  <a:gd name="T42" fmla="*/ 9 w 22"/>
                  <a:gd name="T43" fmla="*/ 24 h 30"/>
                  <a:gd name="T44" fmla="*/ 11 w 22"/>
                  <a:gd name="T45" fmla="*/ 21 h 30"/>
                  <a:gd name="T46" fmla="*/ 15 w 22"/>
                  <a:gd name="T47" fmla="*/ 13 h 30"/>
                  <a:gd name="T48" fmla="*/ 20 w 22"/>
                  <a:gd name="T49" fmla="*/ 6 h 30"/>
                  <a:gd name="T50" fmla="*/ 22 w 22"/>
                  <a:gd name="T51" fmla="*/ 5 h 30"/>
                  <a:gd name="T52" fmla="*/ 22 w 22"/>
                  <a:gd name="T53" fmla="*/ 4 h 30"/>
                  <a:gd name="T54" fmla="*/ 22 w 22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30">
                    <a:moveTo>
                      <a:pt x="9" y="24"/>
                    </a:move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moveTo>
                      <a:pt x="22" y="0"/>
                    </a:moveTo>
                    <a:cubicBezTo>
                      <a:pt x="20" y="2"/>
                      <a:pt x="17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" y="15"/>
                      <a:pt x="0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1" y="27"/>
                      <a:pt x="17" y="22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9"/>
                      <a:pt x="19" y="12"/>
                      <a:pt x="17" y="14"/>
                    </a:cubicBezTo>
                    <a:cubicBezTo>
                      <a:pt x="15" y="17"/>
                      <a:pt x="13" y="20"/>
                      <a:pt x="12" y="21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3"/>
                      <a:pt x="11" y="21"/>
                    </a:cubicBezTo>
                    <a:cubicBezTo>
                      <a:pt x="12" y="19"/>
                      <a:pt x="14" y="16"/>
                      <a:pt x="15" y="13"/>
                    </a:cubicBezTo>
                    <a:cubicBezTo>
                      <a:pt x="17" y="11"/>
                      <a:pt x="19" y="8"/>
                      <a:pt x="20" y="6"/>
                    </a:cubicBezTo>
                    <a:cubicBezTo>
                      <a:pt x="21" y="6"/>
                      <a:pt x="21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Freeform 168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169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Freeform 170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0 w 11"/>
                  <a:gd name="T5" fmla="*/ 0 h 21"/>
                  <a:gd name="T6" fmla="*/ 2 w 11"/>
                  <a:gd name="T7" fmla="*/ 4 h 21"/>
                  <a:gd name="T8" fmla="*/ 5 w 11"/>
                  <a:gd name="T9" fmla="*/ 11 h 21"/>
                  <a:gd name="T10" fmla="*/ 9 w 11"/>
                  <a:gd name="T11" fmla="*/ 18 h 21"/>
                  <a:gd name="T12" fmla="*/ 11 w 11"/>
                  <a:gd name="T13" fmla="*/ 21 h 21"/>
                  <a:gd name="T14" fmla="*/ 11 w 11"/>
                  <a:gd name="T15" fmla="*/ 20 h 21"/>
                  <a:gd name="T16" fmla="*/ 10 w 11"/>
                  <a:gd name="T17" fmla="*/ 18 h 21"/>
                  <a:gd name="T18" fmla="*/ 6 w 11"/>
                  <a:gd name="T19" fmla="*/ 10 h 21"/>
                  <a:gd name="T20" fmla="*/ 2 w 11"/>
                  <a:gd name="T21" fmla="*/ 3 h 21"/>
                  <a:gd name="T22" fmla="*/ 0 w 1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4"/>
                    </a:cubicBezTo>
                    <a:cubicBezTo>
                      <a:pt x="2" y="6"/>
                      <a:pt x="4" y="8"/>
                      <a:pt x="5" y="11"/>
                    </a:cubicBezTo>
                    <a:cubicBezTo>
                      <a:pt x="6" y="14"/>
                      <a:pt x="8" y="16"/>
                      <a:pt x="9" y="18"/>
                    </a:cubicBezTo>
                    <a:cubicBezTo>
                      <a:pt x="10" y="19"/>
                      <a:pt x="10" y="20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4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171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Freeform 172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Freeform 173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4 w 25"/>
                  <a:gd name="T1" fmla="*/ 0 h 2"/>
                  <a:gd name="T2" fmla="*/ 0 w 25"/>
                  <a:gd name="T3" fmla="*/ 0 h 2"/>
                  <a:gd name="T4" fmla="*/ 0 w 25"/>
                  <a:gd name="T5" fmla="*/ 0 h 2"/>
                  <a:gd name="T6" fmla="*/ 0 w 25"/>
                  <a:gd name="T7" fmla="*/ 0 h 2"/>
                  <a:gd name="T8" fmla="*/ 4 w 25"/>
                  <a:gd name="T9" fmla="*/ 1 h 2"/>
                  <a:gd name="T10" fmla="*/ 13 w 25"/>
                  <a:gd name="T11" fmla="*/ 2 h 2"/>
                  <a:gd name="T12" fmla="*/ 21 w 25"/>
                  <a:gd name="T13" fmla="*/ 2 h 2"/>
                  <a:gd name="T14" fmla="*/ 21 w 25"/>
                  <a:gd name="T15" fmla="*/ 2 h 2"/>
                  <a:gd name="T16" fmla="*/ 22 w 25"/>
                  <a:gd name="T17" fmla="*/ 2 h 2"/>
                  <a:gd name="T18" fmla="*/ 25 w 25"/>
                  <a:gd name="T19" fmla="*/ 2 h 2"/>
                  <a:gd name="T20" fmla="*/ 25 w 25"/>
                  <a:gd name="T21" fmla="*/ 2 h 2"/>
                  <a:gd name="T22" fmla="*/ 25 w 25"/>
                  <a:gd name="T23" fmla="*/ 2 h 2"/>
                  <a:gd name="T24" fmla="*/ 22 w 25"/>
                  <a:gd name="T25" fmla="*/ 1 h 2"/>
                  <a:gd name="T26" fmla="*/ 13 w 25"/>
                  <a:gd name="T27" fmla="*/ 0 h 2"/>
                  <a:gd name="T28" fmla="*/ 4 w 2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">
                    <a:moveTo>
                      <a:pt x="4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9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6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174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175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176"/>
              <p:cNvSpPr>
                <a:spLocks noEditPoints="1"/>
              </p:cNvSpPr>
              <p:nvPr/>
            </p:nvSpPr>
            <p:spPr bwMode="auto">
              <a:xfrm>
                <a:off x="2192338" y="5100638"/>
                <a:ext cx="88900" cy="128588"/>
              </a:xfrm>
              <a:custGeom>
                <a:avLst/>
                <a:gdLst>
                  <a:gd name="T0" fmla="*/ 0 w 13"/>
                  <a:gd name="T1" fmla="*/ 19 h 19"/>
                  <a:gd name="T2" fmla="*/ 0 w 13"/>
                  <a:gd name="T3" fmla="*/ 19 h 19"/>
                  <a:gd name="T4" fmla="*/ 0 w 13"/>
                  <a:gd name="T5" fmla="*/ 19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9 h 19"/>
                  <a:gd name="T12" fmla="*/ 0 w 13"/>
                  <a:gd name="T13" fmla="*/ 19 h 19"/>
                  <a:gd name="T14" fmla="*/ 13 w 13"/>
                  <a:gd name="T15" fmla="*/ 0 h 19"/>
                  <a:gd name="T16" fmla="*/ 11 w 13"/>
                  <a:gd name="T17" fmla="*/ 1 h 19"/>
                  <a:gd name="T18" fmla="*/ 6 w 13"/>
                  <a:gd name="T19" fmla="*/ 8 h 19"/>
                  <a:gd name="T20" fmla="*/ 2 w 13"/>
                  <a:gd name="T21" fmla="*/ 16 h 19"/>
                  <a:gd name="T22" fmla="*/ 0 w 13"/>
                  <a:gd name="T23" fmla="*/ 19 h 19"/>
                  <a:gd name="T24" fmla="*/ 0 w 13"/>
                  <a:gd name="T25" fmla="*/ 19 h 19"/>
                  <a:gd name="T26" fmla="*/ 0 w 13"/>
                  <a:gd name="T27" fmla="*/ 19 h 19"/>
                  <a:gd name="T28" fmla="*/ 3 w 13"/>
                  <a:gd name="T29" fmla="*/ 16 h 19"/>
                  <a:gd name="T30" fmla="*/ 8 w 13"/>
                  <a:gd name="T31" fmla="*/ 9 h 19"/>
                  <a:gd name="T32" fmla="*/ 13 w 13"/>
                  <a:gd name="T33" fmla="*/ 2 h 19"/>
                  <a:gd name="T34" fmla="*/ 13 w 13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13" y="0"/>
                    </a:moveTo>
                    <a:cubicBezTo>
                      <a:pt x="12" y="0"/>
                      <a:pt x="12" y="1"/>
                      <a:pt x="11" y="1"/>
                    </a:cubicBezTo>
                    <a:cubicBezTo>
                      <a:pt x="10" y="3"/>
                      <a:pt x="8" y="6"/>
                      <a:pt x="6" y="8"/>
                    </a:cubicBezTo>
                    <a:cubicBezTo>
                      <a:pt x="5" y="11"/>
                      <a:pt x="3" y="14"/>
                      <a:pt x="2" y="16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8"/>
                      <a:pt x="3" y="16"/>
                    </a:cubicBezTo>
                    <a:cubicBezTo>
                      <a:pt x="4" y="15"/>
                      <a:pt x="6" y="12"/>
                      <a:pt x="8" y="9"/>
                    </a:cubicBezTo>
                    <a:cubicBezTo>
                      <a:pt x="10" y="7"/>
                      <a:pt x="12" y="4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177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0 w 22"/>
                  <a:gd name="T5" fmla="*/ 10 h 150"/>
                  <a:gd name="T6" fmla="*/ 3 w 22"/>
                  <a:gd name="T7" fmla="*/ 66 h 150"/>
                  <a:gd name="T8" fmla="*/ 3 w 22"/>
                  <a:gd name="T9" fmla="*/ 76 h 150"/>
                  <a:gd name="T10" fmla="*/ 3 w 22"/>
                  <a:gd name="T11" fmla="*/ 76 h 150"/>
                  <a:gd name="T12" fmla="*/ 3 w 22"/>
                  <a:gd name="T13" fmla="*/ 86 h 150"/>
                  <a:gd name="T14" fmla="*/ 2 w 22"/>
                  <a:gd name="T15" fmla="*/ 94 h 150"/>
                  <a:gd name="T16" fmla="*/ 2 w 22"/>
                  <a:gd name="T17" fmla="*/ 106 h 150"/>
                  <a:gd name="T18" fmla="*/ 2 w 22"/>
                  <a:gd name="T19" fmla="*/ 107 h 150"/>
                  <a:gd name="T20" fmla="*/ 1 w 22"/>
                  <a:gd name="T21" fmla="*/ 112 h 150"/>
                  <a:gd name="T22" fmla="*/ 1 w 22"/>
                  <a:gd name="T23" fmla="*/ 116 h 150"/>
                  <a:gd name="T24" fmla="*/ 11 w 22"/>
                  <a:gd name="T25" fmla="*/ 118 h 150"/>
                  <a:gd name="T26" fmla="*/ 12 w 22"/>
                  <a:gd name="T27" fmla="*/ 119 h 150"/>
                  <a:gd name="T28" fmla="*/ 11 w 22"/>
                  <a:gd name="T29" fmla="*/ 119 h 150"/>
                  <a:gd name="T30" fmla="*/ 1 w 22"/>
                  <a:gd name="T31" fmla="*/ 121 h 150"/>
                  <a:gd name="T32" fmla="*/ 1 w 22"/>
                  <a:gd name="T33" fmla="*/ 122 h 150"/>
                  <a:gd name="T34" fmla="*/ 1 w 22"/>
                  <a:gd name="T35" fmla="*/ 124 h 150"/>
                  <a:gd name="T36" fmla="*/ 0 w 22"/>
                  <a:gd name="T37" fmla="*/ 132 h 150"/>
                  <a:gd name="T38" fmla="*/ 17 w 22"/>
                  <a:gd name="T39" fmla="*/ 134 h 150"/>
                  <a:gd name="T40" fmla="*/ 17 w 22"/>
                  <a:gd name="T41" fmla="*/ 134 h 150"/>
                  <a:gd name="T42" fmla="*/ 17 w 22"/>
                  <a:gd name="T43" fmla="*/ 135 h 150"/>
                  <a:gd name="T44" fmla="*/ 0 w 22"/>
                  <a:gd name="T45" fmla="*/ 137 h 150"/>
                  <a:gd name="T46" fmla="*/ 0 w 22"/>
                  <a:gd name="T47" fmla="*/ 140 h 150"/>
                  <a:gd name="T48" fmla="*/ 5 w 22"/>
                  <a:gd name="T49" fmla="*/ 150 h 150"/>
                  <a:gd name="T50" fmla="*/ 17 w 22"/>
                  <a:gd name="T51" fmla="*/ 150 h 150"/>
                  <a:gd name="T52" fmla="*/ 22 w 22"/>
                  <a:gd name="T53" fmla="*/ 140 h 150"/>
                  <a:gd name="T54" fmla="*/ 21 w 22"/>
                  <a:gd name="T55" fmla="*/ 86 h 150"/>
                  <a:gd name="T56" fmla="*/ 21 w 22"/>
                  <a:gd name="T57" fmla="*/ 75 h 150"/>
                  <a:gd name="T58" fmla="*/ 21 w 22"/>
                  <a:gd name="T59" fmla="*/ 75 h 150"/>
                  <a:gd name="T60" fmla="*/ 21 w 22"/>
                  <a:gd name="T61" fmla="*/ 64 h 150"/>
                  <a:gd name="T62" fmla="*/ 22 w 22"/>
                  <a:gd name="T63" fmla="*/ 10 h 150"/>
                  <a:gd name="T64" fmla="*/ 17 w 22"/>
                  <a:gd name="T6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9"/>
                      <a:pt x="3" y="72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9"/>
                      <a:pt x="3" y="82"/>
                      <a:pt x="3" y="86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7"/>
                      <a:pt x="2" y="107"/>
                      <a:pt x="2" y="107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8"/>
                      <a:pt x="12" y="118"/>
                      <a:pt x="12" y="119"/>
                    </a:cubicBezTo>
                    <a:cubicBezTo>
                      <a:pt x="12" y="119"/>
                      <a:pt x="11" y="119"/>
                      <a:pt x="11" y="119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5"/>
                      <a:pt x="17" y="135"/>
                      <a:pt x="17" y="1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2"/>
                      <a:pt x="21" y="78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1"/>
                      <a:pt x="21" y="67"/>
                      <a:pt x="21" y="64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178"/>
              <p:cNvSpPr>
                <a:spLocks/>
              </p:cNvSpPr>
              <p:nvPr/>
            </p:nvSpPr>
            <p:spPr bwMode="auto">
              <a:xfrm>
                <a:off x="2281238" y="5059363"/>
                <a:ext cx="73025" cy="34925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1 h 5"/>
                  <a:gd name="T4" fmla="*/ 0 w 11"/>
                  <a:gd name="T5" fmla="*/ 5 h 5"/>
                  <a:gd name="T6" fmla="*/ 10 w 11"/>
                  <a:gd name="T7" fmla="*/ 3 h 5"/>
                  <a:gd name="T8" fmla="*/ 11 w 11"/>
                  <a:gd name="T9" fmla="*/ 3 h 5"/>
                  <a:gd name="T10" fmla="*/ 10 w 11"/>
                  <a:gd name="T11" fmla="*/ 2 h 5"/>
                  <a:gd name="T12" fmla="*/ 0 w 1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179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Freeform 180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181"/>
              <p:cNvSpPr>
                <a:spLocks noEditPoints="1"/>
              </p:cNvSpPr>
              <p:nvPr/>
            </p:nvSpPr>
            <p:spPr bwMode="auto">
              <a:xfrm>
                <a:off x="2132013" y="5527676"/>
                <a:ext cx="161925" cy="739775"/>
              </a:xfrm>
              <a:custGeom>
                <a:avLst/>
                <a:gdLst>
                  <a:gd name="T0" fmla="*/ 0 w 24"/>
                  <a:gd name="T1" fmla="*/ 69 h 109"/>
                  <a:gd name="T2" fmla="*/ 0 w 24"/>
                  <a:gd name="T3" fmla="*/ 69 h 109"/>
                  <a:gd name="T4" fmla="*/ 0 w 24"/>
                  <a:gd name="T5" fmla="*/ 69 h 109"/>
                  <a:gd name="T6" fmla="*/ 0 w 24"/>
                  <a:gd name="T7" fmla="*/ 69 h 109"/>
                  <a:gd name="T8" fmla="*/ 0 w 24"/>
                  <a:gd name="T9" fmla="*/ 69 h 109"/>
                  <a:gd name="T10" fmla="*/ 0 w 24"/>
                  <a:gd name="T11" fmla="*/ 69 h 109"/>
                  <a:gd name="T12" fmla="*/ 0 w 24"/>
                  <a:gd name="T13" fmla="*/ 69 h 109"/>
                  <a:gd name="T14" fmla="*/ 0 w 24"/>
                  <a:gd name="T15" fmla="*/ 69 h 109"/>
                  <a:gd name="T16" fmla="*/ 0 w 24"/>
                  <a:gd name="T17" fmla="*/ 69 h 109"/>
                  <a:gd name="T18" fmla="*/ 1 w 24"/>
                  <a:gd name="T19" fmla="*/ 69 h 109"/>
                  <a:gd name="T20" fmla="*/ 0 w 24"/>
                  <a:gd name="T21" fmla="*/ 69 h 109"/>
                  <a:gd name="T22" fmla="*/ 1 w 24"/>
                  <a:gd name="T23" fmla="*/ 69 h 109"/>
                  <a:gd name="T24" fmla="*/ 1 w 24"/>
                  <a:gd name="T25" fmla="*/ 69 h 109"/>
                  <a:gd name="T26" fmla="*/ 1 w 24"/>
                  <a:gd name="T27" fmla="*/ 69 h 109"/>
                  <a:gd name="T28" fmla="*/ 1 w 24"/>
                  <a:gd name="T29" fmla="*/ 69 h 109"/>
                  <a:gd name="T30" fmla="*/ 1 w 24"/>
                  <a:gd name="T31" fmla="*/ 69 h 109"/>
                  <a:gd name="T32" fmla="*/ 1 w 24"/>
                  <a:gd name="T33" fmla="*/ 69 h 109"/>
                  <a:gd name="T34" fmla="*/ 1 w 24"/>
                  <a:gd name="T35" fmla="*/ 69 h 109"/>
                  <a:gd name="T36" fmla="*/ 1 w 24"/>
                  <a:gd name="T37" fmla="*/ 69 h 109"/>
                  <a:gd name="T38" fmla="*/ 1 w 24"/>
                  <a:gd name="T39" fmla="*/ 69 h 109"/>
                  <a:gd name="T40" fmla="*/ 1 w 24"/>
                  <a:gd name="T41" fmla="*/ 69 h 109"/>
                  <a:gd name="T42" fmla="*/ 1 w 24"/>
                  <a:gd name="T43" fmla="*/ 69 h 109"/>
                  <a:gd name="T44" fmla="*/ 1 w 24"/>
                  <a:gd name="T45" fmla="*/ 69 h 109"/>
                  <a:gd name="T46" fmla="*/ 1 w 24"/>
                  <a:gd name="T47" fmla="*/ 69 h 109"/>
                  <a:gd name="T48" fmla="*/ 1 w 24"/>
                  <a:gd name="T49" fmla="*/ 69 h 109"/>
                  <a:gd name="T50" fmla="*/ 1 w 24"/>
                  <a:gd name="T51" fmla="*/ 69 h 109"/>
                  <a:gd name="T52" fmla="*/ 1 w 24"/>
                  <a:gd name="T53" fmla="*/ 69 h 109"/>
                  <a:gd name="T54" fmla="*/ 1 w 24"/>
                  <a:gd name="T55" fmla="*/ 69 h 109"/>
                  <a:gd name="T56" fmla="*/ 1 w 24"/>
                  <a:gd name="T57" fmla="*/ 69 h 109"/>
                  <a:gd name="T58" fmla="*/ 1 w 24"/>
                  <a:gd name="T59" fmla="*/ 69 h 109"/>
                  <a:gd name="T60" fmla="*/ 2 w 24"/>
                  <a:gd name="T61" fmla="*/ 69 h 109"/>
                  <a:gd name="T62" fmla="*/ 2 w 24"/>
                  <a:gd name="T63" fmla="*/ 69 h 109"/>
                  <a:gd name="T64" fmla="*/ 2 w 24"/>
                  <a:gd name="T65" fmla="*/ 69 h 109"/>
                  <a:gd name="T66" fmla="*/ 2 w 24"/>
                  <a:gd name="T67" fmla="*/ 69 h 109"/>
                  <a:gd name="T68" fmla="*/ 2 w 24"/>
                  <a:gd name="T69" fmla="*/ 69 h 109"/>
                  <a:gd name="T70" fmla="*/ 2 w 24"/>
                  <a:gd name="T71" fmla="*/ 69 h 109"/>
                  <a:gd name="T72" fmla="*/ 24 w 24"/>
                  <a:gd name="T73" fmla="*/ 54 h 109"/>
                  <a:gd name="T74" fmla="*/ 24 w 24"/>
                  <a:gd name="T75" fmla="*/ 54 h 109"/>
                  <a:gd name="T76" fmla="*/ 24 w 24"/>
                  <a:gd name="T77" fmla="*/ 54 h 109"/>
                  <a:gd name="T78" fmla="*/ 21 w 24"/>
                  <a:gd name="T79" fmla="*/ 109 h 109"/>
                  <a:gd name="T80" fmla="*/ 21 w 24"/>
                  <a:gd name="T81" fmla="*/ 109 h 109"/>
                  <a:gd name="T82" fmla="*/ 24 w 24"/>
                  <a:gd name="T83" fmla="*/ 54 h 109"/>
                  <a:gd name="T84" fmla="*/ 24 w 24"/>
                  <a:gd name="T85" fmla="*/ 54 h 109"/>
                  <a:gd name="T86" fmla="*/ 9 w 24"/>
                  <a:gd name="T87" fmla="*/ 12 h 109"/>
                  <a:gd name="T88" fmla="*/ 9 w 24"/>
                  <a:gd name="T89" fmla="*/ 12 h 109"/>
                  <a:gd name="T90" fmla="*/ 9 w 24"/>
                  <a:gd name="T91" fmla="*/ 12 h 109"/>
                  <a:gd name="T92" fmla="*/ 9 w 24"/>
                  <a:gd name="T93" fmla="*/ 0 h 109"/>
                  <a:gd name="T94" fmla="*/ 9 w 24"/>
                  <a:gd name="T95" fmla="*/ 12 h 109"/>
                  <a:gd name="T96" fmla="*/ 9 w 24"/>
                  <a:gd name="T97" fmla="*/ 0 h 109"/>
                  <a:gd name="T98" fmla="*/ 9 w 24"/>
                  <a:gd name="T99" fmla="*/ 0 h 109"/>
                  <a:gd name="T100" fmla="*/ 9 w 24"/>
                  <a:gd name="T101" fmla="*/ 0 h 109"/>
                  <a:gd name="T102" fmla="*/ 9 w 24"/>
                  <a:gd name="T103" fmla="*/ 0 h 109"/>
                  <a:gd name="T104" fmla="*/ 9 w 24"/>
                  <a:gd name="T105" fmla="*/ 0 h 109"/>
                  <a:gd name="T106" fmla="*/ 9 w 24"/>
                  <a:gd name="T107" fmla="*/ 0 h 109"/>
                  <a:gd name="T108" fmla="*/ 9 w 24"/>
                  <a:gd name="T109" fmla="*/ 0 h 109"/>
                  <a:gd name="T110" fmla="*/ 9 w 24"/>
                  <a:gd name="T111" fmla="*/ 0 h 109"/>
                  <a:gd name="T112" fmla="*/ 9 w 24"/>
                  <a:gd name="T113" fmla="*/ 0 h 109"/>
                  <a:gd name="T114" fmla="*/ 9 w 24"/>
                  <a:gd name="T115" fmla="*/ 0 h 109"/>
                  <a:gd name="T116" fmla="*/ 9 w 24"/>
                  <a:gd name="T117" fmla="*/ 0 h 109"/>
                  <a:gd name="T118" fmla="*/ 9 w 24"/>
                  <a:gd name="T119" fmla="*/ 0 h 109"/>
                  <a:gd name="T120" fmla="*/ 9 w 24"/>
                  <a:gd name="T12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09"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0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4" y="54"/>
                    </a:move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9" y="0"/>
                    </a:moveTo>
                    <a:cubicBezTo>
                      <a:pt x="8" y="5"/>
                      <a:pt x="8" y="9"/>
                      <a:pt x="9" y="12"/>
                    </a:cubicBezTo>
                    <a:cubicBezTo>
                      <a:pt x="8" y="9"/>
                      <a:pt x="8" y="5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Freeform 182"/>
              <p:cNvSpPr>
                <a:spLocks/>
              </p:cNvSpPr>
              <p:nvPr/>
            </p:nvSpPr>
            <p:spPr bwMode="auto">
              <a:xfrm>
                <a:off x="2185988" y="5527676"/>
                <a:ext cx="107950" cy="238125"/>
              </a:xfrm>
              <a:custGeom>
                <a:avLst/>
                <a:gdLst>
                  <a:gd name="T0" fmla="*/ 1 w 16"/>
                  <a:gd name="T1" fmla="*/ 0 h 35"/>
                  <a:gd name="T2" fmla="*/ 1 w 16"/>
                  <a:gd name="T3" fmla="*/ 0 h 35"/>
                  <a:gd name="T4" fmla="*/ 1 w 16"/>
                  <a:gd name="T5" fmla="*/ 0 h 35"/>
                  <a:gd name="T6" fmla="*/ 1 w 16"/>
                  <a:gd name="T7" fmla="*/ 0 h 35"/>
                  <a:gd name="T8" fmla="*/ 1 w 16"/>
                  <a:gd name="T9" fmla="*/ 0 h 35"/>
                  <a:gd name="T10" fmla="*/ 1 w 16"/>
                  <a:gd name="T11" fmla="*/ 0 h 35"/>
                  <a:gd name="T12" fmla="*/ 1 w 16"/>
                  <a:gd name="T13" fmla="*/ 0 h 35"/>
                  <a:gd name="T14" fmla="*/ 1 w 16"/>
                  <a:gd name="T15" fmla="*/ 0 h 35"/>
                  <a:gd name="T16" fmla="*/ 1 w 16"/>
                  <a:gd name="T17" fmla="*/ 0 h 35"/>
                  <a:gd name="T18" fmla="*/ 1 w 16"/>
                  <a:gd name="T19" fmla="*/ 0 h 35"/>
                  <a:gd name="T20" fmla="*/ 1 w 16"/>
                  <a:gd name="T21" fmla="*/ 0 h 35"/>
                  <a:gd name="T22" fmla="*/ 1 w 16"/>
                  <a:gd name="T23" fmla="*/ 12 h 35"/>
                  <a:gd name="T24" fmla="*/ 1 w 16"/>
                  <a:gd name="T25" fmla="*/ 12 h 35"/>
                  <a:gd name="T26" fmla="*/ 1 w 16"/>
                  <a:gd name="T27" fmla="*/ 12 h 35"/>
                  <a:gd name="T28" fmla="*/ 11 w 16"/>
                  <a:gd name="T29" fmla="*/ 32 h 35"/>
                  <a:gd name="T30" fmla="*/ 16 w 16"/>
                  <a:gd name="T31" fmla="*/ 35 h 35"/>
                  <a:gd name="T32" fmla="*/ 16 w 16"/>
                  <a:gd name="T33" fmla="*/ 34 h 35"/>
                  <a:gd name="T34" fmla="*/ 15 w 16"/>
                  <a:gd name="T35" fmla="*/ 29 h 35"/>
                  <a:gd name="T36" fmla="*/ 14 w 16"/>
                  <a:gd name="T37" fmla="*/ 26 h 35"/>
                  <a:gd name="T38" fmla="*/ 10 w 16"/>
                  <a:gd name="T39" fmla="*/ 19 h 35"/>
                  <a:gd name="T40" fmla="*/ 6 w 16"/>
                  <a:gd name="T41" fmla="*/ 12 h 35"/>
                  <a:gd name="T42" fmla="*/ 5 w 16"/>
                  <a:gd name="T43" fmla="*/ 8 h 35"/>
                  <a:gd name="T44" fmla="*/ 5 w 16"/>
                  <a:gd name="T45" fmla="*/ 8 h 35"/>
                  <a:gd name="T46" fmla="*/ 5 w 16"/>
                  <a:gd name="T47" fmla="*/ 8 h 35"/>
                  <a:gd name="T48" fmla="*/ 7 w 16"/>
                  <a:gd name="T49" fmla="*/ 11 h 35"/>
                  <a:gd name="T50" fmla="*/ 11 w 16"/>
                  <a:gd name="T51" fmla="*/ 18 h 35"/>
                  <a:gd name="T52" fmla="*/ 15 w 16"/>
                  <a:gd name="T53" fmla="*/ 26 h 35"/>
                  <a:gd name="T54" fmla="*/ 15 w 16"/>
                  <a:gd name="T55" fmla="*/ 28 h 35"/>
                  <a:gd name="T56" fmla="*/ 15 w 16"/>
                  <a:gd name="T57" fmla="*/ 13 h 35"/>
                  <a:gd name="T58" fmla="*/ 1 w 16"/>
                  <a:gd name="T59" fmla="*/ 0 h 35"/>
                  <a:gd name="T60" fmla="*/ 1 w 16"/>
                  <a:gd name="T6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22"/>
                      <a:pt x="6" y="28"/>
                      <a:pt x="11" y="32"/>
                    </a:cubicBezTo>
                    <a:cubicBezTo>
                      <a:pt x="12" y="33"/>
                      <a:pt x="14" y="34"/>
                      <a:pt x="16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4" y="27"/>
                      <a:pt x="14" y="26"/>
                    </a:cubicBezTo>
                    <a:cubicBezTo>
                      <a:pt x="12" y="24"/>
                      <a:pt x="11" y="22"/>
                      <a:pt x="10" y="19"/>
                    </a:cubicBezTo>
                    <a:cubicBezTo>
                      <a:pt x="8" y="16"/>
                      <a:pt x="7" y="14"/>
                      <a:pt x="6" y="12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9"/>
                      <a:pt x="7" y="11"/>
                    </a:cubicBezTo>
                    <a:cubicBezTo>
                      <a:pt x="8" y="13"/>
                      <a:pt x="10" y="16"/>
                      <a:pt x="11" y="18"/>
                    </a:cubicBezTo>
                    <a:cubicBezTo>
                      <a:pt x="13" y="21"/>
                      <a:pt x="14" y="24"/>
                      <a:pt x="15" y="26"/>
                    </a:cubicBezTo>
                    <a:cubicBezTo>
                      <a:pt x="15" y="26"/>
                      <a:pt x="15" y="27"/>
                      <a:pt x="15" y="28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9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Freeform 183"/>
              <p:cNvSpPr>
                <a:spLocks noEditPoints="1"/>
              </p:cNvSpPr>
              <p:nvPr/>
            </p:nvSpPr>
            <p:spPr bwMode="auto">
              <a:xfrm>
                <a:off x="2030413" y="5724526"/>
                <a:ext cx="263525" cy="101600"/>
              </a:xfrm>
              <a:custGeom>
                <a:avLst/>
                <a:gdLst>
                  <a:gd name="T0" fmla="*/ 10 w 39"/>
                  <a:gd name="T1" fmla="*/ 6 h 15"/>
                  <a:gd name="T2" fmla="*/ 10 w 39"/>
                  <a:gd name="T3" fmla="*/ 6 h 15"/>
                  <a:gd name="T4" fmla="*/ 15 w 39"/>
                  <a:gd name="T5" fmla="*/ 6 h 15"/>
                  <a:gd name="T6" fmla="*/ 23 w 39"/>
                  <a:gd name="T7" fmla="*/ 6 h 15"/>
                  <a:gd name="T8" fmla="*/ 32 w 39"/>
                  <a:gd name="T9" fmla="*/ 7 h 15"/>
                  <a:gd name="T10" fmla="*/ 36 w 39"/>
                  <a:gd name="T11" fmla="*/ 8 h 15"/>
                  <a:gd name="T12" fmla="*/ 36 w 39"/>
                  <a:gd name="T13" fmla="*/ 8 h 15"/>
                  <a:gd name="T14" fmla="*/ 32 w 39"/>
                  <a:gd name="T15" fmla="*/ 8 h 15"/>
                  <a:gd name="T16" fmla="*/ 32 w 39"/>
                  <a:gd name="T17" fmla="*/ 8 h 15"/>
                  <a:gd name="T18" fmla="*/ 32 w 39"/>
                  <a:gd name="T19" fmla="*/ 8 h 15"/>
                  <a:gd name="T20" fmla="*/ 23 w 39"/>
                  <a:gd name="T21" fmla="*/ 8 h 15"/>
                  <a:gd name="T22" fmla="*/ 14 w 39"/>
                  <a:gd name="T23" fmla="*/ 7 h 15"/>
                  <a:gd name="T24" fmla="*/ 10 w 39"/>
                  <a:gd name="T25" fmla="*/ 6 h 15"/>
                  <a:gd name="T26" fmla="*/ 10 w 39"/>
                  <a:gd name="T27" fmla="*/ 6 h 15"/>
                  <a:gd name="T28" fmla="*/ 19 w 39"/>
                  <a:gd name="T29" fmla="*/ 0 h 15"/>
                  <a:gd name="T30" fmla="*/ 0 w 39"/>
                  <a:gd name="T31" fmla="*/ 5 h 15"/>
                  <a:gd name="T32" fmla="*/ 0 w 39"/>
                  <a:gd name="T33" fmla="*/ 5 h 15"/>
                  <a:gd name="T34" fmla="*/ 25 w 39"/>
                  <a:gd name="T35" fmla="*/ 15 h 15"/>
                  <a:gd name="T36" fmla="*/ 31 w 39"/>
                  <a:gd name="T37" fmla="*/ 14 h 15"/>
                  <a:gd name="T38" fmla="*/ 39 w 39"/>
                  <a:gd name="T39" fmla="*/ 10 h 15"/>
                  <a:gd name="T40" fmla="*/ 39 w 39"/>
                  <a:gd name="T41" fmla="*/ 6 h 15"/>
                  <a:gd name="T42" fmla="*/ 34 w 39"/>
                  <a:gd name="T43" fmla="*/ 3 h 15"/>
                  <a:gd name="T44" fmla="*/ 34 w 39"/>
                  <a:gd name="T45" fmla="*/ 3 h 15"/>
                  <a:gd name="T46" fmla="*/ 19 w 39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5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7" y="6"/>
                      <a:pt x="30" y="7"/>
                      <a:pt x="32" y="7"/>
                    </a:cubicBezTo>
                    <a:cubicBezTo>
                      <a:pt x="35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13"/>
                      <a:pt x="18" y="15"/>
                      <a:pt x="25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3" y="13"/>
                      <a:pt x="36" y="11"/>
                      <a:pt x="39" y="10"/>
                    </a:cubicBezTo>
                    <a:cubicBezTo>
                      <a:pt x="39" y="8"/>
                      <a:pt x="39" y="7"/>
                      <a:pt x="39" y="6"/>
                    </a:cubicBezTo>
                    <a:cubicBezTo>
                      <a:pt x="37" y="5"/>
                      <a:pt x="35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29" y="1"/>
                      <a:pt x="24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184"/>
              <p:cNvSpPr>
                <a:spLocks noEditPoints="1"/>
              </p:cNvSpPr>
              <p:nvPr/>
            </p:nvSpPr>
            <p:spPr bwMode="auto">
              <a:xfrm>
                <a:off x="2132013" y="5792788"/>
                <a:ext cx="161925" cy="203200"/>
              </a:xfrm>
              <a:custGeom>
                <a:avLst/>
                <a:gdLst>
                  <a:gd name="T0" fmla="*/ 10 w 24"/>
                  <a:gd name="T1" fmla="*/ 24 h 30"/>
                  <a:gd name="T2" fmla="*/ 10 w 24"/>
                  <a:gd name="T3" fmla="*/ 24 h 30"/>
                  <a:gd name="T4" fmla="*/ 10 w 24"/>
                  <a:gd name="T5" fmla="*/ 24 h 30"/>
                  <a:gd name="T6" fmla="*/ 10 w 24"/>
                  <a:gd name="T7" fmla="*/ 24 h 30"/>
                  <a:gd name="T8" fmla="*/ 24 w 24"/>
                  <a:gd name="T9" fmla="*/ 0 h 30"/>
                  <a:gd name="T10" fmla="*/ 16 w 24"/>
                  <a:gd name="T11" fmla="*/ 4 h 30"/>
                  <a:gd name="T12" fmla="*/ 16 w 24"/>
                  <a:gd name="T13" fmla="*/ 4 h 30"/>
                  <a:gd name="T14" fmla="*/ 0 w 24"/>
                  <a:gd name="T15" fmla="*/ 30 h 30"/>
                  <a:gd name="T16" fmla="*/ 0 w 24"/>
                  <a:gd name="T17" fmla="*/ 30 h 30"/>
                  <a:gd name="T18" fmla="*/ 0 w 24"/>
                  <a:gd name="T19" fmla="*/ 30 h 30"/>
                  <a:gd name="T20" fmla="*/ 0 w 24"/>
                  <a:gd name="T21" fmla="*/ 30 h 30"/>
                  <a:gd name="T22" fmla="*/ 0 w 24"/>
                  <a:gd name="T23" fmla="*/ 30 h 30"/>
                  <a:gd name="T24" fmla="*/ 0 w 24"/>
                  <a:gd name="T25" fmla="*/ 30 h 30"/>
                  <a:gd name="T26" fmla="*/ 0 w 24"/>
                  <a:gd name="T27" fmla="*/ 30 h 30"/>
                  <a:gd name="T28" fmla="*/ 0 w 24"/>
                  <a:gd name="T29" fmla="*/ 30 h 30"/>
                  <a:gd name="T30" fmla="*/ 1 w 24"/>
                  <a:gd name="T31" fmla="*/ 30 h 30"/>
                  <a:gd name="T32" fmla="*/ 1 w 24"/>
                  <a:gd name="T33" fmla="*/ 30 h 30"/>
                  <a:gd name="T34" fmla="*/ 1 w 24"/>
                  <a:gd name="T35" fmla="*/ 30 h 30"/>
                  <a:gd name="T36" fmla="*/ 1 w 24"/>
                  <a:gd name="T37" fmla="*/ 30 h 30"/>
                  <a:gd name="T38" fmla="*/ 1 w 24"/>
                  <a:gd name="T39" fmla="*/ 30 h 30"/>
                  <a:gd name="T40" fmla="*/ 1 w 24"/>
                  <a:gd name="T41" fmla="*/ 30 h 30"/>
                  <a:gd name="T42" fmla="*/ 1 w 24"/>
                  <a:gd name="T43" fmla="*/ 30 h 30"/>
                  <a:gd name="T44" fmla="*/ 1 w 24"/>
                  <a:gd name="T45" fmla="*/ 30 h 30"/>
                  <a:gd name="T46" fmla="*/ 1 w 24"/>
                  <a:gd name="T47" fmla="*/ 30 h 30"/>
                  <a:gd name="T48" fmla="*/ 1 w 24"/>
                  <a:gd name="T49" fmla="*/ 30 h 30"/>
                  <a:gd name="T50" fmla="*/ 1 w 24"/>
                  <a:gd name="T51" fmla="*/ 30 h 30"/>
                  <a:gd name="T52" fmla="*/ 1 w 24"/>
                  <a:gd name="T53" fmla="*/ 30 h 30"/>
                  <a:gd name="T54" fmla="*/ 1 w 24"/>
                  <a:gd name="T55" fmla="*/ 30 h 30"/>
                  <a:gd name="T56" fmla="*/ 2 w 24"/>
                  <a:gd name="T57" fmla="*/ 30 h 30"/>
                  <a:gd name="T58" fmla="*/ 2 w 24"/>
                  <a:gd name="T59" fmla="*/ 30 h 30"/>
                  <a:gd name="T60" fmla="*/ 2 w 24"/>
                  <a:gd name="T61" fmla="*/ 30 h 30"/>
                  <a:gd name="T62" fmla="*/ 2 w 24"/>
                  <a:gd name="T63" fmla="*/ 30 h 30"/>
                  <a:gd name="T64" fmla="*/ 24 w 24"/>
                  <a:gd name="T65" fmla="*/ 15 h 30"/>
                  <a:gd name="T66" fmla="*/ 24 w 24"/>
                  <a:gd name="T67" fmla="*/ 15 h 30"/>
                  <a:gd name="T68" fmla="*/ 24 w 24"/>
                  <a:gd name="T69" fmla="*/ 15 h 30"/>
                  <a:gd name="T70" fmla="*/ 24 w 24"/>
                  <a:gd name="T71" fmla="*/ 5 h 30"/>
                  <a:gd name="T72" fmla="*/ 24 w 24"/>
                  <a:gd name="T73" fmla="*/ 4 h 30"/>
                  <a:gd name="T74" fmla="*/ 23 w 24"/>
                  <a:gd name="T75" fmla="*/ 7 h 30"/>
                  <a:gd name="T76" fmla="*/ 18 w 24"/>
                  <a:gd name="T77" fmla="*/ 14 h 30"/>
                  <a:gd name="T78" fmla="*/ 12 w 24"/>
                  <a:gd name="T79" fmla="*/ 21 h 30"/>
                  <a:gd name="T80" fmla="*/ 10 w 24"/>
                  <a:gd name="T81" fmla="*/ 24 h 30"/>
                  <a:gd name="T82" fmla="*/ 10 w 24"/>
                  <a:gd name="T83" fmla="*/ 24 h 30"/>
                  <a:gd name="T84" fmla="*/ 10 w 24"/>
                  <a:gd name="T85" fmla="*/ 24 h 30"/>
                  <a:gd name="T86" fmla="*/ 10 w 24"/>
                  <a:gd name="T87" fmla="*/ 24 h 30"/>
                  <a:gd name="T88" fmla="*/ 10 w 24"/>
                  <a:gd name="T89" fmla="*/ 24 h 30"/>
                  <a:gd name="T90" fmla="*/ 10 w 24"/>
                  <a:gd name="T91" fmla="*/ 24 h 30"/>
                  <a:gd name="T92" fmla="*/ 12 w 24"/>
                  <a:gd name="T93" fmla="*/ 21 h 30"/>
                  <a:gd name="T94" fmla="*/ 16 w 24"/>
                  <a:gd name="T95" fmla="*/ 13 h 30"/>
                  <a:gd name="T96" fmla="*/ 21 w 24"/>
                  <a:gd name="T97" fmla="*/ 6 h 30"/>
                  <a:gd name="T98" fmla="*/ 24 w 24"/>
                  <a:gd name="T99" fmla="*/ 4 h 30"/>
                  <a:gd name="T100" fmla="*/ 24 w 24"/>
                  <a:gd name="T10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30">
                    <a:moveTo>
                      <a:pt x="10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moveTo>
                      <a:pt x="24" y="0"/>
                    </a:moveTo>
                    <a:cubicBezTo>
                      <a:pt x="21" y="1"/>
                      <a:pt x="18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0" y="16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3" y="26"/>
                      <a:pt x="20" y="20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2"/>
                      <a:pt x="24" y="8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5"/>
                      <a:pt x="23" y="6"/>
                      <a:pt x="23" y="7"/>
                    </a:cubicBezTo>
                    <a:cubicBezTo>
                      <a:pt x="21" y="9"/>
                      <a:pt x="20" y="12"/>
                      <a:pt x="18" y="14"/>
                    </a:cubicBezTo>
                    <a:cubicBezTo>
                      <a:pt x="16" y="17"/>
                      <a:pt x="14" y="20"/>
                      <a:pt x="12" y="21"/>
                    </a:cubicBezTo>
                    <a:cubicBezTo>
                      <a:pt x="11" y="23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3"/>
                      <a:pt x="12" y="21"/>
                    </a:cubicBezTo>
                    <a:cubicBezTo>
                      <a:pt x="13" y="19"/>
                      <a:pt x="14" y="16"/>
                      <a:pt x="16" y="13"/>
                    </a:cubicBezTo>
                    <a:cubicBezTo>
                      <a:pt x="18" y="11"/>
                      <a:pt x="20" y="8"/>
                      <a:pt x="21" y="6"/>
                    </a:cubicBezTo>
                    <a:cubicBezTo>
                      <a:pt x="22" y="5"/>
                      <a:pt x="23" y="4"/>
                      <a:pt x="24" y="4"/>
                    </a:cubicBezTo>
                    <a:cubicBezTo>
                      <a:pt x="24" y="2"/>
                      <a:pt x="24" y="1"/>
                      <a:pt x="24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185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186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" name="Freeform 187"/>
              <p:cNvSpPr>
                <a:spLocks/>
              </p:cNvSpPr>
              <p:nvPr/>
            </p:nvSpPr>
            <p:spPr bwMode="auto">
              <a:xfrm>
                <a:off x="2219325" y="5581651"/>
                <a:ext cx="68263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5 w 10"/>
                  <a:gd name="T9" fmla="*/ 11 h 21"/>
                  <a:gd name="T10" fmla="*/ 9 w 10"/>
                  <a:gd name="T11" fmla="*/ 18 h 21"/>
                  <a:gd name="T12" fmla="*/ 10 w 10"/>
                  <a:gd name="T13" fmla="*/ 21 h 21"/>
                  <a:gd name="T14" fmla="*/ 10 w 10"/>
                  <a:gd name="T15" fmla="*/ 20 h 21"/>
                  <a:gd name="T16" fmla="*/ 10 w 10"/>
                  <a:gd name="T17" fmla="*/ 18 h 21"/>
                  <a:gd name="T18" fmla="*/ 6 w 10"/>
                  <a:gd name="T19" fmla="*/ 10 h 21"/>
                  <a:gd name="T20" fmla="*/ 2 w 10"/>
                  <a:gd name="T21" fmla="*/ 3 h 21"/>
                  <a:gd name="T22" fmla="*/ 0 w 10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5" y="11"/>
                    </a:cubicBezTo>
                    <a:cubicBezTo>
                      <a:pt x="6" y="14"/>
                      <a:pt x="7" y="16"/>
                      <a:pt x="9" y="18"/>
                    </a:cubicBezTo>
                    <a:cubicBezTo>
                      <a:pt x="9" y="19"/>
                      <a:pt x="10" y="20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3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" name="Freeform 188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" name="Freeform 189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" name="Freeform 19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5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2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5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5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1"/>
                    </a:cubicBezTo>
                    <a:cubicBezTo>
                      <a:pt x="20" y="1"/>
                      <a:pt x="17" y="0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" name="Freeform 191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" name="Freeform 192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193"/>
              <p:cNvSpPr>
                <a:spLocks noEditPoints="1"/>
              </p:cNvSpPr>
              <p:nvPr/>
            </p:nvSpPr>
            <p:spPr bwMode="auto">
              <a:xfrm>
                <a:off x="2200275" y="5819776"/>
                <a:ext cx="93663" cy="136525"/>
              </a:xfrm>
              <a:custGeom>
                <a:avLst/>
                <a:gdLst>
                  <a:gd name="T0" fmla="*/ 0 w 14"/>
                  <a:gd name="T1" fmla="*/ 20 h 20"/>
                  <a:gd name="T2" fmla="*/ 0 w 14"/>
                  <a:gd name="T3" fmla="*/ 20 h 20"/>
                  <a:gd name="T4" fmla="*/ 0 w 14"/>
                  <a:gd name="T5" fmla="*/ 20 h 20"/>
                  <a:gd name="T6" fmla="*/ 0 w 14"/>
                  <a:gd name="T7" fmla="*/ 20 h 20"/>
                  <a:gd name="T8" fmla="*/ 0 w 14"/>
                  <a:gd name="T9" fmla="*/ 20 h 20"/>
                  <a:gd name="T10" fmla="*/ 0 w 14"/>
                  <a:gd name="T11" fmla="*/ 20 h 20"/>
                  <a:gd name="T12" fmla="*/ 0 w 14"/>
                  <a:gd name="T13" fmla="*/ 20 h 20"/>
                  <a:gd name="T14" fmla="*/ 14 w 14"/>
                  <a:gd name="T15" fmla="*/ 0 h 20"/>
                  <a:gd name="T16" fmla="*/ 11 w 14"/>
                  <a:gd name="T17" fmla="*/ 2 h 20"/>
                  <a:gd name="T18" fmla="*/ 6 w 14"/>
                  <a:gd name="T19" fmla="*/ 9 h 20"/>
                  <a:gd name="T20" fmla="*/ 2 w 14"/>
                  <a:gd name="T21" fmla="*/ 17 h 20"/>
                  <a:gd name="T22" fmla="*/ 0 w 14"/>
                  <a:gd name="T23" fmla="*/ 20 h 20"/>
                  <a:gd name="T24" fmla="*/ 0 w 14"/>
                  <a:gd name="T25" fmla="*/ 20 h 20"/>
                  <a:gd name="T26" fmla="*/ 0 w 14"/>
                  <a:gd name="T27" fmla="*/ 20 h 20"/>
                  <a:gd name="T28" fmla="*/ 2 w 14"/>
                  <a:gd name="T29" fmla="*/ 17 h 20"/>
                  <a:gd name="T30" fmla="*/ 8 w 14"/>
                  <a:gd name="T31" fmla="*/ 10 h 20"/>
                  <a:gd name="T32" fmla="*/ 13 w 14"/>
                  <a:gd name="T33" fmla="*/ 3 h 20"/>
                  <a:gd name="T34" fmla="*/ 14 w 14"/>
                  <a:gd name="T35" fmla="*/ 0 h 20"/>
                  <a:gd name="T36" fmla="*/ 14 w 14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14" y="0"/>
                    </a:moveTo>
                    <a:cubicBezTo>
                      <a:pt x="13" y="0"/>
                      <a:pt x="12" y="1"/>
                      <a:pt x="11" y="2"/>
                    </a:cubicBezTo>
                    <a:cubicBezTo>
                      <a:pt x="10" y="4"/>
                      <a:pt x="8" y="7"/>
                      <a:pt x="6" y="9"/>
                    </a:cubicBezTo>
                    <a:cubicBezTo>
                      <a:pt x="4" y="12"/>
                      <a:pt x="3" y="15"/>
                      <a:pt x="2" y="17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4" y="16"/>
                      <a:pt x="6" y="13"/>
                      <a:pt x="8" y="10"/>
                    </a:cubicBezTo>
                    <a:cubicBezTo>
                      <a:pt x="10" y="8"/>
                      <a:pt x="11" y="5"/>
                      <a:pt x="13" y="3"/>
                    </a:cubicBezTo>
                    <a:cubicBezTo>
                      <a:pt x="13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Freeform 194"/>
              <p:cNvSpPr>
                <a:spLocks noEditPoints="1"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2 w 22"/>
                  <a:gd name="T1" fmla="*/ 57 h 149"/>
                  <a:gd name="T2" fmla="*/ 2 w 22"/>
                  <a:gd name="T3" fmla="*/ 53 h 149"/>
                  <a:gd name="T4" fmla="*/ 13 w 22"/>
                  <a:gd name="T5" fmla="*/ 54 h 149"/>
                  <a:gd name="T6" fmla="*/ 14 w 22"/>
                  <a:gd name="T7" fmla="*/ 55 h 149"/>
                  <a:gd name="T8" fmla="*/ 13 w 22"/>
                  <a:gd name="T9" fmla="*/ 56 h 149"/>
                  <a:gd name="T10" fmla="*/ 2 w 22"/>
                  <a:gd name="T11" fmla="*/ 57 h 149"/>
                  <a:gd name="T12" fmla="*/ 17 w 22"/>
                  <a:gd name="T13" fmla="*/ 0 h 149"/>
                  <a:gd name="T14" fmla="*/ 5 w 22"/>
                  <a:gd name="T15" fmla="*/ 0 h 149"/>
                  <a:gd name="T16" fmla="*/ 0 w 22"/>
                  <a:gd name="T17" fmla="*/ 10 h 149"/>
                  <a:gd name="T18" fmla="*/ 1 w 22"/>
                  <a:gd name="T19" fmla="*/ 37 h 149"/>
                  <a:gd name="T20" fmla="*/ 7 w 22"/>
                  <a:gd name="T21" fmla="*/ 38 h 149"/>
                  <a:gd name="T22" fmla="*/ 8 w 22"/>
                  <a:gd name="T23" fmla="*/ 39 h 149"/>
                  <a:gd name="T24" fmla="*/ 7 w 22"/>
                  <a:gd name="T25" fmla="*/ 40 h 149"/>
                  <a:gd name="T26" fmla="*/ 1 w 22"/>
                  <a:gd name="T27" fmla="*/ 41 h 149"/>
                  <a:gd name="T28" fmla="*/ 2 w 22"/>
                  <a:gd name="T29" fmla="*/ 44 h 149"/>
                  <a:gd name="T30" fmla="*/ 2 w 22"/>
                  <a:gd name="T31" fmla="*/ 44 h 149"/>
                  <a:gd name="T32" fmla="*/ 3 w 22"/>
                  <a:gd name="T33" fmla="*/ 65 h 149"/>
                  <a:gd name="T34" fmla="*/ 3 w 22"/>
                  <a:gd name="T35" fmla="*/ 75 h 149"/>
                  <a:gd name="T36" fmla="*/ 3 w 22"/>
                  <a:gd name="T37" fmla="*/ 85 h 149"/>
                  <a:gd name="T38" fmla="*/ 3 w 22"/>
                  <a:gd name="T39" fmla="*/ 85 h 149"/>
                  <a:gd name="T40" fmla="*/ 0 w 22"/>
                  <a:gd name="T41" fmla="*/ 140 h 149"/>
                  <a:gd name="T42" fmla="*/ 5 w 22"/>
                  <a:gd name="T43" fmla="*/ 149 h 149"/>
                  <a:gd name="T44" fmla="*/ 17 w 22"/>
                  <a:gd name="T45" fmla="*/ 149 h 149"/>
                  <a:gd name="T46" fmla="*/ 22 w 22"/>
                  <a:gd name="T47" fmla="*/ 140 h 149"/>
                  <a:gd name="T48" fmla="*/ 21 w 22"/>
                  <a:gd name="T49" fmla="*/ 85 h 149"/>
                  <a:gd name="T50" fmla="*/ 21 w 22"/>
                  <a:gd name="T51" fmla="*/ 74 h 149"/>
                  <a:gd name="T52" fmla="*/ 21 w 22"/>
                  <a:gd name="T53" fmla="*/ 63 h 149"/>
                  <a:gd name="T54" fmla="*/ 22 w 22"/>
                  <a:gd name="T55" fmla="*/ 10 h 149"/>
                  <a:gd name="T56" fmla="*/ 17 w 22"/>
                  <a:gd name="T5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49">
                    <a:moveTo>
                      <a:pt x="2" y="57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2" y="57"/>
                      <a:pt x="2" y="57"/>
                      <a:pt x="2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8" y="39"/>
                      <a:pt x="8" y="39"/>
                    </a:cubicBezTo>
                    <a:cubicBezTo>
                      <a:pt x="8" y="40"/>
                      <a:pt x="8" y="40"/>
                      <a:pt x="7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3" y="68"/>
                      <a:pt x="3" y="72"/>
                      <a:pt x="3" y="75"/>
                    </a:cubicBezTo>
                    <a:cubicBezTo>
                      <a:pt x="3" y="78"/>
                      <a:pt x="3" y="82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49"/>
                      <a:pt x="5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20" y="149"/>
                      <a:pt x="22" y="145"/>
                      <a:pt x="22" y="140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1"/>
                      <a:pt x="21" y="78"/>
                      <a:pt x="21" y="74"/>
                    </a:cubicBezTo>
                    <a:cubicBezTo>
                      <a:pt x="21" y="70"/>
                      <a:pt x="21" y="67"/>
                      <a:pt x="21" y="63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195"/>
              <p:cNvSpPr>
                <a:spLocks/>
              </p:cNvSpPr>
              <p:nvPr/>
            </p:nvSpPr>
            <p:spPr bwMode="auto">
              <a:xfrm>
                <a:off x="2281238" y="5568951"/>
                <a:ext cx="46038" cy="269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6 w 7"/>
                  <a:gd name="T5" fmla="*/ 3 h 4"/>
                  <a:gd name="T6" fmla="*/ 7 w 7"/>
                  <a:gd name="T7" fmla="*/ 2 h 4"/>
                  <a:gd name="T8" fmla="*/ 6 w 7"/>
                  <a:gd name="T9" fmla="*/ 1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196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197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6" name="组合 415"/>
            <p:cNvGrpSpPr/>
            <p:nvPr/>
          </p:nvGrpSpPr>
          <p:grpSpPr>
            <a:xfrm>
              <a:off x="2657524" y="5253597"/>
              <a:ext cx="473075" cy="1412875"/>
              <a:chOff x="2563813" y="5011738"/>
              <a:chExt cx="473075" cy="1412875"/>
            </a:xfrm>
          </p:grpSpPr>
          <p:sp>
            <p:nvSpPr>
              <p:cNvPr id="228" name="Freeform 36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37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38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39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40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41"/>
              <p:cNvSpPr>
                <a:spLocks/>
              </p:cNvSpPr>
              <p:nvPr/>
            </p:nvSpPr>
            <p:spPr bwMode="auto">
              <a:xfrm>
                <a:off x="2584450" y="5548313"/>
                <a:ext cx="107950" cy="26988"/>
              </a:xfrm>
              <a:custGeom>
                <a:avLst/>
                <a:gdLst>
                  <a:gd name="T0" fmla="*/ 15 w 16"/>
                  <a:gd name="T1" fmla="*/ 3 h 4"/>
                  <a:gd name="T2" fmla="*/ 3 w 16"/>
                  <a:gd name="T3" fmla="*/ 4 h 4"/>
                  <a:gd name="T4" fmla="*/ 1 w 16"/>
                  <a:gd name="T5" fmla="*/ 2 h 4"/>
                  <a:gd name="T6" fmla="*/ 2 w 16"/>
                  <a:gd name="T7" fmla="*/ 0 h 4"/>
                  <a:gd name="T8" fmla="*/ 3 w 16"/>
                  <a:gd name="T9" fmla="*/ 0 h 4"/>
                  <a:gd name="T10" fmla="*/ 15 w 16"/>
                  <a:gd name="T11" fmla="*/ 1 h 4"/>
                  <a:gd name="T12" fmla="*/ 16 w 16"/>
                  <a:gd name="T13" fmla="*/ 2 h 4"/>
                  <a:gd name="T14" fmla="*/ 15 w 1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42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43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44"/>
              <p:cNvSpPr>
                <a:spLocks/>
              </p:cNvSpPr>
              <p:nvPr/>
            </p:nvSpPr>
            <p:spPr bwMode="auto">
              <a:xfrm>
                <a:off x="2584450" y="5622926"/>
                <a:ext cx="141288" cy="26988"/>
              </a:xfrm>
              <a:custGeom>
                <a:avLst/>
                <a:gdLst>
                  <a:gd name="T0" fmla="*/ 21 w 21"/>
                  <a:gd name="T1" fmla="*/ 3 h 4"/>
                  <a:gd name="T2" fmla="*/ 3 w 21"/>
                  <a:gd name="T3" fmla="*/ 4 h 4"/>
                  <a:gd name="T4" fmla="*/ 1 w 21"/>
                  <a:gd name="T5" fmla="*/ 2 h 4"/>
                  <a:gd name="T6" fmla="*/ 2 w 21"/>
                  <a:gd name="T7" fmla="*/ 0 h 4"/>
                  <a:gd name="T8" fmla="*/ 3 w 21"/>
                  <a:gd name="T9" fmla="*/ 0 h 4"/>
                  <a:gd name="T10" fmla="*/ 21 w 21"/>
                  <a:gd name="T11" fmla="*/ 2 h 4"/>
                  <a:gd name="T12" fmla="*/ 21 w 21"/>
                  <a:gd name="T13" fmla="*/ 2 h 4"/>
                  <a:gd name="T14" fmla="*/ 21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45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46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47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48"/>
              <p:cNvSpPr>
                <a:spLocks/>
              </p:cNvSpPr>
              <p:nvPr/>
            </p:nvSpPr>
            <p:spPr bwMode="auto">
              <a:xfrm>
                <a:off x="2563813" y="5900738"/>
                <a:ext cx="101600" cy="28575"/>
              </a:xfrm>
              <a:custGeom>
                <a:avLst/>
                <a:gdLst>
                  <a:gd name="T0" fmla="*/ 14 w 15"/>
                  <a:gd name="T1" fmla="*/ 3 h 4"/>
                  <a:gd name="T2" fmla="*/ 2 w 15"/>
                  <a:gd name="T3" fmla="*/ 4 h 4"/>
                  <a:gd name="T4" fmla="*/ 0 w 15"/>
                  <a:gd name="T5" fmla="*/ 2 h 4"/>
                  <a:gd name="T6" fmla="*/ 2 w 15"/>
                  <a:gd name="T7" fmla="*/ 0 h 4"/>
                  <a:gd name="T8" fmla="*/ 2 w 15"/>
                  <a:gd name="T9" fmla="*/ 0 h 4"/>
                  <a:gd name="T10" fmla="*/ 14 w 15"/>
                  <a:gd name="T11" fmla="*/ 1 h 4"/>
                  <a:gd name="T12" fmla="*/ 15 w 15"/>
                  <a:gd name="T13" fmla="*/ 2 h 4"/>
                  <a:gd name="T14" fmla="*/ 14 w 15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49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50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51"/>
              <p:cNvSpPr>
                <a:spLocks/>
              </p:cNvSpPr>
              <p:nvPr/>
            </p:nvSpPr>
            <p:spPr bwMode="auto">
              <a:xfrm>
                <a:off x="2563813" y="5975351"/>
                <a:ext cx="141288" cy="28575"/>
              </a:xfrm>
              <a:custGeom>
                <a:avLst/>
                <a:gdLst>
                  <a:gd name="T0" fmla="*/ 20 w 21"/>
                  <a:gd name="T1" fmla="*/ 2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80"/>
              <p:cNvSpPr>
                <a:spLocks/>
              </p:cNvSpPr>
              <p:nvPr/>
            </p:nvSpPr>
            <p:spPr bwMode="auto">
              <a:xfrm>
                <a:off x="2746375" y="5711826"/>
                <a:ext cx="161925" cy="257175"/>
              </a:xfrm>
              <a:custGeom>
                <a:avLst/>
                <a:gdLst>
                  <a:gd name="T0" fmla="*/ 20 w 24"/>
                  <a:gd name="T1" fmla="*/ 0 h 38"/>
                  <a:gd name="T2" fmla="*/ 0 w 24"/>
                  <a:gd name="T3" fmla="*/ 38 h 38"/>
                  <a:gd name="T4" fmla="*/ 20 w 24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8">
                    <a:moveTo>
                      <a:pt x="20" y="0"/>
                    </a:moveTo>
                    <a:cubicBezTo>
                      <a:pt x="20" y="0"/>
                      <a:pt x="1" y="7"/>
                      <a:pt x="0" y="38"/>
                    </a:cubicBezTo>
                    <a:cubicBezTo>
                      <a:pt x="0" y="38"/>
                      <a:pt x="24" y="32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81"/>
              <p:cNvSpPr>
                <a:spLocks/>
              </p:cNvSpPr>
              <p:nvPr/>
            </p:nvSpPr>
            <p:spPr bwMode="auto">
              <a:xfrm>
                <a:off x="2752725" y="5853113"/>
                <a:ext cx="284163" cy="231775"/>
              </a:xfrm>
              <a:custGeom>
                <a:avLst/>
                <a:gdLst>
                  <a:gd name="T0" fmla="*/ 42 w 42"/>
                  <a:gd name="T1" fmla="*/ 14 h 34"/>
                  <a:gd name="T2" fmla="*/ 0 w 42"/>
                  <a:gd name="T3" fmla="*/ 17 h 34"/>
                  <a:gd name="T4" fmla="*/ 42 w 42"/>
                  <a:gd name="T5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42" y="14"/>
                    </a:moveTo>
                    <a:cubicBezTo>
                      <a:pt x="42" y="14"/>
                      <a:pt x="22" y="0"/>
                      <a:pt x="0" y="17"/>
                    </a:cubicBezTo>
                    <a:cubicBezTo>
                      <a:pt x="0" y="17"/>
                      <a:pt x="17" y="34"/>
                      <a:pt x="42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82"/>
              <p:cNvSpPr>
                <a:spLocks/>
              </p:cNvSpPr>
              <p:nvPr/>
            </p:nvSpPr>
            <p:spPr bwMode="auto">
              <a:xfrm>
                <a:off x="2725738" y="5962651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4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2"/>
                      <a:pt x="4" y="0"/>
                    </a:cubicBezTo>
                    <a:cubicBezTo>
                      <a:pt x="4" y="0"/>
                      <a:pt x="0" y="24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83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84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85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9 w 11"/>
                  <a:gd name="T3" fmla="*/ 4 h 22"/>
                  <a:gd name="T4" fmla="*/ 6 w 11"/>
                  <a:gd name="T5" fmla="*/ 11 h 22"/>
                  <a:gd name="T6" fmla="*/ 2 w 11"/>
                  <a:gd name="T7" fmla="*/ 19 h 22"/>
                  <a:gd name="T8" fmla="*/ 0 w 11"/>
                  <a:gd name="T9" fmla="*/ 22 h 22"/>
                  <a:gd name="T10" fmla="*/ 1 w 11"/>
                  <a:gd name="T11" fmla="*/ 18 h 22"/>
                  <a:gd name="T12" fmla="*/ 4 w 11"/>
                  <a:gd name="T13" fmla="*/ 11 h 22"/>
                  <a:gd name="T14" fmla="*/ 8 w 11"/>
                  <a:gd name="T15" fmla="*/ 3 h 22"/>
                  <a:gd name="T16" fmla="*/ 11 w 1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9" y="4"/>
                    </a:cubicBezTo>
                    <a:cubicBezTo>
                      <a:pt x="8" y="6"/>
                      <a:pt x="7" y="9"/>
                      <a:pt x="6" y="11"/>
                    </a:cubicBezTo>
                    <a:cubicBezTo>
                      <a:pt x="5" y="14"/>
                      <a:pt x="3" y="17"/>
                      <a:pt x="2" y="19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2" y="16"/>
                      <a:pt x="3" y="13"/>
                      <a:pt x="4" y="11"/>
                    </a:cubicBezTo>
                    <a:cubicBezTo>
                      <a:pt x="6" y="8"/>
                      <a:pt x="7" y="5"/>
                      <a:pt x="8" y="3"/>
                    </a:cubicBezTo>
                    <a:cubicBezTo>
                      <a:pt x="10" y="2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86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87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88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6 w 26"/>
                  <a:gd name="T1" fmla="*/ 0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2 h 3"/>
                  <a:gd name="T10" fmla="*/ 4 w 26"/>
                  <a:gd name="T11" fmla="*/ 2 h 3"/>
                  <a:gd name="T12" fmla="*/ 13 w 26"/>
                  <a:gd name="T13" fmla="*/ 0 h 3"/>
                  <a:gd name="T14" fmla="*/ 22 w 26"/>
                  <a:gd name="T15" fmla="*/ 0 h 3"/>
                  <a:gd name="T16" fmla="*/ 26 w 2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0"/>
                    </a:moveTo>
                    <a:cubicBezTo>
                      <a:pt x="26" y="0"/>
                      <a:pt x="24" y="1"/>
                      <a:pt x="22" y="1"/>
                    </a:cubicBezTo>
                    <a:cubicBezTo>
                      <a:pt x="20" y="1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4" y="2"/>
                    </a:cubicBezTo>
                    <a:cubicBezTo>
                      <a:pt x="7" y="1"/>
                      <a:pt x="10" y="1"/>
                      <a:pt x="13" y="0"/>
                    </a:cubicBezTo>
                    <a:cubicBezTo>
                      <a:pt x="16" y="0"/>
                      <a:pt x="20" y="0"/>
                      <a:pt x="22" y="0"/>
                    </a:cubicBezTo>
                    <a:cubicBezTo>
                      <a:pt x="24" y="0"/>
                      <a:pt x="26" y="0"/>
                      <a:pt x="26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89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90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91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15 w 15"/>
                  <a:gd name="T1" fmla="*/ 21 h 21"/>
                  <a:gd name="T2" fmla="*/ 12 w 15"/>
                  <a:gd name="T3" fmla="*/ 18 h 21"/>
                  <a:gd name="T4" fmla="*/ 7 w 15"/>
                  <a:gd name="T5" fmla="*/ 11 h 21"/>
                  <a:gd name="T6" fmla="*/ 2 w 15"/>
                  <a:gd name="T7" fmla="*/ 3 h 21"/>
                  <a:gd name="T8" fmla="*/ 0 w 15"/>
                  <a:gd name="T9" fmla="*/ 0 h 21"/>
                  <a:gd name="T10" fmla="*/ 3 w 15"/>
                  <a:gd name="T11" fmla="*/ 2 h 21"/>
                  <a:gd name="T12" fmla="*/ 8 w 15"/>
                  <a:gd name="T13" fmla="*/ 10 h 21"/>
                  <a:gd name="T14" fmla="*/ 13 w 15"/>
                  <a:gd name="T15" fmla="*/ 17 h 21"/>
                  <a:gd name="T16" fmla="*/ 15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15" y="21"/>
                      <a:pt x="14" y="20"/>
                      <a:pt x="12" y="18"/>
                    </a:cubicBezTo>
                    <a:cubicBezTo>
                      <a:pt x="11" y="16"/>
                      <a:pt x="9" y="13"/>
                      <a:pt x="7" y="11"/>
                    </a:cubicBezTo>
                    <a:cubicBezTo>
                      <a:pt x="5" y="8"/>
                      <a:pt x="3" y="6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2"/>
                    </a:cubicBezTo>
                    <a:cubicBezTo>
                      <a:pt x="5" y="4"/>
                      <a:pt x="7" y="7"/>
                      <a:pt x="8" y="10"/>
                    </a:cubicBezTo>
                    <a:cubicBezTo>
                      <a:pt x="10" y="12"/>
                      <a:pt x="12" y="15"/>
                      <a:pt x="13" y="17"/>
                    </a:cubicBezTo>
                    <a:cubicBezTo>
                      <a:pt x="14" y="19"/>
                      <a:pt x="15" y="21"/>
                      <a:pt x="15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Freeform 160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0 w 22"/>
                  <a:gd name="T5" fmla="*/ 7 h 103"/>
                  <a:gd name="T6" fmla="*/ 3 w 22"/>
                  <a:gd name="T7" fmla="*/ 45 h 103"/>
                  <a:gd name="T8" fmla="*/ 3 w 22"/>
                  <a:gd name="T9" fmla="*/ 52 h 103"/>
                  <a:gd name="T10" fmla="*/ 3 w 22"/>
                  <a:gd name="T11" fmla="*/ 59 h 103"/>
                  <a:gd name="T12" fmla="*/ 1 w 22"/>
                  <a:gd name="T13" fmla="*/ 80 h 103"/>
                  <a:gd name="T14" fmla="*/ 11 w 22"/>
                  <a:gd name="T15" fmla="*/ 80 h 103"/>
                  <a:gd name="T16" fmla="*/ 12 w 22"/>
                  <a:gd name="T17" fmla="*/ 81 h 103"/>
                  <a:gd name="T18" fmla="*/ 11 w 22"/>
                  <a:gd name="T19" fmla="*/ 82 h 103"/>
                  <a:gd name="T20" fmla="*/ 1 w 22"/>
                  <a:gd name="T21" fmla="*/ 83 h 103"/>
                  <a:gd name="T22" fmla="*/ 0 w 22"/>
                  <a:gd name="T23" fmla="*/ 90 h 103"/>
                  <a:gd name="T24" fmla="*/ 17 w 22"/>
                  <a:gd name="T25" fmla="*/ 92 h 103"/>
                  <a:gd name="T26" fmla="*/ 17 w 22"/>
                  <a:gd name="T27" fmla="*/ 92 h 103"/>
                  <a:gd name="T28" fmla="*/ 17 w 22"/>
                  <a:gd name="T29" fmla="*/ 93 h 103"/>
                  <a:gd name="T30" fmla="*/ 0 w 22"/>
                  <a:gd name="T31" fmla="*/ 94 h 103"/>
                  <a:gd name="T32" fmla="*/ 0 w 22"/>
                  <a:gd name="T33" fmla="*/ 96 h 103"/>
                  <a:gd name="T34" fmla="*/ 5 w 22"/>
                  <a:gd name="T35" fmla="*/ 103 h 103"/>
                  <a:gd name="T36" fmla="*/ 17 w 22"/>
                  <a:gd name="T37" fmla="*/ 103 h 103"/>
                  <a:gd name="T38" fmla="*/ 22 w 22"/>
                  <a:gd name="T39" fmla="*/ 96 h 103"/>
                  <a:gd name="T40" fmla="*/ 21 w 22"/>
                  <a:gd name="T41" fmla="*/ 59 h 103"/>
                  <a:gd name="T42" fmla="*/ 21 w 22"/>
                  <a:gd name="T43" fmla="*/ 51 h 103"/>
                  <a:gd name="T44" fmla="*/ 21 w 22"/>
                  <a:gd name="T45" fmla="*/ 44 h 103"/>
                  <a:gd name="T46" fmla="*/ 22 w 22"/>
                  <a:gd name="T47" fmla="*/ 7 h 103"/>
                  <a:gd name="T48" fmla="*/ 17 w 22"/>
                  <a:gd name="T4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50"/>
                      <a:pt x="3" y="52"/>
                    </a:cubicBezTo>
                    <a:cubicBezTo>
                      <a:pt x="3" y="54"/>
                      <a:pt x="3" y="56"/>
                      <a:pt x="3" y="59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1"/>
                      <a:pt x="12" y="81"/>
                      <a:pt x="12" y="81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6"/>
                      <a:pt x="21" y="54"/>
                      <a:pt x="21" y="51"/>
                    </a:cubicBezTo>
                    <a:cubicBezTo>
                      <a:pt x="21" y="49"/>
                      <a:pt x="21" y="46"/>
                      <a:pt x="21" y="44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Freeform 161"/>
              <p:cNvSpPr>
                <a:spLocks/>
              </p:cNvSpPr>
              <p:nvPr/>
            </p:nvSpPr>
            <p:spPr bwMode="auto">
              <a:xfrm>
                <a:off x="2617788" y="5554663"/>
                <a:ext cx="74613" cy="20638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3 h 3"/>
                  <a:gd name="T4" fmla="*/ 10 w 11"/>
                  <a:gd name="T5" fmla="*/ 2 h 3"/>
                  <a:gd name="T6" fmla="*/ 11 w 11"/>
                  <a:gd name="T7" fmla="*/ 1 h 3"/>
                  <a:gd name="T8" fmla="*/ 10 w 11"/>
                  <a:gd name="T9" fmla="*/ 0 h 3"/>
                  <a:gd name="T10" fmla="*/ 0 w 1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Freeform 162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163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Freeform 198"/>
              <p:cNvSpPr>
                <a:spLocks noEditPoints="1"/>
              </p:cNvSpPr>
              <p:nvPr/>
            </p:nvSpPr>
            <p:spPr bwMode="auto">
              <a:xfrm>
                <a:off x="2611438" y="5711826"/>
                <a:ext cx="425450" cy="671513"/>
              </a:xfrm>
              <a:custGeom>
                <a:avLst/>
                <a:gdLst>
                  <a:gd name="T0" fmla="*/ 48 w 63"/>
                  <a:gd name="T1" fmla="*/ 69 h 99"/>
                  <a:gd name="T2" fmla="*/ 48 w 63"/>
                  <a:gd name="T3" fmla="*/ 69 h 99"/>
                  <a:gd name="T4" fmla="*/ 48 w 63"/>
                  <a:gd name="T5" fmla="*/ 69 h 99"/>
                  <a:gd name="T6" fmla="*/ 48 w 63"/>
                  <a:gd name="T7" fmla="*/ 69 h 99"/>
                  <a:gd name="T8" fmla="*/ 48 w 63"/>
                  <a:gd name="T9" fmla="*/ 69 h 99"/>
                  <a:gd name="T10" fmla="*/ 48 w 63"/>
                  <a:gd name="T11" fmla="*/ 69 h 99"/>
                  <a:gd name="T12" fmla="*/ 48 w 63"/>
                  <a:gd name="T13" fmla="*/ 69 h 99"/>
                  <a:gd name="T14" fmla="*/ 48 w 63"/>
                  <a:gd name="T15" fmla="*/ 69 h 99"/>
                  <a:gd name="T16" fmla="*/ 48 w 63"/>
                  <a:gd name="T17" fmla="*/ 69 h 99"/>
                  <a:gd name="T18" fmla="*/ 48 w 63"/>
                  <a:gd name="T19" fmla="*/ 69 h 99"/>
                  <a:gd name="T20" fmla="*/ 48 w 63"/>
                  <a:gd name="T21" fmla="*/ 69 h 99"/>
                  <a:gd name="T22" fmla="*/ 48 w 63"/>
                  <a:gd name="T23" fmla="*/ 69 h 99"/>
                  <a:gd name="T24" fmla="*/ 48 w 63"/>
                  <a:gd name="T25" fmla="*/ 69 h 99"/>
                  <a:gd name="T26" fmla="*/ 48 w 63"/>
                  <a:gd name="T27" fmla="*/ 69 h 99"/>
                  <a:gd name="T28" fmla="*/ 48 w 63"/>
                  <a:gd name="T29" fmla="*/ 69 h 99"/>
                  <a:gd name="T30" fmla="*/ 48 w 63"/>
                  <a:gd name="T31" fmla="*/ 69 h 99"/>
                  <a:gd name="T32" fmla="*/ 48 w 63"/>
                  <a:gd name="T33" fmla="*/ 69 h 99"/>
                  <a:gd name="T34" fmla="*/ 48 w 63"/>
                  <a:gd name="T35" fmla="*/ 69 h 99"/>
                  <a:gd name="T36" fmla="*/ 28 w 63"/>
                  <a:gd name="T37" fmla="*/ 58 h 99"/>
                  <a:gd name="T38" fmla="*/ 48 w 63"/>
                  <a:gd name="T39" fmla="*/ 69 h 99"/>
                  <a:gd name="T40" fmla="*/ 28 w 63"/>
                  <a:gd name="T41" fmla="*/ 58 h 99"/>
                  <a:gd name="T42" fmla="*/ 3 w 63"/>
                  <a:gd name="T43" fmla="*/ 55 h 99"/>
                  <a:gd name="T44" fmla="*/ 3 w 63"/>
                  <a:gd name="T45" fmla="*/ 61 h 99"/>
                  <a:gd name="T46" fmla="*/ 0 w 63"/>
                  <a:gd name="T47" fmla="*/ 99 h 99"/>
                  <a:gd name="T48" fmla="*/ 0 w 63"/>
                  <a:gd name="T49" fmla="*/ 99 h 99"/>
                  <a:gd name="T50" fmla="*/ 3 w 63"/>
                  <a:gd name="T51" fmla="*/ 61 h 99"/>
                  <a:gd name="T52" fmla="*/ 3 w 63"/>
                  <a:gd name="T53" fmla="*/ 55 h 99"/>
                  <a:gd name="T54" fmla="*/ 3 w 63"/>
                  <a:gd name="T55" fmla="*/ 55 h 99"/>
                  <a:gd name="T56" fmla="*/ 21 w 63"/>
                  <a:gd name="T57" fmla="*/ 54 h 99"/>
                  <a:gd name="T58" fmla="*/ 21 w 63"/>
                  <a:gd name="T59" fmla="*/ 54 h 99"/>
                  <a:gd name="T60" fmla="*/ 21 w 63"/>
                  <a:gd name="T61" fmla="*/ 61 h 99"/>
                  <a:gd name="T62" fmla="*/ 22 w 63"/>
                  <a:gd name="T63" fmla="*/ 99 h 99"/>
                  <a:gd name="T64" fmla="*/ 22 w 63"/>
                  <a:gd name="T65" fmla="*/ 99 h 99"/>
                  <a:gd name="T66" fmla="*/ 21 w 63"/>
                  <a:gd name="T67" fmla="*/ 61 h 99"/>
                  <a:gd name="T68" fmla="*/ 21 w 63"/>
                  <a:gd name="T69" fmla="*/ 54 h 99"/>
                  <a:gd name="T70" fmla="*/ 21 w 63"/>
                  <a:gd name="T71" fmla="*/ 44 h 99"/>
                  <a:gd name="T72" fmla="*/ 21 w 63"/>
                  <a:gd name="T73" fmla="*/ 46 h 99"/>
                  <a:gd name="T74" fmla="*/ 21 w 63"/>
                  <a:gd name="T75" fmla="*/ 44 h 99"/>
                  <a:gd name="T76" fmla="*/ 21 w 63"/>
                  <a:gd name="T77" fmla="*/ 44 h 99"/>
                  <a:gd name="T78" fmla="*/ 59 w 63"/>
                  <a:gd name="T79" fmla="*/ 38 h 99"/>
                  <a:gd name="T80" fmla="*/ 59 w 63"/>
                  <a:gd name="T81" fmla="*/ 38 h 99"/>
                  <a:gd name="T82" fmla="*/ 59 w 63"/>
                  <a:gd name="T83" fmla="*/ 38 h 99"/>
                  <a:gd name="T84" fmla="*/ 63 w 63"/>
                  <a:gd name="T85" fmla="*/ 35 h 99"/>
                  <a:gd name="T86" fmla="*/ 59 w 63"/>
                  <a:gd name="T87" fmla="*/ 38 h 99"/>
                  <a:gd name="T88" fmla="*/ 63 w 63"/>
                  <a:gd name="T89" fmla="*/ 35 h 99"/>
                  <a:gd name="T90" fmla="*/ 17 w 63"/>
                  <a:gd name="T91" fmla="*/ 3 h 99"/>
                  <a:gd name="T92" fmla="*/ 5 w 63"/>
                  <a:gd name="T93" fmla="*/ 3 h 99"/>
                  <a:gd name="T94" fmla="*/ 0 w 63"/>
                  <a:gd name="T95" fmla="*/ 10 h 99"/>
                  <a:gd name="T96" fmla="*/ 0 w 63"/>
                  <a:gd name="T97" fmla="*/ 10 h 99"/>
                  <a:gd name="T98" fmla="*/ 5 w 63"/>
                  <a:gd name="T99" fmla="*/ 3 h 99"/>
                  <a:gd name="T100" fmla="*/ 17 w 63"/>
                  <a:gd name="T101" fmla="*/ 3 h 99"/>
                  <a:gd name="T102" fmla="*/ 22 w 63"/>
                  <a:gd name="T103" fmla="*/ 10 h 99"/>
                  <a:gd name="T104" fmla="*/ 22 w 63"/>
                  <a:gd name="T105" fmla="*/ 10 h 99"/>
                  <a:gd name="T106" fmla="*/ 17 w 63"/>
                  <a:gd name="T107" fmla="*/ 3 h 99"/>
                  <a:gd name="T108" fmla="*/ 40 w 63"/>
                  <a:gd name="T109" fmla="*/ 0 h 99"/>
                  <a:gd name="T110" fmla="*/ 40 w 63"/>
                  <a:gd name="T111" fmla="*/ 0 h 99"/>
                  <a:gd name="T112" fmla="*/ 40 w 63"/>
                  <a:gd name="T1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99"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28" y="58"/>
                    </a:moveTo>
                    <a:cubicBezTo>
                      <a:pt x="32" y="62"/>
                      <a:pt x="38" y="66"/>
                      <a:pt x="48" y="69"/>
                    </a:cubicBezTo>
                    <a:cubicBezTo>
                      <a:pt x="38" y="66"/>
                      <a:pt x="32" y="62"/>
                      <a:pt x="28" y="58"/>
                    </a:cubicBezTo>
                    <a:moveTo>
                      <a:pt x="3" y="55"/>
                    </a:moveTo>
                    <a:cubicBezTo>
                      <a:pt x="3" y="57"/>
                      <a:pt x="3" y="59"/>
                      <a:pt x="3" y="6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9"/>
                      <a:pt x="3" y="57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moveTo>
                      <a:pt x="21" y="54"/>
                    </a:move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6"/>
                      <a:pt x="21" y="59"/>
                      <a:pt x="21" y="61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59"/>
                      <a:pt x="21" y="56"/>
                      <a:pt x="21" y="54"/>
                    </a:cubicBezTo>
                    <a:moveTo>
                      <a:pt x="21" y="44"/>
                    </a:move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moveTo>
                      <a:pt x="59" y="38"/>
                    </a:move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8"/>
                      <a:pt x="59" y="38"/>
                      <a:pt x="59" y="38"/>
                    </a:cubicBezTo>
                    <a:moveTo>
                      <a:pt x="63" y="35"/>
                    </a:moveTo>
                    <a:cubicBezTo>
                      <a:pt x="62" y="36"/>
                      <a:pt x="60" y="37"/>
                      <a:pt x="59" y="38"/>
                    </a:cubicBezTo>
                    <a:cubicBezTo>
                      <a:pt x="60" y="37"/>
                      <a:pt x="62" y="36"/>
                      <a:pt x="63" y="35"/>
                    </a:cubicBezTo>
                    <a:moveTo>
                      <a:pt x="17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6"/>
                      <a:pt x="2" y="3"/>
                      <a:pt x="5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6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20" y="3"/>
                      <a:pt x="17" y="3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Freeform 199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0 w 22"/>
                  <a:gd name="T5" fmla="*/ 7 h 102"/>
                  <a:gd name="T6" fmla="*/ 1 w 22"/>
                  <a:gd name="T7" fmla="*/ 26 h 102"/>
                  <a:gd name="T8" fmla="*/ 7 w 22"/>
                  <a:gd name="T9" fmla="*/ 26 h 102"/>
                  <a:gd name="T10" fmla="*/ 8 w 22"/>
                  <a:gd name="T11" fmla="*/ 27 h 102"/>
                  <a:gd name="T12" fmla="*/ 7 w 22"/>
                  <a:gd name="T13" fmla="*/ 28 h 102"/>
                  <a:gd name="T14" fmla="*/ 1 w 22"/>
                  <a:gd name="T15" fmla="*/ 28 h 102"/>
                  <a:gd name="T16" fmla="*/ 2 w 22"/>
                  <a:gd name="T17" fmla="*/ 36 h 102"/>
                  <a:gd name="T18" fmla="*/ 13 w 22"/>
                  <a:gd name="T19" fmla="*/ 37 h 102"/>
                  <a:gd name="T20" fmla="*/ 14 w 22"/>
                  <a:gd name="T21" fmla="*/ 38 h 102"/>
                  <a:gd name="T22" fmla="*/ 13 w 22"/>
                  <a:gd name="T23" fmla="*/ 38 h 102"/>
                  <a:gd name="T24" fmla="*/ 2 w 22"/>
                  <a:gd name="T25" fmla="*/ 39 h 102"/>
                  <a:gd name="T26" fmla="*/ 3 w 22"/>
                  <a:gd name="T27" fmla="*/ 45 h 102"/>
                  <a:gd name="T28" fmla="*/ 3 w 22"/>
                  <a:gd name="T29" fmla="*/ 52 h 102"/>
                  <a:gd name="T30" fmla="*/ 3 w 22"/>
                  <a:gd name="T31" fmla="*/ 52 h 102"/>
                  <a:gd name="T32" fmla="*/ 3 w 22"/>
                  <a:gd name="T33" fmla="*/ 58 h 102"/>
                  <a:gd name="T34" fmla="*/ 0 w 22"/>
                  <a:gd name="T35" fmla="*/ 96 h 102"/>
                  <a:gd name="T36" fmla="*/ 5 w 22"/>
                  <a:gd name="T37" fmla="*/ 102 h 102"/>
                  <a:gd name="T38" fmla="*/ 17 w 22"/>
                  <a:gd name="T39" fmla="*/ 102 h 102"/>
                  <a:gd name="T40" fmla="*/ 22 w 22"/>
                  <a:gd name="T41" fmla="*/ 96 h 102"/>
                  <a:gd name="T42" fmla="*/ 21 w 22"/>
                  <a:gd name="T43" fmla="*/ 58 h 102"/>
                  <a:gd name="T44" fmla="*/ 21 w 22"/>
                  <a:gd name="T45" fmla="*/ 51 h 102"/>
                  <a:gd name="T46" fmla="*/ 21 w 22"/>
                  <a:gd name="T47" fmla="*/ 51 h 102"/>
                  <a:gd name="T48" fmla="*/ 21 w 22"/>
                  <a:gd name="T49" fmla="*/ 43 h 102"/>
                  <a:gd name="T50" fmla="*/ 21 w 22"/>
                  <a:gd name="T51" fmla="*/ 43 h 102"/>
                  <a:gd name="T52" fmla="*/ 21 w 22"/>
                  <a:gd name="T53" fmla="*/ 41 h 102"/>
                  <a:gd name="T54" fmla="*/ 20 w 22"/>
                  <a:gd name="T55" fmla="*/ 35 h 102"/>
                  <a:gd name="T56" fmla="*/ 22 w 22"/>
                  <a:gd name="T57" fmla="*/ 23 h 102"/>
                  <a:gd name="T58" fmla="*/ 22 w 22"/>
                  <a:gd name="T59" fmla="*/ 7 h 102"/>
                  <a:gd name="T60" fmla="*/ 17 w 22"/>
                  <a:gd name="T6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7"/>
                      <a:pt x="8" y="27"/>
                    </a:cubicBezTo>
                    <a:cubicBezTo>
                      <a:pt x="8" y="27"/>
                      <a:pt x="8" y="28"/>
                      <a:pt x="7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49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4"/>
                      <a:pt x="3" y="56"/>
                      <a:pt x="3" y="58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6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6"/>
                      <a:pt x="21" y="53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48"/>
                      <a:pt x="21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38"/>
                      <a:pt x="20" y="36"/>
                      <a:pt x="20" y="35"/>
                    </a:cubicBezTo>
                    <a:cubicBezTo>
                      <a:pt x="20" y="30"/>
                      <a:pt x="21" y="26"/>
                      <a:pt x="22" y="2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Freeform 200"/>
              <p:cNvSpPr>
                <a:spLocks/>
              </p:cNvSpPr>
              <p:nvPr/>
            </p:nvSpPr>
            <p:spPr bwMode="auto">
              <a:xfrm>
                <a:off x="2617788" y="5908676"/>
                <a:ext cx="47625" cy="12700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6 w 7"/>
                  <a:gd name="T5" fmla="*/ 2 h 2"/>
                  <a:gd name="T6" fmla="*/ 7 w 7"/>
                  <a:gd name="T7" fmla="*/ 1 h 2"/>
                  <a:gd name="T8" fmla="*/ 6 w 7"/>
                  <a:gd name="T9" fmla="*/ 0 h 2"/>
                  <a:gd name="T10" fmla="*/ 0 w 7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" name="Freeform 201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Freeform 202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Freeform 203"/>
              <p:cNvSpPr>
                <a:spLocks noEditPoints="1"/>
              </p:cNvSpPr>
              <p:nvPr/>
            </p:nvSpPr>
            <p:spPr bwMode="auto">
              <a:xfrm>
                <a:off x="2746375" y="5711826"/>
                <a:ext cx="147638" cy="257175"/>
              </a:xfrm>
              <a:custGeom>
                <a:avLst/>
                <a:gdLst>
                  <a:gd name="T0" fmla="*/ 5 w 22"/>
                  <a:gd name="T1" fmla="*/ 30 h 38"/>
                  <a:gd name="T2" fmla="*/ 6 w 22"/>
                  <a:gd name="T3" fmla="*/ 26 h 38"/>
                  <a:gd name="T4" fmla="*/ 9 w 22"/>
                  <a:gd name="T5" fmla="*/ 19 h 38"/>
                  <a:gd name="T6" fmla="*/ 13 w 22"/>
                  <a:gd name="T7" fmla="*/ 11 h 38"/>
                  <a:gd name="T8" fmla="*/ 16 w 22"/>
                  <a:gd name="T9" fmla="*/ 8 h 38"/>
                  <a:gd name="T10" fmla="*/ 16 w 22"/>
                  <a:gd name="T11" fmla="*/ 8 h 38"/>
                  <a:gd name="T12" fmla="*/ 14 w 22"/>
                  <a:gd name="T13" fmla="*/ 12 h 38"/>
                  <a:gd name="T14" fmla="*/ 11 w 22"/>
                  <a:gd name="T15" fmla="*/ 19 h 38"/>
                  <a:gd name="T16" fmla="*/ 7 w 22"/>
                  <a:gd name="T17" fmla="*/ 27 h 38"/>
                  <a:gd name="T18" fmla="*/ 5 w 22"/>
                  <a:gd name="T19" fmla="*/ 30 h 38"/>
                  <a:gd name="T20" fmla="*/ 5 w 22"/>
                  <a:gd name="T21" fmla="*/ 30 h 38"/>
                  <a:gd name="T22" fmla="*/ 5 w 22"/>
                  <a:gd name="T23" fmla="*/ 30 h 38"/>
                  <a:gd name="T24" fmla="*/ 20 w 22"/>
                  <a:gd name="T25" fmla="*/ 0 h 38"/>
                  <a:gd name="T26" fmla="*/ 20 w 22"/>
                  <a:gd name="T27" fmla="*/ 0 h 38"/>
                  <a:gd name="T28" fmla="*/ 2 w 22"/>
                  <a:gd name="T29" fmla="*/ 26 h 38"/>
                  <a:gd name="T30" fmla="*/ 2 w 22"/>
                  <a:gd name="T31" fmla="*/ 26 h 38"/>
                  <a:gd name="T32" fmla="*/ 0 w 22"/>
                  <a:gd name="T33" fmla="*/ 38 h 38"/>
                  <a:gd name="T34" fmla="*/ 1 w 22"/>
                  <a:gd name="T35" fmla="*/ 37 h 38"/>
                  <a:gd name="T36" fmla="*/ 1 w 22"/>
                  <a:gd name="T37" fmla="*/ 37 h 38"/>
                  <a:gd name="T38" fmla="*/ 10 w 22"/>
                  <a:gd name="T39" fmla="*/ 32 h 38"/>
                  <a:gd name="T40" fmla="*/ 20 w 22"/>
                  <a:gd name="T41" fmla="*/ 0 h 38"/>
                  <a:gd name="T42" fmla="*/ 20 w 22"/>
                  <a:gd name="T43" fmla="*/ 0 h 38"/>
                  <a:gd name="T44" fmla="*/ 20 w 22"/>
                  <a:gd name="T45" fmla="*/ 0 h 38"/>
                  <a:gd name="T46" fmla="*/ 20 w 22"/>
                  <a:gd name="T4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38">
                    <a:moveTo>
                      <a:pt x="5" y="30"/>
                    </a:moveTo>
                    <a:cubicBezTo>
                      <a:pt x="5" y="30"/>
                      <a:pt x="5" y="28"/>
                      <a:pt x="6" y="26"/>
                    </a:cubicBezTo>
                    <a:cubicBezTo>
                      <a:pt x="7" y="24"/>
                      <a:pt x="8" y="21"/>
                      <a:pt x="9" y="19"/>
                    </a:cubicBezTo>
                    <a:cubicBezTo>
                      <a:pt x="11" y="16"/>
                      <a:pt x="12" y="13"/>
                      <a:pt x="13" y="11"/>
                    </a:cubicBezTo>
                    <a:cubicBezTo>
                      <a:pt x="15" y="10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10"/>
                      <a:pt x="14" y="12"/>
                    </a:cubicBezTo>
                    <a:cubicBezTo>
                      <a:pt x="13" y="14"/>
                      <a:pt x="12" y="17"/>
                      <a:pt x="11" y="19"/>
                    </a:cubicBezTo>
                    <a:cubicBezTo>
                      <a:pt x="10" y="22"/>
                      <a:pt x="8" y="25"/>
                      <a:pt x="7" y="27"/>
                    </a:cubicBezTo>
                    <a:cubicBezTo>
                      <a:pt x="6" y="28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6" y="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9"/>
                      <a:pt x="0" y="33"/>
                      <a:pt x="0" y="38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7" y="34"/>
                      <a:pt x="10" y="32"/>
                    </a:cubicBezTo>
                    <a:cubicBezTo>
                      <a:pt x="16" y="27"/>
                      <a:pt x="22" y="18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Freeform 204"/>
              <p:cNvSpPr>
                <a:spLocks noEditPoints="1"/>
              </p:cNvSpPr>
              <p:nvPr/>
            </p:nvSpPr>
            <p:spPr bwMode="auto">
              <a:xfrm>
                <a:off x="2752725" y="5915026"/>
                <a:ext cx="284163" cy="95250"/>
              </a:xfrm>
              <a:custGeom>
                <a:avLst/>
                <a:gdLst>
                  <a:gd name="T0" fmla="*/ 6 w 42"/>
                  <a:gd name="T1" fmla="*/ 7 h 14"/>
                  <a:gd name="T2" fmla="*/ 6 w 42"/>
                  <a:gd name="T3" fmla="*/ 7 h 14"/>
                  <a:gd name="T4" fmla="*/ 10 w 42"/>
                  <a:gd name="T5" fmla="*/ 7 h 14"/>
                  <a:gd name="T6" fmla="*/ 19 w 42"/>
                  <a:gd name="T7" fmla="*/ 5 h 14"/>
                  <a:gd name="T8" fmla="*/ 28 w 42"/>
                  <a:gd name="T9" fmla="*/ 5 h 14"/>
                  <a:gd name="T10" fmla="*/ 28 w 42"/>
                  <a:gd name="T11" fmla="*/ 5 h 14"/>
                  <a:gd name="T12" fmla="*/ 32 w 42"/>
                  <a:gd name="T13" fmla="*/ 5 h 14"/>
                  <a:gd name="T14" fmla="*/ 32 w 42"/>
                  <a:gd name="T15" fmla="*/ 5 h 14"/>
                  <a:gd name="T16" fmla="*/ 28 w 42"/>
                  <a:gd name="T17" fmla="*/ 6 h 14"/>
                  <a:gd name="T18" fmla="*/ 19 w 42"/>
                  <a:gd name="T19" fmla="*/ 7 h 14"/>
                  <a:gd name="T20" fmla="*/ 11 w 42"/>
                  <a:gd name="T21" fmla="*/ 8 h 14"/>
                  <a:gd name="T22" fmla="*/ 10 w 42"/>
                  <a:gd name="T23" fmla="*/ 8 h 14"/>
                  <a:gd name="T24" fmla="*/ 10 w 42"/>
                  <a:gd name="T25" fmla="*/ 8 h 14"/>
                  <a:gd name="T26" fmla="*/ 6 w 42"/>
                  <a:gd name="T27" fmla="*/ 7 h 14"/>
                  <a:gd name="T28" fmla="*/ 6 w 42"/>
                  <a:gd name="T29" fmla="*/ 7 h 14"/>
                  <a:gd name="T30" fmla="*/ 23 w 42"/>
                  <a:gd name="T31" fmla="*/ 0 h 14"/>
                  <a:gd name="T32" fmla="*/ 9 w 42"/>
                  <a:gd name="T33" fmla="*/ 3 h 14"/>
                  <a:gd name="T34" fmla="*/ 9 w 42"/>
                  <a:gd name="T35" fmla="*/ 2 h 14"/>
                  <a:gd name="T36" fmla="*/ 0 w 42"/>
                  <a:gd name="T37" fmla="*/ 7 h 14"/>
                  <a:gd name="T38" fmla="*/ 12 w 42"/>
                  <a:gd name="T39" fmla="*/ 14 h 14"/>
                  <a:gd name="T40" fmla="*/ 18 w 42"/>
                  <a:gd name="T41" fmla="*/ 14 h 14"/>
                  <a:gd name="T42" fmla="*/ 38 w 42"/>
                  <a:gd name="T43" fmla="*/ 8 h 14"/>
                  <a:gd name="T44" fmla="*/ 38 w 42"/>
                  <a:gd name="T45" fmla="*/ 8 h 14"/>
                  <a:gd name="T46" fmla="*/ 38 w 42"/>
                  <a:gd name="T47" fmla="*/ 8 h 14"/>
                  <a:gd name="T48" fmla="*/ 42 w 42"/>
                  <a:gd name="T49" fmla="*/ 5 h 14"/>
                  <a:gd name="T50" fmla="*/ 42 w 42"/>
                  <a:gd name="T51" fmla="*/ 5 h 14"/>
                  <a:gd name="T52" fmla="*/ 42 w 42"/>
                  <a:gd name="T53" fmla="*/ 5 h 14"/>
                  <a:gd name="T54" fmla="*/ 23 w 42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" h="14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8" y="7"/>
                      <a:pt x="10" y="7"/>
                    </a:cubicBezTo>
                    <a:cubicBezTo>
                      <a:pt x="13" y="6"/>
                      <a:pt x="16" y="6"/>
                      <a:pt x="19" y="5"/>
                    </a:cubicBezTo>
                    <a:cubicBezTo>
                      <a:pt x="22" y="5"/>
                      <a:pt x="26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0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0" y="6"/>
                      <a:pt x="28" y="6"/>
                    </a:cubicBezTo>
                    <a:cubicBezTo>
                      <a:pt x="26" y="6"/>
                      <a:pt x="23" y="7"/>
                      <a:pt x="19" y="7"/>
                    </a:cubicBezTo>
                    <a:cubicBezTo>
                      <a:pt x="16" y="7"/>
                      <a:pt x="13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23" y="0"/>
                    </a:moveTo>
                    <a:cubicBezTo>
                      <a:pt x="19" y="0"/>
                      <a:pt x="14" y="0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6" y="4"/>
                      <a:pt x="3" y="5"/>
                      <a:pt x="0" y="7"/>
                    </a:cubicBezTo>
                    <a:cubicBezTo>
                      <a:pt x="5" y="9"/>
                      <a:pt x="8" y="11"/>
                      <a:pt x="12" y="14"/>
                    </a:cubicBezTo>
                    <a:cubicBezTo>
                      <a:pt x="13" y="14"/>
                      <a:pt x="16" y="14"/>
                      <a:pt x="18" y="14"/>
                    </a:cubicBezTo>
                    <a:cubicBezTo>
                      <a:pt x="23" y="14"/>
                      <a:pt x="30" y="13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41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34" y="0"/>
                      <a:pt x="23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Freeform 205"/>
              <p:cNvSpPr>
                <a:spLocks noEditPoints="1"/>
              </p:cNvSpPr>
              <p:nvPr/>
            </p:nvSpPr>
            <p:spPr bwMode="auto">
              <a:xfrm>
                <a:off x="2746375" y="5962651"/>
                <a:ext cx="195263" cy="217488"/>
              </a:xfrm>
              <a:custGeom>
                <a:avLst/>
                <a:gdLst>
                  <a:gd name="T0" fmla="*/ 4 w 29"/>
                  <a:gd name="T1" fmla="*/ 6 h 32"/>
                  <a:gd name="T2" fmla="*/ 4 w 29"/>
                  <a:gd name="T3" fmla="*/ 6 h 32"/>
                  <a:gd name="T4" fmla="*/ 4 w 29"/>
                  <a:gd name="T5" fmla="*/ 6 h 32"/>
                  <a:gd name="T6" fmla="*/ 7 w 29"/>
                  <a:gd name="T7" fmla="*/ 8 h 32"/>
                  <a:gd name="T8" fmla="*/ 12 w 29"/>
                  <a:gd name="T9" fmla="*/ 16 h 32"/>
                  <a:gd name="T10" fmla="*/ 17 w 29"/>
                  <a:gd name="T11" fmla="*/ 23 h 32"/>
                  <a:gd name="T12" fmla="*/ 19 w 29"/>
                  <a:gd name="T13" fmla="*/ 27 h 32"/>
                  <a:gd name="T14" fmla="*/ 19 w 29"/>
                  <a:gd name="T15" fmla="*/ 27 h 32"/>
                  <a:gd name="T16" fmla="*/ 16 w 29"/>
                  <a:gd name="T17" fmla="*/ 24 h 32"/>
                  <a:gd name="T18" fmla="*/ 11 w 29"/>
                  <a:gd name="T19" fmla="*/ 17 h 32"/>
                  <a:gd name="T20" fmla="*/ 6 w 29"/>
                  <a:gd name="T21" fmla="*/ 9 h 32"/>
                  <a:gd name="T22" fmla="*/ 4 w 29"/>
                  <a:gd name="T23" fmla="*/ 6 h 32"/>
                  <a:gd name="T24" fmla="*/ 1 w 29"/>
                  <a:gd name="T25" fmla="*/ 0 h 32"/>
                  <a:gd name="T26" fmla="*/ 0 w 29"/>
                  <a:gd name="T27" fmla="*/ 1 h 32"/>
                  <a:gd name="T28" fmla="*/ 1 w 29"/>
                  <a:gd name="T29" fmla="*/ 7 h 32"/>
                  <a:gd name="T30" fmla="*/ 1 w 29"/>
                  <a:gd name="T31" fmla="*/ 7 h 32"/>
                  <a:gd name="T32" fmla="*/ 1 w 29"/>
                  <a:gd name="T33" fmla="*/ 7 h 32"/>
                  <a:gd name="T34" fmla="*/ 1 w 29"/>
                  <a:gd name="T35" fmla="*/ 7 h 32"/>
                  <a:gd name="T36" fmla="*/ 8 w 29"/>
                  <a:gd name="T37" fmla="*/ 21 h 32"/>
                  <a:gd name="T38" fmla="*/ 28 w 29"/>
                  <a:gd name="T39" fmla="*/ 32 h 32"/>
                  <a:gd name="T40" fmla="*/ 28 w 29"/>
                  <a:gd name="T41" fmla="*/ 32 h 32"/>
                  <a:gd name="T42" fmla="*/ 28 w 29"/>
                  <a:gd name="T43" fmla="*/ 32 h 32"/>
                  <a:gd name="T44" fmla="*/ 28 w 29"/>
                  <a:gd name="T45" fmla="*/ 32 h 32"/>
                  <a:gd name="T46" fmla="*/ 28 w 29"/>
                  <a:gd name="T47" fmla="*/ 32 h 32"/>
                  <a:gd name="T48" fmla="*/ 28 w 29"/>
                  <a:gd name="T49" fmla="*/ 32 h 32"/>
                  <a:gd name="T50" fmla="*/ 28 w 29"/>
                  <a:gd name="T51" fmla="*/ 32 h 32"/>
                  <a:gd name="T52" fmla="*/ 28 w 29"/>
                  <a:gd name="T53" fmla="*/ 32 h 32"/>
                  <a:gd name="T54" fmla="*/ 28 w 29"/>
                  <a:gd name="T55" fmla="*/ 32 h 32"/>
                  <a:gd name="T56" fmla="*/ 28 w 29"/>
                  <a:gd name="T57" fmla="*/ 32 h 32"/>
                  <a:gd name="T58" fmla="*/ 28 w 29"/>
                  <a:gd name="T59" fmla="*/ 32 h 32"/>
                  <a:gd name="T60" fmla="*/ 28 w 29"/>
                  <a:gd name="T61" fmla="*/ 32 h 32"/>
                  <a:gd name="T62" fmla="*/ 28 w 29"/>
                  <a:gd name="T63" fmla="*/ 32 h 32"/>
                  <a:gd name="T64" fmla="*/ 28 w 29"/>
                  <a:gd name="T65" fmla="*/ 32 h 32"/>
                  <a:gd name="T66" fmla="*/ 12 w 29"/>
                  <a:gd name="T67" fmla="*/ 7 h 32"/>
                  <a:gd name="T68" fmla="*/ 13 w 29"/>
                  <a:gd name="T69" fmla="*/ 7 h 32"/>
                  <a:gd name="T70" fmla="*/ 1 w 29"/>
                  <a:gd name="T71" fmla="*/ 0 h 32"/>
                  <a:gd name="T72" fmla="*/ 1 w 29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2"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6" y="7"/>
                      <a:pt x="7" y="8"/>
                    </a:cubicBezTo>
                    <a:cubicBezTo>
                      <a:pt x="9" y="10"/>
                      <a:pt x="11" y="13"/>
                      <a:pt x="12" y="16"/>
                    </a:cubicBezTo>
                    <a:cubicBezTo>
                      <a:pt x="14" y="18"/>
                      <a:pt x="16" y="21"/>
                      <a:pt x="17" y="23"/>
                    </a:cubicBezTo>
                    <a:cubicBezTo>
                      <a:pt x="18" y="25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8" y="26"/>
                      <a:pt x="16" y="24"/>
                    </a:cubicBezTo>
                    <a:cubicBezTo>
                      <a:pt x="15" y="22"/>
                      <a:pt x="13" y="19"/>
                      <a:pt x="11" y="17"/>
                    </a:cubicBezTo>
                    <a:cubicBezTo>
                      <a:pt x="9" y="14"/>
                      <a:pt x="7" y="12"/>
                      <a:pt x="6" y="9"/>
                    </a:cubicBezTo>
                    <a:cubicBezTo>
                      <a:pt x="5" y="7"/>
                      <a:pt x="4" y="6"/>
                      <a:pt x="4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11"/>
                      <a:pt x="3" y="16"/>
                      <a:pt x="8" y="21"/>
                    </a:cubicBezTo>
                    <a:cubicBezTo>
                      <a:pt x="12" y="25"/>
                      <a:pt x="18" y="29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9" y="18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4"/>
                      <a:pt x="6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Freeform 206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Freeform 207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Freeform 208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8 w 11"/>
                  <a:gd name="T3" fmla="*/ 3 h 22"/>
                  <a:gd name="T4" fmla="*/ 4 w 11"/>
                  <a:gd name="T5" fmla="*/ 11 h 22"/>
                  <a:gd name="T6" fmla="*/ 1 w 11"/>
                  <a:gd name="T7" fmla="*/ 18 h 22"/>
                  <a:gd name="T8" fmla="*/ 0 w 11"/>
                  <a:gd name="T9" fmla="*/ 22 h 22"/>
                  <a:gd name="T10" fmla="*/ 0 w 11"/>
                  <a:gd name="T11" fmla="*/ 22 h 22"/>
                  <a:gd name="T12" fmla="*/ 0 w 11"/>
                  <a:gd name="T13" fmla="*/ 22 h 22"/>
                  <a:gd name="T14" fmla="*/ 2 w 11"/>
                  <a:gd name="T15" fmla="*/ 19 h 22"/>
                  <a:gd name="T16" fmla="*/ 6 w 11"/>
                  <a:gd name="T17" fmla="*/ 11 h 22"/>
                  <a:gd name="T18" fmla="*/ 9 w 11"/>
                  <a:gd name="T19" fmla="*/ 4 h 22"/>
                  <a:gd name="T20" fmla="*/ 11 w 11"/>
                  <a:gd name="T21" fmla="*/ 0 h 22"/>
                  <a:gd name="T22" fmla="*/ 11 w 11"/>
                  <a:gd name="T23" fmla="*/ 0 h 22"/>
                  <a:gd name="T24" fmla="*/ 11 w 1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8" y="3"/>
                    </a:cubicBezTo>
                    <a:cubicBezTo>
                      <a:pt x="7" y="5"/>
                      <a:pt x="6" y="8"/>
                      <a:pt x="4" y="11"/>
                    </a:cubicBezTo>
                    <a:cubicBezTo>
                      <a:pt x="3" y="13"/>
                      <a:pt x="2" y="16"/>
                      <a:pt x="1" y="18"/>
                    </a:cubicBezTo>
                    <a:cubicBezTo>
                      <a:pt x="0" y="20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0"/>
                      <a:pt x="2" y="19"/>
                    </a:cubicBezTo>
                    <a:cubicBezTo>
                      <a:pt x="3" y="17"/>
                      <a:pt x="5" y="14"/>
                      <a:pt x="6" y="11"/>
                    </a:cubicBezTo>
                    <a:cubicBezTo>
                      <a:pt x="7" y="9"/>
                      <a:pt x="8" y="6"/>
                      <a:pt x="9" y="4"/>
                    </a:cubicBezTo>
                    <a:cubicBezTo>
                      <a:pt x="10" y="2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Freeform 209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210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Freeform 211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0 h 3"/>
                  <a:gd name="T6" fmla="*/ 4 w 26"/>
                  <a:gd name="T7" fmla="*/ 2 h 3"/>
                  <a:gd name="T8" fmla="*/ 0 w 26"/>
                  <a:gd name="T9" fmla="*/ 2 h 3"/>
                  <a:gd name="T10" fmla="*/ 0 w 26"/>
                  <a:gd name="T11" fmla="*/ 2 h 3"/>
                  <a:gd name="T12" fmla="*/ 0 w 26"/>
                  <a:gd name="T13" fmla="*/ 2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0 h 3"/>
                  <a:gd name="T26" fmla="*/ 26 w 26"/>
                  <a:gd name="T27" fmla="*/ 0 h 3"/>
                  <a:gd name="T28" fmla="*/ 26 w 26"/>
                  <a:gd name="T29" fmla="*/ 0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6" y="0"/>
                      <a:pt x="13" y="0"/>
                    </a:cubicBezTo>
                    <a:cubicBezTo>
                      <a:pt x="10" y="1"/>
                      <a:pt x="7" y="1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10" y="2"/>
                      <a:pt x="13" y="2"/>
                    </a:cubicBezTo>
                    <a:cubicBezTo>
                      <a:pt x="17" y="2"/>
                      <a:pt x="20" y="1"/>
                      <a:pt x="22" y="1"/>
                    </a:cubicBezTo>
                    <a:cubicBezTo>
                      <a:pt x="24" y="1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Freeform 212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Freeform 213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Freeform 214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0 w 15"/>
                  <a:gd name="T1" fmla="*/ 0 h 21"/>
                  <a:gd name="T2" fmla="*/ 0 w 15"/>
                  <a:gd name="T3" fmla="*/ 0 h 21"/>
                  <a:gd name="T4" fmla="*/ 0 w 15"/>
                  <a:gd name="T5" fmla="*/ 0 h 21"/>
                  <a:gd name="T6" fmla="*/ 2 w 15"/>
                  <a:gd name="T7" fmla="*/ 3 h 21"/>
                  <a:gd name="T8" fmla="*/ 7 w 15"/>
                  <a:gd name="T9" fmla="*/ 11 h 21"/>
                  <a:gd name="T10" fmla="*/ 12 w 15"/>
                  <a:gd name="T11" fmla="*/ 18 h 21"/>
                  <a:gd name="T12" fmla="*/ 15 w 15"/>
                  <a:gd name="T13" fmla="*/ 21 h 21"/>
                  <a:gd name="T14" fmla="*/ 15 w 15"/>
                  <a:gd name="T15" fmla="*/ 21 h 21"/>
                  <a:gd name="T16" fmla="*/ 15 w 15"/>
                  <a:gd name="T17" fmla="*/ 21 h 21"/>
                  <a:gd name="T18" fmla="*/ 13 w 15"/>
                  <a:gd name="T19" fmla="*/ 17 h 21"/>
                  <a:gd name="T20" fmla="*/ 8 w 15"/>
                  <a:gd name="T21" fmla="*/ 10 h 21"/>
                  <a:gd name="T22" fmla="*/ 3 w 15"/>
                  <a:gd name="T23" fmla="*/ 2 h 21"/>
                  <a:gd name="T24" fmla="*/ 0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3"/>
                    </a:cubicBezTo>
                    <a:cubicBezTo>
                      <a:pt x="3" y="6"/>
                      <a:pt x="5" y="8"/>
                      <a:pt x="7" y="11"/>
                    </a:cubicBezTo>
                    <a:cubicBezTo>
                      <a:pt x="9" y="13"/>
                      <a:pt x="11" y="16"/>
                      <a:pt x="12" y="18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4" y="19"/>
                      <a:pt x="13" y="17"/>
                    </a:cubicBezTo>
                    <a:cubicBezTo>
                      <a:pt x="12" y="15"/>
                      <a:pt x="10" y="12"/>
                      <a:pt x="8" y="10"/>
                    </a:cubicBezTo>
                    <a:cubicBezTo>
                      <a:pt x="7" y="7"/>
                      <a:pt x="5" y="4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9" name="组合 418"/>
            <p:cNvGrpSpPr/>
            <p:nvPr/>
          </p:nvGrpSpPr>
          <p:grpSpPr>
            <a:xfrm>
              <a:off x="971550" y="5318125"/>
              <a:ext cx="471488" cy="1411288"/>
              <a:chOff x="971550" y="5318125"/>
              <a:chExt cx="471488" cy="1411288"/>
            </a:xfrm>
          </p:grpSpPr>
          <p:sp>
            <p:nvSpPr>
              <p:cNvPr id="296" name="Freeform 104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105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106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107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108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109"/>
              <p:cNvSpPr>
                <a:spLocks/>
              </p:cNvSpPr>
              <p:nvPr/>
            </p:nvSpPr>
            <p:spPr bwMode="auto">
              <a:xfrm>
                <a:off x="1322388" y="5853113"/>
                <a:ext cx="101600" cy="28575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110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111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112"/>
              <p:cNvSpPr>
                <a:spLocks/>
              </p:cNvSpPr>
              <p:nvPr/>
            </p:nvSpPr>
            <p:spPr bwMode="auto">
              <a:xfrm>
                <a:off x="1281113" y="5929313"/>
                <a:ext cx="142875" cy="26988"/>
              </a:xfrm>
              <a:custGeom>
                <a:avLst/>
                <a:gdLst>
                  <a:gd name="T0" fmla="*/ 1 w 21"/>
                  <a:gd name="T1" fmla="*/ 1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2 h 4"/>
                  <a:gd name="T12" fmla="*/ 0 w 21"/>
                  <a:gd name="T13" fmla="*/ 2 h 4"/>
                  <a:gd name="T14" fmla="*/ 1 w 21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113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114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15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16"/>
              <p:cNvSpPr>
                <a:spLocks/>
              </p:cNvSpPr>
              <p:nvPr/>
            </p:nvSpPr>
            <p:spPr bwMode="auto">
              <a:xfrm>
                <a:off x="1343025" y="6207126"/>
                <a:ext cx="100013" cy="26988"/>
              </a:xfrm>
              <a:custGeom>
                <a:avLst/>
                <a:gdLst>
                  <a:gd name="T0" fmla="*/ 1 w 15"/>
                  <a:gd name="T1" fmla="*/ 1 h 4"/>
                  <a:gd name="T2" fmla="*/ 13 w 15"/>
                  <a:gd name="T3" fmla="*/ 0 h 4"/>
                  <a:gd name="T4" fmla="*/ 15 w 15"/>
                  <a:gd name="T5" fmla="*/ 1 h 4"/>
                  <a:gd name="T6" fmla="*/ 13 w 15"/>
                  <a:gd name="T7" fmla="*/ 4 h 4"/>
                  <a:gd name="T8" fmla="*/ 13 w 15"/>
                  <a:gd name="T9" fmla="*/ 4 h 4"/>
                  <a:gd name="T10" fmla="*/ 1 w 15"/>
                  <a:gd name="T11" fmla="*/ 2 h 4"/>
                  <a:gd name="T12" fmla="*/ 0 w 15"/>
                  <a:gd name="T13" fmla="*/ 2 h 4"/>
                  <a:gd name="T14" fmla="*/ 1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15" y="2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17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118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Freeform 119"/>
              <p:cNvSpPr>
                <a:spLocks/>
              </p:cNvSpPr>
              <p:nvPr/>
            </p:nvSpPr>
            <p:spPr bwMode="auto">
              <a:xfrm>
                <a:off x="1308100" y="6275388"/>
                <a:ext cx="134938" cy="26988"/>
              </a:xfrm>
              <a:custGeom>
                <a:avLst/>
                <a:gdLst>
                  <a:gd name="T0" fmla="*/ 0 w 20"/>
                  <a:gd name="T1" fmla="*/ 2 h 4"/>
                  <a:gd name="T2" fmla="*/ 18 w 20"/>
                  <a:gd name="T3" fmla="*/ 1 h 4"/>
                  <a:gd name="T4" fmla="*/ 20 w 20"/>
                  <a:gd name="T5" fmla="*/ 2 h 4"/>
                  <a:gd name="T6" fmla="*/ 18 w 20"/>
                  <a:gd name="T7" fmla="*/ 4 h 4"/>
                  <a:gd name="T8" fmla="*/ 18 w 20"/>
                  <a:gd name="T9" fmla="*/ 4 h 4"/>
                  <a:gd name="T10" fmla="*/ 0 w 20"/>
                  <a:gd name="T11" fmla="*/ 3 h 4"/>
                  <a:gd name="T12" fmla="*/ 0 w 20"/>
                  <a:gd name="T13" fmla="*/ 2 h 4"/>
                  <a:gd name="T14" fmla="*/ 0 w 2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148"/>
              <p:cNvSpPr>
                <a:spLocks/>
              </p:cNvSpPr>
              <p:nvPr/>
            </p:nvSpPr>
            <p:spPr bwMode="auto">
              <a:xfrm>
                <a:off x="1106488" y="6016626"/>
                <a:ext cx="155575" cy="258763"/>
              </a:xfrm>
              <a:custGeom>
                <a:avLst/>
                <a:gdLst>
                  <a:gd name="T0" fmla="*/ 3 w 23"/>
                  <a:gd name="T1" fmla="*/ 0 h 38"/>
                  <a:gd name="T2" fmla="*/ 23 w 23"/>
                  <a:gd name="T3" fmla="*/ 38 h 38"/>
                  <a:gd name="T4" fmla="*/ 3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3" y="0"/>
                    </a:moveTo>
                    <a:cubicBezTo>
                      <a:pt x="3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3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149"/>
              <p:cNvSpPr>
                <a:spLocks/>
              </p:cNvSpPr>
              <p:nvPr/>
            </p:nvSpPr>
            <p:spPr bwMode="auto">
              <a:xfrm>
                <a:off x="971550" y="6159501"/>
                <a:ext cx="282575" cy="223838"/>
              </a:xfrm>
              <a:custGeom>
                <a:avLst/>
                <a:gdLst>
                  <a:gd name="T0" fmla="*/ 0 w 42"/>
                  <a:gd name="T1" fmla="*/ 14 h 33"/>
                  <a:gd name="T2" fmla="*/ 42 w 42"/>
                  <a:gd name="T3" fmla="*/ 16 h 33"/>
                  <a:gd name="T4" fmla="*/ 0 w 42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4"/>
                    </a:moveTo>
                    <a:cubicBezTo>
                      <a:pt x="0" y="14"/>
                      <a:pt x="20" y="0"/>
                      <a:pt x="42" y="16"/>
                    </a:cubicBezTo>
                    <a:cubicBezTo>
                      <a:pt x="42" y="16"/>
                      <a:pt x="26" y="33"/>
                      <a:pt x="0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150"/>
              <p:cNvSpPr>
                <a:spLocks/>
              </p:cNvSpPr>
              <p:nvPr/>
            </p:nvSpPr>
            <p:spPr bwMode="auto">
              <a:xfrm>
                <a:off x="1065213" y="626745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151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152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153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2 w 10"/>
                  <a:gd name="T3" fmla="*/ 3 h 21"/>
                  <a:gd name="T4" fmla="*/ 6 w 10"/>
                  <a:gd name="T5" fmla="*/ 10 h 21"/>
                  <a:gd name="T6" fmla="*/ 9 w 10"/>
                  <a:gd name="T7" fmla="*/ 18 h 21"/>
                  <a:gd name="T8" fmla="*/ 10 w 10"/>
                  <a:gd name="T9" fmla="*/ 21 h 21"/>
                  <a:gd name="T10" fmla="*/ 8 w 10"/>
                  <a:gd name="T11" fmla="*/ 18 h 21"/>
                  <a:gd name="T12" fmla="*/ 4 w 10"/>
                  <a:gd name="T13" fmla="*/ 11 h 21"/>
                  <a:gd name="T14" fmla="*/ 1 w 10"/>
                  <a:gd name="T15" fmla="*/ 4 h 21"/>
                  <a:gd name="T16" fmla="*/ 0 w 1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3" y="5"/>
                      <a:pt x="4" y="8"/>
                      <a:pt x="6" y="10"/>
                    </a:cubicBezTo>
                    <a:cubicBezTo>
                      <a:pt x="7" y="13"/>
                      <a:pt x="8" y="16"/>
                      <a:pt x="9" y="18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9" y="20"/>
                      <a:pt x="8" y="18"/>
                    </a:cubicBezTo>
                    <a:cubicBezTo>
                      <a:pt x="7" y="16"/>
                      <a:pt x="6" y="14"/>
                      <a:pt x="4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154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155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Freeform 156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26"/>
                  <a:gd name="T1" fmla="*/ 0 h 2"/>
                  <a:gd name="T2" fmla="*/ 4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4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Freeform 157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158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159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15"/>
                  <a:gd name="T1" fmla="*/ 21 h 21"/>
                  <a:gd name="T2" fmla="*/ 2 w 15"/>
                  <a:gd name="T3" fmla="*/ 18 h 21"/>
                  <a:gd name="T4" fmla="*/ 7 w 15"/>
                  <a:gd name="T5" fmla="*/ 10 h 21"/>
                  <a:gd name="T6" fmla="*/ 12 w 15"/>
                  <a:gd name="T7" fmla="*/ 3 h 21"/>
                  <a:gd name="T8" fmla="*/ 15 w 15"/>
                  <a:gd name="T9" fmla="*/ 0 h 21"/>
                  <a:gd name="T10" fmla="*/ 13 w 15"/>
                  <a:gd name="T11" fmla="*/ 4 h 21"/>
                  <a:gd name="T12" fmla="*/ 8 w 15"/>
                  <a:gd name="T13" fmla="*/ 11 h 21"/>
                  <a:gd name="T14" fmla="*/ 3 w 15"/>
                  <a:gd name="T15" fmla="*/ 18 h 21"/>
                  <a:gd name="T16" fmla="*/ 0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7" y="10"/>
                    </a:cubicBezTo>
                    <a:cubicBezTo>
                      <a:pt x="8" y="8"/>
                      <a:pt x="10" y="5"/>
                      <a:pt x="12" y="3"/>
                    </a:cubicBezTo>
                    <a:cubicBezTo>
                      <a:pt x="13" y="1"/>
                      <a:pt x="15" y="0"/>
                      <a:pt x="15" y="0"/>
                    </a:cubicBezTo>
                    <a:cubicBezTo>
                      <a:pt x="15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7" y="14"/>
                      <a:pt x="5" y="17"/>
                      <a:pt x="3" y="18"/>
                    </a:cubicBezTo>
                    <a:cubicBezTo>
                      <a:pt x="2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233"/>
              <p:cNvSpPr>
                <a:spLocks/>
              </p:cNvSpPr>
              <p:nvPr/>
            </p:nvSpPr>
            <p:spPr bwMode="auto">
              <a:xfrm>
                <a:off x="1247775" y="5318125"/>
                <a:ext cx="149225" cy="698500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5 w 22"/>
                  <a:gd name="T5" fmla="*/ 0 h 103"/>
                  <a:gd name="T6" fmla="*/ 0 w 22"/>
                  <a:gd name="T7" fmla="*/ 7 h 103"/>
                  <a:gd name="T8" fmla="*/ 1 w 22"/>
                  <a:gd name="T9" fmla="*/ 43 h 103"/>
                  <a:gd name="T10" fmla="*/ 2 w 22"/>
                  <a:gd name="T11" fmla="*/ 51 h 103"/>
                  <a:gd name="T12" fmla="*/ 1 w 22"/>
                  <a:gd name="T13" fmla="*/ 59 h 103"/>
                  <a:gd name="T14" fmla="*/ 1 w 22"/>
                  <a:gd name="T15" fmla="*/ 59 h 103"/>
                  <a:gd name="T16" fmla="*/ 0 w 22"/>
                  <a:gd name="T17" fmla="*/ 96 h 103"/>
                  <a:gd name="T18" fmla="*/ 5 w 22"/>
                  <a:gd name="T19" fmla="*/ 103 h 103"/>
                  <a:gd name="T20" fmla="*/ 17 w 22"/>
                  <a:gd name="T21" fmla="*/ 103 h 103"/>
                  <a:gd name="T22" fmla="*/ 22 w 22"/>
                  <a:gd name="T23" fmla="*/ 96 h 103"/>
                  <a:gd name="T24" fmla="*/ 22 w 22"/>
                  <a:gd name="T25" fmla="*/ 94 h 103"/>
                  <a:gd name="T26" fmla="*/ 6 w 22"/>
                  <a:gd name="T27" fmla="*/ 92 h 103"/>
                  <a:gd name="T28" fmla="*/ 5 w 22"/>
                  <a:gd name="T29" fmla="*/ 92 h 103"/>
                  <a:gd name="T30" fmla="*/ 6 w 22"/>
                  <a:gd name="T31" fmla="*/ 91 h 103"/>
                  <a:gd name="T32" fmla="*/ 22 w 22"/>
                  <a:gd name="T33" fmla="*/ 90 h 103"/>
                  <a:gd name="T34" fmla="*/ 21 w 22"/>
                  <a:gd name="T35" fmla="*/ 83 h 103"/>
                  <a:gd name="T36" fmla="*/ 11 w 22"/>
                  <a:gd name="T37" fmla="*/ 82 h 103"/>
                  <a:gd name="T38" fmla="*/ 11 w 22"/>
                  <a:gd name="T39" fmla="*/ 81 h 103"/>
                  <a:gd name="T40" fmla="*/ 11 w 22"/>
                  <a:gd name="T41" fmla="*/ 80 h 103"/>
                  <a:gd name="T42" fmla="*/ 21 w 22"/>
                  <a:gd name="T43" fmla="*/ 79 h 103"/>
                  <a:gd name="T44" fmla="*/ 20 w 22"/>
                  <a:gd name="T45" fmla="*/ 58 h 103"/>
                  <a:gd name="T46" fmla="*/ 19 w 22"/>
                  <a:gd name="T47" fmla="*/ 52 h 103"/>
                  <a:gd name="T48" fmla="*/ 20 w 22"/>
                  <a:gd name="T49" fmla="*/ 45 h 103"/>
                  <a:gd name="T50" fmla="*/ 22 w 22"/>
                  <a:gd name="T51" fmla="*/ 7 h 103"/>
                  <a:gd name="T52" fmla="*/ 17 w 22"/>
                  <a:gd name="T5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2"/>
                      <a:pt x="11" y="81"/>
                      <a:pt x="11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4"/>
                      <a:pt x="19" y="52"/>
                    </a:cubicBezTo>
                    <a:cubicBezTo>
                      <a:pt x="19" y="49"/>
                      <a:pt x="19" y="47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234"/>
              <p:cNvSpPr>
                <a:spLocks/>
              </p:cNvSpPr>
              <p:nvPr/>
            </p:nvSpPr>
            <p:spPr bwMode="auto">
              <a:xfrm>
                <a:off x="1322388" y="5853113"/>
                <a:ext cx="66675" cy="28575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235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236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237"/>
              <p:cNvSpPr>
                <a:spLocks noEditPoints="1"/>
              </p:cNvSpPr>
              <p:nvPr/>
            </p:nvSpPr>
            <p:spPr bwMode="auto">
              <a:xfrm>
                <a:off x="1127125" y="6016625"/>
                <a:ext cx="127000" cy="312737"/>
              </a:xfrm>
              <a:custGeom>
                <a:avLst/>
                <a:gdLst>
                  <a:gd name="T0" fmla="*/ 19 w 19"/>
                  <a:gd name="T1" fmla="*/ 44 h 46"/>
                  <a:gd name="T2" fmla="*/ 19 w 19"/>
                  <a:gd name="T3" fmla="*/ 44 h 46"/>
                  <a:gd name="T4" fmla="*/ 19 w 19"/>
                  <a:gd name="T5" fmla="*/ 46 h 46"/>
                  <a:gd name="T6" fmla="*/ 19 w 19"/>
                  <a:gd name="T7" fmla="*/ 44 h 46"/>
                  <a:gd name="T8" fmla="*/ 0 w 19"/>
                  <a:gd name="T9" fmla="*/ 0 h 46"/>
                  <a:gd name="T10" fmla="*/ 0 w 19"/>
                  <a:gd name="T11" fmla="*/ 0 h 46"/>
                  <a:gd name="T12" fmla="*/ 0 w 19"/>
                  <a:gd name="T13" fmla="*/ 0 h 46"/>
                  <a:gd name="T14" fmla="*/ 0 w 19"/>
                  <a:gd name="T15" fmla="*/ 0 h 46"/>
                  <a:gd name="T16" fmla="*/ 0 w 19"/>
                  <a:gd name="T17" fmla="*/ 0 h 46"/>
                  <a:gd name="T18" fmla="*/ 0 w 1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46">
                    <a:moveTo>
                      <a:pt x="19" y="44"/>
                    </a:move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4"/>
                      <a:pt x="19" y="44"/>
                      <a:pt x="19" y="4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238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5 w 22"/>
                  <a:gd name="T5" fmla="*/ 0 h 102"/>
                  <a:gd name="T6" fmla="*/ 0 w 22"/>
                  <a:gd name="T7" fmla="*/ 6 h 102"/>
                  <a:gd name="T8" fmla="*/ 1 w 22"/>
                  <a:gd name="T9" fmla="*/ 22 h 102"/>
                  <a:gd name="T10" fmla="*/ 2 w 22"/>
                  <a:gd name="T11" fmla="*/ 35 h 102"/>
                  <a:gd name="T12" fmla="*/ 1 w 22"/>
                  <a:gd name="T13" fmla="*/ 41 h 102"/>
                  <a:gd name="T14" fmla="*/ 1 w 22"/>
                  <a:gd name="T15" fmla="*/ 43 h 102"/>
                  <a:gd name="T16" fmla="*/ 2 w 22"/>
                  <a:gd name="T17" fmla="*/ 51 h 102"/>
                  <a:gd name="T18" fmla="*/ 1 w 22"/>
                  <a:gd name="T19" fmla="*/ 58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  <a:gd name="T26" fmla="*/ 17 w 22"/>
                  <a:gd name="T27" fmla="*/ 102 h 102"/>
                  <a:gd name="T28" fmla="*/ 22 w 22"/>
                  <a:gd name="T29" fmla="*/ 95 h 102"/>
                  <a:gd name="T30" fmla="*/ 20 w 22"/>
                  <a:gd name="T31" fmla="*/ 58 h 102"/>
                  <a:gd name="T32" fmla="*/ 19 w 22"/>
                  <a:gd name="T33" fmla="*/ 51 h 102"/>
                  <a:gd name="T34" fmla="*/ 20 w 22"/>
                  <a:gd name="T35" fmla="*/ 44 h 102"/>
                  <a:gd name="T36" fmla="*/ 20 w 22"/>
                  <a:gd name="T37" fmla="*/ 39 h 102"/>
                  <a:gd name="T38" fmla="*/ 9 w 22"/>
                  <a:gd name="T39" fmla="*/ 38 h 102"/>
                  <a:gd name="T40" fmla="*/ 9 w 22"/>
                  <a:gd name="T41" fmla="*/ 37 h 102"/>
                  <a:gd name="T42" fmla="*/ 9 w 22"/>
                  <a:gd name="T43" fmla="*/ 37 h 102"/>
                  <a:gd name="T44" fmla="*/ 20 w 22"/>
                  <a:gd name="T45" fmla="*/ 36 h 102"/>
                  <a:gd name="T46" fmla="*/ 21 w 22"/>
                  <a:gd name="T47" fmla="*/ 28 h 102"/>
                  <a:gd name="T48" fmla="*/ 15 w 22"/>
                  <a:gd name="T49" fmla="*/ 27 h 102"/>
                  <a:gd name="T50" fmla="*/ 14 w 22"/>
                  <a:gd name="T51" fmla="*/ 27 h 102"/>
                  <a:gd name="T52" fmla="*/ 15 w 22"/>
                  <a:gd name="T53" fmla="*/ 26 h 102"/>
                  <a:gd name="T54" fmla="*/ 21 w 22"/>
                  <a:gd name="T55" fmla="*/ 25 h 102"/>
                  <a:gd name="T56" fmla="*/ 22 w 22"/>
                  <a:gd name="T57" fmla="*/ 6 h 102"/>
                  <a:gd name="T58" fmla="*/ 17 w 22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6"/>
                      <a:pt x="2" y="30"/>
                      <a:pt x="2" y="35"/>
                    </a:cubicBezTo>
                    <a:cubicBezTo>
                      <a:pt x="2" y="36"/>
                      <a:pt x="2" y="38"/>
                      <a:pt x="1" y="4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3"/>
                      <a:pt x="19" y="51"/>
                    </a:cubicBezTo>
                    <a:cubicBezTo>
                      <a:pt x="19" y="49"/>
                      <a:pt x="19" y="47"/>
                      <a:pt x="20" y="44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239"/>
              <p:cNvSpPr>
                <a:spLocks/>
              </p:cNvSpPr>
              <p:nvPr/>
            </p:nvSpPr>
            <p:spPr bwMode="auto">
              <a:xfrm>
                <a:off x="1343025" y="6207125"/>
                <a:ext cx="46038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2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240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241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242"/>
              <p:cNvSpPr>
                <a:spLocks noEditPoints="1"/>
              </p:cNvSpPr>
              <p:nvPr/>
            </p:nvSpPr>
            <p:spPr bwMode="auto">
              <a:xfrm>
                <a:off x="1073150" y="6424613"/>
                <a:ext cx="120650" cy="60325"/>
              </a:xfrm>
              <a:custGeom>
                <a:avLst/>
                <a:gdLst>
                  <a:gd name="T0" fmla="*/ 0 w 18"/>
                  <a:gd name="T1" fmla="*/ 9 h 9"/>
                  <a:gd name="T2" fmla="*/ 0 w 18"/>
                  <a:gd name="T3" fmla="*/ 9 h 9"/>
                  <a:gd name="T4" fmla="*/ 0 w 18"/>
                  <a:gd name="T5" fmla="*/ 9 h 9"/>
                  <a:gd name="T6" fmla="*/ 0 w 18"/>
                  <a:gd name="T7" fmla="*/ 9 h 9"/>
                  <a:gd name="T8" fmla="*/ 0 w 18"/>
                  <a:gd name="T9" fmla="*/ 9 h 9"/>
                  <a:gd name="T10" fmla="*/ 0 w 18"/>
                  <a:gd name="T11" fmla="*/ 9 h 9"/>
                  <a:gd name="T12" fmla="*/ 0 w 18"/>
                  <a:gd name="T13" fmla="*/ 9 h 9"/>
                  <a:gd name="T14" fmla="*/ 0 w 18"/>
                  <a:gd name="T15" fmla="*/ 9 h 9"/>
                  <a:gd name="T16" fmla="*/ 0 w 18"/>
                  <a:gd name="T17" fmla="*/ 9 h 9"/>
                  <a:gd name="T18" fmla="*/ 5 w 18"/>
                  <a:gd name="T19" fmla="*/ 8 h 9"/>
                  <a:gd name="T20" fmla="*/ 5 w 18"/>
                  <a:gd name="T21" fmla="*/ 8 h 9"/>
                  <a:gd name="T22" fmla="*/ 5 w 18"/>
                  <a:gd name="T23" fmla="*/ 8 h 9"/>
                  <a:gd name="T24" fmla="*/ 5 w 18"/>
                  <a:gd name="T25" fmla="*/ 8 h 9"/>
                  <a:gd name="T26" fmla="*/ 5 w 18"/>
                  <a:gd name="T27" fmla="*/ 8 h 9"/>
                  <a:gd name="T28" fmla="*/ 5 w 18"/>
                  <a:gd name="T29" fmla="*/ 8 h 9"/>
                  <a:gd name="T30" fmla="*/ 5 w 18"/>
                  <a:gd name="T31" fmla="*/ 8 h 9"/>
                  <a:gd name="T32" fmla="*/ 5 w 18"/>
                  <a:gd name="T33" fmla="*/ 8 h 9"/>
                  <a:gd name="T34" fmla="*/ 5 w 18"/>
                  <a:gd name="T35" fmla="*/ 8 h 9"/>
                  <a:gd name="T36" fmla="*/ 5 w 18"/>
                  <a:gd name="T37" fmla="*/ 7 h 9"/>
                  <a:gd name="T38" fmla="*/ 5 w 18"/>
                  <a:gd name="T39" fmla="*/ 7 h 9"/>
                  <a:gd name="T40" fmla="*/ 5 w 18"/>
                  <a:gd name="T41" fmla="*/ 7 h 9"/>
                  <a:gd name="T42" fmla="*/ 5 w 18"/>
                  <a:gd name="T43" fmla="*/ 7 h 9"/>
                  <a:gd name="T44" fmla="*/ 5 w 18"/>
                  <a:gd name="T45" fmla="*/ 7 h 9"/>
                  <a:gd name="T46" fmla="*/ 5 w 18"/>
                  <a:gd name="T47" fmla="*/ 7 h 9"/>
                  <a:gd name="T48" fmla="*/ 18 w 18"/>
                  <a:gd name="T49" fmla="*/ 0 h 9"/>
                  <a:gd name="T50" fmla="*/ 5 w 18"/>
                  <a:gd name="T51" fmla="*/ 7 h 9"/>
                  <a:gd name="T52" fmla="*/ 18 w 18"/>
                  <a:gd name="T53" fmla="*/ 0 h 9"/>
                  <a:gd name="T54" fmla="*/ 18 w 18"/>
                  <a:gd name="T55" fmla="*/ 0 h 9"/>
                  <a:gd name="T56" fmla="*/ 18 w 18"/>
                  <a:gd name="T57" fmla="*/ 0 h 9"/>
                  <a:gd name="T58" fmla="*/ 18 w 18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18" y="0"/>
                    </a:moveTo>
                    <a:cubicBezTo>
                      <a:pt x="15" y="3"/>
                      <a:pt x="11" y="5"/>
                      <a:pt x="5" y="7"/>
                    </a:cubicBezTo>
                    <a:cubicBezTo>
                      <a:pt x="11" y="5"/>
                      <a:pt x="15" y="3"/>
                      <a:pt x="18" y="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243"/>
              <p:cNvSpPr>
                <a:spLocks noEditPoints="1"/>
              </p:cNvSpPr>
              <p:nvPr/>
            </p:nvSpPr>
            <p:spPr bwMode="auto">
              <a:xfrm>
                <a:off x="1112838" y="6016625"/>
                <a:ext cx="149225" cy="258762"/>
              </a:xfrm>
              <a:custGeom>
                <a:avLst/>
                <a:gdLst>
                  <a:gd name="T0" fmla="*/ 7 w 22"/>
                  <a:gd name="T1" fmla="*/ 8 h 38"/>
                  <a:gd name="T2" fmla="*/ 7 w 22"/>
                  <a:gd name="T3" fmla="*/ 8 h 38"/>
                  <a:gd name="T4" fmla="*/ 7 w 22"/>
                  <a:gd name="T5" fmla="*/ 8 h 38"/>
                  <a:gd name="T6" fmla="*/ 9 w 22"/>
                  <a:gd name="T7" fmla="*/ 11 h 38"/>
                  <a:gd name="T8" fmla="*/ 13 w 22"/>
                  <a:gd name="T9" fmla="*/ 18 h 38"/>
                  <a:gd name="T10" fmla="*/ 16 w 22"/>
                  <a:gd name="T11" fmla="*/ 26 h 38"/>
                  <a:gd name="T12" fmla="*/ 17 w 22"/>
                  <a:gd name="T13" fmla="*/ 29 h 38"/>
                  <a:gd name="T14" fmla="*/ 17 w 22"/>
                  <a:gd name="T15" fmla="*/ 29 h 38"/>
                  <a:gd name="T16" fmla="*/ 15 w 22"/>
                  <a:gd name="T17" fmla="*/ 26 h 38"/>
                  <a:gd name="T18" fmla="*/ 11 w 22"/>
                  <a:gd name="T19" fmla="*/ 19 h 38"/>
                  <a:gd name="T20" fmla="*/ 8 w 22"/>
                  <a:gd name="T21" fmla="*/ 12 h 38"/>
                  <a:gd name="T22" fmla="*/ 7 w 22"/>
                  <a:gd name="T23" fmla="*/ 8 h 38"/>
                  <a:gd name="T24" fmla="*/ 2 w 22"/>
                  <a:gd name="T25" fmla="*/ 0 h 38"/>
                  <a:gd name="T26" fmla="*/ 2 w 22"/>
                  <a:gd name="T27" fmla="*/ 0 h 38"/>
                  <a:gd name="T28" fmla="*/ 2 w 22"/>
                  <a:gd name="T29" fmla="*/ 0 h 38"/>
                  <a:gd name="T30" fmla="*/ 2 w 22"/>
                  <a:gd name="T31" fmla="*/ 0 h 38"/>
                  <a:gd name="T32" fmla="*/ 2 w 22"/>
                  <a:gd name="T33" fmla="*/ 0 h 38"/>
                  <a:gd name="T34" fmla="*/ 2 w 22"/>
                  <a:gd name="T35" fmla="*/ 0 h 38"/>
                  <a:gd name="T36" fmla="*/ 12 w 22"/>
                  <a:gd name="T37" fmla="*/ 32 h 38"/>
                  <a:gd name="T38" fmla="*/ 21 w 22"/>
                  <a:gd name="T39" fmla="*/ 37 h 38"/>
                  <a:gd name="T40" fmla="*/ 22 w 22"/>
                  <a:gd name="T41" fmla="*/ 37 h 38"/>
                  <a:gd name="T42" fmla="*/ 22 w 22"/>
                  <a:gd name="T43" fmla="*/ 38 h 38"/>
                  <a:gd name="T44" fmla="*/ 21 w 22"/>
                  <a:gd name="T45" fmla="*/ 25 h 38"/>
                  <a:gd name="T46" fmla="*/ 21 w 22"/>
                  <a:gd name="T47" fmla="*/ 26 h 38"/>
                  <a:gd name="T48" fmla="*/ 2 w 22"/>
                  <a:gd name="T49" fmla="*/ 0 h 38"/>
                  <a:gd name="T50" fmla="*/ 2 w 22"/>
                  <a:gd name="T5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3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9" y="11"/>
                    </a:cubicBezTo>
                    <a:cubicBezTo>
                      <a:pt x="10" y="13"/>
                      <a:pt x="11" y="16"/>
                      <a:pt x="13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6" y="28"/>
                      <a:pt x="15" y="26"/>
                    </a:cubicBezTo>
                    <a:cubicBezTo>
                      <a:pt x="14" y="24"/>
                      <a:pt x="13" y="22"/>
                      <a:pt x="11" y="19"/>
                    </a:cubicBezTo>
                    <a:cubicBezTo>
                      <a:pt x="10" y="16"/>
                      <a:pt x="9" y="14"/>
                      <a:pt x="8" y="12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5" y="33"/>
                      <a:pt x="18" y="35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2" y="33"/>
                      <a:pt x="21" y="29"/>
                      <a:pt x="21" y="25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6" y="5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244"/>
              <p:cNvSpPr>
                <a:spLocks noEditPoints="1"/>
              </p:cNvSpPr>
              <p:nvPr/>
            </p:nvSpPr>
            <p:spPr bwMode="auto">
              <a:xfrm>
                <a:off x="971550" y="6213475"/>
                <a:ext cx="282575" cy="101600"/>
              </a:xfrm>
              <a:custGeom>
                <a:avLst/>
                <a:gdLst>
                  <a:gd name="T0" fmla="*/ 10 w 42"/>
                  <a:gd name="T1" fmla="*/ 6 h 15"/>
                  <a:gd name="T2" fmla="*/ 10 w 42"/>
                  <a:gd name="T3" fmla="*/ 6 h 15"/>
                  <a:gd name="T4" fmla="*/ 14 w 42"/>
                  <a:gd name="T5" fmla="*/ 6 h 15"/>
                  <a:gd name="T6" fmla="*/ 23 w 42"/>
                  <a:gd name="T7" fmla="*/ 6 h 15"/>
                  <a:gd name="T8" fmla="*/ 32 w 42"/>
                  <a:gd name="T9" fmla="*/ 7 h 15"/>
                  <a:gd name="T10" fmla="*/ 36 w 42"/>
                  <a:gd name="T11" fmla="*/ 8 h 15"/>
                  <a:gd name="T12" fmla="*/ 36 w 42"/>
                  <a:gd name="T13" fmla="*/ 8 h 15"/>
                  <a:gd name="T14" fmla="*/ 32 w 42"/>
                  <a:gd name="T15" fmla="*/ 8 h 15"/>
                  <a:gd name="T16" fmla="*/ 32 w 42"/>
                  <a:gd name="T17" fmla="*/ 8 h 15"/>
                  <a:gd name="T18" fmla="*/ 31 w 42"/>
                  <a:gd name="T19" fmla="*/ 8 h 15"/>
                  <a:gd name="T20" fmla="*/ 23 w 42"/>
                  <a:gd name="T21" fmla="*/ 8 h 15"/>
                  <a:gd name="T22" fmla="*/ 14 w 42"/>
                  <a:gd name="T23" fmla="*/ 7 h 15"/>
                  <a:gd name="T24" fmla="*/ 10 w 42"/>
                  <a:gd name="T25" fmla="*/ 6 h 15"/>
                  <a:gd name="T26" fmla="*/ 10 w 42"/>
                  <a:gd name="T27" fmla="*/ 6 h 15"/>
                  <a:gd name="T28" fmla="*/ 19 w 42"/>
                  <a:gd name="T29" fmla="*/ 0 h 15"/>
                  <a:gd name="T30" fmla="*/ 0 w 42"/>
                  <a:gd name="T31" fmla="*/ 6 h 15"/>
                  <a:gd name="T32" fmla="*/ 0 w 42"/>
                  <a:gd name="T33" fmla="*/ 6 h 15"/>
                  <a:gd name="T34" fmla="*/ 24 w 42"/>
                  <a:gd name="T35" fmla="*/ 15 h 15"/>
                  <a:gd name="T36" fmla="*/ 31 w 42"/>
                  <a:gd name="T37" fmla="*/ 14 h 15"/>
                  <a:gd name="T38" fmla="*/ 42 w 42"/>
                  <a:gd name="T39" fmla="*/ 8 h 15"/>
                  <a:gd name="T40" fmla="*/ 33 w 42"/>
                  <a:gd name="T41" fmla="*/ 3 h 15"/>
                  <a:gd name="T42" fmla="*/ 33 w 42"/>
                  <a:gd name="T43" fmla="*/ 3 h 15"/>
                  <a:gd name="T44" fmla="*/ 19 w 42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4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13"/>
                      <a:pt x="18" y="15"/>
                      <a:pt x="24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4" y="12"/>
                      <a:pt x="38" y="10"/>
                      <a:pt x="42" y="8"/>
                    </a:cubicBezTo>
                    <a:cubicBezTo>
                      <a:pt x="39" y="6"/>
                      <a:pt x="36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245"/>
              <p:cNvSpPr>
                <a:spLocks noEditPoints="1"/>
              </p:cNvSpPr>
              <p:nvPr/>
            </p:nvSpPr>
            <p:spPr bwMode="auto">
              <a:xfrm>
                <a:off x="1065213" y="6267450"/>
                <a:ext cx="196850" cy="217487"/>
              </a:xfrm>
              <a:custGeom>
                <a:avLst/>
                <a:gdLst>
                  <a:gd name="T0" fmla="*/ 10 w 29"/>
                  <a:gd name="T1" fmla="*/ 26 h 32"/>
                  <a:gd name="T2" fmla="*/ 12 w 29"/>
                  <a:gd name="T3" fmla="*/ 23 h 32"/>
                  <a:gd name="T4" fmla="*/ 17 w 29"/>
                  <a:gd name="T5" fmla="*/ 15 h 32"/>
                  <a:gd name="T6" fmla="*/ 22 w 29"/>
                  <a:gd name="T7" fmla="*/ 8 h 32"/>
                  <a:gd name="T8" fmla="*/ 25 w 29"/>
                  <a:gd name="T9" fmla="*/ 5 h 32"/>
                  <a:gd name="T10" fmla="*/ 25 w 29"/>
                  <a:gd name="T11" fmla="*/ 5 h 32"/>
                  <a:gd name="T12" fmla="*/ 23 w 29"/>
                  <a:gd name="T13" fmla="*/ 9 h 32"/>
                  <a:gd name="T14" fmla="*/ 18 w 29"/>
                  <a:gd name="T15" fmla="*/ 16 h 32"/>
                  <a:gd name="T16" fmla="*/ 13 w 29"/>
                  <a:gd name="T17" fmla="*/ 23 h 32"/>
                  <a:gd name="T18" fmla="*/ 10 w 29"/>
                  <a:gd name="T19" fmla="*/ 26 h 32"/>
                  <a:gd name="T20" fmla="*/ 10 w 29"/>
                  <a:gd name="T21" fmla="*/ 26 h 32"/>
                  <a:gd name="T22" fmla="*/ 10 w 29"/>
                  <a:gd name="T23" fmla="*/ 26 h 32"/>
                  <a:gd name="T24" fmla="*/ 29 w 29"/>
                  <a:gd name="T25" fmla="*/ 0 h 32"/>
                  <a:gd name="T26" fmla="*/ 28 w 29"/>
                  <a:gd name="T27" fmla="*/ 0 h 32"/>
                  <a:gd name="T28" fmla="*/ 17 w 29"/>
                  <a:gd name="T29" fmla="*/ 6 h 32"/>
                  <a:gd name="T30" fmla="*/ 17 w 29"/>
                  <a:gd name="T31" fmla="*/ 6 h 32"/>
                  <a:gd name="T32" fmla="*/ 1 w 29"/>
                  <a:gd name="T33" fmla="*/ 32 h 32"/>
                  <a:gd name="T34" fmla="*/ 1 w 29"/>
                  <a:gd name="T35" fmla="*/ 32 h 32"/>
                  <a:gd name="T36" fmla="*/ 1 w 29"/>
                  <a:gd name="T37" fmla="*/ 32 h 32"/>
                  <a:gd name="T38" fmla="*/ 1 w 29"/>
                  <a:gd name="T39" fmla="*/ 32 h 32"/>
                  <a:gd name="T40" fmla="*/ 1 w 29"/>
                  <a:gd name="T41" fmla="*/ 32 h 32"/>
                  <a:gd name="T42" fmla="*/ 1 w 29"/>
                  <a:gd name="T43" fmla="*/ 32 h 32"/>
                  <a:gd name="T44" fmla="*/ 1 w 29"/>
                  <a:gd name="T45" fmla="*/ 32 h 32"/>
                  <a:gd name="T46" fmla="*/ 6 w 29"/>
                  <a:gd name="T47" fmla="*/ 31 h 32"/>
                  <a:gd name="T48" fmla="*/ 6 w 29"/>
                  <a:gd name="T49" fmla="*/ 31 h 32"/>
                  <a:gd name="T50" fmla="*/ 6 w 29"/>
                  <a:gd name="T51" fmla="*/ 31 h 32"/>
                  <a:gd name="T52" fmla="*/ 6 w 29"/>
                  <a:gd name="T53" fmla="*/ 31 h 32"/>
                  <a:gd name="T54" fmla="*/ 6 w 29"/>
                  <a:gd name="T55" fmla="*/ 31 h 32"/>
                  <a:gd name="T56" fmla="*/ 6 w 29"/>
                  <a:gd name="T57" fmla="*/ 31 h 32"/>
                  <a:gd name="T58" fmla="*/ 6 w 29"/>
                  <a:gd name="T59" fmla="*/ 30 h 32"/>
                  <a:gd name="T60" fmla="*/ 6 w 29"/>
                  <a:gd name="T61" fmla="*/ 30 h 32"/>
                  <a:gd name="T62" fmla="*/ 6 w 29"/>
                  <a:gd name="T63" fmla="*/ 30 h 32"/>
                  <a:gd name="T64" fmla="*/ 6 w 29"/>
                  <a:gd name="T65" fmla="*/ 30 h 32"/>
                  <a:gd name="T66" fmla="*/ 6 w 29"/>
                  <a:gd name="T67" fmla="*/ 30 h 32"/>
                  <a:gd name="T68" fmla="*/ 19 w 29"/>
                  <a:gd name="T69" fmla="*/ 23 h 32"/>
                  <a:gd name="T70" fmla="*/ 19 w 29"/>
                  <a:gd name="T71" fmla="*/ 23 h 32"/>
                  <a:gd name="T72" fmla="*/ 19 w 29"/>
                  <a:gd name="T73" fmla="*/ 23 h 32"/>
                  <a:gd name="T74" fmla="*/ 28 w 29"/>
                  <a:gd name="T75" fmla="*/ 6 h 32"/>
                  <a:gd name="T76" fmla="*/ 28 w 29"/>
                  <a:gd name="T77" fmla="*/ 7 h 32"/>
                  <a:gd name="T78" fmla="*/ 28 w 29"/>
                  <a:gd name="T79" fmla="*/ 7 h 32"/>
                  <a:gd name="T80" fmla="*/ 28 w 29"/>
                  <a:gd name="T81" fmla="*/ 7 h 32"/>
                  <a:gd name="T82" fmla="*/ 29 w 29"/>
                  <a:gd name="T83" fmla="*/ 1 h 32"/>
                  <a:gd name="T84" fmla="*/ 29 w 29"/>
                  <a:gd name="T8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32">
                    <a:moveTo>
                      <a:pt x="10" y="26"/>
                    </a:moveTo>
                    <a:cubicBezTo>
                      <a:pt x="10" y="26"/>
                      <a:pt x="11" y="25"/>
                      <a:pt x="12" y="23"/>
                    </a:cubicBezTo>
                    <a:cubicBezTo>
                      <a:pt x="13" y="21"/>
                      <a:pt x="15" y="18"/>
                      <a:pt x="17" y="15"/>
                    </a:cubicBezTo>
                    <a:cubicBezTo>
                      <a:pt x="18" y="13"/>
                      <a:pt x="20" y="10"/>
                      <a:pt x="22" y="8"/>
                    </a:cubicBezTo>
                    <a:cubicBezTo>
                      <a:pt x="23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7"/>
                      <a:pt x="23" y="9"/>
                    </a:cubicBezTo>
                    <a:cubicBezTo>
                      <a:pt x="22" y="11"/>
                      <a:pt x="20" y="14"/>
                      <a:pt x="18" y="16"/>
                    </a:cubicBezTo>
                    <a:cubicBezTo>
                      <a:pt x="17" y="19"/>
                      <a:pt x="15" y="22"/>
                      <a:pt x="13" y="23"/>
                    </a:cubicBezTo>
                    <a:cubicBezTo>
                      <a:pt x="12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0" y="18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" y="32"/>
                      <a:pt x="4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2" y="28"/>
                      <a:pt x="16" y="26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5" y="17"/>
                      <a:pt x="28" y="11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4"/>
                      <a:pt x="29" y="2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246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247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248"/>
              <p:cNvSpPr>
                <a:spLocks/>
              </p:cNvSpPr>
              <p:nvPr/>
            </p:nvSpPr>
            <p:spPr bwMode="auto">
              <a:xfrm>
                <a:off x="1160463" y="6070600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4 w 10"/>
                  <a:gd name="T9" fmla="*/ 11 h 21"/>
                  <a:gd name="T10" fmla="*/ 8 w 10"/>
                  <a:gd name="T11" fmla="*/ 18 h 21"/>
                  <a:gd name="T12" fmla="*/ 10 w 10"/>
                  <a:gd name="T13" fmla="*/ 21 h 21"/>
                  <a:gd name="T14" fmla="*/ 10 w 10"/>
                  <a:gd name="T15" fmla="*/ 21 h 21"/>
                  <a:gd name="T16" fmla="*/ 10 w 10"/>
                  <a:gd name="T17" fmla="*/ 21 h 21"/>
                  <a:gd name="T18" fmla="*/ 9 w 10"/>
                  <a:gd name="T19" fmla="*/ 18 h 21"/>
                  <a:gd name="T20" fmla="*/ 6 w 10"/>
                  <a:gd name="T21" fmla="*/ 10 h 21"/>
                  <a:gd name="T22" fmla="*/ 2 w 10"/>
                  <a:gd name="T23" fmla="*/ 3 h 21"/>
                  <a:gd name="T24" fmla="*/ 0 w 10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4" y="11"/>
                    </a:cubicBezTo>
                    <a:cubicBezTo>
                      <a:pt x="6" y="14"/>
                      <a:pt x="7" y="16"/>
                      <a:pt x="8" y="18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0"/>
                      <a:pt x="9" y="18"/>
                    </a:cubicBezTo>
                    <a:cubicBezTo>
                      <a:pt x="8" y="16"/>
                      <a:pt x="7" y="13"/>
                      <a:pt x="6" y="10"/>
                    </a:cubicBezTo>
                    <a:cubicBezTo>
                      <a:pt x="4" y="8"/>
                      <a:pt x="3" y="5"/>
                      <a:pt x="2" y="3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249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250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251"/>
              <p:cNvSpPr>
                <a:spLocks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1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4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4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7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252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close/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253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254"/>
              <p:cNvSpPr>
                <a:spLocks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15 w 15"/>
                  <a:gd name="T1" fmla="*/ 0 h 21"/>
                  <a:gd name="T2" fmla="*/ 12 w 15"/>
                  <a:gd name="T3" fmla="*/ 3 h 21"/>
                  <a:gd name="T4" fmla="*/ 7 w 15"/>
                  <a:gd name="T5" fmla="*/ 10 h 21"/>
                  <a:gd name="T6" fmla="*/ 2 w 15"/>
                  <a:gd name="T7" fmla="*/ 18 h 21"/>
                  <a:gd name="T8" fmla="*/ 0 w 15"/>
                  <a:gd name="T9" fmla="*/ 21 h 21"/>
                  <a:gd name="T10" fmla="*/ 0 w 15"/>
                  <a:gd name="T11" fmla="*/ 21 h 21"/>
                  <a:gd name="T12" fmla="*/ 0 w 15"/>
                  <a:gd name="T13" fmla="*/ 21 h 21"/>
                  <a:gd name="T14" fmla="*/ 3 w 15"/>
                  <a:gd name="T15" fmla="*/ 18 h 21"/>
                  <a:gd name="T16" fmla="*/ 8 w 15"/>
                  <a:gd name="T17" fmla="*/ 11 h 21"/>
                  <a:gd name="T18" fmla="*/ 13 w 15"/>
                  <a:gd name="T19" fmla="*/ 4 h 21"/>
                  <a:gd name="T20" fmla="*/ 15 w 15"/>
                  <a:gd name="T21" fmla="*/ 0 h 21"/>
                  <a:gd name="T22" fmla="*/ 15 w 15"/>
                  <a:gd name="T23" fmla="*/ 0 h 21"/>
                  <a:gd name="T24" fmla="*/ 15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15" y="0"/>
                    </a:moveTo>
                    <a:cubicBezTo>
                      <a:pt x="15" y="0"/>
                      <a:pt x="13" y="1"/>
                      <a:pt x="12" y="3"/>
                    </a:cubicBezTo>
                    <a:cubicBezTo>
                      <a:pt x="10" y="5"/>
                      <a:pt x="8" y="8"/>
                      <a:pt x="7" y="10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2" y="20"/>
                      <a:pt x="3" y="18"/>
                    </a:cubicBezTo>
                    <a:cubicBezTo>
                      <a:pt x="5" y="17"/>
                      <a:pt x="7" y="14"/>
                      <a:pt x="8" y="11"/>
                    </a:cubicBezTo>
                    <a:cubicBezTo>
                      <a:pt x="10" y="9"/>
                      <a:pt x="12" y="6"/>
                      <a:pt x="13" y="4"/>
                    </a:cubicBezTo>
                    <a:cubicBezTo>
                      <a:pt x="14" y="2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8" name="组合 417"/>
            <p:cNvGrpSpPr/>
            <p:nvPr/>
          </p:nvGrpSpPr>
          <p:grpSpPr>
            <a:xfrm>
              <a:off x="1585913" y="4578350"/>
              <a:ext cx="390525" cy="2055814"/>
              <a:chOff x="1585913" y="4578350"/>
              <a:chExt cx="390525" cy="2055814"/>
            </a:xfrm>
          </p:grpSpPr>
          <p:sp>
            <p:nvSpPr>
              <p:cNvPr id="284" name="Freeform 92"/>
              <p:cNvSpPr>
                <a:spLocks/>
              </p:cNvSpPr>
              <p:nvPr/>
            </p:nvSpPr>
            <p:spPr bwMode="auto">
              <a:xfrm>
                <a:off x="1685925" y="5826126"/>
                <a:ext cx="155575" cy="258763"/>
              </a:xfrm>
              <a:custGeom>
                <a:avLst/>
                <a:gdLst>
                  <a:gd name="T0" fmla="*/ 20 w 23"/>
                  <a:gd name="T1" fmla="*/ 0 h 38"/>
                  <a:gd name="T2" fmla="*/ 0 w 23"/>
                  <a:gd name="T3" fmla="*/ 38 h 38"/>
                  <a:gd name="T4" fmla="*/ 20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20" y="0"/>
                    </a:moveTo>
                    <a:cubicBezTo>
                      <a:pt x="20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93"/>
              <p:cNvSpPr>
                <a:spLocks/>
              </p:cNvSpPr>
              <p:nvPr/>
            </p:nvSpPr>
            <p:spPr bwMode="auto">
              <a:xfrm>
                <a:off x="1685925" y="5975351"/>
                <a:ext cx="290513" cy="225425"/>
              </a:xfrm>
              <a:custGeom>
                <a:avLst/>
                <a:gdLst>
                  <a:gd name="T0" fmla="*/ 43 w 43"/>
                  <a:gd name="T1" fmla="*/ 13 h 33"/>
                  <a:gd name="T2" fmla="*/ 0 w 43"/>
                  <a:gd name="T3" fmla="*/ 16 h 33"/>
                  <a:gd name="T4" fmla="*/ 43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43" y="13"/>
                    </a:moveTo>
                    <a:cubicBezTo>
                      <a:pt x="43" y="13"/>
                      <a:pt x="23" y="0"/>
                      <a:pt x="0" y="16"/>
                    </a:cubicBezTo>
                    <a:cubicBezTo>
                      <a:pt x="0" y="16"/>
                      <a:pt x="17" y="33"/>
                      <a:pt x="43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94"/>
              <p:cNvSpPr>
                <a:spLocks/>
              </p:cNvSpPr>
              <p:nvPr/>
            </p:nvSpPr>
            <p:spPr bwMode="auto">
              <a:xfrm>
                <a:off x="1666875" y="6084888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3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1"/>
                      <a:pt x="3" y="0"/>
                    </a:cubicBezTo>
                    <a:cubicBezTo>
                      <a:pt x="3" y="0"/>
                      <a:pt x="0" y="23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95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96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97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7 w 11"/>
                  <a:gd name="T5" fmla="*/ 11 h 21"/>
                  <a:gd name="T6" fmla="*/ 3 w 11"/>
                  <a:gd name="T7" fmla="*/ 18 h 21"/>
                  <a:gd name="T8" fmla="*/ 0 w 11"/>
                  <a:gd name="T9" fmla="*/ 21 h 21"/>
                  <a:gd name="T10" fmla="*/ 2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1" y="1"/>
                      <a:pt x="10" y="3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5" y="13"/>
                      <a:pt x="4" y="16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1" y="20"/>
                      <a:pt x="2" y="17"/>
                    </a:cubicBezTo>
                    <a:cubicBezTo>
                      <a:pt x="2" y="15"/>
                      <a:pt x="4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98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99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100"/>
              <p:cNvSpPr>
                <a:spLocks/>
              </p:cNvSpPr>
              <p:nvPr/>
            </p:nvSpPr>
            <p:spPr bwMode="auto">
              <a:xfrm>
                <a:off x="1733550" y="6064251"/>
                <a:ext cx="176213" cy="20638"/>
              </a:xfrm>
              <a:custGeom>
                <a:avLst/>
                <a:gdLst>
                  <a:gd name="T0" fmla="*/ 26 w 26"/>
                  <a:gd name="T1" fmla="*/ 1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3 h 3"/>
                  <a:gd name="T10" fmla="*/ 4 w 26"/>
                  <a:gd name="T11" fmla="*/ 2 h 3"/>
                  <a:gd name="T12" fmla="*/ 13 w 26"/>
                  <a:gd name="T13" fmla="*/ 1 h 3"/>
                  <a:gd name="T14" fmla="*/ 22 w 26"/>
                  <a:gd name="T15" fmla="*/ 0 h 3"/>
                  <a:gd name="T16" fmla="*/ 26 w 26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1"/>
                    </a:moveTo>
                    <a:cubicBezTo>
                      <a:pt x="26" y="1"/>
                      <a:pt x="24" y="1"/>
                      <a:pt x="22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3"/>
                      <a:pt x="7" y="3"/>
                      <a:pt x="4" y="3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4" y="2"/>
                    </a:cubicBezTo>
                    <a:cubicBezTo>
                      <a:pt x="6" y="1"/>
                      <a:pt x="10" y="1"/>
                      <a:pt x="13" y="1"/>
                    </a:cubicBezTo>
                    <a:cubicBezTo>
                      <a:pt x="16" y="1"/>
                      <a:pt x="19" y="0"/>
                      <a:pt x="22" y="0"/>
                    </a:cubicBezTo>
                    <a:cubicBezTo>
                      <a:pt x="24" y="0"/>
                      <a:pt x="26" y="1"/>
                      <a:pt x="26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101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102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103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2 w 14"/>
                  <a:gd name="T3" fmla="*/ 18 h 21"/>
                  <a:gd name="T4" fmla="*/ 6 w 14"/>
                  <a:gd name="T5" fmla="*/ 11 h 21"/>
                  <a:gd name="T6" fmla="*/ 2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3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2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5" y="9"/>
                      <a:pt x="3" y="6"/>
                      <a:pt x="2" y="4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3"/>
                    </a:cubicBezTo>
                    <a:cubicBezTo>
                      <a:pt x="5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3" y="18"/>
                    </a:cubicBezTo>
                    <a:cubicBezTo>
                      <a:pt x="14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20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21"/>
              <p:cNvSpPr>
                <a:spLocks/>
              </p:cNvSpPr>
              <p:nvPr/>
            </p:nvSpPr>
            <p:spPr bwMode="auto">
              <a:xfrm>
                <a:off x="1693863" y="5100638"/>
                <a:ext cx="153988" cy="257175"/>
              </a:xfrm>
              <a:custGeom>
                <a:avLst/>
                <a:gdLst>
                  <a:gd name="T0" fmla="*/ 19 w 23"/>
                  <a:gd name="T1" fmla="*/ 0 h 38"/>
                  <a:gd name="T2" fmla="*/ 0 w 23"/>
                  <a:gd name="T3" fmla="*/ 38 h 38"/>
                  <a:gd name="T4" fmla="*/ 19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19" y="0"/>
                    </a:moveTo>
                    <a:cubicBezTo>
                      <a:pt x="19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1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Freeform 122"/>
              <p:cNvSpPr>
                <a:spLocks/>
              </p:cNvSpPr>
              <p:nvPr/>
            </p:nvSpPr>
            <p:spPr bwMode="auto">
              <a:xfrm>
                <a:off x="1693863" y="5249863"/>
                <a:ext cx="282575" cy="223838"/>
              </a:xfrm>
              <a:custGeom>
                <a:avLst/>
                <a:gdLst>
                  <a:gd name="T0" fmla="*/ 42 w 42"/>
                  <a:gd name="T1" fmla="*/ 13 h 33"/>
                  <a:gd name="T2" fmla="*/ 0 w 42"/>
                  <a:gd name="T3" fmla="*/ 16 h 33"/>
                  <a:gd name="T4" fmla="*/ 42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42" y="13"/>
                    </a:moveTo>
                    <a:cubicBezTo>
                      <a:pt x="42" y="13"/>
                      <a:pt x="22" y="0"/>
                      <a:pt x="0" y="16"/>
                    </a:cubicBezTo>
                    <a:cubicBezTo>
                      <a:pt x="0" y="16"/>
                      <a:pt x="17" y="33"/>
                      <a:pt x="42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Freeform 123"/>
              <p:cNvSpPr>
                <a:spLocks/>
              </p:cNvSpPr>
              <p:nvPr/>
            </p:nvSpPr>
            <p:spPr bwMode="auto">
              <a:xfrm>
                <a:off x="1666875" y="5357813"/>
                <a:ext cx="222250" cy="217488"/>
              </a:xfrm>
              <a:custGeom>
                <a:avLst/>
                <a:gdLst>
                  <a:gd name="T0" fmla="*/ 32 w 33"/>
                  <a:gd name="T1" fmla="*/ 32 h 32"/>
                  <a:gd name="T2" fmla="*/ 4 w 33"/>
                  <a:gd name="T3" fmla="*/ 0 h 32"/>
                  <a:gd name="T4" fmla="*/ 32 w 33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2">
                    <a:moveTo>
                      <a:pt x="32" y="32"/>
                    </a:moveTo>
                    <a:cubicBezTo>
                      <a:pt x="32" y="32"/>
                      <a:pt x="33" y="11"/>
                      <a:pt x="4" y="0"/>
                    </a:cubicBezTo>
                    <a:cubicBezTo>
                      <a:pt x="4" y="0"/>
                      <a:pt x="0" y="23"/>
                      <a:pt x="32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" name="Freeform 124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" name="Freeform 125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" name="Freeform 126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6 w 11"/>
                  <a:gd name="T5" fmla="*/ 11 h 21"/>
                  <a:gd name="T6" fmla="*/ 2 w 11"/>
                  <a:gd name="T7" fmla="*/ 18 h 21"/>
                  <a:gd name="T8" fmla="*/ 0 w 11"/>
                  <a:gd name="T9" fmla="*/ 21 h 21"/>
                  <a:gd name="T10" fmla="*/ 1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0" y="1"/>
                      <a:pt x="10" y="3"/>
                    </a:cubicBezTo>
                    <a:cubicBezTo>
                      <a:pt x="9" y="5"/>
                      <a:pt x="8" y="8"/>
                      <a:pt x="6" y="11"/>
                    </a:cubicBezTo>
                    <a:cubicBezTo>
                      <a:pt x="5" y="13"/>
                      <a:pt x="4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0"/>
                      <a:pt x="1" y="17"/>
                    </a:cubicBezTo>
                    <a:cubicBezTo>
                      <a:pt x="2" y="15"/>
                      <a:pt x="3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" name="Freeform 127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" name="Freeform 128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" name="Freeform 129"/>
              <p:cNvSpPr>
                <a:spLocks/>
              </p:cNvSpPr>
              <p:nvPr/>
            </p:nvSpPr>
            <p:spPr bwMode="auto">
              <a:xfrm>
                <a:off x="1739900" y="5337176"/>
                <a:ext cx="169863" cy="20638"/>
              </a:xfrm>
              <a:custGeom>
                <a:avLst/>
                <a:gdLst>
                  <a:gd name="T0" fmla="*/ 25 w 25"/>
                  <a:gd name="T1" fmla="*/ 1 h 3"/>
                  <a:gd name="T2" fmla="*/ 21 w 25"/>
                  <a:gd name="T3" fmla="*/ 1 h 3"/>
                  <a:gd name="T4" fmla="*/ 13 w 25"/>
                  <a:gd name="T5" fmla="*/ 2 h 3"/>
                  <a:gd name="T6" fmla="*/ 4 w 25"/>
                  <a:gd name="T7" fmla="*/ 3 h 3"/>
                  <a:gd name="T8" fmla="*/ 0 w 25"/>
                  <a:gd name="T9" fmla="*/ 3 h 3"/>
                  <a:gd name="T10" fmla="*/ 4 w 25"/>
                  <a:gd name="T11" fmla="*/ 2 h 3"/>
                  <a:gd name="T12" fmla="*/ 12 w 25"/>
                  <a:gd name="T13" fmla="*/ 1 h 3"/>
                  <a:gd name="T14" fmla="*/ 21 w 25"/>
                  <a:gd name="T15" fmla="*/ 0 h 3"/>
                  <a:gd name="T16" fmla="*/ 25 w 25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">
                    <a:moveTo>
                      <a:pt x="25" y="1"/>
                    </a:moveTo>
                    <a:cubicBezTo>
                      <a:pt x="25" y="1"/>
                      <a:pt x="24" y="1"/>
                      <a:pt x="21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3"/>
                      <a:pt x="6" y="3"/>
                      <a:pt x="4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4" y="2"/>
                    </a:cubicBezTo>
                    <a:cubicBezTo>
                      <a:pt x="6" y="1"/>
                      <a:pt x="9" y="1"/>
                      <a:pt x="12" y="1"/>
                    </a:cubicBezTo>
                    <a:cubicBezTo>
                      <a:pt x="16" y="1"/>
                      <a:pt x="19" y="0"/>
                      <a:pt x="21" y="0"/>
                    </a:cubicBezTo>
                    <a:cubicBezTo>
                      <a:pt x="24" y="0"/>
                      <a:pt x="25" y="1"/>
                      <a:pt x="25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" name="Freeform 130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" name="Freeform 131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" name="Freeform 132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14 w 14"/>
                  <a:gd name="T1" fmla="*/ 21 h 21"/>
                  <a:gd name="T2" fmla="*/ 11 w 14"/>
                  <a:gd name="T3" fmla="*/ 18 h 21"/>
                  <a:gd name="T4" fmla="*/ 6 w 14"/>
                  <a:gd name="T5" fmla="*/ 11 h 21"/>
                  <a:gd name="T6" fmla="*/ 1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2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1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4" y="9"/>
                      <a:pt x="2" y="6"/>
                      <a:pt x="1" y="4"/>
                    </a:cubicBezTo>
                    <a:cubicBezTo>
                      <a:pt x="0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" name="Freeform 133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" name="Freeform 134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" name="Freeform 135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" name="Freeform 136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" name="Freeform 137"/>
              <p:cNvSpPr>
                <a:spLocks/>
              </p:cNvSpPr>
              <p:nvPr/>
            </p:nvSpPr>
            <p:spPr bwMode="auto">
              <a:xfrm>
                <a:off x="1658938" y="5365751"/>
                <a:ext cx="101600" cy="26988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" name="Freeform 138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" name="Freeform 139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" name="Freeform 140"/>
              <p:cNvSpPr>
                <a:spLocks/>
              </p:cNvSpPr>
              <p:nvPr/>
            </p:nvSpPr>
            <p:spPr bwMode="auto">
              <a:xfrm>
                <a:off x="1619250" y="5473701"/>
                <a:ext cx="141288" cy="26988"/>
              </a:xfrm>
              <a:custGeom>
                <a:avLst/>
                <a:gdLst>
                  <a:gd name="T0" fmla="*/ 1 w 21"/>
                  <a:gd name="T1" fmla="*/ 2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3 h 4"/>
                  <a:gd name="T12" fmla="*/ 0 w 21"/>
                  <a:gd name="T13" fmla="*/ 2 h 4"/>
                  <a:gd name="T14" fmla="*/ 1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141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142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Freeform 143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144"/>
              <p:cNvSpPr>
                <a:spLocks/>
              </p:cNvSpPr>
              <p:nvPr/>
            </p:nvSpPr>
            <p:spPr bwMode="auto">
              <a:xfrm>
                <a:off x="1679575" y="5867401"/>
                <a:ext cx="107950" cy="33338"/>
              </a:xfrm>
              <a:custGeom>
                <a:avLst/>
                <a:gdLst>
                  <a:gd name="T0" fmla="*/ 1 w 16"/>
                  <a:gd name="T1" fmla="*/ 2 h 5"/>
                  <a:gd name="T2" fmla="*/ 13 w 16"/>
                  <a:gd name="T3" fmla="*/ 0 h 5"/>
                  <a:gd name="T4" fmla="*/ 16 w 16"/>
                  <a:gd name="T5" fmla="*/ 3 h 5"/>
                  <a:gd name="T6" fmla="*/ 13 w 16"/>
                  <a:gd name="T7" fmla="*/ 5 h 5"/>
                  <a:gd name="T8" fmla="*/ 13 w 16"/>
                  <a:gd name="T9" fmla="*/ 5 h 5"/>
                  <a:gd name="T10" fmla="*/ 1 w 16"/>
                  <a:gd name="T11" fmla="*/ 4 h 5"/>
                  <a:gd name="T12" fmla="*/ 0 w 16"/>
                  <a:gd name="T13" fmla="*/ 3 h 5"/>
                  <a:gd name="T14" fmla="*/ 1 w 1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6" y="3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Freeform 145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Freeform 146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147"/>
              <p:cNvSpPr>
                <a:spLocks/>
              </p:cNvSpPr>
              <p:nvPr/>
            </p:nvSpPr>
            <p:spPr bwMode="auto">
              <a:xfrm>
                <a:off x="1639888" y="5975351"/>
                <a:ext cx="147638" cy="34925"/>
              </a:xfrm>
              <a:custGeom>
                <a:avLst/>
                <a:gdLst>
                  <a:gd name="T0" fmla="*/ 1 w 22"/>
                  <a:gd name="T1" fmla="*/ 2 h 5"/>
                  <a:gd name="T2" fmla="*/ 19 w 22"/>
                  <a:gd name="T3" fmla="*/ 0 h 5"/>
                  <a:gd name="T4" fmla="*/ 21 w 22"/>
                  <a:gd name="T5" fmla="*/ 2 h 5"/>
                  <a:gd name="T6" fmla="*/ 19 w 22"/>
                  <a:gd name="T7" fmla="*/ 5 h 5"/>
                  <a:gd name="T8" fmla="*/ 19 w 22"/>
                  <a:gd name="T9" fmla="*/ 5 h 5"/>
                  <a:gd name="T10" fmla="*/ 1 w 22"/>
                  <a:gd name="T11" fmla="*/ 3 h 5"/>
                  <a:gd name="T12" fmla="*/ 0 w 22"/>
                  <a:gd name="T13" fmla="*/ 3 h 5"/>
                  <a:gd name="T14" fmla="*/ 1 w 2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2" y="4"/>
                      <a:pt x="21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Freeform 215"/>
              <p:cNvSpPr>
                <a:spLocks noEditPoints="1"/>
              </p:cNvSpPr>
              <p:nvPr/>
            </p:nvSpPr>
            <p:spPr bwMode="auto">
              <a:xfrm>
                <a:off x="1720850" y="5834063"/>
                <a:ext cx="255588" cy="731838"/>
              </a:xfrm>
              <a:custGeom>
                <a:avLst/>
                <a:gdLst>
                  <a:gd name="T0" fmla="*/ 23 w 38"/>
                  <a:gd name="T1" fmla="*/ 69 h 108"/>
                  <a:gd name="T2" fmla="*/ 23 w 38"/>
                  <a:gd name="T3" fmla="*/ 69 h 108"/>
                  <a:gd name="T4" fmla="*/ 23 w 38"/>
                  <a:gd name="T5" fmla="*/ 69 h 108"/>
                  <a:gd name="T6" fmla="*/ 23 w 38"/>
                  <a:gd name="T7" fmla="*/ 69 h 108"/>
                  <a:gd name="T8" fmla="*/ 23 w 38"/>
                  <a:gd name="T9" fmla="*/ 69 h 108"/>
                  <a:gd name="T10" fmla="*/ 23 w 38"/>
                  <a:gd name="T11" fmla="*/ 69 h 108"/>
                  <a:gd name="T12" fmla="*/ 23 w 38"/>
                  <a:gd name="T13" fmla="*/ 69 h 108"/>
                  <a:gd name="T14" fmla="*/ 22 w 38"/>
                  <a:gd name="T15" fmla="*/ 69 h 108"/>
                  <a:gd name="T16" fmla="*/ 22 w 38"/>
                  <a:gd name="T17" fmla="*/ 69 h 108"/>
                  <a:gd name="T18" fmla="*/ 22 w 38"/>
                  <a:gd name="T19" fmla="*/ 69 h 108"/>
                  <a:gd name="T20" fmla="*/ 22 w 38"/>
                  <a:gd name="T21" fmla="*/ 69 h 108"/>
                  <a:gd name="T22" fmla="*/ 22 w 38"/>
                  <a:gd name="T23" fmla="*/ 69 h 108"/>
                  <a:gd name="T24" fmla="*/ 22 w 38"/>
                  <a:gd name="T25" fmla="*/ 69 h 108"/>
                  <a:gd name="T26" fmla="*/ 22 w 38"/>
                  <a:gd name="T27" fmla="*/ 69 h 108"/>
                  <a:gd name="T28" fmla="*/ 22 w 38"/>
                  <a:gd name="T29" fmla="*/ 69 h 108"/>
                  <a:gd name="T30" fmla="*/ 22 w 38"/>
                  <a:gd name="T31" fmla="*/ 69 h 108"/>
                  <a:gd name="T32" fmla="*/ 22 w 38"/>
                  <a:gd name="T33" fmla="*/ 68 h 108"/>
                  <a:gd name="T34" fmla="*/ 22 w 38"/>
                  <a:gd name="T35" fmla="*/ 68 h 108"/>
                  <a:gd name="T36" fmla="*/ 22 w 38"/>
                  <a:gd name="T37" fmla="*/ 68 h 108"/>
                  <a:gd name="T38" fmla="*/ 0 w 38"/>
                  <a:gd name="T39" fmla="*/ 54 h 108"/>
                  <a:gd name="T40" fmla="*/ 2 w 38"/>
                  <a:gd name="T41" fmla="*/ 108 h 108"/>
                  <a:gd name="T42" fmla="*/ 0 w 38"/>
                  <a:gd name="T43" fmla="*/ 54 h 108"/>
                  <a:gd name="T44" fmla="*/ 0 w 38"/>
                  <a:gd name="T45" fmla="*/ 54 h 108"/>
                  <a:gd name="T46" fmla="*/ 32 w 38"/>
                  <a:gd name="T47" fmla="*/ 38 h 108"/>
                  <a:gd name="T48" fmla="*/ 38 w 38"/>
                  <a:gd name="T49" fmla="*/ 34 h 108"/>
                  <a:gd name="T50" fmla="*/ 38 w 38"/>
                  <a:gd name="T51" fmla="*/ 34 h 108"/>
                  <a:gd name="T52" fmla="*/ 15 w 38"/>
                  <a:gd name="T53" fmla="*/ 10 h 108"/>
                  <a:gd name="T54" fmla="*/ 15 w 38"/>
                  <a:gd name="T55" fmla="*/ 10 h 108"/>
                  <a:gd name="T56" fmla="*/ 15 w 38"/>
                  <a:gd name="T57" fmla="*/ 10 h 108"/>
                  <a:gd name="T58" fmla="*/ 15 w 38"/>
                  <a:gd name="T59" fmla="*/ 10 h 108"/>
                  <a:gd name="T60" fmla="*/ 15 w 38"/>
                  <a:gd name="T61" fmla="*/ 0 h 108"/>
                  <a:gd name="T62" fmla="*/ 15 w 38"/>
                  <a:gd name="T63" fmla="*/ 0 h 108"/>
                  <a:gd name="T64" fmla="*/ 15 w 38"/>
                  <a:gd name="T65" fmla="*/ 0 h 108"/>
                  <a:gd name="T66" fmla="*/ 15 w 38"/>
                  <a:gd name="T67" fmla="*/ 0 h 108"/>
                  <a:gd name="T68" fmla="*/ 15 w 38"/>
                  <a:gd name="T69" fmla="*/ 0 h 108"/>
                  <a:gd name="T70" fmla="*/ 15 w 38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108"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2" y="69"/>
                    </a:moveTo>
                    <a:cubicBezTo>
                      <a:pt x="22" y="69"/>
                      <a:pt x="23" y="69"/>
                      <a:pt x="23" y="69"/>
                    </a:cubicBezTo>
                    <a:cubicBezTo>
                      <a:pt x="23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moveTo>
                      <a:pt x="32" y="38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moveTo>
                      <a:pt x="38" y="34"/>
                    </a:moveTo>
                    <a:cubicBezTo>
                      <a:pt x="36" y="36"/>
                      <a:pt x="34" y="37"/>
                      <a:pt x="32" y="38"/>
                    </a:cubicBezTo>
                    <a:cubicBezTo>
                      <a:pt x="34" y="37"/>
                      <a:pt x="36" y="36"/>
                      <a:pt x="38" y="34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0"/>
                    </a:moveTo>
                    <a:cubicBezTo>
                      <a:pt x="15" y="3"/>
                      <a:pt x="15" y="7"/>
                      <a:pt x="15" y="10"/>
                    </a:cubicBezTo>
                    <a:cubicBezTo>
                      <a:pt x="15" y="7"/>
                      <a:pt x="15" y="3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Freeform 216"/>
              <p:cNvSpPr>
                <a:spLocks/>
              </p:cNvSpPr>
              <p:nvPr/>
            </p:nvSpPr>
            <p:spPr bwMode="auto">
              <a:xfrm>
                <a:off x="1720850" y="5826126"/>
                <a:ext cx="100013" cy="238125"/>
              </a:xfrm>
              <a:custGeom>
                <a:avLst/>
                <a:gdLst>
                  <a:gd name="T0" fmla="*/ 15 w 15"/>
                  <a:gd name="T1" fmla="*/ 0 h 35"/>
                  <a:gd name="T2" fmla="*/ 15 w 15"/>
                  <a:gd name="T3" fmla="*/ 0 h 35"/>
                  <a:gd name="T4" fmla="*/ 1 w 15"/>
                  <a:gd name="T5" fmla="*/ 14 h 35"/>
                  <a:gd name="T6" fmla="*/ 0 w 15"/>
                  <a:gd name="T7" fmla="*/ 28 h 35"/>
                  <a:gd name="T8" fmla="*/ 1 w 15"/>
                  <a:gd name="T9" fmla="*/ 26 h 35"/>
                  <a:gd name="T10" fmla="*/ 4 w 15"/>
                  <a:gd name="T11" fmla="*/ 19 h 35"/>
                  <a:gd name="T12" fmla="*/ 8 w 15"/>
                  <a:gd name="T13" fmla="*/ 12 h 35"/>
                  <a:gd name="T14" fmla="*/ 10 w 15"/>
                  <a:gd name="T15" fmla="*/ 9 h 35"/>
                  <a:gd name="T16" fmla="*/ 10 w 15"/>
                  <a:gd name="T17" fmla="*/ 9 h 35"/>
                  <a:gd name="T18" fmla="*/ 9 w 15"/>
                  <a:gd name="T19" fmla="*/ 12 h 35"/>
                  <a:gd name="T20" fmla="*/ 6 w 15"/>
                  <a:gd name="T21" fmla="*/ 20 h 35"/>
                  <a:gd name="T22" fmla="*/ 2 w 15"/>
                  <a:gd name="T23" fmla="*/ 27 h 35"/>
                  <a:gd name="T24" fmla="*/ 0 w 15"/>
                  <a:gd name="T25" fmla="*/ 29 h 35"/>
                  <a:gd name="T26" fmla="*/ 0 w 15"/>
                  <a:gd name="T27" fmla="*/ 35 h 35"/>
                  <a:gd name="T28" fmla="*/ 0 w 15"/>
                  <a:gd name="T29" fmla="*/ 35 h 35"/>
                  <a:gd name="T30" fmla="*/ 5 w 15"/>
                  <a:gd name="T31" fmla="*/ 33 h 35"/>
                  <a:gd name="T32" fmla="*/ 15 w 15"/>
                  <a:gd name="T33" fmla="*/ 11 h 35"/>
                  <a:gd name="T34" fmla="*/ 15 w 15"/>
                  <a:gd name="T35" fmla="*/ 11 h 35"/>
                  <a:gd name="T36" fmla="*/ 15 w 15"/>
                  <a:gd name="T37" fmla="*/ 11 h 35"/>
                  <a:gd name="T38" fmla="*/ 15 w 15"/>
                  <a:gd name="T39" fmla="*/ 11 h 35"/>
                  <a:gd name="T40" fmla="*/ 15 w 15"/>
                  <a:gd name="T41" fmla="*/ 11 h 35"/>
                  <a:gd name="T42" fmla="*/ 15 w 15"/>
                  <a:gd name="T43" fmla="*/ 11 h 35"/>
                  <a:gd name="T44" fmla="*/ 15 w 15"/>
                  <a:gd name="T45" fmla="*/ 11 h 35"/>
                  <a:gd name="T46" fmla="*/ 15 w 15"/>
                  <a:gd name="T47" fmla="*/ 1 h 35"/>
                  <a:gd name="T48" fmla="*/ 15 w 15"/>
                  <a:gd name="T49" fmla="*/ 1 h 35"/>
                  <a:gd name="T50" fmla="*/ 15 w 15"/>
                  <a:gd name="T51" fmla="*/ 1 h 35"/>
                  <a:gd name="T52" fmla="*/ 15 w 15"/>
                  <a:gd name="T53" fmla="*/ 1 h 35"/>
                  <a:gd name="T54" fmla="*/ 15 w 15"/>
                  <a:gd name="T55" fmla="*/ 1 h 35"/>
                  <a:gd name="T56" fmla="*/ 15 w 15"/>
                  <a:gd name="T57" fmla="*/ 1 h 35"/>
                  <a:gd name="T58" fmla="*/ 15 w 15"/>
                  <a:gd name="T59" fmla="*/ 1 h 35"/>
                  <a:gd name="T60" fmla="*/ 15 w 15"/>
                  <a:gd name="T61" fmla="*/ 0 h 35"/>
                  <a:gd name="T62" fmla="*/ 15 w 15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3"/>
                      <a:pt x="1" y="1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1" y="24"/>
                      <a:pt x="3" y="22"/>
                      <a:pt x="4" y="19"/>
                    </a:cubicBezTo>
                    <a:cubicBezTo>
                      <a:pt x="5" y="16"/>
                      <a:pt x="7" y="14"/>
                      <a:pt x="8" y="12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12"/>
                    </a:cubicBezTo>
                    <a:cubicBezTo>
                      <a:pt x="8" y="14"/>
                      <a:pt x="7" y="17"/>
                      <a:pt x="6" y="20"/>
                    </a:cubicBezTo>
                    <a:cubicBezTo>
                      <a:pt x="4" y="22"/>
                      <a:pt x="3" y="25"/>
                      <a:pt x="2" y="27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3" y="33"/>
                      <a:pt x="5" y="33"/>
                    </a:cubicBezTo>
                    <a:cubicBezTo>
                      <a:pt x="9" y="29"/>
                      <a:pt x="14" y="2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8"/>
                      <a:pt x="15" y="4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217"/>
              <p:cNvSpPr>
                <a:spLocks noEditPoints="1"/>
              </p:cNvSpPr>
              <p:nvPr/>
            </p:nvSpPr>
            <p:spPr bwMode="auto">
              <a:xfrm>
                <a:off x="1712913" y="6030913"/>
                <a:ext cx="263525" cy="101600"/>
              </a:xfrm>
              <a:custGeom>
                <a:avLst/>
                <a:gdLst>
                  <a:gd name="T0" fmla="*/ 3 w 39"/>
                  <a:gd name="T1" fmla="*/ 8 h 15"/>
                  <a:gd name="T2" fmla="*/ 3 w 39"/>
                  <a:gd name="T3" fmla="*/ 8 h 15"/>
                  <a:gd name="T4" fmla="*/ 7 w 39"/>
                  <a:gd name="T5" fmla="*/ 7 h 15"/>
                  <a:gd name="T6" fmla="*/ 16 w 39"/>
                  <a:gd name="T7" fmla="*/ 6 h 15"/>
                  <a:gd name="T8" fmla="*/ 25 w 39"/>
                  <a:gd name="T9" fmla="*/ 5 h 15"/>
                  <a:gd name="T10" fmla="*/ 25 w 39"/>
                  <a:gd name="T11" fmla="*/ 5 h 15"/>
                  <a:gd name="T12" fmla="*/ 29 w 39"/>
                  <a:gd name="T13" fmla="*/ 6 h 15"/>
                  <a:gd name="T14" fmla="*/ 29 w 39"/>
                  <a:gd name="T15" fmla="*/ 6 h 15"/>
                  <a:gd name="T16" fmla="*/ 25 w 39"/>
                  <a:gd name="T17" fmla="*/ 6 h 15"/>
                  <a:gd name="T18" fmla="*/ 16 w 39"/>
                  <a:gd name="T19" fmla="*/ 7 h 15"/>
                  <a:gd name="T20" fmla="*/ 8 w 39"/>
                  <a:gd name="T21" fmla="*/ 8 h 15"/>
                  <a:gd name="T22" fmla="*/ 7 w 39"/>
                  <a:gd name="T23" fmla="*/ 8 h 15"/>
                  <a:gd name="T24" fmla="*/ 7 w 39"/>
                  <a:gd name="T25" fmla="*/ 8 h 15"/>
                  <a:gd name="T26" fmla="*/ 3 w 39"/>
                  <a:gd name="T27" fmla="*/ 8 h 15"/>
                  <a:gd name="T28" fmla="*/ 3 w 39"/>
                  <a:gd name="T29" fmla="*/ 8 h 15"/>
                  <a:gd name="T30" fmla="*/ 20 w 39"/>
                  <a:gd name="T31" fmla="*/ 0 h 15"/>
                  <a:gd name="T32" fmla="*/ 6 w 39"/>
                  <a:gd name="T33" fmla="*/ 3 h 15"/>
                  <a:gd name="T34" fmla="*/ 6 w 39"/>
                  <a:gd name="T35" fmla="*/ 3 h 15"/>
                  <a:gd name="T36" fmla="*/ 1 w 39"/>
                  <a:gd name="T37" fmla="*/ 5 h 15"/>
                  <a:gd name="T38" fmla="*/ 0 w 39"/>
                  <a:gd name="T39" fmla="*/ 9 h 15"/>
                  <a:gd name="T40" fmla="*/ 8 w 39"/>
                  <a:gd name="T41" fmla="*/ 14 h 15"/>
                  <a:gd name="T42" fmla="*/ 14 w 39"/>
                  <a:gd name="T43" fmla="*/ 15 h 15"/>
                  <a:gd name="T44" fmla="*/ 33 w 39"/>
                  <a:gd name="T45" fmla="*/ 9 h 15"/>
                  <a:gd name="T46" fmla="*/ 33 w 39"/>
                  <a:gd name="T47" fmla="*/ 9 h 15"/>
                  <a:gd name="T48" fmla="*/ 33 w 39"/>
                  <a:gd name="T49" fmla="*/ 9 h 15"/>
                  <a:gd name="T50" fmla="*/ 39 w 39"/>
                  <a:gd name="T51" fmla="*/ 5 h 15"/>
                  <a:gd name="T52" fmla="*/ 39 w 39"/>
                  <a:gd name="T53" fmla="*/ 5 h 15"/>
                  <a:gd name="T54" fmla="*/ 39 w 39"/>
                  <a:gd name="T55" fmla="*/ 5 h 15"/>
                  <a:gd name="T56" fmla="*/ 20 w 39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5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7"/>
                      <a:pt x="7" y="7"/>
                    </a:cubicBezTo>
                    <a:cubicBezTo>
                      <a:pt x="9" y="6"/>
                      <a:pt x="13" y="6"/>
                      <a:pt x="16" y="6"/>
                    </a:cubicBezTo>
                    <a:cubicBezTo>
                      <a:pt x="19" y="6"/>
                      <a:pt x="22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7" y="5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7" y="6"/>
                      <a:pt x="25" y="6"/>
                    </a:cubicBezTo>
                    <a:cubicBezTo>
                      <a:pt x="22" y="7"/>
                      <a:pt x="19" y="7"/>
                      <a:pt x="16" y="7"/>
                    </a:cubicBezTo>
                    <a:cubicBezTo>
                      <a:pt x="13" y="8"/>
                      <a:pt x="10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0" y="0"/>
                    </a:moveTo>
                    <a:cubicBezTo>
                      <a:pt x="16" y="0"/>
                      <a:pt x="11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3" y="11"/>
                      <a:pt x="6" y="12"/>
                      <a:pt x="8" y="14"/>
                    </a:cubicBezTo>
                    <a:cubicBezTo>
                      <a:pt x="10" y="14"/>
                      <a:pt x="12" y="15"/>
                      <a:pt x="14" y="15"/>
                    </a:cubicBezTo>
                    <a:cubicBezTo>
                      <a:pt x="20" y="15"/>
                      <a:pt x="26" y="13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8"/>
                      <a:pt x="37" y="7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1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218"/>
              <p:cNvSpPr>
                <a:spLocks noEditPoints="1"/>
              </p:cNvSpPr>
              <p:nvPr/>
            </p:nvSpPr>
            <p:spPr bwMode="auto">
              <a:xfrm>
                <a:off x="1712913" y="6091238"/>
                <a:ext cx="169863" cy="211138"/>
              </a:xfrm>
              <a:custGeom>
                <a:avLst/>
                <a:gdLst>
                  <a:gd name="T0" fmla="*/ 14 w 25"/>
                  <a:gd name="T1" fmla="*/ 25 h 31"/>
                  <a:gd name="T2" fmla="*/ 14 w 25"/>
                  <a:gd name="T3" fmla="*/ 25 h 31"/>
                  <a:gd name="T4" fmla="*/ 14 w 25"/>
                  <a:gd name="T5" fmla="*/ 25 h 31"/>
                  <a:gd name="T6" fmla="*/ 14 w 25"/>
                  <a:gd name="T7" fmla="*/ 25 h 31"/>
                  <a:gd name="T8" fmla="*/ 0 w 25"/>
                  <a:gd name="T9" fmla="*/ 0 h 31"/>
                  <a:gd name="T10" fmla="*/ 0 w 25"/>
                  <a:gd name="T11" fmla="*/ 4 h 31"/>
                  <a:gd name="T12" fmla="*/ 3 w 25"/>
                  <a:gd name="T13" fmla="*/ 7 h 31"/>
                  <a:gd name="T14" fmla="*/ 8 w 25"/>
                  <a:gd name="T15" fmla="*/ 14 h 31"/>
                  <a:gd name="T16" fmla="*/ 13 w 25"/>
                  <a:gd name="T17" fmla="*/ 22 h 31"/>
                  <a:gd name="T18" fmla="*/ 14 w 25"/>
                  <a:gd name="T19" fmla="*/ 25 h 31"/>
                  <a:gd name="T20" fmla="*/ 14 w 25"/>
                  <a:gd name="T21" fmla="*/ 25 h 31"/>
                  <a:gd name="T22" fmla="*/ 14 w 25"/>
                  <a:gd name="T23" fmla="*/ 25 h 31"/>
                  <a:gd name="T24" fmla="*/ 14 w 25"/>
                  <a:gd name="T25" fmla="*/ 25 h 31"/>
                  <a:gd name="T26" fmla="*/ 14 w 25"/>
                  <a:gd name="T27" fmla="*/ 25 h 31"/>
                  <a:gd name="T28" fmla="*/ 12 w 25"/>
                  <a:gd name="T29" fmla="*/ 22 h 31"/>
                  <a:gd name="T30" fmla="*/ 6 w 25"/>
                  <a:gd name="T31" fmla="*/ 15 h 31"/>
                  <a:gd name="T32" fmla="*/ 2 w 25"/>
                  <a:gd name="T33" fmla="*/ 8 h 31"/>
                  <a:gd name="T34" fmla="*/ 0 w 25"/>
                  <a:gd name="T35" fmla="*/ 5 h 31"/>
                  <a:gd name="T36" fmla="*/ 0 w 25"/>
                  <a:gd name="T37" fmla="*/ 6 h 31"/>
                  <a:gd name="T38" fmla="*/ 1 w 25"/>
                  <a:gd name="T39" fmla="*/ 16 h 31"/>
                  <a:gd name="T40" fmla="*/ 1 w 25"/>
                  <a:gd name="T41" fmla="*/ 16 h 31"/>
                  <a:gd name="T42" fmla="*/ 1 w 25"/>
                  <a:gd name="T43" fmla="*/ 15 h 31"/>
                  <a:gd name="T44" fmla="*/ 23 w 25"/>
                  <a:gd name="T45" fmla="*/ 30 h 31"/>
                  <a:gd name="T46" fmla="*/ 23 w 25"/>
                  <a:gd name="T47" fmla="*/ 30 h 31"/>
                  <a:gd name="T48" fmla="*/ 23 w 25"/>
                  <a:gd name="T49" fmla="*/ 30 h 31"/>
                  <a:gd name="T50" fmla="*/ 23 w 25"/>
                  <a:gd name="T51" fmla="*/ 30 h 31"/>
                  <a:gd name="T52" fmla="*/ 23 w 25"/>
                  <a:gd name="T53" fmla="*/ 31 h 31"/>
                  <a:gd name="T54" fmla="*/ 23 w 25"/>
                  <a:gd name="T55" fmla="*/ 31 h 31"/>
                  <a:gd name="T56" fmla="*/ 23 w 25"/>
                  <a:gd name="T57" fmla="*/ 31 h 31"/>
                  <a:gd name="T58" fmla="*/ 23 w 25"/>
                  <a:gd name="T59" fmla="*/ 31 h 31"/>
                  <a:gd name="T60" fmla="*/ 23 w 25"/>
                  <a:gd name="T61" fmla="*/ 31 h 31"/>
                  <a:gd name="T62" fmla="*/ 23 w 25"/>
                  <a:gd name="T63" fmla="*/ 31 h 31"/>
                  <a:gd name="T64" fmla="*/ 23 w 25"/>
                  <a:gd name="T65" fmla="*/ 31 h 31"/>
                  <a:gd name="T66" fmla="*/ 23 w 25"/>
                  <a:gd name="T67" fmla="*/ 31 h 31"/>
                  <a:gd name="T68" fmla="*/ 23 w 25"/>
                  <a:gd name="T69" fmla="*/ 31 h 31"/>
                  <a:gd name="T70" fmla="*/ 23 w 25"/>
                  <a:gd name="T71" fmla="*/ 31 h 31"/>
                  <a:gd name="T72" fmla="*/ 23 w 25"/>
                  <a:gd name="T73" fmla="*/ 31 h 31"/>
                  <a:gd name="T74" fmla="*/ 24 w 25"/>
                  <a:gd name="T75" fmla="*/ 31 h 31"/>
                  <a:gd name="T76" fmla="*/ 24 w 25"/>
                  <a:gd name="T77" fmla="*/ 31 h 31"/>
                  <a:gd name="T78" fmla="*/ 24 w 25"/>
                  <a:gd name="T79" fmla="*/ 31 h 31"/>
                  <a:gd name="T80" fmla="*/ 24 w 25"/>
                  <a:gd name="T81" fmla="*/ 31 h 31"/>
                  <a:gd name="T82" fmla="*/ 24 w 25"/>
                  <a:gd name="T83" fmla="*/ 31 h 31"/>
                  <a:gd name="T84" fmla="*/ 24 w 25"/>
                  <a:gd name="T85" fmla="*/ 31 h 31"/>
                  <a:gd name="T86" fmla="*/ 24 w 25"/>
                  <a:gd name="T87" fmla="*/ 31 h 31"/>
                  <a:gd name="T88" fmla="*/ 24 w 25"/>
                  <a:gd name="T89" fmla="*/ 31 h 31"/>
                  <a:gd name="T90" fmla="*/ 24 w 25"/>
                  <a:gd name="T91" fmla="*/ 31 h 31"/>
                  <a:gd name="T92" fmla="*/ 24 w 25"/>
                  <a:gd name="T93" fmla="*/ 31 h 31"/>
                  <a:gd name="T94" fmla="*/ 24 w 25"/>
                  <a:gd name="T95" fmla="*/ 31 h 31"/>
                  <a:gd name="T96" fmla="*/ 24 w 25"/>
                  <a:gd name="T97" fmla="*/ 31 h 31"/>
                  <a:gd name="T98" fmla="*/ 8 w 25"/>
                  <a:gd name="T99" fmla="*/ 5 h 31"/>
                  <a:gd name="T100" fmla="*/ 8 w 25"/>
                  <a:gd name="T101" fmla="*/ 5 h 31"/>
                  <a:gd name="T102" fmla="*/ 0 w 25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31">
                    <a:moveTo>
                      <a:pt x="14" y="25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5" y="9"/>
                      <a:pt x="6" y="11"/>
                      <a:pt x="8" y="14"/>
                    </a:cubicBezTo>
                    <a:cubicBezTo>
                      <a:pt x="10" y="17"/>
                      <a:pt x="11" y="19"/>
                      <a:pt x="13" y="22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0" y="20"/>
                      <a:pt x="8" y="18"/>
                      <a:pt x="6" y="15"/>
                    </a:cubicBezTo>
                    <a:cubicBezTo>
                      <a:pt x="5" y="13"/>
                      <a:pt x="3" y="10"/>
                      <a:pt x="2" y="8"/>
                    </a:cubicBezTo>
                    <a:cubicBezTo>
                      <a:pt x="1" y="7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21"/>
                      <a:pt x="11" y="27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5" y="1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Freeform 219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220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221"/>
              <p:cNvSpPr>
                <a:spLocks/>
              </p:cNvSpPr>
              <p:nvPr/>
            </p:nvSpPr>
            <p:spPr bwMode="auto">
              <a:xfrm>
                <a:off x="1720850" y="5888038"/>
                <a:ext cx="66675" cy="134938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1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2 w 10"/>
                  <a:gd name="T13" fmla="*/ 18 h 20"/>
                  <a:gd name="T14" fmla="*/ 6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3" y="13"/>
                      <a:pt x="1" y="15"/>
                      <a:pt x="1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8"/>
                    </a:cubicBezTo>
                    <a:cubicBezTo>
                      <a:pt x="3" y="16"/>
                      <a:pt x="4" y="13"/>
                      <a:pt x="6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Freeform 222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Freeform 223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25"/>
              <p:cNvSpPr>
                <a:spLocks/>
              </p:cNvSpPr>
              <p:nvPr/>
            </p:nvSpPr>
            <p:spPr bwMode="auto">
              <a:xfrm>
                <a:off x="1733550" y="6064250"/>
                <a:ext cx="176213" cy="20637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1 h 3"/>
                  <a:gd name="T6" fmla="*/ 4 w 26"/>
                  <a:gd name="T7" fmla="*/ 2 h 3"/>
                  <a:gd name="T8" fmla="*/ 0 w 26"/>
                  <a:gd name="T9" fmla="*/ 3 h 3"/>
                  <a:gd name="T10" fmla="*/ 0 w 26"/>
                  <a:gd name="T11" fmla="*/ 3 h 3"/>
                  <a:gd name="T12" fmla="*/ 0 w 26"/>
                  <a:gd name="T13" fmla="*/ 3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1 h 3"/>
                  <a:gd name="T26" fmla="*/ 26 w 26"/>
                  <a:gd name="T27" fmla="*/ 1 h 3"/>
                  <a:gd name="T28" fmla="*/ 26 w 26"/>
                  <a:gd name="T29" fmla="*/ 1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16" y="1"/>
                      <a:pt x="13" y="1"/>
                    </a:cubicBezTo>
                    <a:cubicBezTo>
                      <a:pt x="10" y="1"/>
                      <a:pt x="6" y="1"/>
                      <a:pt x="4" y="2"/>
                    </a:cubicBezTo>
                    <a:cubicBezTo>
                      <a:pt x="2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2" y="1"/>
                    </a:cubicBezTo>
                    <a:cubicBezTo>
                      <a:pt x="24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Rectangle 226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Rectangle 227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28"/>
              <p:cNvSpPr>
                <a:spLocks noEditPoints="1"/>
              </p:cNvSpPr>
              <p:nvPr/>
            </p:nvSpPr>
            <p:spPr bwMode="auto">
              <a:xfrm>
                <a:off x="1712913" y="6118225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21 h 21"/>
                  <a:gd name="T4" fmla="*/ 14 w 14"/>
                  <a:gd name="T5" fmla="*/ 21 h 21"/>
                  <a:gd name="T6" fmla="*/ 14 w 14"/>
                  <a:gd name="T7" fmla="*/ 21 h 21"/>
                  <a:gd name="T8" fmla="*/ 14 w 14"/>
                  <a:gd name="T9" fmla="*/ 21 h 21"/>
                  <a:gd name="T10" fmla="*/ 14 w 14"/>
                  <a:gd name="T11" fmla="*/ 21 h 21"/>
                  <a:gd name="T12" fmla="*/ 14 w 14"/>
                  <a:gd name="T13" fmla="*/ 21 h 21"/>
                  <a:gd name="T14" fmla="*/ 0 w 14"/>
                  <a:gd name="T15" fmla="*/ 0 h 21"/>
                  <a:gd name="T16" fmla="*/ 0 w 14"/>
                  <a:gd name="T17" fmla="*/ 1 h 21"/>
                  <a:gd name="T18" fmla="*/ 2 w 14"/>
                  <a:gd name="T19" fmla="*/ 4 h 21"/>
                  <a:gd name="T20" fmla="*/ 6 w 14"/>
                  <a:gd name="T21" fmla="*/ 11 h 21"/>
                  <a:gd name="T22" fmla="*/ 12 w 14"/>
                  <a:gd name="T23" fmla="*/ 18 h 21"/>
                  <a:gd name="T24" fmla="*/ 14 w 14"/>
                  <a:gd name="T25" fmla="*/ 21 h 21"/>
                  <a:gd name="T26" fmla="*/ 14 w 14"/>
                  <a:gd name="T27" fmla="*/ 21 h 21"/>
                  <a:gd name="T28" fmla="*/ 14 w 14"/>
                  <a:gd name="T29" fmla="*/ 21 h 21"/>
                  <a:gd name="T30" fmla="*/ 13 w 14"/>
                  <a:gd name="T31" fmla="*/ 18 h 21"/>
                  <a:gd name="T32" fmla="*/ 8 w 14"/>
                  <a:gd name="T33" fmla="*/ 10 h 21"/>
                  <a:gd name="T34" fmla="*/ 3 w 14"/>
                  <a:gd name="T35" fmla="*/ 3 h 21"/>
                  <a:gd name="T36" fmla="*/ 0 w 1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5" y="9"/>
                      <a:pt x="6" y="11"/>
                    </a:cubicBezTo>
                    <a:cubicBezTo>
                      <a:pt x="8" y="14"/>
                      <a:pt x="10" y="16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3" y="18"/>
                    </a:cubicBezTo>
                    <a:cubicBezTo>
                      <a:pt x="11" y="15"/>
                      <a:pt x="10" y="13"/>
                      <a:pt x="8" y="10"/>
                    </a:cubicBezTo>
                    <a:cubicBezTo>
                      <a:pt x="6" y="7"/>
                      <a:pt x="5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29"/>
              <p:cNvSpPr>
                <a:spLocks noEditPoints="1"/>
              </p:cNvSpPr>
              <p:nvPr/>
            </p:nvSpPr>
            <p:spPr bwMode="auto">
              <a:xfrm>
                <a:off x="1585913" y="5616575"/>
                <a:ext cx="147638" cy="1017587"/>
              </a:xfrm>
              <a:custGeom>
                <a:avLst/>
                <a:gdLst>
                  <a:gd name="T0" fmla="*/ 20 w 22"/>
                  <a:gd name="T1" fmla="*/ 57 h 150"/>
                  <a:gd name="T2" fmla="*/ 9 w 22"/>
                  <a:gd name="T3" fmla="*/ 56 h 150"/>
                  <a:gd name="T4" fmla="*/ 8 w 22"/>
                  <a:gd name="T5" fmla="*/ 56 h 150"/>
                  <a:gd name="T6" fmla="*/ 9 w 22"/>
                  <a:gd name="T7" fmla="*/ 55 h 150"/>
                  <a:gd name="T8" fmla="*/ 20 w 22"/>
                  <a:gd name="T9" fmla="*/ 54 h 150"/>
                  <a:gd name="T10" fmla="*/ 20 w 22"/>
                  <a:gd name="T11" fmla="*/ 57 h 150"/>
                  <a:gd name="T12" fmla="*/ 17 w 22"/>
                  <a:gd name="T13" fmla="*/ 0 h 150"/>
                  <a:gd name="T14" fmla="*/ 5 w 22"/>
                  <a:gd name="T15" fmla="*/ 0 h 150"/>
                  <a:gd name="T16" fmla="*/ 5 w 22"/>
                  <a:gd name="T17" fmla="*/ 0 h 150"/>
                  <a:gd name="T18" fmla="*/ 0 w 22"/>
                  <a:gd name="T19" fmla="*/ 10 h 150"/>
                  <a:gd name="T20" fmla="*/ 1 w 22"/>
                  <a:gd name="T21" fmla="*/ 64 h 150"/>
                  <a:gd name="T22" fmla="*/ 2 w 22"/>
                  <a:gd name="T23" fmla="*/ 75 h 150"/>
                  <a:gd name="T24" fmla="*/ 1 w 22"/>
                  <a:gd name="T25" fmla="*/ 86 h 150"/>
                  <a:gd name="T26" fmla="*/ 1 w 22"/>
                  <a:gd name="T27" fmla="*/ 86 h 150"/>
                  <a:gd name="T28" fmla="*/ 0 w 22"/>
                  <a:gd name="T29" fmla="*/ 140 h 150"/>
                  <a:gd name="T30" fmla="*/ 5 w 22"/>
                  <a:gd name="T31" fmla="*/ 150 h 150"/>
                  <a:gd name="T32" fmla="*/ 17 w 22"/>
                  <a:gd name="T33" fmla="*/ 150 h 150"/>
                  <a:gd name="T34" fmla="*/ 22 w 22"/>
                  <a:gd name="T35" fmla="*/ 140 h 150"/>
                  <a:gd name="T36" fmla="*/ 20 w 22"/>
                  <a:gd name="T37" fmla="*/ 86 h 150"/>
                  <a:gd name="T38" fmla="*/ 20 w 22"/>
                  <a:gd name="T39" fmla="*/ 86 h 150"/>
                  <a:gd name="T40" fmla="*/ 19 w 22"/>
                  <a:gd name="T41" fmla="*/ 76 h 150"/>
                  <a:gd name="T42" fmla="*/ 20 w 22"/>
                  <a:gd name="T43" fmla="*/ 66 h 150"/>
                  <a:gd name="T44" fmla="*/ 21 w 22"/>
                  <a:gd name="T45" fmla="*/ 45 h 150"/>
                  <a:gd name="T46" fmla="*/ 21 w 22"/>
                  <a:gd name="T47" fmla="*/ 45 h 150"/>
                  <a:gd name="T48" fmla="*/ 21 w 22"/>
                  <a:gd name="T49" fmla="*/ 41 h 150"/>
                  <a:gd name="T50" fmla="*/ 15 w 22"/>
                  <a:gd name="T51" fmla="*/ 41 h 150"/>
                  <a:gd name="T52" fmla="*/ 14 w 22"/>
                  <a:gd name="T53" fmla="*/ 40 h 150"/>
                  <a:gd name="T54" fmla="*/ 15 w 22"/>
                  <a:gd name="T55" fmla="*/ 39 h 150"/>
                  <a:gd name="T56" fmla="*/ 21 w 22"/>
                  <a:gd name="T57" fmla="*/ 38 h 150"/>
                  <a:gd name="T58" fmla="*/ 22 w 22"/>
                  <a:gd name="T59" fmla="*/ 10 h 150"/>
                  <a:gd name="T60" fmla="*/ 17 w 22"/>
                  <a:gd name="T6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50">
                    <a:moveTo>
                      <a:pt x="20" y="57"/>
                    </a:move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7"/>
                      <a:pt x="20" y="57"/>
                      <a:pt x="20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67"/>
                      <a:pt x="2" y="71"/>
                      <a:pt x="2" y="75"/>
                    </a:cubicBezTo>
                    <a:cubicBezTo>
                      <a:pt x="2" y="78"/>
                      <a:pt x="2" y="82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82"/>
                      <a:pt x="19" y="79"/>
                      <a:pt x="19" y="76"/>
                    </a:cubicBezTo>
                    <a:cubicBezTo>
                      <a:pt x="19" y="72"/>
                      <a:pt x="19" y="69"/>
                      <a:pt x="20" y="6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1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30"/>
              <p:cNvSpPr>
                <a:spLocks/>
              </p:cNvSpPr>
              <p:nvPr/>
            </p:nvSpPr>
            <p:spPr bwMode="auto">
              <a:xfrm>
                <a:off x="1679575" y="5873750"/>
                <a:ext cx="47625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3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31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232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255"/>
              <p:cNvSpPr>
                <a:spLocks noEditPoints="1"/>
              </p:cNvSpPr>
              <p:nvPr/>
            </p:nvSpPr>
            <p:spPr bwMode="auto">
              <a:xfrm>
                <a:off x="1712913" y="5086350"/>
                <a:ext cx="263525" cy="488950"/>
              </a:xfrm>
              <a:custGeom>
                <a:avLst/>
                <a:gdLst>
                  <a:gd name="T0" fmla="*/ 25 w 39"/>
                  <a:gd name="T1" fmla="*/ 72 h 72"/>
                  <a:gd name="T2" fmla="*/ 25 w 39"/>
                  <a:gd name="T3" fmla="*/ 72 h 72"/>
                  <a:gd name="T4" fmla="*/ 25 w 39"/>
                  <a:gd name="T5" fmla="*/ 72 h 72"/>
                  <a:gd name="T6" fmla="*/ 24 w 39"/>
                  <a:gd name="T7" fmla="*/ 72 h 72"/>
                  <a:gd name="T8" fmla="*/ 24 w 39"/>
                  <a:gd name="T9" fmla="*/ 72 h 72"/>
                  <a:gd name="T10" fmla="*/ 24 w 39"/>
                  <a:gd name="T11" fmla="*/ 72 h 72"/>
                  <a:gd name="T12" fmla="*/ 33 w 39"/>
                  <a:gd name="T13" fmla="*/ 41 h 72"/>
                  <a:gd name="T14" fmla="*/ 33 w 39"/>
                  <a:gd name="T15" fmla="*/ 41 h 72"/>
                  <a:gd name="T16" fmla="*/ 33 w 39"/>
                  <a:gd name="T17" fmla="*/ 41 h 72"/>
                  <a:gd name="T18" fmla="*/ 39 w 39"/>
                  <a:gd name="T19" fmla="*/ 37 h 72"/>
                  <a:gd name="T20" fmla="*/ 33 w 39"/>
                  <a:gd name="T21" fmla="*/ 41 h 72"/>
                  <a:gd name="T22" fmla="*/ 39 w 39"/>
                  <a:gd name="T23" fmla="*/ 37 h 72"/>
                  <a:gd name="T24" fmla="*/ 16 w 39"/>
                  <a:gd name="T25" fmla="*/ 3 h 72"/>
                  <a:gd name="T26" fmla="*/ 16 w 39"/>
                  <a:gd name="T27" fmla="*/ 3 h 72"/>
                  <a:gd name="T28" fmla="*/ 16 w 39"/>
                  <a:gd name="T29" fmla="*/ 3 h 72"/>
                  <a:gd name="T30" fmla="*/ 16 w 39"/>
                  <a:gd name="T31" fmla="*/ 3 h 72"/>
                  <a:gd name="T32" fmla="*/ 16 w 39"/>
                  <a:gd name="T33" fmla="*/ 3 h 72"/>
                  <a:gd name="T34" fmla="*/ 16 w 39"/>
                  <a:gd name="T35" fmla="*/ 3 h 72"/>
                  <a:gd name="T36" fmla="*/ 16 w 39"/>
                  <a:gd name="T37" fmla="*/ 3 h 72"/>
                  <a:gd name="T38" fmla="*/ 16 w 39"/>
                  <a:gd name="T39" fmla="*/ 3 h 72"/>
                  <a:gd name="T40" fmla="*/ 16 w 39"/>
                  <a:gd name="T41" fmla="*/ 3 h 72"/>
                  <a:gd name="T42" fmla="*/ 16 w 39"/>
                  <a:gd name="T43" fmla="*/ 3 h 72"/>
                  <a:gd name="T44" fmla="*/ 16 w 39"/>
                  <a:gd name="T45" fmla="*/ 3 h 72"/>
                  <a:gd name="T46" fmla="*/ 16 w 39"/>
                  <a:gd name="T47" fmla="*/ 3 h 72"/>
                  <a:gd name="T48" fmla="*/ 16 w 39"/>
                  <a:gd name="T49" fmla="*/ 3 h 72"/>
                  <a:gd name="T50" fmla="*/ 16 w 39"/>
                  <a:gd name="T51" fmla="*/ 3 h 72"/>
                  <a:gd name="T52" fmla="*/ 16 w 39"/>
                  <a:gd name="T53" fmla="*/ 3 h 72"/>
                  <a:gd name="T54" fmla="*/ 16 w 39"/>
                  <a:gd name="T55" fmla="*/ 3 h 72"/>
                  <a:gd name="T56" fmla="*/ 16 w 39"/>
                  <a:gd name="T57" fmla="*/ 3 h 72"/>
                  <a:gd name="T58" fmla="*/ 16 w 39"/>
                  <a:gd name="T59" fmla="*/ 3 h 72"/>
                  <a:gd name="T60" fmla="*/ 16 w 39"/>
                  <a:gd name="T61" fmla="*/ 3 h 72"/>
                  <a:gd name="T62" fmla="*/ 16 w 39"/>
                  <a:gd name="T63" fmla="*/ 3 h 72"/>
                  <a:gd name="T64" fmla="*/ 16 w 39"/>
                  <a:gd name="T65" fmla="*/ 3 h 72"/>
                  <a:gd name="T66" fmla="*/ 0 w 39"/>
                  <a:gd name="T67" fmla="*/ 0 h 72"/>
                  <a:gd name="T68" fmla="*/ 0 w 39"/>
                  <a:gd name="T69" fmla="*/ 0 h 72"/>
                  <a:gd name="T70" fmla="*/ 1 w 39"/>
                  <a:gd name="T71" fmla="*/ 10 h 72"/>
                  <a:gd name="T72" fmla="*/ 1 w 39"/>
                  <a:gd name="T73" fmla="*/ 18 h 72"/>
                  <a:gd name="T74" fmla="*/ 1 w 39"/>
                  <a:gd name="T75" fmla="*/ 18 h 72"/>
                  <a:gd name="T76" fmla="*/ 1 w 39"/>
                  <a:gd name="T77" fmla="*/ 10 h 72"/>
                  <a:gd name="T78" fmla="*/ 0 w 39"/>
                  <a:gd name="T7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72"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moveTo>
                      <a:pt x="24" y="72"/>
                    </a:move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moveTo>
                      <a:pt x="39" y="37"/>
                    </a:moveTo>
                    <a:cubicBezTo>
                      <a:pt x="37" y="39"/>
                      <a:pt x="35" y="40"/>
                      <a:pt x="33" y="41"/>
                    </a:cubicBezTo>
                    <a:cubicBezTo>
                      <a:pt x="35" y="40"/>
                      <a:pt x="37" y="39"/>
                      <a:pt x="39" y="37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0" y="4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256"/>
              <p:cNvSpPr>
                <a:spLocks/>
              </p:cNvSpPr>
              <p:nvPr/>
            </p:nvSpPr>
            <p:spPr bwMode="auto">
              <a:xfrm>
                <a:off x="1720850" y="5100638"/>
                <a:ext cx="114300" cy="236537"/>
              </a:xfrm>
              <a:custGeom>
                <a:avLst/>
                <a:gdLst>
                  <a:gd name="T0" fmla="*/ 15 w 17"/>
                  <a:gd name="T1" fmla="*/ 0 h 35"/>
                  <a:gd name="T2" fmla="*/ 15 w 17"/>
                  <a:gd name="T3" fmla="*/ 0 h 35"/>
                  <a:gd name="T4" fmla="*/ 0 w 17"/>
                  <a:gd name="T5" fmla="*/ 16 h 35"/>
                  <a:gd name="T6" fmla="*/ 0 w 17"/>
                  <a:gd name="T7" fmla="*/ 16 h 35"/>
                  <a:gd name="T8" fmla="*/ 0 w 17"/>
                  <a:gd name="T9" fmla="*/ 16 h 35"/>
                  <a:gd name="T10" fmla="*/ 1 w 17"/>
                  <a:gd name="T11" fmla="*/ 28 h 35"/>
                  <a:gd name="T12" fmla="*/ 1 w 17"/>
                  <a:gd name="T13" fmla="*/ 26 h 35"/>
                  <a:gd name="T14" fmla="*/ 5 w 17"/>
                  <a:gd name="T15" fmla="*/ 19 h 35"/>
                  <a:gd name="T16" fmla="*/ 9 w 17"/>
                  <a:gd name="T17" fmla="*/ 12 h 35"/>
                  <a:gd name="T18" fmla="*/ 11 w 17"/>
                  <a:gd name="T19" fmla="*/ 9 h 35"/>
                  <a:gd name="T20" fmla="*/ 11 w 17"/>
                  <a:gd name="T21" fmla="*/ 9 h 35"/>
                  <a:gd name="T22" fmla="*/ 10 w 17"/>
                  <a:gd name="T23" fmla="*/ 12 h 35"/>
                  <a:gd name="T24" fmla="*/ 6 w 17"/>
                  <a:gd name="T25" fmla="*/ 20 h 35"/>
                  <a:gd name="T26" fmla="*/ 2 w 17"/>
                  <a:gd name="T27" fmla="*/ 27 h 35"/>
                  <a:gd name="T28" fmla="*/ 1 w 17"/>
                  <a:gd name="T29" fmla="*/ 29 h 35"/>
                  <a:gd name="T30" fmla="*/ 1 w 17"/>
                  <a:gd name="T31" fmla="*/ 35 h 35"/>
                  <a:gd name="T32" fmla="*/ 5 w 17"/>
                  <a:gd name="T33" fmla="*/ 33 h 35"/>
                  <a:gd name="T34" fmla="*/ 15 w 17"/>
                  <a:gd name="T35" fmla="*/ 1 h 35"/>
                  <a:gd name="T36" fmla="*/ 15 w 17"/>
                  <a:gd name="T37" fmla="*/ 1 h 35"/>
                  <a:gd name="T38" fmla="*/ 15 w 17"/>
                  <a:gd name="T39" fmla="*/ 1 h 35"/>
                  <a:gd name="T40" fmla="*/ 15 w 17"/>
                  <a:gd name="T41" fmla="*/ 1 h 35"/>
                  <a:gd name="T42" fmla="*/ 15 w 17"/>
                  <a:gd name="T43" fmla="*/ 1 h 35"/>
                  <a:gd name="T44" fmla="*/ 15 w 17"/>
                  <a:gd name="T45" fmla="*/ 1 h 35"/>
                  <a:gd name="T46" fmla="*/ 15 w 17"/>
                  <a:gd name="T47" fmla="*/ 1 h 35"/>
                  <a:gd name="T48" fmla="*/ 15 w 17"/>
                  <a:gd name="T49" fmla="*/ 1 h 35"/>
                  <a:gd name="T50" fmla="*/ 15 w 17"/>
                  <a:gd name="T51" fmla="*/ 1 h 35"/>
                  <a:gd name="T52" fmla="*/ 15 w 17"/>
                  <a:gd name="T53" fmla="*/ 1 h 35"/>
                  <a:gd name="T54" fmla="*/ 15 w 17"/>
                  <a:gd name="T55" fmla="*/ 1 h 35"/>
                  <a:gd name="T56" fmla="*/ 15 w 17"/>
                  <a:gd name="T57" fmla="*/ 1 h 35"/>
                  <a:gd name="T58" fmla="*/ 15 w 17"/>
                  <a:gd name="T59" fmla="*/ 1 h 35"/>
                  <a:gd name="T60" fmla="*/ 15 w 17"/>
                  <a:gd name="T61" fmla="*/ 1 h 35"/>
                  <a:gd name="T62" fmla="*/ 15 w 17"/>
                  <a:gd name="T63" fmla="*/ 0 h 35"/>
                  <a:gd name="T64" fmla="*/ 15 w 17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4"/>
                      <a:pt x="3" y="22"/>
                      <a:pt x="5" y="19"/>
                    </a:cubicBezTo>
                    <a:cubicBezTo>
                      <a:pt x="6" y="16"/>
                      <a:pt x="8" y="14"/>
                      <a:pt x="9" y="12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10"/>
                      <a:pt x="10" y="12"/>
                    </a:cubicBezTo>
                    <a:cubicBezTo>
                      <a:pt x="9" y="14"/>
                      <a:pt x="8" y="17"/>
                      <a:pt x="6" y="20"/>
                    </a:cubicBezTo>
                    <a:cubicBezTo>
                      <a:pt x="5" y="22"/>
                      <a:pt x="4" y="25"/>
                      <a:pt x="2" y="27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4" y="33"/>
                      <a:pt x="5" y="33"/>
                    </a:cubicBezTo>
                    <a:cubicBezTo>
                      <a:pt x="11" y="28"/>
                      <a:pt x="17" y="18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257"/>
              <p:cNvSpPr>
                <a:spLocks noEditPoints="1"/>
              </p:cNvSpPr>
              <p:nvPr/>
            </p:nvSpPr>
            <p:spPr bwMode="auto">
              <a:xfrm>
                <a:off x="1727200" y="5303838"/>
                <a:ext cx="249238" cy="101600"/>
              </a:xfrm>
              <a:custGeom>
                <a:avLst/>
                <a:gdLst>
                  <a:gd name="T0" fmla="*/ 2 w 37"/>
                  <a:gd name="T1" fmla="*/ 8 h 15"/>
                  <a:gd name="T2" fmla="*/ 2 w 37"/>
                  <a:gd name="T3" fmla="*/ 8 h 15"/>
                  <a:gd name="T4" fmla="*/ 6 w 37"/>
                  <a:gd name="T5" fmla="*/ 7 h 15"/>
                  <a:gd name="T6" fmla="*/ 14 w 37"/>
                  <a:gd name="T7" fmla="*/ 6 h 15"/>
                  <a:gd name="T8" fmla="*/ 23 w 37"/>
                  <a:gd name="T9" fmla="*/ 5 h 15"/>
                  <a:gd name="T10" fmla="*/ 23 w 37"/>
                  <a:gd name="T11" fmla="*/ 5 h 15"/>
                  <a:gd name="T12" fmla="*/ 27 w 37"/>
                  <a:gd name="T13" fmla="*/ 6 h 15"/>
                  <a:gd name="T14" fmla="*/ 27 w 37"/>
                  <a:gd name="T15" fmla="*/ 6 h 15"/>
                  <a:gd name="T16" fmla="*/ 23 w 37"/>
                  <a:gd name="T17" fmla="*/ 6 h 15"/>
                  <a:gd name="T18" fmla="*/ 15 w 37"/>
                  <a:gd name="T19" fmla="*/ 7 h 15"/>
                  <a:gd name="T20" fmla="*/ 6 w 37"/>
                  <a:gd name="T21" fmla="*/ 8 h 15"/>
                  <a:gd name="T22" fmla="*/ 6 w 37"/>
                  <a:gd name="T23" fmla="*/ 8 h 15"/>
                  <a:gd name="T24" fmla="*/ 5 w 37"/>
                  <a:gd name="T25" fmla="*/ 8 h 15"/>
                  <a:gd name="T26" fmla="*/ 2 w 37"/>
                  <a:gd name="T27" fmla="*/ 8 h 15"/>
                  <a:gd name="T28" fmla="*/ 2 w 37"/>
                  <a:gd name="T29" fmla="*/ 8 h 15"/>
                  <a:gd name="T30" fmla="*/ 18 w 37"/>
                  <a:gd name="T31" fmla="*/ 0 h 15"/>
                  <a:gd name="T32" fmla="*/ 4 w 37"/>
                  <a:gd name="T33" fmla="*/ 3 h 15"/>
                  <a:gd name="T34" fmla="*/ 4 w 37"/>
                  <a:gd name="T35" fmla="*/ 3 h 15"/>
                  <a:gd name="T36" fmla="*/ 0 w 37"/>
                  <a:gd name="T37" fmla="*/ 5 h 15"/>
                  <a:gd name="T38" fmla="*/ 0 w 37"/>
                  <a:gd name="T39" fmla="*/ 9 h 15"/>
                  <a:gd name="T40" fmla="*/ 0 w 37"/>
                  <a:gd name="T41" fmla="*/ 10 h 15"/>
                  <a:gd name="T42" fmla="*/ 7 w 37"/>
                  <a:gd name="T43" fmla="*/ 14 h 15"/>
                  <a:gd name="T44" fmla="*/ 13 w 37"/>
                  <a:gd name="T45" fmla="*/ 15 h 15"/>
                  <a:gd name="T46" fmla="*/ 31 w 37"/>
                  <a:gd name="T47" fmla="*/ 9 h 15"/>
                  <a:gd name="T48" fmla="*/ 31 w 37"/>
                  <a:gd name="T49" fmla="*/ 9 h 15"/>
                  <a:gd name="T50" fmla="*/ 31 w 37"/>
                  <a:gd name="T51" fmla="*/ 9 h 15"/>
                  <a:gd name="T52" fmla="*/ 37 w 37"/>
                  <a:gd name="T53" fmla="*/ 5 h 15"/>
                  <a:gd name="T54" fmla="*/ 37 w 37"/>
                  <a:gd name="T55" fmla="*/ 5 h 15"/>
                  <a:gd name="T56" fmla="*/ 37 w 37"/>
                  <a:gd name="T57" fmla="*/ 5 h 15"/>
                  <a:gd name="T58" fmla="*/ 18 w 37"/>
                  <a:gd name="T5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" h="15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7"/>
                      <a:pt x="6" y="7"/>
                    </a:cubicBezTo>
                    <a:cubicBezTo>
                      <a:pt x="8" y="6"/>
                      <a:pt x="11" y="6"/>
                      <a:pt x="14" y="6"/>
                    </a:cubicBezTo>
                    <a:cubicBezTo>
                      <a:pt x="18" y="6"/>
                      <a:pt x="21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6" y="5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6"/>
                      <a:pt x="23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2" y="8"/>
                      <a:pt x="9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8" y="0"/>
                    </a:moveTo>
                    <a:cubicBezTo>
                      <a:pt x="14" y="0"/>
                      <a:pt x="9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1" y="4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1"/>
                      <a:pt x="5" y="13"/>
                      <a:pt x="7" y="14"/>
                    </a:cubicBezTo>
                    <a:cubicBezTo>
                      <a:pt x="9" y="14"/>
                      <a:pt x="11" y="15"/>
                      <a:pt x="13" y="15"/>
                    </a:cubicBezTo>
                    <a:cubicBezTo>
                      <a:pt x="18" y="15"/>
                      <a:pt x="24" y="13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0" y="0"/>
                      <a:pt x="18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258"/>
              <p:cNvSpPr>
                <a:spLocks noEditPoints="1"/>
              </p:cNvSpPr>
              <p:nvPr/>
            </p:nvSpPr>
            <p:spPr bwMode="auto">
              <a:xfrm>
                <a:off x="1727200" y="5372100"/>
                <a:ext cx="155575" cy="203200"/>
              </a:xfrm>
              <a:custGeom>
                <a:avLst/>
                <a:gdLst>
                  <a:gd name="T0" fmla="*/ 13 w 23"/>
                  <a:gd name="T1" fmla="*/ 24 h 30"/>
                  <a:gd name="T2" fmla="*/ 13 w 23"/>
                  <a:gd name="T3" fmla="*/ 24 h 30"/>
                  <a:gd name="T4" fmla="*/ 13 w 23"/>
                  <a:gd name="T5" fmla="*/ 24 h 30"/>
                  <a:gd name="T6" fmla="*/ 13 w 23"/>
                  <a:gd name="T7" fmla="*/ 24 h 30"/>
                  <a:gd name="T8" fmla="*/ 0 w 23"/>
                  <a:gd name="T9" fmla="*/ 0 h 30"/>
                  <a:gd name="T10" fmla="*/ 0 w 23"/>
                  <a:gd name="T11" fmla="*/ 3 h 30"/>
                  <a:gd name="T12" fmla="*/ 0 w 23"/>
                  <a:gd name="T13" fmla="*/ 4 h 30"/>
                  <a:gd name="T14" fmla="*/ 2 w 23"/>
                  <a:gd name="T15" fmla="*/ 6 h 30"/>
                  <a:gd name="T16" fmla="*/ 7 w 23"/>
                  <a:gd name="T17" fmla="*/ 13 h 30"/>
                  <a:gd name="T18" fmla="*/ 11 w 23"/>
                  <a:gd name="T19" fmla="*/ 21 h 30"/>
                  <a:gd name="T20" fmla="*/ 13 w 23"/>
                  <a:gd name="T21" fmla="*/ 24 h 30"/>
                  <a:gd name="T22" fmla="*/ 13 w 23"/>
                  <a:gd name="T23" fmla="*/ 24 h 30"/>
                  <a:gd name="T24" fmla="*/ 13 w 23"/>
                  <a:gd name="T25" fmla="*/ 24 h 30"/>
                  <a:gd name="T26" fmla="*/ 13 w 23"/>
                  <a:gd name="T27" fmla="*/ 24 h 30"/>
                  <a:gd name="T28" fmla="*/ 13 w 23"/>
                  <a:gd name="T29" fmla="*/ 24 h 30"/>
                  <a:gd name="T30" fmla="*/ 10 w 23"/>
                  <a:gd name="T31" fmla="*/ 21 h 30"/>
                  <a:gd name="T32" fmla="*/ 5 w 23"/>
                  <a:gd name="T33" fmla="*/ 14 h 30"/>
                  <a:gd name="T34" fmla="*/ 1 w 23"/>
                  <a:gd name="T35" fmla="*/ 7 h 30"/>
                  <a:gd name="T36" fmla="*/ 1 w 23"/>
                  <a:gd name="T37" fmla="*/ 15 h 30"/>
                  <a:gd name="T38" fmla="*/ 1 w 23"/>
                  <a:gd name="T39" fmla="*/ 17 h 30"/>
                  <a:gd name="T40" fmla="*/ 22 w 23"/>
                  <a:gd name="T41" fmla="*/ 30 h 30"/>
                  <a:gd name="T42" fmla="*/ 22 w 23"/>
                  <a:gd name="T43" fmla="*/ 30 h 30"/>
                  <a:gd name="T44" fmla="*/ 23 w 23"/>
                  <a:gd name="T45" fmla="*/ 30 h 30"/>
                  <a:gd name="T46" fmla="*/ 23 w 23"/>
                  <a:gd name="T47" fmla="*/ 30 h 30"/>
                  <a:gd name="T48" fmla="*/ 23 w 23"/>
                  <a:gd name="T49" fmla="*/ 30 h 30"/>
                  <a:gd name="T50" fmla="*/ 7 w 23"/>
                  <a:gd name="T51" fmla="*/ 4 h 30"/>
                  <a:gd name="T52" fmla="*/ 7 w 23"/>
                  <a:gd name="T53" fmla="*/ 4 h 30"/>
                  <a:gd name="T54" fmla="*/ 0 w 23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0"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6"/>
                      <a:pt x="10" y="18"/>
                      <a:pt x="11" y="21"/>
                    </a:cubicBezTo>
                    <a:cubicBezTo>
                      <a:pt x="12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2" y="23"/>
                      <a:pt x="10" y="21"/>
                    </a:cubicBezTo>
                    <a:cubicBezTo>
                      <a:pt x="9" y="19"/>
                      <a:pt x="7" y="17"/>
                      <a:pt x="5" y="14"/>
                    </a:cubicBezTo>
                    <a:cubicBezTo>
                      <a:pt x="3" y="12"/>
                      <a:pt x="2" y="9"/>
                      <a:pt x="1" y="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5" y="22"/>
                      <a:pt x="12" y="27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1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259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260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261"/>
              <p:cNvSpPr>
                <a:spLocks/>
              </p:cNvSpPr>
              <p:nvPr/>
            </p:nvSpPr>
            <p:spPr bwMode="auto">
              <a:xfrm>
                <a:off x="1727200" y="5160963"/>
                <a:ext cx="66675" cy="136525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0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1 w 10"/>
                  <a:gd name="T13" fmla="*/ 18 h 20"/>
                  <a:gd name="T14" fmla="*/ 5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1" y="18"/>
                    </a:cubicBezTo>
                    <a:cubicBezTo>
                      <a:pt x="3" y="16"/>
                      <a:pt x="4" y="13"/>
                      <a:pt x="5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262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263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264"/>
              <p:cNvSpPr>
                <a:spLocks/>
              </p:cNvSpPr>
              <p:nvPr/>
            </p:nvSpPr>
            <p:spPr bwMode="auto">
              <a:xfrm>
                <a:off x="1739900" y="5337175"/>
                <a:ext cx="169863" cy="20637"/>
              </a:xfrm>
              <a:custGeom>
                <a:avLst/>
                <a:gdLst>
                  <a:gd name="T0" fmla="*/ 21 w 25"/>
                  <a:gd name="T1" fmla="*/ 0 h 3"/>
                  <a:gd name="T2" fmla="*/ 21 w 25"/>
                  <a:gd name="T3" fmla="*/ 0 h 3"/>
                  <a:gd name="T4" fmla="*/ 12 w 25"/>
                  <a:gd name="T5" fmla="*/ 1 h 3"/>
                  <a:gd name="T6" fmla="*/ 4 w 25"/>
                  <a:gd name="T7" fmla="*/ 2 h 3"/>
                  <a:gd name="T8" fmla="*/ 0 w 25"/>
                  <a:gd name="T9" fmla="*/ 3 h 3"/>
                  <a:gd name="T10" fmla="*/ 0 w 25"/>
                  <a:gd name="T11" fmla="*/ 3 h 3"/>
                  <a:gd name="T12" fmla="*/ 0 w 25"/>
                  <a:gd name="T13" fmla="*/ 3 h 3"/>
                  <a:gd name="T14" fmla="*/ 3 w 25"/>
                  <a:gd name="T15" fmla="*/ 3 h 3"/>
                  <a:gd name="T16" fmla="*/ 4 w 25"/>
                  <a:gd name="T17" fmla="*/ 3 h 3"/>
                  <a:gd name="T18" fmla="*/ 4 w 25"/>
                  <a:gd name="T19" fmla="*/ 3 h 3"/>
                  <a:gd name="T20" fmla="*/ 13 w 25"/>
                  <a:gd name="T21" fmla="*/ 2 h 3"/>
                  <a:gd name="T22" fmla="*/ 21 w 25"/>
                  <a:gd name="T23" fmla="*/ 1 h 3"/>
                  <a:gd name="T24" fmla="*/ 25 w 25"/>
                  <a:gd name="T25" fmla="*/ 1 h 3"/>
                  <a:gd name="T26" fmla="*/ 25 w 25"/>
                  <a:gd name="T27" fmla="*/ 1 h 3"/>
                  <a:gd name="T28" fmla="*/ 25 w 25"/>
                  <a:gd name="T29" fmla="*/ 1 h 3"/>
                  <a:gd name="T30" fmla="*/ 21 w 25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6" y="1"/>
                      <a:pt x="12" y="1"/>
                    </a:cubicBezTo>
                    <a:cubicBezTo>
                      <a:pt x="9" y="1"/>
                      <a:pt x="6" y="1"/>
                      <a:pt x="4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1" y="1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Rectangle 265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Rectangle 266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267"/>
              <p:cNvSpPr>
                <a:spLocks noEditPoints="1"/>
              </p:cNvSpPr>
              <p:nvPr/>
            </p:nvSpPr>
            <p:spPr bwMode="auto">
              <a:xfrm>
                <a:off x="1727200" y="5399088"/>
                <a:ext cx="87313" cy="134937"/>
              </a:xfrm>
              <a:custGeom>
                <a:avLst/>
                <a:gdLst>
                  <a:gd name="T0" fmla="*/ 13 w 13"/>
                  <a:gd name="T1" fmla="*/ 20 h 20"/>
                  <a:gd name="T2" fmla="*/ 13 w 13"/>
                  <a:gd name="T3" fmla="*/ 20 h 20"/>
                  <a:gd name="T4" fmla="*/ 13 w 13"/>
                  <a:gd name="T5" fmla="*/ 20 h 20"/>
                  <a:gd name="T6" fmla="*/ 13 w 13"/>
                  <a:gd name="T7" fmla="*/ 20 h 20"/>
                  <a:gd name="T8" fmla="*/ 13 w 13"/>
                  <a:gd name="T9" fmla="*/ 20 h 20"/>
                  <a:gd name="T10" fmla="*/ 13 w 13"/>
                  <a:gd name="T11" fmla="*/ 20 h 20"/>
                  <a:gd name="T12" fmla="*/ 13 w 13"/>
                  <a:gd name="T13" fmla="*/ 20 h 20"/>
                  <a:gd name="T14" fmla="*/ 0 w 13"/>
                  <a:gd name="T15" fmla="*/ 0 h 20"/>
                  <a:gd name="T16" fmla="*/ 1 w 13"/>
                  <a:gd name="T17" fmla="*/ 3 h 20"/>
                  <a:gd name="T18" fmla="*/ 5 w 13"/>
                  <a:gd name="T19" fmla="*/ 10 h 20"/>
                  <a:gd name="T20" fmla="*/ 10 w 13"/>
                  <a:gd name="T21" fmla="*/ 17 h 20"/>
                  <a:gd name="T22" fmla="*/ 13 w 13"/>
                  <a:gd name="T23" fmla="*/ 20 h 20"/>
                  <a:gd name="T24" fmla="*/ 13 w 13"/>
                  <a:gd name="T25" fmla="*/ 20 h 20"/>
                  <a:gd name="T26" fmla="*/ 13 w 13"/>
                  <a:gd name="T27" fmla="*/ 20 h 20"/>
                  <a:gd name="T28" fmla="*/ 11 w 13"/>
                  <a:gd name="T29" fmla="*/ 17 h 20"/>
                  <a:gd name="T30" fmla="*/ 7 w 13"/>
                  <a:gd name="T31" fmla="*/ 9 h 20"/>
                  <a:gd name="T32" fmla="*/ 2 w 13"/>
                  <a:gd name="T33" fmla="*/ 2 h 20"/>
                  <a:gd name="T34" fmla="*/ 0 w 13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0">
                    <a:moveTo>
                      <a:pt x="13" y="20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3" y="8"/>
                      <a:pt x="5" y="10"/>
                    </a:cubicBezTo>
                    <a:cubicBezTo>
                      <a:pt x="7" y="13"/>
                      <a:pt x="9" y="15"/>
                      <a:pt x="10" y="17"/>
                    </a:cubicBezTo>
                    <a:cubicBezTo>
                      <a:pt x="12" y="19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19"/>
                      <a:pt x="11" y="17"/>
                    </a:cubicBezTo>
                    <a:cubicBezTo>
                      <a:pt x="10" y="14"/>
                      <a:pt x="9" y="12"/>
                      <a:pt x="7" y="9"/>
                    </a:cubicBezTo>
                    <a:cubicBezTo>
                      <a:pt x="5" y="6"/>
                      <a:pt x="3" y="4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268"/>
              <p:cNvSpPr>
                <a:spLocks/>
              </p:cNvSpPr>
              <p:nvPr/>
            </p:nvSpPr>
            <p:spPr bwMode="auto">
              <a:xfrm>
                <a:off x="1585913" y="4578350"/>
                <a:ext cx="147638" cy="1017587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5 w 22"/>
                  <a:gd name="T5" fmla="*/ 0 h 150"/>
                  <a:gd name="T6" fmla="*/ 0 w 22"/>
                  <a:gd name="T7" fmla="*/ 10 h 150"/>
                  <a:gd name="T8" fmla="*/ 1 w 22"/>
                  <a:gd name="T9" fmla="*/ 63 h 150"/>
                  <a:gd name="T10" fmla="*/ 2 w 22"/>
                  <a:gd name="T11" fmla="*/ 74 h 150"/>
                  <a:gd name="T12" fmla="*/ 1 w 22"/>
                  <a:gd name="T13" fmla="*/ 85 h 150"/>
                  <a:gd name="T14" fmla="*/ 1 w 22"/>
                  <a:gd name="T15" fmla="*/ 85 h 150"/>
                  <a:gd name="T16" fmla="*/ 0 w 22"/>
                  <a:gd name="T17" fmla="*/ 140 h 150"/>
                  <a:gd name="T18" fmla="*/ 5 w 22"/>
                  <a:gd name="T19" fmla="*/ 150 h 150"/>
                  <a:gd name="T20" fmla="*/ 17 w 22"/>
                  <a:gd name="T21" fmla="*/ 150 h 150"/>
                  <a:gd name="T22" fmla="*/ 22 w 22"/>
                  <a:gd name="T23" fmla="*/ 140 h 150"/>
                  <a:gd name="T24" fmla="*/ 22 w 22"/>
                  <a:gd name="T25" fmla="*/ 140 h 150"/>
                  <a:gd name="T26" fmla="*/ 22 w 22"/>
                  <a:gd name="T27" fmla="*/ 136 h 150"/>
                  <a:gd name="T28" fmla="*/ 6 w 22"/>
                  <a:gd name="T29" fmla="*/ 135 h 150"/>
                  <a:gd name="T30" fmla="*/ 5 w 22"/>
                  <a:gd name="T31" fmla="*/ 134 h 150"/>
                  <a:gd name="T32" fmla="*/ 6 w 22"/>
                  <a:gd name="T33" fmla="*/ 134 h 150"/>
                  <a:gd name="T34" fmla="*/ 22 w 22"/>
                  <a:gd name="T35" fmla="*/ 132 h 150"/>
                  <a:gd name="T36" fmla="*/ 22 w 22"/>
                  <a:gd name="T37" fmla="*/ 124 h 150"/>
                  <a:gd name="T38" fmla="*/ 21 w 22"/>
                  <a:gd name="T39" fmla="*/ 121 h 150"/>
                  <a:gd name="T40" fmla="*/ 21 w 22"/>
                  <a:gd name="T41" fmla="*/ 120 h 150"/>
                  <a:gd name="T42" fmla="*/ 11 w 22"/>
                  <a:gd name="T43" fmla="*/ 119 h 150"/>
                  <a:gd name="T44" fmla="*/ 11 w 22"/>
                  <a:gd name="T45" fmla="*/ 118 h 150"/>
                  <a:gd name="T46" fmla="*/ 11 w 22"/>
                  <a:gd name="T47" fmla="*/ 117 h 150"/>
                  <a:gd name="T48" fmla="*/ 21 w 22"/>
                  <a:gd name="T49" fmla="*/ 116 h 150"/>
                  <a:gd name="T50" fmla="*/ 21 w 22"/>
                  <a:gd name="T51" fmla="*/ 112 h 150"/>
                  <a:gd name="T52" fmla="*/ 21 w 22"/>
                  <a:gd name="T53" fmla="*/ 106 h 150"/>
                  <a:gd name="T54" fmla="*/ 21 w 22"/>
                  <a:gd name="T55" fmla="*/ 105 h 150"/>
                  <a:gd name="T56" fmla="*/ 20 w 22"/>
                  <a:gd name="T57" fmla="*/ 93 h 150"/>
                  <a:gd name="T58" fmla="*/ 20 w 22"/>
                  <a:gd name="T59" fmla="*/ 85 h 150"/>
                  <a:gd name="T60" fmla="*/ 19 w 22"/>
                  <a:gd name="T61" fmla="*/ 75 h 150"/>
                  <a:gd name="T62" fmla="*/ 19 w 22"/>
                  <a:gd name="T63" fmla="*/ 75 h 150"/>
                  <a:gd name="T64" fmla="*/ 20 w 22"/>
                  <a:gd name="T65" fmla="*/ 65 h 150"/>
                  <a:gd name="T66" fmla="*/ 22 w 22"/>
                  <a:gd name="T67" fmla="*/ 10 h 150"/>
                  <a:gd name="T68" fmla="*/ 17 w 22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7"/>
                      <a:pt x="2" y="71"/>
                      <a:pt x="2" y="74"/>
                    </a:cubicBezTo>
                    <a:cubicBezTo>
                      <a:pt x="2" y="78"/>
                      <a:pt x="2" y="82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5" y="134"/>
                      <a:pt x="5" y="134"/>
                      <a:pt x="5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1" y="119"/>
                      <a:pt x="11" y="119"/>
                      <a:pt x="11" y="118"/>
                    </a:cubicBezTo>
                    <a:cubicBezTo>
                      <a:pt x="11" y="118"/>
                      <a:pt x="11" y="117"/>
                      <a:pt x="11" y="117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82"/>
                      <a:pt x="19" y="79"/>
                      <a:pt x="19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2"/>
                      <a:pt x="19" y="69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269"/>
              <p:cNvSpPr>
                <a:spLocks/>
              </p:cNvSpPr>
              <p:nvPr/>
            </p:nvSpPr>
            <p:spPr bwMode="auto">
              <a:xfrm>
                <a:off x="1658938" y="5365750"/>
                <a:ext cx="68263" cy="2698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1 h 4"/>
                  <a:gd name="T14" fmla="*/ 10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270"/>
              <p:cNvSpPr>
                <a:spLocks/>
              </p:cNvSpPr>
              <p:nvPr/>
            </p:nvSpPr>
            <p:spPr bwMode="auto">
              <a:xfrm>
                <a:off x="1619250" y="5473700"/>
                <a:ext cx="114300" cy="26987"/>
              </a:xfrm>
              <a:custGeom>
                <a:avLst/>
                <a:gdLst>
                  <a:gd name="T0" fmla="*/ 17 w 17"/>
                  <a:gd name="T1" fmla="*/ 0 h 4"/>
                  <a:gd name="T2" fmla="*/ 17 w 17"/>
                  <a:gd name="T3" fmla="*/ 0 h 4"/>
                  <a:gd name="T4" fmla="*/ 1 w 17"/>
                  <a:gd name="T5" fmla="*/ 2 h 4"/>
                  <a:gd name="T6" fmla="*/ 0 w 17"/>
                  <a:gd name="T7" fmla="*/ 2 h 4"/>
                  <a:gd name="T8" fmla="*/ 1 w 17"/>
                  <a:gd name="T9" fmla="*/ 3 h 4"/>
                  <a:gd name="T10" fmla="*/ 17 w 17"/>
                  <a:gd name="T11" fmla="*/ 4 h 4"/>
                  <a:gd name="T12" fmla="*/ 17 w 17"/>
                  <a:gd name="T13" fmla="*/ 2 h 4"/>
                  <a:gd name="T14" fmla="*/ 17 w 17"/>
                  <a:gd name="T15" fmla="*/ 2 h 4"/>
                  <a:gd name="T16" fmla="*/ 17 w 1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671" name="组合 670"/>
          <p:cNvGrpSpPr/>
          <p:nvPr/>
        </p:nvGrpSpPr>
        <p:grpSpPr>
          <a:xfrm>
            <a:off x="10166785" y="4762530"/>
            <a:ext cx="2159049" cy="2151063"/>
            <a:chOff x="8989985" y="4716136"/>
            <a:chExt cx="2159049" cy="2151063"/>
          </a:xfrm>
        </p:grpSpPr>
        <p:grpSp>
          <p:nvGrpSpPr>
            <p:cNvPr id="420" name="组合 419"/>
            <p:cNvGrpSpPr/>
            <p:nvPr/>
          </p:nvGrpSpPr>
          <p:grpSpPr>
            <a:xfrm>
              <a:off x="10035357" y="4756943"/>
              <a:ext cx="392113" cy="2057401"/>
              <a:chOff x="2030413" y="4271963"/>
              <a:chExt cx="392113" cy="2057401"/>
            </a:xfrm>
          </p:grpSpPr>
          <p:sp>
            <p:nvSpPr>
              <p:cNvPr id="421" name="Freeform 24"/>
              <p:cNvSpPr>
                <a:spLocks/>
              </p:cNvSpPr>
              <p:nvPr/>
            </p:nvSpPr>
            <p:spPr bwMode="auto">
              <a:xfrm>
                <a:off x="2165350" y="5527676"/>
                <a:ext cx="155575" cy="258763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25"/>
              <p:cNvSpPr>
                <a:spLocks/>
              </p:cNvSpPr>
              <p:nvPr/>
            </p:nvSpPr>
            <p:spPr bwMode="auto">
              <a:xfrm>
                <a:off x="2030413" y="5670551"/>
                <a:ext cx="290513" cy="223838"/>
              </a:xfrm>
              <a:custGeom>
                <a:avLst/>
                <a:gdLst>
                  <a:gd name="T0" fmla="*/ 0 w 43"/>
                  <a:gd name="T1" fmla="*/ 13 h 33"/>
                  <a:gd name="T2" fmla="*/ 43 w 43"/>
                  <a:gd name="T3" fmla="*/ 16 h 33"/>
                  <a:gd name="T4" fmla="*/ 0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0" y="13"/>
                    </a:moveTo>
                    <a:cubicBezTo>
                      <a:pt x="0" y="13"/>
                      <a:pt x="20" y="0"/>
                      <a:pt x="43" y="16"/>
                    </a:cubicBezTo>
                    <a:cubicBezTo>
                      <a:pt x="43" y="16"/>
                      <a:pt x="26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26"/>
              <p:cNvSpPr>
                <a:spLocks/>
              </p:cNvSpPr>
              <p:nvPr/>
            </p:nvSpPr>
            <p:spPr bwMode="auto">
              <a:xfrm>
                <a:off x="2125663" y="577850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27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28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29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1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3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7" y="16"/>
                      <a:pt x="6" y="14"/>
                      <a:pt x="5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3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31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32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26"/>
                  <a:gd name="T1" fmla="*/ 0 h 2"/>
                  <a:gd name="T2" fmla="*/ 5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7" y="0"/>
                      <a:pt x="20" y="1"/>
                      <a:pt x="22" y="1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2"/>
                    </a:cubicBezTo>
                    <a:cubicBezTo>
                      <a:pt x="20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33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34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35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2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0" y="20"/>
                      <a:pt x="2" y="18"/>
                    </a:cubicBezTo>
                    <a:cubicBezTo>
                      <a:pt x="3" y="16"/>
                      <a:pt x="4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1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2159000" y="4802188"/>
                <a:ext cx="155575" cy="257175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2030413" y="4943476"/>
                <a:ext cx="284163" cy="225425"/>
              </a:xfrm>
              <a:custGeom>
                <a:avLst/>
                <a:gdLst>
                  <a:gd name="T0" fmla="*/ 0 w 42"/>
                  <a:gd name="T1" fmla="*/ 13 h 33"/>
                  <a:gd name="T2" fmla="*/ 42 w 42"/>
                  <a:gd name="T3" fmla="*/ 16 h 33"/>
                  <a:gd name="T4" fmla="*/ 0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3"/>
                    </a:moveTo>
                    <a:cubicBezTo>
                      <a:pt x="0" y="13"/>
                      <a:pt x="20" y="0"/>
                      <a:pt x="42" y="16"/>
                    </a:cubicBezTo>
                    <a:cubicBezTo>
                      <a:pt x="42" y="16"/>
                      <a:pt x="25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2125663" y="5053013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8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8" y="0"/>
                    </a:cubicBezTo>
                    <a:cubicBezTo>
                      <a:pt x="28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2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4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8" y="16"/>
                      <a:pt x="6" y="14"/>
                      <a:pt x="5" y="11"/>
                    </a:cubicBezTo>
                    <a:cubicBezTo>
                      <a:pt x="4" y="8"/>
                      <a:pt x="2" y="6"/>
                      <a:pt x="2" y="4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25"/>
                  <a:gd name="T1" fmla="*/ 0 h 2"/>
                  <a:gd name="T2" fmla="*/ 4 w 25"/>
                  <a:gd name="T3" fmla="*/ 0 h 2"/>
                  <a:gd name="T4" fmla="*/ 13 w 25"/>
                  <a:gd name="T5" fmla="*/ 0 h 2"/>
                  <a:gd name="T6" fmla="*/ 22 w 25"/>
                  <a:gd name="T7" fmla="*/ 1 h 2"/>
                  <a:gd name="T8" fmla="*/ 25 w 25"/>
                  <a:gd name="T9" fmla="*/ 2 h 2"/>
                  <a:gd name="T10" fmla="*/ 21 w 25"/>
                  <a:gd name="T11" fmla="*/ 2 h 2"/>
                  <a:gd name="T12" fmla="*/ 13 w 25"/>
                  <a:gd name="T13" fmla="*/ 2 h 2"/>
                  <a:gd name="T14" fmla="*/ 4 w 25"/>
                  <a:gd name="T15" fmla="*/ 1 h 2"/>
                  <a:gd name="T16" fmla="*/ 0 w 2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">
                    <a:moveTo>
                      <a:pt x="0" y="0"/>
                    </a:moveTo>
                    <a:cubicBezTo>
                      <a:pt x="0" y="0"/>
                      <a:pt x="1" y="0"/>
                      <a:pt x="4" y="0"/>
                    </a:cubicBezTo>
                    <a:cubicBezTo>
                      <a:pt x="6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1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1"/>
                      <a:pt x="6" y="1"/>
                      <a:pt x="4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3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69"/>
              <p:cNvSpPr>
                <a:spLocks/>
              </p:cNvSpPr>
              <p:nvPr/>
            </p:nvSpPr>
            <p:spPr bwMode="auto">
              <a:xfrm>
                <a:off x="2246313" y="5059363"/>
                <a:ext cx="107950" cy="34925"/>
              </a:xfrm>
              <a:custGeom>
                <a:avLst/>
                <a:gdLst>
                  <a:gd name="T0" fmla="*/ 15 w 16"/>
                  <a:gd name="T1" fmla="*/ 3 h 5"/>
                  <a:gd name="T2" fmla="*/ 3 w 16"/>
                  <a:gd name="T3" fmla="*/ 5 h 5"/>
                  <a:gd name="T4" fmla="*/ 0 w 16"/>
                  <a:gd name="T5" fmla="*/ 3 h 5"/>
                  <a:gd name="T6" fmla="*/ 2 w 16"/>
                  <a:gd name="T7" fmla="*/ 0 h 5"/>
                  <a:gd name="T8" fmla="*/ 3 w 16"/>
                  <a:gd name="T9" fmla="*/ 0 h 5"/>
                  <a:gd name="T10" fmla="*/ 15 w 16"/>
                  <a:gd name="T11" fmla="*/ 2 h 5"/>
                  <a:gd name="T12" fmla="*/ 16 w 16"/>
                  <a:gd name="T13" fmla="*/ 3 h 5"/>
                  <a:gd name="T14" fmla="*/ 15 w 16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5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71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2246313" y="5168901"/>
                <a:ext cx="142875" cy="33338"/>
              </a:xfrm>
              <a:custGeom>
                <a:avLst/>
                <a:gdLst>
                  <a:gd name="T0" fmla="*/ 21 w 21"/>
                  <a:gd name="T1" fmla="*/ 3 h 5"/>
                  <a:gd name="T2" fmla="*/ 3 w 21"/>
                  <a:gd name="T3" fmla="*/ 5 h 5"/>
                  <a:gd name="T4" fmla="*/ 0 w 21"/>
                  <a:gd name="T5" fmla="*/ 3 h 5"/>
                  <a:gd name="T6" fmla="*/ 2 w 21"/>
                  <a:gd name="T7" fmla="*/ 0 h 5"/>
                  <a:gd name="T8" fmla="*/ 3 w 21"/>
                  <a:gd name="T9" fmla="*/ 0 h 5"/>
                  <a:gd name="T10" fmla="*/ 21 w 21"/>
                  <a:gd name="T11" fmla="*/ 2 h 5"/>
                  <a:gd name="T12" fmla="*/ 21 w 21"/>
                  <a:gd name="T13" fmla="*/ 2 h 5"/>
                  <a:gd name="T14" fmla="*/ 21 w 2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21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Freeform 76"/>
              <p:cNvSpPr>
                <a:spLocks/>
              </p:cNvSpPr>
              <p:nvPr/>
            </p:nvSpPr>
            <p:spPr bwMode="auto">
              <a:xfrm>
                <a:off x="2227263" y="5568951"/>
                <a:ext cx="100013" cy="33338"/>
              </a:xfrm>
              <a:custGeom>
                <a:avLst/>
                <a:gdLst>
                  <a:gd name="T0" fmla="*/ 14 w 15"/>
                  <a:gd name="T1" fmla="*/ 3 h 5"/>
                  <a:gd name="T2" fmla="*/ 2 w 15"/>
                  <a:gd name="T3" fmla="*/ 4 h 5"/>
                  <a:gd name="T4" fmla="*/ 0 w 15"/>
                  <a:gd name="T5" fmla="*/ 2 h 5"/>
                  <a:gd name="T6" fmla="*/ 2 w 15"/>
                  <a:gd name="T7" fmla="*/ 0 h 5"/>
                  <a:gd name="T8" fmla="*/ 2 w 15"/>
                  <a:gd name="T9" fmla="*/ 0 h 5"/>
                  <a:gd name="T10" fmla="*/ 14 w 15"/>
                  <a:gd name="T11" fmla="*/ 1 h 5"/>
                  <a:gd name="T12" fmla="*/ 15 w 15"/>
                  <a:gd name="T13" fmla="*/ 2 h 5"/>
                  <a:gd name="T14" fmla="*/ 14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3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2227263" y="5676901"/>
                <a:ext cx="141288" cy="26988"/>
              </a:xfrm>
              <a:custGeom>
                <a:avLst/>
                <a:gdLst>
                  <a:gd name="T0" fmla="*/ 20 w 21"/>
                  <a:gd name="T1" fmla="*/ 3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164"/>
              <p:cNvSpPr>
                <a:spLocks noEditPoints="1"/>
              </p:cNvSpPr>
              <p:nvPr/>
            </p:nvSpPr>
            <p:spPr bwMode="auto">
              <a:xfrm>
                <a:off x="2132013" y="4781551"/>
                <a:ext cx="290513" cy="488950"/>
              </a:xfrm>
              <a:custGeom>
                <a:avLst/>
                <a:gdLst>
                  <a:gd name="T0" fmla="*/ 0 w 43"/>
                  <a:gd name="T1" fmla="*/ 72 h 72"/>
                  <a:gd name="T2" fmla="*/ 0 w 43"/>
                  <a:gd name="T3" fmla="*/ 72 h 72"/>
                  <a:gd name="T4" fmla="*/ 0 w 43"/>
                  <a:gd name="T5" fmla="*/ 72 h 72"/>
                  <a:gd name="T6" fmla="*/ 0 w 43"/>
                  <a:gd name="T7" fmla="*/ 72 h 72"/>
                  <a:gd name="T8" fmla="*/ 21 w 43"/>
                  <a:gd name="T9" fmla="*/ 59 h 72"/>
                  <a:gd name="T10" fmla="*/ 21 w 43"/>
                  <a:gd name="T11" fmla="*/ 59 h 72"/>
                  <a:gd name="T12" fmla="*/ 21 w 43"/>
                  <a:gd name="T13" fmla="*/ 65 h 72"/>
                  <a:gd name="T14" fmla="*/ 21 w 43"/>
                  <a:gd name="T15" fmla="*/ 65 h 72"/>
                  <a:gd name="T16" fmla="*/ 21 w 43"/>
                  <a:gd name="T17" fmla="*/ 62 h 72"/>
                  <a:gd name="T18" fmla="*/ 21 w 43"/>
                  <a:gd name="T19" fmla="*/ 59 h 72"/>
                  <a:gd name="T20" fmla="*/ 24 w 43"/>
                  <a:gd name="T21" fmla="*/ 1 h 72"/>
                  <a:gd name="T22" fmla="*/ 24 w 43"/>
                  <a:gd name="T23" fmla="*/ 11 h 72"/>
                  <a:gd name="T24" fmla="*/ 23 w 43"/>
                  <a:gd name="T25" fmla="*/ 19 h 72"/>
                  <a:gd name="T26" fmla="*/ 23 w 43"/>
                  <a:gd name="T27" fmla="*/ 19 h 72"/>
                  <a:gd name="T28" fmla="*/ 24 w 43"/>
                  <a:gd name="T29" fmla="*/ 11 h 72"/>
                  <a:gd name="T30" fmla="*/ 24 w 43"/>
                  <a:gd name="T31" fmla="*/ 1 h 72"/>
                  <a:gd name="T32" fmla="*/ 24 w 43"/>
                  <a:gd name="T33" fmla="*/ 1 h 72"/>
                  <a:gd name="T34" fmla="*/ 42 w 43"/>
                  <a:gd name="T35" fmla="*/ 0 h 72"/>
                  <a:gd name="T36" fmla="*/ 42 w 43"/>
                  <a:gd name="T37" fmla="*/ 0 h 72"/>
                  <a:gd name="T38" fmla="*/ 42 w 43"/>
                  <a:gd name="T39" fmla="*/ 11 h 72"/>
                  <a:gd name="T40" fmla="*/ 43 w 43"/>
                  <a:gd name="T41" fmla="*/ 65 h 72"/>
                  <a:gd name="T42" fmla="*/ 43 w 43"/>
                  <a:gd name="T43" fmla="*/ 65 h 72"/>
                  <a:gd name="T44" fmla="*/ 42 w 43"/>
                  <a:gd name="T45" fmla="*/ 11 h 72"/>
                  <a:gd name="T46" fmla="*/ 42 w 43"/>
                  <a:gd name="T4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72"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moveTo>
                      <a:pt x="21" y="59"/>
                    </a:move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59"/>
                      <a:pt x="21" y="59"/>
                      <a:pt x="21" y="59"/>
                    </a:cubicBezTo>
                    <a:moveTo>
                      <a:pt x="24" y="1"/>
                    </a:moveTo>
                    <a:cubicBezTo>
                      <a:pt x="24" y="4"/>
                      <a:pt x="24" y="7"/>
                      <a:pt x="24" y="11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7"/>
                      <a:pt x="24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3"/>
                      <a:pt x="42" y="7"/>
                      <a:pt x="42" y="11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7"/>
                      <a:pt x="42" y="3"/>
                      <a:pt x="42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165"/>
              <p:cNvSpPr>
                <a:spLocks/>
              </p:cNvSpPr>
              <p:nvPr/>
            </p:nvSpPr>
            <p:spPr bwMode="auto">
              <a:xfrm>
                <a:off x="2173288" y="4802188"/>
                <a:ext cx="114300" cy="230188"/>
              </a:xfrm>
              <a:custGeom>
                <a:avLst/>
                <a:gdLst>
                  <a:gd name="T0" fmla="*/ 2 w 17"/>
                  <a:gd name="T1" fmla="*/ 0 h 34"/>
                  <a:gd name="T2" fmla="*/ 2 w 17"/>
                  <a:gd name="T3" fmla="*/ 0 h 34"/>
                  <a:gd name="T4" fmla="*/ 12 w 17"/>
                  <a:gd name="T5" fmla="*/ 32 h 34"/>
                  <a:gd name="T6" fmla="*/ 16 w 17"/>
                  <a:gd name="T7" fmla="*/ 34 h 34"/>
                  <a:gd name="T8" fmla="*/ 17 w 17"/>
                  <a:gd name="T9" fmla="*/ 29 h 34"/>
                  <a:gd name="T10" fmla="*/ 15 w 17"/>
                  <a:gd name="T11" fmla="*/ 26 h 34"/>
                  <a:gd name="T12" fmla="*/ 11 w 17"/>
                  <a:gd name="T13" fmla="*/ 19 h 34"/>
                  <a:gd name="T14" fmla="*/ 8 w 17"/>
                  <a:gd name="T15" fmla="*/ 12 h 34"/>
                  <a:gd name="T16" fmla="*/ 6 w 17"/>
                  <a:gd name="T17" fmla="*/ 8 h 34"/>
                  <a:gd name="T18" fmla="*/ 6 w 17"/>
                  <a:gd name="T19" fmla="*/ 8 h 34"/>
                  <a:gd name="T20" fmla="*/ 6 w 17"/>
                  <a:gd name="T21" fmla="*/ 8 h 34"/>
                  <a:gd name="T22" fmla="*/ 8 w 17"/>
                  <a:gd name="T23" fmla="*/ 11 h 34"/>
                  <a:gd name="T24" fmla="*/ 12 w 17"/>
                  <a:gd name="T25" fmla="*/ 18 h 34"/>
                  <a:gd name="T26" fmla="*/ 16 w 17"/>
                  <a:gd name="T27" fmla="*/ 26 h 34"/>
                  <a:gd name="T28" fmla="*/ 17 w 17"/>
                  <a:gd name="T29" fmla="*/ 28 h 34"/>
                  <a:gd name="T30" fmla="*/ 17 w 17"/>
                  <a:gd name="T31" fmla="*/ 16 h 34"/>
                  <a:gd name="T32" fmla="*/ 17 w 17"/>
                  <a:gd name="T33" fmla="*/ 16 h 34"/>
                  <a:gd name="T34" fmla="*/ 17 w 17"/>
                  <a:gd name="T35" fmla="*/ 16 h 34"/>
                  <a:gd name="T36" fmla="*/ 2 w 17"/>
                  <a:gd name="T37" fmla="*/ 0 h 34"/>
                  <a:gd name="T38" fmla="*/ 2 w 17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3" y="33"/>
                      <a:pt x="15" y="33"/>
                      <a:pt x="16" y="34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4" y="24"/>
                      <a:pt x="12" y="22"/>
                      <a:pt x="11" y="19"/>
                    </a:cubicBezTo>
                    <a:cubicBezTo>
                      <a:pt x="10" y="16"/>
                      <a:pt x="8" y="14"/>
                      <a:pt x="8" y="12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8" y="11"/>
                    </a:cubicBezTo>
                    <a:cubicBezTo>
                      <a:pt x="10" y="13"/>
                      <a:pt x="11" y="16"/>
                      <a:pt x="12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6" y="26"/>
                      <a:pt x="16" y="27"/>
                      <a:pt x="17" y="2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1" y="3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166"/>
              <p:cNvSpPr>
                <a:spLocks noEditPoints="1"/>
              </p:cNvSpPr>
              <p:nvPr/>
            </p:nvSpPr>
            <p:spPr bwMode="auto">
              <a:xfrm>
                <a:off x="2030413" y="4999038"/>
                <a:ext cx="250825" cy="101600"/>
              </a:xfrm>
              <a:custGeom>
                <a:avLst/>
                <a:gdLst>
                  <a:gd name="T0" fmla="*/ 10 w 37"/>
                  <a:gd name="T1" fmla="*/ 6 h 15"/>
                  <a:gd name="T2" fmla="*/ 10 w 37"/>
                  <a:gd name="T3" fmla="*/ 6 h 15"/>
                  <a:gd name="T4" fmla="*/ 14 w 37"/>
                  <a:gd name="T5" fmla="*/ 6 h 15"/>
                  <a:gd name="T6" fmla="*/ 23 w 37"/>
                  <a:gd name="T7" fmla="*/ 6 h 15"/>
                  <a:gd name="T8" fmla="*/ 32 w 37"/>
                  <a:gd name="T9" fmla="*/ 7 h 15"/>
                  <a:gd name="T10" fmla="*/ 35 w 37"/>
                  <a:gd name="T11" fmla="*/ 8 h 15"/>
                  <a:gd name="T12" fmla="*/ 35 w 37"/>
                  <a:gd name="T13" fmla="*/ 8 h 15"/>
                  <a:gd name="T14" fmla="*/ 32 w 37"/>
                  <a:gd name="T15" fmla="*/ 8 h 15"/>
                  <a:gd name="T16" fmla="*/ 31 w 37"/>
                  <a:gd name="T17" fmla="*/ 8 h 15"/>
                  <a:gd name="T18" fmla="*/ 31 w 37"/>
                  <a:gd name="T19" fmla="*/ 8 h 15"/>
                  <a:gd name="T20" fmla="*/ 23 w 37"/>
                  <a:gd name="T21" fmla="*/ 8 h 15"/>
                  <a:gd name="T22" fmla="*/ 14 w 37"/>
                  <a:gd name="T23" fmla="*/ 7 h 15"/>
                  <a:gd name="T24" fmla="*/ 10 w 37"/>
                  <a:gd name="T25" fmla="*/ 6 h 15"/>
                  <a:gd name="T26" fmla="*/ 10 w 37"/>
                  <a:gd name="T27" fmla="*/ 6 h 15"/>
                  <a:gd name="T28" fmla="*/ 19 w 37"/>
                  <a:gd name="T29" fmla="*/ 0 h 15"/>
                  <a:gd name="T30" fmla="*/ 0 w 37"/>
                  <a:gd name="T31" fmla="*/ 5 h 15"/>
                  <a:gd name="T32" fmla="*/ 0 w 37"/>
                  <a:gd name="T33" fmla="*/ 5 h 15"/>
                  <a:gd name="T34" fmla="*/ 24 w 37"/>
                  <a:gd name="T35" fmla="*/ 15 h 15"/>
                  <a:gd name="T36" fmla="*/ 30 w 37"/>
                  <a:gd name="T37" fmla="*/ 14 h 15"/>
                  <a:gd name="T38" fmla="*/ 37 w 37"/>
                  <a:gd name="T39" fmla="*/ 10 h 15"/>
                  <a:gd name="T40" fmla="*/ 37 w 37"/>
                  <a:gd name="T41" fmla="*/ 9 h 15"/>
                  <a:gd name="T42" fmla="*/ 37 w 37"/>
                  <a:gd name="T43" fmla="*/ 5 h 15"/>
                  <a:gd name="T44" fmla="*/ 33 w 37"/>
                  <a:gd name="T45" fmla="*/ 3 h 15"/>
                  <a:gd name="T46" fmla="*/ 33 w 37"/>
                  <a:gd name="T47" fmla="*/ 3 h 15"/>
                  <a:gd name="T48" fmla="*/ 19 w 37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4" y="6"/>
                    </a:cubicBezTo>
                    <a:cubicBezTo>
                      <a:pt x="16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19" y="7"/>
                      <a:pt x="16" y="7"/>
                      <a:pt x="14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13"/>
                      <a:pt x="17" y="15"/>
                      <a:pt x="24" y="15"/>
                    </a:cubicBezTo>
                    <a:cubicBezTo>
                      <a:pt x="26" y="15"/>
                      <a:pt x="28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4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167"/>
              <p:cNvSpPr>
                <a:spLocks noEditPoints="1"/>
              </p:cNvSpPr>
              <p:nvPr/>
            </p:nvSpPr>
            <p:spPr bwMode="auto">
              <a:xfrm>
                <a:off x="2132013" y="5065713"/>
                <a:ext cx="149225" cy="204788"/>
              </a:xfrm>
              <a:custGeom>
                <a:avLst/>
                <a:gdLst>
                  <a:gd name="T0" fmla="*/ 9 w 22"/>
                  <a:gd name="T1" fmla="*/ 24 h 30"/>
                  <a:gd name="T2" fmla="*/ 9 w 22"/>
                  <a:gd name="T3" fmla="*/ 24 h 30"/>
                  <a:gd name="T4" fmla="*/ 9 w 22"/>
                  <a:gd name="T5" fmla="*/ 24 h 30"/>
                  <a:gd name="T6" fmla="*/ 9 w 22"/>
                  <a:gd name="T7" fmla="*/ 24 h 30"/>
                  <a:gd name="T8" fmla="*/ 22 w 22"/>
                  <a:gd name="T9" fmla="*/ 0 h 30"/>
                  <a:gd name="T10" fmla="*/ 15 w 22"/>
                  <a:gd name="T11" fmla="*/ 4 h 30"/>
                  <a:gd name="T12" fmla="*/ 15 w 22"/>
                  <a:gd name="T13" fmla="*/ 4 h 30"/>
                  <a:gd name="T14" fmla="*/ 0 w 22"/>
                  <a:gd name="T15" fmla="*/ 30 h 30"/>
                  <a:gd name="T16" fmla="*/ 0 w 22"/>
                  <a:gd name="T17" fmla="*/ 30 h 30"/>
                  <a:gd name="T18" fmla="*/ 21 w 22"/>
                  <a:gd name="T19" fmla="*/ 17 h 30"/>
                  <a:gd name="T20" fmla="*/ 21 w 22"/>
                  <a:gd name="T21" fmla="*/ 17 h 30"/>
                  <a:gd name="T22" fmla="*/ 21 w 22"/>
                  <a:gd name="T23" fmla="*/ 17 h 30"/>
                  <a:gd name="T24" fmla="*/ 21 w 22"/>
                  <a:gd name="T25" fmla="*/ 15 h 30"/>
                  <a:gd name="T26" fmla="*/ 22 w 22"/>
                  <a:gd name="T27" fmla="*/ 7 h 30"/>
                  <a:gd name="T28" fmla="*/ 17 w 22"/>
                  <a:gd name="T29" fmla="*/ 14 h 30"/>
                  <a:gd name="T30" fmla="*/ 12 w 22"/>
                  <a:gd name="T31" fmla="*/ 21 h 30"/>
                  <a:gd name="T32" fmla="*/ 9 w 22"/>
                  <a:gd name="T33" fmla="*/ 24 h 30"/>
                  <a:gd name="T34" fmla="*/ 9 w 22"/>
                  <a:gd name="T35" fmla="*/ 24 h 30"/>
                  <a:gd name="T36" fmla="*/ 9 w 22"/>
                  <a:gd name="T37" fmla="*/ 24 h 30"/>
                  <a:gd name="T38" fmla="*/ 9 w 22"/>
                  <a:gd name="T39" fmla="*/ 24 h 30"/>
                  <a:gd name="T40" fmla="*/ 9 w 22"/>
                  <a:gd name="T41" fmla="*/ 24 h 30"/>
                  <a:gd name="T42" fmla="*/ 9 w 22"/>
                  <a:gd name="T43" fmla="*/ 24 h 30"/>
                  <a:gd name="T44" fmla="*/ 11 w 22"/>
                  <a:gd name="T45" fmla="*/ 21 h 30"/>
                  <a:gd name="T46" fmla="*/ 15 w 22"/>
                  <a:gd name="T47" fmla="*/ 13 h 30"/>
                  <a:gd name="T48" fmla="*/ 20 w 22"/>
                  <a:gd name="T49" fmla="*/ 6 h 30"/>
                  <a:gd name="T50" fmla="*/ 22 w 22"/>
                  <a:gd name="T51" fmla="*/ 5 h 30"/>
                  <a:gd name="T52" fmla="*/ 22 w 22"/>
                  <a:gd name="T53" fmla="*/ 4 h 30"/>
                  <a:gd name="T54" fmla="*/ 22 w 22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30">
                    <a:moveTo>
                      <a:pt x="9" y="24"/>
                    </a:move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moveTo>
                      <a:pt x="22" y="0"/>
                    </a:moveTo>
                    <a:cubicBezTo>
                      <a:pt x="20" y="2"/>
                      <a:pt x="17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" y="15"/>
                      <a:pt x="0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1" y="27"/>
                      <a:pt x="17" y="22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9"/>
                      <a:pt x="19" y="12"/>
                      <a:pt x="17" y="14"/>
                    </a:cubicBezTo>
                    <a:cubicBezTo>
                      <a:pt x="15" y="17"/>
                      <a:pt x="13" y="20"/>
                      <a:pt x="12" y="21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3"/>
                      <a:pt x="11" y="21"/>
                    </a:cubicBezTo>
                    <a:cubicBezTo>
                      <a:pt x="12" y="19"/>
                      <a:pt x="14" y="16"/>
                      <a:pt x="15" y="13"/>
                    </a:cubicBezTo>
                    <a:cubicBezTo>
                      <a:pt x="17" y="11"/>
                      <a:pt x="19" y="8"/>
                      <a:pt x="20" y="6"/>
                    </a:cubicBezTo>
                    <a:cubicBezTo>
                      <a:pt x="21" y="6"/>
                      <a:pt x="21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168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169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170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0 w 11"/>
                  <a:gd name="T5" fmla="*/ 0 h 21"/>
                  <a:gd name="T6" fmla="*/ 2 w 11"/>
                  <a:gd name="T7" fmla="*/ 4 h 21"/>
                  <a:gd name="T8" fmla="*/ 5 w 11"/>
                  <a:gd name="T9" fmla="*/ 11 h 21"/>
                  <a:gd name="T10" fmla="*/ 9 w 11"/>
                  <a:gd name="T11" fmla="*/ 18 h 21"/>
                  <a:gd name="T12" fmla="*/ 11 w 11"/>
                  <a:gd name="T13" fmla="*/ 21 h 21"/>
                  <a:gd name="T14" fmla="*/ 11 w 11"/>
                  <a:gd name="T15" fmla="*/ 20 h 21"/>
                  <a:gd name="T16" fmla="*/ 10 w 11"/>
                  <a:gd name="T17" fmla="*/ 18 h 21"/>
                  <a:gd name="T18" fmla="*/ 6 w 11"/>
                  <a:gd name="T19" fmla="*/ 10 h 21"/>
                  <a:gd name="T20" fmla="*/ 2 w 11"/>
                  <a:gd name="T21" fmla="*/ 3 h 21"/>
                  <a:gd name="T22" fmla="*/ 0 w 1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4"/>
                    </a:cubicBezTo>
                    <a:cubicBezTo>
                      <a:pt x="2" y="6"/>
                      <a:pt x="4" y="8"/>
                      <a:pt x="5" y="11"/>
                    </a:cubicBezTo>
                    <a:cubicBezTo>
                      <a:pt x="6" y="14"/>
                      <a:pt x="8" y="16"/>
                      <a:pt x="9" y="18"/>
                    </a:cubicBezTo>
                    <a:cubicBezTo>
                      <a:pt x="10" y="19"/>
                      <a:pt x="10" y="20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4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171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172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Freeform 173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4 w 25"/>
                  <a:gd name="T1" fmla="*/ 0 h 2"/>
                  <a:gd name="T2" fmla="*/ 0 w 25"/>
                  <a:gd name="T3" fmla="*/ 0 h 2"/>
                  <a:gd name="T4" fmla="*/ 0 w 25"/>
                  <a:gd name="T5" fmla="*/ 0 h 2"/>
                  <a:gd name="T6" fmla="*/ 0 w 25"/>
                  <a:gd name="T7" fmla="*/ 0 h 2"/>
                  <a:gd name="T8" fmla="*/ 4 w 25"/>
                  <a:gd name="T9" fmla="*/ 1 h 2"/>
                  <a:gd name="T10" fmla="*/ 13 w 25"/>
                  <a:gd name="T11" fmla="*/ 2 h 2"/>
                  <a:gd name="T12" fmla="*/ 21 w 25"/>
                  <a:gd name="T13" fmla="*/ 2 h 2"/>
                  <a:gd name="T14" fmla="*/ 21 w 25"/>
                  <a:gd name="T15" fmla="*/ 2 h 2"/>
                  <a:gd name="T16" fmla="*/ 22 w 25"/>
                  <a:gd name="T17" fmla="*/ 2 h 2"/>
                  <a:gd name="T18" fmla="*/ 25 w 25"/>
                  <a:gd name="T19" fmla="*/ 2 h 2"/>
                  <a:gd name="T20" fmla="*/ 25 w 25"/>
                  <a:gd name="T21" fmla="*/ 2 h 2"/>
                  <a:gd name="T22" fmla="*/ 25 w 25"/>
                  <a:gd name="T23" fmla="*/ 2 h 2"/>
                  <a:gd name="T24" fmla="*/ 22 w 25"/>
                  <a:gd name="T25" fmla="*/ 1 h 2"/>
                  <a:gd name="T26" fmla="*/ 13 w 25"/>
                  <a:gd name="T27" fmla="*/ 0 h 2"/>
                  <a:gd name="T28" fmla="*/ 4 w 2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">
                    <a:moveTo>
                      <a:pt x="4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9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6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Freeform 174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Freeform 175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Freeform 176"/>
              <p:cNvSpPr>
                <a:spLocks noEditPoints="1"/>
              </p:cNvSpPr>
              <p:nvPr/>
            </p:nvSpPr>
            <p:spPr bwMode="auto">
              <a:xfrm>
                <a:off x="2192338" y="5100638"/>
                <a:ext cx="88900" cy="128588"/>
              </a:xfrm>
              <a:custGeom>
                <a:avLst/>
                <a:gdLst>
                  <a:gd name="T0" fmla="*/ 0 w 13"/>
                  <a:gd name="T1" fmla="*/ 19 h 19"/>
                  <a:gd name="T2" fmla="*/ 0 w 13"/>
                  <a:gd name="T3" fmla="*/ 19 h 19"/>
                  <a:gd name="T4" fmla="*/ 0 w 13"/>
                  <a:gd name="T5" fmla="*/ 19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9 h 19"/>
                  <a:gd name="T12" fmla="*/ 0 w 13"/>
                  <a:gd name="T13" fmla="*/ 19 h 19"/>
                  <a:gd name="T14" fmla="*/ 13 w 13"/>
                  <a:gd name="T15" fmla="*/ 0 h 19"/>
                  <a:gd name="T16" fmla="*/ 11 w 13"/>
                  <a:gd name="T17" fmla="*/ 1 h 19"/>
                  <a:gd name="T18" fmla="*/ 6 w 13"/>
                  <a:gd name="T19" fmla="*/ 8 h 19"/>
                  <a:gd name="T20" fmla="*/ 2 w 13"/>
                  <a:gd name="T21" fmla="*/ 16 h 19"/>
                  <a:gd name="T22" fmla="*/ 0 w 13"/>
                  <a:gd name="T23" fmla="*/ 19 h 19"/>
                  <a:gd name="T24" fmla="*/ 0 w 13"/>
                  <a:gd name="T25" fmla="*/ 19 h 19"/>
                  <a:gd name="T26" fmla="*/ 0 w 13"/>
                  <a:gd name="T27" fmla="*/ 19 h 19"/>
                  <a:gd name="T28" fmla="*/ 3 w 13"/>
                  <a:gd name="T29" fmla="*/ 16 h 19"/>
                  <a:gd name="T30" fmla="*/ 8 w 13"/>
                  <a:gd name="T31" fmla="*/ 9 h 19"/>
                  <a:gd name="T32" fmla="*/ 13 w 13"/>
                  <a:gd name="T33" fmla="*/ 2 h 19"/>
                  <a:gd name="T34" fmla="*/ 13 w 13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13" y="0"/>
                    </a:moveTo>
                    <a:cubicBezTo>
                      <a:pt x="12" y="0"/>
                      <a:pt x="12" y="1"/>
                      <a:pt x="11" y="1"/>
                    </a:cubicBezTo>
                    <a:cubicBezTo>
                      <a:pt x="10" y="3"/>
                      <a:pt x="8" y="6"/>
                      <a:pt x="6" y="8"/>
                    </a:cubicBezTo>
                    <a:cubicBezTo>
                      <a:pt x="5" y="11"/>
                      <a:pt x="3" y="14"/>
                      <a:pt x="2" y="16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8"/>
                      <a:pt x="3" y="16"/>
                    </a:cubicBezTo>
                    <a:cubicBezTo>
                      <a:pt x="4" y="15"/>
                      <a:pt x="6" y="12"/>
                      <a:pt x="8" y="9"/>
                    </a:cubicBezTo>
                    <a:cubicBezTo>
                      <a:pt x="10" y="7"/>
                      <a:pt x="12" y="4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Freeform 177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0 w 22"/>
                  <a:gd name="T5" fmla="*/ 10 h 150"/>
                  <a:gd name="T6" fmla="*/ 3 w 22"/>
                  <a:gd name="T7" fmla="*/ 66 h 150"/>
                  <a:gd name="T8" fmla="*/ 3 w 22"/>
                  <a:gd name="T9" fmla="*/ 76 h 150"/>
                  <a:gd name="T10" fmla="*/ 3 w 22"/>
                  <a:gd name="T11" fmla="*/ 76 h 150"/>
                  <a:gd name="T12" fmla="*/ 3 w 22"/>
                  <a:gd name="T13" fmla="*/ 86 h 150"/>
                  <a:gd name="T14" fmla="*/ 2 w 22"/>
                  <a:gd name="T15" fmla="*/ 94 h 150"/>
                  <a:gd name="T16" fmla="*/ 2 w 22"/>
                  <a:gd name="T17" fmla="*/ 106 h 150"/>
                  <a:gd name="T18" fmla="*/ 2 w 22"/>
                  <a:gd name="T19" fmla="*/ 107 h 150"/>
                  <a:gd name="T20" fmla="*/ 1 w 22"/>
                  <a:gd name="T21" fmla="*/ 112 h 150"/>
                  <a:gd name="T22" fmla="*/ 1 w 22"/>
                  <a:gd name="T23" fmla="*/ 116 h 150"/>
                  <a:gd name="T24" fmla="*/ 11 w 22"/>
                  <a:gd name="T25" fmla="*/ 118 h 150"/>
                  <a:gd name="T26" fmla="*/ 12 w 22"/>
                  <a:gd name="T27" fmla="*/ 119 h 150"/>
                  <a:gd name="T28" fmla="*/ 11 w 22"/>
                  <a:gd name="T29" fmla="*/ 119 h 150"/>
                  <a:gd name="T30" fmla="*/ 1 w 22"/>
                  <a:gd name="T31" fmla="*/ 121 h 150"/>
                  <a:gd name="T32" fmla="*/ 1 w 22"/>
                  <a:gd name="T33" fmla="*/ 122 h 150"/>
                  <a:gd name="T34" fmla="*/ 1 w 22"/>
                  <a:gd name="T35" fmla="*/ 124 h 150"/>
                  <a:gd name="T36" fmla="*/ 0 w 22"/>
                  <a:gd name="T37" fmla="*/ 132 h 150"/>
                  <a:gd name="T38" fmla="*/ 17 w 22"/>
                  <a:gd name="T39" fmla="*/ 134 h 150"/>
                  <a:gd name="T40" fmla="*/ 17 w 22"/>
                  <a:gd name="T41" fmla="*/ 134 h 150"/>
                  <a:gd name="T42" fmla="*/ 17 w 22"/>
                  <a:gd name="T43" fmla="*/ 135 h 150"/>
                  <a:gd name="T44" fmla="*/ 0 w 22"/>
                  <a:gd name="T45" fmla="*/ 137 h 150"/>
                  <a:gd name="T46" fmla="*/ 0 w 22"/>
                  <a:gd name="T47" fmla="*/ 140 h 150"/>
                  <a:gd name="T48" fmla="*/ 5 w 22"/>
                  <a:gd name="T49" fmla="*/ 150 h 150"/>
                  <a:gd name="T50" fmla="*/ 17 w 22"/>
                  <a:gd name="T51" fmla="*/ 150 h 150"/>
                  <a:gd name="T52" fmla="*/ 22 w 22"/>
                  <a:gd name="T53" fmla="*/ 140 h 150"/>
                  <a:gd name="T54" fmla="*/ 21 w 22"/>
                  <a:gd name="T55" fmla="*/ 86 h 150"/>
                  <a:gd name="T56" fmla="*/ 21 w 22"/>
                  <a:gd name="T57" fmla="*/ 75 h 150"/>
                  <a:gd name="T58" fmla="*/ 21 w 22"/>
                  <a:gd name="T59" fmla="*/ 75 h 150"/>
                  <a:gd name="T60" fmla="*/ 21 w 22"/>
                  <a:gd name="T61" fmla="*/ 64 h 150"/>
                  <a:gd name="T62" fmla="*/ 22 w 22"/>
                  <a:gd name="T63" fmla="*/ 10 h 150"/>
                  <a:gd name="T64" fmla="*/ 17 w 22"/>
                  <a:gd name="T6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9"/>
                      <a:pt x="3" y="72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9"/>
                      <a:pt x="3" y="82"/>
                      <a:pt x="3" y="86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7"/>
                      <a:pt x="2" y="107"/>
                      <a:pt x="2" y="107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8"/>
                      <a:pt x="12" y="118"/>
                      <a:pt x="12" y="119"/>
                    </a:cubicBezTo>
                    <a:cubicBezTo>
                      <a:pt x="12" y="119"/>
                      <a:pt x="11" y="119"/>
                      <a:pt x="11" y="119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5"/>
                      <a:pt x="17" y="135"/>
                      <a:pt x="17" y="1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2"/>
                      <a:pt x="21" y="78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1"/>
                      <a:pt x="21" y="67"/>
                      <a:pt x="21" y="64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Freeform 178"/>
              <p:cNvSpPr>
                <a:spLocks/>
              </p:cNvSpPr>
              <p:nvPr/>
            </p:nvSpPr>
            <p:spPr bwMode="auto">
              <a:xfrm>
                <a:off x="2281238" y="5059363"/>
                <a:ext cx="73025" cy="34925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1 h 5"/>
                  <a:gd name="T4" fmla="*/ 0 w 11"/>
                  <a:gd name="T5" fmla="*/ 5 h 5"/>
                  <a:gd name="T6" fmla="*/ 10 w 11"/>
                  <a:gd name="T7" fmla="*/ 3 h 5"/>
                  <a:gd name="T8" fmla="*/ 11 w 11"/>
                  <a:gd name="T9" fmla="*/ 3 h 5"/>
                  <a:gd name="T10" fmla="*/ 10 w 11"/>
                  <a:gd name="T11" fmla="*/ 2 h 5"/>
                  <a:gd name="T12" fmla="*/ 0 w 1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Freeform 179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7" name="Freeform 180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8" name="Freeform 181"/>
              <p:cNvSpPr>
                <a:spLocks noEditPoints="1"/>
              </p:cNvSpPr>
              <p:nvPr/>
            </p:nvSpPr>
            <p:spPr bwMode="auto">
              <a:xfrm>
                <a:off x="2132013" y="5527676"/>
                <a:ext cx="161925" cy="739775"/>
              </a:xfrm>
              <a:custGeom>
                <a:avLst/>
                <a:gdLst>
                  <a:gd name="T0" fmla="*/ 0 w 24"/>
                  <a:gd name="T1" fmla="*/ 69 h 109"/>
                  <a:gd name="T2" fmla="*/ 0 w 24"/>
                  <a:gd name="T3" fmla="*/ 69 h 109"/>
                  <a:gd name="T4" fmla="*/ 0 w 24"/>
                  <a:gd name="T5" fmla="*/ 69 h 109"/>
                  <a:gd name="T6" fmla="*/ 0 w 24"/>
                  <a:gd name="T7" fmla="*/ 69 h 109"/>
                  <a:gd name="T8" fmla="*/ 0 w 24"/>
                  <a:gd name="T9" fmla="*/ 69 h 109"/>
                  <a:gd name="T10" fmla="*/ 0 w 24"/>
                  <a:gd name="T11" fmla="*/ 69 h 109"/>
                  <a:gd name="T12" fmla="*/ 0 w 24"/>
                  <a:gd name="T13" fmla="*/ 69 h 109"/>
                  <a:gd name="T14" fmla="*/ 0 w 24"/>
                  <a:gd name="T15" fmla="*/ 69 h 109"/>
                  <a:gd name="T16" fmla="*/ 0 w 24"/>
                  <a:gd name="T17" fmla="*/ 69 h 109"/>
                  <a:gd name="T18" fmla="*/ 1 w 24"/>
                  <a:gd name="T19" fmla="*/ 69 h 109"/>
                  <a:gd name="T20" fmla="*/ 0 w 24"/>
                  <a:gd name="T21" fmla="*/ 69 h 109"/>
                  <a:gd name="T22" fmla="*/ 1 w 24"/>
                  <a:gd name="T23" fmla="*/ 69 h 109"/>
                  <a:gd name="T24" fmla="*/ 1 w 24"/>
                  <a:gd name="T25" fmla="*/ 69 h 109"/>
                  <a:gd name="T26" fmla="*/ 1 w 24"/>
                  <a:gd name="T27" fmla="*/ 69 h 109"/>
                  <a:gd name="T28" fmla="*/ 1 w 24"/>
                  <a:gd name="T29" fmla="*/ 69 h 109"/>
                  <a:gd name="T30" fmla="*/ 1 w 24"/>
                  <a:gd name="T31" fmla="*/ 69 h 109"/>
                  <a:gd name="T32" fmla="*/ 1 w 24"/>
                  <a:gd name="T33" fmla="*/ 69 h 109"/>
                  <a:gd name="T34" fmla="*/ 1 w 24"/>
                  <a:gd name="T35" fmla="*/ 69 h 109"/>
                  <a:gd name="T36" fmla="*/ 1 w 24"/>
                  <a:gd name="T37" fmla="*/ 69 h 109"/>
                  <a:gd name="T38" fmla="*/ 1 w 24"/>
                  <a:gd name="T39" fmla="*/ 69 h 109"/>
                  <a:gd name="T40" fmla="*/ 1 w 24"/>
                  <a:gd name="T41" fmla="*/ 69 h 109"/>
                  <a:gd name="T42" fmla="*/ 1 w 24"/>
                  <a:gd name="T43" fmla="*/ 69 h 109"/>
                  <a:gd name="T44" fmla="*/ 1 w 24"/>
                  <a:gd name="T45" fmla="*/ 69 h 109"/>
                  <a:gd name="T46" fmla="*/ 1 w 24"/>
                  <a:gd name="T47" fmla="*/ 69 h 109"/>
                  <a:gd name="T48" fmla="*/ 1 w 24"/>
                  <a:gd name="T49" fmla="*/ 69 h 109"/>
                  <a:gd name="T50" fmla="*/ 1 w 24"/>
                  <a:gd name="T51" fmla="*/ 69 h 109"/>
                  <a:gd name="T52" fmla="*/ 1 w 24"/>
                  <a:gd name="T53" fmla="*/ 69 h 109"/>
                  <a:gd name="T54" fmla="*/ 1 w 24"/>
                  <a:gd name="T55" fmla="*/ 69 h 109"/>
                  <a:gd name="T56" fmla="*/ 1 w 24"/>
                  <a:gd name="T57" fmla="*/ 69 h 109"/>
                  <a:gd name="T58" fmla="*/ 1 w 24"/>
                  <a:gd name="T59" fmla="*/ 69 h 109"/>
                  <a:gd name="T60" fmla="*/ 2 w 24"/>
                  <a:gd name="T61" fmla="*/ 69 h 109"/>
                  <a:gd name="T62" fmla="*/ 2 w 24"/>
                  <a:gd name="T63" fmla="*/ 69 h 109"/>
                  <a:gd name="T64" fmla="*/ 2 w 24"/>
                  <a:gd name="T65" fmla="*/ 69 h 109"/>
                  <a:gd name="T66" fmla="*/ 2 w 24"/>
                  <a:gd name="T67" fmla="*/ 69 h 109"/>
                  <a:gd name="T68" fmla="*/ 2 w 24"/>
                  <a:gd name="T69" fmla="*/ 69 h 109"/>
                  <a:gd name="T70" fmla="*/ 2 w 24"/>
                  <a:gd name="T71" fmla="*/ 69 h 109"/>
                  <a:gd name="T72" fmla="*/ 24 w 24"/>
                  <a:gd name="T73" fmla="*/ 54 h 109"/>
                  <a:gd name="T74" fmla="*/ 24 w 24"/>
                  <a:gd name="T75" fmla="*/ 54 h 109"/>
                  <a:gd name="T76" fmla="*/ 24 w 24"/>
                  <a:gd name="T77" fmla="*/ 54 h 109"/>
                  <a:gd name="T78" fmla="*/ 21 w 24"/>
                  <a:gd name="T79" fmla="*/ 109 h 109"/>
                  <a:gd name="T80" fmla="*/ 21 w 24"/>
                  <a:gd name="T81" fmla="*/ 109 h 109"/>
                  <a:gd name="T82" fmla="*/ 24 w 24"/>
                  <a:gd name="T83" fmla="*/ 54 h 109"/>
                  <a:gd name="T84" fmla="*/ 24 w 24"/>
                  <a:gd name="T85" fmla="*/ 54 h 109"/>
                  <a:gd name="T86" fmla="*/ 9 w 24"/>
                  <a:gd name="T87" fmla="*/ 12 h 109"/>
                  <a:gd name="T88" fmla="*/ 9 w 24"/>
                  <a:gd name="T89" fmla="*/ 12 h 109"/>
                  <a:gd name="T90" fmla="*/ 9 w 24"/>
                  <a:gd name="T91" fmla="*/ 12 h 109"/>
                  <a:gd name="T92" fmla="*/ 9 w 24"/>
                  <a:gd name="T93" fmla="*/ 0 h 109"/>
                  <a:gd name="T94" fmla="*/ 9 w 24"/>
                  <a:gd name="T95" fmla="*/ 12 h 109"/>
                  <a:gd name="T96" fmla="*/ 9 w 24"/>
                  <a:gd name="T97" fmla="*/ 0 h 109"/>
                  <a:gd name="T98" fmla="*/ 9 w 24"/>
                  <a:gd name="T99" fmla="*/ 0 h 109"/>
                  <a:gd name="T100" fmla="*/ 9 w 24"/>
                  <a:gd name="T101" fmla="*/ 0 h 109"/>
                  <a:gd name="T102" fmla="*/ 9 w 24"/>
                  <a:gd name="T103" fmla="*/ 0 h 109"/>
                  <a:gd name="T104" fmla="*/ 9 w 24"/>
                  <a:gd name="T105" fmla="*/ 0 h 109"/>
                  <a:gd name="T106" fmla="*/ 9 w 24"/>
                  <a:gd name="T107" fmla="*/ 0 h 109"/>
                  <a:gd name="T108" fmla="*/ 9 w 24"/>
                  <a:gd name="T109" fmla="*/ 0 h 109"/>
                  <a:gd name="T110" fmla="*/ 9 w 24"/>
                  <a:gd name="T111" fmla="*/ 0 h 109"/>
                  <a:gd name="T112" fmla="*/ 9 w 24"/>
                  <a:gd name="T113" fmla="*/ 0 h 109"/>
                  <a:gd name="T114" fmla="*/ 9 w 24"/>
                  <a:gd name="T115" fmla="*/ 0 h 109"/>
                  <a:gd name="T116" fmla="*/ 9 w 24"/>
                  <a:gd name="T117" fmla="*/ 0 h 109"/>
                  <a:gd name="T118" fmla="*/ 9 w 24"/>
                  <a:gd name="T119" fmla="*/ 0 h 109"/>
                  <a:gd name="T120" fmla="*/ 9 w 24"/>
                  <a:gd name="T12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09"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0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4" y="54"/>
                    </a:move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9" y="0"/>
                    </a:moveTo>
                    <a:cubicBezTo>
                      <a:pt x="8" y="5"/>
                      <a:pt x="8" y="9"/>
                      <a:pt x="9" y="12"/>
                    </a:cubicBezTo>
                    <a:cubicBezTo>
                      <a:pt x="8" y="9"/>
                      <a:pt x="8" y="5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Freeform 182"/>
              <p:cNvSpPr>
                <a:spLocks/>
              </p:cNvSpPr>
              <p:nvPr/>
            </p:nvSpPr>
            <p:spPr bwMode="auto">
              <a:xfrm>
                <a:off x="2185988" y="5527676"/>
                <a:ext cx="107950" cy="238125"/>
              </a:xfrm>
              <a:custGeom>
                <a:avLst/>
                <a:gdLst>
                  <a:gd name="T0" fmla="*/ 1 w 16"/>
                  <a:gd name="T1" fmla="*/ 0 h 35"/>
                  <a:gd name="T2" fmla="*/ 1 w 16"/>
                  <a:gd name="T3" fmla="*/ 0 h 35"/>
                  <a:gd name="T4" fmla="*/ 1 w 16"/>
                  <a:gd name="T5" fmla="*/ 0 h 35"/>
                  <a:gd name="T6" fmla="*/ 1 w 16"/>
                  <a:gd name="T7" fmla="*/ 0 h 35"/>
                  <a:gd name="T8" fmla="*/ 1 w 16"/>
                  <a:gd name="T9" fmla="*/ 0 h 35"/>
                  <a:gd name="T10" fmla="*/ 1 w 16"/>
                  <a:gd name="T11" fmla="*/ 0 h 35"/>
                  <a:gd name="T12" fmla="*/ 1 w 16"/>
                  <a:gd name="T13" fmla="*/ 0 h 35"/>
                  <a:gd name="T14" fmla="*/ 1 w 16"/>
                  <a:gd name="T15" fmla="*/ 0 h 35"/>
                  <a:gd name="T16" fmla="*/ 1 w 16"/>
                  <a:gd name="T17" fmla="*/ 0 h 35"/>
                  <a:gd name="T18" fmla="*/ 1 w 16"/>
                  <a:gd name="T19" fmla="*/ 0 h 35"/>
                  <a:gd name="T20" fmla="*/ 1 w 16"/>
                  <a:gd name="T21" fmla="*/ 0 h 35"/>
                  <a:gd name="T22" fmla="*/ 1 w 16"/>
                  <a:gd name="T23" fmla="*/ 12 h 35"/>
                  <a:gd name="T24" fmla="*/ 1 w 16"/>
                  <a:gd name="T25" fmla="*/ 12 h 35"/>
                  <a:gd name="T26" fmla="*/ 1 w 16"/>
                  <a:gd name="T27" fmla="*/ 12 h 35"/>
                  <a:gd name="T28" fmla="*/ 11 w 16"/>
                  <a:gd name="T29" fmla="*/ 32 h 35"/>
                  <a:gd name="T30" fmla="*/ 16 w 16"/>
                  <a:gd name="T31" fmla="*/ 35 h 35"/>
                  <a:gd name="T32" fmla="*/ 16 w 16"/>
                  <a:gd name="T33" fmla="*/ 34 h 35"/>
                  <a:gd name="T34" fmla="*/ 15 w 16"/>
                  <a:gd name="T35" fmla="*/ 29 h 35"/>
                  <a:gd name="T36" fmla="*/ 14 w 16"/>
                  <a:gd name="T37" fmla="*/ 26 h 35"/>
                  <a:gd name="T38" fmla="*/ 10 w 16"/>
                  <a:gd name="T39" fmla="*/ 19 h 35"/>
                  <a:gd name="T40" fmla="*/ 6 w 16"/>
                  <a:gd name="T41" fmla="*/ 12 h 35"/>
                  <a:gd name="T42" fmla="*/ 5 w 16"/>
                  <a:gd name="T43" fmla="*/ 8 h 35"/>
                  <a:gd name="T44" fmla="*/ 5 w 16"/>
                  <a:gd name="T45" fmla="*/ 8 h 35"/>
                  <a:gd name="T46" fmla="*/ 5 w 16"/>
                  <a:gd name="T47" fmla="*/ 8 h 35"/>
                  <a:gd name="T48" fmla="*/ 7 w 16"/>
                  <a:gd name="T49" fmla="*/ 11 h 35"/>
                  <a:gd name="T50" fmla="*/ 11 w 16"/>
                  <a:gd name="T51" fmla="*/ 18 h 35"/>
                  <a:gd name="T52" fmla="*/ 15 w 16"/>
                  <a:gd name="T53" fmla="*/ 26 h 35"/>
                  <a:gd name="T54" fmla="*/ 15 w 16"/>
                  <a:gd name="T55" fmla="*/ 28 h 35"/>
                  <a:gd name="T56" fmla="*/ 15 w 16"/>
                  <a:gd name="T57" fmla="*/ 13 h 35"/>
                  <a:gd name="T58" fmla="*/ 1 w 16"/>
                  <a:gd name="T59" fmla="*/ 0 h 35"/>
                  <a:gd name="T60" fmla="*/ 1 w 16"/>
                  <a:gd name="T6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22"/>
                      <a:pt x="6" y="28"/>
                      <a:pt x="11" y="32"/>
                    </a:cubicBezTo>
                    <a:cubicBezTo>
                      <a:pt x="12" y="33"/>
                      <a:pt x="14" y="34"/>
                      <a:pt x="16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4" y="27"/>
                      <a:pt x="14" y="26"/>
                    </a:cubicBezTo>
                    <a:cubicBezTo>
                      <a:pt x="12" y="24"/>
                      <a:pt x="11" y="22"/>
                      <a:pt x="10" y="19"/>
                    </a:cubicBezTo>
                    <a:cubicBezTo>
                      <a:pt x="8" y="16"/>
                      <a:pt x="7" y="14"/>
                      <a:pt x="6" y="12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9"/>
                      <a:pt x="7" y="11"/>
                    </a:cubicBezTo>
                    <a:cubicBezTo>
                      <a:pt x="8" y="13"/>
                      <a:pt x="10" y="16"/>
                      <a:pt x="11" y="18"/>
                    </a:cubicBezTo>
                    <a:cubicBezTo>
                      <a:pt x="13" y="21"/>
                      <a:pt x="14" y="24"/>
                      <a:pt x="15" y="26"/>
                    </a:cubicBezTo>
                    <a:cubicBezTo>
                      <a:pt x="15" y="26"/>
                      <a:pt x="15" y="27"/>
                      <a:pt x="15" y="28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9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Freeform 183"/>
              <p:cNvSpPr>
                <a:spLocks noEditPoints="1"/>
              </p:cNvSpPr>
              <p:nvPr/>
            </p:nvSpPr>
            <p:spPr bwMode="auto">
              <a:xfrm>
                <a:off x="2030413" y="5724526"/>
                <a:ext cx="263525" cy="101600"/>
              </a:xfrm>
              <a:custGeom>
                <a:avLst/>
                <a:gdLst>
                  <a:gd name="T0" fmla="*/ 10 w 39"/>
                  <a:gd name="T1" fmla="*/ 6 h 15"/>
                  <a:gd name="T2" fmla="*/ 10 w 39"/>
                  <a:gd name="T3" fmla="*/ 6 h 15"/>
                  <a:gd name="T4" fmla="*/ 15 w 39"/>
                  <a:gd name="T5" fmla="*/ 6 h 15"/>
                  <a:gd name="T6" fmla="*/ 23 w 39"/>
                  <a:gd name="T7" fmla="*/ 6 h 15"/>
                  <a:gd name="T8" fmla="*/ 32 w 39"/>
                  <a:gd name="T9" fmla="*/ 7 h 15"/>
                  <a:gd name="T10" fmla="*/ 36 w 39"/>
                  <a:gd name="T11" fmla="*/ 8 h 15"/>
                  <a:gd name="T12" fmla="*/ 36 w 39"/>
                  <a:gd name="T13" fmla="*/ 8 h 15"/>
                  <a:gd name="T14" fmla="*/ 32 w 39"/>
                  <a:gd name="T15" fmla="*/ 8 h 15"/>
                  <a:gd name="T16" fmla="*/ 32 w 39"/>
                  <a:gd name="T17" fmla="*/ 8 h 15"/>
                  <a:gd name="T18" fmla="*/ 32 w 39"/>
                  <a:gd name="T19" fmla="*/ 8 h 15"/>
                  <a:gd name="T20" fmla="*/ 23 w 39"/>
                  <a:gd name="T21" fmla="*/ 8 h 15"/>
                  <a:gd name="T22" fmla="*/ 14 w 39"/>
                  <a:gd name="T23" fmla="*/ 7 h 15"/>
                  <a:gd name="T24" fmla="*/ 10 w 39"/>
                  <a:gd name="T25" fmla="*/ 6 h 15"/>
                  <a:gd name="T26" fmla="*/ 10 w 39"/>
                  <a:gd name="T27" fmla="*/ 6 h 15"/>
                  <a:gd name="T28" fmla="*/ 19 w 39"/>
                  <a:gd name="T29" fmla="*/ 0 h 15"/>
                  <a:gd name="T30" fmla="*/ 0 w 39"/>
                  <a:gd name="T31" fmla="*/ 5 h 15"/>
                  <a:gd name="T32" fmla="*/ 0 w 39"/>
                  <a:gd name="T33" fmla="*/ 5 h 15"/>
                  <a:gd name="T34" fmla="*/ 25 w 39"/>
                  <a:gd name="T35" fmla="*/ 15 h 15"/>
                  <a:gd name="T36" fmla="*/ 31 w 39"/>
                  <a:gd name="T37" fmla="*/ 14 h 15"/>
                  <a:gd name="T38" fmla="*/ 39 w 39"/>
                  <a:gd name="T39" fmla="*/ 10 h 15"/>
                  <a:gd name="T40" fmla="*/ 39 w 39"/>
                  <a:gd name="T41" fmla="*/ 6 h 15"/>
                  <a:gd name="T42" fmla="*/ 34 w 39"/>
                  <a:gd name="T43" fmla="*/ 3 h 15"/>
                  <a:gd name="T44" fmla="*/ 34 w 39"/>
                  <a:gd name="T45" fmla="*/ 3 h 15"/>
                  <a:gd name="T46" fmla="*/ 19 w 39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5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7" y="6"/>
                      <a:pt x="30" y="7"/>
                      <a:pt x="32" y="7"/>
                    </a:cubicBezTo>
                    <a:cubicBezTo>
                      <a:pt x="35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13"/>
                      <a:pt x="18" y="15"/>
                      <a:pt x="25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3" y="13"/>
                      <a:pt x="36" y="11"/>
                      <a:pt x="39" y="10"/>
                    </a:cubicBezTo>
                    <a:cubicBezTo>
                      <a:pt x="39" y="8"/>
                      <a:pt x="39" y="7"/>
                      <a:pt x="39" y="6"/>
                    </a:cubicBezTo>
                    <a:cubicBezTo>
                      <a:pt x="37" y="5"/>
                      <a:pt x="35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29" y="1"/>
                      <a:pt x="24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Freeform 184"/>
              <p:cNvSpPr>
                <a:spLocks noEditPoints="1"/>
              </p:cNvSpPr>
              <p:nvPr/>
            </p:nvSpPr>
            <p:spPr bwMode="auto">
              <a:xfrm>
                <a:off x="2132013" y="5792788"/>
                <a:ext cx="161925" cy="203200"/>
              </a:xfrm>
              <a:custGeom>
                <a:avLst/>
                <a:gdLst>
                  <a:gd name="T0" fmla="*/ 10 w 24"/>
                  <a:gd name="T1" fmla="*/ 24 h 30"/>
                  <a:gd name="T2" fmla="*/ 10 w 24"/>
                  <a:gd name="T3" fmla="*/ 24 h 30"/>
                  <a:gd name="T4" fmla="*/ 10 w 24"/>
                  <a:gd name="T5" fmla="*/ 24 h 30"/>
                  <a:gd name="T6" fmla="*/ 10 w 24"/>
                  <a:gd name="T7" fmla="*/ 24 h 30"/>
                  <a:gd name="T8" fmla="*/ 24 w 24"/>
                  <a:gd name="T9" fmla="*/ 0 h 30"/>
                  <a:gd name="T10" fmla="*/ 16 w 24"/>
                  <a:gd name="T11" fmla="*/ 4 h 30"/>
                  <a:gd name="T12" fmla="*/ 16 w 24"/>
                  <a:gd name="T13" fmla="*/ 4 h 30"/>
                  <a:gd name="T14" fmla="*/ 0 w 24"/>
                  <a:gd name="T15" fmla="*/ 30 h 30"/>
                  <a:gd name="T16" fmla="*/ 0 w 24"/>
                  <a:gd name="T17" fmla="*/ 30 h 30"/>
                  <a:gd name="T18" fmla="*/ 0 w 24"/>
                  <a:gd name="T19" fmla="*/ 30 h 30"/>
                  <a:gd name="T20" fmla="*/ 0 w 24"/>
                  <a:gd name="T21" fmla="*/ 30 h 30"/>
                  <a:gd name="T22" fmla="*/ 0 w 24"/>
                  <a:gd name="T23" fmla="*/ 30 h 30"/>
                  <a:gd name="T24" fmla="*/ 0 w 24"/>
                  <a:gd name="T25" fmla="*/ 30 h 30"/>
                  <a:gd name="T26" fmla="*/ 0 w 24"/>
                  <a:gd name="T27" fmla="*/ 30 h 30"/>
                  <a:gd name="T28" fmla="*/ 0 w 24"/>
                  <a:gd name="T29" fmla="*/ 30 h 30"/>
                  <a:gd name="T30" fmla="*/ 1 w 24"/>
                  <a:gd name="T31" fmla="*/ 30 h 30"/>
                  <a:gd name="T32" fmla="*/ 1 w 24"/>
                  <a:gd name="T33" fmla="*/ 30 h 30"/>
                  <a:gd name="T34" fmla="*/ 1 w 24"/>
                  <a:gd name="T35" fmla="*/ 30 h 30"/>
                  <a:gd name="T36" fmla="*/ 1 w 24"/>
                  <a:gd name="T37" fmla="*/ 30 h 30"/>
                  <a:gd name="T38" fmla="*/ 1 w 24"/>
                  <a:gd name="T39" fmla="*/ 30 h 30"/>
                  <a:gd name="T40" fmla="*/ 1 w 24"/>
                  <a:gd name="T41" fmla="*/ 30 h 30"/>
                  <a:gd name="T42" fmla="*/ 1 w 24"/>
                  <a:gd name="T43" fmla="*/ 30 h 30"/>
                  <a:gd name="T44" fmla="*/ 1 w 24"/>
                  <a:gd name="T45" fmla="*/ 30 h 30"/>
                  <a:gd name="T46" fmla="*/ 1 w 24"/>
                  <a:gd name="T47" fmla="*/ 30 h 30"/>
                  <a:gd name="T48" fmla="*/ 1 w 24"/>
                  <a:gd name="T49" fmla="*/ 30 h 30"/>
                  <a:gd name="T50" fmla="*/ 1 w 24"/>
                  <a:gd name="T51" fmla="*/ 30 h 30"/>
                  <a:gd name="T52" fmla="*/ 1 w 24"/>
                  <a:gd name="T53" fmla="*/ 30 h 30"/>
                  <a:gd name="T54" fmla="*/ 1 w 24"/>
                  <a:gd name="T55" fmla="*/ 30 h 30"/>
                  <a:gd name="T56" fmla="*/ 2 w 24"/>
                  <a:gd name="T57" fmla="*/ 30 h 30"/>
                  <a:gd name="T58" fmla="*/ 2 w 24"/>
                  <a:gd name="T59" fmla="*/ 30 h 30"/>
                  <a:gd name="T60" fmla="*/ 2 w 24"/>
                  <a:gd name="T61" fmla="*/ 30 h 30"/>
                  <a:gd name="T62" fmla="*/ 2 w 24"/>
                  <a:gd name="T63" fmla="*/ 30 h 30"/>
                  <a:gd name="T64" fmla="*/ 24 w 24"/>
                  <a:gd name="T65" fmla="*/ 15 h 30"/>
                  <a:gd name="T66" fmla="*/ 24 w 24"/>
                  <a:gd name="T67" fmla="*/ 15 h 30"/>
                  <a:gd name="T68" fmla="*/ 24 w 24"/>
                  <a:gd name="T69" fmla="*/ 15 h 30"/>
                  <a:gd name="T70" fmla="*/ 24 w 24"/>
                  <a:gd name="T71" fmla="*/ 5 h 30"/>
                  <a:gd name="T72" fmla="*/ 24 w 24"/>
                  <a:gd name="T73" fmla="*/ 4 h 30"/>
                  <a:gd name="T74" fmla="*/ 23 w 24"/>
                  <a:gd name="T75" fmla="*/ 7 h 30"/>
                  <a:gd name="T76" fmla="*/ 18 w 24"/>
                  <a:gd name="T77" fmla="*/ 14 h 30"/>
                  <a:gd name="T78" fmla="*/ 12 w 24"/>
                  <a:gd name="T79" fmla="*/ 21 h 30"/>
                  <a:gd name="T80" fmla="*/ 10 w 24"/>
                  <a:gd name="T81" fmla="*/ 24 h 30"/>
                  <a:gd name="T82" fmla="*/ 10 w 24"/>
                  <a:gd name="T83" fmla="*/ 24 h 30"/>
                  <a:gd name="T84" fmla="*/ 10 w 24"/>
                  <a:gd name="T85" fmla="*/ 24 h 30"/>
                  <a:gd name="T86" fmla="*/ 10 w 24"/>
                  <a:gd name="T87" fmla="*/ 24 h 30"/>
                  <a:gd name="T88" fmla="*/ 10 w 24"/>
                  <a:gd name="T89" fmla="*/ 24 h 30"/>
                  <a:gd name="T90" fmla="*/ 10 w 24"/>
                  <a:gd name="T91" fmla="*/ 24 h 30"/>
                  <a:gd name="T92" fmla="*/ 12 w 24"/>
                  <a:gd name="T93" fmla="*/ 21 h 30"/>
                  <a:gd name="T94" fmla="*/ 16 w 24"/>
                  <a:gd name="T95" fmla="*/ 13 h 30"/>
                  <a:gd name="T96" fmla="*/ 21 w 24"/>
                  <a:gd name="T97" fmla="*/ 6 h 30"/>
                  <a:gd name="T98" fmla="*/ 24 w 24"/>
                  <a:gd name="T99" fmla="*/ 4 h 30"/>
                  <a:gd name="T100" fmla="*/ 24 w 24"/>
                  <a:gd name="T10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30">
                    <a:moveTo>
                      <a:pt x="10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moveTo>
                      <a:pt x="24" y="0"/>
                    </a:moveTo>
                    <a:cubicBezTo>
                      <a:pt x="21" y="1"/>
                      <a:pt x="18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0" y="16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3" y="26"/>
                      <a:pt x="20" y="20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2"/>
                      <a:pt x="24" y="8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5"/>
                      <a:pt x="23" y="6"/>
                      <a:pt x="23" y="7"/>
                    </a:cubicBezTo>
                    <a:cubicBezTo>
                      <a:pt x="21" y="9"/>
                      <a:pt x="20" y="12"/>
                      <a:pt x="18" y="14"/>
                    </a:cubicBezTo>
                    <a:cubicBezTo>
                      <a:pt x="16" y="17"/>
                      <a:pt x="14" y="20"/>
                      <a:pt x="12" y="21"/>
                    </a:cubicBezTo>
                    <a:cubicBezTo>
                      <a:pt x="11" y="23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3"/>
                      <a:pt x="12" y="21"/>
                    </a:cubicBezTo>
                    <a:cubicBezTo>
                      <a:pt x="13" y="19"/>
                      <a:pt x="14" y="16"/>
                      <a:pt x="16" y="13"/>
                    </a:cubicBezTo>
                    <a:cubicBezTo>
                      <a:pt x="18" y="11"/>
                      <a:pt x="20" y="8"/>
                      <a:pt x="21" y="6"/>
                    </a:cubicBezTo>
                    <a:cubicBezTo>
                      <a:pt x="22" y="5"/>
                      <a:pt x="23" y="4"/>
                      <a:pt x="24" y="4"/>
                    </a:cubicBezTo>
                    <a:cubicBezTo>
                      <a:pt x="24" y="2"/>
                      <a:pt x="24" y="1"/>
                      <a:pt x="24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2" name="Freeform 185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3" name="Freeform 186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4" name="Freeform 187"/>
              <p:cNvSpPr>
                <a:spLocks/>
              </p:cNvSpPr>
              <p:nvPr/>
            </p:nvSpPr>
            <p:spPr bwMode="auto">
              <a:xfrm>
                <a:off x="2219325" y="5581651"/>
                <a:ext cx="68263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5 w 10"/>
                  <a:gd name="T9" fmla="*/ 11 h 21"/>
                  <a:gd name="T10" fmla="*/ 9 w 10"/>
                  <a:gd name="T11" fmla="*/ 18 h 21"/>
                  <a:gd name="T12" fmla="*/ 10 w 10"/>
                  <a:gd name="T13" fmla="*/ 21 h 21"/>
                  <a:gd name="T14" fmla="*/ 10 w 10"/>
                  <a:gd name="T15" fmla="*/ 20 h 21"/>
                  <a:gd name="T16" fmla="*/ 10 w 10"/>
                  <a:gd name="T17" fmla="*/ 18 h 21"/>
                  <a:gd name="T18" fmla="*/ 6 w 10"/>
                  <a:gd name="T19" fmla="*/ 10 h 21"/>
                  <a:gd name="T20" fmla="*/ 2 w 10"/>
                  <a:gd name="T21" fmla="*/ 3 h 21"/>
                  <a:gd name="T22" fmla="*/ 0 w 10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5" y="11"/>
                    </a:cubicBezTo>
                    <a:cubicBezTo>
                      <a:pt x="6" y="14"/>
                      <a:pt x="7" y="16"/>
                      <a:pt x="9" y="18"/>
                    </a:cubicBezTo>
                    <a:cubicBezTo>
                      <a:pt x="9" y="19"/>
                      <a:pt x="10" y="20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3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5" name="Freeform 188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Freeform 189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Freeform 19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5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2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5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5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1"/>
                    </a:cubicBezTo>
                    <a:cubicBezTo>
                      <a:pt x="20" y="1"/>
                      <a:pt x="17" y="0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Freeform 191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9" name="Freeform 192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Freeform 193"/>
              <p:cNvSpPr>
                <a:spLocks noEditPoints="1"/>
              </p:cNvSpPr>
              <p:nvPr/>
            </p:nvSpPr>
            <p:spPr bwMode="auto">
              <a:xfrm>
                <a:off x="2200275" y="5819776"/>
                <a:ext cx="93663" cy="136525"/>
              </a:xfrm>
              <a:custGeom>
                <a:avLst/>
                <a:gdLst>
                  <a:gd name="T0" fmla="*/ 0 w 14"/>
                  <a:gd name="T1" fmla="*/ 20 h 20"/>
                  <a:gd name="T2" fmla="*/ 0 w 14"/>
                  <a:gd name="T3" fmla="*/ 20 h 20"/>
                  <a:gd name="T4" fmla="*/ 0 w 14"/>
                  <a:gd name="T5" fmla="*/ 20 h 20"/>
                  <a:gd name="T6" fmla="*/ 0 w 14"/>
                  <a:gd name="T7" fmla="*/ 20 h 20"/>
                  <a:gd name="T8" fmla="*/ 0 w 14"/>
                  <a:gd name="T9" fmla="*/ 20 h 20"/>
                  <a:gd name="T10" fmla="*/ 0 w 14"/>
                  <a:gd name="T11" fmla="*/ 20 h 20"/>
                  <a:gd name="T12" fmla="*/ 0 w 14"/>
                  <a:gd name="T13" fmla="*/ 20 h 20"/>
                  <a:gd name="T14" fmla="*/ 14 w 14"/>
                  <a:gd name="T15" fmla="*/ 0 h 20"/>
                  <a:gd name="T16" fmla="*/ 11 w 14"/>
                  <a:gd name="T17" fmla="*/ 2 h 20"/>
                  <a:gd name="T18" fmla="*/ 6 w 14"/>
                  <a:gd name="T19" fmla="*/ 9 h 20"/>
                  <a:gd name="T20" fmla="*/ 2 w 14"/>
                  <a:gd name="T21" fmla="*/ 17 h 20"/>
                  <a:gd name="T22" fmla="*/ 0 w 14"/>
                  <a:gd name="T23" fmla="*/ 20 h 20"/>
                  <a:gd name="T24" fmla="*/ 0 w 14"/>
                  <a:gd name="T25" fmla="*/ 20 h 20"/>
                  <a:gd name="T26" fmla="*/ 0 w 14"/>
                  <a:gd name="T27" fmla="*/ 20 h 20"/>
                  <a:gd name="T28" fmla="*/ 2 w 14"/>
                  <a:gd name="T29" fmla="*/ 17 h 20"/>
                  <a:gd name="T30" fmla="*/ 8 w 14"/>
                  <a:gd name="T31" fmla="*/ 10 h 20"/>
                  <a:gd name="T32" fmla="*/ 13 w 14"/>
                  <a:gd name="T33" fmla="*/ 3 h 20"/>
                  <a:gd name="T34" fmla="*/ 14 w 14"/>
                  <a:gd name="T35" fmla="*/ 0 h 20"/>
                  <a:gd name="T36" fmla="*/ 14 w 14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14" y="0"/>
                    </a:moveTo>
                    <a:cubicBezTo>
                      <a:pt x="13" y="0"/>
                      <a:pt x="12" y="1"/>
                      <a:pt x="11" y="2"/>
                    </a:cubicBezTo>
                    <a:cubicBezTo>
                      <a:pt x="10" y="4"/>
                      <a:pt x="8" y="7"/>
                      <a:pt x="6" y="9"/>
                    </a:cubicBezTo>
                    <a:cubicBezTo>
                      <a:pt x="4" y="12"/>
                      <a:pt x="3" y="15"/>
                      <a:pt x="2" y="17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4" y="16"/>
                      <a:pt x="6" y="13"/>
                      <a:pt x="8" y="10"/>
                    </a:cubicBezTo>
                    <a:cubicBezTo>
                      <a:pt x="10" y="8"/>
                      <a:pt x="11" y="5"/>
                      <a:pt x="13" y="3"/>
                    </a:cubicBezTo>
                    <a:cubicBezTo>
                      <a:pt x="13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Freeform 194"/>
              <p:cNvSpPr>
                <a:spLocks noEditPoints="1"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2 w 22"/>
                  <a:gd name="T1" fmla="*/ 57 h 149"/>
                  <a:gd name="T2" fmla="*/ 2 w 22"/>
                  <a:gd name="T3" fmla="*/ 53 h 149"/>
                  <a:gd name="T4" fmla="*/ 13 w 22"/>
                  <a:gd name="T5" fmla="*/ 54 h 149"/>
                  <a:gd name="T6" fmla="*/ 14 w 22"/>
                  <a:gd name="T7" fmla="*/ 55 h 149"/>
                  <a:gd name="T8" fmla="*/ 13 w 22"/>
                  <a:gd name="T9" fmla="*/ 56 h 149"/>
                  <a:gd name="T10" fmla="*/ 2 w 22"/>
                  <a:gd name="T11" fmla="*/ 57 h 149"/>
                  <a:gd name="T12" fmla="*/ 17 w 22"/>
                  <a:gd name="T13" fmla="*/ 0 h 149"/>
                  <a:gd name="T14" fmla="*/ 5 w 22"/>
                  <a:gd name="T15" fmla="*/ 0 h 149"/>
                  <a:gd name="T16" fmla="*/ 0 w 22"/>
                  <a:gd name="T17" fmla="*/ 10 h 149"/>
                  <a:gd name="T18" fmla="*/ 1 w 22"/>
                  <a:gd name="T19" fmla="*/ 37 h 149"/>
                  <a:gd name="T20" fmla="*/ 7 w 22"/>
                  <a:gd name="T21" fmla="*/ 38 h 149"/>
                  <a:gd name="T22" fmla="*/ 8 w 22"/>
                  <a:gd name="T23" fmla="*/ 39 h 149"/>
                  <a:gd name="T24" fmla="*/ 7 w 22"/>
                  <a:gd name="T25" fmla="*/ 40 h 149"/>
                  <a:gd name="T26" fmla="*/ 1 w 22"/>
                  <a:gd name="T27" fmla="*/ 41 h 149"/>
                  <a:gd name="T28" fmla="*/ 2 w 22"/>
                  <a:gd name="T29" fmla="*/ 44 h 149"/>
                  <a:gd name="T30" fmla="*/ 2 w 22"/>
                  <a:gd name="T31" fmla="*/ 44 h 149"/>
                  <a:gd name="T32" fmla="*/ 3 w 22"/>
                  <a:gd name="T33" fmla="*/ 65 h 149"/>
                  <a:gd name="T34" fmla="*/ 3 w 22"/>
                  <a:gd name="T35" fmla="*/ 75 h 149"/>
                  <a:gd name="T36" fmla="*/ 3 w 22"/>
                  <a:gd name="T37" fmla="*/ 85 h 149"/>
                  <a:gd name="T38" fmla="*/ 3 w 22"/>
                  <a:gd name="T39" fmla="*/ 85 h 149"/>
                  <a:gd name="T40" fmla="*/ 0 w 22"/>
                  <a:gd name="T41" fmla="*/ 140 h 149"/>
                  <a:gd name="T42" fmla="*/ 5 w 22"/>
                  <a:gd name="T43" fmla="*/ 149 h 149"/>
                  <a:gd name="T44" fmla="*/ 17 w 22"/>
                  <a:gd name="T45" fmla="*/ 149 h 149"/>
                  <a:gd name="T46" fmla="*/ 22 w 22"/>
                  <a:gd name="T47" fmla="*/ 140 h 149"/>
                  <a:gd name="T48" fmla="*/ 21 w 22"/>
                  <a:gd name="T49" fmla="*/ 85 h 149"/>
                  <a:gd name="T50" fmla="*/ 21 w 22"/>
                  <a:gd name="T51" fmla="*/ 74 h 149"/>
                  <a:gd name="T52" fmla="*/ 21 w 22"/>
                  <a:gd name="T53" fmla="*/ 63 h 149"/>
                  <a:gd name="T54" fmla="*/ 22 w 22"/>
                  <a:gd name="T55" fmla="*/ 10 h 149"/>
                  <a:gd name="T56" fmla="*/ 17 w 22"/>
                  <a:gd name="T5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49">
                    <a:moveTo>
                      <a:pt x="2" y="57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2" y="57"/>
                      <a:pt x="2" y="57"/>
                      <a:pt x="2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8" y="39"/>
                      <a:pt x="8" y="39"/>
                    </a:cubicBezTo>
                    <a:cubicBezTo>
                      <a:pt x="8" y="40"/>
                      <a:pt x="8" y="40"/>
                      <a:pt x="7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3" y="68"/>
                      <a:pt x="3" y="72"/>
                      <a:pt x="3" y="75"/>
                    </a:cubicBezTo>
                    <a:cubicBezTo>
                      <a:pt x="3" y="78"/>
                      <a:pt x="3" y="82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49"/>
                      <a:pt x="5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20" y="149"/>
                      <a:pt x="22" y="145"/>
                      <a:pt x="22" y="140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1"/>
                      <a:pt x="21" y="78"/>
                      <a:pt x="21" y="74"/>
                    </a:cubicBezTo>
                    <a:cubicBezTo>
                      <a:pt x="21" y="70"/>
                      <a:pt x="21" y="67"/>
                      <a:pt x="21" y="63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Freeform 195"/>
              <p:cNvSpPr>
                <a:spLocks/>
              </p:cNvSpPr>
              <p:nvPr/>
            </p:nvSpPr>
            <p:spPr bwMode="auto">
              <a:xfrm>
                <a:off x="2281238" y="5568951"/>
                <a:ext cx="46038" cy="269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6 w 7"/>
                  <a:gd name="T5" fmla="*/ 3 h 4"/>
                  <a:gd name="T6" fmla="*/ 7 w 7"/>
                  <a:gd name="T7" fmla="*/ 2 h 4"/>
                  <a:gd name="T8" fmla="*/ 6 w 7"/>
                  <a:gd name="T9" fmla="*/ 1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Freeform 196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Freeform 197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95" name="组合 494"/>
            <p:cNvGrpSpPr/>
            <p:nvPr/>
          </p:nvGrpSpPr>
          <p:grpSpPr>
            <a:xfrm>
              <a:off x="10675959" y="5391383"/>
              <a:ext cx="473075" cy="1412875"/>
              <a:chOff x="2563813" y="5011738"/>
              <a:chExt cx="473075" cy="1412875"/>
            </a:xfrm>
          </p:grpSpPr>
          <p:sp>
            <p:nvSpPr>
              <p:cNvPr id="496" name="Freeform 36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Freeform 37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Freeform 38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Freeform 39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" name="Freeform 40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Freeform 41"/>
              <p:cNvSpPr>
                <a:spLocks/>
              </p:cNvSpPr>
              <p:nvPr/>
            </p:nvSpPr>
            <p:spPr bwMode="auto">
              <a:xfrm>
                <a:off x="2584450" y="5548313"/>
                <a:ext cx="107950" cy="26988"/>
              </a:xfrm>
              <a:custGeom>
                <a:avLst/>
                <a:gdLst>
                  <a:gd name="T0" fmla="*/ 15 w 16"/>
                  <a:gd name="T1" fmla="*/ 3 h 4"/>
                  <a:gd name="T2" fmla="*/ 3 w 16"/>
                  <a:gd name="T3" fmla="*/ 4 h 4"/>
                  <a:gd name="T4" fmla="*/ 1 w 16"/>
                  <a:gd name="T5" fmla="*/ 2 h 4"/>
                  <a:gd name="T6" fmla="*/ 2 w 16"/>
                  <a:gd name="T7" fmla="*/ 0 h 4"/>
                  <a:gd name="T8" fmla="*/ 3 w 16"/>
                  <a:gd name="T9" fmla="*/ 0 h 4"/>
                  <a:gd name="T10" fmla="*/ 15 w 16"/>
                  <a:gd name="T11" fmla="*/ 1 h 4"/>
                  <a:gd name="T12" fmla="*/ 16 w 16"/>
                  <a:gd name="T13" fmla="*/ 2 h 4"/>
                  <a:gd name="T14" fmla="*/ 15 w 1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Freeform 42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Freeform 43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Freeform 44"/>
              <p:cNvSpPr>
                <a:spLocks/>
              </p:cNvSpPr>
              <p:nvPr/>
            </p:nvSpPr>
            <p:spPr bwMode="auto">
              <a:xfrm>
                <a:off x="2584450" y="5622926"/>
                <a:ext cx="141288" cy="26988"/>
              </a:xfrm>
              <a:custGeom>
                <a:avLst/>
                <a:gdLst>
                  <a:gd name="T0" fmla="*/ 21 w 21"/>
                  <a:gd name="T1" fmla="*/ 3 h 4"/>
                  <a:gd name="T2" fmla="*/ 3 w 21"/>
                  <a:gd name="T3" fmla="*/ 4 h 4"/>
                  <a:gd name="T4" fmla="*/ 1 w 21"/>
                  <a:gd name="T5" fmla="*/ 2 h 4"/>
                  <a:gd name="T6" fmla="*/ 2 w 21"/>
                  <a:gd name="T7" fmla="*/ 0 h 4"/>
                  <a:gd name="T8" fmla="*/ 3 w 21"/>
                  <a:gd name="T9" fmla="*/ 0 h 4"/>
                  <a:gd name="T10" fmla="*/ 21 w 21"/>
                  <a:gd name="T11" fmla="*/ 2 h 4"/>
                  <a:gd name="T12" fmla="*/ 21 w 21"/>
                  <a:gd name="T13" fmla="*/ 2 h 4"/>
                  <a:gd name="T14" fmla="*/ 21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Freeform 45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" name="Freeform 46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Freeform 47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Freeform 48"/>
              <p:cNvSpPr>
                <a:spLocks/>
              </p:cNvSpPr>
              <p:nvPr/>
            </p:nvSpPr>
            <p:spPr bwMode="auto">
              <a:xfrm>
                <a:off x="2563813" y="5900738"/>
                <a:ext cx="101600" cy="28575"/>
              </a:xfrm>
              <a:custGeom>
                <a:avLst/>
                <a:gdLst>
                  <a:gd name="T0" fmla="*/ 14 w 15"/>
                  <a:gd name="T1" fmla="*/ 3 h 4"/>
                  <a:gd name="T2" fmla="*/ 2 w 15"/>
                  <a:gd name="T3" fmla="*/ 4 h 4"/>
                  <a:gd name="T4" fmla="*/ 0 w 15"/>
                  <a:gd name="T5" fmla="*/ 2 h 4"/>
                  <a:gd name="T6" fmla="*/ 2 w 15"/>
                  <a:gd name="T7" fmla="*/ 0 h 4"/>
                  <a:gd name="T8" fmla="*/ 2 w 15"/>
                  <a:gd name="T9" fmla="*/ 0 h 4"/>
                  <a:gd name="T10" fmla="*/ 14 w 15"/>
                  <a:gd name="T11" fmla="*/ 1 h 4"/>
                  <a:gd name="T12" fmla="*/ 15 w 15"/>
                  <a:gd name="T13" fmla="*/ 2 h 4"/>
                  <a:gd name="T14" fmla="*/ 14 w 15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Freeform 49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" name="Freeform 50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Freeform 51"/>
              <p:cNvSpPr>
                <a:spLocks/>
              </p:cNvSpPr>
              <p:nvPr/>
            </p:nvSpPr>
            <p:spPr bwMode="auto">
              <a:xfrm>
                <a:off x="2563813" y="5975351"/>
                <a:ext cx="141288" cy="28575"/>
              </a:xfrm>
              <a:custGeom>
                <a:avLst/>
                <a:gdLst>
                  <a:gd name="T0" fmla="*/ 20 w 21"/>
                  <a:gd name="T1" fmla="*/ 2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Freeform 80"/>
              <p:cNvSpPr>
                <a:spLocks/>
              </p:cNvSpPr>
              <p:nvPr/>
            </p:nvSpPr>
            <p:spPr bwMode="auto">
              <a:xfrm>
                <a:off x="2746375" y="5711826"/>
                <a:ext cx="161925" cy="257175"/>
              </a:xfrm>
              <a:custGeom>
                <a:avLst/>
                <a:gdLst>
                  <a:gd name="T0" fmla="*/ 20 w 24"/>
                  <a:gd name="T1" fmla="*/ 0 h 38"/>
                  <a:gd name="T2" fmla="*/ 0 w 24"/>
                  <a:gd name="T3" fmla="*/ 38 h 38"/>
                  <a:gd name="T4" fmla="*/ 20 w 24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8">
                    <a:moveTo>
                      <a:pt x="20" y="0"/>
                    </a:moveTo>
                    <a:cubicBezTo>
                      <a:pt x="20" y="0"/>
                      <a:pt x="1" y="7"/>
                      <a:pt x="0" y="38"/>
                    </a:cubicBezTo>
                    <a:cubicBezTo>
                      <a:pt x="0" y="38"/>
                      <a:pt x="24" y="32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Freeform 81"/>
              <p:cNvSpPr>
                <a:spLocks/>
              </p:cNvSpPr>
              <p:nvPr/>
            </p:nvSpPr>
            <p:spPr bwMode="auto">
              <a:xfrm>
                <a:off x="2752725" y="5853113"/>
                <a:ext cx="284163" cy="231775"/>
              </a:xfrm>
              <a:custGeom>
                <a:avLst/>
                <a:gdLst>
                  <a:gd name="T0" fmla="*/ 42 w 42"/>
                  <a:gd name="T1" fmla="*/ 14 h 34"/>
                  <a:gd name="T2" fmla="*/ 0 w 42"/>
                  <a:gd name="T3" fmla="*/ 17 h 34"/>
                  <a:gd name="T4" fmla="*/ 42 w 42"/>
                  <a:gd name="T5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42" y="14"/>
                    </a:moveTo>
                    <a:cubicBezTo>
                      <a:pt x="42" y="14"/>
                      <a:pt x="22" y="0"/>
                      <a:pt x="0" y="17"/>
                    </a:cubicBezTo>
                    <a:cubicBezTo>
                      <a:pt x="0" y="17"/>
                      <a:pt x="17" y="34"/>
                      <a:pt x="42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Freeform 82"/>
              <p:cNvSpPr>
                <a:spLocks/>
              </p:cNvSpPr>
              <p:nvPr/>
            </p:nvSpPr>
            <p:spPr bwMode="auto">
              <a:xfrm>
                <a:off x="2725738" y="5962651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4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2"/>
                      <a:pt x="4" y="0"/>
                    </a:cubicBezTo>
                    <a:cubicBezTo>
                      <a:pt x="4" y="0"/>
                      <a:pt x="0" y="24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Freeform 83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Freeform 84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Freeform 85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9 w 11"/>
                  <a:gd name="T3" fmla="*/ 4 h 22"/>
                  <a:gd name="T4" fmla="*/ 6 w 11"/>
                  <a:gd name="T5" fmla="*/ 11 h 22"/>
                  <a:gd name="T6" fmla="*/ 2 w 11"/>
                  <a:gd name="T7" fmla="*/ 19 h 22"/>
                  <a:gd name="T8" fmla="*/ 0 w 11"/>
                  <a:gd name="T9" fmla="*/ 22 h 22"/>
                  <a:gd name="T10" fmla="*/ 1 w 11"/>
                  <a:gd name="T11" fmla="*/ 18 h 22"/>
                  <a:gd name="T12" fmla="*/ 4 w 11"/>
                  <a:gd name="T13" fmla="*/ 11 h 22"/>
                  <a:gd name="T14" fmla="*/ 8 w 11"/>
                  <a:gd name="T15" fmla="*/ 3 h 22"/>
                  <a:gd name="T16" fmla="*/ 11 w 1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9" y="4"/>
                    </a:cubicBezTo>
                    <a:cubicBezTo>
                      <a:pt x="8" y="6"/>
                      <a:pt x="7" y="9"/>
                      <a:pt x="6" y="11"/>
                    </a:cubicBezTo>
                    <a:cubicBezTo>
                      <a:pt x="5" y="14"/>
                      <a:pt x="3" y="17"/>
                      <a:pt x="2" y="19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2" y="16"/>
                      <a:pt x="3" y="13"/>
                      <a:pt x="4" y="11"/>
                    </a:cubicBezTo>
                    <a:cubicBezTo>
                      <a:pt x="6" y="8"/>
                      <a:pt x="7" y="5"/>
                      <a:pt x="8" y="3"/>
                    </a:cubicBezTo>
                    <a:cubicBezTo>
                      <a:pt x="10" y="2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Freeform 86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Freeform 87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Freeform 88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6 w 26"/>
                  <a:gd name="T1" fmla="*/ 0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2 h 3"/>
                  <a:gd name="T10" fmla="*/ 4 w 26"/>
                  <a:gd name="T11" fmla="*/ 2 h 3"/>
                  <a:gd name="T12" fmla="*/ 13 w 26"/>
                  <a:gd name="T13" fmla="*/ 0 h 3"/>
                  <a:gd name="T14" fmla="*/ 22 w 26"/>
                  <a:gd name="T15" fmla="*/ 0 h 3"/>
                  <a:gd name="T16" fmla="*/ 26 w 2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0"/>
                    </a:moveTo>
                    <a:cubicBezTo>
                      <a:pt x="26" y="0"/>
                      <a:pt x="24" y="1"/>
                      <a:pt x="22" y="1"/>
                    </a:cubicBezTo>
                    <a:cubicBezTo>
                      <a:pt x="20" y="1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4" y="2"/>
                    </a:cubicBezTo>
                    <a:cubicBezTo>
                      <a:pt x="7" y="1"/>
                      <a:pt x="10" y="1"/>
                      <a:pt x="13" y="0"/>
                    </a:cubicBezTo>
                    <a:cubicBezTo>
                      <a:pt x="16" y="0"/>
                      <a:pt x="20" y="0"/>
                      <a:pt x="22" y="0"/>
                    </a:cubicBezTo>
                    <a:cubicBezTo>
                      <a:pt x="24" y="0"/>
                      <a:pt x="26" y="0"/>
                      <a:pt x="26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Freeform 89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Freeform 90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Freeform 91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15 w 15"/>
                  <a:gd name="T1" fmla="*/ 21 h 21"/>
                  <a:gd name="T2" fmla="*/ 12 w 15"/>
                  <a:gd name="T3" fmla="*/ 18 h 21"/>
                  <a:gd name="T4" fmla="*/ 7 w 15"/>
                  <a:gd name="T5" fmla="*/ 11 h 21"/>
                  <a:gd name="T6" fmla="*/ 2 w 15"/>
                  <a:gd name="T7" fmla="*/ 3 h 21"/>
                  <a:gd name="T8" fmla="*/ 0 w 15"/>
                  <a:gd name="T9" fmla="*/ 0 h 21"/>
                  <a:gd name="T10" fmla="*/ 3 w 15"/>
                  <a:gd name="T11" fmla="*/ 2 h 21"/>
                  <a:gd name="T12" fmla="*/ 8 w 15"/>
                  <a:gd name="T13" fmla="*/ 10 h 21"/>
                  <a:gd name="T14" fmla="*/ 13 w 15"/>
                  <a:gd name="T15" fmla="*/ 17 h 21"/>
                  <a:gd name="T16" fmla="*/ 15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15" y="21"/>
                      <a:pt x="14" y="20"/>
                      <a:pt x="12" y="18"/>
                    </a:cubicBezTo>
                    <a:cubicBezTo>
                      <a:pt x="11" y="16"/>
                      <a:pt x="9" y="13"/>
                      <a:pt x="7" y="11"/>
                    </a:cubicBezTo>
                    <a:cubicBezTo>
                      <a:pt x="5" y="8"/>
                      <a:pt x="3" y="6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2"/>
                    </a:cubicBezTo>
                    <a:cubicBezTo>
                      <a:pt x="5" y="4"/>
                      <a:pt x="7" y="7"/>
                      <a:pt x="8" y="10"/>
                    </a:cubicBezTo>
                    <a:cubicBezTo>
                      <a:pt x="10" y="12"/>
                      <a:pt x="12" y="15"/>
                      <a:pt x="13" y="17"/>
                    </a:cubicBezTo>
                    <a:cubicBezTo>
                      <a:pt x="14" y="19"/>
                      <a:pt x="15" y="21"/>
                      <a:pt x="15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Freeform 160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0 w 22"/>
                  <a:gd name="T5" fmla="*/ 7 h 103"/>
                  <a:gd name="T6" fmla="*/ 3 w 22"/>
                  <a:gd name="T7" fmla="*/ 45 h 103"/>
                  <a:gd name="T8" fmla="*/ 3 w 22"/>
                  <a:gd name="T9" fmla="*/ 52 h 103"/>
                  <a:gd name="T10" fmla="*/ 3 w 22"/>
                  <a:gd name="T11" fmla="*/ 59 h 103"/>
                  <a:gd name="T12" fmla="*/ 1 w 22"/>
                  <a:gd name="T13" fmla="*/ 80 h 103"/>
                  <a:gd name="T14" fmla="*/ 11 w 22"/>
                  <a:gd name="T15" fmla="*/ 80 h 103"/>
                  <a:gd name="T16" fmla="*/ 12 w 22"/>
                  <a:gd name="T17" fmla="*/ 81 h 103"/>
                  <a:gd name="T18" fmla="*/ 11 w 22"/>
                  <a:gd name="T19" fmla="*/ 82 h 103"/>
                  <a:gd name="T20" fmla="*/ 1 w 22"/>
                  <a:gd name="T21" fmla="*/ 83 h 103"/>
                  <a:gd name="T22" fmla="*/ 0 w 22"/>
                  <a:gd name="T23" fmla="*/ 90 h 103"/>
                  <a:gd name="T24" fmla="*/ 17 w 22"/>
                  <a:gd name="T25" fmla="*/ 92 h 103"/>
                  <a:gd name="T26" fmla="*/ 17 w 22"/>
                  <a:gd name="T27" fmla="*/ 92 h 103"/>
                  <a:gd name="T28" fmla="*/ 17 w 22"/>
                  <a:gd name="T29" fmla="*/ 93 h 103"/>
                  <a:gd name="T30" fmla="*/ 0 w 22"/>
                  <a:gd name="T31" fmla="*/ 94 h 103"/>
                  <a:gd name="T32" fmla="*/ 0 w 22"/>
                  <a:gd name="T33" fmla="*/ 96 h 103"/>
                  <a:gd name="T34" fmla="*/ 5 w 22"/>
                  <a:gd name="T35" fmla="*/ 103 h 103"/>
                  <a:gd name="T36" fmla="*/ 17 w 22"/>
                  <a:gd name="T37" fmla="*/ 103 h 103"/>
                  <a:gd name="T38" fmla="*/ 22 w 22"/>
                  <a:gd name="T39" fmla="*/ 96 h 103"/>
                  <a:gd name="T40" fmla="*/ 21 w 22"/>
                  <a:gd name="T41" fmla="*/ 59 h 103"/>
                  <a:gd name="T42" fmla="*/ 21 w 22"/>
                  <a:gd name="T43" fmla="*/ 51 h 103"/>
                  <a:gd name="T44" fmla="*/ 21 w 22"/>
                  <a:gd name="T45" fmla="*/ 44 h 103"/>
                  <a:gd name="T46" fmla="*/ 22 w 22"/>
                  <a:gd name="T47" fmla="*/ 7 h 103"/>
                  <a:gd name="T48" fmla="*/ 17 w 22"/>
                  <a:gd name="T4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50"/>
                      <a:pt x="3" y="52"/>
                    </a:cubicBezTo>
                    <a:cubicBezTo>
                      <a:pt x="3" y="54"/>
                      <a:pt x="3" y="56"/>
                      <a:pt x="3" y="59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1"/>
                      <a:pt x="12" y="81"/>
                      <a:pt x="12" y="81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6"/>
                      <a:pt x="21" y="54"/>
                      <a:pt x="21" y="51"/>
                    </a:cubicBezTo>
                    <a:cubicBezTo>
                      <a:pt x="21" y="49"/>
                      <a:pt x="21" y="46"/>
                      <a:pt x="21" y="44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Freeform 161"/>
              <p:cNvSpPr>
                <a:spLocks/>
              </p:cNvSpPr>
              <p:nvPr/>
            </p:nvSpPr>
            <p:spPr bwMode="auto">
              <a:xfrm>
                <a:off x="2617788" y="5554663"/>
                <a:ext cx="74613" cy="20638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3 h 3"/>
                  <a:gd name="T4" fmla="*/ 10 w 11"/>
                  <a:gd name="T5" fmla="*/ 2 h 3"/>
                  <a:gd name="T6" fmla="*/ 11 w 11"/>
                  <a:gd name="T7" fmla="*/ 1 h 3"/>
                  <a:gd name="T8" fmla="*/ 10 w 11"/>
                  <a:gd name="T9" fmla="*/ 0 h 3"/>
                  <a:gd name="T10" fmla="*/ 0 w 1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Freeform 162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Freeform 163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Freeform 198"/>
              <p:cNvSpPr>
                <a:spLocks noEditPoints="1"/>
              </p:cNvSpPr>
              <p:nvPr/>
            </p:nvSpPr>
            <p:spPr bwMode="auto">
              <a:xfrm>
                <a:off x="2611438" y="5711826"/>
                <a:ext cx="425450" cy="671513"/>
              </a:xfrm>
              <a:custGeom>
                <a:avLst/>
                <a:gdLst>
                  <a:gd name="T0" fmla="*/ 48 w 63"/>
                  <a:gd name="T1" fmla="*/ 69 h 99"/>
                  <a:gd name="T2" fmla="*/ 48 w 63"/>
                  <a:gd name="T3" fmla="*/ 69 h 99"/>
                  <a:gd name="T4" fmla="*/ 48 w 63"/>
                  <a:gd name="T5" fmla="*/ 69 h 99"/>
                  <a:gd name="T6" fmla="*/ 48 w 63"/>
                  <a:gd name="T7" fmla="*/ 69 h 99"/>
                  <a:gd name="T8" fmla="*/ 48 w 63"/>
                  <a:gd name="T9" fmla="*/ 69 h 99"/>
                  <a:gd name="T10" fmla="*/ 48 w 63"/>
                  <a:gd name="T11" fmla="*/ 69 h 99"/>
                  <a:gd name="T12" fmla="*/ 48 w 63"/>
                  <a:gd name="T13" fmla="*/ 69 h 99"/>
                  <a:gd name="T14" fmla="*/ 48 w 63"/>
                  <a:gd name="T15" fmla="*/ 69 h 99"/>
                  <a:gd name="T16" fmla="*/ 48 w 63"/>
                  <a:gd name="T17" fmla="*/ 69 h 99"/>
                  <a:gd name="T18" fmla="*/ 48 w 63"/>
                  <a:gd name="T19" fmla="*/ 69 h 99"/>
                  <a:gd name="T20" fmla="*/ 48 w 63"/>
                  <a:gd name="T21" fmla="*/ 69 h 99"/>
                  <a:gd name="T22" fmla="*/ 48 w 63"/>
                  <a:gd name="T23" fmla="*/ 69 h 99"/>
                  <a:gd name="T24" fmla="*/ 48 w 63"/>
                  <a:gd name="T25" fmla="*/ 69 h 99"/>
                  <a:gd name="T26" fmla="*/ 48 w 63"/>
                  <a:gd name="T27" fmla="*/ 69 h 99"/>
                  <a:gd name="T28" fmla="*/ 48 w 63"/>
                  <a:gd name="T29" fmla="*/ 69 h 99"/>
                  <a:gd name="T30" fmla="*/ 48 w 63"/>
                  <a:gd name="T31" fmla="*/ 69 h 99"/>
                  <a:gd name="T32" fmla="*/ 48 w 63"/>
                  <a:gd name="T33" fmla="*/ 69 h 99"/>
                  <a:gd name="T34" fmla="*/ 48 w 63"/>
                  <a:gd name="T35" fmla="*/ 69 h 99"/>
                  <a:gd name="T36" fmla="*/ 28 w 63"/>
                  <a:gd name="T37" fmla="*/ 58 h 99"/>
                  <a:gd name="T38" fmla="*/ 48 w 63"/>
                  <a:gd name="T39" fmla="*/ 69 h 99"/>
                  <a:gd name="T40" fmla="*/ 28 w 63"/>
                  <a:gd name="T41" fmla="*/ 58 h 99"/>
                  <a:gd name="T42" fmla="*/ 3 w 63"/>
                  <a:gd name="T43" fmla="*/ 55 h 99"/>
                  <a:gd name="T44" fmla="*/ 3 w 63"/>
                  <a:gd name="T45" fmla="*/ 61 h 99"/>
                  <a:gd name="T46" fmla="*/ 0 w 63"/>
                  <a:gd name="T47" fmla="*/ 99 h 99"/>
                  <a:gd name="T48" fmla="*/ 0 w 63"/>
                  <a:gd name="T49" fmla="*/ 99 h 99"/>
                  <a:gd name="T50" fmla="*/ 3 w 63"/>
                  <a:gd name="T51" fmla="*/ 61 h 99"/>
                  <a:gd name="T52" fmla="*/ 3 w 63"/>
                  <a:gd name="T53" fmla="*/ 55 h 99"/>
                  <a:gd name="T54" fmla="*/ 3 w 63"/>
                  <a:gd name="T55" fmla="*/ 55 h 99"/>
                  <a:gd name="T56" fmla="*/ 21 w 63"/>
                  <a:gd name="T57" fmla="*/ 54 h 99"/>
                  <a:gd name="T58" fmla="*/ 21 w 63"/>
                  <a:gd name="T59" fmla="*/ 54 h 99"/>
                  <a:gd name="T60" fmla="*/ 21 w 63"/>
                  <a:gd name="T61" fmla="*/ 61 h 99"/>
                  <a:gd name="T62" fmla="*/ 22 w 63"/>
                  <a:gd name="T63" fmla="*/ 99 h 99"/>
                  <a:gd name="T64" fmla="*/ 22 w 63"/>
                  <a:gd name="T65" fmla="*/ 99 h 99"/>
                  <a:gd name="T66" fmla="*/ 21 w 63"/>
                  <a:gd name="T67" fmla="*/ 61 h 99"/>
                  <a:gd name="T68" fmla="*/ 21 w 63"/>
                  <a:gd name="T69" fmla="*/ 54 h 99"/>
                  <a:gd name="T70" fmla="*/ 21 w 63"/>
                  <a:gd name="T71" fmla="*/ 44 h 99"/>
                  <a:gd name="T72" fmla="*/ 21 w 63"/>
                  <a:gd name="T73" fmla="*/ 46 h 99"/>
                  <a:gd name="T74" fmla="*/ 21 w 63"/>
                  <a:gd name="T75" fmla="*/ 44 h 99"/>
                  <a:gd name="T76" fmla="*/ 21 w 63"/>
                  <a:gd name="T77" fmla="*/ 44 h 99"/>
                  <a:gd name="T78" fmla="*/ 59 w 63"/>
                  <a:gd name="T79" fmla="*/ 38 h 99"/>
                  <a:gd name="T80" fmla="*/ 59 w 63"/>
                  <a:gd name="T81" fmla="*/ 38 h 99"/>
                  <a:gd name="T82" fmla="*/ 59 w 63"/>
                  <a:gd name="T83" fmla="*/ 38 h 99"/>
                  <a:gd name="T84" fmla="*/ 63 w 63"/>
                  <a:gd name="T85" fmla="*/ 35 h 99"/>
                  <a:gd name="T86" fmla="*/ 59 w 63"/>
                  <a:gd name="T87" fmla="*/ 38 h 99"/>
                  <a:gd name="T88" fmla="*/ 63 w 63"/>
                  <a:gd name="T89" fmla="*/ 35 h 99"/>
                  <a:gd name="T90" fmla="*/ 17 w 63"/>
                  <a:gd name="T91" fmla="*/ 3 h 99"/>
                  <a:gd name="T92" fmla="*/ 5 w 63"/>
                  <a:gd name="T93" fmla="*/ 3 h 99"/>
                  <a:gd name="T94" fmla="*/ 0 w 63"/>
                  <a:gd name="T95" fmla="*/ 10 h 99"/>
                  <a:gd name="T96" fmla="*/ 0 w 63"/>
                  <a:gd name="T97" fmla="*/ 10 h 99"/>
                  <a:gd name="T98" fmla="*/ 5 w 63"/>
                  <a:gd name="T99" fmla="*/ 3 h 99"/>
                  <a:gd name="T100" fmla="*/ 17 w 63"/>
                  <a:gd name="T101" fmla="*/ 3 h 99"/>
                  <a:gd name="T102" fmla="*/ 22 w 63"/>
                  <a:gd name="T103" fmla="*/ 10 h 99"/>
                  <a:gd name="T104" fmla="*/ 22 w 63"/>
                  <a:gd name="T105" fmla="*/ 10 h 99"/>
                  <a:gd name="T106" fmla="*/ 17 w 63"/>
                  <a:gd name="T107" fmla="*/ 3 h 99"/>
                  <a:gd name="T108" fmla="*/ 40 w 63"/>
                  <a:gd name="T109" fmla="*/ 0 h 99"/>
                  <a:gd name="T110" fmla="*/ 40 w 63"/>
                  <a:gd name="T111" fmla="*/ 0 h 99"/>
                  <a:gd name="T112" fmla="*/ 40 w 63"/>
                  <a:gd name="T1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99"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28" y="58"/>
                    </a:moveTo>
                    <a:cubicBezTo>
                      <a:pt x="32" y="62"/>
                      <a:pt x="38" y="66"/>
                      <a:pt x="48" y="69"/>
                    </a:cubicBezTo>
                    <a:cubicBezTo>
                      <a:pt x="38" y="66"/>
                      <a:pt x="32" y="62"/>
                      <a:pt x="28" y="58"/>
                    </a:cubicBezTo>
                    <a:moveTo>
                      <a:pt x="3" y="55"/>
                    </a:moveTo>
                    <a:cubicBezTo>
                      <a:pt x="3" y="57"/>
                      <a:pt x="3" y="59"/>
                      <a:pt x="3" y="6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9"/>
                      <a:pt x="3" y="57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moveTo>
                      <a:pt x="21" y="54"/>
                    </a:move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6"/>
                      <a:pt x="21" y="59"/>
                      <a:pt x="21" y="61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59"/>
                      <a:pt x="21" y="56"/>
                      <a:pt x="21" y="54"/>
                    </a:cubicBezTo>
                    <a:moveTo>
                      <a:pt x="21" y="44"/>
                    </a:move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moveTo>
                      <a:pt x="59" y="38"/>
                    </a:move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8"/>
                      <a:pt x="59" y="38"/>
                      <a:pt x="59" y="38"/>
                    </a:cubicBezTo>
                    <a:moveTo>
                      <a:pt x="63" y="35"/>
                    </a:moveTo>
                    <a:cubicBezTo>
                      <a:pt x="62" y="36"/>
                      <a:pt x="60" y="37"/>
                      <a:pt x="59" y="38"/>
                    </a:cubicBezTo>
                    <a:cubicBezTo>
                      <a:pt x="60" y="37"/>
                      <a:pt x="62" y="36"/>
                      <a:pt x="63" y="35"/>
                    </a:cubicBezTo>
                    <a:moveTo>
                      <a:pt x="17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6"/>
                      <a:pt x="2" y="3"/>
                      <a:pt x="5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6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20" y="3"/>
                      <a:pt x="17" y="3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Freeform 199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0 w 22"/>
                  <a:gd name="T5" fmla="*/ 7 h 102"/>
                  <a:gd name="T6" fmla="*/ 1 w 22"/>
                  <a:gd name="T7" fmla="*/ 26 h 102"/>
                  <a:gd name="T8" fmla="*/ 7 w 22"/>
                  <a:gd name="T9" fmla="*/ 26 h 102"/>
                  <a:gd name="T10" fmla="*/ 8 w 22"/>
                  <a:gd name="T11" fmla="*/ 27 h 102"/>
                  <a:gd name="T12" fmla="*/ 7 w 22"/>
                  <a:gd name="T13" fmla="*/ 28 h 102"/>
                  <a:gd name="T14" fmla="*/ 1 w 22"/>
                  <a:gd name="T15" fmla="*/ 28 h 102"/>
                  <a:gd name="T16" fmla="*/ 2 w 22"/>
                  <a:gd name="T17" fmla="*/ 36 h 102"/>
                  <a:gd name="T18" fmla="*/ 13 w 22"/>
                  <a:gd name="T19" fmla="*/ 37 h 102"/>
                  <a:gd name="T20" fmla="*/ 14 w 22"/>
                  <a:gd name="T21" fmla="*/ 38 h 102"/>
                  <a:gd name="T22" fmla="*/ 13 w 22"/>
                  <a:gd name="T23" fmla="*/ 38 h 102"/>
                  <a:gd name="T24" fmla="*/ 2 w 22"/>
                  <a:gd name="T25" fmla="*/ 39 h 102"/>
                  <a:gd name="T26" fmla="*/ 3 w 22"/>
                  <a:gd name="T27" fmla="*/ 45 h 102"/>
                  <a:gd name="T28" fmla="*/ 3 w 22"/>
                  <a:gd name="T29" fmla="*/ 52 h 102"/>
                  <a:gd name="T30" fmla="*/ 3 w 22"/>
                  <a:gd name="T31" fmla="*/ 52 h 102"/>
                  <a:gd name="T32" fmla="*/ 3 w 22"/>
                  <a:gd name="T33" fmla="*/ 58 h 102"/>
                  <a:gd name="T34" fmla="*/ 0 w 22"/>
                  <a:gd name="T35" fmla="*/ 96 h 102"/>
                  <a:gd name="T36" fmla="*/ 5 w 22"/>
                  <a:gd name="T37" fmla="*/ 102 h 102"/>
                  <a:gd name="T38" fmla="*/ 17 w 22"/>
                  <a:gd name="T39" fmla="*/ 102 h 102"/>
                  <a:gd name="T40" fmla="*/ 22 w 22"/>
                  <a:gd name="T41" fmla="*/ 96 h 102"/>
                  <a:gd name="T42" fmla="*/ 21 w 22"/>
                  <a:gd name="T43" fmla="*/ 58 h 102"/>
                  <a:gd name="T44" fmla="*/ 21 w 22"/>
                  <a:gd name="T45" fmla="*/ 51 h 102"/>
                  <a:gd name="T46" fmla="*/ 21 w 22"/>
                  <a:gd name="T47" fmla="*/ 51 h 102"/>
                  <a:gd name="T48" fmla="*/ 21 w 22"/>
                  <a:gd name="T49" fmla="*/ 43 h 102"/>
                  <a:gd name="T50" fmla="*/ 21 w 22"/>
                  <a:gd name="T51" fmla="*/ 43 h 102"/>
                  <a:gd name="T52" fmla="*/ 21 w 22"/>
                  <a:gd name="T53" fmla="*/ 41 h 102"/>
                  <a:gd name="T54" fmla="*/ 20 w 22"/>
                  <a:gd name="T55" fmla="*/ 35 h 102"/>
                  <a:gd name="T56" fmla="*/ 22 w 22"/>
                  <a:gd name="T57" fmla="*/ 23 h 102"/>
                  <a:gd name="T58" fmla="*/ 22 w 22"/>
                  <a:gd name="T59" fmla="*/ 7 h 102"/>
                  <a:gd name="T60" fmla="*/ 17 w 22"/>
                  <a:gd name="T6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7"/>
                      <a:pt x="8" y="27"/>
                    </a:cubicBezTo>
                    <a:cubicBezTo>
                      <a:pt x="8" y="27"/>
                      <a:pt x="8" y="28"/>
                      <a:pt x="7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49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4"/>
                      <a:pt x="3" y="56"/>
                      <a:pt x="3" y="58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6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6"/>
                      <a:pt x="21" y="53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48"/>
                      <a:pt x="21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38"/>
                      <a:pt x="20" y="36"/>
                      <a:pt x="20" y="35"/>
                    </a:cubicBezTo>
                    <a:cubicBezTo>
                      <a:pt x="20" y="30"/>
                      <a:pt x="21" y="26"/>
                      <a:pt x="22" y="2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Freeform 200"/>
              <p:cNvSpPr>
                <a:spLocks/>
              </p:cNvSpPr>
              <p:nvPr/>
            </p:nvSpPr>
            <p:spPr bwMode="auto">
              <a:xfrm>
                <a:off x="2617788" y="5908676"/>
                <a:ext cx="47625" cy="12700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6 w 7"/>
                  <a:gd name="T5" fmla="*/ 2 h 2"/>
                  <a:gd name="T6" fmla="*/ 7 w 7"/>
                  <a:gd name="T7" fmla="*/ 1 h 2"/>
                  <a:gd name="T8" fmla="*/ 6 w 7"/>
                  <a:gd name="T9" fmla="*/ 0 h 2"/>
                  <a:gd name="T10" fmla="*/ 0 w 7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Freeform 201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Freeform 202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Freeform 203"/>
              <p:cNvSpPr>
                <a:spLocks noEditPoints="1"/>
              </p:cNvSpPr>
              <p:nvPr/>
            </p:nvSpPr>
            <p:spPr bwMode="auto">
              <a:xfrm>
                <a:off x="2746375" y="5711826"/>
                <a:ext cx="147638" cy="257175"/>
              </a:xfrm>
              <a:custGeom>
                <a:avLst/>
                <a:gdLst>
                  <a:gd name="T0" fmla="*/ 5 w 22"/>
                  <a:gd name="T1" fmla="*/ 30 h 38"/>
                  <a:gd name="T2" fmla="*/ 6 w 22"/>
                  <a:gd name="T3" fmla="*/ 26 h 38"/>
                  <a:gd name="T4" fmla="*/ 9 w 22"/>
                  <a:gd name="T5" fmla="*/ 19 h 38"/>
                  <a:gd name="T6" fmla="*/ 13 w 22"/>
                  <a:gd name="T7" fmla="*/ 11 h 38"/>
                  <a:gd name="T8" fmla="*/ 16 w 22"/>
                  <a:gd name="T9" fmla="*/ 8 h 38"/>
                  <a:gd name="T10" fmla="*/ 16 w 22"/>
                  <a:gd name="T11" fmla="*/ 8 h 38"/>
                  <a:gd name="T12" fmla="*/ 14 w 22"/>
                  <a:gd name="T13" fmla="*/ 12 h 38"/>
                  <a:gd name="T14" fmla="*/ 11 w 22"/>
                  <a:gd name="T15" fmla="*/ 19 h 38"/>
                  <a:gd name="T16" fmla="*/ 7 w 22"/>
                  <a:gd name="T17" fmla="*/ 27 h 38"/>
                  <a:gd name="T18" fmla="*/ 5 w 22"/>
                  <a:gd name="T19" fmla="*/ 30 h 38"/>
                  <a:gd name="T20" fmla="*/ 5 w 22"/>
                  <a:gd name="T21" fmla="*/ 30 h 38"/>
                  <a:gd name="T22" fmla="*/ 5 w 22"/>
                  <a:gd name="T23" fmla="*/ 30 h 38"/>
                  <a:gd name="T24" fmla="*/ 20 w 22"/>
                  <a:gd name="T25" fmla="*/ 0 h 38"/>
                  <a:gd name="T26" fmla="*/ 20 w 22"/>
                  <a:gd name="T27" fmla="*/ 0 h 38"/>
                  <a:gd name="T28" fmla="*/ 2 w 22"/>
                  <a:gd name="T29" fmla="*/ 26 h 38"/>
                  <a:gd name="T30" fmla="*/ 2 w 22"/>
                  <a:gd name="T31" fmla="*/ 26 h 38"/>
                  <a:gd name="T32" fmla="*/ 0 w 22"/>
                  <a:gd name="T33" fmla="*/ 38 h 38"/>
                  <a:gd name="T34" fmla="*/ 1 w 22"/>
                  <a:gd name="T35" fmla="*/ 37 h 38"/>
                  <a:gd name="T36" fmla="*/ 1 w 22"/>
                  <a:gd name="T37" fmla="*/ 37 h 38"/>
                  <a:gd name="T38" fmla="*/ 10 w 22"/>
                  <a:gd name="T39" fmla="*/ 32 h 38"/>
                  <a:gd name="T40" fmla="*/ 20 w 22"/>
                  <a:gd name="T41" fmla="*/ 0 h 38"/>
                  <a:gd name="T42" fmla="*/ 20 w 22"/>
                  <a:gd name="T43" fmla="*/ 0 h 38"/>
                  <a:gd name="T44" fmla="*/ 20 w 22"/>
                  <a:gd name="T45" fmla="*/ 0 h 38"/>
                  <a:gd name="T46" fmla="*/ 20 w 22"/>
                  <a:gd name="T4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38">
                    <a:moveTo>
                      <a:pt x="5" y="30"/>
                    </a:moveTo>
                    <a:cubicBezTo>
                      <a:pt x="5" y="30"/>
                      <a:pt x="5" y="28"/>
                      <a:pt x="6" y="26"/>
                    </a:cubicBezTo>
                    <a:cubicBezTo>
                      <a:pt x="7" y="24"/>
                      <a:pt x="8" y="21"/>
                      <a:pt x="9" y="19"/>
                    </a:cubicBezTo>
                    <a:cubicBezTo>
                      <a:pt x="11" y="16"/>
                      <a:pt x="12" y="13"/>
                      <a:pt x="13" y="11"/>
                    </a:cubicBezTo>
                    <a:cubicBezTo>
                      <a:pt x="15" y="10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10"/>
                      <a:pt x="14" y="12"/>
                    </a:cubicBezTo>
                    <a:cubicBezTo>
                      <a:pt x="13" y="14"/>
                      <a:pt x="12" y="17"/>
                      <a:pt x="11" y="19"/>
                    </a:cubicBezTo>
                    <a:cubicBezTo>
                      <a:pt x="10" y="22"/>
                      <a:pt x="8" y="25"/>
                      <a:pt x="7" y="27"/>
                    </a:cubicBezTo>
                    <a:cubicBezTo>
                      <a:pt x="6" y="28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6" y="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9"/>
                      <a:pt x="0" y="33"/>
                      <a:pt x="0" y="38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7" y="34"/>
                      <a:pt x="10" y="32"/>
                    </a:cubicBezTo>
                    <a:cubicBezTo>
                      <a:pt x="16" y="27"/>
                      <a:pt x="22" y="18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Freeform 204"/>
              <p:cNvSpPr>
                <a:spLocks noEditPoints="1"/>
              </p:cNvSpPr>
              <p:nvPr/>
            </p:nvSpPr>
            <p:spPr bwMode="auto">
              <a:xfrm>
                <a:off x="2752725" y="5915026"/>
                <a:ext cx="284163" cy="95250"/>
              </a:xfrm>
              <a:custGeom>
                <a:avLst/>
                <a:gdLst>
                  <a:gd name="T0" fmla="*/ 6 w 42"/>
                  <a:gd name="T1" fmla="*/ 7 h 14"/>
                  <a:gd name="T2" fmla="*/ 6 w 42"/>
                  <a:gd name="T3" fmla="*/ 7 h 14"/>
                  <a:gd name="T4" fmla="*/ 10 w 42"/>
                  <a:gd name="T5" fmla="*/ 7 h 14"/>
                  <a:gd name="T6" fmla="*/ 19 w 42"/>
                  <a:gd name="T7" fmla="*/ 5 h 14"/>
                  <a:gd name="T8" fmla="*/ 28 w 42"/>
                  <a:gd name="T9" fmla="*/ 5 h 14"/>
                  <a:gd name="T10" fmla="*/ 28 w 42"/>
                  <a:gd name="T11" fmla="*/ 5 h 14"/>
                  <a:gd name="T12" fmla="*/ 32 w 42"/>
                  <a:gd name="T13" fmla="*/ 5 h 14"/>
                  <a:gd name="T14" fmla="*/ 32 w 42"/>
                  <a:gd name="T15" fmla="*/ 5 h 14"/>
                  <a:gd name="T16" fmla="*/ 28 w 42"/>
                  <a:gd name="T17" fmla="*/ 6 h 14"/>
                  <a:gd name="T18" fmla="*/ 19 w 42"/>
                  <a:gd name="T19" fmla="*/ 7 h 14"/>
                  <a:gd name="T20" fmla="*/ 11 w 42"/>
                  <a:gd name="T21" fmla="*/ 8 h 14"/>
                  <a:gd name="T22" fmla="*/ 10 w 42"/>
                  <a:gd name="T23" fmla="*/ 8 h 14"/>
                  <a:gd name="T24" fmla="*/ 10 w 42"/>
                  <a:gd name="T25" fmla="*/ 8 h 14"/>
                  <a:gd name="T26" fmla="*/ 6 w 42"/>
                  <a:gd name="T27" fmla="*/ 7 h 14"/>
                  <a:gd name="T28" fmla="*/ 6 w 42"/>
                  <a:gd name="T29" fmla="*/ 7 h 14"/>
                  <a:gd name="T30" fmla="*/ 23 w 42"/>
                  <a:gd name="T31" fmla="*/ 0 h 14"/>
                  <a:gd name="T32" fmla="*/ 9 w 42"/>
                  <a:gd name="T33" fmla="*/ 3 h 14"/>
                  <a:gd name="T34" fmla="*/ 9 w 42"/>
                  <a:gd name="T35" fmla="*/ 2 h 14"/>
                  <a:gd name="T36" fmla="*/ 0 w 42"/>
                  <a:gd name="T37" fmla="*/ 7 h 14"/>
                  <a:gd name="T38" fmla="*/ 12 w 42"/>
                  <a:gd name="T39" fmla="*/ 14 h 14"/>
                  <a:gd name="T40" fmla="*/ 18 w 42"/>
                  <a:gd name="T41" fmla="*/ 14 h 14"/>
                  <a:gd name="T42" fmla="*/ 38 w 42"/>
                  <a:gd name="T43" fmla="*/ 8 h 14"/>
                  <a:gd name="T44" fmla="*/ 38 w 42"/>
                  <a:gd name="T45" fmla="*/ 8 h 14"/>
                  <a:gd name="T46" fmla="*/ 38 w 42"/>
                  <a:gd name="T47" fmla="*/ 8 h 14"/>
                  <a:gd name="T48" fmla="*/ 42 w 42"/>
                  <a:gd name="T49" fmla="*/ 5 h 14"/>
                  <a:gd name="T50" fmla="*/ 42 w 42"/>
                  <a:gd name="T51" fmla="*/ 5 h 14"/>
                  <a:gd name="T52" fmla="*/ 42 w 42"/>
                  <a:gd name="T53" fmla="*/ 5 h 14"/>
                  <a:gd name="T54" fmla="*/ 23 w 42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" h="14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8" y="7"/>
                      <a:pt x="10" y="7"/>
                    </a:cubicBezTo>
                    <a:cubicBezTo>
                      <a:pt x="13" y="6"/>
                      <a:pt x="16" y="6"/>
                      <a:pt x="19" y="5"/>
                    </a:cubicBezTo>
                    <a:cubicBezTo>
                      <a:pt x="22" y="5"/>
                      <a:pt x="26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0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0" y="6"/>
                      <a:pt x="28" y="6"/>
                    </a:cubicBezTo>
                    <a:cubicBezTo>
                      <a:pt x="26" y="6"/>
                      <a:pt x="23" y="7"/>
                      <a:pt x="19" y="7"/>
                    </a:cubicBezTo>
                    <a:cubicBezTo>
                      <a:pt x="16" y="7"/>
                      <a:pt x="13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23" y="0"/>
                    </a:moveTo>
                    <a:cubicBezTo>
                      <a:pt x="19" y="0"/>
                      <a:pt x="14" y="0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6" y="4"/>
                      <a:pt x="3" y="5"/>
                      <a:pt x="0" y="7"/>
                    </a:cubicBezTo>
                    <a:cubicBezTo>
                      <a:pt x="5" y="9"/>
                      <a:pt x="8" y="11"/>
                      <a:pt x="12" y="14"/>
                    </a:cubicBezTo>
                    <a:cubicBezTo>
                      <a:pt x="13" y="14"/>
                      <a:pt x="16" y="14"/>
                      <a:pt x="18" y="14"/>
                    </a:cubicBezTo>
                    <a:cubicBezTo>
                      <a:pt x="23" y="14"/>
                      <a:pt x="30" y="13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41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34" y="0"/>
                      <a:pt x="23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Freeform 205"/>
              <p:cNvSpPr>
                <a:spLocks noEditPoints="1"/>
              </p:cNvSpPr>
              <p:nvPr/>
            </p:nvSpPr>
            <p:spPr bwMode="auto">
              <a:xfrm>
                <a:off x="2746375" y="5962651"/>
                <a:ext cx="195263" cy="217488"/>
              </a:xfrm>
              <a:custGeom>
                <a:avLst/>
                <a:gdLst>
                  <a:gd name="T0" fmla="*/ 4 w 29"/>
                  <a:gd name="T1" fmla="*/ 6 h 32"/>
                  <a:gd name="T2" fmla="*/ 4 w 29"/>
                  <a:gd name="T3" fmla="*/ 6 h 32"/>
                  <a:gd name="T4" fmla="*/ 4 w 29"/>
                  <a:gd name="T5" fmla="*/ 6 h 32"/>
                  <a:gd name="T6" fmla="*/ 7 w 29"/>
                  <a:gd name="T7" fmla="*/ 8 h 32"/>
                  <a:gd name="T8" fmla="*/ 12 w 29"/>
                  <a:gd name="T9" fmla="*/ 16 h 32"/>
                  <a:gd name="T10" fmla="*/ 17 w 29"/>
                  <a:gd name="T11" fmla="*/ 23 h 32"/>
                  <a:gd name="T12" fmla="*/ 19 w 29"/>
                  <a:gd name="T13" fmla="*/ 27 h 32"/>
                  <a:gd name="T14" fmla="*/ 19 w 29"/>
                  <a:gd name="T15" fmla="*/ 27 h 32"/>
                  <a:gd name="T16" fmla="*/ 16 w 29"/>
                  <a:gd name="T17" fmla="*/ 24 h 32"/>
                  <a:gd name="T18" fmla="*/ 11 w 29"/>
                  <a:gd name="T19" fmla="*/ 17 h 32"/>
                  <a:gd name="T20" fmla="*/ 6 w 29"/>
                  <a:gd name="T21" fmla="*/ 9 h 32"/>
                  <a:gd name="T22" fmla="*/ 4 w 29"/>
                  <a:gd name="T23" fmla="*/ 6 h 32"/>
                  <a:gd name="T24" fmla="*/ 1 w 29"/>
                  <a:gd name="T25" fmla="*/ 0 h 32"/>
                  <a:gd name="T26" fmla="*/ 0 w 29"/>
                  <a:gd name="T27" fmla="*/ 1 h 32"/>
                  <a:gd name="T28" fmla="*/ 1 w 29"/>
                  <a:gd name="T29" fmla="*/ 7 h 32"/>
                  <a:gd name="T30" fmla="*/ 1 w 29"/>
                  <a:gd name="T31" fmla="*/ 7 h 32"/>
                  <a:gd name="T32" fmla="*/ 1 w 29"/>
                  <a:gd name="T33" fmla="*/ 7 h 32"/>
                  <a:gd name="T34" fmla="*/ 1 w 29"/>
                  <a:gd name="T35" fmla="*/ 7 h 32"/>
                  <a:gd name="T36" fmla="*/ 8 w 29"/>
                  <a:gd name="T37" fmla="*/ 21 h 32"/>
                  <a:gd name="T38" fmla="*/ 28 w 29"/>
                  <a:gd name="T39" fmla="*/ 32 h 32"/>
                  <a:gd name="T40" fmla="*/ 28 w 29"/>
                  <a:gd name="T41" fmla="*/ 32 h 32"/>
                  <a:gd name="T42" fmla="*/ 28 w 29"/>
                  <a:gd name="T43" fmla="*/ 32 h 32"/>
                  <a:gd name="T44" fmla="*/ 28 w 29"/>
                  <a:gd name="T45" fmla="*/ 32 h 32"/>
                  <a:gd name="T46" fmla="*/ 28 w 29"/>
                  <a:gd name="T47" fmla="*/ 32 h 32"/>
                  <a:gd name="T48" fmla="*/ 28 w 29"/>
                  <a:gd name="T49" fmla="*/ 32 h 32"/>
                  <a:gd name="T50" fmla="*/ 28 w 29"/>
                  <a:gd name="T51" fmla="*/ 32 h 32"/>
                  <a:gd name="T52" fmla="*/ 28 w 29"/>
                  <a:gd name="T53" fmla="*/ 32 h 32"/>
                  <a:gd name="T54" fmla="*/ 28 w 29"/>
                  <a:gd name="T55" fmla="*/ 32 h 32"/>
                  <a:gd name="T56" fmla="*/ 28 w 29"/>
                  <a:gd name="T57" fmla="*/ 32 h 32"/>
                  <a:gd name="T58" fmla="*/ 28 w 29"/>
                  <a:gd name="T59" fmla="*/ 32 h 32"/>
                  <a:gd name="T60" fmla="*/ 28 w 29"/>
                  <a:gd name="T61" fmla="*/ 32 h 32"/>
                  <a:gd name="T62" fmla="*/ 28 w 29"/>
                  <a:gd name="T63" fmla="*/ 32 h 32"/>
                  <a:gd name="T64" fmla="*/ 28 w 29"/>
                  <a:gd name="T65" fmla="*/ 32 h 32"/>
                  <a:gd name="T66" fmla="*/ 12 w 29"/>
                  <a:gd name="T67" fmla="*/ 7 h 32"/>
                  <a:gd name="T68" fmla="*/ 13 w 29"/>
                  <a:gd name="T69" fmla="*/ 7 h 32"/>
                  <a:gd name="T70" fmla="*/ 1 w 29"/>
                  <a:gd name="T71" fmla="*/ 0 h 32"/>
                  <a:gd name="T72" fmla="*/ 1 w 29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2"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6" y="7"/>
                      <a:pt x="7" y="8"/>
                    </a:cubicBezTo>
                    <a:cubicBezTo>
                      <a:pt x="9" y="10"/>
                      <a:pt x="11" y="13"/>
                      <a:pt x="12" y="16"/>
                    </a:cubicBezTo>
                    <a:cubicBezTo>
                      <a:pt x="14" y="18"/>
                      <a:pt x="16" y="21"/>
                      <a:pt x="17" y="23"/>
                    </a:cubicBezTo>
                    <a:cubicBezTo>
                      <a:pt x="18" y="25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8" y="26"/>
                      <a:pt x="16" y="24"/>
                    </a:cubicBezTo>
                    <a:cubicBezTo>
                      <a:pt x="15" y="22"/>
                      <a:pt x="13" y="19"/>
                      <a:pt x="11" y="17"/>
                    </a:cubicBezTo>
                    <a:cubicBezTo>
                      <a:pt x="9" y="14"/>
                      <a:pt x="7" y="12"/>
                      <a:pt x="6" y="9"/>
                    </a:cubicBezTo>
                    <a:cubicBezTo>
                      <a:pt x="5" y="7"/>
                      <a:pt x="4" y="6"/>
                      <a:pt x="4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11"/>
                      <a:pt x="3" y="16"/>
                      <a:pt x="8" y="21"/>
                    </a:cubicBezTo>
                    <a:cubicBezTo>
                      <a:pt x="12" y="25"/>
                      <a:pt x="18" y="29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9" y="18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4"/>
                      <a:pt x="6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Freeform 206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Freeform 207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Freeform 208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8 w 11"/>
                  <a:gd name="T3" fmla="*/ 3 h 22"/>
                  <a:gd name="T4" fmla="*/ 4 w 11"/>
                  <a:gd name="T5" fmla="*/ 11 h 22"/>
                  <a:gd name="T6" fmla="*/ 1 w 11"/>
                  <a:gd name="T7" fmla="*/ 18 h 22"/>
                  <a:gd name="T8" fmla="*/ 0 w 11"/>
                  <a:gd name="T9" fmla="*/ 22 h 22"/>
                  <a:gd name="T10" fmla="*/ 0 w 11"/>
                  <a:gd name="T11" fmla="*/ 22 h 22"/>
                  <a:gd name="T12" fmla="*/ 0 w 11"/>
                  <a:gd name="T13" fmla="*/ 22 h 22"/>
                  <a:gd name="T14" fmla="*/ 2 w 11"/>
                  <a:gd name="T15" fmla="*/ 19 h 22"/>
                  <a:gd name="T16" fmla="*/ 6 w 11"/>
                  <a:gd name="T17" fmla="*/ 11 h 22"/>
                  <a:gd name="T18" fmla="*/ 9 w 11"/>
                  <a:gd name="T19" fmla="*/ 4 h 22"/>
                  <a:gd name="T20" fmla="*/ 11 w 11"/>
                  <a:gd name="T21" fmla="*/ 0 h 22"/>
                  <a:gd name="T22" fmla="*/ 11 w 11"/>
                  <a:gd name="T23" fmla="*/ 0 h 22"/>
                  <a:gd name="T24" fmla="*/ 11 w 1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8" y="3"/>
                    </a:cubicBezTo>
                    <a:cubicBezTo>
                      <a:pt x="7" y="5"/>
                      <a:pt x="6" y="8"/>
                      <a:pt x="4" y="11"/>
                    </a:cubicBezTo>
                    <a:cubicBezTo>
                      <a:pt x="3" y="13"/>
                      <a:pt x="2" y="16"/>
                      <a:pt x="1" y="18"/>
                    </a:cubicBezTo>
                    <a:cubicBezTo>
                      <a:pt x="0" y="20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0"/>
                      <a:pt x="2" y="19"/>
                    </a:cubicBezTo>
                    <a:cubicBezTo>
                      <a:pt x="3" y="17"/>
                      <a:pt x="5" y="14"/>
                      <a:pt x="6" y="11"/>
                    </a:cubicBezTo>
                    <a:cubicBezTo>
                      <a:pt x="7" y="9"/>
                      <a:pt x="8" y="6"/>
                      <a:pt x="9" y="4"/>
                    </a:cubicBezTo>
                    <a:cubicBezTo>
                      <a:pt x="10" y="2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Freeform 209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Freeform 210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Freeform 211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0 h 3"/>
                  <a:gd name="T6" fmla="*/ 4 w 26"/>
                  <a:gd name="T7" fmla="*/ 2 h 3"/>
                  <a:gd name="T8" fmla="*/ 0 w 26"/>
                  <a:gd name="T9" fmla="*/ 2 h 3"/>
                  <a:gd name="T10" fmla="*/ 0 w 26"/>
                  <a:gd name="T11" fmla="*/ 2 h 3"/>
                  <a:gd name="T12" fmla="*/ 0 w 26"/>
                  <a:gd name="T13" fmla="*/ 2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0 h 3"/>
                  <a:gd name="T26" fmla="*/ 26 w 26"/>
                  <a:gd name="T27" fmla="*/ 0 h 3"/>
                  <a:gd name="T28" fmla="*/ 26 w 26"/>
                  <a:gd name="T29" fmla="*/ 0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6" y="0"/>
                      <a:pt x="13" y="0"/>
                    </a:cubicBezTo>
                    <a:cubicBezTo>
                      <a:pt x="10" y="1"/>
                      <a:pt x="7" y="1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10" y="2"/>
                      <a:pt x="13" y="2"/>
                    </a:cubicBezTo>
                    <a:cubicBezTo>
                      <a:pt x="17" y="2"/>
                      <a:pt x="20" y="1"/>
                      <a:pt x="22" y="1"/>
                    </a:cubicBezTo>
                    <a:cubicBezTo>
                      <a:pt x="24" y="1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Freeform 212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Freeform 213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Freeform 214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0 w 15"/>
                  <a:gd name="T1" fmla="*/ 0 h 21"/>
                  <a:gd name="T2" fmla="*/ 0 w 15"/>
                  <a:gd name="T3" fmla="*/ 0 h 21"/>
                  <a:gd name="T4" fmla="*/ 0 w 15"/>
                  <a:gd name="T5" fmla="*/ 0 h 21"/>
                  <a:gd name="T6" fmla="*/ 2 w 15"/>
                  <a:gd name="T7" fmla="*/ 3 h 21"/>
                  <a:gd name="T8" fmla="*/ 7 w 15"/>
                  <a:gd name="T9" fmla="*/ 11 h 21"/>
                  <a:gd name="T10" fmla="*/ 12 w 15"/>
                  <a:gd name="T11" fmla="*/ 18 h 21"/>
                  <a:gd name="T12" fmla="*/ 15 w 15"/>
                  <a:gd name="T13" fmla="*/ 21 h 21"/>
                  <a:gd name="T14" fmla="*/ 15 w 15"/>
                  <a:gd name="T15" fmla="*/ 21 h 21"/>
                  <a:gd name="T16" fmla="*/ 15 w 15"/>
                  <a:gd name="T17" fmla="*/ 21 h 21"/>
                  <a:gd name="T18" fmla="*/ 13 w 15"/>
                  <a:gd name="T19" fmla="*/ 17 h 21"/>
                  <a:gd name="T20" fmla="*/ 8 w 15"/>
                  <a:gd name="T21" fmla="*/ 10 h 21"/>
                  <a:gd name="T22" fmla="*/ 3 w 15"/>
                  <a:gd name="T23" fmla="*/ 2 h 21"/>
                  <a:gd name="T24" fmla="*/ 0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3"/>
                    </a:cubicBezTo>
                    <a:cubicBezTo>
                      <a:pt x="3" y="6"/>
                      <a:pt x="5" y="8"/>
                      <a:pt x="7" y="11"/>
                    </a:cubicBezTo>
                    <a:cubicBezTo>
                      <a:pt x="9" y="13"/>
                      <a:pt x="11" y="16"/>
                      <a:pt x="12" y="18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4" y="19"/>
                      <a:pt x="13" y="17"/>
                    </a:cubicBezTo>
                    <a:cubicBezTo>
                      <a:pt x="12" y="15"/>
                      <a:pt x="10" y="12"/>
                      <a:pt x="8" y="10"/>
                    </a:cubicBezTo>
                    <a:cubicBezTo>
                      <a:pt x="7" y="7"/>
                      <a:pt x="5" y="4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45" name="组合 544"/>
            <p:cNvGrpSpPr/>
            <p:nvPr/>
          </p:nvGrpSpPr>
          <p:grpSpPr>
            <a:xfrm>
              <a:off x="8989985" y="5455911"/>
              <a:ext cx="471488" cy="1411288"/>
              <a:chOff x="971550" y="5318125"/>
              <a:chExt cx="471488" cy="1411288"/>
            </a:xfrm>
          </p:grpSpPr>
          <p:sp>
            <p:nvSpPr>
              <p:cNvPr id="546" name="Freeform 104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Freeform 105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Freeform 106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Freeform 107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Freeform 108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Freeform 109"/>
              <p:cNvSpPr>
                <a:spLocks/>
              </p:cNvSpPr>
              <p:nvPr/>
            </p:nvSpPr>
            <p:spPr bwMode="auto">
              <a:xfrm>
                <a:off x="1322388" y="5853113"/>
                <a:ext cx="101600" cy="28575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Freeform 110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Freeform 111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Freeform 112"/>
              <p:cNvSpPr>
                <a:spLocks/>
              </p:cNvSpPr>
              <p:nvPr/>
            </p:nvSpPr>
            <p:spPr bwMode="auto">
              <a:xfrm>
                <a:off x="1281113" y="5929313"/>
                <a:ext cx="142875" cy="26988"/>
              </a:xfrm>
              <a:custGeom>
                <a:avLst/>
                <a:gdLst>
                  <a:gd name="T0" fmla="*/ 1 w 21"/>
                  <a:gd name="T1" fmla="*/ 1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2 h 4"/>
                  <a:gd name="T12" fmla="*/ 0 w 21"/>
                  <a:gd name="T13" fmla="*/ 2 h 4"/>
                  <a:gd name="T14" fmla="*/ 1 w 21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Freeform 113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Freeform 114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Freeform 115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Freeform 116"/>
              <p:cNvSpPr>
                <a:spLocks/>
              </p:cNvSpPr>
              <p:nvPr/>
            </p:nvSpPr>
            <p:spPr bwMode="auto">
              <a:xfrm>
                <a:off x="1343025" y="6207126"/>
                <a:ext cx="100013" cy="26988"/>
              </a:xfrm>
              <a:custGeom>
                <a:avLst/>
                <a:gdLst>
                  <a:gd name="T0" fmla="*/ 1 w 15"/>
                  <a:gd name="T1" fmla="*/ 1 h 4"/>
                  <a:gd name="T2" fmla="*/ 13 w 15"/>
                  <a:gd name="T3" fmla="*/ 0 h 4"/>
                  <a:gd name="T4" fmla="*/ 15 w 15"/>
                  <a:gd name="T5" fmla="*/ 1 h 4"/>
                  <a:gd name="T6" fmla="*/ 13 w 15"/>
                  <a:gd name="T7" fmla="*/ 4 h 4"/>
                  <a:gd name="T8" fmla="*/ 13 w 15"/>
                  <a:gd name="T9" fmla="*/ 4 h 4"/>
                  <a:gd name="T10" fmla="*/ 1 w 15"/>
                  <a:gd name="T11" fmla="*/ 2 h 4"/>
                  <a:gd name="T12" fmla="*/ 0 w 15"/>
                  <a:gd name="T13" fmla="*/ 2 h 4"/>
                  <a:gd name="T14" fmla="*/ 1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15" y="2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Freeform 117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Freeform 118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Freeform 119"/>
              <p:cNvSpPr>
                <a:spLocks/>
              </p:cNvSpPr>
              <p:nvPr/>
            </p:nvSpPr>
            <p:spPr bwMode="auto">
              <a:xfrm>
                <a:off x="1308100" y="6275388"/>
                <a:ext cx="134938" cy="26988"/>
              </a:xfrm>
              <a:custGeom>
                <a:avLst/>
                <a:gdLst>
                  <a:gd name="T0" fmla="*/ 0 w 20"/>
                  <a:gd name="T1" fmla="*/ 2 h 4"/>
                  <a:gd name="T2" fmla="*/ 18 w 20"/>
                  <a:gd name="T3" fmla="*/ 1 h 4"/>
                  <a:gd name="T4" fmla="*/ 20 w 20"/>
                  <a:gd name="T5" fmla="*/ 2 h 4"/>
                  <a:gd name="T6" fmla="*/ 18 w 20"/>
                  <a:gd name="T7" fmla="*/ 4 h 4"/>
                  <a:gd name="T8" fmla="*/ 18 w 20"/>
                  <a:gd name="T9" fmla="*/ 4 h 4"/>
                  <a:gd name="T10" fmla="*/ 0 w 20"/>
                  <a:gd name="T11" fmla="*/ 3 h 4"/>
                  <a:gd name="T12" fmla="*/ 0 w 20"/>
                  <a:gd name="T13" fmla="*/ 2 h 4"/>
                  <a:gd name="T14" fmla="*/ 0 w 2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Freeform 148"/>
              <p:cNvSpPr>
                <a:spLocks/>
              </p:cNvSpPr>
              <p:nvPr/>
            </p:nvSpPr>
            <p:spPr bwMode="auto">
              <a:xfrm>
                <a:off x="1106488" y="6016626"/>
                <a:ext cx="155575" cy="258763"/>
              </a:xfrm>
              <a:custGeom>
                <a:avLst/>
                <a:gdLst>
                  <a:gd name="T0" fmla="*/ 3 w 23"/>
                  <a:gd name="T1" fmla="*/ 0 h 38"/>
                  <a:gd name="T2" fmla="*/ 23 w 23"/>
                  <a:gd name="T3" fmla="*/ 38 h 38"/>
                  <a:gd name="T4" fmla="*/ 3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3" y="0"/>
                    </a:moveTo>
                    <a:cubicBezTo>
                      <a:pt x="3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3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Freeform 149"/>
              <p:cNvSpPr>
                <a:spLocks/>
              </p:cNvSpPr>
              <p:nvPr/>
            </p:nvSpPr>
            <p:spPr bwMode="auto">
              <a:xfrm>
                <a:off x="971550" y="6159501"/>
                <a:ext cx="282575" cy="223838"/>
              </a:xfrm>
              <a:custGeom>
                <a:avLst/>
                <a:gdLst>
                  <a:gd name="T0" fmla="*/ 0 w 42"/>
                  <a:gd name="T1" fmla="*/ 14 h 33"/>
                  <a:gd name="T2" fmla="*/ 42 w 42"/>
                  <a:gd name="T3" fmla="*/ 16 h 33"/>
                  <a:gd name="T4" fmla="*/ 0 w 42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4"/>
                    </a:moveTo>
                    <a:cubicBezTo>
                      <a:pt x="0" y="14"/>
                      <a:pt x="20" y="0"/>
                      <a:pt x="42" y="16"/>
                    </a:cubicBezTo>
                    <a:cubicBezTo>
                      <a:pt x="42" y="16"/>
                      <a:pt x="26" y="33"/>
                      <a:pt x="0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Freeform 150"/>
              <p:cNvSpPr>
                <a:spLocks/>
              </p:cNvSpPr>
              <p:nvPr/>
            </p:nvSpPr>
            <p:spPr bwMode="auto">
              <a:xfrm>
                <a:off x="1065213" y="626745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Freeform 151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Freeform 152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Freeform 153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2 w 10"/>
                  <a:gd name="T3" fmla="*/ 3 h 21"/>
                  <a:gd name="T4" fmla="*/ 6 w 10"/>
                  <a:gd name="T5" fmla="*/ 10 h 21"/>
                  <a:gd name="T6" fmla="*/ 9 w 10"/>
                  <a:gd name="T7" fmla="*/ 18 h 21"/>
                  <a:gd name="T8" fmla="*/ 10 w 10"/>
                  <a:gd name="T9" fmla="*/ 21 h 21"/>
                  <a:gd name="T10" fmla="*/ 8 w 10"/>
                  <a:gd name="T11" fmla="*/ 18 h 21"/>
                  <a:gd name="T12" fmla="*/ 4 w 10"/>
                  <a:gd name="T13" fmla="*/ 11 h 21"/>
                  <a:gd name="T14" fmla="*/ 1 w 10"/>
                  <a:gd name="T15" fmla="*/ 4 h 21"/>
                  <a:gd name="T16" fmla="*/ 0 w 1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3" y="5"/>
                      <a:pt x="4" y="8"/>
                      <a:pt x="6" y="10"/>
                    </a:cubicBezTo>
                    <a:cubicBezTo>
                      <a:pt x="7" y="13"/>
                      <a:pt x="8" y="16"/>
                      <a:pt x="9" y="18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9" y="20"/>
                      <a:pt x="8" y="18"/>
                    </a:cubicBezTo>
                    <a:cubicBezTo>
                      <a:pt x="7" y="16"/>
                      <a:pt x="6" y="14"/>
                      <a:pt x="4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Freeform 154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Freeform 155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Freeform 156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26"/>
                  <a:gd name="T1" fmla="*/ 0 h 2"/>
                  <a:gd name="T2" fmla="*/ 4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4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Freeform 157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Freeform 158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Freeform 159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15"/>
                  <a:gd name="T1" fmla="*/ 21 h 21"/>
                  <a:gd name="T2" fmla="*/ 2 w 15"/>
                  <a:gd name="T3" fmla="*/ 18 h 21"/>
                  <a:gd name="T4" fmla="*/ 7 w 15"/>
                  <a:gd name="T5" fmla="*/ 10 h 21"/>
                  <a:gd name="T6" fmla="*/ 12 w 15"/>
                  <a:gd name="T7" fmla="*/ 3 h 21"/>
                  <a:gd name="T8" fmla="*/ 15 w 15"/>
                  <a:gd name="T9" fmla="*/ 0 h 21"/>
                  <a:gd name="T10" fmla="*/ 13 w 15"/>
                  <a:gd name="T11" fmla="*/ 4 h 21"/>
                  <a:gd name="T12" fmla="*/ 8 w 15"/>
                  <a:gd name="T13" fmla="*/ 11 h 21"/>
                  <a:gd name="T14" fmla="*/ 3 w 15"/>
                  <a:gd name="T15" fmla="*/ 18 h 21"/>
                  <a:gd name="T16" fmla="*/ 0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7" y="10"/>
                    </a:cubicBezTo>
                    <a:cubicBezTo>
                      <a:pt x="8" y="8"/>
                      <a:pt x="10" y="5"/>
                      <a:pt x="12" y="3"/>
                    </a:cubicBezTo>
                    <a:cubicBezTo>
                      <a:pt x="13" y="1"/>
                      <a:pt x="15" y="0"/>
                      <a:pt x="15" y="0"/>
                    </a:cubicBezTo>
                    <a:cubicBezTo>
                      <a:pt x="15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7" y="14"/>
                      <a:pt x="5" y="17"/>
                      <a:pt x="3" y="18"/>
                    </a:cubicBezTo>
                    <a:cubicBezTo>
                      <a:pt x="2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Freeform 233"/>
              <p:cNvSpPr>
                <a:spLocks/>
              </p:cNvSpPr>
              <p:nvPr/>
            </p:nvSpPr>
            <p:spPr bwMode="auto">
              <a:xfrm>
                <a:off x="1247775" y="5318125"/>
                <a:ext cx="149225" cy="698500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5 w 22"/>
                  <a:gd name="T5" fmla="*/ 0 h 103"/>
                  <a:gd name="T6" fmla="*/ 0 w 22"/>
                  <a:gd name="T7" fmla="*/ 7 h 103"/>
                  <a:gd name="T8" fmla="*/ 1 w 22"/>
                  <a:gd name="T9" fmla="*/ 43 h 103"/>
                  <a:gd name="T10" fmla="*/ 2 w 22"/>
                  <a:gd name="T11" fmla="*/ 51 h 103"/>
                  <a:gd name="T12" fmla="*/ 1 w 22"/>
                  <a:gd name="T13" fmla="*/ 59 h 103"/>
                  <a:gd name="T14" fmla="*/ 1 w 22"/>
                  <a:gd name="T15" fmla="*/ 59 h 103"/>
                  <a:gd name="T16" fmla="*/ 0 w 22"/>
                  <a:gd name="T17" fmla="*/ 96 h 103"/>
                  <a:gd name="T18" fmla="*/ 5 w 22"/>
                  <a:gd name="T19" fmla="*/ 103 h 103"/>
                  <a:gd name="T20" fmla="*/ 17 w 22"/>
                  <a:gd name="T21" fmla="*/ 103 h 103"/>
                  <a:gd name="T22" fmla="*/ 22 w 22"/>
                  <a:gd name="T23" fmla="*/ 96 h 103"/>
                  <a:gd name="T24" fmla="*/ 22 w 22"/>
                  <a:gd name="T25" fmla="*/ 94 h 103"/>
                  <a:gd name="T26" fmla="*/ 6 w 22"/>
                  <a:gd name="T27" fmla="*/ 92 h 103"/>
                  <a:gd name="T28" fmla="*/ 5 w 22"/>
                  <a:gd name="T29" fmla="*/ 92 h 103"/>
                  <a:gd name="T30" fmla="*/ 6 w 22"/>
                  <a:gd name="T31" fmla="*/ 91 h 103"/>
                  <a:gd name="T32" fmla="*/ 22 w 22"/>
                  <a:gd name="T33" fmla="*/ 90 h 103"/>
                  <a:gd name="T34" fmla="*/ 21 w 22"/>
                  <a:gd name="T35" fmla="*/ 83 h 103"/>
                  <a:gd name="T36" fmla="*/ 11 w 22"/>
                  <a:gd name="T37" fmla="*/ 82 h 103"/>
                  <a:gd name="T38" fmla="*/ 11 w 22"/>
                  <a:gd name="T39" fmla="*/ 81 h 103"/>
                  <a:gd name="T40" fmla="*/ 11 w 22"/>
                  <a:gd name="T41" fmla="*/ 80 h 103"/>
                  <a:gd name="T42" fmla="*/ 21 w 22"/>
                  <a:gd name="T43" fmla="*/ 79 h 103"/>
                  <a:gd name="T44" fmla="*/ 20 w 22"/>
                  <a:gd name="T45" fmla="*/ 58 h 103"/>
                  <a:gd name="T46" fmla="*/ 19 w 22"/>
                  <a:gd name="T47" fmla="*/ 52 h 103"/>
                  <a:gd name="T48" fmla="*/ 20 w 22"/>
                  <a:gd name="T49" fmla="*/ 45 h 103"/>
                  <a:gd name="T50" fmla="*/ 22 w 22"/>
                  <a:gd name="T51" fmla="*/ 7 h 103"/>
                  <a:gd name="T52" fmla="*/ 17 w 22"/>
                  <a:gd name="T5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2"/>
                      <a:pt x="11" y="81"/>
                      <a:pt x="11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4"/>
                      <a:pt x="19" y="52"/>
                    </a:cubicBezTo>
                    <a:cubicBezTo>
                      <a:pt x="19" y="49"/>
                      <a:pt x="19" y="47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Freeform 234"/>
              <p:cNvSpPr>
                <a:spLocks/>
              </p:cNvSpPr>
              <p:nvPr/>
            </p:nvSpPr>
            <p:spPr bwMode="auto">
              <a:xfrm>
                <a:off x="1322388" y="5853113"/>
                <a:ext cx="66675" cy="28575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Freeform 235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Freeform 236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Freeform 237"/>
              <p:cNvSpPr>
                <a:spLocks noEditPoints="1"/>
              </p:cNvSpPr>
              <p:nvPr/>
            </p:nvSpPr>
            <p:spPr bwMode="auto">
              <a:xfrm>
                <a:off x="1127125" y="6016625"/>
                <a:ext cx="127000" cy="312737"/>
              </a:xfrm>
              <a:custGeom>
                <a:avLst/>
                <a:gdLst>
                  <a:gd name="T0" fmla="*/ 19 w 19"/>
                  <a:gd name="T1" fmla="*/ 44 h 46"/>
                  <a:gd name="T2" fmla="*/ 19 w 19"/>
                  <a:gd name="T3" fmla="*/ 44 h 46"/>
                  <a:gd name="T4" fmla="*/ 19 w 19"/>
                  <a:gd name="T5" fmla="*/ 46 h 46"/>
                  <a:gd name="T6" fmla="*/ 19 w 19"/>
                  <a:gd name="T7" fmla="*/ 44 h 46"/>
                  <a:gd name="T8" fmla="*/ 0 w 19"/>
                  <a:gd name="T9" fmla="*/ 0 h 46"/>
                  <a:gd name="T10" fmla="*/ 0 w 19"/>
                  <a:gd name="T11" fmla="*/ 0 h 46"/>
                  <a:gd name="T12" fmla="*/ 0 w 19"/>
                  <a:gd name="T13" fmla="*/ 0 h 46"/>
                  <a:gd name="T14" fmla="*/ 0 w 19"/>
                  <a:gd name="T15" fmla="*/ 0 h 46"/>
                  <a:gd name="T16" fmla="*/ 0 w 19"/>
                  <a:gd name="T17" fmla="*/ 0 h 46"/>
                  <a:gd name="T18" fmla="*/ 0 w 1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46">
                    <a:moveTo>
                      <a:pt x="19" y="44"/>
                    </a:move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4"/>
                      <a:pt x="19" y="44"/>
                      <a:pt x="19" y="4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Freeform 238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5 w 22"/>
                  <a:gd name="T5" fmla="*/ 0 h 102"/>
                  <a:gd name="T6" fmla="*/ 0 w 22"/>
                  <a:gd name="T7" fmla="*/ 6 h 102"/>
                  <a:gd name="T8" fmla="*/ 1 w 22"/>
                  <a:gd name="T9" fmla="*/ 22 h 102"/>
                  <a:gd name="T10" fmla="*/ 2 w 22"/>
                  <a:gd name="T11" fmla="*/ 35 h 102"/>
                  <a:gd name="T12" fmla="*/ 1 w 22"/>
                  <a:gd name="T13" fmla="*/ 41 h 102"/>
                  <a:gd name="T14" fmla="*/ 1 w 22"/>
                  <a:gd name="T15" fmla="*/ 43 h 102"/>
                  <a:gd name="T16" fmla="*/ 2 w 22"/>
                  <a:gd name="T17" fmla="*/ 51 h 102"/>
                  <a:gd name="T18" fmla="*/ 1 w 22"/>
                  <a:gd name="T19" fmla="*/ 58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  <a:gd name="T26" fmla="*/ 17 w 22"/>
                  <a:gd name="T27" fmla="*/ 102 h 102"/>
                  <a:gd name="T28" fmla="*/ 22 w 22"/>
                  <a:gd name="T29" fmla="*/ 95 h 102"/>
                  <a:gd name="T30" fmla="*/ 20 w 22"/>
                  <a:gd name="T31" fmla="*/ 58 h 102"/>
                  <a:gd name="T32" fmla="*/ 19 w 22"/>
                  <a:gd name="T33" fmla="*/ 51 h 102"/>
                  <a:gd name="T34" fmla="*/ 20 w 22"/>
                  <a:gd name="T35" fmla="*/ 44 h 102"/>
                  <a:gd name="T36" fmla="*/ 20 w 22"/>
                  <a:gd name="T37" fmla="*/ 39 h 102"/>
                  <a:gd name="T38" fmla="*/ 9 w 22"/>
                  <a:gd name="T39" fmla="*/ 38 h 102"/>
                  <a:gd name="T40" fmla="*/ 9 w 22"/>
                  <a:gd name="T41" fmla="*/ 37 h 102"/>
                  <a:gd name="T42" fmla="*/ 9 w 22"/>
                  <a:gd name="T43" fmla="*/ 37 h 102"/>
                  <a:gd name="T44" fmla="*/ 20 w 22"/>
                  <a:gd name="T45" fmla="*/ 36 h 102"/>
                  <a:gd name="T46" fmla="*/ 21 w 22"/>
                  <a:gd name="T47" fmla="*/ 28 h 102"/>
                  <a:gd name="T48" fmla="*/ 15 w 22"/>
                  <a:gd name="T49" fmla="*/ 27 h 102"/>
                  <a:gd name="T50" fmla="*/ 14 w 22"/>
                  <a:gd name="T51" fmla="*/ 27 h 102"/>
                  <a:gd name="T52" fmla="*/ 15 w 22"/>
                  <a:gd name="T53" fmla="*/ 26 h 102"/>
                  <a:gd name="T54" fmla="*/ 21 w 22"/>
                  <a:gd name="T55" fmla="*/ 25 h 102"/>
                  <a:gd name="T56" fmla="*/ 22 w 22"/>
                  <a:gd name="T57" fmla="*/ 6 h 102"/>
                  <a:gd name="T58" fmla="*/ 17 w 22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6"/>
                      <a:pt x="2" y="30"/>
                      <a:pt x="2" y="35"/>
                    </a:cubicBezTo>
                    <a:cubicBezTo>
                      <a:pt x="2" y="36"/>
                      <a:pt x="2" y="38"/>
                      <a:pt x="1" y="4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3"/>
                      <a:pt x="19" y="51"/>
                    </a:cubicBezTo>
                    <a:cubicBezTo>
                      <a:pt x="19" y="49"/>
                      <a:pt x="19" y="47"/>
                      <a:pt x="20" y="44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Freeform 239"/>
              <p:cNvSpPr>
                <a:spLocks/>
              </p:cNvSpPr>
              <p:nvPr/>
            </p:nvSpPr>
            <p:spPr bwMode="auto">
              <a:xfrm>
                <a:off x="1343025" y="6207125"/>
                <a:ext cx="46038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2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Freeform 240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Freeform 241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Freeform 242"/>
              <p:cNvSpPr>
                <a:spLocks noEditPoints="1"/>
              </p:cNvSpPr>
              <p:nvPr/>
            </p:nvSpPr>
            <p:spPr bwMode="auto">
              <a:xfrm>
                <a:off x="1073150" y="6424613"/>
                <a:ext cx="120650" cy="60325"/>
              </a:xfrm>
              <a:custGeom>
                <a:avLst/>
                <a:gdLst>
                  <a:gd name="T0" fmla="*/ 0 w 18"/>
                  <a:gd name="T1" fmla="*/ 9 h 9"/>
                  <a:gd name="T2" fmla="*/ 0 w 18"/>
                  <a:gd name="T3" fmla="*/ 9 h 9"/>
                  <a:gd name="T4" fmla="*/ 0 w 18"/>
                  <a:gd name="T5" fmla="*/ 9 h 9"/>
                  <a:gd name="T6" fmla="*/ 0 w 18"/>
                  <a:gd name="T7" fmla="*/ 9 h 9"/>
                  <a:gd name="T8" fmla="*/ 0 w 18"/>
                  <a:gd name="T9" fmla="*/ 9 h 9"/>
                  <a:gd name="T10" fmla="*/ 0 w 18"/>
                  <a:gd name="T11" fmla="*/ 9 h 9"/>
                  <a:gd name="T12" fmla="*/ 0 w 18"/>
                  <a:gd name="T13" fmla="*/ 9 h 9"/>
                  <a:gd name="T14" fmla="*/ 0 w 18"/>
                  <a:gd name="T15" fmla="*/ 9 h 9"/>
                  <a:gd name="T16" fmla="*/ 0 w 18"/>
                  <a:gd name="T17" fmla="*/ 9 h 9"/>
                  <a:gd name="T18" fmla="*/ 5 w 18"/>
                  <a:gd name="T19" fmla="*/ 8 h 9"/>
                  <a:gd name="T20" fmla="*/ 5 w 18"/>
                  <a:gd name="T21" fmla="*/ 8 h 9"/>
                  <a:gd name="T22" fmla="*/ 5 w 18"/>
                  <a:gd name="T23" fmla="*/ 8 h 9"/>
                  <a:gd name="T24" fmla="*/ 5 w 18"/>
                  <a:gd name="T25" fmla="*/ 8 h 9"/>
                  <a:gd name="T26" fmla="*/ 5 w 18"/>
                  <a:gd name="T27" fmla="*/ 8 h 9"/>
                  <a:gd name="T28" fmla="*/ 5 w 18"/>
                  <a:gd name="T29" fmla="*/ 8 h 9"/>
                  <a:gd name="T30" fmla="*/ 5 w 18"/>
                  <a:gd name="T31" fmla="*/ 8 h 9"/>
                  <a:gd name="T32" fmla="*/ 5 w 18"/>
                  <a:gd name="T33" fmla="*/ 8 h 9"/>
                  <a:gd name="T34" fmla="*/ 5 w 18"/>
                  <a:gd name="T35" fmla="*/ 8 h 9"/>
                  <a:gd name="T36" fmla="*/ 5 w 18"/>
                  <a:gd name="T37" fmla="*/ 7 h 9"/>
                  <a:gd name="T38" fmla="*/ 5 w 18"/>
                  <a:gd name="T39" fmla="*/ 7 h 9"/>
                  <a:gd name="T40" fmla="*/ 5 w 18"/>
                  <a:gd name="T41" fmla="*/ 7 h 9"/>
                  <a:gd name="T42" fmla="*/ 5 w 18"/>
                  <a:gd name="T43" fmla="*/ 7 h 9"/>
                  <a:gd name="T44" fmla="*/ 5 w 18"/>
                  <a:gd name="T45" fmla="*/ 7 h 9"/>
                  <a:gd name="T46" fmla="*/ 5 w 18"/>
                  <a:gd name="T47" fmla="*/ 7 h 9"/>
                  <a:gd name="T48" fmla="*/ 18 w 18"/>
                  <a:gd name="T49" fmla="*/ 0 h 9"/>
                  <a:gd name="T50" fmla="*/ 5 w 18"/>
                  <a:gd name="T51" fmla="*/ 7 h 9"/>
                  <a:gd name="T52" fmla="*/ 18 w 18"/>
                  <a:gd name="T53" fmla="*/ 0 h 9"/>
                  <a:gd name="T54" fmla="*/ 18 w 18"/>
                  <a:gd name="T55" fmla="*/ 0 h 9"/>
                  <a:gd name="T56" fmla="*/ 18 w 18"/>
                  <a:gd name="T57" fmla="*/ 0 h 9"/>
                  <a:gd name="T58" fmla="*/ 18 w 18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18" y="0"/>
                    </a:moveTo>
                    <a:cubicBezTo>
                      <a:pt x="15" y="3"/>
                      <a:pt x="11" y="5"/>
                      <a:pt x="5" y="7"/>
                    </a:cubicBezTo>
                    <a:cubicBezTo>
                      <a:pt x="11" y="5"/>
                      <a:pt x="15" y="3"/>
                      <a:pt x="18" y="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Freeform 243"/>
              <p:cNvSpPr>
                <a:spLocks noEditPoints="1"/>
              </p:cNvSpPr>
              <p:nvPr/>
            </p:nvSpPr>
            <p:spPr bwMode="auto">
              <a:xfrm>
                <a:off x="1112838" y="6016625"/>
                <a:ext cx="149225" cy="258762"/>
              </a:xfrm>
              <a:custGeom>
                <a:avLst/>
                <a:gdLst>
                  <a:gd name="T0" fmla="*/ 7 w 22"/>
                  <a:gd name="T1" fmla="*/ 8 h 38"/>
                  <a:gd name="T2" fmla="*/ 7 w 22"/>
                  <a:gd name="T3" fmla="*/ 8 h 38"/>
                  <a:gd name="T4" fmla="*/ 7 w 22"/>
                  <a:gd name="T5" fmla="*/ 8 h 38"/>
                  <a:gd name="T6" fmla="*/ 9 w 22"/>
                  <a:gd name="T7" fmla="*/ 11 h 38"/>
                  <a:gd name="T8" fmla="*/ 13 w 22"/>
                  <a:gd name="T9" fmla="*/ 18 h 38"/>
                  <a:gd name="T10" fmla="*/ 16 w 22"/>
                  <a:gd name="T11" fmla="*/ 26 h 38"/>
                  <a:gd name="T12" fmla="*/ 17 w 22"/>
                  <a:gd name="T13" fmla="*/ 29 h 38"/>
                  <a:gd name="T14" fmla="*/ 17 w 22"/>
                  <a:gd name="T15" fmla="*/ 29 h 38"/>
                  <a:gd name="T16" fmla="*/ 15 w 22"/>
                  <a:gd name="T17" fmla="*/ 26 h 38"/>
                  <a:gd name="T18" fmla="*/ 11 w 22"/>
                  <a:gd name="T19" fmla="*/ 19 h 38"/>
                  <a:gd name="T20" fmla="*/ 8 w 22"/>
                  <a:gd name="T21" fmla="*/ 12 h 38"/>
                  <a:gd name="T22" fmla="*/ 7 w 22"/>
                  <a:gd name="T23" fmla="*/ 8 h 38"/>
                  <a:gd name="T24" fmla="*/ 2 w 22"/>
                  <a:gd name="T25" fmla="*/ 0 h 38"/>
                  <a:gd name="T26" fmla="*/ 2 w 22"/>
                  <a:gd name="T27" fmla="*/ 0 h 38"/>
                  <a:gd name="T28" fmla="*/ 2 w 22"/>
                  <a:gd name="T29" fmla="*/ 0 h 38"/>
                  <a:gd name="T30" fmla="*/ 2 w 22"/>
                  <a:gd name="T31" fmla="*/ 0 h 38"/>
                  <a:gd name="T32" fmla="*/ 2 w 22"/>
                  <a:gd name="T33" fmla="*/ 0 h 38"/>
                  <a:gd name="T34" fmla="*/ 2 w 22"/>
                  <a:gd name="T35" fmla="*/ 0 h 38"/>
                  <a:gd name="T36" fmla="*/ 12 w 22"/>
                  <a:gd name="T37" fmla="*/ 32 h 38"/>
                  <a:gd name="T38" fmla="*/ 21 w 22"/>
                  <a:gd name="T39" fmla="*/ 37 h 38"/>
                  <a:gd name="T40" fmla="*/ 22 w 22"/>
                  <a:gd name="T41" fmla="*/ 37 h 38"/>
                  <a:gd name="T42" fmla="*/ 22 w 22"/>
                  <a:gd name="T43" fmla="*/ 38 h 38"/>
                  <a:gd name="T44" fmla="*/ 21 w 22"/>
                  <a:gd name="T45" fmla="*/ 25 h 38"/>
                  <a:gd name="T46" fmla="*/ 21 w 22"/>
                  <a:gd name="T47" fmla="*/ 26 h 38"/>
                  <a:gd name="T48" fmla="*/ 2 w 22"/>
                  <a:gd name="T49" fmla="*/ 0 h 38"/>
                  <a:gd name="T50" fmla="*/ 2 w 22"/>
                  <a:gd name="T5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3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9" y="11"/>
                    </a:cubicBezTo>
                    <a:cubicBezTo>
                      <a:pt x="10" y="13"/>
                      <a:pt x="11" y="16"/>
                      <a:pt x="13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6" y="28"/>
                      <a:pt x="15" y="26"/>
                    </a:cubicBezTo>
                    <a:cubicBezTo>
                      <a:pt x="14" y="24"/>
                      <a:pt x="13" y="22"/>
                      <a:pt x="11" y="19"/>
                    </a:cubicBezTo>
                    <a:cubicBezTo>
                      <a:pt x="10" y="16"/>
                      <a:pt x="9" y="14"/>
                      <a:pt x="8" y="12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5" y="33"/>
                      <a:pt x="18" y="35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2" y="33"/>
                      <a:pt x="21" y="29"/>
                      <a:pt x="21" y="25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6" y="5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Freeform 244"/>
              <p:cNvSpPr>
                <a:spLocks noEditPoints="1"/>
              </p:cNvSpPr>
              <p:nvPr/>
            </p:nvSpPr>
            <p:spPr bwMode="auto">
              <a:xfrm>
                <a:off x="971550" y="6213475"/>
                <a:ext cx="282575" cy="101600"/>
              </a:xfrm>
              <a:custGeom>
                <a:avLst/>
                <a:gdLst>
                  <a:gd name="T0" fmla="*/ 10 w 42"/>
                  <a:gd name="T1" fmla="*/ 6 h 15"/>
                  <a:gd name="T2" fmla="*/ 10 w 42"/>
                  <a:gd name="T3" fmla="*/ 6 h 15"/>
                  <a:gd name="T4" fmla="*/ 14 w 42"/>
                  <a:gd name="T5" fmla="*/ 6 h 15"/>
                  <a:gd name="T6" fmla="*/ 23 w 42"/>
                  <a:gd name="T7" fmla="*/ 6 h 15"/>
                  <a:gd name="T8" fmla="*/ 32 w 42"/>
                  <a:gd name="T9" fmla="*/ 7 h 15"/>
                  <a:gd name="T10" fmla="*/ 36 w 42"/>
                  <a:gd name="T11" fmla="*/ 8 h 15"/>
                  <a:gd name="T12" fmla="*/ 36 w 42"/>
                  <a:gd name="T13" fmla="*/ 8 h 15"/>
                  <a:gd name="T14" fmla="*/ 32 w 42"/>
                  <a:gd name="T15" fmla="*/ 8 h 15"/>
                  <a:gd name="T16" fmla="*/ 32 w 42"/>
                  <a:gd name="T17" fmla="*/ 8 h 15"/>
                  <a:gd name="T18" fmla="*/ 31 w 42"/>
                  <a:gd name="T19" fmla="*/ 8 h 15"/>
                  <a:gd name="T20" fmla="*/ 23 w 42"/>
                  <a:gd name="T21" fmla="*/ 8 h 15"/>
                  <a:gd name="T22" fmla="*/ 14 w 42"/>
                  <a:gd name="T23" fmla="*/ 7 h 15"/>
                  <a:gd name="T24" fmla="*/ 10 w 42"/>
                  <a:gd name="T25" fmla="*/ 6 h 15"/>
                  <a:gd name="T26" fmla="*/ 10 w 42"/>
                  <a:gd name="T27" fmla="*/ 6 h 15"/>
                  <a:gd name="T28" fmla="*/ 19 w 42"/>
                  <a:gd name="T29" fmla="*/ 0 h 15"/>
                  <a:gd name="T30" fmla="*/ 0 w 42"/>
                  <a:gd name="T31" fmla="*/ 6 h 15"/>
                  <a:gd name="T32" fmla="*/ 0 w 42"/>
                  <a:gd name="T33" fmla="*/ 6 h 15"/>
                  <a:gd name="T34" fmla="*/ 24 w 42"/>
                  <a:gd name="T35" fmla="*/ 15 h 15"/>
                  <a:gd name="T36" fmla="*/ 31 w 42"/>
                  <a:gd name="T37" fmla="*/ 14 h 15"/>
                  <a:gd name="T38" fmla="*/ 42 w 42"/>
                  <a:gd name="T39" fmla="*/ 8 h 15"/>
                  <a:gd name="T40" fmla="*/ 33 w 42"/>
                  <a:gd name="T41" fmla="*/ 3 h 15"/>
                  <a:gd name="T42" fmla="*/ 33 w 42"/>
                  <a:gd name="T43" fmla="*/ 3 h 15"/>
                  <a:gd name="T44" fmla="*/ 19 w 42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4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13"/>
                      <a:pt x="18" y="15"/>
                      <a:pt x="24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4" y="12"/>
                      <a:pt x="38" y="10"/>
                      <a:pt x="42" y="8"/>
                    </a:cubicBezTo>
                    <a:cubicBezTo>
                      <a:pt x="39" y="6"/>
                      <a:pt x="36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Freeform 245"/>
              <p:cNvSpPr>
                <a:spLocks noEditPoints="1"/>
              </p:cNvSpPr>
              <p:nvPr/>
            </p:nvSpPr>
            <p:spPr bwMode="auto">
              <a:xfrm>
                <a:off x="1065213" y="6267450"/>
                <a:ext cx="196850" cy="217487"/>
              </a:xfrm>
              <a:custGeom>
                <a:avLst/>
                <a:gdLst>
                  <a:gd name="T0" fmla="*/ 10 w 29"/>
                  <a:gd name="T1" fmla="*/ 26 h 32"/>
                  <a:gd name="T2" fmla="*/ 12 w 29"/>
                  <a:gd name="T3" fmla="*/ 23 h 32"/>
                  <a:gd name="T4" fmla="*/ 17 w 29"/>
                  <a:gd name="T5" fmla="*/ 15 h 32"/>
                  <a:gd name="T6" fmla="*/ 22 w 29"/>
                  <a:gd name="T7" fmla="*/ 8 h 32"/>
                  <a:gd name="T8" fmla="*/ 25 w 29"/>
                  <a:gd name="T9" fmla="*/ 5 h 32"/>
                  <a:gd name="T10" fmla="*/ 25 w 29"/>
                  <a:gd name="T11" fmla="*/ 5 h 32"/>
                  <a:gd name="T12" fmla="*/ 23 w 29"/>
                  <a:gd name="T13" fmla="*/ 9 h 32"/>
                  <a:gd name="T14" fmla="*/ 18 w 29"/>
                  <a:gd name="T15" fmla="*/ 16 h 32"/>
                  <a:gd name="T16" fmla="*/ 13 w 29"/>
                  <a:gd name="T17" fmla="*/ 23 h 32"/>
                  <a:gd name="T18" fmla="*/ 10 w 29"/>
                  <a:gd name="T19" fmla="*/ 26 h 32"/>
                  <a:gd name="T20" fmla="*/ 10 w 29"/>
                  <a:gd name="T21" fmla="*/ 26 h 32"/>
                  <a:gd name="T22" fmla="*/ 10 w 29"/>
                  <a:gd name="T23" fmla="*/ 26 h 32"/>
                  <a:gd name="T24" fmla="*/ 29 w 29"/>
                  <a:gd name="T25" fmla="*/ 0 h 32"/>
                  <a:gd name="T26" fmla="*/ 28 w 29"/>
                  <a:gd name="T27" fmla="*/ 0 h 32"/>
                  <a:gd name="T28" fmla="*/ 17 w 29"/>
                  <a:gd name="T29" fmla="*/ 6 h 32"/>
                  <a:gd name="T30" fmla="*/ 17 w 29"/>
                  <a:gd name="T31" fmla="*/ 6 h 32"/>
                  <a:gd name="T32" fmla="*/ 1 w 29"/>
                  <a:gd name="T33" fmla="*/ 32 h 32"/>
                  <a:gd name="T34" fmla="*/ 1 w 29"/>
                  <a:gd name="T35" fmla="*/ 32 h 32"/>
                  <a:gd name="T36" fmla="*/ 1 w 29"/>
                  <a:gd name="T37" fmla="*/ 32 h 32"/>
                  <a:gd name="T38" fmla="*/ 1 w 29"/>
                  <a:gd name="T39" fmla="*/ 32 h 32"/>
                  <a:gd name="T40" fmla="*/ 1 w 29"/>
                  <a:gd name="T41" fmla="*/ 32 h 32"/>
                  <a:gd name="T42" fmla="*/ 1 w 29"/>
                  <a:gd name="T43" fmla="*/ 32 h 32"/>
                  <a:gd name="T44" fmla="*/ 1 w 29"/>
                  <a:gd name="T45" fmla="*/ 32 h 32"/>
                  <a:gd name="T46" fmla="*/ 6 w 29"/>
                  <a:gd name="T47" fmla="*/ 31 h 32"/>
                  <a:gd name="T48" fmla="*/ 6 w 29"/>
                  <a:gd name="T49" fmla="*/ 31 h 32"/>
                  <a:gd name="T50" fmla="*/ 6 w 29"/>
                  <a:gd name="T51" fmla="*/ 31 h 32"/>
                  <a:gd name="T52" fmla="*/ 6 w 29"/>
                  <a:gd name="T53" fmla="*/ 31 h 32"/>
                  <a:gd name="T54" fmla="*/ 6 w 29"/>
                  <a:gd name="T55" fmla="*/ 31 h 32"/>
                  <a:gd name="T56" fmla="*/ 6 w 29"/>
                  <a:gd name="T57" fmla="*/ 31 h 32"/>
                  <a:gd name="T58" fmla="*/ 6 w 29"/>
                  <a:gd name="T59" fmla="*/ 30 h 32"/>
                  <a:gd name="T60" fmla="*/ 6 w 29"/>
                  <a:gd name="T61" fmla="*/ 30 h 32"/>
                  <a:gd name="T62" fmla="*/ 6 w 29"/>
                  <a:gd name="T63" fmla="*/ 30 h 32"/>
                  <a:gd name="T64" fmla="*/ 6 w 29"/>
                  <a:gd name="T65" fmla="*/ 30 h 32"/>
                  <a:gd name="T66" fmla="*/ 6 w 29"/>
                  <a:gd name="T67" fmla="*/ 30 h 32"/>
                  <a:gd name="T68" fmla="*/ 19 w 29"/>
                  <a:gd name="T69" fmla="*/ 23 h 32"/>
                  <a:gd name="T70" fmla="*/ 19 w 29"/>
                  <a:gd name="T71" fmla="*/ 23 h 32"/>
                  <a:gd name="T72" fmla="*/ 19 w 29"/>
                  <a:gd name="T73" fmla="*/ 23 h 32"/>
                  <a:gd name="T74" fmla="*/ 28 w 29"/>
                  <a:gd name="T75" fmla="*/ 6 h 32"/>
                  <a:gd name="T76" fmla="*/ 28 w 29"/>
                  <a:gd name="T77" fmla="*/ 7 h 32"/>
                  <a:gd name="T78" fmla="*/ 28 w 29"/>
                  <a:gd name="T79" fmla="*/ 7 h 32"/>
                  <a:gd name="T80" fmla="*/ 28 w 29"/>
                  <a:gd name="T81" fmla="*/ 7 h 32"/>
                  <a:gd name="T82" fmla="*/ 29 w 29"/>
                  <a:gd name="T83" fmla="*/ 1 h 32"/>
                  <a:gd name="T84" fmla="*/ 29 w 29"/>
                  <a:gd name="T8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32">
                    <a:moveTo>
                      <a:pt x="10" y="26"/>
                    </a:moveTo>
                    <a:cubicBezTo>
                      <a:pt x="10" y="26"/>
                      <a:pt x="11" y="25"/>
                      <a:pt x="12" y="23"/>
                    </a:cubicBezTo>
                    <a:cubicBezTo>
                      <a:pt x="13" y="21"/>
                      <a:pt x="15" y="18"/>
                      <a:pt x="17" y="15"/>
                    </a:cubicBezTo>
                    <a:cubicBezTo>
                      <a:pt x="18" y="13"/>
                      <a:pt x="20" y="10"/>
                      <a:pt x="22" y="8"/>
                    </a:cubicBezTo>
                    <a:cubicBezTo>
                      <a:pt x="23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7"/>
                      <a:pt x="23" y="9"/>
                    </a:cubicBezTo>
                    <a:cubicBezTo>
                      <a:pt x="22" y="11"/>
                      <a:pt x="20" y="14"/>
                      <a:pt x="18" y="16"/>
                    </a:cubicBezTo>
                    <a:cubicBezTo>
                      <a:pt x="17" y="19"/>
                      <a:pt x="15" y="22"/>
                      <a:pt x="13" y="23"/>
                    </a:cubicBezTo>
                    <a:cubicBezTo>
                      <a:pt x="12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0" y="18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" y="32"/>
                      <a:pt x="4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2" y="28"/>
                      <a:pt x="16" y="26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5" y="17"/>
                      <a:pt x="28" y="11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4"/>
                      <a:pt x="29" y="2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Freeform 246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Freeform 247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Freeform 248"/>
              <p:cNvSpPr>
                <a:spLocks/>
              </p:cNvSpPr>
              <p:nvPr/>
            </p:nvSpPr>
            <p:spPr bwMode="auto">
              <a:xfrm>
                <a:off x="1160463" y="6070600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4 w 10"/>
                  <a:gd name="T9" fmla="*/ 11 h 21"/>
                  <a:gd name="T10" fmla="*/ 8 w 10"/>
                  <a:gd name="T11" fmla="*/ 18 h 21"/>
                  <a:gd name="T12" fmla="*/ 10 w 10"/>
                  <a:gd name="T13" fmla="*/ 21 h 21"/>
                  <a:gd name="T14" fmla="*/ 10 w 10"/>
                  <a:gd name="T15" fmla="*/ 21 h 21"/>
                  <a:gd name="T16" fmla="*/ 10 w 10"/>
                  <a:gd name="T17" fmla="*/ 21 h 21"/>
                  <a:gd name="T18" fmla="*/ 9 w 10"/>
                  <a:gd name="T19" fmla="*/ 18 h 21"/>
                  <a:gd name="T20" fmla="*/ 6 w 10"/>
                  <a:gd name="T21" fmla="*/ 10 h 21"/>
                  <a:gd name="T22" fmla="*/ 2 w 10"/>
                  <a:gd name="T23" fmla="*/ 3 h 21"/>
                  <a:gd name="T24" fmla="*/ 0 w 10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4" y="11"/>
                    </a:cubicBezTo>
                    <a:cubicBezTo>
                      <a:pt x="6" y="14"/>
                      <a:pt x="7" y="16"/>
                      <a:pt x="8" y="18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0"/>
                      <a:pt x="9" y="18"/>
                    </a:cubicBezTo>
                    <a:cubicBezTo>
                      <a:pt x="8" y="16"/>
                      <a:pt x="7" y="13"/>
                      <a:pt x="6" y="10"/>
                    </a:cubicBezTo>
                    <a:cubicBezTo>
                      <a:pt x="4" y="8"/>
                      <a:pt x="3" y="5"/>
                      <a:pt x="2" y="3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Freeform 249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Freeform 250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Freeform 251"/>
              <p:cNvSpPr>
                <a:spLocks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1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4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4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7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Freeform 252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close/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Freeform 253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Freeform 254"/>
              <p:cNvSpPr>
                <a:spLocks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15 w 15"/>
                  <a:gd name="T1" fmla="*/ 0 h 21"/>
                  <a:gd name="T2" fmla="*/ 12 w 15"/>
                  <a:gd name="T3" fmla="*/ 3 h 21"/>
                  <a:gd name="T4" fmla="*/ 7 w 15"/>
                  <a:gd name="T5" fmla="*/ 10 h 21"/>
                  <a:gd name="T6" fmla="*/ 2 w 15"/>
                  <a:gd name="T7" fmla="*/ 18 h 21"/>
                  <a:gd name="T8" fmla="*/ 0 w 15"/>
                  <a:gd name="T9" fmla="*/ 21 h 21"/>
                  <a:gd name="T10" fmla="*/ 0 w 15"/>
                  <a:gd name="T11" fmla="*/ 21 h 21"/>
                  <a:gd name="T12" fmla="*/ 0 w 15"/>
                  <a:gd name="T13" fmla="*/ 21 h 21"/>
                  <a:gd name="T14" fmla="*/ 3 w 15"/>
                  <a:gd name="T15" fmla="*/ 18 h 21"/>
                  <a:gd name="T16" fmla="*/ 8 w 15"/>
                  <a:gd name="T17" fmla="*/ 11 h 21"/>
                  <a:gd name="T18" fmla="*/ 13 w 15"/>
                  <a:gd name="T19" fmla="*/ 4 h 21"/>
                  <a:gd name="T20" fmla="*/ 15 w 15"/>
                  <a:gd name="T21" fmla="*/ 0 h 21"/>
                  <a:gd name="T22" fmla="*/ 15 w 15"/>
                  <a:gd name="T23" fmla="*/ 0 h 21"/>
                  <a:gd name="T24" fmla="*/ 15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15" y="0"/>
                    </a:moveTo>
                    <a:cubicBezTo>
                      <a:pt x="15" y="0"/>
                      <a:pt x="13" y="1"/>
                      <a:pt x="12" y="3"/>
                    </a:cubicBezTo>
                    <a:cubicBezTo>
                      <a:pt x="10" y="5"/>
                      <a:pt x="8" y="8"/>
                      <a:pt x="7" y="10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2" y="20"/>
                      <a:pt x="3" y="18"/>
                    </a:cubicBezTo>
                    <a:cubicBezTo>
                      <a:pt x="5" y="17"/>
                      <a:pt x="7" y="14"/>
                      <a:pt x="8" y="11"/>
                    </a:cubicBezTo>
                    <a:cubicBezTo>
                      <a:pt x="10" y="9"/>
                      <a:pt x="12" y="6"/>
                      <a:pt x="13" y="4"/>
                    </a:cubicBezTo>
                    <a:cubicBezTo>
                      <a:pt x="14" y="2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96" name="组合 595"/>
            <p:cNvGrpSpPr/>
            <p:nvPr/>
          </p:nvGrpSpPr>
          <p:grpSpPr>
            <a:xfrm>
              <a:off x="9604348" y="4716136"/>
              <a:ext cx="390525" cy="2055814"/>
              <a:chOff x="1585913" y="4578350"/>
              <a:chExt cx="390525" cy="2055814"/>
            </a:xfrm>
          </p:grpSpPr>
          <p:sp>
            <p:nvSpPr>
              <p:cNvPr id="597" name="Freeform 92"/>
              <p:cNvSpPr>
                <a:spLocks/>
              </p:cNvSpPr>
              <p:nvPr/>
            </p:nvSpPr>
            <p:spPr bwMode="auto">
              <a:xfrm>
                <a:off x="1685925" y="5826126"/>
                <a:ext cx="155575" cy="258763"/>
              </a:xfrm>
              <a:custGeom>
                <a:avLst/>
                <a:gdLst>
                  <a:gd name="T0" fmla="*/ 20 w 23"/>
                  <a:gd name="T1" fmla="*/ 0 h 38"/>
                  <a:gd name="T2" fmla="*/ 0 w 23"/>
                  <a:gd name="T3" fmla="*/ 38 h 38"/>
                  <a:gd name="T4" fmla="*/ 20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20" y="0"/>
                    </a:moveTo>
                    <a:cubicBezTo>
                      <a:pt x="20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Freeform 93"/>
              <p:cNvSpPr>
                <a:spLocks/>
              </p:cNvSpPr>
              <p:nvPr/>
            </p:nvSpPr>
            <p:spPr bwMode="auto">
              <a:xfrm>
                <a:off x="1685925" y="5975351"/>
                <a:ext cx="290513" cy="225425"/>
              </a:xfrm>
              <a:custGeom>
                <a:avLst/>
                <a:gdLst>
                  <a:gd name="T0" fmla="*/ 43 w 43"/>
                  <a:gd name="T1" fmla="*/ 13 h 33"/>
                  <a:gd name="T2" fmla="*/ 0 w 43"/>
                  <a:gd name="T3" fmla="*/ 16 h 33"/>
                  <a:gd name="T4" fmla="*/ 43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43" y="13"/>
                    </a:moveTo>
                    <a:cubicBezTo>
                      <a:pt x="43" y="13"/>
                      <a:pt x="23" y="0"/>
                      <a:pt x="0" y="16"/>
                    </a:cubicBezTo>
                    <a:cubicBezTo>
                      <a:pt x="0" y="16"/>
                      <a:pt x="17" y="33"/>
                      <a:pt x="43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Freeform 94"/>
              <p:cNvSpPr>
                <a:spLocks/>
              </p:cNvSpPr>
              <p:nvPr/>
            </p:nvSpPr>
            <p:spPr bwMode="auto">
              <a:xfrm>
                <a:off x="1666875" y="6084888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3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1"/>
                      <a:pt x="3" y="0"/>
                    </a:cubicBezTo>
                    <a:cubicBezTo>
                      <a:pt x="3" y="0"/>
                      <a:pt x="0" y="23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Freeform 95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Freeform 96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Freeform 97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7 w 11"/>
                  <a:gd name="T5" fmla="*/ 11 h 21"/>
                  <a:gd name="T6" fmla="*/ 3 w 11"/>
                  <a:gd name="T7" fmla="*/ 18 h 21"/>
                  <a:gd name="T8" fmla="*/ 0 w 11"/>
                  <a:gd name="T9" fmla="*/ 21 h 21"/>
                  <a:gd name="T10" fmla="*/ 2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1" y="1"/>
                      <a:pt x="10" y="3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5" y="13"/>
                      <a:pt x="4" y="16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1" y="20"/>
                      <a:pt x="2" y="17"/>
                    </a:cubicBezTo>
                    <a:cubicBezTo>
                      <a:pt x="2" y="15"/>
                      <a:pt x="4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Freeform 98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Freeform 99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Freeform 100"/>
              <p:cNvSpPr>
                <a:spLocks/>
              </p:cNvSpPr>
              <p:nvPr/>
            </p:nvSpPr>
            <p:spPr bwMode="auto">
              <a:xfrm>
                <a:off x="1733550" y="6064251"/>
                <a:ext cx="176213" cy="20638"/>
              </a:xfrm>
              <a:custGeom>
                <a:avLst/>
                <a:gdLst>
                  <a:gd name="T0" fmla="*/ 26 w 26"/>
                  <a:gd name="T1" fmla="*/ 1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3 h 3"/>
                  <a:gd name="T10" fmla="*/ 4 w 26"/>
                  <a:gd name="T11" fmla="*/ 2 h 3"/>
                  <a:gd name="T12" fmla="*/ 13 w 26"/>
                  <a:gd name="T13" fmla="*/ 1 h 3"/>
                  <a:gd name="T14" fmla="*/ 22 w 26"/>
                  <a:gd name="T15" fmla="*/ 0 h 3"/>
                  <a:gd name="T16" fmla="*/ 26 w 26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1"/>
                    </a:moveTo>
                    <a:cubicBezTo>
                      <a:pt x="26" y="1"/>
                      <a:pt x="24" y="1"/>
                      <a:pt x="22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3"/>
                      <a:pt x="7" y="3"/>
                      <a:pt x="4" y="3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4" y="2"/>
                    </a:cubicBezTo>
                    <a:cubicBezTo>
                      <a:pt x="6" y="1"/>
                      <a:pt x="10" y="1"/>
                      <a:pt x="13" y="1"/>
                    </a:cubicBezTo>
                    <a:cubicBezTo>
                      <a:pt x="16" y="1"/>
                      <a:pt x="19" y="0"/>
                      <a:pt x="22" y="0"/>
                    </a:cubicBezTo>
                    <a:cubicBezTo>
                      <a:pt x="24" y="0"/>
                      <a:pt x="26" y="1"/>
                      <a:pt x="26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Freeform 101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Freeform 102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Freeform 103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2 w 14"/>
                  <a:gd name="T3" fmla="*/ 18 h 21"/>
                  <a:gd name="T4" fmla="*/ 6 w 14"/>
                  <a:gd name="T5" fmla="*/ 11 h 21"/>
                  <a:gd name="T6" fmla="*/ 2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3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2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5" y="9"/>
                      <a:pt x="3" y="6"/>
                      <a:pt x="2" y="4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3"/>
                    </a:cubicBezTo>
                    <a:cubicBezTo>
                      <a:pt x="5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3" y="18"/>
                    </a:cubicBezTo>
                    <a:cubicBezTo>
                      <a:pt x="14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Freeform 120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Freeform 121"/>
              <p:cNvSpPr>
                <a:spLocks/>
              </p:cNvSpPr>
              <p:nvPr/>
            </p:nvSpPr>
            <p:spPr bwMode="auto">
              <a:xfrm>
                <a:off x="1693863" y="5100638"/>
                <a:ext cx="153988" cy="257175"/>
              </a:xfrm>
              <a:custGeom>
                <a:avLst/>
                <a:gdLst>
                  <a:gd name="T0" fmla="*/ 19 w 23"/>
                  <a:gd name="T1" fmla="*/ 0 h 38"/>
                  <a:gd name="T2" fmla="*/ 0 w 23"/>
                  <a:gd name="T3" fmla="*/ 38 h 38"/>
                  <a:gd name="T4" fmla="*/ 19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19" y="0"/>
                    </a:moveTo>
                    <a:cubicBezTo>
                      <a:pt x="19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1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Freeform 122"/>
              <p:cNvSpPr>
                <a:spLocks/>
              </p:cNvSpPr>
              <p:nvPr/>
            </p:nvSpPr>
            <p:spPr bwMode="auto">
              <a:xfrm>
                <a:off x="1693863" y="5249863"/>
                <a:ext cx="282575" cy="223838"/>
              </a:xfrm>
              <a:custGeom>
                <a:avLst/>
                <a:gdLst>
                  <a:gd name="T0" fmla="*/ 42 w 42"/>
                  <a:gd name="T1" fmla="*/ 13 h 33"/>
                  <a:gd name="T2" fmla="*/ 0 w 42"/>
                  <a:gd name="T3" fmla="*/ 16 h 33"/>
                  <a:gd name="T4" fmla="*/ 42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42" y="13"/>
                    </a:moveTo>
                    <a:cubicBezTo>
                      <a:pt x="42" y="13"/>
                      <a:pt x="22" y="0"/>
                      <a:pt x="0" y="16"/>
                    </a:cubicBezTo>
                    <a:cubicBezTo>
                      <a:pt x="0" y="16"/>
                      <a:pt x="17" y="33"/>
                      <a:pt x="42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Freeform 123"/>
              <p:cNvSpPr>
                <a:spLocks/>
              </p:cNvSpPr>
              <p:nvPr/>
            </p:nvSpPr>
            <p:spPr bwMode="auto">
              <a:xfrm>
                <a:off x="1666875" y="5357813"/>
                <a:ext cx="222250" cy="217488"/>
              </a:xfrm>
              <a:custGeom>
                <a:avLst/>
                <a:gdLst>
                  <a:gd name="T0" fmla="*/ 32 w 33"/>
                  <a:gd name="T1" fmla="*/ 32 h 32"/>
                  <a:gd name="T2" fmla="*/ 4 w 33"/>
                  <a:gd name="T3" fmla="*/ 0 h 32"/>
                  <a:gd name="T4" fmla="*/ 32 w 33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2">
                    <a:moveTo>
                      <a:pt x="32" y="32"/>
                    </a:moveTo>
                    <a:cubicBezTo>
                      <a:pt x="32" y="32"/>
                      <a:pt x="33" y="11"/>
                      <a:pt x="4" y="0"/>
                    </a:cubicBezTo>
                    <a:cubicBezTo>
                      <a:pt x="4" y="0"/>
                      <a:pt x="0" y="23"/>
                      <a:pt x="32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Freeform 124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Freeform 125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Freeform 126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6 w 11"/>
                  <a:gd name="T5" fmla="*/ 11 h 21"/>
                  <a:gd name="T6" fmla="*/ 2 w 11"/>
                  <a:gd name="T7" fmla="*/ 18 h 21"/>
                  <a:gd name="T8" fmla="*/ 0 w 11"/>
                  <a:gd name="T9" fmla="*/ 21 h 21"/>
                  <a:gd name="T10" fmla="*/ 1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0" y="1"/>
                      <a:pt x="10" y="3"/>
                    </a:cubicBezTo>
                    <a:cubicBezTo>
                      <a:pt x="9" y="5"/>
                      <a:pt x="8" y="8"/>
                      <a:pt x="6" y="11"/>
                    </a:cubicBezTo>
                    <a:cubicBezTo>
                      <a:pt x="5" y="13"/>
                      <a:pt x="4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0"/>
                      <a:pt x="1" y="17"/>
                    </a:cubicBezTo>
                    <a:cubicBezTo>
                      <a:pt x="2" y="15"/>
                      <a:pt x="3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Freeform 127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Freeform 128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Freeform 129"/>
              <p:cNvSpPr>
                <a:spLocks/>
              </p:cNvSpPr>
              <p:nvPr/>
            </p:nvSpPr>
            <p:spPr bwMode="auto">
              <a:xfrm>
                <a:off x="1739900" y="5337176"/>
                <a:ext cx="169863" cy="20638"/>
              </a:xfrm>
              <a:custGeom>
                <a:avLst/>
                <a:gdLst>
                  <a:gd name="T0" fmla="*/ 25 w 25"/>
                  <a:gd name="T1" fmla="*/ 1 h 3"/>
                  <a:gd name="T2" fmla="*/ 21 w 25"/>
                  <a:gd name="T3" fmla="*/ 1 h 3"/>
                  <a:gd name="T4" fmla="*/ 13 w 25"/>
                  <a:gd name="T5" fmla="*/ 2 h 3"/>
                  <a:gd name="T6" fmla="*/ 4 w 25"/>
                  <a:gd name="T7" fmla="*/ 3 h 3"/>
                  <a:gd name="T8" fmla="*/ 0 w 25"/>
                  <a:gd name="T9" fmla="*/ 3 h 3"/>
                  <a:gd name="T10" fmla="*/ 4 w 25"/>
                  <a:gd name="T11" fmla="*/ 2 h 3"/>
                  <a:gd name="T12" fmla="*/ 12 w 25"/>
                  <a:gd name="T13" fmla="*/ 1 h 3"/>
                  <a:gd name="T14" fmla="*/ 21 w 25"/>
                  <a:gd name="T15" fmla="*/ 0 h 3"/>
                  <a:gd name="T16" fmla="*/ 25 w 25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">
                    <a:moveTo>
                      <a:pt x="25" y="1"/>
                    </a:moveTo>
                    <a:cubicBezTo>
                      <a:pt x="25" y="1"/>
                      <a:pt x="24" y="1"/>
                      <a:pt x="21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3"/>
                      <a:pt x="6" y="3"/>
                      <a:pt x="4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4" y="2"/>
                    </a:cubicBezTo>
                    <a:cubicBezTo>
                      <a:pt x="6" y="1"/>
                      <a:pt x="9" y="1"/>
                      <a:pt x="12" y="1"/>
                    </a:cubicBezTo>
                    <a:cubicBezTo>
                      <a:pt x="16" y="1"/>
                      <a:pt x="19" y="0"/>
                      <a:pt x="21" y="0"/>
                    </a:cubicBezTo>
                    <a:cubicBezTo>
                      <a:pt x="24" y="0"/>
                      <a:pt x="25" y="1"/>
                      <a:pt x="25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Freeform 130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Freeform 131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Freeform 132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14 w 14"/>
                  <a:gd name="T1" fmla="*/ 21 h 21"/>
                  <a:gd name="T2" fmla="*/ 11 w 14"/>
                  <a:gd name="T3" fmla="*/ 18 h 21"/>
                  <a:gd name="T4" fmla="*/ 6 w 14"/>
                  <a:gd name="T5" fmla="*/ 11 h 21"/>
                  <a:gd name="T6" fmla="*/ 1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2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1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4" y="9"/>
                      <a:pt x="2" y="6"/>
                      <a:pt x="1" y="4"/>
                    </a:cubicBezTo>
                    <a:cubicBezTo>
                      <a:pt x="0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" name="Freeform 133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" name="Freeform 134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4" name="Freeform 135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5" name="Freeform 136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6" name="Freeform 137"/>
              <p:cNvSpPr>
                <a:spLocks/>
              </p:cNvSpPr>
              <p:nvPr/>
            </p:nvSpPr>
            <p:spPr bwMode="auto">
              <a:xfrm>
                <a:off x="1658938" y="5365751"/>
                <a:ext cx="101600" cy="26988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7" name="Freeform 138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8" name="Freeform 139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9" name="Freeform 140"/>
              <p:cNvSpPr>
                <a:spLocks/>
              </p:cNvSpPr>
              <p:nvPr/>
            </p:nvSpPr>
            <p:spPr bwMode="auto">
              <a:xfrm>
                <a:off x="1619250" y="5473701"/>
                <a:ext cx="141288" cy="26988"/>
              </a:xfrm>
              <a:custGeom>
                <a:avLst/>
                <a:gdLst>
                  <a:gd name="T0" fmla="*/ 1 w 21"/>
                  <a:gd name="T1" fmla="*/ 2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3 h 4"/>
                  <a:gd name="T12" fmla="*/ 0 w 21"/>
                  <a:gd name="T13" fmla="*/ 2 h 4"/>
                  <a:gd name="T14" fmla="*/ 1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0" name="Freeform 141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1" name="Freeform 142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2" name="Freeform 143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3" name="Freeform 144"/>
              <p:cNvSpPr>
                <a:spLocks/>
              </p:cNvSpPr>
              <p:nvPr/>
            </p:nvSpPr>
            <p:spPr bwMode="auto">
              <a:xfrm>
                <a:off x="1679575" y="5867401"/>
                <a:ext cx="107950" cy="33338"/>
              </a:xfrm>
              <a:custGeom>
                <a:avLst/>
                <a:gdLst>
                  <a:gd name="T0" fmla="*/ 1 w 16"/>
                  <a:gd name="T1" fmla="*/ 2 h 5"/>
                  <a:gd name="T2" fmla="*/ 13 w 16"/>
                  <a:gd name="T3" fmla="*/ 0 h 5"/>
                  <a:gd name="T4" fmla="*/ 16 w 16"/>
                  <a:gd name="T5" fmla="*/ 3 h 5"/>
                  <a:gd name="T6" fmla="*/ 13 w 16"/>
                  <a:gd name="T7" fmla="*/ 5 h 5"/>
                  <a:gd name="T8" fmla="*/ 13 w 16"/>
                  <a:gd name="T9" fmla="*/ 5 h 5"/>
                  <a:gd name="T10" fmla="*/ 1 w 16"/>
                  <a:gd name="T11" fmla="*/ 4 h 5"/>
                  <a:gd name="T12" fmla="*/ 0 w 16"/>
                  <a:gd name="T13" fmla="*/ 3 h 5"/>
                  <a:gd name="T14" fmla="*/ 1 w 1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6" y="3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4" name="Freeform 145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5" name="Freeform 146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6" name="Freeform 147"/>
              <p:cNvSpPr>
                <a:spLocks/>
              </p:cNvSpPr>
              <p:nvPr/>
            </p:nvSpPr>
            <p:spPr bwMode="auto">
              <a:xfrm>
                <a:off x="1639888" y="5975351"/>
                <a:ext cx="147638" cy="34925"/>
              </a:xfrm>
              <a:custGeom>
                <a:avLst/>
                <a:gdLst>
                  <a:gd name="T0" fmla="*/ 1 w 22"/>
                  <a:gd name="T1" fmla="*/ 2 h 5"/>
                  <a:gd name="T2" fmla="*/ 19 w 22"/>
                  <a:gd name="T3" fmla="*/ 0 h 5"/>
                  <a:gd name="T4" fmla="*/ 21 w 22"/>
                  <a:gd name="T5" fmla="*/ 2 h 5"/>
                  <a:gd name="T6" fmla="*/ 19 w 22"/>
                  <a:gd name="T7" fmla="*/ 5 h 5"/>
                  <a:gd name="T8" fmla="*/ 19 w 22"/>
                  <a:gd name="T9" fmla="*/ 5 h 5"/>
                  <a:gd name="T10" fmla="*/ 1 w 22"/>
                  <a:gd name="T11" fmla="*/ 3 h 5"/>
                  <a:gd name="T12" fmla="*/ 0 w 22"/>
                  <a:gd name="T13" fmla="*/ 3 h 5"/>
                  <a:gd name="T14" fmla="*/ 1 w 2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2" y="4"/>
                      <a:pt x="21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7" name="Freeform 215"/>
              <p:cNvSpPr>
                <a:spLocks noEditPoints="1"/>
              </p:cNvSpPr>
              <p:nvPr/>
            </p:nvSpPr>
            <p:spPr bwMode="auto">
              <a:xfrm>
                <a:off x="1720850" y="5834063"/>
                <a:ext cx="255588" cy="731838"/>
              </a:xfrm>
              <a:custGeom>
                <a:avLst/>
                <a:gdLst>
                  <a:gd name="T0" fmla="*/ 23 w 38"/>
                  <a:gd name="T1" fmla="*/ 69 h 108"/>
                  <a:gd name="T2" fmla="*/ 23 w 38"/>
                  <a:gd name="T3" fmla="*/ 69 h 108"/>
                  <a:gd name="T4" fmla="*/ 23 w 38"/>
                  <a:gd name="T5" fmla="*/ 69 h 108"/>
                  <a:gd name="T6" fmla="*/ 23 w 38"/>
                  <a:gd name="T7" fmla="*/ 69 h 108"/>
                  <a:gd name="T8" fmla="*/ 23 w 38"/>
                  <a:gd name="T9" fmla="*/ 69 h 108"/>
                  <a:gd name="T10" fmla="*/ 23 w 38"/>
                  <a:gd name="T11" fmla="*/ 69 h 108"/>
                  <a:gd name="T12" fmla="*/ 23 w 38"/>
                  <a:gd name="T13" fmla="*/ 69 h 108"/>
                  <a:gd name="T14" fmla="*/ 22 w 38"/>
                  <a:gd name="T15" fmla="*/ 69 h 108"/>
                  <a:gd name="T16" fmla="*/ 22 w 38"/>
                  <a:gd name="T17" fmla="*/ 69 h 108"/>
                  <a:gd name="T18" fmla="*/ 22 w 38"/>
                  <a:gd name="T19" fmla="*/ 69 h 108"/>
                  <a:gd name="T20" fmla="*/ 22 w 38"/>
                  <a:gd name="T21" fmla="*/ 69 h 108"/>
                  <a:gd name="T22" fmla="*/ 22 w 38"/>
                  <a:gd name="T23" fmla="*/ 69 h 108"/>
                  <a:gd name="T24" fmla="*/ 22 w 38"/>
                  <a:gd name="T25" fmla="*/ 69 h 108"/>
                  <a:gd name="T26" fmla="*/ 22 w 38"/>
                  <a:gd name="T27" fmla="*/ 69 h 108"/>
                  <a:gd name="T28" fmla="*/ 22 w 38"/>
                  <a:gd name="T29" fmla="*/ 69 h 108"/>
                  <a:gd name="T30" fmla="*/ 22 w 38"/>
                  <a:gd name="T31" fmla="*/ 69 h 108"/>
                  <a:gd name="T32" fmla="*/ 22 w 38"/>
                  <a:gd name="T33" fmla="*/ 68 h 108"/>
                  <a:gd name="T34" fmla="*/ 22 w 38"/>
                  <a:gd name="T35" fmla="*/ 68 h 108"/>
                  <a:gd name="T36" fmla="*/ 22 w 38"/>
                  <a:gd name="T37" fmla="*/ 68 h 108"/>
                  <a:gd name="T38" fmla="*/ 0 w 38"/>
                  <a:gd name="T39" fmla="*/ 54 h 108"/>
                  <a:gd name="T40" fmla="*/ 2 w 38"/>
                  <a:gd name="T41" fmla="*/ 108 h 108"/>
                  <a:gd name="T42" fmla="*/ 0 w 38"/>
                  <a:gd name="T43" fmla="*/ 54 h 108"/>
                  <a:gd name="T44" fmla="*/ 0 w 38"/>
                  <a:gd name="T45" fmla="*/ 54 h 108"/>
                  <a:gd name="T46" fmla="*/ 32 w 38"/>
                  <a:gd name="T47" fmla="*/ 38 h 108"/>
                  <a:gd name="T48" fmla="*/ 38 w 38"/>
                  <a:gd name="T49" fmla="*/ 34 h 108"/>
                  <a:gd name="T50" fmla="*/ 38 w 38"/>
                  <a:gd name="T51" fmla="*/ 34 h 108"/>
                  <a:gd name="T52" fmla="*/ 15 w 38"/>
                  <a:gd name="T53" fmla="*/ 10 h 108"/>
                  <a:gd name="T54" fmla="*/ 15 w 38"/>
                  <a:gd name="T55" fmla="*/ 10 h 108"/>
                  <a:gd name="T56" fmla="*/ 15 w 38"/>
                  <a:gd name="T57" fmla="*/ 10 h 108"/>
                  <a:gd name="T58" fmla="*/ 15 w 38"/>
                  <a:gd name="T59" fmla="*/ 10 h 108"/>
                  <a:gd name="T60" fmla="*/ 15 w 38"/>
                  <a:gd name="T61" fmla="*/ 0 h 108"/>
                  <a:gd name="T62" fmla="*/ 15 w 38"/>
                  <a:gd name="T63" fmla="*/ 0 h 108"/>
                  <a:gd name="T64" fmla="*/ 15 w 38"/>
                  <a:gd name="T65" fmla="*/ 0 h 108"/>
                  <a:gd name="T66" fmla="*/ 15 w 38"/>
                  <a:gd name="T67" fmla="*/ 0 h 108"/>
                  <a:gd name="T68" fmla="*/ 15 w 38"/>
                  <a:gd name="T69" fmla="*/ 0 h 108"/>
                  <a:gd name="T70" fmla="*/ 15 w 38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108"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2" y="69"/>
                    </a:moveTo>
                    <a:cubicBezTo>
                      <a:pt x="22" y="69"/>
                      <a:pt x="23" y="69"/>
                      <a:pt x="23" y="69"/>
                    </a:cubicBezTo>
                    <a:cubicBezTo>
                      <a:pt x="23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moveTo>
                      <a:pt x="32" y="38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moveTo>
                      <a:pt x="38" y="34"/>
                    </a:moveTo>
                    <a:cubicBezTo>
                      <a:pt x="36" y="36"/>
                      <a:pt x="34" y="37"/>
                      <a:pt x="32" y="38"/>
                    </a:cubicBezTo>
                    <a:cubicBezTo>
                      <a:pt x="34" y="37"/>
                      <a:pt x="36" y="36"/>
                      <a:pt x="38" y="34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0"/>
                    </a:moveTo>
                    <a:cubicBezTo>
                      <a:pt x="15" y="3"/>
                      <a:pt x="15" y="7"/>
                      <a:pt x="15" y="10"/>
                    </a:cubicBezTo>
                    <a:cubicBezTo>
                      <a:pt x="15" y="7"/>
                      <a:pt x="15" y="3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8" name="Freeform 216"/>
              <p:cNvSpPr>
                <a:spLocks/>
              </p:cNvSpPr>
              <p:nvPr/>
            </p:nvSpPr>
            <p:spPr bwMode="auto">
              <a:xfrm>
                <a:off x="1720850" y="5826126"/>
                <a:ext cx="100013" cy="238125"/>
              </a:xfrm>
              <a:custGeom>
                <a:avLst/>
                <a:gdLst>
                  <a:gd name="T0" fmla="*/ 15 w 15"/>
                  <a:gd name="T1" fmla="*/ 0 h 35"/>
                  <a:gd name="T2" fmla="*/ 15 w 15"/>
                  <a:gd name="T3" fmla="*/ 0 h 35"/>
                  <a:gd name="T4" fmla="*/ 1 w 15"/>
                  <a:gd name="T5" fmla="*/ 14 h 35"/>
                  <a:gd name="T6" fmla="*/ 0 w 15"/>
                  <a:gd name="T7" fmla="*/ 28 h 35"/>
                  <a:gd name="T8" fmla="*/ 1 w 15"/>
                  <a:gd name="T9" fmla="*/ 26 h 35"/>
                  <a:gd name="T10" fmla="*/ 4 w 15"/>
                  <a:gd name="T11" fmla="*/ 19 h 35"/>
                  <a:gd name="T12" fmla="*/ 8 w 15"/>
                  <a:gd name="T13" fmla="*/ 12 h 35"/>
                  <a:gd name="T14" fmla="*/ 10 w 15"/>
                  <a:gd name="T15" fmla="*/ 9 h 35"/>
                  <a:gd name="T16" fmla="*/ 10 w 15"/>
                  <a:gd name="T17" fmla="*/ 9 h 35"/>
                  <a:gd name="T18" fmla="*/ 9 w 15"/>
                  <a:gd name="T19" fmla="*/ 12 h 35"/>
                  <a:gd name="T20" fmla="*/ 6 w 15"/>
                  <a:gd name="T21" fmla="*/ 20 h 35"/>
                  <a:gd name="T22" fmla="*/ 2 w 15"/>
                  <a:gd name="T23" fmla="*/ 27 h 35"/>
                  <a:gd name="T24" fmla="*/ 0 w 15"/>
                  <a:gd name="T25" fmla="*/ 29 h 35"/>
                  <a:gd name="T26" fmla="*/ 0 w 15"/>
                  <a:gd name="T27" fmla="*/ 35 h 35"/>
                  <a:gd name="T28" fmla="*/ 0 w 15"/>
                  <a:gd name="T29" fmla="*/ 35 h 35"/>
                  <a:gd name="T30" fmla="*/ 5 w 15"/>
                  <a:gd name="T31" fmla="*/ 33 h 35"/>
                  <a:gd name="T32" fmla="*/ 15 w 15"/>
                  <a:gd name="T33" fmla="*/ 11 h 35"/>
                  <a:gd name="T34" fmla="*/ 15 w 15"/>
                  <a:gd name="T35" fmla="*/ 11 h 35"/>
                  <a:gd name="T36" fmla="*/ 15 w 15"/>
                  <a:gd name="T37" fmla="*/ 11 h 35"/>
                  <a:gd name="T38" fmla="*/ 15 w 15"/>
                  <a:gd name="T39" fmla="*/ 11 h 35"/>
                  <a:gd name="T40" fmla="*/ 15 w 15"/>
                  <a:gd name="T41" fmla="*/ 11 h 35"/>
                  <a:gd name="T42" fmla="*/ 15 w 15"/>
                  <a:gd name="T43" fmla="*/ 11 h 35"/>
                  <a:gd name="T44" fmla="*/ 15 w 15"/>
                  <a:gd name="T45" fmla="*/ 11 h 35"/>
                  <a:gd name="T46" fmla="*/ 15 w 15"/>
                  <a:gd name="T47" fmla="*/ 1 h 35"/>
                  <a:gd name="T48" fmla="*/ 15 w 15"/>
                  <a:gd name="T49" fmla="*/ 1 h 35"/>
                  <a:gd name="T50" fmla="*/ 15 w 15"/>
                  <a:gd name="T51" fmla="*/ 1 h 35"/>
                  <a:gd name="T52" fmla="*/ 15 w 15"/>
                  <a:gd name="T53" fmla="*/ 1 h 35"/>
                  <a:gd name="T54" fmla="*/ 15 w 15"/>
                  <a:gd name="T55" fmla="*/ 1 h 35"/>
                  <a:gd name="T56" fmla="*/ 15 w 15"/>
                  <a:gd name="T57" fmla="*/ 1 h 35"/>
                  <a:gd name="T58" fmla="*/ 15 w 15"/>
                  <a:gd name="T59" fmla="*/ 1 h 35"/>
                  <a:gd name="T60" fmla="*/ 15 w 15"/>
                  <a:gd name="T61" fmla="*/ 0 h 35"/>
                  <a:gd name="T62" fmla="*/ 15 w 15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3"/>
                      <a:pt x="1" y="1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1" y="24"/>
                      <a:pt x="3" y="22"/>
                      <a:pt x="4" y="19"/>
                    </a:cubicBezTo>
                    <a:cubicBezTo>
                      <a:pt x="5" y="16"/>
                      <a:pt x="7" y="14"/>
                      <a:pt x="8" y="12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12"/>
                    </a:cubicBezTo>
                    <a:cubicBezTo>
                      <a:pt x="8" y="14"/>
                      <a:pt x="7" y="17"/>
                      <a:pt x="6" y="20"/>
                    </a:cubicBezTo>
                    <a:cubicBezTo>
                      <a:pt x="4" y="22"/>
                      <a:pt x="3" y="25"/>
                      <a:pt x="2" y="27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3" y="33"/>
                      <a:pt x="5" y="33"/>
                    </a:cubicBezTo>
                    <a:cubicBezTo>
                      <a:pt x="9" y="29"/>
                      <a:pt x="14" y="2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8"/>
                      <a:pt x="15" y="4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9" name="Freeform 217"/>
              <p:cNvSpPr>
                <a:spLocks noEditPoints="1"/>
              </p:cNvSpPr>
              <p:nvPr/>
            </p:nvSpPr>
            <p:spPr bwMode="auto">
              <a:xfrm>
                <a:off x="1712913" y="6030913"/>
                <a:ext cx="263525" cy="101600"/>
              </a:xfrm>
              <a:custGeom>
                <a:avLst/>
                <a:gdLst>
                  <a:gd name="T0" fmla="*/ 3 w 39"/>
                  <a:gd name="T1" fmla="*/ 8 h 15"/>
                  <a:gd name="T2" fmla="*/ 3 w 39"/>
                  <a:gd name="T3" fmla="*/ 8 h 15"/>
                  <a:gd name="T4" fmla="*/ 7 w 39"/>
                  <a:gd name="T5" fmla="*/ 7 h 15"/>
                  <a:gd name="T6" fmla="*/ 16 w 39"/>
                  <a:gd name="T7" fmla="*/ 6 h 15"/>
                  <a:gd name="T8" fmla="*/ 25 w 39"/>
                  <a:gd name="T9" fmla="*/ 5 h 15"/>
                  <a:gd name="T10" fmla="*/ 25 w 39"/>
                  <a:gd name="T11" fmla="*/ 5 h 15"/>
                  <a:gd name="T12" fmla="*/ 29 w 39"/>
                  <a:gd name="T13" fmla="*/ 6 h 15"/>
                  <a:gd name="T14" fmla="*/ 29 w 39"/>
                  <a:gd name="T15" fmla="*/ 6 h 15"/>
                  <a:gd name="T16" fmla="*/ 25 w 39"/>
                  <a:gd name="T17" fmla="*/ 6 h 15"/>
                  <a:gd name="T18" fmla="*/ 16 w 39"/>
                  <a:gd name="T19" fmla="*/ 7 h 15"/>
                  <a:gd name="T20" fmla="*/ 8 w 39"/>
                  <a:gd name="T21" fmla="*/ 8 h 15"/>
                  <a:gd name="T22" fmla="*/ 7 w 39"/>
                  <a:gd name="T23" fmla="*/ 8 h 15"/>
                  <a:gd name="T24" fmla="*/ 7 w 39"/>
                  <a:gd name="T25" fmla="*/ 8 h 15"/>
                  <a:gd name="T26" fmla="*/ 3 w 39"/>
                  <a:gd name="T27" fmla="*/ 8 h 15"/>
                  <a:gd name="T28" fmla="*/ 3 w 39"/>
                  <a:gd name="T29" fmla="*/ 8 h 15"/>
                  <a:gd name="T30" fmla="*/ 20 w 39"/>
                  <a:gd name="T31" fmla="*/ 0 h 15"/>
                  <a:gd name="T32" fmla="*/ 6 w 39"/>
                  <a:gd name="T33" fmla="*/ 3 h 15"/>
                  <a:gd name="T34" fmla="*/ 6 w 39"/>
                  <a:gd name="T35" fmla="*/ 3 h 15"/>
                  <a:gd name="T36" fmla="*/ 1 w 39"/>
                  <a:gd name="T37" fmla="*/ 5 h 15"/>
                  <a:gd name="T38" fmla="*/ 0 w 39"/>
                  <a:gd name="T39" fmla="*/ 9 h 15"/>
                  <a:gd name="T40" fmla="*/ 8 w 39"/>
                  <a:gd name="T41" fmla="*/ 14 h 15"/>
                  <a:gd name="T42" fmla="*/ 14 w 39"/>
                  <a:gd name="T43" fmla="*/ 15 h 15"/>
                  <a:gd name="T44" fmla="*/ 33 w 39"/>
                  <a:gd name="T45" fmla="*/ 9 h 15"/>
                  <a:gd name="T46" fmla="*/ 33 w 39"/>
                  <a:gd name="T47" fmla="*/ 9 h 15"/>
                  <a:gd name="T48" fmla="*/ 33 w 39"/>
                  <a:gd name="T49" fmla="*/ 9 h 15"/>
                  <a:gd name="T50" fmla="*/ 39 w 39"/>
                  <a:gd name="T51" fmla="*/ 5 h 15"/>
                  <a:gd name="T52" fmla="*/ 39 w 39"/>
                  <a:gd name="T53" fmla="*/ 5 h 15"/>
                  <a:gd name="T54" fmla="*/ 39 w 39"/>
                  <a:gd name="T55" fmla="*/ 5 h 15"/>
                  <a:gd name="T56" fmla="*/ 20 w 39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5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7"/>
                      <a:pt x="7" y="7"/>
                    </a:cubicBezTo>
                    <a:cubicBezTo>
                      <a:pt x="9" y="6"/>
                      <a:pt x="13" y="6"/>
                      <a:pt x="16" y="6"/>
                    </a:cubicBezTo>
                    <a:cubicBezTo>
                      <a:pt x="19" y="6"/>
                      <a:pt x="22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7" y="5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7" y="6"/>
                      <a:pt x="25" y="6"/>
                    </a:cubicBezTo>
                    <a:cubicBezTo>
                      <a:pt x="22" y="7"/>
                      <a:pt x="19" y="7"/>
                      <a:pt x="16" y="7"/>
                    </a:cubicBezTo>
                    <a:cubicBezTo>
                      <a:pt x="13" y="8"/>
                      <a:pt x="10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0" y="0"/>
                    </a:moveTo>
                    <a:cubicBezTo>
                      <a:pt x="16" y="0"/>
                      <a:pt x="11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3" y="11"/>
                      <a:pt x="6" y="12"/>
                      <a:pt x="8" y="14"/>
                    </a:cubicBezTo>
                    <a:cubicBezTo>
                      <a:pt x="10" y="14"/>
                      <a:pt x="12" y="15"/>
                      <a:pt x="14" y="15"/>
                    </a:cubicBezTo>
                    <a:cubicBezTo>
                      <a:pt x="20" y="15"/>
                      <a:pt x="26" y="13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8"/>
                      <a:pt x="37" y="7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1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0" name="Freeform 218"/>
              <p:cNvSpPr>
                <a:spLocks noEditPoints="1"/>
              </p:cNvSpPr>
              <p:nvPr/>
            </p:nvSpPr>
            <p:spPr bwMode="auto">
              <a:xfrm>
                <a:off x="1712913" y="6091238"/>
                <a:ext cx="169863" cy="211138"/>
              </a:xfrm>
              <a:custGeom>
                <a:avLst/>
                <a:gdLst>
                  <a:gd name="T0" fmla="*/ 14 w 25"/>
                  <a:gd name="T1" fmla="*/ 25 h 31"/>
                  <a:gd name="T2" fmla="*/ 14 w 25"/>
                  <a:gd name="T3" fmla="*/ 25 h 31"/>
                  <a:gd name="T4" fmla="*/ 14 w 25"/>
                  <a:gd name="T5" fmla="*/ 25 h 31"/>
                  <a:gd name="T6" fmla="*/ 14 w 25"/>
                  <a:gd name="T7" fmla="*/ 25 h 31"/>
                  <a:gd name="T8" fmla="*/ 0 w 25"/>
                  <a:gd name="T9" fmla="*/ 0 h 31"/>
                  <a:gd name="T10" fmla="*/ 0 w 25"/>
                  <a:gd name="T11" fmla="*/ 4 h 31"/>
                  <a:gd name="T12" fmla="*/ 3 w 25"/>
                  <a:gd name="T13" fmla="*/ 7 h 31"/>
                  <a:gd name="T14" fmla="*/ 8 w 25"/>
                  <a:gd name="T15" fmla="*/ 14 h 31"/>
                  <a:gd name="T16" fmla="*/ 13 w 25"/>
                  <a:gd name="T17" fmla="*/ 22 h 31"/>
                  <a:gd name="T18" fmla="*/ 14 w 25"/>
                  <a:gd name="T19" fmla="*/ 25 h 31"/>
                  <a:gd name="T20" fmla="*/ 14 w 25"/>
                  <a:gd name="T21" fmla="*/ 25 h 31"/>
                  <a:gd name="T22" fmla="*/ 14 w 25"/>
                  <a:gd name="T23" fmla="*/ 25 h 31"/>
                  <a:gd name="T24" fmla="*/ 14 w 25"/>
                  <a:gd name="T25" fmla="*/ 25 h 31"/>
                  <a:gd name="T26" fmla="*/ 14 w 25"/>
                  <a:gd name="T27" fmla="*/ 25 h 31"/>
                  <a:gd name="T28" fmla="*/ 12 w 25"/>
                  <a:gd name="T29" fmla="*/ 22 h 31"/>
                  <a:gd name="T30" fmla="*/ 6 w 25"/>
                  <a:gd name="T31" fmla="*/ 15 h 31"/>
                  <a:gd name="T32" fmla="*/ 2 w 25"/>
                  <a:gd name="T33" fmla="*/ 8 h 31"/>
                  <a:gd name="T34" fmla="*/ 0 w 25"/>
                  <a:gd name="T35" fmla="*/ 5 h 31"/>
                  <a:gd name="T36" fmla="*/ 0 w 25"/>
                  <a:gd name="T37" fmla="*/ 6 h 31"/>
                  <a:gd name="T38" fmla="*/ 1 w 25"/>
                  <a:gd name="T39" fmla="*/ 16 h 31"/>
                  <a:gd name="T40" fmla="*/ 1 w 25"/>
                  <a:gd name="T41" fmla="*/ 16 h 31"/>
                  <a:gd name="T42" fmla="*/ 1 w 25"/>
                  <a:gd name="T43" fmla="*/ 15 h 31"/>
                  <a:gd name="T44" fmla="*/ 23 w 25"/>
                  <a:gd name="T45" fmla="*/ 30 h 31"/>
                  <a:gd name="T46" fmla="*/ 23 w 25"/>
                  <a:gd name="T47" fmla="*/ 30 h 31"/>
                  <a:gd name="T48" fmla="*/ 23 w 25"/>
                  <a:gd name="T49" fmla="*/ 30 h 31"/>
                  <a:gd name="T50" fmla="*/ 23 w 25"/>
                  <a:gd name="T51" fmla="*/ 30 h 31"/>
                  <a:gd name="T52" fmla="*/ 23 w 25"/>
                  <a:gd name="T53" fmla="*/ 31 h 31"/>
                  <a:gd name="T54" fmla="*/ 23 w 25"/>
                  <a:gd name="T55" fmla="*/ 31 h 31"/>
                  <a:gd name="T56" fmla="*/ 23 w 25"/>
                  <a:gd name="T57" fmla="*/ 31 h 31"/>
                  <a:gd name="T58" fmla="*/ 23 w 25"/>
                  <a:gd name="T59" fmla="*/ 31 h 31"/>
                  <a:gd name="T60" fmla="*/ 23 w 25"/>
                  <a:gd name="T61" fmla="*/ 31 h 31"/>
                  <a:gd name="T62" fmla="*/ 23 w 25"/>
                  <a:gd name="T63" fmla="*/ 31 h 31"/>
                  <a:gd name="T64" fmla="*/ 23 w 25"/>
                  <a:gd name="T65" fmla="*/ 31 h 31"/>
                  <a:gd name="T66" fmla="*/ 23 w 25"/>
                  <a:gd name="T67" fmla="*/ 31 h 31"/>
                  <a:gd name="T68" fmla="*/ 23 w 25"/>
                  <a:gd name="T69" fmla="*/ 31 h 31"/>
                  <a:gd name="T70" fmla="*/ 23 w 25"/>
                  <a:gd name="T71" fmla="*/ 31 h 31"/>
                  <a:gd name="T72" fmla="*/ 23 w 25"/>
                  <a:gd name="T73" fmla="*/ 31 h 31"/>
                  <a:gd name="T74" fmla="*/ 24 w 25"/>
                  <a:gd name="T75" fmla="*/ 31 h 31"/>
                  <a:gd name="T76" fmla="*/ 24 w 25"/>
                  <a:gd name="T77" fmla="*/ 31 h 31"/>
                  <a:gd name="T78" fmla="*/ 24 w 25"/>
                  <a:gd name="T79" fmla="*/ 31 h 31"/>
                  <a:gd name="T80" fmla="*/ 24 w 25"/>
                  <a:gd name="T81" fmla="*/ 31 h 31"/>
                  <a:gd name="T82" fmla="*/ 24 w 25"/>
                  <a:gd name="T83" fmla="*/ 31 h 31"/>
                  <a:gd name="T84" fmla="*/ 24 w 25"/>
                  <a:gd name="T85" fmla="*/ 31 h 31"/>
                  <a:gd name="T86" fmla="*/ 24 w 25"/>
                  <a:gd name="T87" fmla="*/ 31 h 31"/>
                  <a:gd name="T88" fmla="*/ 24 w 25"/>
                  <a:gd name="T89" fmla="*/ 31 h 31"/>
                  <a:gd name="T90" fmla="*/ 24 w 25"/>
                  <a:gd name="T91" fmla="*/ 31 h 31"/>
                  <a:gd name="T92" fmla="*/ 24 w 25"/>
                  <a:gd name="T93" fmla="*/ 31 h 31"/>
                  <a:gd name="T94" fmla="*/ 24 w 25"/>
                  <a:gd name="T95" fmla="*/ 31 h 31"/>
                  <a:gd name="T96" fmla="*/ 24 w 25"/>
                  <a:gd name="T97" fmla="*/ 31 h 31"/>
                  <a:gd name="T98" fmla="*/ 8 w 25"/>
                  <a:gd name="T99" fmla="*/ 5 h 31"/>
                  <a:gd name="T100" fmla="*/ 8 w 25"/>
                  <a:gd name="T101" fmla="*/ 5 h 31"/>
                  <a:gd name="T102" fmla="*/ 0 w 25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31">
                    <a:moveTo>
                      <a:pt x="14" y="25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5" y="9"/>
                      <a:pt x="6" y="11"/>
                      <a:pt x="8" y="14"/>
                    </a:cubicBezTo>
                    <a:cubicBezTo>
                      <a:pt x="10" y="17"/>
                      <a:pt x="11" y="19"/>
                      <a:pt x="13" y="22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0" y="20"/>
                      <a:pt x="8" y="18"/>
                      <a:pt x="6" y="15"/>
                    </a:cubicBezTo>
                    <a:cubicBezTo>
                      <a:pt x="5" y="13"/>
                      <a:pt x="3" y="10"/>
                      <a:pt x="2" y="8"/>
                    </a:cubicBezTo>
                    <a:cubicBezTo>
                      <a:pt x="1" y="7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21"/>
                      <a:pt x="11" y="27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5" y="1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1" name="Freeform 219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2" name="Freeform 220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3" name="Freeform 221"/>
              <p:cNvSpPr>
                <a:spLocks/>
              </p:cNvSpPr>
              <p:nvPr/>
            </p:nvSpPr>
            <p:spPr bwMode="auto">
              <a:xfrm>
                <a:off x="1720850" y="5888038"/>
                <a:ext cx="66675" cy="134938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1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2 w 10"/>
                  <a:gd name="T13" fmla="*/ 18 h 20"/>
                  <a:gd name="T14" fmla="*/ 6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3" y="13"/>
                      <a:pt x="1" y="15"/>
                      <a:pt x="1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8"/>
                    </a:cubicBezTo>
                    <a:cubicBezTo>
                      <a:pt x="3" y="16"/>
                      <a:pt x="4" y="13"/>
                      <a:pt x="6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" name="Freeform 222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" name="Freeform 223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" name="Freeform 225"/>
              <p:cNvSpPr>
                <a:spLocks/>
              </p:cNvSpPr>
              <p:nvPr/>
            </p:nvSpPr>
            <p:spPr bwMode="auto">
              <a:xfrm>
                <a:off x="1733550" y="6064250"/>
                <a:ext cx="176213" cy="20637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1 h 3"/>
                  <a:gd name="T6" fmla="*/ 4 w 26"/>
                  <a:gd name="T7" fmla="*/ 2 h 3"/>
                  <a:gd name="T8" fmla="*/ 0 w 26"/>
                  <a:gd name="T9" fmla="*/ 3 h 3"/>
                  <a:gd name="T10" fmla="*/ 0 w 26"/>
                  <a:gd name="T11" fmla="*/ 3 h 3"/>
                  <a:gd name="T12" fmla="*/ 0 w 26"/>
                  <a:gd name="T13" fmla="*/ 3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1 h 3"/>
                  <a:gd name="T26" fmla="*/ 26 w 26"/>
                  <a:gd name="T27" fmla="*/ 1 h 3"/>
                  <a:gd name="T28" fmla="*/ 26 w 26"/>
                  <a:gd name="T29" fmla="*/ 1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16" y="1"/>
                      <a:pt x="13" y="1"/>
                    </a:cubicBezTo>
                    <a:cubicBezTo>
                      <a:pt x="10" y="1"/>
                      <a:pt x="6" y="1"/>
                      <a:pt x="4" y="2"/>
                    </a:cubicBezTo>
                    <a:cubicBezTo>
                      <a:pt x="2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2" y="1"/>
                    </a:cubicBezTo>
                    <a:cubicBezTo>
                      <a:pt x="24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7" name="Rectangle 226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8" name="Rectangle 227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Freeform 228"/>
              <p:cNvSpPr>
                <a:spLocks noEditPoints="1"/>
              </p:cNvSpPr>
              <p:nvPr/>
            </p:nvSpPr>
            <p:spPr bwMode="auto">
              <a:xfrm>
                <a:off x="1712913" y="6118225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21 h 21"/>
                  <a:gd name="T4" fmla="*/ 14 w 14"/>
                  <a:gd name="T5" fmla="*/ 21 h 21"/>
                  <a:gd name="T6" fmla="*/ 14 w 14"/>
                  <a:gd name="T7" fmla="*/ 21 h 21"/>
                  <a:gd name="T8" fmla="*/ 14 w 14"/>
                  <a:gd name="T9" fmla="*/ 21 h 21"/>
                  <a:gd name="T10" fmla="*/ 14 w 14"/>
                  <a:gd name="T11" fmla="*/ 21 h 21"/>
                  <a:gd name="T12" fmla="*/ 14 w 14"/>
                  <a:gd name="T13" fmla="*/ 21 h 21"/>
                  <a:gd name="T14" fmla="*/ 0 w 14"/>
                  <a:gd name="T15" fmla="*/ 0 h 21"/>
                  <a:gd name="T16" fmla="*/ 0 w 14"/>
                  <a:gd name="T17" fmla="*/ 1 h 21"/>
                  <a:gd name="T18" fmla="*/ 2 w 14"/>
                  <a:gd name="T19" fmla="*/ 4 h 21"/>
                  <a:gd name="T20" fmla="*/ 6 w 14"/>
                  <a:gd name="T21" fmla="*/ 11 h 21"/>
                  <a:gd name="T22" fmla="*/ 12 w 14"/>
                  <a:gd name="T23" fmla="*/ 18 h 21"/>
                  <a:gd name="T24" fmla="*/ 14 w 14"/>
                  <a:gd name="T25" fmla="*/ 21 h 21"/>
                  <a:gd name="T26" fmla="*/ 14 w 14"/>
                  <a:gd name="T27" fmla="*/ 21 h 21"/>
                  <a:gd name="T28" fmla="*/ 14 w 14"/>
                  <a:gd name="T29" fmla="*/ 21 h 21"/>
                  <a:gd name="T30" fmla="*/ 13 w 14"/>
                  <a:gd name="T31" fmla="*/ 18 h 21"/>
                  <a:gd name="T32" fmla="*/ 8 w 14"/>
                  <a:gd name="T33" fmla="*/ 10 h 21"/>
                  <a:gd name="T34" fmla="*/ 3 w 14"/>
                  <a:gd name="T35" fmla="*/ 3 h 21"/>
                  <a:gd name="T36" fmla="*/ 0 w 1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5" y="9"/>
                      <a:pt x="6" y="11"/>
                    </a:cubicBezTo>
                    <a:cubicBezTo>
                      <a:pt x="8" y="14"/>
                      <a:pt x="10" y="16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3" y="18"/>
                    </a:cubicBezTo>
                    <a:cubicBezTo>
                      <a:pt x="11" y="15"/>
                      <a:pt x="10" y="13"/>
                      <a:pt x="8" y="10"/>
                    </a:cubicBezTo>
                    <a:cubicBezTo>
                      <a:pt x="6" y="7"/>
                      <a:pt x="5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Freeform 229"/>
              <p:cNvSpPr>
                <a:spLocks noEditPoints="1"/>
              </p:cNvSpPr>
              <p:nvPr/>
            </p:nvSpPr>
            <p:spPr bwMode="auto">
              <a:xfrm>
                <a:off x="1585913" y="5616575"/>
                <a:ext cx="147638" cy="1017587"/>
              </a:xfrm>
              <a:custGeom>
                <a:avLst/>
                <a:gdLst>
                  <a:gd name="T0" fmla="*/ 20 w 22"/>
                  <a:gd name="T1" fmla="*/ 57 h 150"/>
                  <a:gd name="T2" fmla="*/ 9 w 22"/>
                  <a:gd name="T3" fmla="*/ 56 h 150"/>
                  <a:gd name="T4" fmla="*/ 8 w 22"/>
                  <a:gd name="T5" fmla="*/ 56 h 150"/>
                  <a:gd name="T6" fmla="*/ 9 w 22"/>
                  <a:gd name="T7" fmla="*/ 55 h 150"/>
                  <a:gd name="T8" fmla="*/ 20 w 22"/>
                  <a:gd name="T9" fmla="*/ 54 h 150"/>
                  <a:gd name="T10" fmla="*/ 20 w 22"/>
                  <a:gd name="T11" fmla="*/ 57 h 150"/>
                  <a:gd name="T12" fmla="*/ 17 w 22"/>
                  <a:gd name="T13" fmla="*/ 0 h 150"/>
                  <a:gd name="T14" fmla="*/ 5 w 22"/>
                  <a:gd name="T15" fmla="*/ 0 h 150"/>
                  <a:gd name="T16" fmla="*/ 5 w 22"/>
                  <a:gd name="T17" fmla="*/ 0 h 150"/>
                  <a:gd name="T18" fmla="*/ 0 w 22"/>
                  <a:gd name="T19" fmla="*/ 10 h 150"/>
                  <a:gd name="T20" fmla="*/ 1 w 22"/>
                  <a:gd name="T21" fmla="*/ 64 h 150"/>
                  <a:gd name="T22" fmla="*/ 2 w 22"/>
                  <a:gd name="T23" fmla="*/ 75 h 150"/>
                  <a:gd name="T24" fmla="*/ 1 w 22"/>
                  <a:gd name="T25" fmla="*/ 86 h 150"/>
                  <a:gd name="T26" fmla="*/ 1 w 22"/>
                  <a:gd name="T27" fmla="*/ 86 h 150"/>
                  <a:gd name="T28" fmla="*/ 0 w 22"/>
                  <a:gd name="T29" fmla="*/ 140 h 150"/>
                  <a:gd name="T30" fmla="*/ 5 w 22"/>
                  <a:gd name="T31" fmla="*/ 150 h 150"/>
                  <a:gd name="T32" fmla="*/ 17 w 22"/>
                  <a:gd name="T33" fmla="*/ 150 h 150"/>
                  <a:gd name="T34" fmla="*/ 22 w 22"/>
                  <a:gd name="T35" fmla="*/ 140 h 150"/>
                  <a:gd name="T36" fmla="*/ 20 w 22"/>
                  <a:gd name="T37" fmla="*/ 86 h 150"/>
                  <a:gd name="T38" fmla="*/ 20 w 22"/>
                  <a:gd name="T39" fmla="*/ 86 h 150"/>
                  <a:gd name="T40" fmla="*/ 19 w 22"/>
                  <a:gd name="T41" fmla="*/ 76 h 150"/>
                  <a:gd name="T42" fmla="*/ 20 w 22"/>
                  <a:gd name="T43" fmla="*/ 66 h 150"/>
                  <a:gd name="T44" fmla="*/ 21 w 22"/>
                  <a:gd name="T45" fmla="*/ 45 h 150"/>
                  <a:gd name="T46" fmla="*/ 21 w 22"/>
                  <a:gd name="T47" fmla="*/ 45 h 150"/>
                  <a:gd name="T48" fmla="*/ 21 w 22"/>
                  <a:gd name="T49" fmla="*/ 41 h 150"/>
                  <a:gd name="T50" fmla="*/ 15 w 22"/>
                  <a:gd name="T51" fmla="*/ 41 h 150"/>
                  <a:gd name="T52" fmla="*/ 14 w 22"/>
                  <a:gd name="T53" fmla="*/ 40 h 150"/>
                  <a:gd name="T54" fmla="*/ 15 w 22"/>
                  <a:gd name="T55" fmla="*/ 39 h 150"/>
                  <a:gd name="T56" fmla="*/ 21 w 22"/>
                  <a:gd name="T57" fmla="*/ 38 h 150"/>
                  <a:gd name="T58" fmla="*/ 22 w 22"/>
                  <a:gd name="T59" fmla="*/ 10 h 150"/>
                  <a:gd name="T60" fmla="*/ 17 w 22"/>
                  <a:gd name="T6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50">
                    <a:moveTo>
                      <a:pt x="20" y="57"/>
                    </a:move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7"/>
                      <a:pt x="20" y="57"/>
                      <a:pt x="20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67"/>
                      <a:pt x="2" y="71"/>
                      <a:pt x="2" y="75"/>
                    </a:cubicBezTo>
                    <a:cubicBezTo>
                      <a:pt x="2" y="78"/>
                      <a:pt x="2" y="82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82"/>
                      <a:pt x="19" y="79"/>
                      <a:pt x="19" y="76"/>
                    </a:cubicBezTo>
                    <a:cubicBezTo>
                      <a:pt x="19" y="72"/>
                      <a:pt x="19" y="69"/>
                      <a:pt x="20" y="6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1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1" name="Freeform 230"/>
              <p:cNvSpPr>
                <a:spLocks/>
              </p:cNvSpPr>
              <p:nvPr/>
            </p:nvSpPr>
            <p:spPr bwMode="auto">
              <a:xfrm>
                <a:off x="1679575" y="5873750"/>
                <a:ext cx="47625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3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2" name="Freeform 231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Freeform 232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Freeform 255"/>
              <p:cNvSpPr>
                <a:spLocks noEditPoints="1"/>
              </p:cNvSpPr>
              <p:nvPr/>
            </p:nvSpPr>
            <p:spPr bwMode="auto">
              <a:xfrm>
                <a:off x="1712913" y="5086350"/>
                <a:ext cx="263525" cy="488950"/>
              </a:xfrm>
              <a:custGeom>
                <a:avLst/>
                <a:gdLst>
                  <a:gd name="T0" fmla="*/ 25 w 39"/>
                  <a:gd name="T1" fmla="*/ 72 h 72"/>
                  <a:gd name="T2" fmla="*/ 25 w 39"/>
                  <a:gd name="T3" fmla="*/ 72 h 72"/>
                  <a:gd name="T4" fmla="*/ 25 w 39"/>
                  <a:gd name="T5" fmla="*/ 72 h 72"/>
                  <a:gd name="T6" fmla="*/ 24 w 39"/>
                  <a:gd name="T7" fmla="*/ 72 h 72"/>
                  <a:gd name="T8" fmla="*/ 24 w 39"/>
                  <a:gd name="T9" fmla="*/ 72 h 72"/>
                  <a:gd name="T10" fmla="*/ 24 w 39"/>
                  <a:gd name="T11" fmla="*/ 72 h 72"/>
                  <a:gd name="T12" fmla="*/ 33 w 39"/>
                  <a:gd name="T13" fmla="*/ 41 h 72"/>
                  <a:gd name="T14" fmla="*/ 33 w 39"/>
                  <a:gd name="T15" fmla="*/ 41 h 72"/>
                  <a:gd name="T16" fmla="*/ 33 w 39"/>
                  <a:gd name="T17" fmla="*/ 41 h 72"/>
                  <a:gd name="T18" fmla="*/ 39 w 39"/>
                  <a:gd name="T19" fmla="*/ 37 h 72"/>
                  <a:gd name="T20" fmla="*/ 33 w 39"/>
                  <a:gd name="T21" fmla="*/ 41 h 72"/>
                  <a:gd name="T22" fmla="*/ 39 w 39"/>
                  <a:gd name="T23" fmla="*/ 37 h 72"/>
                  <a:gd name="T24" fmla="*/ 16 w 39"/>
                  <a:gd name="T25" fmla="*/ 3 h 72"/>
                  <a:gd name="T26" fmla="*/ 16 w 39"/>
                  <a:gd name="T27" fmla="*/ 3 h 72"/>
                  <a:gd name="T28" fmla="*/ 16 w 39"/>
                  <a:gd name="T29" fmla="*/ 3 h 72"/>
                  <a:gd name="T30" fmla="*/ 16 w 39"/>
                  <a:gd name="T31" fmla="*/ 3 h 72"/>
                  <a:gd name="T32" fmla="*/ 16 w 39"/>
                  <a:gd name="T33" fmla="*/ 3 h 72"/>
                  <a:gd name="T34" fmla="*/ 16 w 39"/>
                  <a:gd name="T35" fmla="*/ 3 h 72"/>
                  <a:gd name="T36" fmla="*/ 16 w 39"/>
                  <a:gd name="T37" fmla="*/ 3 h 72"/>
                  <a:gd name="T38" fmla="*/ 16 w 39"/>
                  <a:gd name="T39" fmla="*/ 3 h 72"/>
                  <a:gd name="T40" fmla="*/ 16 w 39"/>
                  <a:gd name="T41" fmla="*/ 3 h 72"/>
                  <a:gd name="T42" fmla="*/ 16 w 39"/>
                  <a:gd name="T43" fmla="*/ 3 h 72"/>
                  <a:gd name="T44" fmla="*/ 16 w 39"/>
                  <a:gd name="T45" fmla="*/ 3 h 72"/>
                  <a:gd name="T46" fmla="*/ 16 w 39"/>
                  <a:gd name="T47" fmla="*/ 3 h 72"/>
                  <a:gd name="T48" fmla="*/ 16 w 39"/>
                  <a:gd name="T49" fmla="*/ 3 h 72"/>
                  <a:gd name="T50" fmla="*/ 16 w 39"/>
                  <a:gd name="T51" fmla="*/ 3 h 72"/>
                  <a:gd name="T52" fmla="*/ 16 w 39"/>
                  <a:gd name="T53" fmla="*/ 3 h 72"/>
                  <a:gd name="T54" fmla="*/ 16 w 39"/>
                  <a:gd name="T55" fmla="*/ 3 h 72"/>
                  <a:gd name="T56" fmla="*/ 16 w 39"/>
                  <a:gd name="T57" fmla="*/ 3 h 72"/>
                  <a:gd name="T58" fmla="*/ 16 w 39"/>
                  <a:gd name="T59" fmla="*/ 3 h 72"/>
                  <a:gd name="T60" fmla="*/ 16 w 39"/>
                  <a:gd name="T61" fmla="*/ 3 h 72"/>
                  <a:gd name="T62" fmla="*/ 16 w 39"/>
                  <a:gd name="T63" fmla="*/ 3 h 72"/>
                  <a:gd name="T64" fmla="*/ 16 w 39"/>
                  <a:gd name="T65" fmla="*/ 3 h 72"/>
                  <a:gd name="T66" fmla="*/ 0 w 39"/>
                  <a:gd name="T67" fmla="*/ 0 h 72"/>
                  <a:gd name="T68" fmla="*/ 0 w 39"/>
                  <a:gd name="T69" fmla="*/ 0 h 72"/>
                  <a:gd name="T70" fmla="*/ 1 w 39"/>
                  <a:gd name="T71" fmla="*/ 10 h 72"/>
                  <a:gd name="T72" fmla="*/ 1 w 39"/>
                  <a:gd name="T73" fmla="*/ 18 h 72"/>
                  <a:gd name="T74" fmla="*/ 1 w 39"/>
                  <a:gd name="T75" fmla="*/ 18 h 72"/>
                  <a:gd name="T76" fmla="*/ 1 w 39"/>
                  <a:gd name="T77" fmla="*/ 10 h 72"/>
                  <a:gd name="T78" fmla="*/ 0 w 39"/>
                  <a:gd name="T7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72"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moveTo>
                      <a:pt x="24" y="72"/>
                    </a:move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moveTo>
                      <a:pt x="39" y="37"/>
                    </a:moveTo>
                    <a:cubicBezTo>
                      <a:pt x="37" y="39"/>
                      <a:pt x="35" y="40"/>
                      <a:pt x="33" y="41"/>
                    </a:cubicBezTo>
                    <a:cubicBezTo>
                      <a:pt x="35" y="40"/>
                      <a:pt x="37" y="39"/>
                      <a:pt x="39" y="37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0" y="4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Freeform 256"/>
              <p:cNvSpPr>
                <a:spLocks/>
              </p:cNvSpPr>
              <p:nvPr/>
            </p:nvSpPr>
            <p:spPr bwMode="auto">
              <a:xfrm>
                <a:off x="1720850" y="5100638"/>
                <a:ext cx="114300" cy="236537"/>
              </a:xfrm>
              <a:custGeom>
                <a:avLst/>
                <a:gdLst>
                  <a:gd name="T0" fmla="*/ 15 w 17"/>
                  <a:gd name="T1" fmla="*/ 0 h 35"/>
                  <a:gd name="T2" fmla="*/ 15 w 17"/>
                  <a:gd name="T3" fmla="*/ 0 h 35"/>
                  <a:gd name="T4" fmla="*/ 0 w 17"/>
                  <a:gd name="T5" fmla="*/ 16 h 35"/>
                  <a:gd name="T6" fmla="*/ 0 w 17"/>
                  <a:gd name="T7" fmla="*/ 16 h 35"/>
                  <a:gd name="T8" fmla="*/ 0 w 17"/>
                  <a:gd name="T9" fmla="*/ 16 h 35"/>
                  <a:gd name="T10" fmla="*/ 1 w 17"/>
                  <a:gd name="T11" fmla="*/ 28 h 35"/>
                  <a:gd name="T12" fmla="*/ 1 w 17"/>
                  <a:gd name="T13" fmla="*/ 26 h 35"/>
                  <a:gd name="T14" fmla="*/ 5 w 17"/>
                  <a:gd name="T15" fmla="*/ 19 h 35"/>
                  <a:gd name="T16" fmla="*/ 9 w 17"/>
                  <a:gd name="T17" fmla="*/ 12 h 35"/>
                  <a:gd name="T18" fmla="*/ 11 w 17"/>
                  <a:gd name="T19" fmla="*/ 9 h 35"/>
                  <a:gd name="T20" fmla="*/ 11 w 17"/>
                  <a:gd name="T21" fmla="*/ 9 h 35"/>
                  <a:gd name="T22" fmla="*/ 10 w 17"/>
                  <a:gd name="T23" fmla="*/ 12 h 35"/>
                  <a:gd name="T24" fmla="*/ 6 w 17"/>
                  <a:gd name="T25" fmla="*/ 20 h 35"/>
                  <a:gd name="T26" fmla="*/ 2 w 17"/>
                  <a:gd name="T27" fmla="*/ 27 h 35"/>
                  <a:gd name="T28" fmla="*/ 1 w 17"/>
                  <a:gd name="T29" fmla="*/ 29 h 35"/>
                  <a:gd name="T30" fmla="*/ 1 w 17"/>
                  <a:gd name="T31" fmla="*/ 35 h 35"/>
                  <a:gd name="T32" fmla="*/ 5 w 17"/>
                  <a:gd name="T33" fmla="*/ 33 h 35"/>
                  <a:gd name="T34" fmla="*/ 15 w 17"/>
                  <a:gd name="T35" fmla="*/ 1 h 35"/>
                  <a:gd name="T36" fmla="*/ 15 w 17"/>
                  <a:gd name="T37" fmla="*/ 1 h 35"/>
                  <a:gd name="T38" fmla="*/ 15 w 17"/>
                  <a:gd name="T39" fmla="*/ 1 h 35"/>
                  <a:gd name="T40" fmla="*/ 15 w 17"/>
                  <a:gd name="T41" fmla="*/ 1 h 35"/>
                  <a:gd name="T42" fmla="*/ 15 w 17"/>
                  <a:gd name="T43" fmla="*/ 1 h 35"/>
                  <a:gd name="T44" fmla="*/ 15 w 17"/>
                  <a:gd name="T45" fmla="*/ 1 h 35"/>
                  <a:gd name="T46" fmla="*/ 15 w 17"/>
                  <a:gd name="T47" fmla="*/ 1 h 35"/>
                  <a:gd name="T48" fmla="*/ 15 w 17"/>
                  <a:gd name="T49" fmla="*/ 1 h 35"/>
                  <a:gd name="T50" fmla="*/ 15 w 17"/>
                  <a:gd name="T51" fmla="*/ 1 h 35"/>
                  <a:gd name="T52" fmla="*/ 15 w 17"/>
                  <a:gd name="T53" fmla="*/ 1 h 35"/>
                  <a:gd name="T54" fmla="*/ 15 w 17"/>
                  <a:gd name="T55" fmla="*/ 1 h 35"/>
                  <a:gd name="T56" fmla="*/ 15 w 17"/>
                  <a:gd name="T57" fmla="*/ 1 h 35"/>
                  <a:gd name="T58" fmla="*/ 15 w 17"/>
                  <a:gd name="T59" fmla="*/ 1 h 35"/>
                  <a:gd name="T60" fmla="*/ 15 w 17"/>
                  <a:gd name="T61" fmla="*/ 1 h 35"/>
                  <a:gd name="T62" fmla="*/ 15 w 17"/>
                  <a:gd name="T63" fmla="*/ 0 h 35"/>
                  <a:gd name="T64" fmla="*/ 15 w 17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4"/>
                      <a:pt x="3" y="22"/>
                      <a:pt x="5" y="19"/>
                    </a:cubicBezTo>
                    <a:cubicBezTo>
                      <a:pt x="6" y="16"/>
                      <a:pt x="8" y="14"/>
                      <a:pt x="9" y="12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10"/>
                      <a:pt x="10" y="12"/>
                    </a:cubicBezTo>
                    <a:cubicBezTo>
                      <a:pt x="9" y="14"/>
                      <a:pt x="8" y="17"/>
                      <a:pt x="6" y="20"/>
                    </a:cubicBezTo>
                    <a:cubicBezTo>
                      <a:pt x="5" y="22"/>
                      <a:pt x="4" y="25"/>
                      <a:pt x="2" y="27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4" y="33"/>
                      <a:pt x="5" y="33"/>
                    </a:cubicBezTo>
                    <a:cubicBezTo>
                      <a:pt x="11" y="28"/>
                      <a:pt x="17" y="18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Freeform 257"/>
              <p:cNvSpPr>
                <a:spLocks noEditPoints="1"/>
              </p:cNvSpPr>
              <p:nvPr/>
            </p:nvSpPr>
            <p:spPr bwMode="auto">
              <a:xfrm>
                <a:off x="1727200" y="5303838"/>
                <a:ext cx="249238" cy="101600"/>
              </a:xfrm>
              <a:custGeom>
                <a:avLst/>
                <a:gdLst>
                  <a:gd name="T0" fmla="*/ 2 w 37"/>
                  <a:gd name="T1" fmla="*/ 8 h 15"/>
                  <a:gd name="T2" fmla="*/ 2 w 37"/>
                  <a:gd name="T3" fmla="*/ 8 h 15"/>
                  <a:gd name="T4" fmla="*/ 6 w 37"/>
                  <a:gd name="T5" fmla="*/ 7 h 15"/>
                  <a:gd name="T6" fmla="*/ 14 w 37"/>
                  <a:gd name="T7" fmla="*/ 6 h 15"/>
                  <a:gd name="T8" fmla="*/ 23 w 37"/>
                  <a:gd name="T9" fmla="*/ 5 h 15"/>
                  <a:gd name="T10" fmla="*/ 23 w 37"/>
                  <a:gd name="T11" fmla="*/ 5 h 15"/>
                  <a:gd name="T12" fmla="*/ 27 w 37"/>
                  <a:gd name="T13" fmla="*/ 6 h 15"/>
                  <a:gd name="T14" fmla="*/ 27 w 37"/>
                  <a:gd name="T15" fmla="*/ 6 h 15"/>
                  <a:gd name="T16" fmla="*/ 23 w 37"/>
                  <a:gd name="T17" fmla="*/ 6 h 15"/>
                  <a:gd name="T18" fmla="*/ 15 w 37"/>
                  <a:gd name="T19" fmla="*/ 7 h 15"/>
                  <a:gd name="T20" fmla="*/ 6 w 37"/>
                  <a:gd name="T21" fmla="*/ 8 h 15"/>
                  <a:gd name="T22" fmla="*/ 6 w 37"/>
                  <a:gd name="T23" fmla="*/ 8 h 15"/>
                  <a:gd name="T24" fmla="*/ 5 w 37"/>
                  <a:gd name="T25" fmla="*/ 8 h 15"/>
                  <a:gd name="T26" fmla="*/ 2 w 37"/>
                  <a:gd name="T27" fmla="*/ 8 h 15"/>
                  <a:gd name="T28" fmla="*/ 2 w 37"/>
                  <a:gd name="T29" fmla="*/ 8 h 15"/>
                  <a:gd name="T30" fmla="*/ 18 w 37"/>
                  <a:gd name="T31" fmla="*/ 0 h 15"/>
                  <a:gd name="T32" fmla="*/ 4 w 37"/>
                  <a:gd name="T33" fmla="*/ 3 h 15"/>
                  <a:gd name="T34" fmla="*/ 4 w 37"/>
                  <a:gd name="T35" fmla="*/ 3 h 15"/>
                  <a:gd name="T36" fmla="*/ 0 w 37"/>
                  <a:gd name="T37" fmla="*/ 5 h 15"/>
                  <a:gd name="T38" fmla="*/ 0 w 37"/>
                  <a:gd name="T39" fmla="*/ 9 h 15"/>
                  <a:gd name="T40" fmla="*/ 0 w 37"/>
                  <a:gd name="T41" fmla="*/ 10 h 15"/>
                  <a:gd name="T42" fmla="*/ 7 w 37"/>
                  <a:gd name="T43" fmla="*/ 14 h 15"/>
                  <a:gd name="T44" fmla="*/ 13 w 37"/>
                  <a:gd name="T45" fmla="*/ 15 h 15"/>
                  <a:gd name="T46" fmla="*/ 31 w 37"/>
                  <a:gd name="T47" fmla="*/ 9 h 15"/>
                  <a:gd name="T48" fmla="*/ 31 w 37"/>
                  <a:gd name="T49" fmla="*/ 9 h 15"/>
                  <a:gd name="T50" fmla="*/ 31 w 37"/>
                  <a:gd name="T51" fmla="*/ 9 h 15"/>
                  <a:gd name="T52" fmla="*/ 37 w 37"/>
                  <a:gd name="T53" fmla="*/ 5 h 15"/>
                  <a:gd name="T54" fmla="*/ 37 w 37"/>
                  <a:gd name="T55" fmla="*/ 5 h 15"/>
                  <a:gd name="T56" fmla="*/ 37 w 37"/>
                  <a:gd name="T57" fmla="*/ 5 h 15"/>
                  <a:gd name="T58" fmla="*/ 18 w 37"/>
                  <a:gd name="T5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" h="15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7"/>
                      <a:pt x="6" y="7"/>
                    </a:cubicBezTo>
                    <a:cubicBezTo>
                      <a:pt x="8" y="6"/>
                      <a:pt x="11" y="6"/>
                      <a:pt x="14" y="6"/>
                    </a:cubicBezTo>
                    <a:cubicBezTo>
                      <a:pt x="18" y="6"/>
                      <a:pt x="21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6" y="5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6"/>
                      <a:pt x="23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2" y="8"/>
                      <a:pt x="9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8" y="0"/>
                    </a:moveTo>
                    <a:cubicBezTo>
                      <a:pt x="14" y="0"/>
                      <a:pt x="9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1" y="4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1"/>
                      <a:pt x="5" y="13"/>
                      <a:pt x="7" y="14"/>
                    </a:cubicBezTo>
                    <a:cubicBezTo>
                      <a:pt x="9" y="14"/>
                      <a:pt x="11" y="15"/>
                      <a:pt x="13" y="15"/>
                    </a:cubicBezTo>
                    <a:cubicBezTo>
                      <a:pt x="18" y="15"/>
                      <a:pt x="24" y="13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0" y="0"/>
                      <a:pt x="18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Freeform 258"/>
              <p:cNvSpPr>
                <a:spLocks noEditPoints="1"/>
              </p:cNvSpPr>
              <p:nvPr/>
            </p:nvSpPr>
            <p:spPr bwMode="auto">
              <a:xfrm>
                <a:off x="1727200" y="5372100"/>
                <a:ext cx="155575" cy="203200"/>
              </a:xfrm>
              <a:custGeom>
                <a:avLst/>
                <a:gdLst>
                  <a:gd name="T0" fmla="*/ 13 w 23"/>
                  <a:gd name="T1" fmla="*/ 24 h 30"/>
                  <a:gd name="T2" fmla="*/ 13 w 23"/>
                  <a:gd name="T3" fmla="*/ 24 h 30"/>
                  <a:gd name="T4" fmla="*/ 13 w 23"/>
                  <a:gd name="T5" fmla="*/ 24 h 30"/>
                  <a:gd name="T6" fmla="*/ 13 w 23"/>
                  <a:gd name="T7" fmla="*/ 24 h 30"/>
                  <a:gd name="T8" fmla="*/ 0 w 23"/>
                  <a:gd name="T9" fmla="*/ 0 h 30"/>
                  <a:gd name="T10" fmla="*/ 0 w 23"/>
                  <a:gd name="T11" fmla="*/ 3 h 30"/>
                  <a:gd name="T12" fmla="*/ 0 w 23"/>
                  <a:gd name="T13" fmla="*/ 4 h 30"/>
                  <a:gd name="T14" fmla="*/ 2 w 23"/>
                  <a:gd name="T15" fmla="*/ 6 h 30"/>
                  <a:gd name="T16" fmla="*/ 7 w 23"/>
                  <a:gd name="T17" fmla="*/ 13 h 30"/>
                  <a:gd name="T18" fmla="*/ 11 w 23"/>
                  <a:gd name="T19" fmla="*/ 21 h 30"/>
                  <a:gd name="T20" fmla="*/ 13 w 23"/>
                  <a:gd name="T21" fmla="*/ 24 h 30"/>
                  <a:gd name="T22" fmla="*/ 13 w 23"/>
                  <a:gd name="T23" fmla="*/ 24 h 30"/>
                  <a:gd name="T24" fmla="*/ 13 w 23"/>
                  <a:gd name="T25" fmla="*/ 24 h 30"/>
                  <a:gd name="T26" fmla="*/ 13 w 23"/>
                  <a:gd name="T27" fmla="*/ 24 h 30"/>
                  <a:gd name="T28" fmla="*/ 13 w 23"/>
                  <a:gd name="T29" fmla="*/ 24 h 30"/>
                  <a:gd name="T30" fmla="*/ 10 w 23"/>
                  <a:gd name="T31" fmla="*/ 21 h 30"/>
                  <a:gd name="T32" fmla="*/ 5 w 23"/>
                  <a:gd name="T33" fmla="*/ 14 h 30"/>
                  <a:gd name="T34" fmla="*/ 1 w 23"/>
                  <a:gd name="T35" fmla="*/ 7 h 30"/>
                  <a:gd name="T36" fmla="*/ 1 w 23"/>
                  <a:gd name="T37" fmla="*/ 15 h 30"/>
                  <a:gd name="T38" fmla="*/ 1 w 23"/>
                  <a:gd name="T39" fmla="*/ 17 h 30"/>
                  <a:gd name="T40" fmla="*/ 22 w 23"/>
                  <a:gd name="T41" fmla="*/ 30 h 30"/>
                  <a:gd name="T42" fmla="*/ 22 w 23"/>
                  <a:gd name="T43" fmla="*/ 30 h 30"/>
                  <a:gd name="T44" fmla="*/ 23 w 23"/>
                  <a:gd name="T45" fmla="*/ 30 h 30"/>
                  <a:gd name="T46" fmla="*/ 23 w 23"/>
                  <a:gd name="T47" fmla="*/ 30 h 30"/>
                  <a:gd name="T48" fmla="*/ 23 w 23"/>
                  <a:gd name="T49" fmla="*/ 30 h 30"/>
                  <a:gd name="T50" fmla="*/ 7 w 23"/>
                  <a:gd name="T51" fmla="*/ 4 h 30"/>
                  <a:gd name="T52" fmla="*/ 7 w 23"/>
                  <a:gd name="T53" fmla="*/ 4 h 30"/>
                  <a:gd name="T54" fmla="*/ 0 w 23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0"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6"/>
                      <a:pt x="10" y="18"/>
                      <a:pt x="11" y="21"/>
                    </a:cubicBezTo>
                    <a:cubicBezTo>
                      <a:pt x="12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2" y="23"/>
                      <a:pt x="10" y="21"/>
                    </a:cubicBezTo>
                    <a:cubicBezTo>
                      <a:pt x="9" y="19"/>
                      <a:pt x="7" y="17"/>
                      <a:pt x="5" y="14"/>
                    </a:cubicBezTo>
                    <a:cubicBezTo>
                      <a:pt x="3" y="12"/>
                      <a:pt x="2" y="9"/>
                      <a:pt x="1" y="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5" y="22"/>
                      <a:pt x="12" y="27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1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Freeform 259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Freeform 260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Freeform 261"/>
              <p:cNvSpPr>
                <a:spLocks/>
              </p:cNvSpPr>
              <p:nvPr/>
            </p:nvSpPr>
            <p:spPr bwMode="auto">
              <a:xfrm>
                <a:off x="1727200" y="5160963"/>
                <a:ext cx="66675" cy="136525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0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1 w 10"/>
                  <a:gd name="T13" fmla="*/ 18 h 20"/>
                  <a:gd name="T14" fmla="*/ 5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1" y="18"/>
                    </a:cubicBezTo>
                    <a:cubicBezTo>
                      <a:pt x="3" y="16"/>
                      <a:pt x="4" y="13"/>
                      <a:pt x="5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Freeform 262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Freeform 263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3" name="Freeform 264"/>
              <p:cNvSpPr>
                <a:spLocks/>
              </p:cNvSpPr>
              <p:nvPr/>
            </p:nvSpPr>
            <p:spPr bwMode="auto">
              <a:xfrm>
                <a:off x="1739900" y="5337175"/>
                <a:ext cx="169863" cy="20637"/>
              </a:xfrm>
              <a:custGeom>
                <a:avLst/>
                <a:gdLst>
                  <a:gd name="T0" fmla="*/ 21 w 25"/>
                  <a:gd name="T1" fmla="*/ 0 h 3"/>
                  <a:gd name="T2" fmla="*/ 21 w 25"/>
                  <a:gd name="T3" fmla="*/ 0 h 3"/>
                  <a:gd name="T4" fmla="*/ 12 w 25"/>
                  <a:gd name="T5" fmla="*/ 1 h 3"/>
                  <a:gd name="T6" fmla="*/ 4 w 25"/>
                  <a:gd name="T7" fmla="*/ 2 h 3"/>
                  <a:gd name="T8" fmla="*/ 0 w 25"/>
                  <a:gd name="T9" fmla="*/ 3 h 3"/>
                  <a:gd name="T10" fmla="*/ 0 w 25"/>
                  <a:gd name="T11" fmla="*/ 3 h 3"/>
                  <a:gd name="T12" fmla="*/ 0 w 25"/>
                  <a:gd name="T13" fmla="*/ 3 h 3"/>
                  <a:gd name="T14" fmla="*/ 3 w 25"/>
                  <a:gd name="T15" fmla="*/ 3 h 3"/>
                  <a:gd name="T16" fmla="*/ 4 w 25"/>
                  <a:gd name="T17" fmla="*/ 3 h 3"/>
                  <a:gd name="T18" fmla="*/ 4 w 25"/>
                  <a:gd name="T19" fmla="*/ 3 h 3"/>
                  <a:gd name="T20" fmla="*/ 13 w 25"/>
                  <a:gd name="T21" fmla="*/ 2 h 3"/>
                  <a:gd name="T22" fmla="*/ 21 w 25"/>
                  <a:gd name="T23" fmla="*/ 1 h 3"/>
                  <a:gd name="T24" fmla="*/ 25 w 25"/>
                  <a:gd name="T25" fmla="*/ 1 h 3"/>
                  <a:gd name="T26" fmla="*/ 25 w 25"/>
                  <a:gd name="T27" fmla="*/ 1 h 3"/>
                  <a:gd name="T28" fmla="*/ 25 w 25"/>
                  <a:gd name="T29" fmla="*/ 1 h 3"/>
                  <a:gd name="T30" fmla="*/ 21 w 25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6" y="1"/>
                      <a:pt x="12" y="1"/>
                    </a:cubicBezTo>
                    <a:cubicBezTo>
                      <a:pt x="9" y="1"/>
                      <a:pt x="6" y="1"/>
                      <a:pt x="4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1" y="1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4" name="Rectangle 265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Rectangle 266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Freeform 267"/>
              <p:cNvSpPr>
                <a:spLocks noEditPoints="1"/>
              </p:cNvSpPr>
              <p:nvPr/>
            </p:nvSpPr>
            <p:spPr bwMode="auto">
              <a:xfrm>
                <a:off x="1727200" y="5399088"/>
                <a:ext cx="87313" cy="134937"/>
              </a:xfrm>
              <a:custGeom>
                <a:avLst/>
                <a:gdLst>
                  <a:gd name="T0" fmla="*/ 13 w 13"/>
                  <a:gd name="T1" fmla="*/ 20 h 20"/>
                  <a:gd name="T2" fmla="*/ 13 w 13"/>
                  <a:gd name="T3" fmla="*/ 20 h 20"/>
                  <a:gd name="T4" fmla="*/ 13 w 13"/>
                  <a:gd name="T5" fmla="*/ 20 h 20"/>
                  <a:gd name="T6" fmla="*/ 13 w 13"/>
                  <a:gd name="T7" fmla="*/ 20 h 20"/>
                  <a:gd name="T8" fmla="*/ 13 w 13"/>
                  <a:gd name="T9" fmla="*/ 20 h 20"/>
                  <a:gd name="T10" fmla="*/ 13 w 13"/>
                  <a:gd name="T11" fmla="*/ 20 h 20"/>
                  <a:gd name="T12" fmla="*/ 13 w 13"/>
                  <a:gd name="T13" fmla="*/ 20 h 20"/>
                  <a:gd name="T14" fmla="*/ 0 w 13"/>
                  <a:gd name="T15" fmla="*/ 0 h 20"/>
                  <a:gd name="T16" fmla="*/ 1 w 13"/>
                  <a:gd name="T17" fmla="*/ 3 h 20"/>
                  <a:gd name="T18" fmla="*/ 5 w 13"/>
                  <a:gd name="T19" fmla="*/ 10 h 20"/>
                  <a:gd name="T20" fmla="*/ 10 w 13"/>
                  <a:gd name="T21" fmla="*/ 17 h 20"/>
                  <a:gd name="T22" fmla="*/ 13 w 13"/>
                  <a:gd name="T23" fmla="*/ 20 h 20"/>
                  <a:gd name="T24" fmla="*/ 13 w 13"/>
                  <a:gd name="T25" fmla="*/ 20 h 20"/>
                  <a:gd name="T26" fmla="*/ 13 w 13"/>
                  <a:gd name="T27" fmla="*/ 20 h 20"/>
                  <a:gd name="T28" fmla="*/ 11 w 13"/>
                  <a:gd name="T29" fmla="*/ 17 h 20"/>
                  <a:gd name="T30" fmla="*/ 7 w 13"/>
                  <a:gd name="T31" fmla="*/ 9 h 20"/>
                  <a:gd name="T32" fmla="*/ 2 w 13"/>
                  <a:gd name="T33" fmla="*/ 2 h 20"/>
                  <a:gd name="T34" fmla="*/ 0 w 13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0">
                    <a:moveTo>
                      <a:pt x="13" y="20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3" y="8"/>
                      <a:pt x="5" y="10"/>
                    </a:cubicBezTo>
                    <a:cubicBezTo>
                      <a:pt x="7" y="13"/>
                      <a:pt x="9" y="15"/>
                      <a:pt x="10" y="17"/>
                    </a:cubicBezTo>
                    <a:cubicBezTo>
                      <a:pt x="12" y="19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19"/>
                      <a:pt x="11" y="17"/>
                    </a:cubicBezTo>
                    <a:cubicBezTo>
                      <a:pt x="10" y="14"/>
                      <a:pt x="9" y="12"/>
                      <a:pt x="7" y="9"/>
                    </a:cubicBezTo>
                    <a:cubicBezTo>
                      <a:pt x="5" y="6"/>
                      <a:pt x="3" y="4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Freeform 268"/>
              <p:cNvSpPr>
                <a:spLocks/>
              </p:cNvSpPr>
              <p:nvPr/>
            </p:nvSpPr>
            <p:spPr bwMode="auto">
              <a:xfrm>
                <a:off x="1585913" y="4578350"/>
                <a:ext cx="147638" cy="1017587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5 w 22"/>
                  <a:gd name="T5" fmla="*/ 0 h 150"/>
                  <a:gd name="T6" fmla="*/ 0 w 22"/>
                  <a:gd name="T7" fmla="*/ 10 h 150"/>
                  <a:gd name="T8" fmla="*/ 1 w 22"/>
                  <a:gd name="T9" fmla="*/ 63 h 150"/>
                  <a:gd name="T10" fmla="*/ 2 w 22"/>
                  <a:gd name="T11" fmla="*/ 74 h 150"/>
                  <a:gd name="T12" fmla="*/ 1 w 22"/>
                  <a:gd name="T13" fmla="*/ 85 h 150"/>
                  <a:gd name="T14" fmla="*/ 1 w 22"/>
                  <a:gd name="T15" fmla="*/ 85 h 150"/>
                  <a:gd name="T16" fmla="*/ 0 w 22"/>
                  <a:gd name="T17" fmla="*/ 140 h 150"/>
                  <a:gd name="T18" fmla="*/ 5 w 22"/>
                  <a:gd name="T19" fmla="*/ 150 h 150"/>
                  <a:gd name="T20" fmla="*/ 17 w 22"/>
                  <a:gd name="T21" fmla="*/ 150 h 150"/>
                  <a:gd name="T22" fmla="*/ 22 w 22"/>
                  <a:gd name="T23" fmla="*/ 140 h 150"/>
                  <a:gd name="T24" fmla="*/ 22 w 22"/>
                  <a:gd name="T25" fmla="*/ 140 h 150"/>
                  <a:gd name="T26" fmla="*/ 22 w 22"/>
                  <a:gd name="T27" fmla="*/ 136 h 150"/>
                  <a:gd name="T28" fmla="*/ 6 w 22"/>
                  <a:gd name="T29" fmla="*/ 135 h 150"/>
                  <a:gd name="T30" fmla="*/ 5 w 22"/>
                  <a:gd name="T31" fmla="*/ 134 h 150"/>
                  <a:gd name="T32" fmla="*/ 6 w 22"/>
                  <a:gd name="T33" fmla="*/ 134 h 150"/>
                  <a:gd name="T34" fmla="*/ 22 w 22"/>
                  <a:gd name="T35" fmla="*/ 132 h 150"/>
                  <a:gd name="T36" fmla="*/ 22 w 22"/>
                  <a:gd name="T37" fmla="*/ 124 h 150"/>
                  <a:gd name="T38" fmla="*/ 21 w 22"/>
                  <a:gd name="T39" fmla="*/ 121 h 150"/>
                  <a:gd name="T40" fmla="*/ 21 w 22"/>
                  <a:gd name="T41" fmla="*/ 120 h 150"/>
                  <a:gd name="T42" fmla="*/ 11 w 22"/>
                  <a:gd name="T43" fmla="*/ 119 h 150"/>
                  <a:gd name="T44" fmla="*/ 11 w 22"/>
                  <a:gd name="T45" fmla="*/ 118 h 150"/>
                  <a:gd name="T46" fmla="*/ 11 w 22"/>
                  <a:gd name="T47" fmla="*/ 117 h 150"/>
                  <a:gd name="T48" fmla="*/ 21 w 22"/>
                  <a:gd name="T49" fmla="*/ 116 h 150"/>
                  <a:gd name="T50" fmla="*/ 21 w 22"/>
                  <a:gd name="T51" fmla="*/ 112 h 150"/>
                  <a:gd name="T52" fmla="*/ 21 w 22"/>
                  <a:gd name="T53" fmla="*/ 106 h 150"/>
                  <a:gd name="T54" fmla="*/ 21 w 22"/>
                  <a:gd name="T55" fmla="*/ 105 h 150"/>
                  <a:gd name="T56" fmla="*/ 20 w 22"/>
                  <a:gd name="T57" fmla="*/ 93 h 150"/>
                  <a:gd name="T58" fmla="*/ 20 w 22"/>
                  <a:gd name="T59" fmla="*/ 85 h 150"/>
                  <a:gd name="T60" fmla="*/ 19 w 22"/>
                  <a:gd name="T61" fmla="*/ 75 h 150"/>
                  <a:gd name="T62" fmla="*/ 19 w 22"/>
                  <a:gd name="T63" fmla="*/ 75 h 150"/>
                  <a:gd name="T64" fmla="*/ 20 w 22"/>
                  <a:gd name="T65" fmla="*/ 65 h 150"/>
                  <a:gd name="T66" fmla="*/ 22 w 22"/>
                  <a:gd name="T67" fmla="*/ 10 h 150"/>
                  <a:gd name="T68" fmla="*/ 17 w 22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7"/>
                      <a:pt x="2" y="71"/>
                      <a:pt x="2" y="74"/>
                    </a:cubicBezTo>
                    <a:cubicBezTo>
                      <a:pt x="2" y="78"/>
                      <a:pt x="2" y="82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5" y="134"/>
                      <a:pt x="5" y="134"/>
                      <a:pt x="5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1" y="119"/>
                      <a:pt x="11" y="119"/>
                      <a:pt x="11" y="118"/>
                    </a:cubicBezTo>
                    <a:cubicBezTo>
                      <a:pt x="11" y="118"/>
                      <a:pt x="11" y="117"/>
                      <a:pt x="11" y="117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82"/>
                      <a:pt x="19" y="79"/>
                      <a:pt x="19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2"/>
                      <a:pt x="19" y="69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Freeform 269"/>
              <p:cNvSpPr>
                <a:spLocks/>
              </p:cNvSpPr>
              <p:nvPr/>
            </p:nvSpPr>
            <p:spPr bwMode="auto">
              <a:xfrm>
                <a:off x="1658938" y="5365750"/>
                <a:ext cx="68263" cy="2698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1 h 4"/>
                  <a:gd name="T14" fmla="*/ 10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Freeform 270"/>
              <p:cNvSpPr>
                <a:spLocks/>
              </p:cNvSpPr>
              <p:nvPr/>
            </p:nvSpPr>
            <p:spPr bwMode="auto">
              <a:xfrm>
                <a:off x="1619250" y="5473700"/>
                <a:ext cx="114300" cy="26987"/>
              </a:xfrm>
              <a:custGeom>
                <a:avLst/>
                <a:gdLst>
                  <a:gd name="T0" fmla="*/ 17 w 17"/>
                  <a:gd name="T1" fmla="*/ 0 h 4"/>
                  <a:gd name="T2" fmla="*/ 17 w 17"/>
                  <a:gd name="T3" fmla="*/ 0 h 4"/>
                  <a:gd name="T4" fmla="*/ 1 w 17"/>
                  <a:gd name="T5" fmla="*/ 2 h 4"/>
                  <a:gd name="T6" fmla="*/ 0 w 17"/>
                  <a:gd name="T7" fmla="*/ 2 h 4"/>
                  <a:gd name="T8" fmla="*/ 1 w 17"/>
                  <a:gd name="T9" fmla="*/ 3 h 4"/>
                  <a:gd name="T10" fmla="*/ 17 w 17"/>
                  <a:gd name="T11" fmla="*/ 4 h 4"/>
                  <a:gd name="T12" fmla="*/ 17 w 17"/>
                  <a:gd name="T13" fmla="*/ 2 h 4"/>
                  <a:gd name="T14" fmla="*/ 17 w 17"/>
                  <a:gd name="T15" fmla="*/ 2 h 4"/>
                  <a:gd name="T16" fmla="*/ 17 w 1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794" name="组合 793"/>
          <p:cNvGrpSpPr/>
          <p:nvPr/>
        </p:nvGrpSpPr>
        <p:grpSpPr>
          <a:xfrm>
            <a:off x="692063" y="276554"/>
            <a:ext cx="2547937" cy="1654175"/>
            <a:chOff x="960438" y="285750"/>
            <a:chExt cx="2547937" cy="1654175"/>
          </a:xfrm>
        </p:grpSpPr>
        <p:sp>
          <p:nvSpPr>
            <p:cNvPr id="675" name="Freeform 418"/>
            <p:cNvSpPr>
              <a:spLocks/>
            </p:cNvSpPr>
            <p:nvPr/>
          </p:nvSpPr>
          <p:spPr bwMode="auto">
            <a:xfrm>
              <a:off x="1423988" y="320675"/>
              <a:ext cx="960437" cy="738188"/>
            </a:xfrm>
            <a:custGeom>
              <a:avLst/>
              <a:gdLst>
                <a:gd name="T0" fmla="*/ 141 w 141"/>
                <a:gd name="T1" fmla="*/ 107 h 107"/>
                <a:gd name="T2" fmla="*/ 63 w 141"/>
                <a:gd name="T3" fmla="*/ 56 h 107"/>
                <a:gd name="T4" fmla="*/ 23 w 141"/>
                <a:gd name="T5" fmla="*/ 1 h 107"/>
                <a:gd name="T6" fmla="*/ 30 w 141"/>
                <a:gd name="T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7">
                  <a:moveTo>
                    <a:pt x="141" y="107"/>
                  </a:moveTo>
                  <a:cubicBezTo>
                    <a:pt x="138" y="106"/>
                    <a:pt x="124" y="65"/>
                    <a:pt x="63" y="56"/>
                  </a:cubicBezTo>
                  <a:cubicBezTo>
                    <a:pt x="3" y="47"/>
                    <a:pt x="0" y="3"/>
                    <a:pt x="23" y="1"/>
                  </a:cubicBezTo>
                  <a:cubicBezTo>
                    <a:pt x="47" y="0"/>
                    <a:pt x="40" y="18"/>
                    <a:pt x="30" y="2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419"/>
            <p:cNvSpPr>
              <a:spLocks/>
            </p:cNvSpPr>
            <p:nvPr/>
          </p:nvSpPr>
          <p:spPr bwMode="auto">
            <a:xfrm>
              <a:off x="1327150" y="306388"/>
              <a:ext cx="347662" cy="358775"/>
            </a:xfrm>
            <a:custGeom>
              <a:avLst/>
              <a:gdLst>
                <a:gd name="T0" fmla="*/ 51 w 51"/>
                <a:gd name="T1" fmla="*/ 52 h 52"/>
                <a:gd name="T2" fmla="*/ 21 w 51"/>
                <a:gd name="T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1" h="52">
                  <a:moveTo>
                    <a:pt x="51" y="52"/>
                  </a:moveTo>
                  <a:cubicBezTo>
                    <a:pt x="0" y="25"/>
                    <a:pt x="20" y="0"/>
                    <a:pt x="21" y="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420"/>
            <p:cNvSpPr>
              <a:spLocks/>
            </p:cNvSpPr>
            <p:nvPr/>
          </p:nvSpPr>
          <p:spPr bwMode="auto">
            <a:xfrm>
              <a:off x="1566863" y="382588"/>
              <a:ext cx="136525" cy="111125"/>
            </a:xfrm>
            <a:custGeom>
              <a:avLst/>
              <a:gdLst>
                <a:gd name="T0" fmla="*/ 20 w 20"/>
                <a:gd name="T1" fmla="*/ 0 h 16"/>
                <a:gd name="T2" fmla="*/ 11 w 20"/>
                <a:gd name="T3" fmla="*/ 4 h 16"/>
                <a:gd name="T4" fmla="*/ 7 w 20"/>
                <a:gd name="T5" fmla="*/ 15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0"/>
                    <a:pt x="17" y="4"/>
                    <a:pt x="11" y="4"/>
                  </a:cubicBezTo>
                  <a:cubicBezTo>
                    <a:pt x="4" y="4"/>
                    <a:pt x="0" y="12"/>
                    <a:pt x="7" y="15"/>
                  </a:cubicBezTo>
                  <a:cubicBezTo>
                    <a:pt x="13" y="16"/>
                    <a:pt x="18" y="10"/>
                    <a:pt x="2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421"/>
            <p:cNvSpPr>
              <a:spLocks/>
            </p:cNvSpPr>
            <p:nvPr/>
          </p:nvSpPr>
          <p:spPr bwMode="auto">
            <a:xfrm>
              <a:off x="1423988" y="720725"/>
              <a:ext cx="428625" cy="1198563"/>
            </a:xfrm>
            <a:custGeom>
              <a:avLst/>
              <a:gdLst>
                <a:gd name="T0" fmla="*/ 15 w 63"/>
                <a:gd name="T1" fmla="*/ 0 h 174"/>
                <a:gd name="T2" fmla="*/ 21 w 63"/>
                <a:gd name="T3" fmla="*/ 93 h 174"/>
                <a:gd name="T4" fmla="*/ 50 w 63"/>
                <a:gd name="T5" fmla="*/ 155 h 174"/>
                <a:gd name="T6" fmla="*/ 37 w 63"/>
                <a:gd name="T7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74">
                  <a:moveTo>
                    <a:pt x="15" y="0"/>
                  </a:moveTo>
                  <a:cubicBezTo>
                    <a:pt x="15" y="3"/>
                    <a:pt x="43" y="36"/>
                    <a:pt x="21" y="93"/>
                  </a:cubicBezTo>
                  <a:cubicBezTo>
                    <a:pt x="0" y="151"/>
                    <a:pt x="37" y="174"/>
                    <a:pt x="50" y="155"/>
                  </a:cubicBezTo>
                  <a:cubicBezTo>
                    <a:pt x="63" y="135"/>
                    <a:pt x="43" y="132"/>
                    <a:pt x="37" y="14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422"/>
            <p:cNvSpPr>
              <a:spLocks/>
            </p:cNvSpPr>
            <p:nvPr/>
          </p:nvSpPr>
          <p:spPr bwMode="auto">
            <a:xfrm>
              <a:off x="1511300" y="1539875"/>
              <a:ext cx="219075" cy="400050"/>
            </a:xfrm>
            <a:custGeom>
              <a:avLst/>
              <a:gdLst>
                <a:gd name="T0" fmla="*/ 2 w 32"/>
                <a:gd name="T1" fmla="*/ 0 h 58"/>
                <a:gd name="T2" fmla="*/ 32 w 32"/>
                <a:gd name="T3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" h="58">
                  <a:moveTo>
                    <a:pt x="2" y="0"/>
                  </a:moveTo>
                  <a:cubicBezTo>
                    <a:pt x="0" y="58"/>
                    <a:pt x="32" y="52"/>
                    <a:pt x="32" y="52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423"/>
            <p:cNvSpPr>
              <a:spLocks/>
            </p:cNvSpPr>
            <p:nvPr/>
          </p:nvSpPr>
          <p:spPr bwMode="auto">
            <a:xfrm>
              <a:off x="1635125" y="1630363"/>
              <a:ext cx="142875" cy="103188"/>
            </a:xfrm>
            <a:custGeom>
              <a:avLst/>
              <a:gdLst>
                <a:gd name="T0" fmla="*/ 21 w 21"/>
                <a:gd name="T1" fmla="*/ 4 h 15"/>
                <a:gd name="T2" fmla="*/ 13 w 21"/>
                <a:gd name="T3" fmla="*/ 10 h 15"/>
                <a:gd name="T4" fmla="*/ 2 w 21"/>
                <a:gd name="T5" fmla="*/ 8 h 15"/>
                <a:gd name="T6" fmla="*/ 21 w 21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5">
                  <a:moveTo>
                    <a:pt x="21" y="4"/>
                  </a:moveTo>
                  <a:cubicBezTo>
                    <a:pt x="21" y="4"/>
                    <a:pt x="16" y="5"/>
                    <a:pt x="13" y="10"/>
                  </a:cubicBezTo>
                  <a:cubicBezTo>
                    <a:pt x="10" y="15"/>
                    <a:pt x="0" y="15"/>
                    <a:pt x="2" y="8"/>
                  </a:cubicBezTo>
                  <a:cubicBezTo>
                    <a:pt x="3" y="2"/>
                    <a:pt x="11" y="0"/>
                    <a:pt x="21" y="4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Freeform 424"/>
            <p:cNvSpPr>
              <a:spLocks/>
            </p:cNvSpPr>
            <p:nvPr/>
          </p:nvSpPr>
          <p:spPr bwMode="auto">
            <a:xfrm>
              <a:off x="2295525" y="803275"/>
              <a:ext cx="817562" cy="903288"/>
            </a:xfrm>
            <a:custGeom>
              <a:avLst/>
              <a:gdLst>
                <a:gd name="T0" fmla="*/ 0 w 120"/>
                <a:gd name="T1" fmla="*/ 0 h 131"/>
                <a:gd name="T2" fmla="*/ 60 w 120"/>
                <a:gd name="T3" fmla="*/ 72 h 131"/>
                <a:gd name="T4" fmla="*/ 119 w 120"/>
                <a:gd name="T5" fmla="*/ 104 h 131"/>
                <a:gd name="T6" fmla="*/ 100 w 120"/>
                <a:gd name="T7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0" h="131">
                  <a:moveTo>
                    <a:pt x="0" y="0"/>
                  </a:moveTo>
                  <a:cubicBezTo>
                    <a:pt x="1" y="3"/>
                    <a:pt x="43" y="13"/>
                    <a:pt x="60" y="72"/>
                  </a:cubicBezTo>
                  <a:cubicBezTo>
                    <a:pt x="76" y="131"/>
                    <a:pt x="120" y="127"/>
                    <a:pt x="119" y="104"/>
                  </a:cubicBezTo>
                  <a:cubicBezTo>
                    <a:pt x="118" y="81"/>
                    <a:pt x="101" y="90"/>
                    <a:pt x="100" y="10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425"/>
            <p:cNvSpPr>
              <a:spLocks/>
            </p:cNvSpPr>
            <p:nvPr/>
          </p:nvSpPr>
          <p:spPr bwMode="auto">
            <a:xfrm>
              <a:off x="2773363" y="1465263"/>
              <a:ext cx="374650" cy="330200"/>
            </a:xfrm>
            <a:custGeom>
              <a:avLst/>
              <a:gdLst>
                <a:gd name="T0" fmla="*/ 0 w 55"/>
                <a:gd name="T1" fmla="*/ 0 h 48"/>
                <a:gd name="T2" fmla="*/ 54 w 55"/>
                <a:gd name="T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8">
                  <a:moveTo>
                    <a:pt x="0" y="0"/>
                  </a:moveTo>
                  <a:cubicBezTo>
                    <a:pt x="32" y="48"/>
                    <a:pt x="55" y="25"/>
                    <a:pt x="54" y="24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426"/>
            <p:cNvSpPr>
              <a:spLocks/>
            </p:cNvSpPr>
            <p:nvPr/>
          </p:nvSpPr>
          <p:spPr bwMode="auto">
            <a:xfrm>
              <a:off x="2936875" y="1409700"/>
              <a:ext cx="101600" cy="144463"/>
            </a:xfrm>
            <a:custGeom>
              <a:avLst/>
              <a:gdLst>
                <a:gd name="T0" fmla="*/ 15 w 15"/>
                <a:gd name="T1" fmla="*/ 0 h 21"/>
                <a:gd name="T2" fmla="*/ 13 w 15"/>
                <a:gd name="T3" fmla="*/ 9 h 21"/>
                <a:gd name="T4" fmla="*/ 2 w 15"/>
                <a:gd name="T5" fmla="*/ 14 h 21"/>
                <a:gd name="T6" fmla="*/ 15 w 1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15" y="0"/>
                  </a:moveTo>
                  <a:cubicBezTo>
                    <a:pt x="15" y="0"/>
                    <a:pt x="12" y="3"/>
                    <a:pt x="13" y="9"/>
                  </a:cubicBezTo>
                  <a:cubicBezTo>
                    <a:pt x="13" y="16"/>
                    <a:pt x="6" y="21"/>
                    <a:pt x="2" y="14"/>
                  </a:cubicBezTo>
                  <a:cubicBezTo>
                    <a:pt x="0" y="9"/>
                    <a:pt x="5" y="3"/>
                    <a:pt x="15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427"/>
            <p:cNvSpPr>
              <a:spLocks/>
            </p:cNvSpPr>
            <p:nvPr/>
          </p:nvSpPr>
          <p:spPr bwMode="auto">
            <a:xfrm>
              <a:off x="2316163" y="473075"/>
              <a:ext cx="273050" cy="315913"/>
            </a:xfrm>
            <a:custGeom>
              <a:avLst/>
              <a:gdLst>
                <a:gd name="T0" fmla="*/ 40 w 40"/>
                <a:gd name="T1" fmla="*/ 22 h 46"/>
                <a:gd name="T2" fmla="*/ 32 w 40"/>
                <a:gd name="T3" fmla="*/ 17 h 46"/>
                <a:gd name="T4" fmla="*/ 37 w 40"/>
                <a:gd name="T5" fmla="*/ 5 h 46"/>
                <a:gd name="T6" fmla="*/ 23 w 40"/>
                <a:gd name="T7" fmla="*/ 8 h 46"/>
                <a:gd name="T8" fmla="*/ 17 w 40"/>
                <a:gd name="T9" fmla="*/ 0 h 46"/>
                <a:gd name="T10" fmla="*/ 13 w 40"/>
                <a:gd name="T11" fmla="*/ 9 h 46"/>
                <a:gd name="T12" fmla="*/ 11 w 40"/>
                <a:gd name="T13" fmla="*/ 12 h 46"/>
                <a:gd name="T14" fmla="*/ 5 w 40"/>
                <a:gd name="T15" fmla="*/ 10 h 46"/>
                <a:gd name="T16" fmla="*/ 3 w 40"/>
                <a:gd name="T17" fmla="*/ 22 h 46"/>
                <a:gd name="T18" fmla="*/ 10 w 40"/>
                <a:gd name="T19" fmla="*/ 37 h 46"/>
                <a:gd name="T20" fmla="*/ 24 w 40"/>
                <a:gd name="T21" fmla="*/ 42 h 46"/>
                <a:gd name="T22" fmla="*/ 32 w 40"/>
                <a:gd name="T23" fmla="*/ 40 h 46"/>
                <a:gd name="T24" fmla="*/ 27 w 40"/>
                <a:gd name="T25" fmla="*/ 28 h 46"/>
                <a:gd name="T26" fmla="*/ 40 w 40"/>
                <a:gd name="T2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46">
                  <a:moveTo>
                    <a:pt x="40" y="22"/>
                  </a:moveTo>
                  <a:cubicBezTo>
                    <a:pt x="34" y="22"/>
                    <a:pt x="32" y="17"/>
                    <a:pt x="32" y="17"/>
                  </a:cubicBezTo>
                  <a:cubicBezTo>
                    <a:pt x="38" y="12"/>
                    <a:pt x="37" y="5"/>
                    <a:pt x="37" y="5"/>
                  </a:cubicBezTo>
                  <a:cubicBezTo>
                    <a:pt x="27" y="3"/>
                    <a:pt x="23" y="8"/>
                    <a:pt x="23" y="8"/>
                  </a:cubicBezTo>
                  <a:cubicBezTo>
                    <a:pt x="27" y="2"/>
                    <a:pt x="17" y="0"/>
                    <a:pt x="17" y="0"/>
                  </a:cubicBezTo>
                  <a:cubicBezTo>
                    <a:pt x="18" y="3"/>
                    <a:pt x="16" y="7"/>
                    <a:pt x="13" y="9"/>
                  </a:cubicBezTo>
                  <a:cubicBezTo>
                    <a:pt x="11" y="11"/>
                    <a:pt x="12" y="11"/>
                    <a:pt x="11" y="12"/>
                  </a:cubicBezTo>
                  <a:cubicBezTo>
                    <a:pt x="10" y="8"/>
                    <a:pt x="5" y="10"/>
                    <a:pt x="5" y="10"/>
                  </a:cubicBezTo>
                  <a:cubicBezTo>
                    <a:pt x="9" y="13"/>
                    <a:pt x="4" y="18"/>
                    <a:pt x="3" y="22"/>
                  </a:cubicBezTo>
                  <a:cubicBezTo>
                    <a:pt x="0" y="35"/>
                    <a:pt x="9" y="36"/>
                    <a:pt x="10" y="37"/>
                  </a:cubicBezTo>
                  <a:cubicBezTo>
                    <a:pt x="15" y="46"/>
                    <a:pt x="20" y="45"/>
                    <a:pt x="24" y="42"/>
                  </a:cubicBezTo>
                  <a:cubicBezTo>
                    <a:pt x="28" y="39"/>
                    <a:pt x="32" y="40"/>
                    <a:pt x="32" y="40"/>
                  </a:cubicBezTo>
                  <a:cubicBezTo>
                    <a:pt x="31" y="32"/>
                    <a:pt x="27" y="28"/>
                    <a:pt x="27" y="28"/>
                  </a:cubicBezTo>
                  <a:cubicBezTo>
                    <a:pt x="37" y="28"/>
                    <a:pt x="40" y="22"/>
                    <a:pt x="4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428"/>
            <p:cNvSpPr>
              <a:spLocks/>
            </p:cNvSpPr>
            <p:nvPr/>
          </p:nvSpPr>
          <p:spPr bwMode="auto">
            <a:xfrm>
              <a:off x="2357438" y="568325"/>
              <a:ext cx="136525" cy="173038"/>
            </a:xfrm>
            <a:custGeom>
              <a:avLst/>
              <a:gdLst>
                <a:gd name="T0" fmla="*/ 0 w 20"/>
                <a:gd name="T1" fmla="*/ 23 h 25"/>
                <a:gd name="T2" fmla="*/ 1 w 20"/>
                <a:gd name="T3" fmla="*/ 22 h 25"/>
                <a:gd name="T4" fmla="*/ 3 w 20"/>
                <a:gd name="T5" fmla="*/ 19 h 25"/>
                <a:gd name="T6" fmla="*/ 6 w 20"/>
                <a:gd name="T7" fmla="*/ 15 h 25"/>
                <a:gd name="T8" fmla="*/ 9 w 20"/>
                <a:gd name="T9" fmla="*/ 10 h 25"/>
                <a:gd name="T10" fmla="*/ 13 w 20"/>
                <a:gd name="T11" fmla="*/ 6 h 25"/>
                <a:gd name="T12" fmla="*/ 17 w 20"/>
                <a:gd name="T13" fmla="*/ 2 h 25"/>
                <a:gd name="T14" fmla="*/ 20 w 20"/>
                <a:gd name="T15" fmla="*/ 0 h 25"/>
                <a:gd name="T16" fmla="*/ 17 w 20"/>
                <a:gd name="T17" fmla="*/ 3 h 25"/>
                <a:gd name="T18" fmla="*/ 14 w 20"/>
                <a:gd name="T19" fmla="*/ 7 h 25"/>
                <a:gd name="T20" fmla="*/ 11 w 20"/>
                <a:gd name="T21" fmla="*/ 11 h 25"/>
                <a:gd name="T22" fmla="*/ 8 w 20"/>
                <a:gd name="T23" fmla="*/ 16 h 25"/>
                <a:gd name="T24" fmla="*/ 6 w 20"/>
                <a:gd name="T25" fmla="*/ 21 h 25"/>
                <a:gd name="T26" fmla="*/ 5 w 20"/>
                <a:gd name="T27" fmla="*/ 24 h 25"/>
                <a:gd name="T28" fmla="*/ 5 w 20"/>
                <a:gd name="T29" fmla="*/ 25 h 25"/>
                <a:gd name="T30" fmla="*/ 0 w 20"/>
                <a:gd name="T3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5">
                  <a:moveTo>
                    <a:pt x="0" y="23"/>
                  </a:moveTo>
                  <a:cubicBezTo>
                    <a:pt x="0" y="23"/>
                    <a:pt x="1" y="23"/>
                    <a:pt x="1" y="22"/>
                  </a:cubicBezTo>
                  <a:cubicBezTo>
                    <a:pt x="1" y="21"/>
                    <a:pt x="2" y="20"/>
                    <a:pt x="3" y="19"/>
                  </a:cubicBezTo>
                  <a:cubicBezTo>
                    <a:pt x="4" y="18"/>
                    <a:pt x="5" y="16"/>
                    <a:pt x="6" y="15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0" y="9"/>
                    <a:pt x="12" y="7"/>
                    <a:pt x="13" y="6"/>
                  </a:cubicBezTo>
                  <a:cubicBezTo>
                    <a:pt x="14" y="5"/>
                    <a:pt x="15" y="3"/>
                    <a:pt x="17" y="2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1"/>
                    <a:pt x="17" y="3"/>
                  </a:cubicBezTo>
                  <a:cubicBezTo>
                    <a:pt x="16" y="4"/>
                    <a:pt x="15" y="5"/>
                    <a:pt x="14" y="7"/>
                  </a:cubicBezTo>
                  <a:cubicBezTo>
                    <a:pt x="13" y="8"/>
                    <a:pt x="12" y="10"/>
                    <a:pt x="11" y="11"/>
                  </a:cubicBezTo>
                  <a:cubicBezTo>
                    <a:pt x="10" y="13"/>
                    <a:pt x="9" y="15"/>
                    <a:pt x="8" y="16"/>
                  </a:cubicBezTo>
                  <a:cubicBezTo>
                    <a:pt x="8" y="18"/>
                    <a:pt x="7" y="20"/>
                    <a:pt x="6" y="21"/>
                  </a:cubicBezTo>
                  <a:cubicBezTo>
                    <a:pt x="6" y="22"/>
                    <a:pt x="5" y="23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429"/>
            <p:cNvSpPr>
              <a:spLocks/>
            </p:cNvSpPr>
            <p:nvPr/>
          </p:nvSpPr>
          <p:spPr bwMode="auto">
            <a:xfrm>
              <a:off x="1184275" y="1430338"/>
              <a:ext cx="306387" cy="255588"/>
            </a:xfrm>
            <a:custGeom>
              <a:avLst/>
              <a:gdLst>
                <a:gd name="T0" fmla="*/ 16 w 45"/>
                <a:gd name="T1" fmla="*/ 37 h 37"/>
                <a:gd name="T2" fmla="*/ 13 w 45"/>
                <a:gd name="T3" fmla="*/ 28 h 37"/>
                <a:gd name="T4" fmla="*/ 0 w 45"/>
                <a:gd name="T5" fmla="*/ 31 h 37"/>
                <a:gd name="T6" fmla="*/ 7 w 45"/>
                <a:gd name="T7" fmla="*/ 17 h 37"/>
                <a:gd name="T8" fmla="*/ 0 w 45"/>
                <a:gd name="T9" fmla="*/ 10 h 37"/>
                <a:gd name="T10" fmla="*/ 10 w 45"/>
                <a:gd name="T11" fmla="*/ 8 h 37"/>
                <a:gd name="T12" fmla="*/ 13 w 45"/>
                <a:gd name="T13" fmla="*/ 7 h 37"/>
                <a:gd name="T14" fmla="*/ 12 w 45"/>
                <a:gd name="T15" fmla="*/ 0 h 37"/>
                <a:gd name="T16" fmla="*/ 24 w 45"/>
                <a:gd name="T17" fmla="*/ 1 h 37"/>
                <a:gd name="T18" fmla="*/ 37 w 45"/>
                <a:gd name="T19" fmla="*/ 11 h 37"/>
                <a:gd name="T20" fmla="*/ 39 w 45"/>
                <a:gd name="T21" fmla="*/ 26 h 37"/>
                <a:gd name="T22" fmla="*/ 36 w 45"/>
                <a:gd name="T23" fmla="*/ 33 h 37"/>
                <a:gd name="T24" fmla="*/ 25 w 45"/>
                <a:gd name="T25" fmla="*/ 25 h 37"/>
                <a:gd name="T26" fmla="*/ 16 w 45"/>
                <a:gd name="T2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37">
                  <a:moveTo>
                    <a:pt x="16" y="37"/>
                  </a:moveTo>
                  <a:cubicBezTo>
                    <a:pt x="17" y="31"/>
                    <a:pt x="13" y="28"/>
                    <a:pt x="13" y="28"/>
                  </a:cubicBezTo>
                  <a:cubicBezTo>
                    <a:pt x="7" y="33"/>
                    <a:pt x="0" y="31"/>
                    <a:pt x="0" y="31"/>
                  </a:cubicBezTo>
                  <a:cubicBezTo>
                    <a:pt x="0" y="20"/>
                    <a:pt x="7" y="17"/>
                    <a:pt x="7" y="17"/>
                  </a:cubicBezTo>
                  <a:cubicBezTo>
                    <a:pt x="0" y="20"/>
                    <a:pt x="0" y="10"/>
                    <a:pt x="0" y="10"/>
                  </a:cubicBezTo>
                  <a:cubicBezTo>
                    <a:pt x="2" y="11"/>
                    <a:pt x="7" y="10"/>
                    <a:pt x="10" y="8"/>
                  </a:cubicBezTo>
                  <a:cubicBezTo>
                    <a:pt x="12" y="6"/>
                    <a:pt x="12" y="7"/>
                    <a:pt x="13" y="7"/>
                  </a:cubicBezTo>
                  <a:cubicBezTo>
                    <a:pt x="9" y="4"/>
                    <a:pt x="12" y="0"/>
                    <a:pt x="12" y="0"/>
                  </a:cubicBezTo>
                  <a:cubicBezTo>
                    <a:pt x="15" y="4"/>
                    <a:pt x="20" y="1"/>
                    <a:pt x="24" y="1"/>
                  </a:cubicBezTo>
                  <a:cubicBezTo>
                    <a:pt x="37" y="1"/>
                    <a:pt x="37" y="10"/>
                    <a:pt x="37" y="11"/>
                  </a:cubicBezTo>
                  <a:cubicBezTo>
                    <a:pt x="45" y="17"/>
                    <a:pt x="43" y="23"/>
                    <a:pt x="39" y="26"/>
                  </a:cubicBezTo>
                  <a:cubicBezTo>
                    <a:pt x="35" y="29"/>
                    <a:pt x="36" y="33"/>
                    <a:pt x="36" y="33"/>
                  </a:cubicBezTo>
                  <a:cubicBezTo>
                    <a:pt x="28" y="30"/>
                    <a:pt x="25" y="25"/>
                    <a:pt x="25" y="25"/>
                  </a:cubicBezTo>
                  <a:cubicBezTo>
                    <a:pt x="23" y="35"/>
                    <a:pt x="16" y="37"/>
                    <a:pt x="16" y="3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430"/>
            <p:cNvSpPr>
              <a:spLocks/>
            </p:cNvSpPr>
            <p:nvPr/>
          </p:nvSpPr>
          <p:spPr bwMode="auto">
            <a:xfrm>
              <a:off x="1258888" y="1477963"/>
              <a:ext cx="192087" cy="104775"/>
            </a:xfrm>
            <a:custGeom>
              <a:avLst/>
              <a:gdLst>
                <a:gd name="T0" fmla="*/ 28 w 28"/>
                <a:gd name="T1" fmla="*/ 5 h 15"/>
                <a:gd name="T2" fmla="*/ 27 w 28"/>
                <a:gd name="T3" fmla="*/ 5 h 15"/>
                <a:gd name="T4" fmla="*/ 24 w 28"/>
                <a:gd name="T5" fmla="*/ 6 h 15"/>
                <a:gd name="T6" fmla="*/ 19 w 28"/>
                <a:gd name="T7" fmla="*/ 7 h 15"/>
                <a:gd name="T8" fmla="*/ 14 w 28"/>
                <a:gd name="T9" fmla="*/ 8 h 15"/>
                <a:gd name="T10" fmla="*/ 8 w 28"/>
                <a:gd name="T11" fmla="*/ 10 h 15"/>
                <a:gd name="T12" fmla="*/ 4 w 28"/>
                <a:gd name="T13" fmla="*/ 12 h 15"/>
                <a:gd name="T14" fmla="*/ 0 w 28"/>
                <a:gd name="T15" fmla="*/ 15 h 15"/>
                <a:gd name="T16" fmla="*/ 4 w 28"/>
                <a:gd name="T17" fmla="*/ 12 h 15"/>
                <a:gd name="T18" fmla="*/ 8 w 28"/>
                <a:gd name="T19" fmla="*/ 9 h 15"/>
                <a:gd name="T20" fmla="*/ 13 w 28"/>
                <a:gd name="T21" fmla="*/ 6 h 15"/>
                <a:gd name="T22" fmla="*/ 18 w 28"/>
                <a:gd name="T23" fmla="*/ 4 h 15"/>
                <a:gd name="T24" fmla="*/ 23 w 28"/>
                <a:gd name="T25" fmla="*/ 2 h 15"/>
                <a:gd name="T26" fmla="*/ 26 w 28"/>
                <a:gd name="T27" fmla="*/ 1 h 15"/>
                <a:gd name="T28" fmla="*/ 28 w 28"/>
                <a:gd name="T29" fmla="*/ 0 h 15"/>
                <a:gd name="T30" fmla="*/ 28 w 28"/>
                <a:gd name="T3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5">
                  <a:moveTo>
                    <a:pt x="28" y="5"/>
                  </a:moveTo>
                  <a:cubicBezTo>
                    <a:pt x="28" y="5"/>
                    <a:pt x="28" y="5"/>
                    <a:pt x="27" y="5"/>
                  </a:cubicBezTo>
                  <a:cubicBezTo>
                    <a:pt x="26" y="5"/>
                    <a:pt x="25" y="5"/>
                    <a:pt x="24" y="6"/>
                  </a:cubicBezTo>
                  <a:cubicBezTo>
                    <a:pt x="22" y="6"/>
                    <a:pt x="21" y="6"/>
                    <a:pt x="19" y="7"/>
                  </a:cubicBezTo>
                  <a:cubicBezTo>
                    <a:pt x="17" y="7"/>
                    <a:pt x="15" y="8"/>
                    <a:pt x="14" y="8"/>
                  </a:cubicBezTo>
                  <a:cubicBezTo>
                    <a:pt x="12" y="9"/>
                    <a:pt x="10" y="9"/>
                    <a:pt x="8" y="10"/>
                  </a:cubicBezTo>
                  <a:cubicBezTo>
                    <a:pt x="7" y="11"/>
                    <a:pt x="5" y="12"/>
                    <a:pt x="4" y="12"/>
                  </a:cubicBezTo>
                  <a:cubicBezTo>
                    <a:pt x="2" y="14"/>
                    <a:pt x="0" y="15"/>
                    <a:pt x="0" y="15"/>
                  </a:cubicBezTo>
                  <a:cubicBezTo>
                    <a:pt x="0" y="15"/>
                    <a:pt x="1" y="14"/>
                    <a:pt x="4" y="12"/>
                  </a:cubicBezTo>
                  <a:cubicBezTo>
                    <a:pt x="5" y="11"/>
                    <a:pt x="6" y="10"/>
                    <a:pt x="8" y="9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5" y="5"/>
                    <a:pt x="16" y="4"/>
                    <a:pt x="18" y="4"/>
                  </a:cubicBezTo>
                  <a:cubicBezTo>
                    <a:pt x="20" y="3"/>
                    <a:pt x="21" y="2"/>
                    <a:pt x="23" y="2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7" y="1"/>
                    <a:pt x="28" y="0"/>
                    <a:pt x="28" y="0"/>
                  </a:cubicBezTo>
                  <a:lnTo>
                    <a:pt x="28" y="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431"/>
            <p:cNvSpPr>
              <a:spLocks/>
            </p:cNvSpPr>
            <p:nvPr/>
          </p:nvSpPr>
          <p:spPr bwMode="auto">
            <a:xfrm>
              <a:off x="960438" y="285750"/>
              <a:ext cx="312737" cy="290513"/>
            </a:xfrm>
            <a:custGeom>
              <a:avLst/>
              <a:gdLst>
                <a:gd name="T0" fmla="*/ 6 w 46"/>
                <a:gd name="T1" fmla="*/ 31 h 42"/>
                <a:gd name="T2" fmla="*/ 10 w 46"/>
                <a:gd name="T3" fmla="*/ 22 h 42"/>
                <a:gd name="T4" fmla="*/ 0 w 46"/>
                <a:gd name="T5" fmla="*/ 15 h 42"/>
                <a:gd name="T6" fmla="*/ 13 w 46"/>
                <a:gd name="T7" fmla="*/ 10 h 42"/>
                <a:gd name="T8" fmla="*/ 14 w 46"/>
                <a:gd name="T9" fmla="*/ 0 h 42"/>
                <a:gd name="T10" fmla="*/ 22 w 46"/>
                <a:gd name="T11" fmla="*/ 6 h 42"/>
                <a:gd name="T12" fmla="*/ 26 w 46"/>
                <a:gd name="T13" fmla="*/ 7 h 42"/>
                <a:gd name="T14" fmla="*/ 30 w 46"/>
                <a:gd name="T15" fmla="*/ 2 h 42"/>
                <a:gd name="T16" fmla="*/ 37 w 46"/>
                <a:gd name="T17" fmla="*/ 11 h 42"/>
                <a:gd name="T18" fmla="*/ 39 w 46"/>
                <a:gd name="T19" fmla="*/ 28 h 42"/>
                <a:gd name="T20" fmla="*/ 30 w 46"/>
                <a:gd name="T21" fmla="*/ 40 h 42"/>
                <a:gd name="T22" fmla="*/ 22 w 46"/>
                <a:gd name="T23" fmla="*/ 42 h 42"/>
                <a:gd name="T24" fmla="*/ 21 w 46"/>
                <a:gd name="T25" fmla="*/ 29 h 42"/>
                <a:gd name="T26" fmla="*/ 6 w 46"/>
                <a:gd name="T27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2">
                  <a:moveTo>
                    <a:pt x="6" y="31"/>
                  </a:moveTo>
                  <a:cubicBezTo>
                    <a:pt x="11" y="27"/>
                    <a:pt x="10" y="22"/>
                    <a:pt x="10" y="22"/>
                  </a:cubicBezTo>
                  <a:cubicBezTo>
                    <a:pt x="2" y="21"/>
                    <a:pt x="0" y="15"/>
                    <a:pt x="0" y="15"/>
                  </a:cubicBezTo>
                  <a:cubicBezTo>
                    <a:pt x="7" y="8"/>
                    <a:pt x="13" y="10"/>
                    <a:pt x="13" y="10"/>
                  </a:cubicBezTo>
                  <a:cubicBezTo>
                    <a:pt x="7" y="8"/>
                    <a:pt x="14" y="0"/>
                    <a:pt x="14" y="0"/>
                  </a:cubicBezTo>
                  <a:cubicBezTo>
                    <a:pt x="15" y="3"/>
                    <a:pt x="19" y="5"/>
                    <a:pt x="22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5" y="3"/>
                    <a:pt x="30" y="2"/>
                    <a:pt x="30" y="2"/>
                  </a:cubicBezTo>
                  <a:cubicBezTo>
                    <a:pt x="28" y="7"/>
                    <a:pt x="34" y="8"/>
                    <a:pt x="37" y="11"/>
                  </a:cubicBezTo>
                  <a:cubicBezTo>
                    <a:pt x="46" y="21"/>
                    <a:pt x="39" y="27"/>
                    <a:pt x="39" y="28"/>
                  </a:cubicBezTo>
                  <a:cubicBezTo>
                    <a:pt x="40" y="38"/>
                    <a:pt x="35" y="40"/>
                    <a:pt x="30" y="40"/>
                  </a:cubicBezTo>
                  <a:cubicBezTo>
                    <a:pt x="25" y="39"/>
                    <a:pt x="22" y="42"/>
                    <a:pt x="22" y="42"/>
                  </a:cubicBezTo>
                  <a:cubicBezTo>
                    <a:pt x="19" y="35"/>
                    <a:pt x="21" y="29"/>
                    <a:pt x="21" y="29"/>
                  </a:cubicBezTo>
                  <a:cubicBezTo>
                    <a:pt x="12" y="34"/>
                    <a:pt x="6" y="31"/>
                    <a:pt x="6" y="3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432"/>
            <p:cNvSpPr>
              <a:spLocks/>
            </p:cNvSpPr>
            <p:nvPr/>
          </p:nvSpPr>
          <p:spPr bwMode="auto">
            <a:xfrm>
              <a:off x="1047750" y="403225"/>
              <a:ext cx="204787" cy="90488"/>
            </a:xfrm>
            <a:custGeom>
              <a:avLst/>
              <a:gdLst>
                <a:gd name="T0" fmla="*/ 27 w 30"/>
                <a:gd name="T1" fmla="*/ 13 h 13"/>
                <a:gd name="T2" fmla="*/ 26 w 30"/>
                <a:gd name="T3" fmla="*/ 13 h 13"/>
                <a:gd name="T4" fmla="*/ 23 w 30"/>
                <a:gd name="T5" fmla="*/ 10 h 13"/>
                <a:gd name="T6" fmla="*/ 19 w 30"/>
                <a:gd name="T7" fmla="*/ 8 h 13"/>
                <a:gd name="T8" fmla="*/ 14 w 30"/>
                <a:gd name="T9" fmla="*/ 5 h 13"/>
                <a:gd name="T10" fmla="*/ 9 w 30"/>
                <a:gd name="T11" fmla="*/ 2 h 13"/>
                <a:gd name="T12" fmla="*/ 5 w 30"/>
                <a:gd name="T13" fmla="*/ 1 h 13"/>
                <a:gd name="T14" fmla="*/ 0 w 30"/>
                <a:gd name="T15" fmla="*/ 0 h 13"/>
                <a:gd name="T16" fmla="*/ 5 w 30"/>
                <a:gd name="T17" fmla="*/ 0 h 13"/>
                <a:gd name="T18" fmla="*/ 10 w 30"/>
                <a:gd name="T19" fmla="*/ 1 h 13"/>
                <a:gd name="T20" fmla="*/ 15 w 30"/>
                <a:gd name="T21" fmla="*/ 3 h 13"/>
                <a:gd name="T22" fmla="*/ 21 w 30"/>
                <a:gd name="T23" fmla="*/ 5 h 13"/>
                <a:gd name="T24" fmla="*/ 25 w 30"/>
                <a:gd name="T25" fmla="*/ 7 h 13"/>
                <a:gd name="T26" fmla="*/ 28 w 30"/>
                <a:gd name="T27" fmla="*/ 9 h 13"/>
                <a:gd name="T28" fmla="*/ 30 w 30"/>
                <a:gd name="T29" fmla="*/ 10 h 13"/>
                <a:gd name="T30" fmla="*/ 27 w 30"/>
                <a:gd name="T3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3">
                  <a:moveTo>
                    <a:pt x="27" y="13"/>
                  </a:moveTo>
                  <a:cubicBezTo>
                    <a:pt x="27" y="13"/>
                    <a:pt x="27" y="13"/>
                    <a:pt x="26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2" y="10"/>
                    <a:pt x="21" y="9"/>
                    <a:pt x="19" y="8"/>
                  </a:cubicBezTo>
                  <a:cubicBezTo>
                    <a:pt x="18" y="7"/>
                    <a:pt x="16" y="6"/>
                    <a:pt x="14" y="5"/>
                  </a:cubicBezTo>
                  <a:cubicBezTo>
                    <a:pt x="13" y="4"/>
                    <a:pt x="11" y="3"/>
                    <a:pt x="9" y="2"/>
                  </a:cubicBezTo>
                  <a:cubicBezTo>
                    <a:pt x="8" y="2"/>
                    <a:pt x="6" y="1"/>
                    <a:pt x="5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6" y="0"/>
                    <a:pt x="8" y="1"/>
                    <a:pt x="10" y="1"/>
                  </a:cubicBezTo>
                  <a:cubicBezTo>
                    <a:pt x="12" y="1"/>
                    <a:pt x="14" y="2"/>
                    <a:pt x="15" y="3"/>
                  </a:cubicBezTo>
                  <a:cubicBezTo>
                    <a:pt x="17" y="3"/>
                    <a:pt x="19" y="4"/>
                    <a:pt x="21" y="5"/>
                  </a:cubicBezTo>
                  <a:cubicBezTo>
                    <a:pt x="22" y="6"/>
                    <a:pt x="24" y="6"/>
                    <a:pt x="25" y="7"/>
                  </a:cubicBezTo>
                  <a:cubicBezTo>
                    <a:pt x="27" y="8"/>
                    <a:pt x="28" y="8"/>
                    <a:pt x="28" y="9"/>
                  </a:cubicBezTo>
                  <a:cubicBezTo>
                    <a:pt x="29" y="9"/>
                    <a:pt x="30" y="10"/>
                    <a:pt x="30" y="10"/>
                  </a:cubicBezTo>
                  <a:lnTo>
                    <a:pt x="27" y="1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433"/>
            <p:cNvSpPr>
              <a:spLocks/>
            </p:cNvSpPr>
            <p:nvPr/>
          </p:nvSpPr>
          <p:spPr bwMode="auto">
            <a:xfrm>
              <a:off x="3195638" y="1430338"/>
              <a:ext cx="312737" cy="296863"/>
            </a:xfrm>
            <a:custGeom>
              <a:avLst/>
              <a:gdLst>
                <a:gd name="T0" fmla="*/ 41 w 46"/>
                <a:gd name="T1" fmla="*/ 30 h 43"/>
                <a:gd name="T2" fmla="*/ 36 w 46"/>
                <a:gd name="T3" fmla="*/ 22 h 43"/>
                <a:gd name="T4" fmla="*/ 46 w 46"/>
                <a:gd name="T5" fmla="*/ 14 h 43"/>
                <a:gd name="T6" fmla="*/ 32 w 46"/>
                <a:gd name="T7" fmla="*/ 10 h 43"/>
                <a:gd name="T8" fmla="*/ 31 w 46"/>
                <a:gd name="T9" fmla="*/ 0 h 43"/>
                <a:gd name="T10" fmla="*/ 23 w 46"/>
                <a:gd name="T11" fmla="*/ 7 h 43"/>
                <a:gd name="T12" fmla="*/ 20 w 46"/>
                <a:gd name="T13" fmla="*/ 8 h 43"/>
                <a:gd name="T14" fmla="*/ 15 w 46"/>
                <a:gd name="T15" fmla="*/ 3 h 43"/>
                <a:gd name="T16" fmla="*/ 9 w 46"/>
                <a:gd name="T17" fmla="*/ 13 h 43"/>
                <a:gd name="T18" fmla="*/ 7 w 46"/>
                <a:gd name="T19" fmla="*/ 29 h 43"/>
                <a:gd name="T20" fmla="*/ 18 w 46"/>
                <a:gd name="T21" fmla="*/ 41 h 43"/>
                <a:gd name="T22" fmla="*/ 26 w 46"/>
                <a:gd name="T23" fmla="*/ 43 h 43"/>
                <a:gd name="T24" fmla="*/ 26 w 46"/>
                <a:gd name="T25" fmla="*/ 30 h 43"/>
                <a:gd name="T26" fmla="*/ 41 w 46"/>
                <a:gd name="T27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3">
                  <a:moveTo>
                    <a:pt x="41" y="30"/>
                  </a:moveTo>
                  <a:cubicBezTo>
                    <a:pt x="36" y="27"/>
                    <a:pt x="36" y="22"/>
                    <a:pt x="36" y="22"/>
                  </a:cubicBezTo>
                  <a:cubicBezTo>
                    <a:pt x="44" y="20"/>
                    <a:pt x="46" y="14"/>
                    <a:pt x="46" y="14"/>
                  </a:cubicBezTo>
                  <a:cubicBezTo>
                    <a:pt x="39" y="7"/>
                    <a:pt x="32" y="10"/>
                    <a:pt x="32" y="10"/>
                  </a:cubicBezTo>
                  <a:cubicBezTo>
                    <a:pt x="39" y="7"/>
                    <a:pt x="31" y="0"/>
                    <a:pt x="31" y="0"/>
                  </a:cubicBezTo>
                  <a:cubicBezTo>
                    <a:pt x="31" y="3"/>
                    <a:pt x="27" y="6"/>
                    <a:pt x="23" y="7"/>
                  </a:cubicBezTo>
                  <a:cubicBezTo>
                    <a:pt x="21" y="7"/>
                    <a:pt x="21" y="8"/>
                    <a:pt x="20" y="8"/>
                  </a:cubicBezTo>
                  <a:cubicBezTo>
                    <a:pt x="21" y="4"/>
                    <a:pt x="15" y="3"/>
                    <a:pt x="15" y="3"/>
                  </a:cubicBezTo>
                  <a:cubicBezTo>
                    <a:pt x="17" y="8"/>
                    <a:pt x="11" y="10"/>
                    <a:pt x="9" y="13"/>
                  </a:cubicBezTo>
                  <a:cubicBezTo>
                    <a:pt x="0" y="23"/>
                    <a:pt x="7" y="29"/>
                    <a:pt x="7" y="29"/>
                  </a:cubicBezTo>
                  <a:cubicBezTo>
                    <a:pt x="8" y="39"/>
                    <a:pt x="13" y="42"/>
                    <a:pt x="18" y="41"/>
                  </a:cubicBezTo>
                  <a:cubicBezTo>
                    <a:pt x="23" y="40"/>
                    <a:pt x="26" y="43"/>
                    <a:pt x="26" y="43"/>
                  </a:cubicBezTo>
                  <a:cubicBezTo>
                    <a:pt x="28" y="35"/>
                    <a:pt x="26" y="30"/>
                    <a:pt x="26" y="30"/>
                  </a:cubicBezTo>
                  <a:cubicBezTo>
                    <a:pt x="35" y="34"/>
                    <a:pt x="41" y="30"/>
                    <a:pt x="41" y="3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434"/>
            <p:cNvSpPr>
              <a:spLocks/>
            </p:cNvSpPr>
            <p:nvPr/>
          </p:nvSpPr>
          <p:spPr bwMode="auto">
            <a:xfrm>
              <a:off x="3222625" y="1539875"/>
              <a:ext cx="196850" cy="111125"/>
            </a:xfrm>
            <a:custGeom>
              <a:avLst/>
              <a:gdLst>
                <a:gd name="T0" fmla="*/ 0 w 29"/>
                <a:gd name="T1" fmla="*/ 12 h 16"/>
                <a:gd name="T2" fmla="*/ 1 w 29"/>
                <a:gd name="T3" fmla="*/ 12 h 16"/>
                <a:gd name="T4" fmla="*/ 4 w 29"/>
                <a:gd name="T5" fmla="*/ 10 h 16"/>
                <a:gd name="T6" fmla="*/ 9 w 29"/>
                <a:gd name="T7" fmla="*/ 7 h 16"/>
                <a:gd name="T8" fmla="*/ 14 w 29"/>
                <a:gd name="T9" fmla="*/ 5 h 16"/>
                <a:gd name="T10" fmla="*/ 19 w 29"/>
                <a:gd name="T11" fmla="*/ 2 h 16"/>
                <a:gd name="T12" fmla="*/ 24 w 29"/>
                <a:gd name="T13" fmla="*/ 1 h 16"/>
                <a:gd name="T14" fmla="*/ 29 w 29"/>
                <a:gd name="T15" fmla="*/ 0 h 16"/>
                <a:gd name="T16" fmla="*/ 24 w 29"/>
                <a:gd name="T17" fmla="*/ 2 h 16"/>
                <a:gd name="T18" fmla="*/ 20 w 29"/>
                <a:gd name="T19" fmla="*/ 4 h 16"/>
                <a:gd name="T20" fmla="*/ 15 w 29"/>
                <a:gd name="T21" fmla="*/ 7 h 16"/>
                <a:gd name="T22" fmla="*/ 10 w 29"/>
                <a:gd name="T23" fmla="*/ 10 h 16"/>
                <a:gd name="T24" fmla="*/ 7 w 29"/>
                <a:gd name="T25" fmla="*/ 13 h 16"/>
                <a:gd name="T26" fmla="*/ 4 w 29"/>
                <a:gd name="T27" fmla="*/ 15 h 16"/>
                <a:gd name="T28" fmla="*/ 3 w 29"/>
                <a:gd name="T29" fmla="*/ 16 h 16"/>
                <a:gd name="T30" fmla="*/ 0 w 29"/>
                <a:gd name="T3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6">
                  <a:moveTo>
                    <a:pt x="0" y="12"/>
                  </a:moveTo>
                  <a:cubicBezTo>
                    <a:pt x="0" y="12"/>
                    <a:pt x="1" y="12"/>
                    <a:pt x="1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6" y="9"/>
                    <a:pt x="7" y="8"/>
                    <a:pt x="9" y="7"/>
                  </a:cubicBezTo>
                  <a:cubicBezTo>
                    <a:pt x="10" y="6"/>
                    <a:pt x="12" y="5"/>
                    <a:pt x="14" y="5"/>
                  </a:cubicBezTo>
                  <a:cubicBezTo>
                    <a:pt x="16" y="4"/>
                    <a:pt x="18" y="3"/>
                    <a:pt x="19" y="2"/>
                  </a:cubicBezTo>
                  <a:cubicBezTo>
                    <a:pt x="21" y="2"/>
                    <a:pt x="23" y="1"/>
                    <a:pt x="24" y="1"/>
                  </a:cubicBezTo>
                  <a:cubicBezTo>
                    <a:pt x="27" y="1"/>
                    <a:pt x="29" y="0"/>
                    <a:pt x="29" y="0"/>
                  </a:cubicBezTo>
                  <a:cubicBezTo>
                    <a:pt x="29" y="0"/>
                    <a:pt x="27" y="1"/>
                    <a:pt x="24" y="2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8" y="5"/>
                    <a:pt x="17" y="6"/>
                    <a:pt x="15" y="7"/>
                  </a:cubicBezTo>
                  <a:cubicBezTo>
                    <a:pt x="13" y="8"/>
                    <a:pt x="12" y="9"/>
                    <a:pt x="10" y="10"/>
                  </a:cubicBezTo>
                  <a:cubicBezTo>
                    <a:pt x="9" y="11"/>
                    <a:pt x="8" y="12"/>
                    <a:pt x="7" y="13"/>
                  </a:cubicBezTo>
                  <a:cubicBezTo>
                    <a:pt x="6" y="14"/>
                    <a:pt x="5" y="15"/>
                    <a:pt x="4" y="15"/>
                  </a:cubicBezTo>
                  <a:cubicBezTo>
                    <a:pt x="3" y="16"/>
                    <a:pt x="3" y="16"/>
                    <a:pt x="3" y="16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435"/>
            <p:cNvSpPr>
              <a:spLocks/>
            </p:cNvSpPr>
            <p:nvPr/>
          </p:nvSpPr>
          <p:spPr bwMode="auto">
            <a:xfrm>
              <a:off x="1941513" y="465138"/>
              <a:ext cx="223837" cy="249238"/>
            </a:xfrm>
            <a:custGeom>
              <a:avLst/>
              <a:gdLst>
                <a:gd name="T0" fmla="*/ 2 w 33"/>
                <a:gd name="T1" fmla="*/ 8 h 36"/>
                <a:gd name="T2" fmla="*/ 21 w 33"/>
                <a:gd name="T3" fmla="*/ 9 h 36"/>
                <a:gd name="T4" fmla="*/ 33 w 33"/>
                <a:gd name="T5" fmla="*/ 17 h 36"/>
                <a:gd name="T6" fmla="*/ 26 w 33"/>
                <a:gd name="T7" fmla="*/ 25 h 36"/>
                <a:gd name="T8" fmla="*/ 0 w 33"/>
                <a:gd name="T9" fmla="*/ 28 h 36"/>
                <a:gd name="T10" fmla="*/ 2 w 33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6">
                  <a:moveTo>
                    <a:pt x="2" y="8"/>
                  </a:moveTo>
                  <a:cubicBezTo>
                    <a:pt x="2" y="8"/>
                    <a:pt x="12" y="0"/>
                    <a:pt x="21" y="9"/>
                  </a:cubicBezTo>
                  <a:cubicBezTo>
                    <a:pt x="27" y="16"/>
                    <a:pt x="33" y="17"/>
                    <a:pt x="33" y="17"/>
                  </a:cubicBezTo>
                  <a:cubicBezTo>
                    <a:pt x="33" y="17"/>
                    <a:pt x="30" y="22"/>
                    <a:pt x="26" y="25"/>
                  </a:cubicBezTo>
                  <a:cubicBezTo>
                    <a:pt x="26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436"/>
            <p:cNvSpPr>
              <a:spLocks/>
            </p:cNvSpPr>
            <p:nvPr/>
          </p:nvSpPr>
          <p:spPr bwMode="auto">
            <a:xfrm>
              <a:off x="1846263" y="520700"/>
              <a:ext cx="211137" cy="338138"/>
            </a:xfrm>
            <a:custGeom>
              <a:avLst/>
              <a:gdLst>
                <a:gd name="T0" fmla="*/ 10 w 31"/>
                <a:gd name="T1" fmla="*/ 12 h 49"/>
                <a:gd name="T2" fmla="*/ 27 w 31"/>
                <a:gd name="T3" fmla="*/ 19 h 49"/>
                <a:gd name="T4" fmla="*/ 30 w 31"/>
                <a:gd name="T5" fmla="*/ 34 h 49"/>
                <a:gd name="T6" fmla="*/ 29 w 31"/>
                <a:gd name="T7" fmla="*/ 42 h 49"/>
                <a:gd name="T8" fmla="*/ 3 w 31"/>
                <a:gd name="T9" fmla="*/ 25 h 49"/>
                <a:gd name="T10" fmla="*/ 1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10" y="12"/>
                  </a:moveTo>
                  <a:cubicBezTo>
                    <a:pt x="10" y="12"/>
                    <a:pt x="24" y="13"/>
                    <a:pt x="27" y="19"/>
                  </a:cubicBezTo>
                  <a:cubicBezTo>
                    <a:pt x="31" y="24"/>
                    <a:pt x="30" y="34"/>
                    <a:pt x="30" y="34"/>
                  </a:cubicBezTo>
                  <a:cubicBezTo>
                    <a:pt x="30" y="34"/>
                    <a:pt x="26" y="39"/>
                    <a:pt x="29" y="42"/>
                  </a:cubicBezTo>
                  <a:cubicBezTo>
                    <a:pt x="29" y="42"/>
                    <a:pt x="7" y="49"/>
                    <a:pt x="3" y="25"/>
                  </a:cubicBezTo>
                  <a:cubicBezTo>
                    <a:pt x="0" y="0"/>
                    <a:pt x="10" y="12"/>
                    <a:pt x="1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437"/>
            <p:cNvSpPr>
              <a:spLocks/>
            </p:cNvSpPr>
            <p:nvPr/>
          </p:nvSpPr>
          <p:spPr bwMode="auto">
            <a:xfrm>
              <a:off x="1885950" y="327025"/>
              <a:ext cx="219075" cy="276225"/>
            </a:xfrm>
            <a:custGeom>
              <a:avLst/>
              <a:gdLst>
                <a:gd name="T0" fmla="*/ 29 w 32"/>
                <a:gd name="T1" fmla="*/ 7 h 40"/>
                <a:gd name="T2" fmla="*/ 6 w 32"/>
                <a:gd name="T3" fmla="*/ 8 h 40"/>
                <a:gd name="T4" fmla="*/ 4 w 32"/>
                <a:gd name="T5" fmla="*/ 29 h 40"/>
                <a:gd name="T6" fmla="*/ 29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29" y="7"/>
                  </a:moveTo>
                  <a:cubicBezTo>
                    <a:pt x="29" y="7"/>
                    <a:pt x="11" y="0"/>
                    <a:pt x="6" y="8"/>
                  </a:cubicBezTo>
                  <a:cubicBezTo>
                    <a:pt x="0" y="19"/>
                    <a:pt x="4" y="29"/>
                    <a:pt x="4" y="29"/>
                  </a:cubicBezTo>
                  <a:cubicBezTo>
                    <a:pt x="4" y="29"/>
                    <a:pt x="32" y="40"/>
                    <a:pt x="29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438"/>
            <p:cNvSpPr>
              <a:spLocks/>
            </p:cNvSpPr>
            <p:nvPr/>
          </p:nvSpPr>
          <p:spPr bwMode="auto">
            <a:xfrm>
              <a:off x="1736725" y="320675"/>
              <a:ext cx="312737" cy="220663"/>
            </a:xfrm>
            <a:custGeom>
              <a:avLst/>
              <a:gdLst>
                <a:gd name="T0" fmla="*/ 10 w 46"/>
                <a:gd name="T1" fmla="*/ 0 h 32"/>
                <a:gd name="T2" fmla="*/ 5 w 46"/>
                <a:gd name="T3" fmla="*/ 22 h 32"/>
                <a:gd name="T4" fmla="*/ 22 w 46"/>
                <a:gd name="T5" fmla="*/ 30 h 32"/>
                <a:gd name="T6" fmla="*/ 10 w 4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2">
                  <a:moveTo>
                    <a:pt x="10" y="0"/>
                  </a:moveTo>
                  <a:cubicBezTo>
                    <a:pt x="10" y="0"/>
                    <a:pt x="0" y="14"/>
                    <a:pt x="5" y="22"/>
                  </a:cubicBezTo>
                  <a:cubicBezTo>
                    <a:pt x="11" y="32"/>
                    <a:pt x="22" y="30"/>
                    <a:pt x="22" y="30"/>
                  </a:cubicBezTo>
                  <a:cubicBezTo>
                    <a:pt x="22" y="30"/>
                    <a:pt x="46" y="8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439"/>
            <p:cNvSpPr>
              <a:spLocks/>
            </p:cNvSpPr>
            <p:nvPr/>
          </p:nvSpPr>
          <p:spPr bwMode="auto">
            <a:xfrm>
              <a:off x="1654175" y="376238"/>
              <a:ext cx="225425" cy="247650"/>
            </a:xfrm>
            <a:custGeom>
              <a:avLst/>
              <a:gdLst>
                <a:gd name="T0" fmla="*/ 0 w 33"/>
                <a:gd name="T1" fmla="*/ 23 h 36"/>
                <a:gd name="T2" fmla="*/ 11 w 33"/>
                <a:gd name="T3" fmla="*/ 36 h 36"/>
                <a:gd name="T4" fmla="*/ 30 w 33"/>
                <a:gd name="T5" fmla="*/ 33 h 36"/>
                <a:gd name="T6" fmla="*/ 0 w 33"/>
                <a:gd name="T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0" y="23"/>
                  </a:moveTo>
                  <a:cubicBezTo>
                    <a:pt x="0" y="23"/>
                    <a:pt x="2" y="36"/>
                    <a:pt x="11" y="36"/>
                  </a:cubicBezTo>
                  <a:cubicBezTo>
                    <a:pt x="23" y="36"/>
                    <a:pt x="30" y="33"/>
                    <a:pt x="30" y="33"/>
                  </a:cubicBezTo>
                  <a:cubicBezTo>
                    <a:pt x="33" y="26"/>
                    <a:pt x="21" y="0"/>
                    <a:pt x="0" y="2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440"/>
            <p:cNvSpPr>
              <a:spLocks/>
            </p:cNvSpPr>
            <p:nvPr/>
          </p:nvSpPr>
          <p:spPr bwMode="auto">
            <a:xfrm>
              <a:off x="1627188" y="582613"/>
              <a:ext cx="287337" cy="234950"/>
            </a:xfrm>
            <a:custGeom>
              <a:avLst/>
              <a:gdLst>
                <a:gd name="T0" fmla="*/ 15 w 42"/>
                <a:gd name="T1" fmla="*/ 29 h 34"/>
                <a:gd name="T2" fmla="*/ 35 w 42"/>
                <a:gd name="T3" fmla="*/ 25 h 34"/>
                <a:gd name="T4" fmla="*/ 37 w 42"/>
                <a:gd name="T5" fmla="*/ 4 h 34"/>
                <a:gd name="T6" fmla="*/ 15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15" y="29"/>
                  </a:moveTo>
                  <a:cubicBezTo>
                    <a:pt x="15" y="29"/>
                    <a:pt x="30" y="34"/>
                    <a:pt x="35" y="25"/>
                  </a:cubicBezTo>
                  <a:cubicBezTo>
                    <a:pt x="42" y="14"/>
                    <a:pt x="37" y="4"/>
                    <a:pt x="37" y="4"/>
                  </a:cubicBezTo>
                  <a:cubicBezTo>
                    <a:pt x="37" y="4"/>
                    <a:pt x="0" y="0"/>
                    <a:pt x="15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441"/>
            <p:cNvSpPr>
              <a:spLocks/>
            </p:cNvSpPr>
            <p:nvPr/>
          </p:nvSpPr>
          <p:spPr bwMode="auto">
            <a:xfrm>
              <a:off x="1825625" y="479425"/>
              <a:ext cx="157162" cy="165100"/>
            </a:xfrm>
            <a:custGeom>
              <a:avLst/>
              <a:gdLst>
                <a:gd name="T0" fmla="*/ 0 w 23"/>
                <a:gd name="T1" fmla="*/ 12 h 24"/>
                <a:gd name="T2" fmla="*/ 11 w 23"/>
                <a:gd name="T3" fmla="*/ 24 h 24"/>
                <a:gd name="T4" fmla="*/ 23 w 23"/>
                <a:gd name="T5" fmla="*/ 12 h 24"/>
                <a:gd name="T6" fmla="*/ 12 w 23"/>
                <a:gd name="T7" fmla="*/ 0 h 24"/>
                <a:gd name="T8" fmla="*/ 0 w 23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12"/>
                  </a:moveTo>
                  <a:cubicBezTo>
                    <a:pt x="0" y="18"/>
                    <a:pt x="5" y="24"/>
                    <a:pt x="11" y="24"/>
                  </a:cubicBezTo>
                  <a:cubicBezTo>
                    <a:pt x="18" y="24"/>
                    <a:pt x="23" y="18"/>
                    <a:pt x="23" y="12"/>
                  </a:cubicBezTo>
                  <a:cubicBezTo>
                    <a:pt x="23" y="5"/>
                    <a:pt x="18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Oval 442"/>
            <p:cNvSpPr>
              <a:spLocks noChangeArrowheads="1"/>
            </p:cNvSpPr>
            <p:nvPr/>
          </p:nvSpPr>
          <p:spPr bwMode="auto">
            <a:xfrm>
              <a:off x="1852613" y="514350"/>
              <a:ext cx="101600" cy="95250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443"/>
            <p:cNvSpPr>
              <a:spLocks/>
            </p:cNvSpPr>
            <p:nvPr/>
          </p:nvSpPr>
          <p:spPr bwMode="auto">
            <a:xfrm>
              <a:off x="1947863" y="388938"/>
              <a:ext cx="109537" cy="131763"/>
            </a:xfrm>
            <a:custGeom>
              <a:avLst/>
              <a:gdLst>
                <a:gd name="T0" fmla="*/ 1 w 16"/>
                <a:gd name="T1" fmla="*/ 17 h 19"/>
                <a:gd name="T2" fmla="*/ 4 w 16"/>
                <a:gd name="T3" fmla="*/ 15 h 19"/>
                <a:gd name="T4" fmla="*/ 7 w 16"/>
                <a:gd name="T5" fmla="*/ 13 h 19"/>
                <a:gd name="T6" fmla="*/ 10 w 16"/>
                <a:gd name="T7" fmla="*/ 10 h 19"/>
                <a:gd name="T8" fmla="*/ 12 w 16"/>
                <a:gd name="T9" fmla="*/ 6 h 19"/>
                <a:gd name="T10" fmla="*/ 13 w 16"/>
                <a:gd name="T11" fmla="*/ 5 h 19"/>
                <a:gd name="T12" fmla="*/ 14 w 16"/>
                <a:gd name="T13" fmla="*/ 3 h 19"/>
                <a:gd name="T14" fmla="*/ 16 w 16"/>
                <a:gd name="T15" fmla="*/ 0 h 19"/>
                <a:gd name="T16" fmla="*/ 15 w 16"/>
                <a:gd name="T17" fmla="*/ 3 h 19"/>
                <a:gd name="T18" fmla="*/ 14 w 16"/>
                <a:gd name="T19" fmla="*/ 5 h 19"/>
                <a:gd name="T20" fmla="*/ 13 w 16"/>
                <a:gd name="T21" fmla="*/ 7 h 19"/>
                <a:gd name="T22" fmla="*/ 10 w 16"/>
                <a:gd name="T23" fmla="*/ 10 h 19"/>
                <a:gd name="T24" fmla="*/ 8 w 16"/>
                <a:gd name="T25" fmla="*/ 14 h 19"/>
                <a:gd name="T26" fmla="*/ 5 w 16"/>
                <a:gd name="T27" fmla="*/ 16 h 19"/>
                <a:gd name="T28" fmla="*/ 2 w 16"/>
                <a:gd name="T29" fmla="*/ 19 h 19"/>
                <a:gd name="T30" fmla="*/ 2 w 16"/>
                <a:gd name="T31" fmla="*/ 19 h 19"/>
                <a:gd name="T32" fmla="*/ 1 w 16"/>
                <a:gd name="T33" fmla="*/ 18 h 19"/>
                <a:gd name="T34" fmla="*/ 1 w 16"/>
                <a:gd name="T35" fmla="*/ 17 h 19"/>
                <a:gd name="T36" fmla="*/ 1 w 16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5" y="15"/>
                    <a:pt x="6" y="14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11" y="9"/>
                    <a:pt x="12" y="8"/>
                    <a:pt x="12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5" y="1"/>
                    <a:pt x="16" y="0"/>
                    <a:pt x="16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10" y="12"/>
                    <a:pt x="9" y="13"/>
                    <a:pt x="8" y="14"/>
                  </a:cubicBezTo>
                  <a:cubicBezTo>
                    <a:pt x="7" y="15"/>
                    <a:pt x="6" y="16"/>
                    <a:pt x="5" y="16"/>
                  </a:cubicBezTo>
                  <a:cubicBezTo>
                    <a:pt x="3" y="18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0" y="18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444"/>
            <p:cNvSpPr>
              <a:spLocks/>
            </p:cNvSpPr>
            <p:nvPr/>
          </p:nvSpPr>
          <p:spPr bwMode="auto">
            <a:xfrm>
              <a:off x="1811338" y="361950"/>
              <a:ext cx="61912" cy="144463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3 h 21"/>
                <a:gd name="T4" fmla="*/ 3 w 9"/>
                <a:gd name="T5" fmla="*/ 10 h 21"/>
                <a:gd name="T6" fmla="*/ 5 w 9"/>
                <a:gd name="T7" fmla="*/ 14 h 21"/>
                <a:gd name="T8" fmla="*/ 7 w 9"/>
                <a:gd name="T9" fmla="*/ 17 h 21"/>
                <a:gd name="T10" fmla="*/ 9 w 9"/>
                <a:gd name="T11" fmla="*/ 19 h 21"/>
                <a:gd name="T12" fmla="*/ 9 w 9"/>
                <a:gd name="T13" fmla="*/ 19 h 21"/>
                <a:gd name="T14" fmla="*/ 8 w 9"/>
                <a:gd name="T15" fmla="*/ 21 h 21"/>
                <a:gd name="T16" fmla="*/ 7 w 9"/>
                <a:gd name="T17" fmla="*/ 21 h 21"/>
                <a:gd name="T18" fmla="*/ 7 w 9"/>
                <a:gd name="T19" fmla="*/ 21 h 21"/>
                <a:gd name="T20" fmla="*/ 5 w 9"/>
                <a:gd name="T21" fmla="*/ 18 h 21"/>
                <a:gd name="T22" fmla="*/ 3 w 9"/>
                <a:gd name="T23" fmla="*/ 14 h 21"/>
                <a:gd name="T24" fmla="*/ 2 w 9"/>
                <a:gd name="T25" fmla="*/ 11 h 21"/>
                <a:gd name="T26" fmla="*/ 0 w 9"/>
                <a:gd name="T27" fmla="*/ 3 h 21"/>
                <a:gd name="T28" fmla="*/ 0 w 9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1" y="5"/>
                    <a:pt x="2" y="8"/>
                    <a:pt x="3" y="10"/>
                  </a:cubicBezTo>
                  <a:cubicBezTo>
                    <a:pt x="4" y="11"/>
                    <a:pt x="4" y="13"/>
                    <a:pt x="5" y="14"/>
                  </a:cubicBezTo>
                  <a:cubicBezTo>
                    <a:pt x="6" y="15"/>
                    <a:pt x="6" y="16"/>
                    <a:pt x="7" y="17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1"/>
                    <a:pt x="8" y="21"/>
                  </a:cubicBezTo>
                  <a:cubicBezTo>
                    <a:pt x="8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6" y="19"/>
                    <a:pt x="5" y="18"/>
                  </a:cubicBezTo>
                  <a:cubicBezTo>
                    <a:pt x="4" y="17"/>
                    <a:pt x="4" y="16"/>
                    <a:pt x="3" y="14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445"/>
            <p:cNvSpPr>
              <a:spLocks/>
            </p:cNvSpPr>
            <p:nvPr/>
          </p:nvSpPr>
          <p:spPr bwMode="auto">
            <a:xfrm>
              <a:off x="1974850" y="568325"/>
              <a:ext cx="130175" cy="41275"/>
            </a:xfrm>
            <a:custGeom>
              <a:avLst/>
              <a:gdLst>
                <a:gd name="T0" fmla="*/ 19 w 19"/>
                <a:gd name="T1" fmla="*/ 4 h 6"/>
                <a:gd name="T2" fmla="*/ 16 w 19"/>
                <a:gd name="T3" fmla="*/ 5 h 6"/>
                <a:gd name="T4" fmla="*/ 13 w 19"/>
                <a:gd name="T5" fmla="*/ 6 h 6"/>
                <a:gd name="T6" fmla="*/ 12 w 19"/>
                <a:gd name="T7" fmla="*/ 6 h 6"/>
                <a:gd name="T8" fmla="*/ 10 w 19"/>
                <a:gd name="T9" fmla="*/ 6 h 6"/>
                <a:gd name="T10" fmla="*/ 6 w 19"/>
                <a:gd name="T11" fmla="*/ 6 h 6"/>
                <a:gd name="T12" fmla="*/ 3 w 19"/>
                <a:gd name="T13" fmla="*/ 5 h 6"/>
                <a:gd name="T14" fmla="*/ 1 w 19"/>
                <a:gd name="T15" fmla="*/ 3 h 6"/>
                <a:gd name="T16" fmla="*/ 0 w 19"/>
                <a:gd name="T17" fmla="*/ 1 h 6"/>
                <a:gd name="T18" fmla="*/ 2 w 19"/>
                <a:gd name="T19" fmla="*/ 1 h 6"/>
                <a:gd name="T20" fmla="*/ 3 w 19"/>
                <a:gd name="T21" fmla="*/ 1 h 6"/>
                <a:gd name="T22" fmla="*/ 3 w 19"/>
                <a:gd name="T23" fmla="*/ 1 h 6"/>
                <a:gd name="T24" fmla="*/ 5 w 19"/>
                <a:gd name="T25" fmla="*/ 3 h 6"/>
                <a:gd name="T26" fmla="*/ 7 w 19"/>
                <a:gd name="T27" fmla="*/ 4 h 6"/>
                <a:gd name="T28" fmla="*/ 10 w 19"/>
                <a:gd name="T29" fmla="*/ 5 h 6"/>
                <a:gd name="T30" fmla="*/ 12 w 19"/>
                <a:gd name="T31" fmla="*/ 5 h 6"/>
                <a:gd name="T32" fmla="*/ 13 w 19"/>
                <a:gd name="T33" fmla="*/ 5 h 6"/>
                <a:gd name="T34" fmla="*/ 16 w 19"/>
                <a:gd name="T35" fmla="*/ 5 h 6"/>
                <a:gd name="T36" fmla="*/ 19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19" y="4"/>
                  </a:moveTo>
                  <a:cubicBezTo>
                    <a:pt x="19" y="4"/>
                    <a:pt x="18" y="5"/>
                    <a:pt x="16" y="5"/>
                  </a:cubicBezTo>
                  <a:cubicBezTo>
                    <a:pt x="15" y="6"/>
                    <a:pt x="14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9" y="6"/>
                    <a:pt x="7" y="6"/>
                    <a:pt x="6" y="6"/>
                  </a:cubicBezTo>
                  <a:cubicBezTo>
                    <a:pt x="5" y="6"/>
                    <a:pt x="4" y="5"/>
                    <a:pt x="3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4"/>
                    <a:pt x="10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7" y="5"/>
                    <a:pt x="19" y="4"/>
                    <a:pt x="19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3" name="Freeform 446"/>
            <p:cNvSpPr>
              <a:spLocks/>
            </p:cNvSpPr>
            <p:nvPr/>
          </p:nvSpPr>
          <p:spPr bwMode="auto">
            <a:xfrm>
              <a:off x="1885950" y="630238"/>
              <a:ext cx="115887" cy="158750"/>
            </a:xfrm>
            <a:custGeom>
              <a:avLst/>
              <a:gdLst>
                <a:gd name="T0" fmla="*/ 4 w 17"/>
                <a:gd name="T1" fmla="*/ 1 h 23"/>
                <a:gd name="T2" fmla="*/ 5 w 17"/>
                <a:gd name="T3" fmla="*/ 5 h 23"/>
                <a:gd name="T4" fmla="*/ 6 w 17"/>
                <a:gd name="T5" fmla="*/ 9 h 23"/>
                <a:gd name="T6" fmla="*/ 8 w 17"/>
                <a:gd name="T7" fmla="*/ 13 h 23"/>
                <a:gd name="T8" fmla="*/ 11 w 17"/>
                <a:gd name="T9" fmla="*/ 17 h 23"/>
                <a:gd name="T10" fmla="*/ 14 w 17"/>
                <a:gd name="T11" fmla="*/ 20 h 23"/>
                <a:gd name="T12" fmla="*/ 17 w 17"/>
                <a:gd name="T13" fmla="*/ 23 h 23"/>
                <a:gd name="T14" fmla="*/ 13 w 17"/>
                <a:gd name="T15" fmla="*/ 21 h 23"/>
                <a:gd name="T16" fmla="*/ 10 w 17"/>
                <a:gd name="T17" fmla="*/ 18 h 23"/>
                <a:gd name="T18" fmla="*/ 7 w 17"/>
                <a:gd name="T19" fmla="*/ 14 h 23"/>
                <a:gd name="T20" fmla="*/ 4 w 17"/>
                <a:gd name="T21" fmla="*/ 10 h 23"/>
                <a:gd name="T22" fmla="*/ 2 w 17"/>
                <a:gd name="T23" fmla="*/ 6 h 23"/>
                <a:gd name="T24" fmla="*/ 1 w 17"/>
                <a:gd name="T25" fmla="*/ 3 h 23"/>
                <a:gd name="T26" fmla="*/ 0 w 17"/>
                <a:gd name="T27" fmla="*/ 2 h 23"/>
                <a:gd name="T28" fmla="*/ 2 w 17"/>
                <a:gd name="T29" fmla="*/ 0 h 23"/>
                <a:gd name="T30" fmla="*/ 4 w 17"/>
                <a:gd name="T3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3">
                  <a:moveTo>
                    <a:pt x="4" y="1"/>
                  </a:moveTo>
                  <a:cubicBezTo>
                    <a:pt x="4" y="1"/>
                    <a:pt x="4" y="3"/>
                    <a:pt x="5" y="5"/>
                  </a:cubicBezTo>
                  <a:cubicBezTo>
                    <a:pt x="5" y="6"/>
                    <a:pt x="6" y="7"/>
                    <a:pt x="6" y="9"/>
                  </a:cubicBezTo>
                  <a:cubicBezTo>
                    <a:pt x="7" y="10"/>
                    <a:pt x="8" y="12"/>
                    <a:pt x="8" y="13"/>
                  </a:cubicBezTo>
                  <a:cubicBezTo>
                    <a:pt x="9" y="14"/>
                    <a:pt x="10" y="16"/>
                    <a:pt x="11" y="17"/>
                  </a:cubicBezTo>
                  <a:cubicBezTo>
                    <a:pt x="12" y="18"/>
                    <a:pt x="13" y="19"/>
                    <a:pt x="14" y="20"/>
                  </a:cubicBezTo>
                  <a:cubicBezTo>
                    <a:pt x="16" y="22"/>
                    <a:pt x="17" y="23"/>
                    <a:pt x="17" y="23"/>
                  </a:cubicBezTo>
                  <a:cubicBezTo>
                    <a:pt x="17" y="23"/>
                    <a:pt x="16" y="22"/>
                    <a:pt x="13" y="21"/>
                  </a:cubicBezTo>
                  <a:cubicBezTo>
                    <a:pt x="12" y="20"/>
                    <a:pt x="11" y="19"/>
                    <a:pt x="10" y="18"/>
                  </a:cubicBezTo>
                  <a:cubicBezTo>
                    <a:pt x="9" y="17"/>
                    <a:pt x="8" y="15"/>
                    <a:pt x="7" y="14"/>
                  </a:cubicBezTo>
                  <a:cubicBezTo>
                    <a:pt x="6" y="13"/>
                    <a:pt x="5" y="11"/>
                    <a:pt x="4" y="10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447"/>
            <p:cNvSpPr>
              <a:spLocks/>
            </p:cNvSpPr>
            <p:nvPr/>
          </p:nvSpPr>
          <p:spPr bwMode="auto">
            <a:xfrm>
              <a:off x="1743075" y="623888"/>
              <a:ext cx="103187" cy="117475"/>
            </a:xfrm>
            <a:custGeom>
              <a:avLst/>
              <a:gdLst>
                <a:gd name="T0" fmla="*/ 0 w 15"/>
                <a:gd name="T1" fmla="*/ 17 h 17"/>
                <a:gd name="T2" fmla="*/ 5 w 15"/>
                <a:gd name="T3" fmla="*/ 8 h 17"/>
                <a:gd name="T4" fmla="*/ 7 w 15"/>
                <a:gd name="T5" fmla="*/ 5 h 17"/>
                <a:gd name="T6" fmla="*/ 9 w 15"/>
                <a:gd name="T7" fmla="*/ 3 h 17"/>
                <a:gd name="T8" fmla="*/ 11 w 15"/>
                <a:gd name="T9" fmla="*/ 1 h 17"/>
                <a:gd name="T10" fmla="*/ 12 w 15"/>
                <a:gd name="T11" fmla="*/ 0 h 17"/>
                <a:gd name="T12" fmla="*/ 14 w 15"/>
                <a:gd name="T13" fmla="*/ 1 h 17"/>
                <a:gd name="T14" fmla="*/ 14 w 15"/>
                <a:gd name="T15" fmla="*/ 3 h 17"/>
                <a:gd name="T16" fmla="*/ 14 w 15"/>
                <a:gd name="T17" fmla="*/ 3 h 17"/>
                <a:gd name="T18" fmla="*/ 13 w 15"/>
                <a:gd name="T19" fmla="*/ 3 h 17"/>
                <a:gd name="T20" fmla="*/ 13 w 15"/>
                <a:gd name="T21" fmla="*/ 4 h 17"/>
                <a:gd name="T22" fmla="*/ 11 w 15"/>
                <a:gd name="T23" fmla="*/ 5 h 17"/>
                <a:gd name="T24" fmla="*/ 9 w 15"/>
                <a:gd name="T25" fmla="*/ 7 h 17"/>
                <a:gd name="T26" fmla="*/ 6 w 15"/>
                <a:gd name="T27" fmla="*/ 9 h 17"/>
                <a:gd name="T28" fmla="*/ 0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0" y="17"/>
                    <a:pt x="2" y="13"/>
                    <a:pt x="5" y="8"/>
                  </a:cubicBezTo>
                  <a:cubicBezTo>
                    <a:pt x="6" y="7"/>
                    <a:pt x="6" y="6"/>
                    <a:pt x="7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Freeform 448"/>
            <p:cNvSpPr>
              <a:spLocks/>
            </p:cNvSpPr>
            <p:nvPr/>
          </p:nvSpPr>
          <p:spPr bwMode="auto">
            <a:xfrm>
              <a:off x="1682750" y="520700"/>
              <a:ext cx="149225" cy="47625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8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9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2 w 22"/>
                <a:gd name="T29" fmla="*/ 2 h 7"/>
                <a:gd name="T30" fmla="*/ 10 w 22"/>
                <a:gd name="T31" fmla="*/ 2 h 7"/>
                <a:gd name="T32" fmla="*/ 6 w 22"/>
                <a:gd name="T33" fmla="*/ 2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7" y="1"/>
                    <a:pt x="18" y="1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8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449"/>
            <p:cNvSpPr>
              <a:spLocks/>
            </p:cNvSpPr>
            <p:nvPr/>
          </p:nvSpPr>
          <p:spPr bwMode="auto">
            <a:xfrm>
              <a:off x="3195638" y="912813"/>
              <a:ext cx="217487" cy="249238"/>
            </a:xfrm>
            <a:custGeom>
              <a:avLst/>
              <a:gdLst>
                <a:gd name="T0" fmla="*/ 2 w 32"/>
                <a:gd name="T1" fmla="*/ 8 h 36"/>
                <a:gd name="T2" fmla="*/ 21 w 32"/>
                <a:gd name="T3" fmla="*/ 9 h 36"/>
                <a:gd name="T4" fmla="*/ 32 w 32"/>
                <a:gd name="T5" fmla="*/ 16 h 36"/>
                <a:gd name="T6" fmla="*/ 26 w 32"/>
                <a:gd name="T7" fmla="*/ 25 h 36"/>
                <a:gd name="T8" fmla="*/ 0 w 32"/>
                <a:gd name="T9" fmla="*/ 28 h 36"/>
                <a:gd name="T10" fmla="*/ 2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2" y="8"/>
                  </a:moveTo>
                  <a:cubicBezTo>
                    <a:pt x="2" y="8"/>
                    <a:pt x="12" y="0"/>
                    <a:pt x="21" y="9"/>
                  </a:cubicBezTo>
                  <a:cubicBezTo>
                    <a:pt x="27" y="16"/>
                    <a:pt x="32" y="16"/>
                    <a:pt x="32" y="16"/>
                  </a:cubicBezTo>
                  <a:cubicBezTo>
                    <a:pt x="32" y="16"/>
                    <a:pt x="30" y="22"/>
                    <a:pt x="26" y="25"/>
                  </a:cubicBezTo>
                  <a:cubicBezTo>
                    <a:pt x="26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450"/>
            <p:cNvSpPr>
              <a:spLocks/>
            </p:cNvSpPr>
            <p:nvPr/>
          </p:nvSpPr>
          <p:spPr bwMode="auto">
            <a:xfrm>
              <a:off x="3092450" y="968375"/>
              <a:ext cx="219075" cy="338138"/>
            </a:xfrm>
            <a:custGeom>
              <a:avLst/>
              <a:gdLst>
                <a:gd name="T0" fmla="*/ 11 w 32"/>
                <a:gd name="T1" fmla="*/ 12 h 49"/>
                <a:gd name="T2" fmla="*/ 28 w 32"/>
                <a:gd name="T3" fmla="*/ 18 h 49"/>
                <a:gd name="T4" fmla="*/ 31 w 32"/>
                <a:gd name="T5" fmla="*/ 34 h 49"/>
                <a:gd name="T6" fmla="*/ 30 w 32"/>
                <a:gd name="T7" fmla="*/ 42 h 49"/>
                <a:gd name="T8" fmla="*/ 4 w 32"/>
                <a:gd name="T9" fmla="*/ 25 h 49"/>
                <a:gd name="T10" fmla="*/ 11 w 32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9">
                  <a:moveTo>
                    <a:pt x="11" y="12"/>
                  </a:moveTo>
                  <a:cubicBezTo>
                    <a:pt x="11" y="12"/>
                    <a:pt x="25" y="12"/>
                    <a:pt x="28" y="18"/>
                  </a:cubicBezTo>
                  <a:cubicBezTo>
                    <a:pt x="32" y="24"/>
                    <a:pt x="31" y="34"/>
                    <a:pt x="31" y="34"/>
                  </a:cubicBezTo>
                  <a:cubicBezTo>
                    <a:pt x="31" y="34"/>
                    <a:pt x="27" y="39"/>
                    <a:pt x="30" y="42"/>
                  </a:cubicBezTo>
                  <a:cubicBezTo>
                    <a:pt x="30" y="42"/>
                    <a:pt x="8" y="49"/>
                    <a:pt x="4" y="25"/>
                  </a:cubicBezTo>
                  <a:cubicBezTo>
                    <a:pt x="0" y="0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451"/>
            <p:cNvSpPr>
              <a:spLocks/>
            </p:cNvSpPr>
            <p:nvPr/>
          </p:nvSpPr>
          <p:spPr bwMode="auto">
            <a:xfrm>
              <a:off x="3140075" y="768350"/>
              <a:ext cx="219075" cy="282575"/>
            </a:xfrm>
            <a:custGeom>
              <a:avLst/>
              <a:gdLst>
                <a:gd name="T0" fmla="*/ 28 w 32"/>
                <a:gd name="T1" fmla="*/ 7 h 41"/>
                <a:gd name="T2" fmla="*/ 6 w 32"/>
                <a:gd name="T3" fmla="*/ 9 h 41"/>
                <a:gd name="T4" fmla="*/ 4 w 32"/>
                <a:gd name="T5" fmla="*/ 29 h 41"/>
                <a:gd name="T6" fmla="*/ 28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28" y="7"/>
                  </a:moveTo>
                  <a:cubicBezTo>
                    <a:pt x="28" y="7"/>
                    <a:pt x="11" y="0"/>
                    <a:pt x="6" y="9"/>
                  </a:cubicBezTo>
                  <a:cubicBezTo>
                    <a:pt x="0" y="20"/>
                    <a:pt x="4" y="29"/>
                    <a:pt x="4" y="29"/>
                  </a:cubicBezTo>
                  <a:cubicBezTo>
                    <a:pt x="4" y="29"/>
                    <a:pt x="32" y="41"/>
                    <a:pt x="28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452"/>
            <p:cNvSpPr>
              <a:spLocks/>
            </p:cNvSpPr>
            <p:nvPr/>
          </p:nvSpPr>
          <p:spPr bwMode="auto">
            <a:xfrm>
              <a:off x="2990850" y="762000"/>
              <a:ext cx="312737" cy="227013"/>
            </a:xfrm>
            <a:custGeom>
              <a:avLst/>
              <a:gdLst>
                <a:gd name="T0" fmla="*/ 10 w 46"/>
                <a:gd name="T1" fmla="*/ 0 h 33"/>
                <a:gd name="T2" fmla="*/ 5 w 46"/>
                <a:gd name="T3" fmla="*/ 23 h 33"/>
                <a:gd name="T4" fmla="*/ 22 w 46"/>
                <a:gd name="T5" fmla="*/ 30 h 33"/>
                <a:gd name="T6" fmla="*/ 10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10" y="0"/>
                  </a:moveTo>
                  <a:cubicBezTo>
                    <a:pt x="10" y="0"/>
                    <a:pt x="0" y="15"/>
                    <a:pt x="5" y="23"/>
                  </a:cubicBezTo>
                  <a:cubicBezTo>
                    <a:pt x="11" y="33"/>
                    <a:pt x="22" y="30"/>
                    <a:pt x="22" y="30"/>
                  </a:cubicBezTo>
                  <a:cubicBezTo>
                    <a:pt x="22" y="30"/>
                    <a:pt x="46" y="9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453"/>
            <p:cNvSpPr>
              <a:spLocks/>
            </p:cNvSpPr>
            <p:nvPr/>
          </p:nvSpPr>
          <p:spPr bwMode="auto">
            <a:xfrm>
              <a:off x="2908300" y="823913"/>
              <a:ext cx="219075" cy="247650"/>
            </a:xfrm>
            <a:custGeom>
              <a:avLst/>
              <a:gdLst>
                <a:gd name="T0" fmla="*/ 0 w 32"/>
                <a:gd name="T1" fmla="*/ 22 h 36"/>
                <a:gd name="T2" fmla="*/ 11 w 32"/>
                <a:gd name="T3" fmla="*/ 36 h 36"/>
                <a:gd name="T4" fmla="*/ 29 w 32"/>
                <a:gd name="T5" fmla="*/ 33 h 36"/>
                <a:gd name="T6" fmla="*/ 0 w 32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0" y="22"/>
                  </a:moveTo>
                  <a:cubicBezTo>
                    <a:pt x="0" y="22"/>
                    <a:pt x="2" y="36"/>
                    <a:pt x="11" y="36"/>
                  </a:cubicBezTo>
                  <a:cubicBezTo>
                    <a:pt x="23" y="36"/>
                    <a:pt x="29" y="33"/>
                    <a:pt x="29" y="33"/>
                  </a:cubicBezTo>
                  <a:cubicBezTo>
                    <a:pt x="32" y="25"/>
                    <a:pt x="21" y="0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454"/>
            <p:cNvSpPr>
              <a:spLocks/>
            </p:cNvSpPr>
            <p:nvPr/>
          </p:nvSpPr>
          <p:spPr bwMode="auto">
            <a:xfrm>
              <a:off x="2881313" y="1030288"/>
              <a:ext cx="287337" cy="234950"/>
            </a:xfrm>
            <a:custGeom>
              <a:avLst/>
              <a:gdLst>
                <a:gd name="T0" fmla="*/ 14 w 42"/>
                <a:gd name="T1" fmla="*/ 29 h 34"/>
                <a:gd name="T2" fmla="*/ 35 w 42"/>
                <a:gd name="T3" fmla="*/ 25 h 34"/>
                <a:gd name="T4" fmla="*/ 37 w 42"/>
                <a:gd name="T5" fmla="*/ 4 h 34"/>
                <a:gd name="T6" fmla="*/ 14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14" y="29"/>
                  </a:moveTo>
                  <a:cubicBezTo>
                    <a:pt x="14" y="29"/>
                    <a:pt x="30" y="34"/>
                    <a:pt x="35" y="25"/>
                  </a:cubicBezTo>
                  <a:cubicBezTo>
                    <a:pt x="42" y="14"/>
                    <a:pt x="37" y="4"/>
                    <a:pt x="37" y="4"/>
                  </a:cubicBezTo>
                  <a:cubicBezTo>
                    <a:pt x="37" y="4"/>
                    <a:pt x="0" y="0"/>
                    <a:pt x="14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Oval 455"/>
            <p:cNvSpPr>
              <a:spLocks noChangeArrowheads="1"/>
            </p:cNvSpPr>
            <p:nvPr/>
          </p:nvSpPr>
          <p:spPr bwMode="auto">
            <a:xfrm>
              <a:off x="3079750" y="927100"/>
              <a:ext cx="155575" cy="15875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Oval 456"/>
            <p:cNvSpPr>
              <a:spLocks noChangeArrowheads="1"/>
            </p:cNvSpPr>
            <p:nvPr/>
          </p:nvSpPr>
          <p:spPr bwMode="auto">
            <a:xfrm>
              <a:off x="3106738" y="954088"/>
              <a:ext cx="101600" cy="104775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457"/>
            <p:cNvSpPr>
              <a:spLocks/>
            </p:cNvSpPr>
            <p:nvPr/>
          </p:nvSpPr>
          <p:spPr bwMode="auto">
            <a:xfrm>
              <a:off x="3201988" y="838200"/>
              <a:ext cx="101600" cy="130175"/>
            </a:xfrm>
            <a:custGeom>
              <a:avLst/>
              <a:gdLst>
                <a:gd name="T0" fmla="*/ 1 w 15"/>
                <a:gd name="T1" fmla="*/ 17 h 19"/>
                <a:gd name="T2" fmla="*/ 4 w 15"/>
                <a:gd name="T3" fmla="*/ 15 h 19"/>
                <a:gd name="T4" fmla="*/ 7 w 15"/>
                <a:gd name="T5" fmla="*/ 13 h 19"/>
                <a:gd name="T6" fmla="*/ 10 w 15"/>
                <a:gd name="T7" fmla="*/ 10 h 19"/>
                <a:gd name="T8" fmla="*/ 12 w 15"/>
                <a:gd name="T9" fmla="*/ 6 h 19"/>
                <a:gd name="T10" fmla="*/ 13 w 15"/>
                <a:gd name="T11" fmla="*/ 5 h 19"/>
                <a:gd name="T12" fmla="*/ 14 w 15"/>
                <a:gd name="T13" fmla="*/ 3 h 19"/>
                <a:gd name="T14" fmla="*/ 15 w 15"/>
                <a:gd name="T15" fmla="*/ 0 h 19"/>
                <a:gd name="T16" fmla="*/ 14 w 15"/>
                <a:gd name="T17" fmla="*/ 3 h 19"/>
                <a:gd name="T18" fmla="*/ 14 w 15"/>
                <a:gd name="T19" fmla="*/ 5 h 19"/>
                <a:gd name="T20" fmla="*/ 13 w 15"/>
                <a:gd name="T21" fmla="*/ 7 h 19"/>
                <a:gd name="T22" fmla="*/ 10 w 15"/>
                <a:gd name="T23" fmla="*/ 10 h 19"/>
                <a:gd name="T24" fmla="*/ 7 w 15"/>
                <a:gd name="T25" fmla="*/ 13 h 19"/>
                <a:gd name="T26" fmla="*/ 5 w 15"/>
                <a:gd name="T27" fmla="*/ 16 h 19"/>
                <a:gd name="T28" fmla="*/ 2 w 15"/>
                <a:gd name="T29" fmla="*/ 18 h 19"/>
                <a:gd name="T30" fmla="*/ 2 w 15"/>
                <a:gd name="T31" fmla="*/ 18 h 19"/>
                <a:gd name="T32" fmla="*/ 0 w 15"/>
                <a:gd name="T33" fmla="*/ 18 h 19"/>
                <a:gd name="T34" fmla="*/ 1 w 15"/>
                <a:gd name="T35" fmla="*/ 17 h 19"/>
                <a:gd name="T36" fmla="*/ 1 w 15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10" y="8"/>
                    <a:pt x="11" y="7"/>
                    <a:pt x="12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4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2"/>
                    <a:pt x="7" y="13"/>
                  </a:cubicBezTo>
                  <a:cubicBezTo>
                    <a:pt x="6" y="14"/>
                    <a:pt x="5" y="15"/>
                    <a:pt x="5" y="16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458"/>
            <p:cNvSpPr>
              <a:spLocks/>
            </p:cNvSpPr>
            <p:nvPr/>
          </p:nvSpPr>
          <p:spPr bwMode="auto">
            <a:xfrm>
              <a:off x="3059113" y="809625"/>
              <a:ext cx="68262" cy="144463"/>
            </a:xfrm>
            <a:custGeom>
              <a:avLst/>
              <a:gdLst>
                <a:gd name="T0" fmla="*/ 0 w 10"/>
                <a:gd name="T1" fmla="*/ 0 h 21"/>
                <a:gd name="T2" fmla="*/ 1 w 10"/>
                <a:gd name="T3" fmla="*/ 3 h 21"/>
                <a:gd name="T4" fmla="*/ 4 w 10"/>
                <a:gd name="T5" fmla="*/ 10 h 21"/>
                <a:gd name="T6" fmla="*/ 6 w 10"/>
                <a:gd name="T7" fmla="*/ 13 h 21"/>
                <a:gd name="T8" fmla="*/ 7 w 10"/>
                <a:gd name="T9" fmla="*/ 16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21 h 21"/>
                <a:gd name="T16" fmla="*/ 7 w 10"/>
                <a:gd name="T17" fmla="*/ 21 h 21"/>
                <a:gd name="T18" fmla="*/ 7 w 10"/>
                <a:gd name="T19" fmla="*/ 20 h 21"/>
                <a:gd name="T20" fmla="*/ 6 w 10"/>
                <a:gd name="T21" fmla="*/ 17 h 21"/>
                <a:gd name="T22" fmla="*/ 4 w 10"/>
                <a:gd name="T23" fmla="*/ 14 h 21"/>
                <a:gd name="T24" fmla="*/ 3 w 10"/>
                <a:gd name="T25" fmla="*/ 10 h 21"/>
                <a:gd name="T26" fmla="*/ 1 w 10"/>
                <a:gd name="T27" fmla="*/ 3 h 21"/>
                <a:gd name="T28" fmla="*/ 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0"/>
                  </a:cubicBezTo>
                  <a:cubicBezTo>
                    <a:pt x="4" y="11"/>
                    <a:pt x="5" y="12"/>
                    <a:pt x="6" y="13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9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20"/>
                    <a:pt x="7" y="19"/>
                    <a:pt x="6" y="17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4" y="13"/>
                    <a:pt x="3" y="12"/>
                    <a:pt x="3" y="10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459"/>
            <p:cNvSpPr>
              <a:spLocks/>
            </p:cNvSpPr>
            <p:nvPr/>
          </p:nvSpPr>
          <p:spPr bwMode="auto">
            <a:xfrm>
              <a:off x="3228975" y="1017588"/>
              <a:ext cx="122237" cy="41275"/>
            </a:xfrm>
            <a:custGeom>
              <a:avLst/>
              <a:gdLst>
                <a:gd name="T0" fmla="*/ 18 w 18"/>
                <a:gd name="T1" fmla="*/ 4 h 6"/>
                <a:gd name="T2" fmla="*/ 16 w 18"/>
                <a:gd name="T3" fmla="*/ 5 h 6"/>
                <a:gd name="T4" fmla="*/ 13 w 18"/>
                <a:gd name="T5" fmla="*/ 6 h 6"/>
                <a:gd name="T6" fmla="*/ 11 w 18"/>
                <a:gd name="T7" fmla="*/ 6 h 6"/>
                <a:gd name="T8" fmla="*/ 10 w 18"/>
                <a:gd name="T9" fmla="*/ 6 h 6"/>
                <a:gd name="T10" fmla="*/ 6 w 18"/>
                <a:gd name="T11" fmla="*/ 6 h 6"/>
                <a:gd name="T12" fmla="*/ 3 w 18"/>
                <a:gd name="T13" fmla="*/ 5 h 6"/>
                <a:gd name="T14" fmla="*/ 1 w 18"/>
                <a:gd name="T15" fmla="*/ 3 h 6"/>
                <a:gd name="T16" fmla="*/ 0 w 18"/>
                <a:gd name="T17" fmla="*/ 1 h 6"/>
                <a:gd name="T18" fmla="*/ 2 w 18"/>
                <a:gd name="T19" fmla="*/ 0 h 6"/>
                <a:gd name="T20" fmla="*/ 2 w 18"/>
                <a:gd name="T21" fmla="*/ 1 h 6"/>
                <a:gd name="T22" fmla="*/ 3 w 18"/>
                <a:gd name="T23" fmla="*/ 1 h 6"/>
                <a:gd name="T24" fmla="*/ 5 w 18"/>
                <a:gd name="T25" fmla="*/ 2 h 6"/>
                <a:gd name="T26" fmla="*/ 7 w 18"/>
                <a:gd name="T27" fmla="*/ 4 h 6"/>
                <a:gd name="T28" fmla="*/ 10 w 18"/>
                <a:gd name="T29" fmla="*/ 5 h 6"/>
                <a:gd name="T30" fmla="*/ 11 w 18"/>
                <a:gd name="T31" fmla="*/ 5 h 6"/>
                <a:gd name="T32" fmla="*/ 13 w 18"/>
                <a:gd name="T33" fmla="*/ 5 h 6"/>
                <a:gd name="T34" fmla="*/ 16 w 18"/>
                <a:gd name="T35" fmla="*/ 5 h 6"/>
                <a:gd name="T36" fmla="*/ 18 w 18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6">
                  <a:moveTo>
                    <a:pt x="18" y="4"/>
                  </a:moveTo>
                  <a:cubicBezTo>
                    <a:pt x="18" y="4"/>
                    <a:pt x="17" y="5"/>
                    <a:pt x="16" y="5"/>
                  </a:cubicBezTo>
                  <a:cubicBezTo>
                    <a:pt x="15" y="5"/>
                    <a:pt x="14" y="6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5" y="2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4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7" y="4"/>
                    <a:pt x="18" y="4"/>
                    <a:pt x="18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460"/>
            <p:cNvSpPr>
              <a:spLocks/>
            </p:cNvSpPr>
            <p:nvPr/>
          </p:nvSpPr>
          <p:spPr bwMode="auto">
            <a:xfrm>
              <a:off x="3140075" y="1071563"/>
              <a:ext cx="115887" cy="165100"/>
            </a:xfrm>
            <a:custGeom>
              <a:avLst/>
              <a:gdLst>
                <a:gd name="T0" fmla="*/ 4 w 17"/>
                <a:gd name="T1" fmla="*/ 2 h 24"/>
                <a:gd name="T2" fmla="*/ 5 w 17"/>
                <a:gd name="T3" fmla="*/ 6 h 24"/>
                <a:gd name="T4" fmla="*/ 6 w 17"/>
                <a:gd name="T5" fmla="*/ 10 h 24"/>
                <a:gd name="T6" fmla="*/ 8 w 17"/>
                <a:gd name="T7" fmla="*/ 14 h 24"/>
                <a:gd name="T8" fmla="*/ 11 w 17"/>
                <a:gd name="T9" fmla="*/ 18 h 24"/>
                <a:gd name="T10" fmla="*/ 14 w 17"/>
                <a:gd name="T11" fmla="*/ 21 h 24"/>
                <a:gd name="T12" fmla="*/ 17 w 17"/>
                <a:gd name="T13" fmla="*/ 24 h 24"/>
                <a:gd name="T14" fmla="*/ 13 w 17"/>
                <a:gd name="T15" fmla="*/ 21 h 24"/>
                <a:gd name="T16" fmla="*/ 10 w 17"/>
                <a:gd name="T17" fmla="*/ 19 h 24"/>
                <a:gd name="T18" fmla="*/ 7 w 17"/>
                <a:gd name="T19" fmla="*/ 15 h 24"/>
                <a:gd name="T20" fmla="*/ 4 w 17"/>
                <a:gd name="T21" fmla="*/ 11 h 24"/>
                <a:gd name="T22" fmla="*/ 2 w 17"/>
                <a:gd name="T23" fmla="*/ 7 h 24"/>
                <a:gd name="T24" fmla="*/ 0 w 17"/>
                <a:gd name="T25" fmla="*/ 4 h 24"/>
                <a:gd name="T26" fmla="*/ 0 w 17"/>
                <a:gd name="T27" fmla="*/ 3 h 24"/>
                <a:gd name="T28" fmla="*/ 1 w 17"/>
                <a:gd name="T29" fmla="*/ 1 h 24"/>
                <a:gd name="T30" fmla="*/ 4 w 17"/>
                <a:gd name="T3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4">
                  <a:moveTo>
                    <a:pt x="4" y="2"/>
                  </a:moveTo>
                  <a:cubicBezTo>
                    <a:pt x="4" y="2"/>
                    <a:pt x="4" y="4"/>
                    <a:pt x="5" y="6"/>
                  </a:cubicBezTo>
                  <a:cubicBezTo>
                    <a:pt x="5" y="7"/>
                    <a:pt x="6" y="8"/>
                    <a:pt x="6" y="10"/>
                  </a:cubicBezTo>
                  <a:cubicBezTo>
                    <a:pt x="7" y="11"/>
                    <a:pt x="7" y="13"/>
                    <a:pt x="8" y="14"/>
                  </a:cubicBezTo>
                  <a:cubicBezTo>
                    <a:pt x="9" y="15"/>
                    <a:pt x="10" y="17"/>
                    <a:pt x="11" y="18"/>
                  </a:cubicBezTo>
                  <a:cubicBezTo>
                    <a:pt x="12" y="19"/>
                    <a:pt x="13" y="20"/>
                    <a:pt x="14" y="21"/>
                  </a:cubicBezTo>
                  <a:cubicBezTo>
                    <a:pt x="15" y="22"/>
                    <a:pt x="17" y="24"/>
                    <a:pt x="17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12" y="21"/>
                    <a:pt x="11" y="20"/>
                    <a:pt x="10" y="19"/>
                  </a:cubicBezTo>
                  <a:cubicBezTo>
                    <a:pt x="9" y="18"/>
                    <a:pt x="8" y="16"/>
                    <a:pt x="7" y="15"/>
                  </a:cubicBezTo>
                  <a:cubicBezTo>
                    <a:pt x="5" y="14"/>
                    <a:pt x="5" y="12"/>
                    <a:pt x="4" y="11"/>
                  </a:cubicBezTo>
                  <a:cubicBezTo>
                    <a:pt x="3" y="10"/>
                    <a:pt x="2" y="8"/>
                    <a:pt x="2" y="7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461"/>
            <p:cNvSpPr>
              <a:spLocks/>
            </p:cNvSpPr>
            <p:nvPr/>
          </p:nvSpPr>
          <p:spPr bwMode="auto">
            <a:xfrm>
              <a:off x="2997200" y="1071563"/>
              <a:ext cx="103187" cy="117475"/>
            </a:xfrm>
            <a:custGeom>
              <a:avLst/>
              <a:gdLst>
                <a:gd name="T0" fmla="*/ 0 w 15"/>
                <a:gd name="T1" fmla="*/ 17 h 17"/>
                <a:gd name="T2" fmla="*/ 5 w 15"/>
                <a:gd name="T3" fmla="*/ 8 h 17"/>
                <a:gd name="T4" fmla="*/ 7 w 15"/>
                <a:gd name="T5" fmla="*/ 5 h 17"/>
                <a:gd name="T6" fmla="*/ 9 w 15"/>
                <a:gd name="T7" fmla="*/ 2 h 17"/>
                <a:gd name="T8" fmla="*/ 11 w 15"/>
                <a:gd name="T9" fmla="*/ 1 h 17"/>
                <a:gd name="T10" fmla="*/ 12 w 15"/>
                <a:gd name="T11" fmla="*/ 0 h 17"/>
                <a:gd name="T12" fmla="*/ 14 w 15"/>
                <a:gd name="T13" fmla="*/ 0 h 17"/>
                <a:gd name="T14" fmla="*/ 14 w 15"/>
                <a:gd name="T15" fmla="*/ 3 h 17"/>
                <a:gd name="T16" fmla="*/ 14 w 15"/>
                <a:gd name="T17" fmla="*/ 3 h 17"/>
                <a:gd name="T18" fmla="*/ 13 w 15"/>
                <a:gd name="T19" fmla="*/ 3 h 17"/>
                <a:gd name="T20" fmla="*/ 13 w 15"/>
                <a:gd name="T21" fmla="*/ 3 h 17"/>
                <a:gd name="T22" fmla="*/ 11 w 15"/>
                <a:gd name="T23" fmla="*/ 4 h 17"/>
                <a:gd name="T24" fmla="*/ 9 w 15"/>
                <a:gd name="T25" fmla="*/ 6 h 17"/>
                <a:gd name="T26" fmla="*/ 6 w 15"/>
                <a:gd name="T27" fmla="*/ 9 h 17"/>
                <a:gd name="T28" fmla="*/ 0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0" y="17"/>
                    <a:pt x="2" y="12"/>
                    <a:pt x="5" y="8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4" y="0"/>
                    <a:pt x="14" y="0"/>
                  </a:cubicBezTo>
                  <a:cubicBezTo>
                    <a:pt x="15" y="1"/>
                    <a:pt x="14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462"/>
            <p:cNvSpPr>
              <a:spLocks/>
            </p:cNvSpPr>
            <p:nvPr/>
          </p:nvSpPr>
          <p:spPr bwMode="auto">
            <a:xfrm>
              <a:off x="2936875" y="968375"/>
              <a:ext cx="149225" cy="49213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7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8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2 w 22"/>
                <a:gd name="T29" fmla="*/ 2 h 7"/>
                <a:gd name="T30" fmla="*/ 10 w 22"/>
                <a:gd name="T31" fmla="*/ 2 h 7"/>
                <a:gd name="T32" fmla="*/ 6 w 22"/>
                <a:gd name="T33" fmla="*/ 1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9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1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7" y="2"/>
                    <a:pt x="6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463"/>
            <p:cNvSpPr>
              <a:spLocks/>
            </p:cNvSpPr>
            <p:nvPr/>
          </p:nvSpPr>
          <p:spPr bwMode="auto">
            <a:xfrm>
              <a:off x="2057400" y="1347788"/>
              <a:ext cx="217487" cy="247650"/>
            </a:xfrm>
            <a:custGeom>
              <a:avLst/>
              <a:gdLst>
                <a:gd name="T0" fmla="*/ 2 w 32"/>
                <a:gd name="T1" fmla="*/ 8 h 36"/>
                <a:gd name="T2" fmla="*/ 20 w 32"/>
                <a:gd name="T3" fmla="*/ 9 h 36"/>
                <a:gd name="T4" fmla="*/ 32 w 32"/>
                <a:gd name="T5" fmla="*/ 17 h 36"/>
                <a:gd name="T6" fmla="*/ 25 w 32"/>
                <a:gd name="T7" fmla="*/ 25 h 36"/>
                <a:gd name="T8" fmla="*/ 0 w 32"/>
                <a:gd name="T9" fmla="*/ 28 h 36"/>
                <a:gd name="T10" fmla="*/ 2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2" y="8"/>
                  </a:moveTo>
                  <a:cubicBezTo>
                    <a:pt x="2" y="8"/>
                    <a:pt x="11" y="0"/>
                    <a:pt x="20" y="9"/>
                  </a:cubicBezTo>
                  <a:cubicBezTo>
                    <a:pt x="27" y="16"/>
                    <a:pt x="32" y="17"/>
                    <a:pt x="32" y="17"/>
                  </a:cubicBezTo>
                  <a:cubicBezTo>
                    <a:pt x="32" y="17"/>
                    <a:pt x="29" y="22"/>
                    <a:pt x="25" y="25"/>
                  </a:cubicBezTo>
                  <a:cubicBezTo>
                    <a:pt x="25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464"/>
            <p:cNvSpPr>
              <a:spLocks/>
            </p:cNvSpPr>
            <p:nvPr/>
          </p:nvSpPr>
          <p:spPr bwMode="auto">
            <a:xfrm>
              <a:off x="1954213" y="1403350"/>
              <a:ext cx="211137" cy="336550"/>
            </a:xfrm>
            <a:custGeom>
              <a:avLst/>
              <a:gdLst>
                <a:gd name="T0" fmla="*/ 11 w 31"/>
                <a:gd name="T1" fmla="*/ 12 h 49"/>
                <a:gd name="T2" fmla="*/ 28 w 31"/>
                <a:gd name="T3" fmla="*/ 18 h 49"/>
                <a:gd name="T4" fmla="*/ 30 w 31"/>
                <a:gd name="T5" fmla="*/ 34 h 49"/>
                <a:gd name="T6" fmla="*/ 29 w 31"/>
                <a:gd name="T7" fmla="*/ 42 h 49"/>
                <a:gd name="T8" fmla="*/ 4 w 31"/>
                <a:gd name="T9" fmla="*/ 25 h 49"/>
                <a:gd name="T10" fmla="*/ 11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11" y="12"/>
                  </a:moveTo>
                  <a:cubicBezTo>
                    <a:pt x="11" y="12"/>
                    <a:pt x="25" y="13"/>
                    <a:pt x="28" y="18"/>
                  </a:cubicBezTo>
                  <a:cubicBezTo>
                    <a:pt x="31" y="24"/>
                    <a:pt x="30" y="34"/>
                    <a:pt x="30" y="34"/>
                  </a:cubicBezTo>
                  <a:cubicBezTo>
                    <a:pt x="30" y="34"/>
                    <a:pt x="27" y="39"/>
                    <a:pt x="29" y="42"/>
                  </a:cubicBezTo>
                  <a:cubicBezTo>
                    <a:pt x="29" y="42"/>
                    <a:pt x="7" y="49"/>
                    <a:pt x="4" y="25"/>
                  </a:cubicBezTo>
                  <a:cubicBezTo>
                    <a:pt x="0" y="0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465"/>
            <p:cNvSpPr>
              <a:spLocks/>
            </p:cNvSpPr>
            <p:nvPr/>
          </p:nvSpPr>
          <p:spPr bwMode="auto">
            <a:xfrm>
              <a:off x="2001838" y="1203325"/>
              <a:ext cx="219075" cy="282575"/>
            </a:xfrm>
            <a:custGeom>
              <a:avLst/>
              <a:gdLst>
                <a:gd name="T0" fmla="*/ 28 w 32"/>
                <a:gd name="T1" fmla="*/ 7 h 41"/>
                <a:gd name="T2" fmla="*/ 6 w 32"/>
                <a:gd name="T3" fmla="*/ 9 h 41"/>
                <a:gd name="T4" fmla="*/ 4 w 32"/>
                <a:gd name="T5" fmla="*/ 30 h 41"/>
                <a:gd name="T6" fmla="*/ 28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28" y="7"/>
                  </a:moveTo>
                  <a:cubicBezTo>
                    <a:pt x="28" y="7"/>
                    <a:pt x="11" y="0"/>
                    <a:pt x="6" y="9"/>
                  </a:cubicBezTo>
                  <a:cubicBezTo>
                    <a:pt x="0" y="20"/>
                    <a:pt x="4" y="30"/>
                    <a:pt x="4" y="30"/>
                  </a:cubicBezTo>
                  <a:cubicBezTo>
                    <a:pt x="4" y="30"/>
                    <a:pt x="32" y="41"/>
                    <a:pt x="28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466"/>
            <p:cNvSpPr>
              <a:spLocks/>
            </p:cNvSpPr>
            <p:nvPr/>
          </p:nvSpPr>
          <p:spPr bwMode="auto">
            <a:xfrm>
              <a:off x="1852613" y="1195388"/>
              <a:ext cx="312737" cy="228600"/>
            </a:xfrm>
            <a:custGeom>
              <a:avLst/>
              <a:gdLst>
                <a:gd name="T0" fmla="*/ 10 w 46"/>
                <a:gd name="T1" fmla="*/ 0 h 33"/>
                <a:gd name="T2" fmla="*/ 5 w 46"/>
                <a:gd name="T3" fmla="*/ 23 h 33"/>
                <a:gd name="T4" fmla="*/ 22 w 46"/>
                <a:gd name="T5" fmla="*/ 30 h 33"/>
                <a:gd name="T6" fmla="*/ 10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10" y="0"/>
                  </a:moveTo>
                  <a:cubicBezTo>
                    <a:pt x="10" y="0"/>
                    <a:pt x="0" y="15"/>
                    <a:pt x="5" y="23"/>
                  </a:cubicBezTo>
                  <a:cubicBezTo>
                    <a:pt x="10" y="33"/>
                    <a:pt x="22" y="30"/>
                    <a:pt x="22" y="30"/>
                  </a:cubicBezTo>
                  <a:cubicBezTo>
                    <a:pt x="22" y="30"/>
                    <a:pt x="46" y="9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467"/>
            <p:cNvSpPr>
              <a:spLocks/>
            </p:cNvSpPr>
            <p:nvPr/>
          </p:nvSpPr>
          <p:spPr bwMode="auto">
            <a:xfrm>
              <a:off x="1770063" y="1257300"/>
              <a:ext cx="219075" cy="249238"/>
            </a:xfrm>
            <a:custGeom>
              <a:avLst/>
              <a:gdLst>
                <a:gd name="T0" fmla="*/ 0 w 32"/>
                <a:gd name="T1" fmla="*/ 22 h 36"/>
                <a:gd name="T2" fmla="*/ 11 w 32"/>
                <a:gd name="T3" fmla="*/ 36 h 36"/>
                <a:gd name="T4" fmla="*/ 29 w 32"/>
                <a:gd name="T5" fmla="*/ 33 h 36"/>
                <a:gd name="T6" fmla="*/ 0 w 32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0" y="22"/>
                  </a:moveTo>
                  <a:cubicBezTo>
                    <a:pt x="0" y="22"/>
                    <a:pt x="2" y="36"/>
                    <a:pt x="11" y="36"/>
                  </a:cubicBezTo>
                  <a:cubicBezTo>
                    <a:pt x="22" y="36"/>
                    <a:pt x="29" y="33"/>
                    <a:pt x="29" y="33"/>
                  </a:cubicBezTo>
                  <a:cubicBezTo>
                    <a:pt x="32" y="25"/>
                    <a:pt x="21" y="0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468"/>
            <p:cNvSpPr>
              <a:spLocks/>
            </p:cNvSpPr>
            <p:nvPr/>
          </p:nvSpPr>
          <p:spPr bwMode="auto">
            <a:xfrm>
              <a:off x="1743075" y="1465263"/>
              <a:ext cx="279400" cy="233363"/>
            </a:xfrm>
            <a:custGeom>
              <a:avLst/>
              <a:gdLst>
                <a:gd name="T0" fmla="*/ 14 w 41"/>
                <a:gd name="T1" fmla="*/ 29 h 34"/>
                <a:gd name="T2" fmla="*/ 35 w 41"/>
                <a:gd name="T3" fmla="*/ 25 h 34"/>
                <a:gd name="T4" fmla="*/ 37 w 41"/>
                <a:gd name="T5" fmla="*/ 4 h 34"/>
                <a:gd name="T6" fmla="*/ 14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14" y="29"/>
                  </a:moveTo>
                  <a:cubicBezTo>
                    <a:pt x="14" y="29"/>
                    <a:pt x="30" y="34"/>
                    <a:pt x="35" y="25"/>
                  </a:cubicBezTo>
                  <a:cubicBezTo>
                    <a:pt x="41" y="14"/>
                    <a:pt x="37" y="4"/>
                    <a:pt x="37" y="4"/>
                  </a:cubicBezTo>
                  <a:cubicBezTo>
                    <a:pt x="37" y="4"/>
                    <a:pt x="0" y="0"/>
                    <a:pt x="14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Oval 469"/>
            <p:cNvSpPr>
              <a:spLocks noChangeArrowheads="1"/>
            </p:cNvSpPr>
            <p:nvPr/>
          </p:nvSpPr>
          <p:spPr bwMode="auto">
            <a:xfrm>
              <a:off x="1933575" y="1362075"/>
              <a:ext cx="165100" cy="157163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Oval 470"/>
            <p:cNvSpPr>
              <a:spLocks noChangeArrowheads="1"/>
            </p:cNvSpPr>
            <p:nvPr/>
          </p:nvSpPr>
          <p:spPr bwMode="auto">
            <a:xfrm>
              <a:off x="1968500" y="1389063"/>
              <a:ext cx="95250" cy="1031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471"/>
            <p:cNvSpPr>
              <a:spLocks/>
            </p:cNvSpPr>
            <p:nvPr/>
          </p:nvSpPr>
          <p:spPr bwMode="auto">
            <a:xfrm>
              <a:off x="2063750" y="1271588"/>
              <a:ext cx="101600" cy="131763"/>
            </a:xfrm>
            <a:custGeom>
              <a:avLst/>
              <a:gdLst>
                <a:gd name="T0" fmla="*/ 1 w 15"/>
                <a:gd name="T1" fmla="*/ 17 h 19"/>
                <a:gd name="T2" fmla="*/ 4 w 15"/>
                <a:gd name="T3" fmla="*/ 15 h 19"/>
                <a:gd name="T4" fmla="*/ 6 w 15"/>
                <a:gd name="T5" fmla="*/ 13 h 19"/>
                <a:gd name="T6" fmla="*/ 9 w 15"/>
                <a:gd name="T7" fmla="*/ 10 h 19"/>
                <a:gd name="T8" fmla="*/ 12 w 15"/>
                <a:gd name="T9" fmla="*/ 6 h 19"/>
                <a:gd name="T10" fmla="*/ 13 w 15"/>
                <a:gd name="T11" fmla="*/ 5 h 19"/>
                <a:gd name="T12" fmla="*/ 14 w 15"/>
                <a:gd name="T13" fmla="*/ 3 h 19"/>
                <a:gd name="T14" fmla="*/ 15 w 15"/>
                <a:gd name="T15" fmla="*/ 0 h 19"/>
                <a:gd name="T16" fmla="*/ 14 w 15"/>
                <a:gd name="T17" fmla="*/ 3 h 19"/>
                <a:gd name="T18" fmla="*/ 13 w 15"/>
                <a:gd name="T19" fmla="*/ 5 h 19"/>
                <a:gd name="T20" fmla="*/ 12 w 15"/>
                <a:gd name="T21" fmla="*/ 7 h 19"/>
                <a:gd name="T22" fmla="*/ 10 w 15"/>
                <a:gd name="T23" fmla="*/ 10 h 19"/>
                <a:gd name="T24" fmla="*/ 7 w 15"/>
                <a:gd name="T25" fmla="*/ 14 h 19"/>
                <a:gd name="T26" fmla="*/ 4 w 15"/>
                <a:gd name="T27" fmla="*/ 16 h 19"/>
                <a:gd name="T28" fmla="*/ 2 w 15"/>
                <a:gd name="T29" fmla="*/ 18 h 19"/>
                <a:gd name="T30" fmla="*/ 2 w 15"/>
                <a:gd name="T31" fmla="*/ 19 h 19"/>
                <a:gd name="T32" fmla="*/ 0 w 15"/>
                <a:gd name="T33" fmla="*/ 18 h 19"/>
                <a:gd name="T34" fmla="*/ 1 w 15"/>
                <a:gd name="T35" fmla="*/ 17 h 19"/>
                <a:gd name="T36" fmla="*/ 1 w 15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4" y="3"/>
                  </a:cubicBezTo>
                  <a:cubicBezTo>
                    <a:pt x="14" y="4"/>
                    <a:pt x="14" y="4"/>
                    <a:pt x="13" y="5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7" y="14"/>
                  </a:cubicBezTo>
                  <a:cubicBezTo>
                    <a:pt x="6" y="15"/>
                    <a:pt x="5" y="15"/>
                    <a:pt x="4" y="16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472"/>
            <p:cNvSpPr>
              <a:spLocks/>
            </p:cNvSpPr>
            <p:nvPr/>
          </p:nvSpPr>
          <p:spPr bwMode="auto">
            <a:xfrm>
              <a:off x="1920875" y="1244600"/>
              <a:ext cx="68262" cy="144463"/>
            </a:xfrm>
            <a:custGeom>
              <a:avLst/>
              <a:gdLst>
                <a:gd name="T0" fmla="*/ 0 w 10"/>
                <a:gd name="T1" fmla="*/ 0 h 21"/>
                <a:gd name="T2" fmla="*/ 1 w 10"/>
                <a:gd name="T3" fmla="*/ 3 h 21"/>
                <a:gd name="T4" fmla="*/ 4 w 10"/>
                <a:gd name="T5" fmla="*/ 10 h 21"/>
                <a:gd name="T6" fmla="*/ 6 w 10"/>
                <a:gd name="T7" fmla="*/ 14 h 21"/>
                <a:gd name="T8" fmla="*/ 7 w 10"/>
                <a:gd name="T9" fmla="*/ 16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21 h 21"/>
                <a:gd name="T16" fmla="*/ 7 w 10"/>
                <a:gd name="T17" fmla="*/ 21 h 21"/>
                <a:gd name="T18" fmla="*/ 7 w 10"/>
                <a:gd name="T19" fmla="*/ 21 h 21"/>
                <a:gd name="T20" fmla="*/ 6 w 10"/>
                <a:gd name="T21" fmla="*/ 18 h 21"/>
                <a:gd name="T22" fmla="*/ 4 w 10"/>
                <a:gd name="T23" fmla="*/ 14 h 21"/>
                <a:gd name="T24" fmla="*/ 3 w 10"/>
                <a:gd name="T25" fmla="*/ 11 h 21"/>
                <a:gd name="T26" fmla="*/ 1 w 10"/>
                <a:gd name="T27" fmla="*/ 3 h 21"/>
                <a:gd name="T28" fmla="*/ 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0"/>
                  </a:cubicBezTo>
                  <a:cubicBezTo>
                    <a:pt x="4" y="11"/>
                    <a:pt x="5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19"/>
                    <a:pt x="6" y="18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3" y="13"/>
                    <a:pt x="3" y="12"/>
                    <a:pt x="3" y="11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473"/>
            <p:cNvSpPr>
              <a:spLocks/>
            </p:cNvSpPr>
            <p:nvPr/>
          </p:nvSpPr>
          <p:spPr bwMode="auto">
            <a:xfrm>
              <a:off x="2084388" y="1450975"/>
              <a:ext cx="130175" cy="41275"/>
            </a:xfrm>
            <a:custGeom>
              <a:avLst/>
              <a:gdLst>
                <a:gd name="T0" fmla="*/ 19 w 19"/>
                <a:gd name="T1" fmla="*/ 4 h 6"/>
                <a:gd name="T2" fmla="*/ 17 w 19"/>
                <a:gd name="T3" fmla="*/ 5 h 6"/>
                <a:gd name="T4" fmla="*/ 14 w 19"/>
                <a:gd name="T5" fmla="*/ 6 h 6"/>
                <a:gd name="T6" fmla="*/ 12 w 19"/>
                <a:gd name="T7" fmla="*/ 6 h 6"/>
                <a:gd name="T8" fmla="*/ 10 w 19"/>
                <a:gd name="T9" fmla="*/ 6 h 6"/>
                <a:gd name="T10" fmla="*/ 7 w 19"/>
                <a:gd name="T11" fmla="*/ 6 h 6"/>
                <a:gd name="T12" fmla="*/ 4 w 19"/>
                <a:gd name="T13" fmla="*/ 5 h 6"/>
                <a:gd name="T14" fmla="*/ 1 w 19"/>
                <a:gd name="T15" fmla="*/ 3 h 6"/>
                <a:gd name="T16" fmla="*/ 1 w 19"/>
                <a:gd name="T17" fmla="*/ 1 h 6"/>
                <a:gd name="T18" fmla="*/ 3 w 19"/>
                <a:gd name="T19" fmla="*/ 1 h 6"/>
                <a:gd name="T20" fmla="*/ 3 w 19"/>
                <a:gd name="T21" fmla="*/ 1 h 6"/>
                <a:gd name="T22" fmla="*/ 4 w 19"/>
                <a:gd name="T23" fmla="*/ 1 h 6"/>
                <a:gd name="T24" fmla="*/ 5 w 19"/>
                <a:gd name="T25" fmla="*/ 3 h 6"/>
                <a:gd name="T26" fmla="*/ 8 w 19"/>
                <a:gd name="T27" fmla="*/ 4 h 6"/>
                <a:gd name="T28" fmla="*/ 11 w 19"/>
                <a:gd name="T29" fmla="*/ 5 h 6"/>
                <a:gd name="T30" fmla="*/ 12 w 19"/>
                <a:gd name="T31" fmla="*/ 5 h 6"/>
                <a:gd name="T32" fmla="*/ 14 w 19"/>
                <a:gd name="T33" fmla="*/ 5 h 6"/>
                <a:gd name="T34" fmla="*/ 16 w 19"/>
                <a:gd name="T35" fmla="*/ 5 h 6"/>
                <a:gd name="T36" fmla="*/ 19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19" y="4"/>
                  </a:moveTo>
                  <a:cubicBezTo>
                    <a:pt x="19" y="4"/>
                    <a:pt x="18" y="5"/>
                    <a:pt x="17" y="5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3" y="4"/>
                    <a:pt x="1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6" y="3"/>
                    <a:pt x="7" y="3"/>
                    <a:pt x="8" y="4"/>
                  </a:cubicBezTo>
                  <a:cubicBezTo>
                    <a:pt x="9" y="4"/>
                    <a:pt x="10" y="4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8" y="5"/>
                    <a:pt x="19" y="4"/>
                    <a:pt x="19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474"/>
            <p:cNvSpPr>
              <a:spLocks/>
            </p:cNvSpPr>
            <p:nvPr/>
          </p:nvSpPr>
          <p:spPr bwMode="auto">
            <a:xfrm>
              <a:off x="2001838" y="1506538"/>
              <a:ext cx="115887" cy="165100"/>
            </a:xfrm>
            <a:custGeom>
              <a:avLst/>
              <a:gdLst>
                <a:gd name="T0" fmla="*/ 4 w 17"/>
                <a:gd name="T1" fmla="*/ 2 h 24"/>
                <a:gd name="T2" fmla="*/ 5 w 17"/>
                <a:gd name="T3" fmla="*/ 6 h 24"/>
                <a:gd name="T4" fmla="*/ 6 w 17"/>
                <a:gd name="T5" fmla="*/ 10 h 24"/>
                <a:gd name="T6" fmla="*/ 8 w 17"/>
                <a:gd name="T7" fmla="*/ 14 h 24"/>
                <a:gd name="T8" fmla="*/ 11 w 17"/>
                <a:gd name="T9" fmla="*/ 18 h 24"/>
                <a:gd name="T10" fmla="*/ 13 w 17"/>
                <a:gd name="T11" fmla="*/ 21 h 24"/>
                <a:gd name="T12" fmla="*/ 17 w 17"/>
                <a:gd name="T13" fmla="*/ 24 h 24"/>
                <a:gd name="T14" fmla="*/ 13 w 17"/>
                <a:gd name="T15" fmla="*/ 21 h 24"/>
                <a:gd name="T16" fmla="*/ 10 w 17"/>
                <a:gd name="T17" fmla="*/ 19 h 24"/>
                <a:gd name="T18" fmla="*/ 6 w 17"/>
                <a:gd name="T19" fmla="*/ 15 h 24"/>
                <a:gd name="T20" fmla="*/ 3 w 17"/>
                <a:gd name="T21" fmla="*/ 11 h 24"/>
                <a:gd name="T22" fmla="*/ 1 w 17"/>
                <a:gd name="T23" fmla="*/ 7 h 24"/>
                <a:gd name="T24" fmla="*/ 0 w 17"/>
                <a:gd name="T25" fmla="*/ 4 h 24"/>
                <a:gd name="T26" fmla="*/ 0 w 17"/>
                <a:gd name="T27" fmla="*/ 3 h 24"/>
                <a:gd name="T28" fmla="*/ 1 w 17"/>
                <a:gd name="T29" fmla="*/ 1 h 24"/>
                <a:gd name="T30" fmla="*/ 3 w 17"/>
                <a:gd name="T31" fmla="*/ 2 h 24"/>
                <a:gd name="T32" fmla="*/ 4 w 17"/>
                <a:gd name="T3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4" y="2"/>
                  </a:moveTo>
                  <a:cubicBezTo>
                    <a:pt x="4" y="2"/>
                    <a:pt x="4" y="4"/>
                    <a:pt x="5" y="6"/>
                  </a:cubicBezTo>
                  <a:cubicBezTo>
                    <a:pt x="5" y="7"/>
                    <a:pt x="5" y="8"/>
                    <a:pt x="6" y="10"/>
                  </a:cubicBezTo>
                  <a:cubicBezTo>
                    <a:pt x="7" y="11"/>
                    <a:pt x="7" y="13"/>
                    <a:pt x="8" y="14"/>
                  </a:cubicBezTo>
                  <a:cubicBezTo>
                    <a:pt x="9" y="15"/>
                    <a:pt x="10" y="17"/>
                    <a:pt x="11" y="18"/>
                  </a:cubicBezTo>
                  <a:cubicBezTo>
                    <a:pt x="12" y="19"/>
                    <a:pt x="12" y="20"/>
                    <a:pt x="13" y="21"/>
                  </a:cubicBezTo>
                  <a:cubicBezTo>
                    <a:pt x="15" y="23"/>
                    <a:pt x="17" y="24"/>
                    <a:pt x="17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12" y="21"/>
                    <a:pt x="11" y="20"/>
                    <a:pt x="10" y="19"/>
                  </a:cubicBezTo>
                  <a:cubicBezTo>
                    <a:pt x="8" y="18"/>
                    <a:pt x="8" y="16"/>
                    <a:pt x="6" y="15"/>
                  </a:cubicBezTo>
                  <a:cubicBezTo>
                    <a:pt x="5" y="14"/>
                    <a:pt x="4" y="12"/>
                    <a:pt x="3" y="11"/>
                  </a:cubicBezTo>
                  <a:cubicBezTo>
                    <a:pt x="3" y="10"/>
                    <a:pt x="2" y="8"/>
                    <a:pt x="1" y="7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475"/>
            <p:cNvSpPr>
              <a:spLocks/>
            </p:cNvSpPr>
            <p:nvPr/>
          </p:nvSpPr>
          <p:spPr bwMode="auto">
            <a:xfrm>
              <a:off x="1858963" y="1506538"/>
              <a:ext cx="95250" cy="117475"/>
            </a:xfrm>
            <a:custGeom>
              <a:avLst/>
              <a:gdLst>
                <a:gd name="T0" fmla="*/ 0 w 14"/>
                <a:gd name="T1" fmla="*/ 17 h 17"/>
                <a:gd name="T2" fmla="*/ 5 w 14"/>
                <a:gd name="T3" fmla="*/ 8 h 17"/>
                <a:gd name="T4" fmla="*/ 7 w 14"/>
                <a:gd name="T5" fmla="*/ 5 h 17"/>
                <a:gd name="T6" fmla="*/ 9 w 14"/>
                <a:gd name="T7" fmla="*/ 2 h 17"/>
                <a:gd name="T8" fmla="*/ 11 w 14"/>
                <a:gd name="T9" fmla="*/ 1 h 17"/>
                <a:gd name="T10" fmla="*/ 12 w 14"/>
                <a:gd name="T11" fmla="*/ 0 h 17"/>
                <a:gd name="T12" fmla="*/ 14 w 14"/>
                <a:gd name="T13" fmla="*/ 1 h 17"/>
                <a:gd name="T14" fmla="*/ 14 w 14"/>
                <a:gd name="T15" fmla="*/ 3 h 17"/>
                <a:gd name="T16" fmla="*/ 13 w 14"/>
                <a:gd name="T17" fmla="*/ 3 h 17"/>
                <a:gd name="T18" fmla="*/ 13 w 14"/>
                <a:gd name="T19" fmla="*/ 3 h 17"/>
                <a:gd name="T20" fmla="*/ 12 w 14"/>
                <a:gd name="T21" fmla="*/ 4 h 17"/>
                <a:gd name="T22" fmla="*/ 11 w 14"/>
                <a:gd name="T23" fmla="*/ 5 h 17"/>
                <a:gd name="T24" fmla="*/ 8 w 14"/>
                <a:gd name="T25" fmla="*/ 7 h 17"/>
                <a:gd name="T26" fmla="*/ 6 w 14"/>
                <a:gd name="T27" fmla="*/ 9 h 17"/>
                <a:gd name="T28" fmla="*/ 0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0" y="17"/>
                    <a:pt x="2" y="13"/>
                    <a:pt x="5" y="8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2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0" y="5"/>
                    <a:pt x="9" y="6"/>
                    <a:pt x="8" y="7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476"/>
            <p:cNvSpPr>
              <a:spLocks/>
            </p:cNvSpPr>
            <p:nvPr/>
          </p:nvSpPr>
          <p:spPr bwMode="auto">
            <a:xfrm>
              <a:off x="1798638" y="1403350"/>
              <a:ext cx="149225" cy="47625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7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8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1 w 22"/>
                <a:gd name="T29" fmla="*/ 2 h 7"/>
                <a:gd name="T30" fmla="*/ 10 w 22"/>
                <a:gd name="T31" fmla="*/ 2 h 7"/>
                <a:gd name="T32" fmla="*/ 6 w 22"/>
                <a:gd name="T33" fmla="*/ 2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9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1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93" name="组合 792"/>
          <p:cNvGrpSpPr/>
          <p:nvPr/>
        </p:nvGrpSpPr>
        <p:grpSpPr>
          <a:xfrm>
            <a:off x="8994775" y="285750"/>
            <a:ext cx="2555875" cy="1654175"/>
            <a:chOff x="8994775" y="285750"/>
            <a:chExt cx="2555875" cy="1654175"/>
          </a:xfrm>
        </p:grpSpPr>
        <p:sp>
          <p:nvSpPr>
            <p:cNvPr id="734" name="Freeform 477"/>
            <p:cNvSpPr>
              <a:spLocks/>
            </p:cNvSpPr>
            <p:nvPr/>
          </p:nvSpPr>
          <p:spPr bwMode="auto">
            <a:xfrm>
              <a:off x="10118725" y="320675"/>
              <a:ext cx="962025" cy="738188"/>
            </a:xfrm>
            <a:custGeom>
              <a:avLst/>
              <a:gdLst>
                <a:gd name="T0" fmla="*/ 0 w 141"/>
                <a:gd name="T1" fmla="*/ 107 h 107"/>
                <a:gd name="T2" fmla="*/ 78 w 141"/>
                <a:gd name="T3" fmla="*/ 56 h 107"/>
                <a:gd name="T4" fmla="*/ 118 w 141"/>
                <a:gd name="T5" fmla="*/ 1 h 107"/>
                <a:gd name="T6" fmla="*/ 112 w 141"/>
                <a:gd name="T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7">
                  <a:moveTo>
                    <a:pt x="0" y="107"/>
                  </a:moveTo>
                  <a:cubicBezTo>
                    <a:pt x="3" y="106"/>
                    <a:pt x="18" y="65"/>
                    <a:pt x="78" y="56"/>
                  </a:cubicBezTo>
                  <a:cubicBezTo>
                    <a:pt x="139" y="47"/>
                    <a:pt x="141" y="3"/>
                    <a:pt x="118" y="1"/>
                  </a:cubicBezTo>
                  <a:cubicBezTo>
                    <a:pt x="94" y="0"/>
                    <a:pt x="102" y="18"/>
                    <a:pt x="112" y="2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478"/>
            <p:cNvSpPr>
              <a:spLocks/>
            </p:cNvSpPr>
            <p:nvPr/>
          </p:nvSpPr>
          <p:spPr bwMode="auto">
            <a:xfrm>
              <a:off x="10828338" y="306388"/>
              <a:ext cx="354012" cy="358775"/>
            </a:xfrm>
            <a:custGeom>
              <a:avLst/>
              <a:gdLst>
                <a:gd name="T0" fmla="*/ 0 w 52"/>
                <a:gd name="T1" fmla="*/ 52 h 52"/>
                <a:gd name="T2" fmla="*/ 31 w 52"/>
                <a:gd name="T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2" h="52">
                  <a:moveTo>
                    <a:pt x="0" y="52"/>
                  </a:moveTo>
                  <a:cubicBezTo>
                    <a:pt x="52" y="25"/>
                    <a:pt x="31" y="0"/>
                    <a:pt x="31" y="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479"/>
            <p:cNvSpPr>
              <a:spLocks/>
            </p:cNvSpPr>
            <p:nvPr/>
          </p:nvSpPr>
          <p:spPr bwMode="auto">
            <a:xfrm>
              <a:off x="10807700" y="382588"/>
              <a:ext cx="136525" cy="111125"/>
            </a:xfrm>
            <a:custGeom>
              <a:avLst/>
              <a:gdLst>
                <a:gd name="T0" fmla="*/ 0 w 20"/>
                <a:gd name="T1" fmla="*/ 0 h 16"/>
                <a:gd name="T2" fmla="*/ 9 w 20"/>
                <a:gd name="T3" fmla="*/ 4 h 16"/>
                <a:gd name="T4" fmla="*/ 12 w 20"/>
                <a:gd name="T5" fmla="*/ 15 h 16"/>
                <a:gd name="T6" fmla="*/ 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0" y="0"/>
                    <a:pt x="3" y="4"/>
                    <a:pt x="9" y="4"/>
                  </a:cubicBezTo>
                  <a:cubicBezTo>
                    <a:pt x="15" y="4"/>
                    <a:pt x="20" y="12"/>
                    <a:pt x="12" y="15"/>
                  </a:cubicBezTo>
                  <a:cubicBezTo>
                    <a:pt x="7" y="16"/>
                    <a:pt x="1" y="10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480"/>
            <p:cNvSpPr>
              <a:spLocks/>
            </p:cNvSpPr>
            <p:nvPr/>
          </p:nvSpPr>
          <p:spPr bwMode="auto">
            <a:xfrm>
              <a:off x="10650538" y="720725"/>
              <a:ext cx="430212" cy="1198563"/>
            </a:xfrm>
            <a:custGeom>
              <a:avLst/>
              <a:gdLst>
                <a:gd name="T0" fmla="*/ 48 w 63"/>
                <a:gd name="T1" fmla="*/ 0 h 174"/>
                <a:gd name="T2" fmla="*/ 42 w 63"/>
                <a:gd name="T3" fmla="*/ 93 h 174"/>
                <a:gd name="T4" fmla="*/ 13 w 63"/>
                <a:gd name="T5" fmla="*/ 155 h 174"/>
                <a:gd name="T6" fmla="*/ 26 w 63"/>
                <a:gd name="T7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74">
                  <a:moveTo>
                    <a:pt x="48" y="0"/>
                  </a:moveTo>
                  <a:cubicBezTo>
                    <a:pt x="49" y="3"/>
                    <a:pt x="21" y="36"/>
                    <a:pt x="42" y="93"/>
                  </a:cubicBezTo>
                  <a:cubicBezTo>
                    <a:pt x="63" y="151"/>
                    <a:pt x="26" y="174"/>
                    <a:pt x="13" y="155"/>
                  </a:cubicBezTo>
                  <a:cubicBezTo>
                    <a:pt x="0" y="135"/>
                    <a:pt x="20" y="132"/>
                    <a:pt x="26" y="14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481"/>
            <p:cNvSpPr>
              <a:spLocks/>
            </p:cNvSpPr>
            <p:nvPr/>
          </p:nvSpPr>
          <p:spPr bwMode="auto">
            <a:xfrm>
              <a:off x="10772775" y="1539875"/>
              <a:ext cx="225425" cy="400050"/>
            </a:xfrm>
            <a:custGeom>
              <a:avLst/>
              <a:gdLst>
                <a:gd name="T0" fmla="*/ 30 w 33"/>
                <a:gd name="T1" fmla="*/ 0 h 58"/>
                <a:gd name="T2" fmla="*/ 0 w 33"/>
                <a:gd name="T3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58">
                  <a:moveTo>
                    <a:pt x="30" y="0"/>
                  </a:moveTo>
                  <a:cubicBezTo>
                    <a:pt x="33" y="58"/>
                    <a:pt x="0" y="52"/>
                    <a:pt x="0" y="52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482"/>
            <p:cNvSpPr>
              <a:spLocks/>
            </p:cNvSpPr>
            <p:nvPr/>
          </p:nvSpPr>
          <p:spPr bwMode="auto">
            <a:xfrm>
              <a:off x="10733088" y="1630363"/>
              <a:ext cx="136525" cy="103188"/>
            </a:xfrm>
            <a:custGeom>
              <a:avLst/>
              <a:gdLst>
                <a:gd name="T0" fmla="*/ 0 w 20"/>
                <a:gd name="T1" fmla="*/ 4 h 15"/>
                <a:gd name="T2" fmla="*/ 7 w 20"/>
                <a:gd name="T3" fmla="*/ 10 h 15"/>
                <a:gd name="T4" fmla="*/ 18 w 20"/>
                <a:gd name="T5" fmla="*/ 8 h 15"/>
                <a:gd name="T6" fmla="*/ 0 w 20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0" y="4"/>
                  </a:moveTo>
                  <a:cubicBezTo>
                    <a:pt x="0" y="4"/>
                    <a:pt x="4" y="5"/>
                    <a:pt x="7" y="10"/>
                  </a:cubicBezTo>
                  <a:cubicBezTo>
                    <a:pt x="11" y="15"/>
                    <a:pt x="20" y="15"/>
                    <a:pt x="18" y="8"/>
                  </a:cubicBezTo>
                  <a:cubicBezTo>
                    <a:pt x="17" y="2"/>
                    <a:pt x="9" y="0"/>
                    <a:pt x="0" y="4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483"/>
            <p:cNvSpPr>
              <a:spLocks/>
            </p:cNvSpPr>
            <p:nvPr/>
          </p:nvSpPr>
          <p:spPr bwMode="auto">
            <a:xfrm>
              <a:off x="9390063" y="803275"/>
              <a:ext cx="823912" cy="903288"/>
            </a:xfrm>
            <a:custGeom>
              <a:avLst/>
              <a:gdLst>
                <a:gd name="T0" fmla="*/ 121 w 121"/>
                <a:gd name="T1" fmla="*/ 0 h 131"/>
                <a:gd name="T2" fmla="*/ 61 w 121"/>
                <a:gd name="T3" fmla="*/ 72 h 131"/>
                <a:gd name="T4" fmla="*/ 1 w 121"/>
                <a:gd name="T5" fmla="*/ 104 h 131"/>
                <a:gd name="T6" fmla="*/ 20 w 121"/>
                <a:gd name="T7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131">
                  <a:moveTo>
                    <a:pt x="121" y="0"/>
                  </a:moveTo>
                  <a:cubicBezTo>
                    <a:pt x="119" y="3"/>
                    <a:pt x="77" y="13"/>
                    <a:pt x="61" y="72"/>
                  </a:cubicBezTo>
                  <a:cubicBezTo>
                    <a:pt x="44" y="131"/>
                    <a:pt x="0" y="127"/>
                    <a:pt x="1" y="104"/>
                  </a:cubicBezTo>
                  <a:cubicBezTo>
                    <a:pt x="2" y="81"/>
                    <a:pt x="20" y="90"/>
                    <a:pt x="20" y="10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484"/>
            <p:cNvSpPr>
              <a:spLocks/>
            </p:cNvSpPr>
            <p:nvPr/>
          </p:nvSpPr>
          <p:spPr bwMode="auto">
            <a:xfrm>
              <a:off x="9363075" y="1465263"/>
              <a:ext cx="374650" cy="330200"/>
            </a:xfrm>
            <a:custGeom>
              <a:avLst/>
              <a:gdLst>
                <a:gd name="T0" fmla="*/ 55 w 55"/>
                <a:gd name="T1" fmla="*/ 0 h 48"/>
                <a:gd name="T2" fmla="*/ 0 w 55"/>
                <a:gd name="T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8">
                  <a:moveTo>
                    <a:pt x="55" y="0"/>
                  </a:moveTo>
                  <a:cubicBezTo>
                    <a:pt x="22" y="48"/>
                    <a:pt x="0" y="25"/>
                    <a:pt x="0" y="24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485"/>
            <p:cNvSpPr>
              <a:spLocks/>
            </p:cNvSpPr>
            <p:nvPr/>
          </p:nvSpPr>
          <p:spPr bwMode="auto">
            <a:xfrm>
              <a:off x="9464675" y="1409700"/>
              <a:ext cx="103187" cy="144463"/>
            </a:xfrm>
            <a:custGeom>
              <a:avLst/>
              <a:gdLst>
                <a:gd name="T0" fmla="*/ 0 w 15"/>
                <a:gd name="T1" fmla="*/ 0 h 21"/>
                <a:gd name="T2" fmla="*/ 3 w 15"/>
                <a:gd name="T3" fmla="*/ 9 h 21"/>
                <a:gd name="T4" fmla="*/ 13 w 15"/>
                <a:gd name="T5" fmla="*/ 14 h 21"/>
                <a:gd name="T6" fmla="*/ 0 w 1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0" y="0"/>
                    <a:pt x="3" y="3"/>
                    <a:pt x="3" y="9"/>
                  </a:cubicBezTo>
                  <a:cubicBezTo>
                    <a:pt x="2" y="16"/>
                    <a:pt x="10" y="21"/>
                    <a:pt x="13" y="14"/>
                  </a:cubicBezTo>
                  <a:cubicBezTo>
                    <a:pt x="15" y="9"/>
                    <a:pt x="10" y="3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486"/>
            <p:cNvSpPr>
              <a:spLocks/>
            </p:cNvSpPr>
            <p:nvPr/>
          </p:nvSpPr>
          <p:spPr bwMode="auto">
            <a:xfrm>
              <a:off x="9921875" y="473075"/>
              <a:ext cx="265112" cy="315913"/>
            </a:xfrm>
            <a:custGeom>
              <a:avLst/>
              <a:gdLst>
                <a:gd name="T0" fmla="*/ 0 w 39"/>
                <a:gd name="T1" fmla="*/ 22 h 46"/>
                <a:gd name="T2" fmla="*/ 8 w 39"/>
                <a:gd name="T3" fmla="*/ 17 h 46"/>
                <a:gd name="T4" fmla="*/ 2 w 39"/>
                <a:gd name="T5" fmla="*/ 5 h 46"/>
                <a:gd name="T6" fmla="*/ 16 w 39"/>
                <a:gd name="T7" fmla="*/ 8 h 46"/>
                <a:gd name="T8" fmla="*/ 22 w 39"/>
                <a:gd name="T9" fmla="*/ 0 h 46"/>
                <a:gd name="T10" fmla="*/ 26 w 39"/>
                <a:gd name="T11" fmla="*/ 9 h 46"/>
                <a:gd name="T12" fmla="*/ 28 w 39"/>
                <a:gd name="T13" fmla="*/ 12 h 46"/>
                <a:gd name="T14" fmla="*/ 34 w 39"/>
                <a:gd name="T15" fmla="*/ 10 h 46"/>
                <a:gd name="T16" fmla="*/ 36 w 39"/>
                <a:gd name="T17" fmla="*/ 22 h 46"/>
                <a:gd name="T18" fmla="*/ 29 w 39"/>
                <a:gd name="T19" fmla="*/ 37 h 46"/>
                <a:gd name="T20" fmla="*/ 15 w 39"/>
                <a:gd name="T21" fmla="*/ 42 h 46"/>
                <a:gd name="T22" fmla="*/ 7 w 39"/>
                <a:gd name="T23" fmla="*/ 40 h 46"/>
                <a:gd name="T24" fmla="*/ 13 w 39"/>
                <a:gd name="T25" fmla="*/ 28 h 46"/>
                <a:gd name="T26" fmla="*/ 0 w 39"/>
                <a:gd name="T2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6">
                  <a:moveTo>
                    <a:pt x="0" y="22"/>
                  </a:moveTo>
                  <a:cubicBezTo>
                    <a:pt x="6" y="22"/>
                    <a:pt x="8" y="17"/>
                    <a:pt x="8" y="17"/>
                  </a:cubicBezTo>
                  <a:cubicBezTo>
                    <a:pt x="1" y="12"/>
                    <a:pt x="2" y="5"/>
                    <a:pt x="2" y="5"/>
                  </a:cubicBezTo>
                  <a:cubicBezTo>
                    <a:pt x="12" y="3"/>
                    <a:pt x="16" y="8"/>
                    <a:pt x="16" y="8"/>
                  </a:cubicBezTo>
                  <a:cubicBezTo>
                    <a:pt x="12" y="2"/>
                    <a:pt x="22" y="0"/>
                    <a:pt x="22" y="0"/>
                  </a:cubicBezTo>
                  <a:cubicBezTo>
                    <a:pt x="21" y="3"/>
                    <a:pt x="23" y="7"/>
                    <a:pt x="26" y="9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30" y="8"/>
                    <a:pt x="34" y="10"/>
                    <a:pt x="34" y="10"/>
                  </a:cubicBezTo>
                  <a:cubicBezTo>
                    <a:pt x="31" y="13"/>
                    <a:pt x="35" y="18"/>
                    <a:pt x="36" y="22"/>
                  </a:cubicBezTo>
                  <a:cubicBezTo>
                    <a:pt x="39" y="35"/>
                    <a:pt x="30" y="36"/>
                    <a:pt x="29" y="37"/>
                  </a:cubicBezTo>
                  <a:cubicBezTo>
                    <a:pt x="25" y="46"/>
                    <a:pt x="19" y="45"/>
                    <a:pt x="15" y="42"/>
                  </a:cubicBezTo>
                  <a:cubicBezTo>
                    <a:pt x="11" y="39"/>
                    <a:pt x="7" y="40"/>
                    <a:pt x="7" y="40"/>
                  </a:cubicBezTo>
                  <a:cubicBezTo>
                    <a:pt x="8" y="32"/>
                    <a:pt x="13" y="28"/>
                    <a:pt x="13" y="28"/>
                  </a:cubicBezTo>
                  <a:cubicBezTo>
                    <a:pt x="3" y="28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487"/>
            <p:cNvSpPr>
              <a:spLocks/>
            </p:cNvSpPr>
            <p:nvPr/>
          </p:nvSpPr>
          <p:spPr bwMode="auto">
            <a:xfrm>
              <a:off x="10010775" y="568325"/>
              <a:ext cx="134937" cy="173038"/>
            </a:xfrm>
            <a:custGeom>
              <a:avLst/>
              <a:gdLst>
                <a:gd name="T0" fmla="*/ 16 w 20"/>
                <a:gd name="T1" fmla="*/ 25 h 25"/>
                <a:gd name="T2" fmla="*/ 15 w 20"/>
                <a:gd name="T3" fmla="*/ 24 h 25"/>
                <a:gd name="T4" fmla="*/ 14 w 20"/>
                <a:gd name="T5" fmla="*/ 21 h 25"/>
                <a:gd name="T6" fmla="*/ 12 w 20"/>
                <a:gd name="T7" fmla="*/ 16 h 25"/>
                <a:gd name="T8" fmla="*/ 9 w 20"/>
                <a:gd name="T9" fmla="*/ 11 h 25"/>
                <a:gd name="T10" fmla="*/ 6 w 20"/>
                <a:gd name="T11" fmla="*/ 7 h 25"/>
                <a:gd name="T12" fmla="*/ 3 w 20"/>
                <a:gd name="T13" fmla="*/ 3 h 25"/>
                <a:gd name="T14" fmla="*/ 0 w 20"/>
                <a:gd name="T15" fmla="*/ 0 h 25"/>
                <a:gd name="T16" fmla="*/ 4 w 20"/>
                <a:gd name="T17" fmla="*/ 2 h 25"/>
                <a:gd name="T18" fmla="*/ 7 w 20"/>
                <a:gd name="T19" fmla="*/ 6 h 25"/>
                <a:gd name="T20" fmla="*/ 11 w 20"/>
                <a:gd name="T21" fmla="*/ 10 h 25"/>
                <a:gd name="T22" fmla="*/ 15 w 20"/>
                <a:gd name="T23" fmla="*/ 15 h 25"/>
                <a:gd name="T24" fmla="*/ 17 w 20"/>
                <a:gd name="T25" fmla="*/ 19 h 25"/>
                <a:gd name="T26" fmla="*/ 19 w 20"/>
                <a:gd name="T27" fmla="*/ 22 h 25"/>
                <a:gd name="T28" fmla="*/ 20 w 20"/>
                <a:gd name="T29" fmla="*/ 23 h 25"/>
                <a:gd name="T30" fmla="*/ 16 w 20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5">
                  <a:moveTo>
                    <a:pt x="16" y="25"/>
                  </a:moveTo>
                  <a:cubicBezTo>
                    <a:pt x="16" y="25"/>
                    <a:pt x="15" y="25"/>
                    <a:pt x="15" y="24"/>
                  </a:cubicBezTo>
                  <a:cubicBezTo>
                    <a:pt x="15" y="23"/>
                    <a:pt x="15" y="22"/>
                    <a:pt x="14" y="21"/>
                  </a:cubicBezTo>
                  <a:cubicBezTo>
                    <a:pt x="13" y="20"/>
                    <a:pt x="13" y="18"/>
                    <a:pt x="12" y="16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10"/>
                    <a:pt x="7" y="8"/>
                    <a:pt x="6" y="7"/>
                  </a:cubicBezTo>
                  <a:cubicBezTo>
                    <a:pt x="5" y="5"/>
                    <a:pt x="4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4" y="2"/>
                  </a:cubicBezTo>
                  <a:cubicBezTo>
                    <a:pt x="5" y="3"/>
                    <a:pt x="6" y="5"/>
                    <a:pt x="7" y="6"/>
                  </a:cubicBezTo>
                  <a:cubicBezTo>
                    <a:pt x="9" y="7"/>
                    <a:pt x="10" y="9"/>
                    <a:pt x="11" y="10"/>
                  </a:cubicBezTo>
                  <a:cubicBezTo>
                    <a:pt x="12" y="12"/>
                    <a:pt x="14" y="13"/>
                    <a:pt x="15" y="15"/>
                  </a:cubicBezTo>
                  <a:cubicBezTo>
                    <a:pt x="16" y="16"/>
                    <a:pt x="17" y="18"/>
                    <a:pt x="17" y="19"/>
                  </a:cubicBezTo>
                  <a:cubicBezTo>
                    <a:pt x="18" y="20"/>
                    <a:pt x="19" y="21"/>
                    <a:pt x="19" y="22"/>
                  </a:cubicBezTo>
                  <a:cubicBezTo>
                    <a:pt x="20" y="23"/>
                    <a:pt x="20" y="23"/>
                    <a:pt x="20" y="23"/>
                  </a:cubicBezTo>
                  <a:lnTo>
                    <a:pt x="16" y="2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488"/>
            <p:cNvSpPr>
              <a:spLocks/>
            </p:cNvSpPr>
            <p:nvPr/>
          </p:nvSpPr>
          <p:spPr bwMode="auto">
            <a:xfrm>
              <a:off x="11018838" y="1430338"/>
              <a:ext cx="300037" cy="255588"/>
            </a:xfrm>
            <a:custGeom>
              <a:avLst/>
              <a:gdLst>
                <a:gd name="T0" fmla="*/ 28 w 44"/>
                <a:gd name="T1" fmla="*/ 37 h 37"/>
                <a:gd name="T2" fmla="*/ 31 w 44"/>
                <a:gd name="T3" fmla="*/ 28 h 37"/>
                <a:gd name="T4" fmla="*/ 44 w 44"/>
                <a:gd name="T5" fmla="*/ 31 h 37"/>
                <a:gd name="T6" fmla="*/ 38 w 44"/>
                <a:gd name="T7" fmla="*/ 17 h 37"/>
                <a:gd name="T8" fmla="*/ 44 w 44"/>
                <a:gd name="T9" fmla="*/ 10 h 37"/>
                <a:gd name="T10" fmla="*/ 34 w 44"/>
                <a:gd name="T11" fmla="*/ 8 h 37"/>
                <a:gd name="T12" fmla="*/ 31 w 44"/>
                <a:gd name="T13" fmla="*/ 7 h 37"/>
                <a:gd name="T14" fmla="*/ 32 w 44"/>
                <a:gd name="T15" fmla="*/ 0 h 37"/>
                <a:gd name="T16" fmla="*/ 20 w 44"/>
                <a:gd name="T17" fmla="*/ 1 h 37"/>
                <a:gd name="T18" fmla="*/ 7 w 44"/>
                <a:gd name="T19" fmla="*/ 11 h 37"/>
                <a:gd name="T20" fmla="*/ 5 w 44"/>
                <a:gd name="T21" fmla="*/ 26 h 37"/>
                <a:gd name="T22" fmla="*/ 9 w 44"/>
                <a:gd name="T23" fmla="*/ 33 h 37"/>
                <a:gd name="T24" fmla="*/ 19 w 44"/>
                <a:gd name="T25" fmla="*/ 25 h 37"/>
                <a:gd name="T26" fmla="*/ 28 w 44"/>
                <a:gd name="T2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37">
                  <a:moveTo>
                    <a:pt x="28" y="37"/>
                  </a:moveTo>
                  <a:cubicBezTo>
                    <a:pt x="27" y="31"/>
                    <a:pt x="31" y="28"/>
                    <a:pt x="31" y="28"/>
                  </a:cubicBezTo>
                  <a:cubicBezTo>
                    <a:pt x="38" y="33"/>
                    <a:pt x="44" y="31"/>
                    <a:pt x="44" y="31"/>
                  </a:cubicBezTo>
                  <a:cubicBezTo>
                    <a:pt x="44" y="20"/>
                    <a:pt x="38" y="17"/>
                    <a:pt x="38" y="17"/>
                  </a:cubicBezTo>
                  <a:cubicBezTo>
                    <a:pt x="44" y="20"/>
                    <a:pt x="44" y="10"/>
                    <a:pt x="44" y="10"/>
                  </a:cubicBezTo>
                  <a:cubicBezTo>
                    <a:pt x="42" y="11"/>
                    <a:pt x="38" y="10"/>
                    <a:pt x="34" y="8"/>
                  </a:cubicBezTo>
                  <a:cubicBezTo>
                    <a:pt x="32" y="6"/>
                    <a:pt x="32" y="7"/>
                    <a:pt x="31" y="7"/>
                  </a:cubicBezTo>
                  <a:cubicBezTo>
                    <a:pt x="35" y="4"/>
                    <a:pt x="32" y="0"/>
                    <a:pt x="32" y="0"/>
                  </a:cubicBezTo>
                  <a:cubicBezTo>
                    <a:pt x="30" y="4"/>
                    <a:pt x="25" y="1"/>
                    <a:pt x="20" y="1"/>
                  </a:cubicBezTo>
                  <a:cubicBezTo>
                    <a:pt x="7" y="1"/>
                    <a:pt x="8" y="10"/>
                    <a:pt x="7" y="11"/>
                  </a:cubicBezTo>
                  <a:cubicBezTo>
                    <a:pt x="0" y="17"/>
                    <a:pt x="1" y="23"/>
                    <a:pt x="5" y="26"/>
                  </a:cubicBezTo>
                  <a:cubicBezTo>
                    <a:pt x="9" y="29"/>
                    <a:pt x="9" y="33"/>
                    <a:pt x="9" y="33"/>
                  </a:cubicBezTo>
                  <a:cubicBezTo>
                    <a:pt x="16" y="30"/>
                    <a:pt x="19" y="25"/>
                    <a:pt x="19" y="25"/>
                  </a:cubicBezTo>
                  <a:cubicBezTo>
                    <a:pt x="21" y="35"/>
                    <a:pt x="28" y="37"/>
                    <a:pt x="28" y="3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489"/>
            <p:cNvSpPr>
              <a:spLocks/>
            </p:cNvSpPr>
            <p:nvPr/>
          </p:nvSpPr>
          <p:spPr bwMode="auto">
            <a:xfrm>
              <a:off x="11052175" y="1477963"/>
              <a:ext cx="192087" cy="104775"/>
            </a:xfrm>
            <a:custGeom>
              <a:avLst/>
              <a:gdLst>
                <a:gd name="T0" fmla="*/ 1 w 28"/>
                <a:gd name="T1" fmla="*/ 0 h 15"/>
                <a:gd name="T2" fmla="*/ 2 w 28"/>
                <a:gd name="T3" fmla="*/ 1 h 15"/>
                <a:gd name="T4" fmla="*/ 5 w 28"/>
                <a:gd name="T5" fmla="*/ 2 h 15"/>
                <a:gd name="T6" fmla="*/ 10 w 28"/>
                <a:gd name="T7" fmla="*/ 4 h 15"/>
                <a:gd name="T8" fmla="*/ 16 w 28"/>
                <a:gd name="T9" fmla="*/ 6 h 15"/>
                <a:gd name="T10" fmla="*/ 21 w 28"/>
                <a:gd name="T11" fmla="*/ 9 h 15"/>
                <a:gd name="T12" fmla="*/ 25 w 28"/>
                <a:gd name="T13" fmla="*/ 12 h 15"/>
                <a:gd name="T14" fmla="*/ 28 w 28"/>
                <a:gd name="T15" fmla="*/ 15 h 15"/>
                <a:gd name="T16" fmla="*/ 24 w 28"/>
                <a:gd name="T17" fmla="*/ 12 h 15"/>
                <a:gd name="T18" fmla="*/ 20 w 28"/>
                <a:gd name="T19" fmla="*/ 10 h 15"/>
                <a:gd name="T20" fmla="*/ 15 w 28"/>
                <a:gd name="T21" fmla="*/ 8 h 15"/>
                <a:gd name="T22" fmla="*/ 9 w 28"/>
                <a:gd name="T23" fmla="*/ 7 h 15"/>
                <a:gd name="T24" fmla="*/ 4 w 28"/>
                <a:gd name="T25" fmla="*/ 6 h 15"/>
                <a:gd name="T26" fmla="*/ 1 w 28"/>
                <a:gd name="T27" fmla="*/ 5 h 15"/>
                <a:gd name="T28" fmla="*/ 0 w 28"/>
                <a:gd name="T29" fmla="*/ 5 h 15"/>
                <a:gd name="T30" fmla="*/ 1 w 28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5">
                  <a:moveTo>
                    <a:pt x="1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7" y="2"/>
                    <a:pt x="8" y="3"/>
                    <a:pt x="10" y="4"/>
                  </a:cubicBezTo>
                  <a:cubicBezTo>
                    <a:pt x="12" y="4"/>
                    <a:pt x="14" y="5"/>
                    <a:pt x="16" y="6"/>
                  </a:cubicBezTo>
                  <a:cubicBezTo>
                    <a:pt x="17" y="7"/>
                    <a:pt x="19" y="8"/>
                    <a:pt x="21" y="9"/>
                  </a:cubicBezTo>
                  <a:cubicBezTo>
                    <a:pt x="22" y="10"/>
                    <a:pt x="24" y="11"/>
                    <a:pt x="25" y="12"/>
                  </a:cubicBezTo>
                  <a:cubicBezTo>
                    <a:pt x="27" y="14"/>
                    <a:pt x="28" y="15"/>
                    <a:pt x="28" y="15"/>
                  </a:cubicBezTo>
                  <a:cubicBezTo>
                    <a:pt x="28" y="15"/>
                    <a:pt x="27" y="14"/>
                    <a:pt x="24" y="12"/>
                  </a:cubicBezTo>
                  <a:cubicBezTo>
                    <a:pt x="23" y="12"/>
                    <a:pt x="22" y="11"/>
                    <a:pt x="20" y="10"/>
                  </a:cubicBezTo>
                  <a:cubicBezTo>
                    <a:pt x="18" y="9"/>
                    <a:pt x="16" y="9"/>
                    <a:pt x="15" y="8"/>
                  </a:cubicBezTo>
                  <a:cubicBezTo>
                    <a:pt x="13" y="8"/>
                    <a:pt x="11" y="7"/>
                    <a:pt x="9" y="7"/>
                  </a:cubicBezTo>
                  <a:cubicBezTo>
                    <a:pt x="8" y="6"/>
                    <a:pt x="6" y="6"/>
                    <a:pt x="4" y="6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490"/>
            <p:cNvSpPr>
              <a:spLocks/>
            </p:cNvSpPr>
            <p:nvPr/>
          </p:nvSpPr>
          <p:spPr bwMode="auto">
            <a:xfrm>
              <a:off x="11229975" y="285750"/>
              <a:ext cx="320675" cy="290513"/>
            </a:xfrm>
            <a:custGeom>
              <a:avLst/>
              <a:gdLst>
                <a:gd name="T0" fmla="*/ 40 w 47"/>
                <a:gd name="T1" fmla="*/ 31 h 42"/>
                <a:gd name="T2" fmla="*/ 36 w 47"/>
                <a:gd name="T3" fmla="*/ 22 h 42"/>
                <a:gd name="T4" fmla="*/ 47 w 47"/>
                <a:gd name="T5" fmla="*/ 15 h 42"/>
                <a:gd name="T6" fmla="*/ 33 w 47"/>
                <a:gd name="T7" fmla="*/ 10 h 42"/>
                <a:gd name="T8" fmla="*/ 32 w 47"/>
                <a:gd name="T9" fmla="*/ 0 h 42"/>
                <a:gd name="T10" fmla="*/ 24 w 47"/>
                <a:gd name="T11" fmla="*/ 6 h 42"/>
                <a:gd name="T12" fmla="*/ 21 w 47"/>
                <a:gd name="T13" fmla="*/ 7 h 42"/>
                <a:gd name="T14" fmla="*/ 17 w 47"/>
                <a:gd name="T15" fmla="*/ 2 h 42"/>
                <a:gd name="T16" fmla="*/ 9 w 47"/>
                <a:gd name="T17" fmla="*/ 11 h 42"/>
                <a:gd name="T18" fmla="*/ 7 w 47"/>
                <a:gd name="T19" fmla="*/ 28 h 42"/>
                <a:gd name="T20" fmla="*/ 16 w 47"/>
                <a:gd name="T21" fmla="*/ 40 h 42"/>
                <a:gd name="T22" fmla="*/ 24 w 47"/>
                <a:gd name="T23" fmla="*/ 42 h 42"/>
                <a:gd name="T24" fmla="*/ 26 w 47"/>
                <a:gd name="T25" fmla="*/ 29 h 42"/>
                <a:gd name="T26" fmla="*/ 40 w 47"/>
                <a:gd name="T27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2">
                  <a:moveTo>
                    <a:pt x="40" y="31"/>
                  </a:moveTo>
                  <a:cubicBezTo>
                    <a:pt x="35" y="27"/>
                    <a:pt x="36" y="22"/>
                    <a:pt x="36" y="22"/>
                  </a:cubicBezTo>
                  <a:cubicBezTo>
                    <a:pt x="44" y="21"/>
                    <a:pt x="47" y="15"/>
                    <a:pt x="47" y="15"/>
                  </a:cubicBezTo>
                  <a:cubicBezTo>
                    <a:pt x="40" y="8"/>
                    <a:pt x="33" y="10"/>
                    <a:pt x="33" y="10"/>
                  </a:cubicBezTo>
                  <a:cubicBezTo>
                    <a:pt x="40" y="8"/>
                    <a:pt x="32" y="0"/>
                    <a:pt x="32" y="0"/>
                  </a:cubicBezTo>
                  <a:cubicBezTo>
                    <a:pt x="32" y="3"/>
                    <a:pt x="28" y="5"/>
                    <a:pt x="24" y="6"/>
                  </a:cubicBezTo>
                  <a:cubicBezTo>
                    <a:pt x="21" y="6"/>
                    <a:pt x="22" y="7"/>
                    <a:pt x="21" y="7"/>
                  </a:cubicBezTo>
                  <a:cubicBezTo>
                    <a:pt x="22" y="3"/>
                    <a:pt x="17" y="2"/>
                    <a:pt x="17" y="2"/>
                  </a:cubicBezTo>
                  <a:cubicBezTo>
                    <a:pt x="18" y="7"/>
                    <a:pt x="12" y="8"/>
                    <a:pt x="9" y="11"/>
                  </a:cubicBezTo>
                  <a:cubicBezTo>
                    <a:pt x="0" y="21"/>
                    <a:pt x="7" y="27"/>
                    <a:pt x="7" y="28"/>
                  </a:cubicBezTo>
                  <a:cubicBezTo>
                    <a:pt x="6" y="38"/>
                    <a:pt x="11" y="40"/>
                    <a:pt x="16" y="40"/>
                  </a:cubicBezTo>
                  <a:cubicBezTo>
                    <a:pt x="21" y="39"/>
                    <a:pt x="24" y="42"/>
                    <a:pt x="24" y="42"/>
                  </a:cubicBezTo>
                  <a:cubicBezTo>
                    <a:pt x="28" y="35"/>
                    <a:pt x="26" y="29"/>
                    <a:pt x="26" y="29"/>
                  </a:cubicBezTo>
                  <a:cubicBezTo>
                    <a:pt x="34" y="34"/>
                    <a:pt x="40" y="31"/>
                    <a:pt x="40" y="3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491"/>
            <p:cNvSpPr>
              <a:spLocks/>
            </p:cNvSpPr>
            <p:nvPr/>
          </p:nvSpPr>
          <p:spPr bwMode="auto">
            <a:xfrm>
              <a:off x="11256963" y="403225"/>
              <a:ext cx="198437" cy="90488"/>
            </a:xfrm>
            <a:custGeom>
              <a:avLst/>
              <a:gdLst>
                <a:gd name="T0" fmla="*/ 0 w 29"/>
                <a:gd name="T1" fmla="*/ 10 h 13"/>
                <a:gd name="T2" fmla="*/ 1 w 29"/>
                <a:gd name="T3" fmla="*/ 9 h 13"/>
                <a:gd name="T4" fmla="*/ 4 w 29"/>
                <a:gd name="T5" fmla="*/ 7 h 13"/>
                <a:gd name="T6" fmla="*/ 9 w 29"/>
                <a:gd name="T7" fmla="*/ 5 h 13"/>
                <a:gd name="T8" fmla="*/ 14 w 29"/>
                <a:gd name="T9" fmla="*/ 3 h 13"/>
                <a:gd name="T10" fmla="*/ 19 w 29"/>
                <a:gd name="T11" fmla="*/ 1 h 13"/>
                <a:gd name="T12" fmla="*/ 24 w 29"/>
                <a:gd name="T13" fmla="*/ 0 h 13"/>
                <a:gd name="T14" fmla="*/ 29 w 29"/>
                <a:gd name="T15" fmla="*/ 0 h 13"/>
                <a:gd name="T16" fmla="*/ 25 w 29"/>
                <a:gd name="T17" fmla="*/ 1 h 13"/>
                <a:gd name="T18" fmla="*/ 20 w 29"/>
                <a:gd name="T19" fmla="*/ 2 h 13"/>
                <a:gd name="T20" fmla="*/ 15 w 29"/>
                <a:gd name="T21" fmla="*/ 5 h 13"/>
                <a:gd name="T22" fmla="*/ 10 w 29"/>
                <a:gd name="T23" fmla="*/ 8 h 13"/>
                <a:gd name="T24" fmla="*/ 6 w 29"/>
                <a:gd name="T25" fmla="*/ 10 h 13"/>
                <a:gd name="T26" fmla="*/ 3 w 29"/>
                <a:gd name="T27" fmla="*/ 13 h 13"/>
                <a:gd name="T28" fmla="*/ 2 w 29"/>
                <a:gd name="T29" fmla="*/ 13 h 13"/>
                <a:gd name="T30" fmla="*/ 0 w 29"/>
                <a:gd name="T3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3">
                  <a:moveTo>
                    <a:pt x="0" y="10"/>
                  </a:moveTo>
                  <a:cubicBezTo>
                    <a:pt x="0" y="10"/>
                    <a:pt x="0" y="9"/>
                    <a:pt x="1" y="9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6"/>
                    <a:pt x="7" y="6"/>
                    <a:pt x="9" y="5"/>
                  </a:cubicBezTo>
                  <a:cubicBezTo>
                    <a:pt x="10" y="4"/>
                    <a:pt x="12" y="3"/>
                    <a:pt x="14" y="3"/>
                  </a:cubicBezTo>
                  <a:cubicBezTo>
                    <a:pt x="16" y="2"/>
                    <a:pt x="18" y="1"/>
                    <a:pt x="19" y="1"/>
                  </a:cubicBezTo>
                  <a:cubicBezTo>
                    <a:pt x="21" y="1"/>
                    <a:pt x="23" y="0"/>
                    <a:pt x="24" y="0"/>
                  </a:cubicBezTo>
                  <a:cubicBezTo>
                    <a:pt x="27" y="0"/>
                    <a:pt x="29" y="0"/>
                    <a:pt x="29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3" y="1"/>
                    <a:pt x="22" y="2"/>
                    <a:pt x="20" y="2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9" y="9"/>
                    <a:pt x="7" y="10"/>
                    <a:pt x="6" y="10"/>
                  </a:cubicBezTo>
                  <a:cubicBezTo>
                    <a:pt x="5" y="11"/>
                    <a:pt x="4" y="12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492"/>
            <p:cNvSpPr>
              <a:spLocks/>
            </p:cNvSpPr>
            <p:nvPr/>
          </p:nvSpPr>
          <p:spPr bwMode="auto">
            <a:xfrm>
              <a:off x="8994775" y="1430338"/>
              <a:ext cx="312737" cy="296863"/>
            </a:xfrm>
            <a:custGeom>
              <a:avLst/>
              <a:gdLst>
                <a:gd name="T0" fmla="*/ 6 w 46"/>
                <a:gd name="T1" fmla="*/ 30 h 43"/>
                <a:gd name="T2" fmla="*/ 10 w 46"/>
                <a:gd name="T3" fmla="*/ 22 h 43"/>
                <a:gd name="T4" fmla="*/ 0 w 46"/>
                <a:gd name="T5" fmla="*/ 14 h 43"/>
                <a:gd name="T6" fmla="*/ 14 w 46"/>
                <a:gd name="T7" fmla="*/ 10 h 43"/>
                <a:gd name="T8" fmla="*/ 16 w 46"/>
                <a:gd name="T9" fmla="*/ 0 h 43"/>
                <a:gd name="T10" fmla="*/ 23 w 46"/>
                <a:gd name="T11" fmla="*/ 7 h 43"/>
                <a:gd name="T12" fmla="*/ 26 w 46"/>
                <a:gd name="T13" fmla="*/ 8 h 43"/>
                <a:gd name="T14" fmla="*/ 31 w 46"/>
                <a:gd name="T15" fmla="*/ 3 h 43"/>
                <a:gd name="T16" fmla="*/ 38 w 46"/>
                <a:gd name="T17" fmla="*/ 13 h 43"/>
                <a:gd name="T18" fmla="*/ 39 w 46"/>
                <a:gd name="T19" fmla="*/ 29 h 43"/>
                <a:gd name="T20" fmla="*/ 29 w 46"/>
                <a:gd name="T21" fmla="*/ 41 h 43"/>
                <a:gd name="T22" fmla="*/ 21 w 46"/>
                <a:gd name="T23" fmla="*/ 43 h 43"/>
                <a:gd name="T24" fmla="*/ 20 w 46"/>
                <a:gd name="T25" fmla="*/ 30 h 43"/>
                <a:gd name="T26" fmla="*/ 6 w 46"/>
                <a:gd name="T27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3">
                  <a:moveTo>
                    <a:pt x="6" y="30"/>
                  </a:moveTo>
                  <a:cubicBezTo>
                    <a:pt x="11" y="27"/>
                    <a:pt x="10" y="22"/>
                    <a:pt x="10" y="22"/>
                  </a:cubicBezTo>
                  <a:cubicBezTo>
                    <a:pt x="2" y="20"/>
                    <a:pt x="0" y="14"/>
                    <a:pt x="0" y="14"/>
                  </a:cubicBezTo>
                  <a:cubicBezTo>
                    <a:pt x="8" y="7"/>
                    <a:pt x="14" y="10"/>
                    <a:pt x="14" y="10"/>
                  </a:cubicBezTo>
                  <a:cubicBezTo>
                    <a:pt x="7" y="7"/>
                    <a:pt x="16" y="0"/>
                    <a:pt x="16" y="0"/>
                  </a:cubicBezTo>
                  <a:cubicBezTo>
                    <a:pt x="16" y="3"/>
                    <a:pt x="19" y="6"/>
                    <a:pt x="23" y="7"/>
                  </a:cubicBezTo>
                  <a:cubicBezTo>
                    <a:pt x="26" y="7"/>
                    <a:pt x="26" y="8"/>
                    <a:pt x="26" y="8"/>
                  </a:cubicBezTo>
                  <a:cubicBezTo>
                    <a:pt x="26" y="4"/>
                    <a:pt x="31" y="3"/>
                    <a:pt x="31" y="3"/>
                  </a:cubicBezTo>
                  <a:cubicBezTo>
                    <a:pt x="29" y="8"/>
                    <a:pt x="35" y="10"/>
                    <a:pt x="38" y="13"/>
                  </a:cubicBezTo>
                  <a:cubicBezTo>
                    <a:pt x="46" y="23"/>
                    <a:pt x="39" y="29"/>
                    <a:pt x="39" y="29"/>
                  </a:cubicBezTo>
                  <a:cubicBezTo>
                    <a:pt x="39" y="39"/>
                    <a:pt x="34" y="42"/>
                    <a:pt x="29" y="41"/>
                  </a:cubicBezTo>
                  <a:cubicBezTo>
                    <a:pt x="24" y="40"/>
                    <a:pt x="21" y="43"/>
                    <a:pt x="21" y="43"/>
                  </a:cubicBezTo>
                  <a:cubicBezTo>
                    <a:pt x="18" y="35"/>
                    <a:pt x="20" y="30"/>
                    <a:pt x="20" y="30"/>
                  </a:cubicBezTo>
                  <a:cubicBezTo>
                    <a:pt x="11" y="34"/>
                    <a:pt x="6" y="30"/>
                    <a:pt x="6" y="3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493"/>
            <p:cNvSpPr>
              <a:spLocks/>
            </p:cNvSpPr>
            <p:nvPr/>
          </p:nvSpPr>
          <p:spPr bwMode="auto">
            <a:xfrm>
              <a:off x="9083675" y="1539875"/>
              <a:ext cx="196850" cy="111125"/>
            </a:xfrm>
            <a:custGeom>
              <a:avLst/>
              <a:gdLst>
                <a:gd name="T0" fmla="*/ 26 w 29"/>
                <a:gd name="T1" fmla="*/ 16 h 16"/>
                <a:gd name="T2" fmla="*/ 25 w 29"/>
                <a:gd name="T3" fmla="*/ 15 h 16"/>
                <a:gd name="T4" fmla="*/ 23 w 29"/>
                <a:gd name="T5" fmla="*/ 13 h 16"/>
                <a:gd name="T6" fmla="*/ 19 w 29"/>
                <a:gd name="T7" fmla="*/ 10 h 16"/>
                <a:gd name="T8" fmla="*/ 14 w 29"/>
                <a:gd name="T9" fmla="*/ 7 h 16"/>
                <a:gd name="T10" fmla="*/ 9 w 29"/>
                <a:gd name="T11" fmla="*/ 4 h 16"/>
                <a:gd name="T12" fmla="*/ 5 w 29"/>
                <a:gd name="T13" fmla="*/ 2 h 16"/>
                <a:gd name="T14" fmla="*/ 0 w 29"/>
                <a:gd name="T15" fmla="*/ 0 h 16"/>
                <a:gd name="T16" fmla="*/ 5 w 29"/>
                <a:gd name="T17" fmla="*/ 1 h 16"/>
                <a:gd name="T18" fmla="*/ 10 w 29"/>
                <a:gd name="T19" fmla="*/ 2 h 16"/>
                <a:gd name="T20" fmla="*/ 15 w 29"/>
                <a:gd name="T21" fmla="*/ 5 h 16"/>
                <a:gd name="T22" fmla="*/ 21 w 29"/>
                <a:gd name="T23" fmla="*/ 7 h 16"/>
                <a:gd name="T24" fmla="*/ 25 w 29"/>
                <a:gd name="T25" fmla="*/ 10 h 16"/>
                <a:gd name="T26" fmla="*/ 28 w 29"/>
                <a:gd name="T27" fmla="*/ 12 h 16"/>
                <a:gd name="T28" fmla="*/ 29 w 29"/>
                <a:gd name="T29" fmla="*/ 12 h 16"/>
                <a:gd name="T30" fmla="*/ 26 w 29"/>
                <a:gd name="T3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6">
                  <a:moveTo>
                    <a:pt x="26" y="16"/>
                  </a:moveTo>
                  <a:cubicBezTo>
                    <a:pt x="26" y="16"/>
                    <a:pt x="26" y="16"/>
                    <a:pt x="25" y="15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22" y="12"/>
                    <a:pt x="20" y="11"/>
                    <a:pt x="19" y="10"/>
                  </a:cubicBezTo>
                  <a:cubicBezTo>
                    <a:pt x="17" y="9"/>
                    <a:pt x="16" y="8"/>
                    <a:pt x="14" y="7"/>
                  </a:cubicBezTo>
                  <a:cubicBezTo>
                    <a:pt x="13" y="6"/>
                    <a:pt x="11" y="5"/>
                    <a:pt x="9" y="4"/>
                  </a:cubicBezTo>
                  <a:cubicBezTo>
                    <a:pt x="8" y="3"/>
                    <a:pt x="6" y="2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5" y="1"/>
                  </a:cubicBezTo>
                  <a:cubicBezTo>
                    <a:pt x="7" y="1"/>
                    <a:pt x="8" y="2"/>
                    <a:pt x="10" y="2"/>
                  </a:cubicBezTo>
                  <a:cubicBezTo>
                    <a:pt x="12" y="3"/>
                    <a:pt x="14" y="4"/>
                    <a:pt x="15" y="5"/>
                  </a:cubicBezTo>
                  <a:cubicBezTo>
                    <a:pt x="17" y="5"/>
                    <a:pt x="19" y="6"/>
                    <a:pt x="21" y="7"/>
                  </a:cubicBezTo>
                  <a:cubicBezTo>
                    <a:pt x="22" y="8"/>
                    <a:pt x="24" y="9"/>
                    <a:pt x="25" y="10"/>
                  </a:cubicBezTo>
                  <a:cubicBezTo>
                    <a:pt x="26" y="10"/>
                    <a:pt x="27" y="11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494"/>
            <p:cNvSpPr>
              <a:spLocks/>
            </p:cNvSpPr>
            <p:nvPr/>
          </p:nvSpPr>
          <p:spPr bwMode="auto">
            <a:xfrm>
              <a:off x="10344150" y="465138"/>
              <a:ext cx="217487" cy="249238"/>
            </a:xfrm>
            <a:custGeom>
              <a:avLst/>
              <a:gdLst>
                <a:gd name="T0" fmla="*/ 30 w 32"/>
                <a:gd name="T1" fmla="*/ 8 h 36"/>
                <a:gd name="T2" fmla="*/ 11 w 32"/>
                <a:gd name="T3" fmla="*/ 9 h 36"/>
                <a:gd name="T4" fmla="*/ 0 w 32"/>
                <a:gd name="T5" fmla="*/ 17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0" y="0"/>
                    <a:pt x="11" y="9"/>
                  </a:cubicBezTo>
                  <a:cubicBezTo>
                    <a:pt x="5" y="16"/>
                    <a:pt x="0" y="17"/>
                    <a:pt x="0" y="17"/>
                  </a:cubicBezTo>
                  <a:cubicBezTo>
                    <a:pt x="0" y="17"/>
                    <a:pt x="3" y="22"/>
                    <a:pt x="7" y="25"/>
                  </a:cubicBezTo>
                  <a:cubicBezTo>
                    <a:pt x="7" y="25"/>
                    <a:pt x="23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495"/>
            <p:cNvSpPr>
              <a:spLocks/>
            </p:cNvSpPr>
            <p:nvPr/>
          </p:nvSpPr>
          <p:spPr bwMode="auto">
            <a:xfrm>
              <a:off x="10453688" y="520700"/>
              <a:ext cx="211137" cy="338138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9 h 49"/>
                <a:gd name="T4" fmla="*/ 1 w 31"/>
                <a:gd name="T5" fmla="*/ 34 h 49"/>
                <a:gd name="T6" fmla="*/ 2 w 31"/>
                <a:gd name="T7" fmla="*/ 42 h 49"/>
                <a:gd name="T8" fmla="*/ 27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6" y="13"/>
                    <a:pt x="3" y="19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4" y="39"/>
                    <a:pt x="2" y="42"/>
                  </a:cubicBezTo>
                  <a:cubicBezTo>
                    <a:pt x="2" y="42"/>
                    <a:pt x="24" y="49"/>
                    <a:pt x="27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496"/>
            <p:cNvSpPr>
              <a:spLocks/>
            </p:cNvSpPr>
            <p:nvPr/>
          </p:nvSpPr>
          <p:spPr bwMode="auto">
            <a:xfrm>
              <a:off x="10398125" y="327025"/>
              <a:ext cx="219075" cy="276225"/>
            </a:xfrm>
            <a:custGeom>
              <a:avLst/>
              <a:gdLst>
                <a:gd name="T0" fmla="*/ 4 w 32"/>
                <a:gd name="T1" fmla="*/ 7 h 40"/>
                <a:gd name="T2" fmla="*/ 26 w 32"/>
                <a:gd name="T3" fmla="*/ 8 h 40"/>
                <a:gd name="T4" fmla="*/ 28 w 32"/>
                <a:gd name="T5" fmla="*/ 29 h 40"/>
                <a:gd name="T6" fmla="*/ 4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4" y="7"/>
                  </a:moveTo>
                  <a:cubicBezTo>
                    <a:pt x="4" y="7"/>
                    <a:pt x="21" y="0"/>
                    <a:pt x="26" y="8"/>
                  </a:cubicBezTo>
                  <a:cubicBezTo>
                    <a:pt x="32" y="19"/>
                    <a:pt x="28" y="29"/>
                    <a:pt x="28" y="29"/>
                  </a:cubicBezTo>
                  <a:cubicBezTo>
                    <a:pt x="28" y="29"/>
                    <a:pt x="0" y="40"/>
                    <a:pt x="4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497"/>
            <p:cNvSpPr>
              <a:spLocks/>
            </p:cNvSpPr>
            <p:nvPr/>
          </p:nvSpPr>
          <p:spPr bwMode="auto">
            <a:xfrm>
              <a:off x="10453688" y="320675"/>
              <a:ext cx="312737" cy="220663"/>
            </a:xfrm>
            <a:custGeom>
              <a:avLst/>
              <a:gdLst>
                <a:gd name="T0" fmla="*/ 36 w 46"/>
                <a:gd name="T1" fmla="*/ 0 h 32"/>
                <a:gd name="T2" fmla="*/ 41 w 46"/>
                <a:gd name="T3" fmla="*/ 22 h 32"/>
                <a:gd name="T4" fmla="*/ 24 w 46"/>
                <a:gd name="T5" fmla="*/ 30 h 32"/>
                <a:gd name="T6" fmla="*/ 36 w 4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2">
                  <a:moveTo>
                    <a:pt x="36" y="0"/>
                  </a:moveTo>
                  <a:cubicBezTo>
                    <a:pt x="36" y="0"/>
                    <a:pt x="46" y="14"/>
                    <a:pt x="41" y="22"/>
                  </a:cubicBezTo>
                  <a:cubicBezTo>
                    <a:pt x="36" y="32"/>
                    <a:pt x="24" y="30"/>
                    <a:pt x="24" y="30"/>
                  </a:cubicBezTo>
                  <a:cubicBezTo>
                    <a:pt x="24" y="30"/>
                    <a:pt x="0" y="8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498"/>
            <p:cNvSpPr>
              <a:spLocks/>
            </p:cNvSpPr>
            <p:nvPr/>
          </p:nvSpPr>
          <p:spPr bwMode="auto">
            <a:xfrm>
              <a:off x="10629900" y="376238"/>
              <a:ext cx="219075" cy="247650"/>
            </a:xfrm>
            <a:custGeom>
              <a:avLst/>
              <a:gdLst>
                <a:gd name="T0" fmla="*/ 32 w 32"/>
                <a:gd name="T1" fmla="*/ 23 h 36"/>
                <a:gd name="T2" fmla="*/ 21 w 32"/>
                <a:gd name="T3" fmla="*/ 36 h 36"/>
                <a:gd name="T4" fmla="*/ 3 w 32"/>
                <a:gd name="T5" fmla="*/ 33 h 36"/>
                <a:gd name="T6" fmla="*/ 32 w 32"/>
                <a:gd name="T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32" y="23"/>
                  </a:moveTo>
                  <a:cubicBezTo>
                    <a:pt x="32" y="23"/>
                    <a:pt x="30" y="36"/>
                    <a:pt x="21" y="36"/>
                  </a:cubicBezTo>
                  <a:cubicBezTo>
                    <a:pt x="9" y="36"/>
                    <a:pt x="3" y="33"/>
                    <a:pt x="3" y="33"/>
                  </a:cubicBezTo>
                  <a:cubicBezTo>
                    <a:pt x="0" y="26"/>
                    <a:pt x="11" y="0"/>
                    <a:pt x="32" y="2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499"/>
            <p:cNvSpPr>
              <a:spLocks/>
            </p:cNvSpPr>
            <p:nvPr/>
          </p:nvSpPr>
          <p:spPr bwMode="auto">
            <a:xfrm>
              <a:off x="10590213" y="582613"/>
              <a:ext cx="285750" cy="234950"/>
            </a:xfrm>
            <a:custGeom>
              <a:avLst/>
              <a:gdLst>
                <a:gd name="T0" fmla="*/ 28 w 42"/>
                <a:gd name="T1" fmla="*/ 29 h 34"/>
                <a:gd name="T2" fmla="*/ 7 w 42"/>
                <a:gd name="T3" fmla="*/ 25 h 34"/>
                <a:gd name="T4" fmla="*/ 5 w 42"/>
                <a:gd name="T5" fmla="*/ 4 h 34"/>
                <a:gd name="T6" fmla="*/ 28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28" y="29"/>
                  </a:moveTo>
                  <a:cubicBezTo>
                    <a:pt x="28" y="29"/>
                    <a:pt x="12" y="34"/>
                    <a:pt x="7" y="25"/>
                  </a:cubicBezTo>
                  <a:cubicBezTo>
                    <a:pt x="0" y="14"/>
                    <a:pt x="5" y="4"/>
                    <a:pt x="5" y="4"/>
                  </a:cubicBezTo>
                  <a:cubicBezTo>
                    <a:pt x="5" y="4"/>
                    <a:pt x="42" y="0"/>
                    <a:pt x="28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Oval 500"/>
            <p:cNvSpPr>
              <a:spLocks noChangeArrowheads="1"/>
            </p:cNvSpPr>
            <p:nvPr/>
          </p:nvSpPr>
          <p:spPr bwMode="auto">
            <a:xfrm>
              <a:off x="10521950" y="479425"/>
              <a:ext cx="163512" cy="16510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Oval 501"/>
            <p:cNvSpPr>
              <a:spLocks noChangeArrowheads="1"/>
            </p:cNvSpPr>
            <p:nvPr/>
          </p:nvSpPr>
          <p:spPr bwMode="auto">
            <a:xfrm>
              <a:off x="10548938" y="514350"/>
              <a:ext cx="101600" cy="95250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502"/>
            <p:cNvSpPr>
              <a:spLocks/>
            </p:cNvSpPr>
            <p:nvPr/>
          </p:nvSpPr>
          <p:spPr bwMode="auto">
            <a:xfrm>
              <a:off x="10453688" y="388938"/>
              <a:ext cx="101600" cy="131763"/>
            </a:xfrm>
            <a:custGeom>
              <a:avLst/>
              <a:gdLst>
                <a:gd name="T0" fmla="*/ 13 w 15"/>
                <a:gd name="T1" fmla="*/ 19 h 19"/>
                <a:gd name="T2" fmla="*/ 10 w 15"/>
                <a:gd name="T3" fmla="*/ 16 h 19"/>
                <a:gd name="T4" fmla="*/ 8 w 15"/>
                <a:gd name="T5" fmla="*/ 14 h 19"/>
                <a:gd name="T6" fmla="*/ 5 w 15"/>
                <a:gd name="T7" fmla="*/ 10 h 19"/>
                <a:gd name="T8" fmla="*/ 2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1 w 15"/>
                <a:gd name="T27" fmla="*/ 15 h 19"/>
                <a:gd name="T28" fmla="*/ 14 w 15"/>
                <a:gd name="T29" fmla="*/ 17 h 19"/>
                <a:gd name="T30" fmla="*/ 15 w 15"/>
                <a:gd name="T31" fmla="*/ 18 h 19"/>
                <a:gd name="T32" fmla="*/ 13 w 15"/>
                <a:gd name="T33" fmla="*/ 19 h 19"/>
                <a:gd name="T34" fmla="*/ 13 w 15"/>
                <a:gd name="T3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13" y="19"/>
                  </a:moveTo>
                  <a:cubicBezTo>
                    <a:pt x="13" y="19"/>
                    <a:pt x="12" y="18"/>
                    <a:pt x="10" y="16"/>
                  </a:cubicBezTo>
                  <a:cubicBezTo>
                    <a:pt x="10" y="16"/>
                    <a:pt x="9" y="15"/>
                    <a:pt x="8" y="14"/>
                  </a:cubicBezTo>
                  <a:cubicBezTo>
                    <a:pt x="7" y="13"/>
                    <a:pt x="6" y="12"/>
                    <a:pt x="5" y="10"/>
                  </a:cubicBezTo>
                  <a:cubicBezTo>
                    <a:pt x="4" y="9"/>
                    <a:pt x="3" y="8"/>
                    <a:pt x="2" y="7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4"/>
                    <a:pt x="10" y="15"/>
                    <a:pt x="11" y="15"/>
                  </a:cubicBezTo>
                  <a:cubicBezTo>
                    <a:pt x="13" y="16"/>
                    <a:pt x="14" y="17"/>
                    <a:pt x="14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4" y="19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503"/>
            <p:cNvSpPr>
              <a:spLocks/>
            </p:cNvSpPr>
            <p:nvPr/>
          </p:nvSpPr>
          <p:spPr bwMode="auto">
            <a:xfrm>
              <a:off x="10629900" y="361950"/>
              <a:ext cx="68262" cy="152400"/>
            </a:xfrm>
            <a:custGeom>
              <a:avLst/>
              <a:gdLst>
                <a:gd name="T0" fmla="*/ 10 w 10"/>
                <a:gd name="T1" fmla="*/ 0 h 22"/>
                <a:gd name="T2" fmla="*/ 9 w 10"/>
                <a:gd name="T3" fmla="*/ 3 h 22"/>
                <a:gd name="T4" fmla="*/ 7 w 10"/>
                <a:gd name="T5" fmla="*/ 11 h 22"/>
                <a:gd name="T6" fmla="*/ 6 w 10"/>
                <a:gd name="T7" fmla="*/ 14 h 22"/>
                <a:gd name="T8" fmla="*/ 4 w 10"/>
                <a:gd name="T9" fmla="*/ 18 h 22"/>
                <a:gd name="T10" fmla="*/ 3 w 10"/>
                <a:gd name="T11" fmla="*/ 21 h 22"/>
                <a:gd name="T12" fmla="*/ 1 w 10"/>
                <a:gd name="T13" fmla="*/ 21 h 22"/>
                <a:gd name="T14" fmla="*/ 1 w 10"/>
                <a:gd name="T15" fmla="*/ 19 h 22"/>
                <a:gd name="T16" fmla="*/ 1 w 10"/>
                <a:gd name="T17" fmla="*/ 19 h 22"/>
                <a:gd name="T18" fmla="*/ 1 w 10"/>
                <a:gd name="T19" fmla="*/ 19 h 22"/>
                <a:gd name="T20" fmla="*/ 3 w 10"/>
                <a:gd name="T21" fmla="*/ 17 h 22"/>
                <a:gd name="T22" fmla="*/ 4 w 10"/>
                <a:gd name="T23" fmla="*/ 14 h 22"/>
                <a:gd name="T24" fmla="*/ 6 w 10"/>
                <a:gd name="T25" fmla="*/ 10 h 22"/>
                <a:gd name="T26" fmla="*/ 9 w 10"/>
                <a:gd name="T27" fmla="*/ 3 h 22"/>
                <a:gd name="T28" fmla="*/ 10 w 10"/>
                <a:gd name="T2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8" y="8"/>
                    <a:pt x="7" y="11"/>
                  </a:cubicBezTo>
                  <a:cubicBezTo>
                    <a:pt x="7" y="12"/>
                    <a:pt x="6" y="13"/>
                    <a:pt x="6" y="14"/>
                  </a:cubicBezTo>
                  <a:cubicBezTo>
                    <a:pt x="5" y="16"/>
                    <a:pt x="5" y="17"/>
                    <a:pt x="4" y="18"/>
                  </a:cubicBezTo>
                  <a:cubicBezTo>
                    <a:pt x="3" y="19"/>
                    <a:pt x="3" y="21"/>
                    <a:pt x="3" y="21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3" y="17"/>
                  </a:cubicBezTo>
                  <a:cubicBezTo>
                    <a:pt x="3" y="16"/>
                    <a:pt x="4" y="15"/>
                    <a:pt x="4" y="14"/>
                  </a:cubicBezTo>
                  <a:cubicBezTo>
                    <a:pt x="5" y="13"/>
                    <a:pt x="6" y="11"/>
                    <a:pt x="6" y="10"/>
                  </a:cubicBezTo>
                  <a:cubicBezTo>
                    <a:pt x="7" y="8"/>
                    <a:pt x="8" y="5"/>
                    <a:pt x="9" y="3"/>
                  </a:cubicBezTo>
                  <a:cubicBezTo>
                    <a:pt x="9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504"/>
            <p:cNvSpPr>
              <a:spLocks/>
            </p:cNvSpPr>
            <p:nvPr/>
          </p:nvSpPr>
          <p:spPr bwMode="auto">
            <a:xfrm>
              <a:off x="10406063" y="568325"/>
              <a:ext cx="122237" cy="41275"/>
            </a:xfrm>
            <a:custGeom>
              <a:avLst/>
              <a:gdLst>
                <a:gd name="T0" fmla="*/ 0 w 18"/>
                <a:gd name="T1" fmla="*/ 4 h 6"/>
                <a:gd name="T2" fmla="*/ 2 w 18"/>
                <a:gd name="T3" fmla="*/ 5 h 6"/>
                <a:gd name="T4" fmla="*/ 5 w 18"/>
                <a:gd name="T5" fmla="*/ 5 h 6"/>
                <a:gd name="T6" fmla="*/ 7 w 18"/>
                <a:gd name="T7" fmla="*/ 5 h 6"/>
                <a:gd name="T8" fmla="*/ 8 w 18"/>
                <a:gd name="T9" fmla="*/ 5 h 6"/>
                <a:gd name="T10" fmla="*/ 11 w 18"/>
                <a:gd name="T11" fmla="*/ 4 h 6"/>
                <a:gd name="T12" fmla="*/ 14 w 18"/>
                <a:gd name="T13" fmla="*/ 3 h 6"/>
                <a:gd name="T14" fmla="*/ 15 w 18"/>
                <a:gd name="T15" fmla="*/ 1 h 6"/>
                <a:gd name="T16" fmla="*/ 16 w 18"/>
                <a:gd name="T17" fmla="*/ 1 h 6"/>
                <a:gd name="T18" fmla="*/ 18 w 18"/>
                <a:gd name="T19" fmla="*/ 1 h 6"/>
                <a:gd name="T20" fmla="*/ 18 w 18"/>
                <a:gd name="T21" fmla="*/ 3 h 6"/>
                <a:gd name="T22" fmla="*/ 17 w 18"/>
                <a:gd name="T23" fmla="*/ 3 h 6"/>
                <a:gd name="T24" fmla="*/ 15 w 18"/>
                <a:gd name="T25" fmla="*/ 5 h 6"/>
                <a:gd name="T26" fmla="*/ 12 w 18"/>
                <a:gd name="T27" fmla="*/ 6 h 6"/>
                <a:gd name="T28" fmla="*/ 8 w 18"/>
                <a:gd name="T29" fmla="*/ 6 h 6"/>
                <a:gd name="T30" fmla="*/ 7 w 18"/>
                <a:gd name="T31" fmla="*/ 6 h 6"/>
                <a:gd name="T32" fmla="*/ 5 w 18"/>
                <a:gd name="T33" fmla="*/ 6 h 6"/>
                <a:gd name="T34" fmla="*/ 2 w 18"/>
                <a:gd name="T35" fmla="*/ 5 h 6"/>
                <a:gd name="T36" fmla="*/ 0 w 18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6">
                  <a:moveTo>
                    <a:pt x="0" y="4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1"/>
                  </a:cubicBezTo>
                  <a:cubicBezTo>
                    <a:pt x="18" y="2"/>
                    <a:pt x="18" y="3"/>
                    <a:pt x="18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4"/>
                    <a:pt x="15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1" y="6"/>
                    <a:pt x="10" y="6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505"/>
            <p:cNvSpPr>
              <a:spLocks/>
            </p:cNvSpPr>
            <p:nvPr/>
          </p:nvSpPr>
          <p:spPr bwMode="auto">
            <a:xfrm>
              <a:off x="10501313" y="623888"/>
              <a:ext cx="115887" cy="165100"/>
            </a:xfrm>
            <a:custGeom>
              <a:avLst/>
              <a:gdLst>
                <a:gd name="T0" fmla="*/ 17 w 17"/>
                <a:gd name="T1" fmla="*/ 3 h 24"/>
                <a:gd name="T2" fmla="*/ 17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1 w 17"/>
                <a:gd name="T9" fmla="*/ 15 h 24"/>
                <a:gd name="T10" fmla="*/ 7 w 17"/>
                <a:gd name="T11" fmla="*/ 19 h 24"/>
                <a:gd name="T12" fmla="*/ 4 w 17"/>
                <a:gd name="T13" fmla="*/ 22 h 24"/>
                <a:gd name="T14" fmla="*/ 0 w 17"/>
                <a:gd name="T15" fmla="*/ 24 h 24"/>
                <a:gd name="T16" fmla="*/ 4 w 17"/>
                <a:gd name="T17" fmla="*/ 21 h 24"/>
                <a:gd name="T18" fmla="*/ 6 w 17"/>
                <a:gd name="T19" fmla="*/ 18 h 24"/>
                <a:gd name="T20" fmla="*/ 9 w 17"/>
                <a:gd name="T21" fmla="*/ 14 h 24"/>
                <a:gd name="T22" fmla="*/ 11 w 17"/>
                <a:gd name="T23" fmla="*/ 10 h 24"/>
                <a:gd name="T24" fmla="*/ 12 w 17"/>
                <a:gd name="T25" fmla="*/ 6 h 24"/>
                <a:gd name="T26" fmla="*/ 13 w 17"/>
                <a:gd name="T27" fmla="*/ 2 h 24"/>
                <a:gd name="T28" fmla="*/ 13 w 17"/>
                <a:gd name="T29" fmla="*/ 2 h 24"/>
                <a:gd name="T30" fmla="*/ 16 w 17"/>
                <a:gd name="T31" fmla="*/ 1 h 24"/>
                <a:gd name="T32" fmla="*/ 17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7" y="3"/>
                  </a:moveTo>
                  <a:cubicBezTo>
                    <a:pt x="17" y="3"/>
                    <a:pt x="17" y="4"/>
                    <a:pt x="17" y="4"/>
                  </a:cubicBezTo>
                  <a:cubicBezTo>
                    <a:pt x="16" y="5"/>
                    <a:pt x="16" y="6"/>
                    <a:pt x="15" y="7"/>
                  </a:cubicBezTo>
                  <a:cubicBezTo>
                    <a:pt x="15" y="8"/>
                    <a:pt x="14" y="10"/>
                    <a:pt x="13" y="11"/>
                  </a:cubicBezTo>
                  <a:cubicBezTo>
                    <a:pt x="13" y="12"/>
                    <a:pt x="12" y="14"/>
                    <a:pt x="11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6" y="20"/>
                    <a:pt x="5" y="21"/>
                    <a:pt x="4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3"/>
                    <a:pt x="4" y="21"/>
                  </a:cubicBezTo>
                  <a:cubicBezTo>
                    <a:pt x="5" y="20"/>
                    <a:pt x="5" y="19"/>
                    <a:pt x="6" y="18"/>
                  </a:cubicBezTo>
                  <a:cubicBezTo>
                    <a:pt x="7" y="17"/>
                    <a:pt x="8" y="15"/>
                    <a:pt x="9" y="14"/>
                  </a:cubicBezTo>
                  <a:cubicBezTo>
                    <a:pt x="10" y="13"/>
                    <a:pt x="10" y="11"/>
                    <a:pt x="11" y="10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3" y="4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5" y="0"/>
                    <a:pt x="16" y="1"/>
                  </a:cubicBezTo>
                  <a:cubicBezTo>
                    <a:pt x="17" y="1"/>
                    <a:pt x="17" y="2"/>
                    <a:pt x="17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506"/>
            <p:cNvSpPr>
              <a:spLocks/>
            </p:cNvSpPr>
            <p:nvPr/>
          </p:nvSpPr>
          <p:spPr bwMode="auto">
            <a:xfrm>
              <a:off x="10656888" y="623888"/>
              <a:ext cx="103187" cy="117475"/>
            </a:xfrm>
            <a:custGeom>
              <a:avLst/>
              <a:gdLst>
                <a:gd name="T0" fmla="*/ 15 w 15"/>
                <a:gd name="T1" fmla="*/ 17 h 17"/>
                <a:gd name="T2" fmla="*/ 9 w 15"/>
                <a:gd name="T3" fmla="*/ 9 h 17"/>
                <a:gd name="T4" fmla="*/ 7 w 15"/>
                <a:gd name="T5" fmla="*/ 7 h 17"/>
                <a:gd name="T6" fmla="*/ 4 w 15"/>
                <a:gd name="T7" fmla="*/ 5 h 17"/>
                <a:gd name="T8" fmla="*/ 3 w 15"/>
                <a:gd name="T9" fmla="*/ 4 h 17"/>
                <a:gd name="T10" fmla="*/ 2 w 15"/>
                <a:gd name="T11" fmla="*/ 3 h 17"/>
                <a:gd name="T12" fmla="*/ 2 w 15"/>
                <a:gd name="T13" fmla="*/ 3 h 17"/>
                <a:gd name="T14" fmla="*/ 1 w 15"/>
                <a:gd name="T15" fmla="*/ 1 h 17"/>
                <a:gd name="T16" fmla="*/ 3 w 15"/>
                <a:gd name="T17" fmla="*/ 0 h 17"/>
                <a:gd name="T18" fmla="*/ 3 w 15"/>
                <a:gd name="T19" fmla="*/ 0 h 17"/>
                <a:gd name="T20" fmla="*/ 4 w 15"/>
                <a:gd name="T21" fmla="*/ 1 h 17"/>
                <a:gd name="T22" fmla="*/ 6 w 15"/>
                <a:gd name="T23" fmla="*/ 3 h 17"/>
                <a:gd name="T24" fmla="*/ 8 w 15"/>
                <a:gd name="T25" fmla="*/ 5 h 17"/>
                <a:gd name="T26" fmla="*/ 10 w 15"/>
                <a:gd name="T27" fmla="*/ 8 h 17"/>
                <a:gd name="T28" fmla="*/ 15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15" y="17"/>
                  </a:moveTo>
                  <a:cubicBezTo>
                    <a:pt x="15" y="17"/>
                    <a:pt x="12" y="13"/>
                    <a:pt x="9" y="9"/>
                  </a:cubicBezTo>
                  <a:cubicBezTo>
                    <a:pt x="8" y="8"/>
                    <a:pt x="7" y="7"/>
                    <a:pt x="7" y="7"/>
                  </a:cubicBezTo>
                  <a:cubicBezTo>
                    <a:pt x="6" y="6"/>
                    <a:pt x="5" y="5"/>
                    <a:pt x="4" y="5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7" y="3"/>
                    <a:pt x="8" y="4"/>
                    <a:pt x="8" y="5"/>
                  </a:cubicBezTo>
                  <a:cubicBezTo>
                    <a:pt x="9" y="6"/>
                    <a:pt x="10" y="7"/>
                    <a:pt x="10" y="8"/>
                  </a:cubicBezTo>
                  <a:cubicBezTo>
                    <a:pt x="13" y="13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507"/>
            <p:cNvSpPr>
              <a:spLocks/>
            </p:cNvSpPr>
            <p:nvPr/>
          </p:nvSpPr>
          <p:spPr bwMode="auto">
            <a:xfrm>
              <a:off x="10671175" y="520700"/>
              <a:ext cx="149225" cy="47625"/>
            </a:xfrm>
            <a:custGeom>
              <a:avLst/>
              <a:gdLst>
                <a:gd name="T0" fmla="*/ 22 w 22"/>
                <a:gd name="T1" fmla="*/ 3 h 7"/>
                <a:gd name="T2" fmla="*/ 19 w 22"/>
                <a:gd name="T3" fmla="*/ 2 h 7"/>
                <a:gd name="T4" fmla="*/ 16 w 22"/>
                <a:gd name="T5" fmla="*/ 2 h 7"/>
                <a:gd name="T6" fmla="*/ 12 w 22"/>
                <a:gd name="T7" fmla="*/ 2 h 7"/>
                <a:gd name="T8" fmla="*/ 11 w 22"/>
                <a:gd name="T9" fmla="*/ 2 h 7"/>
                <a:gd name="T10" fmla="*/ 9 w 22"/>
                <a:gd name="T11" fmla="*/ 3 h 7"/>
                <a:gd name="T12" fmla="*/ 6 w 22"/>
                <a:gd name="T13" fmla="*/ 4 h 7"/>
                <a:gd name="T14" fmla="*/ 4 w 22"/>
                <a:gd name="T15" fmla="*/ 6 h 7"/>
                <a:gd name="T16" fmla="*/ 3 w 22"/>
                <a:gd name="T17" fmla="*/ 6 h 7"/>
                <a:gd name="T18" fmla="*/ 0 w 22"/>
                <a:gd name="T19" fmla="*/ 6 h 7"/>
                <a:gd name="T20" fmla="*/ 1 w 22"/>
                <a:gd name="T21" fmla="*/ 3 h 7"/>
                <a:gd name="T22" fmla="*/ 1 w 22"/>
                <a:gd name="T23" fmla="*/ 2 h 7"/>
                <a:gd name="T24" fmla="*/ 5 w 22"/>
                <a:gd name="T25" fmla="*/ 1 h 7"/>
                <a:gd name="T26" fmla="*/ 8 w 22"/>
                <a:gd name="T27" fmla="*/ 0 h 7"/>
                <a:gd name="T28" fmla="*/ 10 w 22"/>
                <a:gd name="T29" fmla="*/ 0 h 7"/>
                <a:gd name="T30" fmla="*/ 12 w 22"/>
                <a:gd name="T31" fmla="*/ 0 h 7"/>
                <a:gd name="T32" fmla="*/ 16 w 22"/>
                <a:gd name="T33" fmla="*/ 0 h 7"/>
                <a:gd name="T34" fmla="*/ 19 w 22"/>
                <a:gd name="T35" fmla="*/ 1 h 7"/>
                <a:gd name="T36" fmla="*/ 22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22" y="3"/>
                  </a:moveTo>
                  <a:cubicBezTo>
                    <a:pt x="22" y="3"/>
                    <a:pt x="21" y="2"/>
                    <a:pt x="19" y="2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5" y="2"/>
                    <a:pt x="14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0" y="5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2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508"/>
            <p:cNvSpPr>
              <a:spLocks/>
            </p:cNvSpPr>
            <p:nvPr/>
          </p:nvSpPr>
          <p:spPr bwMode="auto">
            <a:xfrm>
              <a:off x="9090025" y="912813"/>
              <a:ext cx="217487" cy="249238"/>
            </a:xfrm>
            <a:custGeom>
              <a:avLst/>
              <a:gdLst>
                <a:gd name="T0" fmla="*/ 30 w 32"/>
                <a:gd name="T1" fmla="*/ 8 h 36"/>
                <a:gd name="T2" fmla="*/ 12 w 32"/>
                <a:gd name="T3" fmla="*/ 9 h 36"/>
                <a:gd name="T4" fmla="*/ 0 w 32"/>
                <a:gd name="T5" fmla="*/ 16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1" y="0"/>
                    <a:pt x="12" y="9"/>
                  </a:cubicBezTo>
                  <a:cubicBezTo>
                    <a:pt x="5" y="16"/>
                    <a:pt x="0" y="16"/>
                    <a:pt x="0" y="16"/>
                  </a:cubicBezTo>
                  <a:cubicBezTo>
                    <a:pt x="0" y="16"/>
                    <a:pt x="3" y="22"/>
                    <a:pt x="7" y="25"/>
                  </a:cubicBezTo>
                  <a:cubicBezTo>
                    <a:pt x="7" y="25"/>
                    <a:pt x="24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509"/>
            <p:cNvSpPr>
              <a:spLocks/>
            </p:cNvSpPr>
            <p:nvPr/>
          </p:nvSpPr>
          <p:spPr bwMode="auto">
            <a:xfrm>
              <a:off x="9199563" y="968375"/>
              <a:ext cx="211137" cy="338138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8 h 49"/>
                <a:gd name="T4" fmla="*/ 1 w 31"/>
                <a:gd name="T5" fmla="*/ 34 h 49"/>
                <a:gd name="T6" fmla="*/ 2 w 31"/>
                <a:gd name="T7" fmla="*/ 42 h 49"/>
                <a:gd name="T8" fmla="*/ 27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6" y="12"/>
                    <a:pt x="3" y="18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4" y="39"/>
                    <a:pt x="2" y="42"/>
                  </a:cubicBezTo>
                  <a:cubicBezTo>
                    <a:pt x="2" y="42"/>
                    <a:pt x="24" y="49"/>
                    <a:pt x="27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510"/>
            <p:cNvSpPr>
              <a:spLocks/>
            </p:cNvSpPr>
            <p:nvPr/>
          </p:nvSpPr>
          <p:spPr bwMode="auto">
            <a:xfrm>
              <a:off x="9151938" y="768350"/>
              <a:ext cx="217487" cy="282575"/>
            </a:xfrm>
            <a:custGeom>
              <a:avLst/>
              <a:gdLst>
                <a:gd name="T0" fmla="*/ 3 w 32"/>
                <a:gd name="T1" fmla="*/ 7 h 41"/>
                <a:gd name="T2" fmla="*/ 25 w 32"/>
                <a:gd name="T3" fmla="*/ 9 h 41"/>
                <a:gd name="T4" fmla="*/ 27 w 32"/>
                <a:gd name="T5" fmla="*/ 29 h 41"/>
                <a:gd name="T6" fmla="*/ 3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3" y="7"/>
                  </a:moveTo>
                  <a:cubicBezTo>
                    <a:pt x="3" y="7"/>
                    <a:pt x="20" y="0"/>
                    <a:pt x="25" y="9"/>
                  </a:cubicBezTo>
                  <a:cubicBezTo>
                    <a:pt x="32" y="20"/>
                    <a:pt x="27" y="29"/>
                    <a:pt x="27" y="29"/>
                  </a:cubicBezTo>
                  <a:cubicBezTo>
                    <a:pt x="27" y="29"/>
                    <a:pt x="0" y="41"/>
                    <a:pt x="3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511"/>
            <p:cNvSpPr>
              <a:spLocks/>
            </p:cNvSpPr>
            <p:nvPr/>
          </p:nvSpPr>
          <p:spPr bwMode="auto">
            <a:xfrm>
              <a:off x="9199563" y="762000"/>
              <a:ext cx="312737" cy="227013"/>
            </a:xfrm>
            <a:custGeom>
              <a:avLst/>
              <a:gdLst>
                <a:gd name="T0" fmla="*/ 36 w 46"/>
                <a:gd name="T1" fmla="*/ 0 h 33"/>
                <a:gd name="T2" fmla="*/ 42 w 46"/>
                <a:gd name="T3" fmla="*/ 23 h 33"/>
                <a:gd name="T4" fmla="*/ 24 w 46"/>
                <a:gd name="T5" fmla="*/ 30 h 33"/>
                <a:gd name="T6" fmla="*/ 36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36" y="0"/>
                  </a:moveTo>
                  <a:cubicBezTo>
                    <a:pt x="36" y="0"/>
                    <a:pt x="46" y="15"/>
                    <a:pt x="42" y="23"/>
                  </a:cubicBezTo>
                  <a:cubicBezTo>
                    <a:pt x="36" y="33"/>
                    <a:pt x="24" y="30"/>
                    <a:pt x="24" y="30"/>
                  </a:cubicBezTo>
                  <a:cubicBezTo>
                    <a:pt x="24" y="30"/>
                    <a:pt x="0" y="9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512"/>
            <p:cNvSpPr>
              <a:spLocks/>
            </p:cNvSpPr>
            <p:nvPr/>
          </p:nvSpPr>
          <p:spPr bwMode="auto">
            <a:xfrm>
              <a:off x="9375775" y="823913"/>
              <a:ext cx="225425" cy="247650"/>
            </a:xfrm>
            <a:custGeom>
              <a:avLst/>
              <a:gdLst>
                <a:gd name="T0" fmla="*/ 33 w 33"/>
                <a:gd name="T1" fmla="*/ 22 h 36"/>
                <a:gd name="T2" fmla="*/ 21 w 33"/>
                <a:gd name="T3" fmla="*/ 36 h 36"/>
                <a:gd name="T4" fmla="*/ 3 w 33"/>
                <a:gd name="T5" fmla="*/ 33 h 36"/>
                <a:gd name="T6" fmla="*/ 33 w 33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33" y="22"/>
                  </a:moveTo>
                  <a:cubicBezTo>
                    <a:pt x="33" y="22"/>
                    <a:pt x="30" y="36"/>
                    <a:pt x="21" y="36"/>
                  </a:cubicBezTo>
                  <a:cubicBezTo>
                    <a:pt x="10" y="36"/>
                    <a:pt x="3" y="33"/>
                    <a:pt x="3" y="33"/>
                  </a:cubicBezTo>
                  <a:cubicBezTo>
                    <a:pt x="0" y="25"/>
                    <a:pt x="12" y="0"/>
                    <a:pt x="33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513"/>
            <p:cNvSpPr>
              <a:spLocks/>
            </p:cNvSpPr>
            <p:nvPr/>
          </p:nvSpPr>
          <p:spPr bwMode="auto">
            <a:xfrm>
              <a:off x="9342438" y="1030288"/>
              <a:ext cx="279400" cy="234950"/>
            </a:xfrm>
            <a:custGeom>
              <a:avLst/>
              <a:gdLst>
                <a:gd name="T0" fmla="*/ 27 w 41"/>
                <a:gd name="T1" fmla="*/ 29 h 34"/>
                <a:gd name="T2" fmla="*/ 6 w 41"/>
                <a:gd name="T3" fmla="*/ 25 h 34"/>
                <a:gd name="T4" fmla="*/ 4 w 41"/>
                <a:gd name="T5" fmla="*/ 4 h 34"/>
                <a:gd name="T6" fmla="*/ 27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27" y="29"/>
                  </a:moveTo>
                  <a:cubicBezTo>
                    <a:pt x="27" y="29"/>
                    <a:pt x="12" y="34"/>
                    <a:pt x="6" y="25"/>
                  </a:cubicBezTo>
                  <a:cubicBezTo>
                    <a:pt x="0" y="14"/>
                    <a:pt x="4" y="4"/>
                    <a:pt x="4" y="4"/>
                  </a:cubicBezTo>
                  <a:cubicBezTo>
                    <a:pt x="4" y="4"/>
                    <a:pt x="41" y="0"/>
                    <a:pt x="27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Oval 514"/>
            <p:cNvSpPr>
              <a:spLocks noChangeArrowheads="1"/>
            </p:cNvSpPr>
            <p:nvPr/>
          </p:nvSpPr>
          <p:spPr bwMode="auto">
            <a:xfrm>
              <a:off x="9267825" y="927100"/>
              <a:ext cx="163512" cy="15875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Oval 515"/>
            <p:cNvSpPr>
              <a:spLocks noChangeArrowheads="1"/>
            </p:cNvSpPr>
            <p:nvPr/>
          </p:nvSpPr>
          <p:spPr bwMode="auto">
            <a:xfrm>
              <a:off x="9301163" y="954088"/>
              <a:ext cx="95250" cy="104775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516"/>
            <p:cNvSpPr>
              <a:spLocks/>
            </p:cNvSpPr>
            <p:nvPr/>
          </p:nvSpPr>
          <p:spPr bwMode="auto">
            <a:xfrm>
              <a:off x="9199563" y="838200"/>
              <a:ext cx="101600" cy="130175"/>
            </a:xfrm>
            <a:custGeom>
              <a:avLst/>
              <a:gdLst>
                <a:gd name="T0" fmla="*/ 14 w 15"/>
                <a:gd name="T1" fmla="*/ 18 h 19"/>
                <a:gd name="T2" fmla="*/ 11 w 15"/>
                <a:gd name="T3" fmla="*/ 16 h 19"/>
                <a:gd name="T4" fmla="*/ 8 w 15"/>
                <a:gd name="T5" fmla="*/ 13 h 19"/>
                <a:gd name="T6" fmla="*/ 5 w 15"/>
                <a:gd name="T7" fmla="*/ 10 h 19"/>
                <a:gd name="T8" fmla="*/ 3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2 w 15"/>
                <a:gd name="T27" fmla="*/ 15 h 19"/>
                <a:gd name="T28" fmla="*/ 15 w 15"/>
                <a:gd name="T29" fmla="*/ 17 h 19"/>
                <a:gd name="T30" fmla="*/ 15 w 15"/>
                <a:gd name="T31" fmla="*/ 18 h 19"/>
                <a:gd name="T32" fmla="*/ 14 w 15"/>
                <a:gd name="T33" fmla="*/ 18 h 19"/>
                <a:gd name="T34" fmla="*/ 14 w 15"/>
                <a:gd name="T3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14" y="18"/>
                  </a:moveTo>
                  <a:cubicBezTo>
                    <a:pt x="14" y="18"/>
                    <a:pt x="12" y="18"/>
                    <a:pt x="11" y="16"/>
                  </a:cubicBezTo>
                  <a:cubicBezTo>
                    <a:pt x="10" y="15"/>
                    <a:pt x="9" y="14"/>
                    <a:pt x="8" y="13"/>
                  </a:cubicBezTo>
                  <a:cubicBezTo>
                    <a:pt x="7" y="12"/>
                    <a:pt x="6" y="11"/>
                    <a:pt x="5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3"/>
                    <a:pt x="11" y="14"/>
                    <a:pt x="12" y="15"/>
                  </a:cubicBezTo>
                  <a:cubicBezTo>
                    <a:pt x="13" y="16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9"/>
                    <a:pt x="14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517"/>
            <p:cNvSpPr>
              <a:spLocks/>
            </p:cNvSpPr>
            <p:nvPr/>
          </p:nvSpPr>
          <p:spPr bwMode="auto">
            <a:xfrm>
              <a:off x="9375775" y="809625"/>
              <a:ext cx="68262" cy="144463"/>
            </a:xfrm>
            <a:custGeom>
              <a:avLst/>
              <a:gdLst>
                <a:gd name="T0" fmla="*/ 10 w 10"/>
                <a:gd name="T1" fmla="*/ 0 h 21"/>
                <a:gd name="T2" fmla="*/ 9 w 10"/>
                <a:gd name="T3" fmla="*/ 3 h 21"/>
                <a:gd name="T4" fmla="*/ 8 w 10"/>
                <a:gd name="T5" fmla="*/ 10 h 21"/>
                <a:gd name="T6" fmla="*/ 6 w 10"/>
                <a:gd name="T7" fmla="*/ 14 h 21"/>
                <a:gd name="T8" fmla="*/ 5 w 10"/>
                <a:gd name="T9" fmla="*/ 17 h 21"/>
                <a:gd name="T10" fmla="*/ 3 w 10"/>
                <a:gd name="T11" fmla="*/ 20 h 21"/>
                <a:gd name="T12" fmla="*/ 1 w 10"/>
                <a:gd name="T13" fmla="*/ 21 h 21"/>
                <a:gd name="T14" fmla="*/ 1 w 10"/>
                <a:gd name="T15" fmla="*/ 19 h 21"/>
                <a:gd name="T16" fmla="*/ 1 w 10"/>
                <a:gd name="T17" fmla="*/ 19 h 21"/>
                <a:gd name="T18" fmla="*/ 1 w 10"/>
                <a:gd name="T19" fmla="*/ 19 h 21"/>
                <a:gd name="T20" fmla="*/ 3 w 10"/>
                <a:gd name="T21" fmla="*/ 16 h 21"/>
                <a:gd name="T22" fmla="*/ 5 w 10"/>
                <a:gd name="T23" fmla="*/ 13 h 21"/>
                <a:gd name="T24" fmla="*/ 6 w 10"/>
                <a:gd name="T25" fmla="*/ 10 h 21"/>
                <a:gd name="T26" fmla="*/ 9 w 10"/>
                <a:gd name="T27" fmla="*/ 3 h 21"/>
                <a:gd name="T28" fmla="*/ 1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8" y="8"/>
                    <a:pt x="8" y="10"/>
                  </a:cubicBezTo>
                  <a:cubicBezTo>
                    <a:pt x="7" y="12"/>
                    <a:pt x="7" y="13"/>
                    <a:pt x="6" y="14"/>
                  </a:cubicBezTo>
                  <a:cubicBezTo>
                    <a:pt x="6" y="15"/>
                    <a:pt x="5" y="17"/>
                    <a:pt x="5" y="17"/>
                  </a:cubicBezTo>
                  <a:cubicBezTo>
                    <a:pt x="4" y="19"/>
                    <a:pt x="3" y="20"/>
                    <a:pt x="3" y="20"/>
                  </a:cubicBezTo>
                  <a:cubicBezTo>
                    <a:pt x="3" y="21"/>
                    <a:pt x="2" y="21"/>
                    <a:pt x="1" y="21"/>
                  </a:cubicBezTo>
                  <a:cubicBezTo>
                    <a:pt x="1" y="21"/>
                    <a:pt x="0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2" y="18"/>
                    <a:pt x="3" y="16"/>
                  </a:cubicBezTo>
                  <a:cubicBezTo>
                    <a:pt x="3" y="16"/>
                    <a:pt x="4" y="15"/>
                    <a:pt x="5" y="13"/>
                  </a:cubicBezTo>
                  <a:cubicBezTo>
                    <a:pt x="5" y="12"/>
                    <a:pt x="6" y="11"/>
                    <a:pt x="6" y="10"/>
                  </a:cubicBezTo>
                  <a:cubicBezTo>
                    <a:pt x="8" y="8"/>
                    <a:pt x="8" y="5"/>
                    <a:pt x="9" y="3"/>
                  </a:cubicBezTo>
                  <a:cubicBezTo>
                    <a:pt x="10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518"/>
            <p:cNvSpPr>
              <a:spLocks/>
            </p:cNvSpPr>
            <p:nvPr/>
          </p:nvSpPr>
          <p:spPr bwMode="auto">
            <a:xfrm>
              <a:off x="9151938" y="1017588"/>
              <a:ext cx="128587" cy="41275"/>
            </a:xfrm>
            <a:custGeom>
              <a:avLst/>
              <a:gdLst>
                <a:gd name="T0" fmla="*/ 0 w 19"/>
                <a:gd name="T1" fmla="*/ 4 h 6"/>
                <a:gd name="T2" fmla="*/ 3 w 19"/>
                <a:gd name="T3" fmla="*/ 5 h 6"/>
                <a:gd name="T4" fmla="*/ 5 w 19"/>
                <a:gd name="T5" fmla="*/ 5 h 6"/>
                <a:gd name="T6" fmla="*/ 7 w 19"/>
                <a:gd name="T7" fmla="*/ 5 h 6"/>
                <a:gd name="T8" fmla="*/ 9 w 19"/>
                <a:gd name="T9" fmla="*/ 5 h 6"/>
                <a:gd name="T10" fmla="*/ 12 w 19"/>
                <a:gd name="T11" fmla="*/ 4 h 6"/>
                <a:gd name="T12" fmla="*/ 14 w 19"/>
                <a:gd name="T13" fmla="*/ 2 h 6"/>
                <a:gd name="T14" fmla="*/ 16 w 19"/>
                <a:gd name="T15" fmla="*/ 1 h 6"/>
                <a:gd name="T16" fmla="*/ 16 w 19"/>
                <a:gd name="T17" fmla="*/ 1 h 6"/>
                <a:gd name="T18" fmla="*/ 18 w 19"/>
                <a:gd name="T19" fmla="*/ 1 h 6"/>
                <a:gd name="T20" fmla="*/ 18 w 19"/>
                <a:gd name="T21" fmla="*/ 3 h 6"/>
                <a:gd name="T22" fmla="*/ 18 w 19"/>
                <a:gd name="T23" fmla="*/ 3 h 6"/>
                <a:gd name="T24" fmla="*/ 15 w 19"/>
                <a:gd name="T25" fmla="*/ 5 h 6"/>
                <a:gd name="T26" fmla="*/ 12 w 19"/>
                <a:gd name="T27" fmla="*/ 6 h 6"/>
                <a:gd name="T28" fmla="*/ 9 w 19"/>
                <a:gd name="T29" fmla="*/ 6 h 6"/>
                <a:gd name="T30" fmla="*/ 7 w 19"/>
                <a:gd name="T31" fmla="*/ 6 h 6"/>
                <a:gd name="T32" fmla="*/ 5 w 19"/>
                <a:gd name="T33" fmla="*/ 6 h 6"/>
                <a:gd name="T34" fmla="*/ 3 w 19"/>
                <a:gd name="T35" fmla="*/ 5 h 6"/>
                <a:gd name="T36" fmla="*/ 0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0" y="4"/>
                  </a:moveTo>
                  <a:cubicBezTo>
                    <a:pt x="0" y="4"/>
                    <a:pt x="1" y="4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519"/>
            <p:cNvSpPr>
              <a:spLocks/>
            </p:cNvSpPr>
            <p:nvPr/>
          </p:nvSpPr>
          <p:spPr bwMode="auto">
            <a:xfrm>
              <a:off x="9253538" y="1071563"/>
              <a:ext cx="115887" cy="165100"/>
            </a:xfrm>
            <a:custGeom>
              <a:avLst/>
              <a:gdLst>
                <a:gd name="T0" fmla="*/ 16 w 17"/>
                <a:gd name="T1" fmla="*/ 3 h 24"/>
                <a:gd name="T2" fmla="*/ 16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0 w 17"/>
                <a:gd name="T9" fmla="*/ 15 h 24"/>
                <a:gd name="T10" fmla="*/ 6 w 17"/>
                <a:gd name="T11" fmla="*/ 19 h 24"/>
                <a:gd name="T12" fmla="*/ 3 w 17"/>
                <a:gd name="T13" fmla="*/ 21 h 24"/>
                <a:gd name="T14" fmla="*/ 0 w 17"/>
                <a:gd name="T15" fmla="*/ 24 h 24"/>
                <a:gd name="T16" fmla="*/ 3 w 17"/>
                <a:gd name="T17" fmla="*/ 21 h 24"/>
                <a:gd name="T18" fmla="*/ 6 w 17"/>
                <a:gd name="T19" fmla="*/ 18 h 24"/>
                <a:gd name="T20" fmla="*/ 8 w 17"/>
                <a:gd name="T21" fmla="*/ 14 h 24"/>
                <a:gd name="T22" fmla="*/ 10 w 17"/>
                <a:gd name="T23" fmla="*/ 10 h 24"/>
                <a:gd name="T24" fmla="*/ 12 w 17"/>
                <a:gd name="T25" fmla="*/ 6 h 24"/>
                <a:gd name="T26" fmla="*/ 12 w 17"/>
                <a:gd name="T27" fmla="*/ 2 h 24"/>
                <a:gd name="T28" fmla="*/ 13 w 17"/>
                <a:gd name="T29" fmla="*/ 2 h 24"/>
                <a:gd name="T30" fmla="*/ 15 w 17"/>
                <a:gd name="T31" fmla="*/ 1 h 24"/>
                <a:gd name="T32" fmla="*/ 16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6" y="3"/>
                  </a:moveTo>
                  <a:cubicBezTo>
                    <a:pt x="16" y="3"/>
                    <a:pt x="16" y="3"/>
                    <a:pt x="16" y="4"/>
                  </a:cubicBezTo>
                  <a:cubicBezTo>
                    <a:pt x="16" y="5"/>
                    <a:pt x="15" y="6"/>
                    <a:pt x="15" y="7"/>
                  </a:cubicBezTo>
                  <a:cubicBezTo>
                    <a:pt x="14" y="8"/>
                    <a:pt x="13" y="10"/>
                    <a:pt x="13" y="11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9" y="16"/>
                    <a:pt x="8" y="18"/>
                    <a:pt x="6" y="19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2"/>
                    <a:pt x="3" y="21"/>
                  </a:cubicBezTo>
                  <a:cubicBezTo>
                    <a:pt x="4" y="20"/>
                    <a:pt x="5" y="19"/>
                    <a:pt x="6" y="18"/>
                  </a:cubicBezTo>
                  <a:cubicBezTo>
                    <a:pt x="7" y="17"/>
                    <a:pt x="7" y="15"/>
                    <a:pt x="8" y="14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4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4" y="0"/>
                    <a:pt x="15" y="1"/>
                  </a:cubicBezTo>
                  <a:cubicBezTo>
                    <a:pt x="16" y="1"/>
                    <a:pt x="17" y="2"/>
                    <a:pt x="16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520"/>
            <p:cNvSpPr>
              <a:spLocks/>
            </p:cNvSpPr>
            <p:nvPr/>
          </p:nvSpPr>
          <p:spPr bwMode="auto">
            <a:xfrm>
              <a:off x="9410700" y="1071563"/>
              <a:ext cx="95250" cy="117475"/>
            </a:xfrm>
            <a:custGeom>
              <a:avLst/>
              <a:gdLst>
                <a:gd name="T0" fmla="*/ 14 w 14"/>
                <a:gd name="T1" fmla="*/ 17 h 17"/>
                <a:gd name="T2" fmla="*/ 8 w 14"/>
                <a:gd name="T3" fmla="*/ 9 h 17"/>
                <a:gd name="T4" fmla="*/ 6 w 14"/>
                <a:gd name="T5" fmla="*/ 6 h 17"/>
                <a:gd name="T6" fmla="*/ 3 w 14"/>
                <a:gd name="T7" fmla="*/ 4 h 17"/>
                <a:gd name="T8" fmla="*/ 2 w 14"/>
                <a:gd name="T9" fmla="*/ 3 h 17"/>
                <a:gd name="T10" fmla="*/ 1 w 14"/>
                <a:gd name="T11" fmla="*/ 3 h 17"/>
                <a:gd name="T12" fmla="*/ 1 w 14"/>
                <a:gd name="T13" fmla="*/ 3 h 17"/>
                <a:gd name="T14" fmla="*/ 0 w 14"/>
                <a:gd name="T15" fmla="*/ 1 h 17"/>
                <a:gd name="T16" fmla="*/ 2 w 14"/>
                <a:gd name="T17" fmla="*/ 0 h 17"/>
                <a:gd name="T18" fmla="*/ 3 w 14"/>
                <a:gd name="T19" fmla="*/ 0 h 17"/>
                <a:gd name="T20" fmla="*/ 3 w 14"/>
                <a:gd name="T21" fmla="*/ 1 h 17"/>
                <a:gd name="T22" fmla="*/ 5 w 14"/>
                <a:gd name="T23" fmla="*/ 2 h 17"/>
                <a:gd name="T24" fmla="*/ 7 w 14"/>
                <a:gd name="T25" fmla="*/ 5 h 17"/>
                <a:gd name="T26" fmla="*/ 10 w 14"/>
                <a:gd name="T27" fmla="*/ 8 h 17"/>
                <a:gd name="T28" fmla="*/ 14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4" y="17"/>
                    <a:pt x="11" y="13"/>
                    <a:pt x="8" y="9"/>
                  </a:cubicBezTo>
                  <a:cubicBezTo>
                    <a:pt x="7" y="8"/>
                    <a:pt x="7" y="7"/>
                    <a:pt x="6" y="6"/>
                  </a:cubicBezTo>
                  <a:cubicBezTo>
                    <a:pt x="5" y="6"/>
                    <a:pt x="4" y="5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8" y="6"/>
                    <a:pt x="9" y="7"/>
                    <a:pt x="10" y="8"/>
                  </a:cubicBezTo>
                  <a:cubicBezTo>
                    <a:pt x="12" y="12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521"/>
            <p:cNvSpPr>
              <a:spLocks/>
            </p:cNvSpPr>
            <p:nvPr/>
          </p:nvSpPr>
          <p:spPr bwMode="auto">
            <a:xfrm>
              <a:off x="9417050" y="968375"/>
              <a:ext cx="157162" cy="49213"/>
            </a:xfrm>
            <a:custGeom>
              <a:avLst/>
              <a:gdLst>
                <a:gd name="T0" fmla="*/ 23 w 23"/>
                <a:gd name="T1" fmla="*/ 3 h 7"/>
                <a:gd name="T2" fmla="*/ 19 w 23"/>
                <a:gd name="T3" fmla="*/ 2 h 7"/>
                <a:gd name="T4" fmla="*/ 16 w 23"/>
                <a:gd name="T5" fmla="*/ 1 h 7"/>
                <a:gd name="T6" fmla="*/ 13 w 23"/>
                <a:gd name="T7" fmla="*/ 2 h 7"/>
                <a:gd name="T8" fmla="*/ 11 w 23"/>
                <a:gd name="T9" fmla="*/ 2 h 7"/>
                <a:gd name="T10" fmla="*/ 9 w 23"/>
                <a:gd name="T11" fmla="*/ 3 h 7"/>
                <a:gd name="T12" fmla="*/ 6 w 23"/>
                <a:gd name="T13" fmla="*/ 4 h 7"/>
                <a:gd name="T14" fmla="*/ 4 w 23"/>
                <a:gd name="T15" fmla="*/ 6 h 7"/>
                <a:gd name="T16" fmla="*/ 4 w 23"/>
                <a:gd name="T17" fmla="*/ 6 h 7"/>
                <a:gd name="T18" fmla="*/ 1 w 23"/>
                <a:gd name="T19" fmla="*/ 5 h 7"/>
                <a:gd name="T20" fmla="*/ 1 w 23"/>
                <a:gd name="T21" fmla="*/ 2 h 7"/>
                <a:gd name="T22" fmla="*/ 2 w 23"/>
                <a:gd name="T23" fmla="*/ 2 h 7"/>
                <a:gd name="T24" fmla="*/ 5 w 23"/>
                <a:gd name="T25" fmla="*/ 1 h 7"/>
                <a:gd name="T26" fmla="*/ 8 w 23"/>
                <a:gd name="T27" fmla="*/ 0 h 7"/>
                <a:gd name="T28" fmla="*/ 10 w 23"/>
                <a:gd name="T29" fmla="*/ 0 h 7"/>
                <a:gd name="T30" fmla="*/ 12 w 23"/>
                <a:gd name="T31" fmla="*/ 0 h 7"/>
                <a:gd name="T32" fmla="*/ 16 w 23"/>
                <a:gd name="T33" fmla="*/ 0 h 7"/>
                <a:gd name="T34" fmla="*/ 20 w 23"/>
                <a:gd name="T35" fmla="*/ 1 h 7"/>
                <a:gd name="T36" fmla="*/ 23 w 23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7">
                  <a:moveTo>
                    <a:pt x="23" y="3"/>
                  </a:moveTo>
                  <a:cubicBezTo>
                    <a:pt x="23" y="3"/>
                    <a:pt x="21" y="2"/>
                    <a:pt x="19" y="2"/>
                  </a:cubicBezTo>
                  <a:cubicBezTo>
                    <a:pt x="18" y="2"/>
                    <a:pt x="17" y="2"/>
                    <a:pt x="16" y="1"/>
                  </a:cubicBezTo>
                  <a:cubicBezTo>
                    <a:pt x="15" y="2"/>
                    <a:pt x="14" y="1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1" y="2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522"/>
            <p:cNvSpPr>
              <a:spLocks/>
            </p:cNvSpPr>
            <p:nvPr/>
          </p:nvSpPr>
          <p:spPr bwMode="auto">
            <a:xfrm>
              <a:off x="10228263" y="1347788"/>
              <a:ext cx="217487" cy="247650"/>
            </a:xfrm>
            <a:custGeom>
              <a:avLst/>
              <a:gdLst>
                <a:gd name="T0" fmla="*/ 30 w 32"/>
                <a:gd name="T1" fmla="*/ 8 h 36"/>
                <a:gd name="T2" fmla="*/ 12 w 32"/>
                <a:gd name="T3" fmla="*/ 9 h 36"/>
                <a:gd name="T4" fmla="*/ 0 w 32"/>
                <a:gd name="T5" fmla="*/ 17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1" y="0"/>
                    <a:pt x="12" y="9"/>
                  </a:cubicBezTo>
                  <a:cubicBezTo>
                    <a:pt x="5" y="16"/>
                    <a:pt x="0" y="17"/>
                    <a:pt x="0" y="17"/>
                  </a:cubicBezTo>
                  <a:cubicBezTo>
                    <a:pt x="0" y="17"/>
                    <a:pt x="3" y="22"/>
                    <a:pt x="7" y="25"/>
                  </a:cubicBezTo>
                  <a:cubicBezTo>
                    <a:pt x="7" y="25"/>
                    <a:pt x="24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523"/>
            <p:cNvSpPr>
              <a:spLocks/>
            </p:cNvSpPr>
            <p:nvPr/>
          </p:nvSpPr>
          <p:spPr bwMode="auto">
            <a:xfrm>
              <a:off x="10337800" y="1403350"/>
              <a:ext cx="211137" cy="336550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8 h 49"/>
                <a:gd name="T4" fmla="*/ 1 w 31"/>
                <a:gd name="T5" fmla="*/ 34 h 49"/>
                <a:gd name="T6" fmla="*/ 2 w 31"/>
                <a:gd name="T7" fmla="*/ 42 h 49"/>
                <a:gd name="T8" fmla="*/ 28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7" y="13"/>
                    <a:pt x="3" y="18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5" y="39"/>
                    <a:pt x="2" y="42"/>
                  </a:cubicBezTo>
                  <a:cubicBezTo>
                    <a:pt x="2" y="42"/>
                    <a:pt x="24" y="49"/>
                    <a:pt x="28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524"/>
            <p:cNvSpPr>
              <a:spLocks/>
            </p:cNvSpPr>
            <p:nvPr/>
          </p:nvSpPr>
          <p:spPr bwMode="auto">
            <a:xfrm>
              <a:off x="10290175" y="1203325"/>
              <a:ext cx="217487" cy="282575"/>
            </a:xfrm>
            <a:custGeom>
              <a:avLst/>
              <a:gdLst>
                <a:gd name="T0" fmla="*/ 3 w 32"/>
                <a:gd name="T1" fmla="*/ 7 h 41"/>
                <a:gd name="T2" fmla="*/ 25 w 32"/>
                <a:gd name="T3" fmla="*/ 9 h 41"/>
                <a:gd name="T4" fmla="*/ 27 w 32"/>
                <a:gd name="T5" fmla="*/ 30 h 41"/>
                <a:gd name="T6" fmla="*/ 3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3" y="7"/>
                  </a:moveTo>
                  <a:cubicBezTo>
                    <a:pt x="3" y="7"/>
                    <a:pt x="21" y="0"/>
                    <a:pt x="25" y="9"/>
                  </a:cubicBezTo>
                  <a:cubicBezTo>
                    <a:pt x="32" y="20"/>
                    <a:pt x="27" y="30"/>
                    <a:pt x="27" y="30"/>
                  </a:cubicBezTo>
                  <a:cubicBezTo>
                    <a:pt x="27" y="30"/>
                    <a:pt x="0" y="41"/>
                    <a:pt x="3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525"/>
            <p:cNvSpPr>
              <a:spLocks/>
            </p:cNvSpPr>
            <p:nvPr/>
          </p:nvSpPr>
          <p:spPr bwMode="auto">
            <a:xfrm>
              <a:off x="10337800" y="1195388"/>
              <a:ext cx="312737" cy="228600"/>
            </a:xfrm>
            <a:custGeom>
              <a:avLst/>
              <a:gdLst>
                <a:gd name="T0" fmla="*/ 36 w 46"/>
                <a:gd name="T1" fmla="*/ 0 h 33"/>
                <a:gd name="T2" fmla="*/ 42 w 46"/>
                <a:gd name="T3" fmla="*/ 23 h 33"/>
                <a:gd name="T4" fmla="*/ 24 w 46"/>
                <a:gd name="T5" fmla="*/ 30 h 33"/>
                <a:gd name="T6" fmla="*/ 36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36" y="0"/>
                  </a:moveTo>
                  <a:cubicBezTo>
                    <a:pt x="36" y="0"/>
                    <a:pt x="46" y="15"/>
                    <a:pt x="42" y="23"/>
                  </a:cubicBezTo>
                  <a:cubicBezTo>
                    <a:pt x="36" y="33"/>
                    <a:pt x="24" y="30"/>
                    <a:pt x="24" y="30"/>
                  </a:cubicBezTo>
                  <a:cubicBezTo>
                    <a:pt x="24" y="30"/>
                    <a:pt x="0" y="9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526"/>
            <p:cNvSpPr>
              <a:spLocks/>
            </p:cNvSpPr>
            <p:nvPr/>
          </p:nvSpPr>
          <p:spPr bwMode="auto">
            <a:xfrm>
              <a:off x="10514013" y="1257300"/>
              <a:ext cx="225425" cy="249238"/>
            </a:xfrm>
            <a:custGeom>
              <a:avLst/>
              <a:gdLst>
                <a:gd name="T0" fmla="*/ 33 w 33"/>
                <a:gd name="T1" fmla="*/ 22 h 36"/>
                <a:gd name="T2" fmla="*/ 21 w 33"/>
                <a:gd name="T3" fmla="*/ 36 h 36"/>
                <a:gd name="T4" fmla="*/ 3 w 33"/>
                <a:gd name="T5" fmla="*/ 33 h 36"/>
                <a:gd name="T6" fmla="*/ 33 w 33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33" y="22"/>
                  </a:moveTo>
                  <a:cubicBezTo>
                    <a:pt x="33" y="22"/>
                    <a:pt x="30" y="36"/>
                    <a:pt x="21" y="36"/>
                  </a:cubicBezTo>
                  <a:cubicBezTo>
                    <a:pt x="10" y="36"/>
                    <a:pt x="3" y="33"/>
                    <a:pt x="3" y="33"/>
                  </a:cubicBezTo>
                  <a:cubicBezTo>
                    <a:pt x="0" y="25"/>
                    <a:pt x="12" y="0"/>
                    <a:pt x="33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527"/>
            <p:cNvSpPr>
              <a:spLocks/>
            </p:cNvSpPr>
            <p:nvPr/>
          </p:nvSpPr>
          <p:spPr bwMode="auto">
            <a:xfrm>
              <a:off x="10480675" y="1465263"/>
              <a:ext cx="279400" cy="233363"/>
            </a:xfrm>
            <a:custGeom>
              <a:avLst/>
              <a:gdLst>
                <a:gd name="T0" fmla="*/ 27 w 41"/>
                <a:gd name="T1" fmla="*/ 29 h 34"/>
                <a:gd name="T2" fmla="*/ 7 w 41"/>
                <a:gd name="T3" fmla="*/ 25 h 34"/>
                <a:gd name="T4" fmla="*/ 5 w 41"/>
                <a:gd name="T5" fmla="*/ 4 h 34"/>
                <a:gd name="T6" fmla="*/ 27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27" y="29"/>
                  </a:moveTo>
                  <a:cubicBezTo>
                    <a:pt x="27" y="29"/>
                    <a:pt x="12" y="34"/>
                    <a:pt x="7" y="25"/>
                  </a:cubicBezTo>
                  <a:cubicBezTo>
                    <a:pt x="0" y="14"/>
                    <a:pt x="5" y="4"/>
                    <a:pt x="5" y="4"/>
                  </a:cubicBezTo>
                  <a:cubicBezTo>
                    <a:pt x="5" y="4"/>
                    <a:pt x="41" y="0"/>
                    <a:pt x="27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528"/>
            <p:cNvSpPr>
              <a:spLocks/>
            </p:cNvSpPr>
            <p:nvPr/>
          </p:nvSpPr>
          <p:spPr bwMode="auto">
            <a:xfrm>
              <a:off x="10406063" y="1362075"/>
              <a:ext cx="163512" cy="157163"/>
            </a:xfrm>
            <a:custGeom>
              <a:avLst/>
              <a:gdLst>
                <a:gd name="T0" fmla="*/ 24 w 24"/>
                <a:gd name="T1" fmla="*/ 12 h 23"/>
                <a:gd name="T2" fmla="*/ 12 w 24"/>
                <a:gd name="T3" fmla="*/ 23 h 23"/>
                <a:gd name="T4" fmla="*/ 1 w 24"/>
                <a:gd name="T5" fmla="*/ 12 h 23"/>
                <a:gd name="T6" fmla="*/ 12 w 24"/>
                <a:gd name="T7" fmla="*/ 0 h 23"/>
                <a:gd name="T8" fmla="*/ 24 w 24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24" y="12"/>
                  </a:moveTo>
                  <a:cubicBezTo>
                    <a:pt x="24" y="18"/>
                    <a:pt x="19" y="23"/>
                    <a:pt x="12" y="23"/>
                  </a:cubicBezTo>
                  <a:cubicBezTo>
                    <a:pt x="6" y="23"/>
                    <a:pt x="1" y="18"/>
                    <a:pt x="1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Oval 529"/>
            <p:cNvSpPr>
              <a:spLocks noChangeArrowheads="1"/>
            </p:cNvSpPr>
            <p:nvPr/>
          </p:nvSpPr>
          <p:spPr bwMode="auto">
            <a:xfrm>
              <a:off x="10439400" y="1389063"/>
              <a:ext cx="101600" cy="1031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530"/>
            <p:cNvSpPr>
              <a:spLocks/>
            </p:cNvSpPr>
            <p:nvPr/>
          </p:nvSpPr>
          <p:spPr bwMode="auto">
            <a:xfrm>
              <a:off x="10337800" y="1271588"/>
              <a:ext cx="101600" cy="131763"/>
            </a:xfrm>
            <a:custGeom>
              <a:avLst/>
              <a:gdLst>
                <a:gd name="T0" fmla="*/ 14 w 15"/>
                <a:gd name="T1" fmla="*/ 18 h 19"/>
                <a:gd name="T2" fmla="*/ 11 w 15"/>
                <a:gd name="T3" fmla="*/ 16 h 19"/>
                <a:gd name="T4" fmla="*/ 8 w 15"/>
                <a:gd name="T5" fmla="*/ 14 h 19"/>
                <a:gd name="T6" fmla="*/ 5 w 15"/>
                <a:gd name="T7" fmla="*/ 10 h 19"/>
                <a:gd name="T8" fmla="*/ 3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2 w 15"/>
                <a:gd name="T27" fmla="*/ 15 h 19"/>
                <a:gd name="T28" fmla="*/ 15 w 15"/>
                <a:gd name="T29" fmla="*/ 17 h 19"/>
                <a:gd name="T30" fmla="*/ 15 w 15"/>
                <a:gd name="T31" fmla="*/ 18 h 19"/>
                <a:gd name="T32" fmla="*/ 14 w 15"/>
                <a:gd name="T33" fmla="*/ 19 h 19"/>
                <a:gd name="T34" fmla="*/ 14 w 15"/>
                <a:gd name="T35" fmla="*/ 19 h 19"/>
                <a:gd name="T36" fmla="*/ 14 w 15"/>
                <a:gd name="T3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4" y="18"/>
                  </a:moveTo>
                  <a:cubicBezTo>
                    <a:pt x="14" y="18"/>
                    <a:pt x="13" y="18"/>
                    <a:pt x="11" y="16"/>
                  </a:cubicBezTo>
                  <a:cubicBezTo>
                    <a:pt x="10" y="15"/>
                    <a:pt x="9" y="15"/>
                    <a:pt x="8" y="14"/>
                  </a:cubicBezTo>
                  <a:cubicBezTo>
                    <a:pt x="7" y="13"/>
                    <a:pt x="6" y="11"/>
                    <a:pt x="5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3" y="16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531"/>
            <p:cNvSpPr>
              <a:spLocks/>
            </p:cNvSpPr>
            <p:nvPr/>
          </p:nvSpPr>
          <p:spPr bwMode="auto">
            <a:xfrm>
              <a:off x="10521950" y="1244600"/>
              <a:ext cx="60325" cy="144463"/>
            </a:xfrm>
            <a:custGeom>
              <a:avLst/>
              <a:gdLst>
                <a:gd name="T0" fmla="*/ 9 w 9"/>
                <a:gd name="T1" fmla="*/ 0 h 21"/>
                <a:gd name="T2" fmla="*/ 9 w 9"/>
                <a:gd name="T3" fmla="*/ 3 h 21"/>
                <a:gd name="T4" fmla="*/ 7 w 9"/>
                <a:gd name="T5" fmla="*/ 11 h 21"/>
                <a:gd name="T6" fmla="*/ 5 w 9"/>
                <a:gd name="T7" fmla="*/ 14 h 21"/>
                <a:gd name="T8" fmla="*/ 4 w 9"/>
                <a:gd name="T9" fmla="*/ 18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19 h 21"/>
                <a:gd name="T16" fmla="*/ 0 w 9"/>
                <a:gd name="T17" fmla="*/ 19 h 21"/>
                <a:gd name="T18" fmla="*/ 0 w 9"/>
                <a:gd name="T19" fmla="*/ 19 h 21"/>
                <a:gd name="T20" fmla="*/ 2 w 9"/>
                <a:gd name="T21" fmla="*/ 16 h 21"/>
                <a:gd name="T22" fmla="*/ 4 w 9"/>
                <a:gd name="T23" fmla="*/ 14 h 21"/>
                <a:gd name="T24" fmla="*/ 6 w 9"/>
                <a:gd name="T25" fmla="*/ 10 h 21"/>
                <a:gd name="T26" fmla="*/ 8 w 9"/>
                <a:gd name="T27" fmla="*/ 3 h 21"/>
                <a:gd name="T28" fmla="*/ 9 w 9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1">
                  <a:moveTo>
                    <a:pt x="9" y="0"/>
                  </a:moveTo>
                  <a:cubicBezTo>
                    <a:pt x="9" y="0"/>
                    <a:pt x="9" y="1"/>
                    <a:pt x="9" y="3"/>
                  </a:cubicBezTo>
                  <a:cubicBezTo>
                    <a:pt x="8" y="5"/>
                    <a:pt x="8" y="8"/>
                    <a:pt x="7" y="11"/>
                  </a:cubicBezTo>
                  <a:cubicBezTo>
                    <a:pt x="6" y="12"/>
                    <a:pt x="6" y="13"/>
                    <a:pt x="5" y="14"/>
                  </a:cubicBezTo>
                  <a:cubicBezTo>
                    <a:pt x="5" y="15"/>
                    <a:pt x="4" y="17"/>
                    <a:pt x="4" y="18"/>
                  </a:cubicBezTo>
                  <a:cubicBezTo>
                    <a:pt x="3" y="19"/>
                    <a:pt x="2" y="21"/>
                    <a:pt x="2" y="21"/>
                  </a:cubicBezTo>
                  <a:cubicBezTo>
                    <a:pt x="2" y="21"/>
                    <a:pt x="1" y="21"/>
                    <a:pt x="0" y="21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18"/>
                    <a:pt x="2" y="16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4" y="13"/>
                    <a:pt x="5" y="11"/>
                    <a:pt x="6" y="10"/>
                  </a:cubicBezTo>
                  <a:cubicBezTo>
                    <a:pt x="7" y="8"/>
                    <a:pt x="8" y="5"/>
                    <a:pt x="8" y="3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532"/>
            <p:cNvSpPr>
              <a:spLocks/>
            </p:cNvSpPr>
            <p:nvPr/>
          </p:nvSpPr>
          <p:spPr bwMode="auto">
            <a:xfrm>
              <a:off x="10290175" y="1450975"/>
              <a:ext cx="128587" cy="41275"/>
            </a:xfrm>
            <a:custGeom>
              <a:avLst/>
              <a:gdLst>
                <a:gd name="T0" fmla="*/ 0 w 19"/>
                <a:gd name="T1" fmla="*/ 4 h 6"/>
                <a:gd name="T2" fmla="*/ 3 w 19"/>
                <a:gd name="T3" fmla="*/ 5 h 6"/>
                <a:gd name="T4" fmla="*/ 6 w 19"/>
                <a:gd name="T5" fmla="*/ 5 h 6"/>
                <a:gd name="T6" fmla="*/ 7 w 19"/>
                <a:gd name="T7" fmla="*/ 5 h 6"/>
                <a:gd name="T8" fmla="*/ 9 w 19"/>
                <a:gd name="T9" fmla="*/ 5 h 6"/>
                <a:gd name="T10" fmla="*/ 12 w 19"/>
                <a:gd name="T11" fmla="*/ 4 h 6"/>
                <a:gd name="T12" fmla="*/ 14 w 19"/>
                <a:gd name="T13" fmla="*/ 3 h 6"/>
                <a:gd name="T14" fmla="*/ 16 w 19"/>
                <a:gd name="T15" fmla="*/ 1 h 6"/>
                <a:gd name="T16" fmla="*/ 16 w 19"/>
                <a:gd name="T17" fmla="*/ 1 h 6"/>
                <a:gd name="T18" fmla="*/ 18 w 19"/>
                <a:gd name="T19" fmla="*/ 1 h 6"/>
                <a:gd name="T20" fmla="*/ 18 w 19"/>
                <a:gd name="T21" fmla="*/ 3 h 6"/>
                <a:gd name="T22" fmla="*/ 18 w 19"/>
                <a:gd name="T23" fmla="*/ 3 h 6"/>
                <a:gd name="T24" fmla="*/ 15 w 19"/>
                <a:gd name="T25" fmla="*/ 5 h 6"/>
                <a:gd name="T26" fmla="*/ 12 w 19"/>
                <a:gd name="T27" fmla="*/ 6 h 6"/>
                <a:gd name="T28" fmla="*/ 9 w 19"/>
                <a:gd name="T29" fmla="*/ 6 h 6"/>
                <a:gd name="T30" fmla="*/ 7 w 19"/>
                <a:gd name="T31" fmla="*/ 6 h 6"/>
                <a:gd name="T32" fmla="*/ 6 w 19"/>
                <a:gd name="T33" fmla="*/ 6 h 6"/>
                <a:gd name="T34" fmla="*/ 3 w 19"/>
                <a:gd name="T35" fmla="*/ 5 h 6"/>
                <a:gd name="T36" fmla="*/ 0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0" y="4"/>
                  </a:move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2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533"/>
            <p:cNvSpPr>
              <a:spLocks/>
            </p:cNvSpPr>
            <p:nvPr/>
          </p:nvSpPr>
          <p:spPr bwMode="auto">
            <a:xfrm>
              <a:off x="10391775" y="1506538"/>
              <a:ext cx="115887" cy="165100"/>
            </a:xfrm>
            <a:custGeom>
              <a:avLst/>
              <a:gdLst>
                <a:gd name="T0" fmla="*/ 16 w 17"/>
                <a:gd name="T1" fmla="*/ 3 h 24"/>
                <a:gd name="T2" fmla="*/ 16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0 w 17"/>
                <a:gd name="T9" fmla="*/ 15 h 24"/>
                <a:gd name="T10" fmla="*/ 7 w 17"/>
                <a:gd name="T11" fmla="*/ 19 h 24"/>
                <a:gd name="T12" fmla="*/ 3 w 17"/>
                <a:gd name="T13" fmla="*/ 21 h 24"/>
                <a:gd name="T14" fmla="*/ 0 w 17"/>
                <a:gd name="T15" fmla="*/ 24 h 24"/>
                <a:gd name="T16" fmla="*/ 3 w 17"/>
                <a:gd name="T17" fmla="*/ 21 h 24"/>
                <a:gd name="T18" fmla="*/ 6 w 17"/>
                <a:gd name="T19" fmla="*/ 18 h 24"/>
                <a:gd name="T20" fmla="*/ 8 w 17"/>
                <a:gd name="T21" fmla="*/ 14 h 24"/>
                <a:gd name="T22" fmla="*/ 10 w 17"/>
                <a:gd name="T23" fmla="*/ 10 h 24"/>
                <a:gd name="T24" fmla="*/ 12 w 17"/>
                <a:gd name="T25" fmla="*/ 6 h 24"/>
                <a:gd name="T26" fmla="*/ 13 w 17"/>
                <a:gd name="T27" fmla="*/ 2 h 24"/>
                <a:gd name="T28" fmla="*/ 13 w 17"/>
                <a:gd name="T29" fmla="*/ 2 h 24"/>
                <a:gd name="T30" fmla="*/ 15 w 17"/>
                <a:gd name="T31" fmla="*/ 1 h 24"/>
                <a:gd name="T32" fmla="*/ 16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6" y="3"/>
                  </a:moveTo>
                  <a:cubicBezTo>
                    <a:pt x="16" y="3"/>
                    <a:pt x="16" y="3"/>
                    <a:pt x="16" y="4"/>
                  </a:cubicBezTo>
                  <a:cubicBezTo>
                    <a:pt x="16" y="5"/>
                    <a:pt x="15" y="6"/>
                    <a:pt x="15" y="7"/>
                  </a:cubicBezTo>
                  <a:cubicBezTo>
                    <a:pt x="14" y="8"/>
                    <a:pt x="14" y="10"/>
                    <a:pt x="13" y="11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3"/>
                    <a:pt x="3" y="21"/>
                  </a:cubicBezTo>
                  <a:cubicBezTo>
                    <a:pt x="4" y="20"/>
                    <a:pt x="5" y="19"/>
                    <a:pt x="6" y="18"/>
                  </a:cubicBezTo>
                  <a:cubicBezTo>
                    <a:pt x="7" y="17"/>
                    <a:pt x="7" y="15"/>
                    <a:pt x="8" y="14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4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5" y="0"/>
                    <a:pt x="15" y="1"/>
                  </a:cubicBezTo>
                  <a:cubicBezTo>
                    <a:pt x="16" y="1"/>
                    <a:pt x="17" y="2"/>
                    <a:pt x="16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534"/>
            <p:cNvSpPr>
              <a:spLocks/>
            </p:cNvSpPr>
            <p:nvPr/>
          </p:nvSpPr>
          <p:spPr bwMode="auto">
            <a:xfrm>
              <a:off x="10548938" y="1506538"/>
              <a:ext cx="95250" cy="117475"/>
            </a:xfrm>
            <a:custGeom>
              <a:avLst/>
              <a:gdLst>
                <a:gd name="T0" fmla="*/ 14 w 14"/>
                <a:gd name="T1" fmla="*/ 17 h 17"/>
                <a:gd name="T2" fmla="*/ 8 w 14"/>
                <a:gd name="T3" fmla="*/ 9 h 17"/>
                <a:gd name="T4" fmla="*/ 6 w 14"/>
                <a:gd name="T5" fmla="*/ 7 h 17"/>
                <a:gd name="T6" fmla="*/ 4 w 14"/>
                <a:gd name="T7" fmla="*/ 5 h 17"/>
                <a:gd name="T8" fmla="*/ 2 w 14"/>
                <a:gd name="T9" fmla="*/ 4 h 17"/>
                <a:gd name="T10" fmla="*/ 1 w 14"/>
                <a:gd name="T11" fmla="*/ 3 h 17"/>
                <a:gd name="T12" fmla="*/ 1 w 14"/>
                <a:gd name="T13" fmla="*/ 3 h 17"/>
                <a:gd name="T14" fmla="*/ 0 w 14"/>
                <a:gd name="T15" fmla="*/ 1 h 17"/>
                <a:gd name="T16" fmla="*/ 3 w 14"/>
                <a:gd name="T17" fmla="*/ 0 h 17"/>
                <a:gd name="T18" fmla="*/ 3 w 14"/>
                <a:gd name="T19" fmla="*/ 0 h 17"/>
                <a:gd name="T20" fmla="*/ 4 w 14"/>
                <a:gd name="T21" fmla="*/ 1 h 17"/>
                <a:gd name="T22" fmla="*/ 5 w 14"/>
                <a:gd name="T23" fmla="*/ 2 h 17"/>
                <a:gd name="T24" fmla="*/ 8 w 14"/>
                <a:gd name="T25" fmla="*/ 5 h 17"/>
                <a:gd name="T26" fmla="*/ 10 w 14"/>
                <a:gd name="T27" fmla="*/ 8 h 17"/>
                <a:gd name="T28" fmla="*/ 14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4" y="17"/>
                    <a:pt x="12" y="13"/>
                    <a:pt x="8" y="9"/>
                  </a:cubicBezTo>
                  <a:cubicBezTo>
                    <a:pt x="8" y="8"/>
                    <a:pt x="7" y="7"/>
                    <a:pt x="6" y="7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3"/>
                    <a:pt x="7" y="4"/>
                    <a:pt x="8" y="5"/>
                  </a:cubicBezTo>
                  <a:cubicBezTo>
                    <a:pt x="8" y="6"/>
                    <a:pt x="9" y="7"/>
                    <a:pt x="10" y="8"/>
                  </a:cubicBezTo>
                  <a:cubicBezTo>
                    <a:pt x="12" y="13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535"/>
            <p:cNvSpPr>
              <a:spLocks/>
            </p:cNvSpPr>
            <p:nvPr/>
          </p:nvSpPr>
          <p:spPr bwMode="auto">
            <a:xfrm>
              <a:off x="10555288" y="1403350"/>
              <a:ext cx="157162" cy="47625"/>
            </a:xfrm>
            <a:custGeom>
              <a:avLst/>
              <a:gdLst>
                <a:gd name="T0" fmla="*/ 23 w 23"/>
                <a:gd name="T1" fmla="*/ 3 h 7"/>
                <a:gd name="T2" fmla="*/ 20 w 23"/>
                <a:gd name="T3" fmla="*/ 2 h 7"/>
                <a:gd name="T4" fmla="*/ 16 w 23"/>
                <a:gd name="T5" fmla="*/ 2 h 7"/>
                <a:gd name="T6" fmla="*/ 13 w 23"/>
                <a:gd name="T7" fmla="*/ 2 h 7"/>
                <a:gd name="T8" fmla="*/ 11 w 23"/>
                <a:gd name="T9" fmla="*/ 2 h 7"/>
                <a:gd name="T10" fmla="*/ 9 w 23"/>
                <a:gd name="T11" fmla="*/ 3 h 7"/>
                <a:gd name="T12" fmla="*/ 7 w 23"/>
                <a:gd name="T13" fmla="*/ 4 h 7"/>
                <a:gd name="T14" fmla="*/ 4 w 23"/>
                <a:gd name="T15" fmla="*/ 6 h 7"/>
                <a:gd name="T16" fmla="*/ 4 w 23"/>
                <a:gd name="T17" fmla="*/ 6 h 7"/>
                <a:gd name="T18" fmla="*/ 1 w 23"/>
                <a:gd name="T19" fmla="*/ 5 h 7"/>
                <a:gd name="T20" fmla="*/ 1 w 23"/>
                <a:gd name="T21" fmla="*/ 3 h 7"/>
                <a:gd name="T22" fmla="*/ 2 w 23"/>
                <a:gd name="T23" fmla="*/ 2 h 7"/>
                <a:gd name="T24" fmla="*/ 5 w 23"/>
                <a:gd name="T25" fmla="*/ 1 h 7"/>
                <a:gd name="T26" fmla="*/ 9 w 23"/>
                <a:gd name="T27" fmla="*/ 0 h 7"/>
                <a:gd name="T28" fmla="*/ 11 w 23"/>
                <a:gd name="T29" fmla="*/ 0 h 7"/>
                <a:gd name="T30" fmla="*/ 13 w 23"/>
                <a:gd name="T31" fmla="*/ 0 h 7"/>
                <a:gd name="T32" fmla="*/ 16 w 23"/>
                <a:gd name="T33" fmla="*/ 0 h 7"/>
                <a:gd name="T34" fmla="*/ 20 w 23"/>
                <a:gd name="T35" fmla="*/ 1 h 7"/>
                <a:gd name="T36" fmla="*/ 23 w 23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7">
                  <a:moveTo>
                    <a:pt x="23" y="3"/>
                  </a:moveTo>
                  <a:cubicBezTo>
                    <a:pt x="23" y="3"/>
                    <a:pt x="21" y="2"/>
                    <a:pt x="20" y="2"/>
                  </a:cubicBezTo>
                  <a:cubicBezTo>
                    <a:pt x="19" y="2"/>
                    <a:pt x="17" y="2"/>
                    <a:pt x="16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2" y="2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89" name="组合 888"/>
          <p:cNvGrpSpPr/>
          <p:nvPr/>
        </p:nvGrpSpPr>
        <p:grpSpPr>
          <a:xfrm>
            <a:off x="4495757" y="456207"/>
            <a:ext cx="2562224" cy="1765300"/>
            <a:chOff x="4659313" y="900113"/>
            <a:chExt cx="2562224" cy="1765300"/>
          </a:xfrm>
        </p:grpSpPr>
        <p:sp>
          <p:nvSpPr>
            <p:cNvPr id="798" name="Freeform 539"/>
            <p:cNvSpPr>
              <a:spLocks/>
            </p:cNvSpPr>
            <p:nvPr/>
          </p:nvSpPr>
          <p:spPr bwMode="auto">
            <a:xfrm>
              <a:off x="5370513" y="900113"/>
              <a:ext cx="1762125" cy="1765300"/>
            </a:xfrm>
            <a:custGeom>
              <a:avLst/>
              <a:gdLst>
                <a:gd name="T0" fmla="*/ 401 w 401"/>
                <a:gd name="T1" fmla="*/ 201 h 401"/>
                <a:gd name="T2" fmla="*/ 200 w 401"/>
                <a:gd name="T3" fmla="*/ 400 h 401"/>
                <a:gd name="T4" fmla="*/ 0 w 401"/>
                <a:gd name="T5" fmla="*/ 200 h 401"/>
                <a:gd name="T6" fmla="*/ 201 w 401"/>
                <a:gd name="T7" fmla="*/ 0 h 401"/>
                <a:gd name="T8" fmla="*/ 401 w 401"/>
                <a:gd name="T9" fmla="*/ 201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1" h="401">
                  <a:moveTo>
                    <a:pt x="401" y="201"/>
                  </a:moveTo>
                  <a:cubicBezTo>
                    <a:pt x="400" y="311"/>
                    <a:pt x="311" y="401"/>
                    <a:pt x="200" y="400"/>
                  </a:cubicBezTo>
                  <a:cubicBezTo>
                    <a:pt x="89" y="400"/>
                    <a:pt x="0" y="310"/>
                    <a:pt x="0" y="200"/>
                  </a:cubicBezTo>
                  <a:cubicBezTo>
                    <a:pt x="0" y="89"/>
                    <a:pt x="90" y="0"/>
                    <a:pt x="201" y="0"/>
                  </a:cubicBezTo>
                  <a:cubicBezTo>
                    <a:pt x="311" y="0"/>
                    <a:pt x="401" y="90"/>
                    <a:pt x="401" y="201"/>
                  </a:cubicBezTo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9" name="Freeform 540"/>
            <p:cNvSpPr>
              <a:spLocks/>
            </p:cNvSpPr>
            <p:nvPr/>
          </p:nvSpPr>
          <p:spPr bwMode="auto">
            <a:xfrm>
              <a:off x="5370513" y="900113"/>
              <a:ext cx="1762125" cy="1760538"/>
            </a:xfrm>
            <a:custGeom>
              <a:avLst/>
              <a:gdLst>
                <a:gd name="T0" fmla="*/ 200 w 401"/>
                <a:gd name="T1" fmla="*/ 0 h 400"/>
                <a:gd name="T2" fmla="*/ 0 w 401"/>
                <a:gd name="T3" fmla="*/ 200 h 400"/>
                <a:gd name="T4" fmla="*/ 0 w 401"/>
                <a:gd name="T5" fmla="*/ 200 h 400"/>
                <a:gd name="T6" fmla="*/ 200 w 401"/>
                <a:gd name="T7" fmla="*/ 400 h 400"/>
                <a:gd name="T8" fmla="*/ 200 w 401"/>
                <a:gd name="T9" fmla="*/ 400 h 400"/>
                <a:gd name="T10" fmla="*/ 401 w 401"/>
                <a:gd name="T11" fmla="*/ 201 h 400"/>
                <a:gd name="T12" fmla="*/ 401 w 401"/>
                <a:gd name="T13" fmla="*/ 200 h 400"/>
                <a:gd name="T14" fmla="*/ 201 w 401"/>
                <a:gd name="T15" fmla="*/ 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90" y="0"/>
                    <a:pt x="0" y="89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311"/>
                    <a:pt x="90" y="400"/>
                    <a:pt x="200" y="400"/>
                  </a:cubicBezTo>
                  <a:cubicBezTo>
                    <a:pt x="200" y="400"/>
                    <a:pt x="200" y="400"/>
                    <a:pt x="200" y="400"/>
                  </a:cubicBezTo>
                  <a:cubicBezTo>
                    <a:pt x="311" y="400"/>
                    <a:pt x="400" y="311"/>
                    <a:pt x="401" y="201"/>
                  </a:cubicBezTo>
                  <a:cubicBezTo>
                    <a:pt x="401" y="200"/>
                    <a:pt x="401" y="200"/>
                    <a:pt x="401" y="200"/>
                  </a:cubicBezTo>
                  <a:cubicBezTo>
                    <a:pt x="401" y="90"/>
                    <a:pt x="311" y="0"/>
                    <a:pt x="201" y="0"/>
                  </a:cubicBezTo>
                  <a:cubicBezTo>
                    <a:pt x="201" y="0"/>
                    <a:pt x="201" y="0"/>
                    <a:pt x="200" y="0"/>
                  </a:cubicBezTo>
                </a:path>
              </a:pathLst>
            </a:custGeom>
            <a:solidFill>
              <a:srgbClr val="FAA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0" name="Freeform 541"/>
            <p:cNvSpPr>
              <a:spLocks/>
            </p:cNvSpPr>
            <p:nvPr/>
          </p:nvSpPr>
          <p:spPr bwMode="auto">
            <a:xfrm>
              <a:off x="5419725" y="947738"/>
              <a:ext cx="1665287" cy="1670050"/>
            </a:xfrm>
            <a:custGeom>
              <a:avLst/>
              <a:gdLst>
                <a:gd name="T0" fmla="*/ 379 w 379"/>
                <a:gd name="T1" fmla="*/ 190 h 379"/>
                <a:gd name="T2" fmla="*/ 189 w 379"/>
                <a:gd name="T3" fmla="*/ 379 h 379"/>
                <a:gd name="T4" fmla="*/ 0 w 379"/>
                <a:gd name="T5" fmla="*/ 189 h 379"/>
                <a:gd name="T6" fmla="*/ 190 w 379"/>
                <a:gd name="T7" fmla="*/ 0 h 379"/>
                <a:gd name="T8" fmla="*/ 379 w 379"/>
                <a:gd name="T9" fmla="*/ 19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9" h="379">
                  <a:moveTo>
                    <a:pt x="379" y="190"/>
                  </a:moveTo>
                  <a:cubicBezTo>
                    <a:pt x="379" y="294"/>
                    <a:pt x="294" y="379"/>
                    <a:pt x="189" y="379"/>
                  </a:cubicBezTo>
                  <a:cubicBezTo>
                    <a:pt x="84" y="378"/>
                    <a:pt x="0" y="293"/>
                    <a:pt x="0" y="189"/>
                  </a:cubicBezTo>
                  <a:cubicBezTo>
                    <a:pt x="0" y="84"/>
                    <a:pt x="85" y="0"/>
                    <a:pt x="190" y="0"/>
                  </a:cubicBezTo>
                  <a:cubicBezTo>
                    <a:pt x="294" y="0"/>
                    <a:pt x="379" y="85"/>
                    <a:pt x="379" y="190"/>
                  </a:cubicBezTo>
                  <a:close/>
                </a:path>
              </a:pathLst>
            </a:custGeom>
            <a:solidFill>
              <a:srgbClr val="66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1" name="Freeform 542"/>
            <p:cNvSpPr>
              <a:spLocks/>
            </p:cNvSpPr>
            <p:nvPr/>
          </p:nvSpPr>
          <p:spPr bwMode="auto">
            <a:xfrm>
              <a:off x="6518275" y="2181225"/>
              <a:ext cx="193675" cy="193675"/>
            </a:xfrm>
            <a:custGeom>
              <a:avLst/>
              <a:gdLst>
                <a:gd name="T0" fmla="*/ 43 w 44"/>
                <a:gd name="T1" fmla="*/ 27 h 44"/>
                <a:gd name="T2" fmla="*/ 43 w 44"/>
                <a:gd name="T3" fmla="*/ 21 h 44"/>
                <a:gd name="T4" fmla="*/ 36 w 44"/>
                <a:gd name="T5" fmla="*/ 15 h 44"/>
                <a:gd name="T6" fmla="*/ 22 w 44"/>
                <a:gd name="T7" fmla="*/ 6 h 44"/>
                <a:gd name="T8" fmla="*/ 21 w 44"/>
                <a:gd name="T9" fmla="*/ 0 h 44"/>
                <a:gd name="T10" fmla="*/ 18 w 44"/>
                <a:gd name="T11" fmla="*/ 0 h 44"/>
                <a:gd name="T12" fmla="*/ 10 w 44"/>
                <a:gd name="T13" fmla="*/ 2 h 44"/>
                <a:gd name="T14" fmla="*/ 0 w 44"/>
                <a:gd name="T15" fmla="*/ 21 h 44"/>
                <a:gd name="T16" fmla="*/ 10 w 44"/>
                <a:gd name="T17" fmla="*/ 37 h 44"/>
                <a:gd name="T18" fmla="*/ 12 w 44"/>
                <a:gd name="T19" fmla="*/ 38 h 44"/>
                <a:gd name="T20" fmla="*/ 26 w 44"/>
                <a:gd name="T21" fmla="*/ 44 h 44"/>
                <a:gd name="T22" fmla="*/ 39 w 44"/>
                <a:gd name="T23" fmla="*/ 39 h 44"/>
                <a:gd name="T24" fmla="*/ 44 w 44"/>
                <a:gd name="T25" fmla="*/ 31 h 44"/>
                <a:gd name="T26" fmla="*/ 43 w 44"/>
                <a:gd name="T27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4">
                  <a:moveTo>
                    <a:pt x="43" y="27"/>
                  </a:moveTo>
                  <a:cubicBezTo>
                    <a:pt x="44" y="26"/>
                    <a:pt x="44" y="24"/>
                    <a:pt x="43" y="21"/>
                  </a:cubicBezTo>
                  <a:cubicBezTo>
                    <a:pt x="42" y="18"/>
                    <a:pt x="39" y="16"/>
                    <a:pt x="36" y="15"/>
                  </a:cubicBezTo>
                  <a:cubicBezTo>
                    <a:pt x="31" y="13"/>
                    <a:pt x="24" y="13"/>
                    <a:pt x="22" y="6"/>
                  </a:cubicBezTo>
                  <a:cubicBezTo>
                    <a:pt x="22" y="6"/>
                    <a:pt x="21" y="0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7" y="0"/>
                    <a:pt x="15" y="0"/>
                    <a:pt x="10" y="2"/>
                  </a:cubicBezTo>
                  <a:cubicBezTo>
                    <a:pt x="4" y="5"/>
                    <a:pt x="0" y="14"/>
                    <a:pt x="0" y="21"/>
                  </a:cubicBezTo>
                  <a:cubicBezTo>
                    <a:pt x="0" y="28"/>
                    <a:pt x="4" y="34"/>
                    <a:pt x="10" y="37"/>
                  </a:cubicBezTo>
                  <a:cubicBezTo>
                    <a:pt x="10" y="37"/>
                    <a:pt x="11" y="38"/>
                    <a:pt x="12" y="38"/>
                  </a:cubicBezTo>
                  <a:cubicBezTo>
                    <a:pt x="15" y="41"/>
                    <a:pt x="20" y="44"/>
                    <a:pt x="26" y="44"/>
                  </a:cubicBezTo>
                  <a:cubicBezTo>
                    <a:pt x="30" y="44"/>
                    <a:pt x="35" y="42"/>
                    <a:pt x="39" y="39"/>
                  </a:cubicBezTo>
                  <a:cubicBezTo>
                    <a:pt x="42" y="37"/>
                    <a:pt x="43" y="34"/>
                    <a:pt x="44" y="31"/>
                  </a:cubicBezTo>
                  <a:cubicBezTo>
                    <a:pt x="44" y="30"/>
                    <a:pt x="44" y="28"/>
                    <a:pt x="43" y="2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2" name="Freeform 543"/>
            <p:cNvSpPr>
              <a:spLocks/>
            </p:cNvSpPr>
            <p:nvPr/>
          </p:nvSpPr>
          <p:spPr bwMode="auto">
            <a:xfrm>
              <a:off x="4659313" y="1079500"/>
              <a:ext cx="2562224" cy="1422400"/>
            </a:xfrm>
            <a:custGeom>
              <a:avLst/>
              <a:gdLst>
                <a:gd name="T0" fmla="*/ 55 w 583"/>
                <a:gd name="T1" fmla="*/ 317 h 323"/>
                <a:gd name="T2" fmla="*/ 11 w 583"/>
                <a:gd name="T3" fmla="*/ 299 h 323"/>
                <a:gd name="T4" fmla="*/ 5 w 583"/>
                <a:gd name="T5" fmla="*/ 268 h 323"/>
                <a:gd name="T6" fmla="*/ 70 w 583"/>
                <a:gd name="T7" fmla="*/ 238 h 323"/>
                <a:gd name="T8" fmla="*/ 122 w 583"/>
                <a:gd name="T9" fmla="*/ 235 h 323"/>
                <a:gd name="T10" fmla="*/ 171 w 583"/>
                <a:gd name="T11" fmla="*/ 237 h 323"/>
                <a:gd name="T12" fmla="*/ 181 w 583"/>
                <a:gd name="T13" fmla="*/ 238 h 323"/>
                <a:gd name="T14" fmla="*/ 186 w 583"/>
                <a:gd name="T15" fmla="*/ 238 h 323"/>
                <a:gd name="T16" fmla="*/ 223 w 583"/>
                <a:gd name="T17" fmla="*/ 118 h 323"/>
                <a:gd name="T18" fmla="*/ 391 w 583"/>
                <a:gd name="T19" fmla="*/ 59 h 323"/>
                <a:gd name="T20" fmla="*/ 404 w 583"/>
                <a:gd name="T21" fmla="*/ 3 h 323"/>
                <a:gd name="T22" fmla="*/ 434 w 583"/>
                <a:gd name="T23" fmla="*/ 6 h 323"/>
                <a:gd name="T24" fmla="*/ 469 w 583"/>
                <a:gd name="T25" fmla="*/ 13 h 323"/>
                <a:gd name="T26" fmla="*/ 532 w 583"/>
                <a:gd name="T27" fmla="*/ 69 h 323"/>
                <a:gd name="T28" fmla="*/ 573 w 583"/>
                <a:gd name="T29" fmla="*/ 101 h 323"/>
                <a:gd name="T30" fmla="*/ 575 w 583"/>
                <a:gd name="T31" fmla="*/ 101 h 323"/>
                <a:gd name="T32" fmla="*/ 582 w 583"/>
                <a:gd name="T33" fmla="*/ 111 h 323"/>
                <a:gd name="T34" fmla="*/ 578 w 583"/>
                <a:gd name="T35" fmla="*/ 124 h 323"/>
                <a:gd name="T36" fmla="*/ 486 w 583"/>
                <a:gd name="T37" fmla="*/ 160 h 323"/>
                <a:gd name="T38" fmla="*/ 522 w 583"/>
                <a:gd name="T39" fmla="*/ 208 h 323"/>
                <a:gd name="T40" fmla="*/ 509 w 583"/>
                <a:gd name="T41" fmla="*/ 219 h 323"/>
                <a:gd name="T42" fmla="*/ 495 w 583"/>
                <a:gd name="T43" fmla="*/ 212 h 323"/>
                <a:gd name="T44" fmla="*/ 479 w 583"/>
                <a:gd name="T45" fmla="*/ 193 h 323"/>
                <a:gd name="T46" fmla="*/ 450 w 583"/>
                <a:gd name="T47" fmla="*/ 190 h 323"/>
                <a:gd name="T48" fmla="*/ 409 w 583"/>
                <a:gd name="T49" fmla="*/ 212 h 323"/>
                <a:gd name="T50" fmla="*/ 407 w 583"/>
                <a:gd name="T51" fmla="*/ 221 h 323"/>
                <a:gd name="T52" fmla="*/ 374 w 583"/>
                <a:gd name="T53" fmla="*/ 256 h 323"/>
                <a:gd name="T54" fmla="*/ 384 w 583"/>
                <a:gd name="T55" fmla="*/ 259 h 323"/>
                <a:gd name="T56" fmla="*/ 386 w 583"/>
                <a:gd name="T57" fmla="*/ 280 h 323"/>
                <a:gd name="T58" fmla="*/ 378 w 583"/>
                <a:gd name="T59" fmla="*/ 284 h 323"/>
                <a:gd name="T60" fmla="*/ 347 w 583"/>
                <a:gd name="T61" fmla="*/ 295 h 323"/>
                <a:gd name="T62" fmla="*/ 309 w 583"/>
                <a:gd name="T63" fmla="*/ 293 h 323"/>
                <a:gd name="T64" fmla="*/ 263 w 583"/>
                <a:gd name="T65" fmla="*/ 284 h 323"/>
                <a:gd name="T66" fmla="*/ 204 w 583"/>
                <a:gd name="T67" fmla="*/ 260 h 323"/>
                <a:gd name="T68" fmla="*/ 181 w 583"/>
                <a:gd name="T69" fmla="*/ 260 h 323"/>
                <a:gd name="T70" fmla="*/ 169 w 583"/>
                <a:gd name="T71" fmla="*/ 259 h 323"/>
                <a:gd name="T72" fmla="*/ 115 w 583"/>
                <a:gd name="T73" fmla="*/ 255 h 323"/>
                <a:gd name="T74" fmla="*/ 73 w 583"/>
                <a:gd name="T75" fmla="*/ 257 h 323"/>
                <a:gd name="T76" fmla="*/ 20 w 583"/>
                <a:gd name="T77" fmla="*/ 278 h 323"/>
                <a:gd name="T78" fmla="*/ 22 w 583"/>
                <a:gd name="T79" fmla="*/ 286 h 323"/>
                <a:gd name="T80" fmla="*/ 58 w 583"/>
                <a:gd name="T81" fmla="*/ 301 h 323"/>
                <a:gd name="T82" fmla="*/ 106 w 583"/>
                <a:gd name="T83" fmla="*/ 311 h 323"/>
                <a:gd name="T84" fmla="*/ 100 w 583"/>
                <a:gd name="T85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83" h="323">
                  <a:moveTo>
                    <a:pt x="99" y="323"/>
                  </a:moveTo>
                  <a:cubicBezTo>
                    <a:pt x="82" y="321"/>
                    <a:pt x="68" y="319"/>
                    <a:pt x="55" y="317"/>
                  </a:cubicBezTo>
                  <a:cubicBezTo>
                    <a:pt x="46" y="315"/>
                    <a:pt x="39" y="313"/>
                    <a:pt x="33" y="310"/>
                  </a:cubicBezTo>
                  <a:cubicBezTo>
                    <a:pt x="25" y="308"/>
                    <a:pt x="18" y="304"/>
                    <a:pt x="11" y="299"/>
                  </a:cubicBezTo>
                  <a:cubicBezTo>
                    <a:pt x="6" y="295"/>
                    <a:pt x="3" y="290"/>
                    <a:pt x="2" y="285"/>
                  </a:cubicBezTo>
                  <a:cubicBezTo>
                    <a:pt x="0" y="280"/>
                    <a:pt x="1" y="273"/>
                    <a:pt x="5" y="268"/>
                  </a:cubicBezTo>
                  <a:cubicBezTo>
                    <a:pt x="10" y="260"/>
                    <a:pt x="18" y="255"/>
                    <a:pt x="25" y="251"/>
                  </a:cubicBezTo>
                  <a:cubicBezTo>
                    <a:pt x="38" y="245"/>
                    <a:pt x="52" y="241"/>
                    <a:pt x="70" y="238"/>
                  </a:cubicBezTo>
                  <a:cubicBezTo>
                    <a:pt x="84" y="236"/>
                    <a:pt x="98" y="235"/>
                    <a:pt x="115" y="235"/>
                  </a:cubicBezTo>
                  <a:cubicBezTo>
                    <a:pt x="117" y="235"/>
                    <a:pt x="119" y="235"/>
                    <a:pt x="122" y="235"/>
                  </a:cubicBezTo>
                  <a:cubicBezTo>
                    <a:pt x="134" y="235"/>
                    <a:pt x="146" y="235"/>
                    <a:pt x="160" y="236"/>
                  </a:cubicBezTo>
                  <a:cubicBezTo>
                    <a:pt x="171" y="237"/>
                    <a:pt x="171" y="237"/>
                    <a:pt x="171" y="237"/>
                  </a:cubicBezTo>
                  <a:cubicBezTo>
                    <a:pt x="172" y="237"/>
                    <a:pt x="173" y="237"/>
                    <a:pt x="174" y="237"/>
                  </a:cubicBezTo>
                  <a:cubicBezTo>
                    <a:pt x="177" y="237"/>
                    <a:pt x="179" y="238"/>
                    <a:pt x="181" y="238"/>
                  </a:cubicBezTo>
                  <a:cubicBezTo>
                    <a:pt x="182" y="238"/>
                    <a:pt x="182" y="238"/>
                    <a:pt x="182" y="238"/>
                  </a:cubicBezTo>
                  <a:cubicBezTo>
                    <a:pt x="183" y="238"/>
                    <a:pt x="184" y="238"/>
                    <a:pt x="186" y="238"/>
                  </a:cubicBezTo>
                  <a:cubicBezTo>
                    <a:pt x="190" y="238"/>
                    <a:pt x="194" y="237"/>
                    <a:pt x="199" y="237"/>
                  </a:cubicBezTo>
                  <a:cubicBezTo>
                    <a:pt x="184" y="203"/>
                    <a:pt x="192" y="159"/>
                    <a:pt x="223" y="118"/>
                  </a:cubicBezTo>
                  <a:cubicBezTo>
                    <a:pt x="258" y="71"/>
                    <a:pt x="309" y="67"/>
                    <a:pt x="354" y="63"/>
                  </a:cubicBezTo>
                  <a:cubicBezTo>
                    <a:pt x="367" y="62"/>
                    <a:pt x="380" y="61"/>
                    <a:pt x="391" y="59"/>
                  </a:cubicBezTo>
                  <a:cubicBezTo>
                    <a:pt x="385" y="51"/>
                    <a:pt x="382" y="41"/>
                    <a:pt x="383" y="31"/>
                  </a:cubicBezTo>
                  <a:cubicBezTo>
                    <a:pt x="384" y="18"/>
                    <a:pt x="392" y="8"/>
                    <a:pt x="404" y="3"/>
                  </a:cubicBezTo>
                  <a:cubicBezTo>
                    <a:pt x="408" y="1"/>
                    <a:pt x="412" y="0"/>
                    <a:pt x="417" y="0"/>
                  </a:cubicBezTo>
                  <a:cubicBezTo>
                    <a:pt x="423" y="0"/>
                    <a:pt x="429" y="2"/>
                    <a:pt x="434" y="6"/>
                  </a:cubicBezTo>
                  <a:cubicBezTo>
                    <a:pt x="439" y="4"/>
                    <a:pt x="444" y="3"/>
                    <a:pt x="448" y="3"/>
                  </a:cubicBezTo>
                  <a:cubicBezTo>
                    <a:pt x="457" y="3"/>
                    <a:pt x="464" y="6"/>
                    <a:pt x="469" y="13"/>
                  </a:cubicBezTo>
                  <a:cubicBezTo>
                    <a:pt x="474" y="20"/>
                    <a:pt x="475" y="28"/>
                    <a:pt x="473" y="35"/>
                  </a:cubicBezTo>
                  <a:cubicBezTo>
                    <a:pt x="498" y="39"/>
                    <a:pt x="521" y="55"/>
                    <a:pt x="532" y="69"/>
                  </a:cubicBezTo>
                  <a:cubicBezTo>
                    <a:pt x="548" y="89"/>
                    <a:pt x="566" y="98"/>
                    <a:pt x="569" y="99"/>
                  </a:cubicBezTo>
                  <a:cubicBezTo>
                    <a:pt x="570" y="99"/>
                    <a:pt x="572" y="100"/>
                    <a:pt x="573" y="101"/>
                  </a:cubicBezTo>
                  <a:cubicBezTo>
                    <a:pt x="574" y="101"/>
                    <a:pt x="574" y="101"/>
                    <a:pt x="574" y="101"/>
                  </a:cubicBezTo>
                  <a:cubicBezTo>
                    <a:pt x="575" y="101"/>
                    <a:pt x="575" y="101"/>
                    <a:pt x="575" y="101"/>
                  </a:cubicBezTo>
                  <a:cubicBezTo>
                    <a:pt x="577" y="101"/>
                    <a:pt x="579" y="102"/>
                    <a:pt x="581" y="104"/>
                  </a:cubicBezTo>
                  <a:cubicBezTo>
                    <a:pt x="582" y="106"/>
                    <a:pt x="583" y="109"/>
                    <a:pt x="582" y="111"/>
                  </a:cubicBezTo>
                  <a:cubicBezTo>
                    <a:pt x="581" y="115"/>
                    <a:pt x="581" y="115"/>
                    <a:pt x="581" y="115"/>
                  </a:cubicBezTo>
                  <a:cubicBezTo>
                    <a:pt x="581" y="118"/>
                    <a:pt x="580" y="121"/>
                    <a:pt x="578" y="124"/>
                  </a:cubicBezTo>
                  <a:cubicBezTo>
                    <a:pt x="570" y="139"/>
                    <a:pt x="545" y="145"/>
                    <a:pt x="518" y="150"/>
                  </a:cubicBezTo>
                  <a:cubicBezTo>
                    <a:pt x="506" y="152"/>
                    <a:pt x="495" y="156"/>
                    <a:pt x="486" y="160"/>
                  </a:cubicBezTo>
                  <a:cubicBezTo>
                    <a:pt x="498" y="167"/>
                    <a:pt x="505" y="174"/>
                    <a:pt x="509" y="181"/>
                  </a:cubicBezTo>
                  <a:cubicBezTo>
                    <a:pt x="516" y="187"/>
                    <a:pt x="524" y="198"/>
                    <a:pt x="522" y="208"/>
                  </a:cubicBezTo>
                  <a:cubicBezTo>
                    <a:pt x="522" y="211"/>
                    <a:pt x="519" y="217"/>
                    <a:pt x="512" y="219"/>
                  </a:cubicBezTo>
                  <a:cubicBezTo>
                    <a:pt x="511" y="219"/>
                    <a:pt x="510" y="219"/>
                    <a:pt x="509" y="219"/>
                  </a:cubicBezTo>
                  <a:cubicBezTo>
                    <a:pt x="504" y="219"/>
                    <a:pt x="499" y="215"/>
                    <a:pt x="496" y="212"/>
                  </a:cubicBezTo>
                  <a:cubicBezTo>
                    <a:pt x="496" y="212"/>
                    <a:pt x="495" y="212"/>
                    <a:pt x="495" y="212"/>
                  </a:cubicBezTo>
                  <a:cubicBezTo>
                    <a:pt x="490" y="212"/>
                    <a:pt x="487" y="208"/>
                    <a:pt x="485" y="205"/>
                  </a:cubicBezTo>
                  <a:cubicBezTo>
                    <a:pt x="482" y="201"/>
                    <a:pt x="480" y="197"/>
                    <a:pt x="479" y="193"/>
                  </a:cubicBezTo>
                  <a:cubicBezTo>
                    <a:pt x="473" y="192"/>
                    <a:pt x="467" y="192"/>
                    <a:pt x="461" y="191"/>
                  </a:cubicBezTo>
                  <a:cubicBezTo>
                    <a:pt x="458" y="191"/>
                    <a:pt x="454" y="191"/>
                    <a:pt x="450" y="190"/>
                  </a:cubicBezTo>
                  <a:cubicBezTo>
                    <a:pt x="444" y="195"/>
                    <a:pt x="437" y="199"/>
                    <a:pt x="429" y="202"/>
                  </a:cubicBezTo>
                  <a:cubicBezTo>
                    <a:pt x="417" y="207"/>
                    <a:pt x="411" y="210"/>
                    <a:pt x="409" y="212"/>
                  </a:cubicBezTo>
                  <a:cubicBezTo>
                    <a:pt x="410" y="213"/>
                    <a:pt x="410" y="214"/>
                    <a:pt x="410" y="215"/>
                  </a:cubicBezTo>
                  <a:cubicBezTo>
                    <a:pt x="410" y="217"/>
                    <a:pt x="409" y="220"/>
                    <a:pt x="407" y="221"/>
                  </a:cubicBezTo>
                  <a:cubicBezTo>
                    <a:pt x="395" y="226"/>
                    <a:pt x="386" y="234"/>
                    <a:pt x="377" y="244"/>
                  </a:cubicBezTo>
                  <a:cubicBezTo>
                    <a:pt x="377" y="249"/>
                    <a:pt x="375" y="253"/>
                    <a:pt x="374" y="256"/>
                  </a:cubicBezTo>
                  <a:cubicBezTo>
                    <a:pt x="378" y="257"/>
                    <a:pt x="381" y="258"/>
                    <a:pt x="383" y="259"/>
                  </a:cubicBezTo>
                  <a:cubicBezTo>
                    <a:pt x="384" y="259"/>
                    <a:pt x="384" y="259"/>
                    <a:pt x="384" y="259"/>
                  </a:cubicBezTo>
                  <a:cubicBezTo>
                    <a:pt x="387" y="260"/>
                    <a:pt x="397" y="265"/>
                    <a:pt x="396" y="272"/>
                  </a:cubicBezTo>
                  <a:cubicBezTo>
                    <a:pt x="395" y="276"/>
                    <a:pt x="393" y="279"/>
                    <a:pt x="386" y="280"/>
                  </a:cubicBezTo>
                  <a:cubicBezTo>
                    <a:pt x="384" y="281"/>
                    <a:pt x="382" y="282"/>
                    <a:pt x="379" y="282"/>
                  </a:cubicBezTo>
                  <a:cubicBezTo>
                    <a:pt x="379" y="283"/>
                    <a:pt x="379" y="284"/>
                    <a:pt x="378" y="284"/>
                  </a:cubicBezTo>
                  <a:cubicBezTo>
                    <a:pt x="377" y="290"/>
                    <a:pt x="371" y="291"/>
                    <a:pt x="367" y="292"/>
                  </a:cubicBezTo>
                  <a:cubicBezTo>
                    <a:pt x="364" y="293"/>
                    <a:pt x="359" y="295"/>
                    <a:pt x="347" y="295"/>
                  </a:cubicBezTo>
                  <a:cubicBezTo>
                    <a:pt x="334" y="295"/>
                    <a:pt x="318" y="293"/>
                    <a:pt x="315" y="293"/>
                  </a:cubicBezTo>
                  <a:cubicBezTo>
                    <a:pt x="314" y="293"/>
                    <a:pt x="312" y="293"/>
                    <a:pt x="309" y="293"/>
                  </a:cubicBezTo>
                  <a:cubicBezTo>
                    <a:pt x="299" y="293"/>
                    <a:pt x="289" y="292"/>
                    <a:pt x="284" y="288"/>
                  </a:cubicBezTo>
                  <a:cubicBezTo>
                    <a:pt x="277" y="287"/>
                    <a:pt x="270" y="286"/>
                    <a:pt x="263" y="284"/>
                  </a:cubicBezTo>
                  <a:cubicBezTo>
                    <a:pt x="242" y="280"/>
                    <a:pt x="226" y="271"/>
                    <a:pt x="214" y="259"/>
                  </a:cubicBezTo>
                  <a:cubicBezTo>
                    <a:pt x="210" y="259"/>
                    <a:pt x="207" y="259"/>
                    <a:pt x="204" y="260"/>
                  </a:cubicBezTo>
                  <a:cubicBezTo>
                    <a:pt x="199" y="260"/>
                    <a:pt x="194" y="260"/>
                    <a:pt x="190" y="260"/>
                  </a:cubicBezTo>
                  <a:cubicBezTo>
                    <a:pt x="187" y="260"/>
                    <a:pt x="184" y="260"/>
                    <a:pt x="181" y="260"/>
                  </a:cubicBezTo>
                  <a:cubicBezTo>
                    <a:pt x="178" y="260"/>
                    <a:pt x="175" y="260"/>
                    <a:pt x="172" y="259"/>
                  </a:cubicBezTo>
                  <a:cubicBezTo>
                    <a:pt x="171" y="259"/>
                    <a:pt x="170" y="259"/>
                    <a:pt x="169" y="259"/>
                  </a:cubicBezTo>
                  <a:cubicBezTo>
                    <a:pt x="158" y="258"/>
                    <a:pt x="158" y="258"/>
                    <a:pt x="158" y="258"/>
                  </a:cubicBezTo>
                  <a:cubicBezTo>
                    <a:pt x="143" y="256"/>
                    <a:pt x="129" y="255"/>
                    <a:pt x="115" y="255"/>
                  </a:cubicBezTo>
                  <a:cubicBezTo>
                    <a:pt x="113" y="255"/>
                    <a:pt x="112" y="255"/>
                    <a:pt x="110" y="255"/>
                  </a:cubicBezTo>
                  <a:cubicBezTo>
                    <a:pt x="96" y="255"/>
                    <a:pt x="84" y="256"/>
                    <a:pt x="73" y="257"/>
                  </a:cubicBezTo>
                  <a:cubicBezTo>
                    <a:pt x="57" y="260"/>
                    <a:pt x="44" y="263"/>
                    <a:pt x="33" y="268"/>
                  </a:cubicBezTo>
                  <a:cubicBezTo>
                    <a:pt x="27" y="271"/>
                    <a:pt x="22" y="274"/>
                    <a:pt x="20" y="278"/>
                  </a:cubicBezTo>
                  <a:cubicBezTo>
                    <a:pt x="19" y="278"/>
                    <a:pt x="18" y="280"/>
                    <a:pt x="19" y="281"/>
                  </a:cubicBezTo>
                  <a:cubicBezTo>
                    <a:pt x="19" y="282"/>
                    <a:pt x="20" y="284"/>
                    <a:pt x="22" y="286"/>
                  </a:cubicBezTo>
                  <a:cubicBezTo>
                    <a:pt x="27" y="290"/>
                    <a:pt x="33" y="293"/>
                    <a:pt x="38" y="295"/>
                  </a:cubicBezTo>
                  <a:cubicBezTo>
                    <a:pt x="44" y="297"/>
                    <a:pt x="51" y="299"/>
                    <a:pt x="58" y="301"/>
                  </a:cubicBezTo>
                  <a:cubicBezTo>
                    <a:pt x="71" y="304"/>
                    <a:pt x="85" y="306"/>
                    <a:pt x="101" y="308"/>
                  </a:cubicBezTo>
                  <a:cubicBezTo>
                    <a:pt x="103" y="309"/>
                    <a:pt x="104" y="310"/>
                    <a:pt x="106" y="311"/>
                  </a:cubicBezTo>
                  <a:cubicBezTo>
                    <a:pt x="107" y="313"/>
                    <a:pt x="107" y="314"/>
                    <a:pt x="107" y="316"/>
                  </a:cubicBezTo>
                  <a:cubicBezTo>
                    <a:pt x="107" y="320"/>
                    <a:pt x="104" y="323"/>
                    <a:pt x="100" y="323"/>
                  </a:cubicBezTo>
                  <a:lnTo>
                    <a:pt x="99" y="32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3" name="Freeform 544"/>
            <p:cNvSpPr>
              <a:spLocks/>
            </p:cNvSpPr>
            <p:nvPr/>
          </p:nvSpPr>
          <p:spPr bwMode="auto">
            <a:xfrm>
              <a:off x="6610350" y="2265363"/>
              <a:ext cx="79375" cy="39688"/>
            </a:xfrm>
            <a:custGeom>
              <a:avLst/>
              <a:gdLst>
                <a:gd name="T0" fmla="*/ 13 w 18"/>
                <a:gd name="T1" fmla="*/ 7 h 9"/>
                <a:gd name="T2" fmla="*/ 16 w 18"/>
                <a:gd name="T3" fmla="*/ 4 h 9"/>
                <a:gd name="T4" fmla="*/ 0 w 18"/>
                <a:gd name="T5" fmla="*/ 0 h 9"/>
                <a:gd name="T6" fmla="*/ 13 w 18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9">
                  <a:moveTo>
                    <a:pt x="13" y="7"/>
                  </a:moveTo>
                  <a:cubicBezTo>
                    <a:pt x="13" y="7"/>
                    <a:pt x="18" y="9"/>
                    <a:pt x="16" y="4"/>
                  </a:cubicBezTo>
                  <a:cubicBezTo>
                    <a:pt x="14" y="0"/>
                    <a:pt x="0" y="0"/>
                    <a:pt x="0" y="0"/>
                  </a:cubicBezTo>
                  <a:lnTo>
                    <a:pt x="13" y="7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4" name="Freeform 545"/>
            <p:cNvSpPr>
              <a:spLocks/>
            </p:cNvSpPr>
            <p:nvPr/>
          </p:nvSpPr>
          <p:spPr bwMode="auto">
            <a:xfrm>
              <a:off x="6526213" y="2208213"/>
              <a:ext cx="158750" cy="161925"/>
            </a:xfrm>
            <a:custGeom>
              <a:avLst/>
              <a:gdLst>
                <a:gd name="T0" fmla="*/ 16 w 36"/>
                <a:gd name="T1" fmla="*/ 0 h 37"/>
                <a:gd name="T2" fmla="*/ 24 w 36"/>
                <a:gd name="T3" fmla="*/ 15 h 37"/>
                <a:gd name="T4" fmla="*/ 34 w 36"/>
                <a:gd name="T5" fmla="*/ 20 h 37"/>
                <a:gd name="T6" fmla="*/ 34 w 36"/>
                <a:gd name="T7" fmla="*/ 28 h 37"/>
                <a:gd name="T8" fmla="*/ 10 w 36"/>
                <a:gd name="T9" fmla="*/ 25 h 37"/>
                <a:gd name="T10" fmla="*/ 10 w 36"/>
                <a:gd name="T11" fmla="*/ 2 h 37"/>
                <a:gd name="T12" fmla="*/ 16 w 36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7">
                  <a:moveTo>
                    <a:pt x="16" y="0"/>
                  </a:moveTo>
                  <a:cubicBezTo>
                    <a:pt x="16" y="0"/>
                    <a:pt x="16" y="5"/>
                    <a:pt x="24" y="15"/>
                  </a:cubicBezTo>
                  <a:cubicBezTo>
                    <a:pt x="25" y="16"/>
                    <a:pt x="32" y="18"/>
                    <a:pt x="34" y="20"/>
                  </a:cubicBezTo>
                  <a:cubicBezTo>
                    <a:pt x="36" y="22"/>
                    <a:pt x="36" y="26"/>
                    <a:pt x="34" y="28"/>
                  </a:cubicBezTo>
                  <a:cubicBezTo>
                    <a:pt x="22" y="37"/>
                    <a:pt x="16" y="27"/>
                    <a:pt x="10" y="25"/>
                  </a:cubicBezTo>
                  <a:cubicBezTo>
                    <a:pt x="0" y="20"/>
                    <a:pt x="6" y="4"/>
                    <a:pt x="10" y="2"/>
                  </a:cubicBezTo>
                  <a:cubicBezTo>
                    <a:pt x="14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5" name="Freeform 546"/>
            <p:cNvSpPr>
              <a:spLocks/>
            </p:cNvSpPr>
            <p:nvPr/>
          </p:nvSpPr>
          <p:spPr bwMode="auto">
            <a:xfrm>
              <a:off x="4689475" y="2092325"/>
              <a:ext cx="1077912" cy="384175"/>
            </a:xfrm>
            <a:custGeom>
              <a:avLst/>
              <a:gdLst>
                <a:gd name="T0" fmla="*/ 241 w 245"/>
                <a:gd name="T1" fmla="*/ 12 h 87"/>
                <a:gd name="T2" fmla="*/ 230 w 245"/>
                <a:gd name="T3" fmla="*/ 17 h 87"/>
                <a:gd name="T4" fmla="*/ 219 w 245"/>
                <a:gd name="T5" fmla="*/ 20 h 87"/>
                <a:gd name="T6" fmla="*/ 197 w 245"/>
                <a:gd name="T7" fmla="*/ 24 h 87"/>
                <a:gd name="T8" fmla="*/ 174 w 245"/>
                <a:gd name="T9" fmla="*/ 24 h 87"/>
                <a:gd name="T10" fmla="*/ 163 w 245"/>
                <a:gd name="T11" fmla="*/ 23 h 87"/>
                <a:gd name="T12" fmla="*/ 152 w 245"/>
                <a:gd name="T13" fmla="*/ 22 h 87"/>
                <a:gd name="T14" fmla="*/ 65 w 245"/>
                <a:gd name="T15" fmla="*/ 21 h 87"/>
                <a:gd name="T16" fmla="*/ 24 w 245"/>
                <a:gd name="T17" fmla="*/ 32 h 87"/>
                <a:gd name="T18" fmla="*/ 8 w 245"/>
                <a:gd name="T19" fmla="*/ 44 h 87"/>
                <a:gd name="T20" fmla="*/ 6 w 245"/>
                <a:gd name="T21" fmla="*/ 53 h 87"/>
                <a:gd name="T22" fmla="*/ 11 w 245"/>
                <a:gd name="T23" fmla="*/ 60 h 87"/>
                <a:gd name="T24" fmla="*/ 29 w 245"/>
                <a:gd name="T25" fmla="*/ 71 h 87"/>
                <a:gd name="T26" fmla="*/ 50 w 245"/>
                <a:gd name="T27" fmla="*/ 77 h 87"/>
                <a:gd name="T28" fmla="*/ 93 w 245"/>
                <a:gd name="T29" fmla="*/ 84 h 87"/>
                <a:gd name="T30" fmla="*/ 94 w 245"/>
                <a:gd name="T31" fmla="*/ 86 h 87"/>
                <a:gd name="T32" fmla="*/ 93 w 245"/>
                <a:gd name="T33" fmla="*/ 87 h 87"/>
                <a:gd name="T34" fmla="*/ 49 w 245"/>
                <a:gd name="T35" fmla="*/ 80 h 87"/>
                <a:gd name="T36" fmla="*/ 28 w 245"/>
                <a:gd name="T37" fmla="*/ 75 h 87"/>
                <a:gd name="T38" fmla="*/ 8 w 245"/>
                <a:gd name="T39" fmla="*/ 64 h 87"/>
                <a:gd name="T40" fmla="*/ 1 w 245"/>
                <a:gd name="T41" fmla="*/ 54 h 87"/>
                <a:gd name="T42" fmla="*/ 3 w 245"/>
                <a:gd name="T43" fmla="*/ 41 h 87"/>
                <a:gd name="T44" fmla="*/ 21 w 245"/>
                <a:gd name="T45" fmla="*/ 27 h 87"/>
                <a:gd name="T46" fmla="*/ 64 w 245"/>
                <a:gd name="T47" fmla="*/ 14 h 87"/>
                <a:gd name="T48" fmla="*/ 108 w 245"/>
                <a:gd name="T49" fmla="*/ 11 h 87"/>
                <a:gd name="T50" fmla="*/ 153 w 245"/>
                <a:gd name="T51" fmla="*/ 12 h 87"/>
                <a:gd name="T52" fmla="*/ 164 w 245"/>
                <a:gd name="T53" fmla="*/ 13 h 87"/>
                <a:gd name="T54" fmla="*/ 174 w 245"/>
                <a:gd name="T55" fmla="*/ 14 h 87"/>
                <a:gd name="T56" fmla="*/ 196 w 245"/>
                <a:gd name="T57" fmla="*/ 13 h 87"/>
                <a:gd name="T58" fmla="*/ 216 w 245"/>
                <a:gd name="T59" fmla="*/ 9 h 87"/>
                <a:gd name="T60" fmla="*/ 226 w 245"/>
                <a:gd name="T61" fmla="*/ 6 h 87"/>
                <a:gd name="T62" fmla="*/ 235 w 245"/>
                <a:gd name="T63" fmla="*/ 2 h 87"/>
                <a:gd name="T64" fmla="*/ 236 w 245"/>
                <a:gd name="T65" fmla="*/ 2 h 87"/>
                <a:gd name="T66" fmla="*/ 244 w 245"/>
                <a:gd name="T67" fmla="*/ 4 h 87"/>
                <a:gd name="T68" fmla="*/ 241 w 245"/>
                <a:gd name="T69" fmla="*/ 1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5" h="87">
                  <a:moveTo>
                    <a:pt x="241" y="12"/>
                  </a:moveTo>
                  <a:cubicBezTo>
                    <a:pt x="237" y="14"/>
                    <a:pt x="234" y="16"/>
                    <a:pt x="230" y="17"/>
                  </a:cubicBezTo>
                  <a:cubicBezTo>
                    <a:pt x="227" y="18"/>
                    <a:pt x="223" y="19"/>
                    <a:pt x="219" y="20"/>
                  </a:cubicBezTo>
                  <a:cubicBezTo>
                    <a:pt x="212" y="22"/>
                    <a:pt x="204" y="23"/>
                    <a:pt x="197" y="24"/>
                  </a:cubicBezTo>
                  <a:cubicBezTo>
                    <a:pt x="189" y="24"/>
                    <a:pt x="182" y="24"/>
                    <a:pt x="174" y="24"/>
                  </a:cubicBezTo>
                  <a:cubicBezTo>
                    <a:pt x="170" y="24"/>
                    <a:pt x="166" y="23"/>
                    <a:pt x="163" y="23"/>
                  </a:cubicBezTo>
                  <a:cubicBezTo>
                    <a:pt x="152" y="22"/>
                    <a:pt x="152" y="22"/>
                    <a:pt x="152" y="22"/>
                  </a:cubicBezTo>
                  <a:cubicBezTo>
                    <a:pt x="123" y="19"/>
                    <a:pt x="94" y="18"/>
                    <a:pt x="65" y="21"/>
                  </a:cubicBezTo>
                  <a:cubicBezTo>
                    <a:pt x="51" y="23"/>
                    <a:pt x="37" y="26"/>
                    <a:pt x="24" y="32"/>
                  </a:cubicBezTo>
                  <a:cubicBezTo>
                    <a:pt x="17" y="35"/>
                    <a:pt x="11" y="39"/>
                    <a:pt x="8" y="44"/>
                  </a:cubicBezTo>
                  <a:cubicBezTo>
                    <a:pt x="6" y="47"/>
                    <a:pt x="5" y="50"/>
                    <a:pt x="6" y="53"/>
                  </a:cubicBezTo>
                  <a:cubicBezTo>
                    <a:pt x="6" y="55"/>
                    <a:pt x="8" y="58"/>
                    <a:pt x="11" y="60"/>
                  </a:cubicBezTo>
                  <a:cubicBezTo>
                    <a:pt x="16" y="65"/>
                    <a:pt x="23" y="68"/>
                    <a:pt x="29" y="71"/>
                  </a:cubicBezTo>
                  <a:cubicBezTo>
                    <a:pt x="36" y="73"/>
                    <a:pt x="43" y="75"/>
                    <a:pt x="50" y="77"/>
                  </a:cubicBezTo>
                  <a:cubicBezTo>
                    <a:pt x="64" y="81"/>
                    <a:pt x="78" y="83"/>
                    <a:pt x="93" y="84"/>
                  </a:cubicBezTo>
                  <a:cubicBezTo>
                    <a:pt x="94" y="85"/>
                    <a:pt x="94" y="85"/>
                    <a:pt x="94" y="86"/>
                  </a:cubicBezTo>
                  <a:cubicBezTo>
                    <a:pt x="94" y="86"/>
                    <a:pt x="93" y="87"/>
                    <a:pt x="93" y="87"/>
                  </a:cubicBezTo>
                  <a:cubicBezTo>
                    <a:pt x="78" y="85"/>
                    <a:pt x="64" y="84"/>
                    <a:pt x="49" y="80"/>
                  </a:cubicBezTo>
                  <a:cubicBezTo>
                    <a:pt x="42" y="79"/>
                    <a:pt x="35" y="77"/>
                    <a:pt x="28" y="75"/>
                  </a:cubicBezTo>
                  <a:cubicBezTo>
                    <a:pt x="21" y="72"/>
                    <a:pt x="14" y="69"/>
                    <a:pt x="8" y="64"/>
                  </a:cubicBezTo>
                  <a:cubicBezTo>
                    <a:pt x="5" y="61"/>
                    <a:pt x="2" y="58"/>
                    <a:pt x="1" y="54"/>
                  </a:cubicBezTo>
                  <a:cubicBezTo>
                    <a:pt x="0" y="49"/>
                    <a:pt x="1" y="45"/>
                    <a:pt x="3" y="41"/>
                  </a:cubicBezTo>
                  <a:cubicBezTo>
                    <a:pt x="8" y="34"/>
                    <a:pt x="15" y="30"/>
                    <a:pt x="21" y="27"/>
                  </a:cubicBezTo>
                  <a:cubicBezTo>
                    <a:pt x="35" y="20"/>
                    <a:pt x="50" y="17"/>
                    <a:pt x="64" y="14"/>
                  </a:cubicBezTo>
                  <a:cubicBezTo>
                    <a:pt x="79" y="12"/>
                    <a:pt x="94" y="11"/>
                    <a:pt x="108" y="11"/>
                  </a:cubicBezTo>
                  <a:cubicBezTo>
                    <a:pt x="123" y="11"/>
                    <a:pt x="138" y="11"/>
                    <a:pt x="153" y="12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7" y="13"/>
                    <a:pt x="171" y="14"/>
                    <a:pt x="174" y="14"/>
                  </a:cubicBezTo>
                  <a:cubicBezTo>
                    <a:pt x="181" y="14"/>
                    <a:pt x="189" y="14"/>
                    <a:pt x="196" y="13"/>
                  </a:cubicBezTo>
                  <a:cubicBezTo>
                    <a:pt x="203" y="12"/>
                    <a:pt x="210" y="11"/>
                    <a:pt x="216" y="9"/>
                  </a:cubicBezTo>
                  <a:cubicBezTo>
                    <a:pt x="220" y="8"/>
                    <a:pt x="223" y="7"/>
                    <a:pt x="226" y="6"/>
                  </a:cubicBezTo>
                  <a:cubicBezTo>
                    <a:pt x="230" y="5"/>
                    <a:pt x="233" y="3"/>
                    <a:pt x="235" y="2"/>
                  </a:cubicBezTo>
                  <a:cubicBezTo>
                    <a:pt x="236" y="2"/>
                    <a:pt x="236" y="2"/>
                    <a:pt x="236" y="2"/>
                  </a:cubicBezTo>
                  <a:cubicBezTo>
                    <a:pt x="239" y="0"/>
                    <a:pt x="242" y="1"/>
                    <a:pt x="244" y="4"/>
                  </a:cubicBezTo>
                  <a:cubicBezTo>
                    <a:pt x="245" y="7"/>
                    <a:pt x="244" y="11"/>
                    <a:pt x="24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6" name="Freeform 547"/>
            <p:cNvSpPr>
              <a:spLocks/>
            </p:cNvSpPr>
            <p:nvPr/>
          </p:nvSpPr>
          <p:spPr bwMode="auto">
            <a:xfrm>
              <a:off x="6426200" y="1639888"/>
              <a:ext cx="452437" cy="290513"/>
            </a:xfrm>
            <a:custGeom>
              <a:avLst/>
              <a:gdLst>
                <a:gd name="T0" fmla="*/ 62 w 103"/>
                <a:gd name="T1" fmla="*/ 28 h 66"/>
                <a:gd name="T2" fmla="*/ 103 w 103"/>
                <a:gd name="T3" fmla="*/ 60 h 66"/>
                <a:gd name="T4" fmla="*/ 85 w 103"/>
                <a:gd name="T5" fmla="*/ 62 h 66"/>
                <a:gd name="T6" fmla="*/ 15 w 103"/>
                <a:gd name="T7" fmla="*/ 33 h 66"/>
                <a:gd name="T8" fmla="*/ 62 w 103"/>
                <a:gd name="T9" fmla="*/ 2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66">
                  <a:moveTo>
                    <a:pt x="62" y="28"/>
                  </a:moveTo>
                  <a:cubicBezTo>
                    <a:pt x="62" y="28"/>
                    <a:pt x="98" y="44"/>
                    <a:pt x="103" y="60"/>
                  </a:cubicBezTo>
                  <a:cubicBezTo>
                    <a:pt x="103" y="60"/>
                    <a:pt x="92" y="64"/>
                    <a:pt x="85" y="62"/>
                  </a:cubicBezTo>
                  <a:cubicBezTo>
                    <a:pt x="58" y="53"/>
                    <a:pt x="30" y="66"/>
                    <a:pt x="15" y="33"/>
                  </a:cubicBezTo>
                  <a:cubicBezTo>
                    <a:pt x="0" y="0"/>
                    <a:pt x="62" y="28"/>
                    <a:pt x="62" y="28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7" name="Freeform 548"/>
            <p:cNvSpPr>
              <a:spLocks/>
            </p:cNvSpPr>
            <p:nvPr/>
          </p:nvSpPr>
          <p:spPr bwMode="auto">
            <a:xfrm>
              <a:off x="6786563" y="1873250"/>
              <a:ext cx="193675" cy="149225"/>
            </a:xfrm>
            <a:custGeom>
              <a:avLst/>
              <a:gdLst>
                <a:gd name="T0" fmla="*/ 10 w 44"/>
                <a:gd name="T1" fmla="*/ 1 h 34"/>
                <a:gd name="T2" fmla="*/ 26 w 44"/>
                <a:gd name="T3" fmla="*/ 33 h 34"/>
                <a:gd name="T4" fmla="*/ 12 w 44"/>
                <a:gd name="T5" fmla="*/ 21 h 34"/>
                <a:gd name="T6" fmla="*/ 6 w 44"/>
                <a:gd name="T7" fmla="*/ 22 h 34"/>
                <a:gd name="T8" fmla="*/ 0 w 44"/>
                <a:gd name="T9" fmla="*/ 6 h 34"/>
                <a:gd name="T10" fmla="*/ 10 w 44"/>
                <a:gd name="T1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4">
                  <a:moveTo>
                    <a:pt x="10" y="1"/>
                  </a:moveTo>
                  <a:cubicBezTo>
                    <a:pt x="20" y="0"/>
                    <a:pt x="44" y="28"/>
                    <a:pt x="26" y="33"/>
                  </a:cubicBezTo>
                  <a:cubicBezTo>
                    <a:pt x="19" y="34"/>
                    <a:pt x="12" y="21"/>
                    <a:pt x="12" y="21"/>
                  </a:cubicBezTo>
                  <a:cubicBezTo>
                    <a:pt x="12" y="21"/>
                    <a:pt x="13" y="31"/>
                    <a:pt x="6" y="22"/>
                  </a:cubicBezTo>
                  <a:cubicBezTo>
                    <a:pt x="0" y="13"/>
                    <a:pt x="0" y="6"/>
                    <a:pt x="0" y="6"/>
                  </a:cubicBezTo>
                  <a:cubicBezTo>
                    <a:pt x="0" y="6"/>
                    <a:pt x="0" y="2"/>
                    <a:pt x="10" y="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8" name="Freeform 549"/>
            <p:cNvSpPr>
              <a:spLocks/>
            </p:cNvSpPr>
            <p:nvPr/>
          </p:nvSpPr>
          <p:spPr bwMode="auto">
            <a:xfrm>
              <a:off x="6170613" y="2225675"/>
              <a:ext cx="223837" cy="65088"/>
            </a:xfrm>
            <a:custGeom>
              <a:avLst/>
              <a:gdLst>
                <a:gd name="T0" fmla="*/ 38 w 51"/>
                <a:gd name="T1" fmla="*/ 5 h 15"/>
                <a:gd name="T2" fmla="*/ 5 w 51"/>
                <a:gd name="T3" fmla="*/ 1 h 15"/>
                <a:gd name="T4" fmla="*/ 0 w 51"/>
                <a:gd name="T5" fmla="*/ 15 h 15"/>
                <a:gd name="T6" fmla="*/ 40 w 51"/>
                <a:gd name="T7" fmla="*/ 14 h 15"/>
                <a:gd name="T8" fmla="*/ 38 w 51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">
                  <a:moveTo>
                    <a:pt x="38" y="5"/>
                  </a:moveTo>
                  <a:cubicBezTo>
                    <a:pt x="33" y="3"/>
                    <a:pt x="23" y="0"/>
                    <a:pt x="5" y="1"/>
                  </a:cubicBezTo>
                  <a:cubicBezTo>
                    <a:pt x="2" y="5"/>
                    <a:pt x="0" y="10"/>
                    <a:pt x="0" y="15"/>
                  </a:cubicBezTo>
                  <a:cubicBezTo>
                    <a:pt x="13" y="15"/>
                    <a:pt x="30" y="15"/>
                    <a:pt x="40" y="14"/>
                  </a:cubicBezTo>
                  <a:cubicBezTo>
                    <a:pt x="51" y="13"/>
                    <a:pt x="43" y="7"/>
                    <a:pt x="38" y="5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9" name="Freeform 550"/>
            <p:cNvSpPr>
              <a:spLocks/>
            </p:cNvSpPr>
            <p:nvPr/>
          </p:nvSpPr>
          <p:spPr bwMode="auto">
            <a:xfrm>
              <a:off x="6070600" y="2208213"/>
              <a:ext cx="288925" cy="100013"/>
            </a:xfrm>
            <a:custGeom>
              <a:avLst/>
              <a:gdLst>
                <a:gd name="T0" fmla="*/ 56 w 66"/>
                <a:gd name="T1" fmla="*/ 8 h 23"/>
                <a:gd name="T2" fmla="*/ 63 w 66"/>
                <a:gd name="T3" fmla="*/ 18 h 23"/>
                <a:gd name="T4" fmla="*/ 24 w 66"/>
                <a:gd name="T5" fmla="*/ 19 h 23"/>
                <a:gd name="T6" fmla="*/ 4 w 66"/>
                <a:gd name="T7" fmla="*/ 14 h 23"/>
                <a:gd name="T8" fmla="*/ 56 w 66"/>
                <a:gd name="T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23">
                  <a:moveTo>
                    <a:pt x="56" y="8"/>
                  </a:moveTo>
                  <a:cubicBezTo>
                    <a:pt x="56" y="8"/>
                    <a:pt x="66" y="14"/>
                    <a:pt x="63" y="18"/>
                  </a:cubicBezTo>
                  <a:cubicBezTo>
                    <a:pt x="59" y="23"/>
                    <a:pt x="24" y="19"/>
                    <a:pt x="24" y="19"/>
                  </a:cubicBezTo>
                  <a:cubicBezTo>
                    <a:pt x="24" y="19"/>
                    <a:pt x="0" y="20"/>
                    <a:pt x="4" y="14"/>
                  </a:cubicBezTo>
                  <a:cubicBezTo>
                    <a:pt x="8" y="8"/>
                    <a:pt x="33" y="0"/>
                    <a:pt x="56" y="8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0" name="Freeform 551"/>
            <p:cNvSpPr>
              <a:spLocks/>
            </p:cNvSpPr>
            <p:nvPr/>
          </p:nvSpPr>
          <p:spPr bwMode="auto">
            <a:xfrm>
              <a:off x="6078538" y="1982788"/>
              <a:ext cx="250825" cy="285750"/>
            </a:xfrm>
            <a:custGeom>
              <a:avLst/>
              <a:gdLst>
                <a:gd name="T0" fmla="*/ 41 w 57"/>
                <a:gd name="T1" fmla="*/ 58 h 65"/>
                <a:gd name="T2" fmla="*/ 43 w 57"/>
                <a:gd name="T3" fmla="*/ 17 h 65"/>
                <a:gd name="T4" fmla="*/ 0 w 57"/>
                <a:gd name="T5" fmla="*/ 65 h 65"/>
                <a:gd name="T6" fmla="*/ 41 w 57"/>
                <a:gd name="T7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65">
                  <a:moveTo>
                    <a:pt x="41" y="58"/>
                  </a:moveTo>
                  <a:cubicBezTo>
                    <a:pt x="41" y="58"/>
                    <a:pt x="57" y="34"/>
                    <a:pt x="43" y="17"/>
                  </a:cubicBezTo>
                  <a:cubicBezTo>
                    <a:pt x="30" y="0"/>
                    <a:pt x="0" y="41"/>
                    <a:pt x="0" y="65"/>
                  </a:cubicBezTo>
                  <a:lnTo>
                    <a:pt x="41" y="5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1" name="Freeform 552"/>
            <p:cNvSpPr>
              <a:spLocks/>
            </p:cNvSpPr>
            <p:nvPr/>
          </p:nvSpPr>
          <p:spPr bwMode="auto">
            <a:xfrm>
              <a:off x="6513513" y="1084263"/>
              <a:ext cx="233362" cy="211138"/>
            </a:xfrm>
            <a:custGeom>
              <a:avLst/>
              <a:gdLst>
                <a:gd name="T0" fmla="*/ 39 w 53"/>
                <a:gd name="T1" fmla="*/ 43 h 48"/>
                <a:gd name="T2" fmla="*/ 42 w 53"/>
                <a:gd name="T3" fmla="*/ 16 h 48"/>
                <a:gd name="T4" fmla="*/ 3 w 53"/>
                <a:gd name="T5" fmla="*/ 26 h 48"/>
                <a:gd name="T6" fmla="*/ 15 w 53"/>
                <a:gd name="T7" fmla="*/ 48 h 48"/>
                <a:gd name="T8" fmla="*/ 39 w 53"/>
                <a:gd name="T9" fmla="*/ 4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48">
                  <a:moveTo>
                    <a:pt x="39" y="43"/>
                  </a:moveTo>
                  <a:cubicBezTo>
                    <a:pt x="39" y="43"/>
                    <a:pt x="53" y="31"/>
                    <a:pt x="42" y="16"/>
                  </a:cubicBezTo>
                  <a:cubicBezTo>
                    <a:pt x="31" y="0"/>
                    <a:pt x="6" y="9"/>
                    <a:pt x="3" y="26"/>
                  </a:cubicBezTo>
                  <a:cubicBezTo>
                    <a:pt x="0" y="44"/>
                    <a:pt x="15" y="48"/>
                    <a:pt x="15" y="48"/>
                  </a:cubicBezTo>
                  <a:lnTo>
                    <a:pt x="39" y="43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2" name="Freeform 553"/>
            <p:cNvSpPr>
              <a:spLocks/>
            </p:cNvSpPr>
            <p:nvPr/>
          </p:nvSpPr>
          <p:spPr bwMode="auto">
            <a:xfrm>
              <a:off x="5446713" y="1195388"/>
              <a:ext cx="1760537" cy="1201738"/>
            </a:xfrm>
            <a:custGeom>
              <a:avLst/>
              <a:gdLst>
                <a:gd name="T0" fmla="*/ 225 w 401"/>
                <a:gd name="T1" fmla="*/ 189 h 273"/>
                <a:gd name="T2" fmla="*/ 85 w 401"/>
                <a:gd name="T3" fmla="*/ 252 h 273"/>
                <a:gd name="T4" fmla="*/ 49 w 401"/>
                <a:gd name="T5" fmla="*/ 96 h 273"/>
                <a:gd name="T6" fmla="*/ 247 w 401"/>
                <a:gd name="T7" fmla="*/ 26 h 273"/>
                <a:gd name="T8" fmla="*/ 348 w 401"/>
                <a:gd name="T9" fmla="*/ 46 h 273"/>
                <a:gd name="T10" fmla="*/ 388 w 401"/>
                <a:gd name="T11" fmla="*/ 79 h 273"/>
                <a:gd name="T12" fmla="*/ 394 w 401"/>
                <a:gd name="T13" fmla="*/ 95 h 273"/>
                <a:gd name="T14" fmla="*/ 338 w 401"/>
                <a:gd name="T15" fmla="*/ 118 h 273"/>
                <a:gd name="T16" fmla="*/ 248 w 401"/>
                <a:gd name="T17" fmla="*/ 170 h 273"/>
                <a:gd name="T18" fmla="*/ 225 w 401"/>
                <a:gd name="T19" fmla="*/ 189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1" h="273">
                  <a:moveTo>
                    <a:pt x="225" y="189"/>
                  </a:moveTo>
                  <a:cubicBezTo>
                    <a:pt x="175" y="213"/>
                    <a:pt x="181" y="273"/>
                    <a:pt x="85" y="252"/>
                  </a:cubicBezTo>
                  <a:cubicBezTo>
                    <a:pt x="10" y="236"/>
                    <a:pt x="0" y="161"/>
                    <a:pt x="49" y="96"/>
                  </a:cubicBezTo>
                  <a:cubicBezTo>
                    <a:pt x="105" y="21"/>
                    <a:pt x="204" y="60"/>
                    <a:pt x="247" y="26"/>
                  </a:cubicBezTo>
                  <a:cubicBezTo>
                    <a:pt x="280" y="0"/>
                    <a:pt x="329" y="22"/>
                    <a:pt x="348" y="46"/>
                  </a:cubicBezTo>
                  <a:cubicBezTo>
                    <a:pt x="366" y="70"/>
                    <a:pt x="388" y="79"/>
                    <a:pt x="388" y="79"/>
                  </a:cubicBezTo>
                  <a:cubicBezTo>
                    <a:pt x="388" y="79"/>
                    <a:pt x="401" y="82"/>
                    <a:pt x="394" y="95"/>
                  </a:cubicBezTo>
                  <a:cubicBezTo>
                    <a:pt x="386" y="109"/>
                    <a:pt x="355" y="115"/>
                    <a:pt x="338" y="118"/>
                  </a:cubicBezTo>
                  <a:cubicBezTo>
                    <a:pt x="281" y="128"/>
                    <a:pt x="283" y="157"/>
                    <a:pt x="248" y="170"/>
                  </a:cubicBezTo>
                  <a:cubicBezTo>
                    <a:pt x="213" y="183"/>
                    <a:pt x="225" y="189"/>
                    <a:pt x="225" y="18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3" name="Freeform 554"/>
            <p:cNvSpPr>
              <a:spLocks/>
            </p:cNvSpPr>
            <p:nvPr/>
          </p:nvSpPr>
          <p:spPr bwMode="auto">
            <a:xfrm>
              <a:off x="6307138" y="1066800"/>
              <a:ext cx="338137" cy="334963"/>
            </a:xfrm>
            <a:custGeom>
              <a:avLst/>
              <a:gdLst>
                <a:gd name="T0" fmla="*/ 77 w 77"/>
                <a:gd name="T1" fmla="*/ 57 h 76"/>
                <a:gd name="T2" fmla="*/ 31 w 77"/>
                <a:gd name="T3" fmla="*/ 12 h 76"/>
                <a:gd name="T4" fmla="*/ 60 w 77"/>
                <a:gd name="T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76">
                  <a:moveTo>
                    <a:pt x="77" y="57"/>
                  </a:moveTo>
                  <a:cubicBezTo>
                    <a:pt x="77" y="38"/>
                    <a:pt x="59" y="0"/>
                    <a:pt x="31" y="12"/>
                  </a:cubicBezTo>
                  <a:cubicBezTo>
                    <a:pt x="0" y="25"/>
                    <a:pt x="12" y="76"/>
                    <a:pt x="60" y="74"/>
                  </a:cubicBezTo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4" name="Freeform 555"/>
            <p:cNvSpPr>
              <a:spLocks/>
            </p:cNvSpPr>
            <p:nvPr/>
          </p:nvSpPr>
          <p:spPr bwMode="auto">
            <a:xfrm>
              <a:off x="6346825" y="1084263"/>
              <a:ext cx="303212" cy="312738"/>
            </a:xfrm>
            <a:custGeom>
              <a:avLst/>
              <a:gdLst>
                <a:gd name="T0" fmla="*/ 68 w 69"/>
                <a:gd name="T1" fmla="*/ 53 h 71"/>
                <a:gd name="T2" fmla="*/ 61 w 69"/>
                <a:gd name="T3" fmla="*/ 32 h 71"/>
                <a:gd name="T4" fmla="*/ 49 w 69"/>
                <a:gd name="T5" fmla="*/ 15 h 71"/>
                <a:gd name="T6" fmla="*/ 32 w 69"/>
                <a:gd name="T7" fmla="*/ 7 h 71"/>
                <a:gd name="T8" fmla="*/ 22 w 69"/>
                <a:gd name="T9" fmla="*/ 9 h 71"/>
                <a:gd name="T10" fmla="*/ 14 w 69"/>
                <a:gd name="T11" fmla="*/ 15 h 71"/>
                <a:gd name="T12" fmla="*/ 7 w 69"/>
                <a:gd name="T13" fmla="*/ 32 h 71"/>
                <a:gd name="T14" fmla="*/ 11 w 69"/>
                <a:gd name="T15" fmla="*/ 52 h 71"/>
                <a:gd name="T16" fmla="*/ 27 w 69"/>
                <a:gd name="T17" fmla="*/ 65 h 71"/>
                <a:gd name="T18" fmla="*/ 48 w 69"/>
                <a:gd name="T19" fmla="*/ 70 h 71"/>
                <a:gd name="T20" fmla="*/ 26 w 69"/>
                <a:gd name="T21" fmla="*/ 68 h 71"/>
                <a:gd name="T22" fmla="*/ 7 w 69"/>
                <a:gd name="T23" fmla="*/ 55 h 71"/>
                <a:gd name="T24" fmla="*/ 0 w 69"/>
                <a:gd name="T25" fmla="*/ 32 h 71"/>
                <a:gd name="T26" fmla="*/ 9 w 69"/>
                <a:gd name="T27" fmla="*/ 10 h 71"/>
                <a:gd name="T28" fmla="*/ 32 w 69"/>
                <a:gd name="T29" fmla="*/ 0 h 71"/>
                <a:gd name="T30" fmla="*/ 44 w 69"/>
                <a:gd name="T31" fmla="*/ 3 h 71"/>
                <a:gd name="T32" fmla="*/ 53 w 69"/>
                <a:gd name="T33" fmla="*/ 11 h 71"/>
                <a:gd name="T34" fmla="*/ 65 w 69"/>
                <a:gd name="T35" fmla="*/ 30 h 71"/>
                <a:gd name="T36" fmla="*/ 68 w 69"/>
                <a:gd name="T37" fmla="*/ 5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" h="71">
                  <a:moveTo>
                    <a:pt x="68" y="53"/>
                  </a:moveTo>
                  <a:cubicBezTo>
                    <a:pt x="67" y="45"/>
                    <a:pt x="65" y="38"/>
                    <a:pt x="61" y="32"/>
                  </a:cubicBezTo>
                  <a:cubicBezTo>
                    <a:pt x="58" y="26"/>
                    <a:pt x="54" y="20"/>
                    <a:pt x="49" y="15"/>
                  </a:cubicBezTo>
                  <a:cubicBezTo>
                    <a:pt x="44" y="10"/>
                    <a:pt x="38" y="7"/>
                    <a:pt x="32" y="7"/>
                  </a:cubicBezTo>
                  <a:cubicBezTo>
                    <a:pt x="29" y="7"/>
                    <a:pt x="25" y="8"/>
                    <a:pt x="22" y="9"/>
                  </a:cubicBezTo>
                  <a:cubicBezTo>
                    <a:pt x="19" y="11"/>
                    <a:pt x="17" y="13"/>
                    <a:pt x="14" y="15"/>
                  </a:cubicBezTo>
                  <a:cubicBezTo>
                    <a:pt x="10" y="19"/>
                    <a:pt x="7" y="26"/>
                    <a:pt x="7" y="32"/>
                  </a:cubicBezTo>
                  <a:cubicBezTo>
                    <a:pt x="6" y="39"/>
                    <a:pt x="8" y="46"/>
                    <a:pt x="11" y="52"/>
                  </a:cubicBezTo>
                  <a:cubicBezTo>
                    <a:pt x="15" y="58"/>
                    <a:pt x="20" y="62"/>
                    <a:pt x="27" y="65"/>
                  </a:cubicBezTo>
                  <a:cubicBezTo>
                    <a:pt x="33" y="68"/>
                    <a:pt x="41" y="70"/>
                    <a:pt x="48" y="70"/>
                  </a:cubicBezTo>
                  <a:cubicBezTo>
                    <a:pt x="41" y="71"/>
                    <a:pt x="33" y="71"/>
                    <a:pt x="26" y="68"/>
                  </a:cubicBezTo>
                  <a:cubicBezTo>
                    <a:pt x="18" y="66"/>
                    <a:pt x="12" y="61"/>
                    <a:pt x="7" y="55"/>
                  </a:cubicBezTo>
                  <a:cubicBezTo>
                    <a:pt x="2" y="48"/>
                    <a:pt x="0" y="40"/>
                    <a:pt x="0" y="32"/>
                  </a:cubicBezTo>
                  <a:cubicBezTo>
                    <a:pt x="0" y="24"/>
                    <a:pt x="4" y="16"/>
                    <a:pt x="9" y="10"/>
                  </a:cubicBezTo>
                  <a:cubicBezTo>
                    <a:pt x="15" y="4"/>
                    <a:pt x="23" y="0"/>
                    <a:pt x="32" y="0"/>
                  </a:cubicBezTo>
                  <a:cubicBezTo>
                    <a:pt x="36" y="0"/>
                    <a:pt x="40" y="1"/>
                    <a:pt x="44" y="3"/>
                  </a:cubicBezTo>
                  <a:cubicBezTo>
                    <a:pt x="47" y="5"/>
                    <a:pt x="51" y="8"/>
                    <a:pt x="53" y="11"/>
                  </a:cubicBezTo>
                  <a:cubicBezTo>
                    <a:pt x="59" y="16"/>
                    <a:pt x="62" y="23"/>
                    <a:pt x="65" y="30"/>
                  </a:cubicBezTo>
                  <a:cubicBezTo>
                    <a:pt x="67" y="38"/>
                    <a:pt x="69" y="45"/>
                    <a:pt x="68" y="5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5" name="Freeform 556"/>
            <p:cNvSpPr>
              <a:spLocks/>
            </p:cNvSpPr>
            <p:nvPr/>
          </p:nvSpPr>
          <p:spPr bwMode="auto">
            <a:xfrm>
              <a:off x="6443663" y="1203325"/>
              <a:ext cx="176212" cy="158750"/>
            </a:xfrm>
            <a:custGeom>
              <a:avLst/>
              <a:gdLst>
                <a:gd name="T0" fmla="*/ 39 w 40"/>
                <a:gd name="T1" fmla="*/ 26 h 36"/>
                <a:gd name="T2" fmla="*/ 35 w 40"/>
                <a:gd name="T3" fmla="*/ 17 h 36"/>
                <a:gd name="T4" fmla="*/ 27 w 40"/>
                <a:gd name="T5" fmla="*/ 10 h 36"/>
                <a:gd name="T6" fmla="*/ 18 w 40"/>
                <a:gd name="T7" fmla="*/ 7 h 36"/>
                <a:gd name="T8" fmla="*/ 11 w 40"/>
                <a:gd name="T9" fmla="*/ 10 h 36"/>
                <a:gd name="T10" fmla="*/ 8 w 40"/>
                <a:gd name="T11" fmla="*/ 17 h 36"/>
                <a:gd name="T12" fmla="*/ 11 w 40"/>
                <a:gd name="T13" fmla="*/ 26 h 36"/>
                <a:gd name="T14" fmla="*/ 28 w 40"/>
                <a:gd name="T15" fmla="*/ 34 h 36"/>
                <a:gd name="T16" fmla="*/ 17 w 40"/>
                <a:gd name="T17" fmla="*/ 36 h 36"/>
                <a:gd name="T18" fmla="*/ 6 w 40"/>
                <a:gd name="T19" fmla="*/ 29 h 36"/>
                <a:gd name="T20" fmla="*/ 1 w 40"/>
                <a:gd name="T21" fmla="*/ 17 h 36"/>
                <a:gd name="T22" fmla="*/ 6 w 40"/>
                <a:gd name="T23" fmla="*/ 5 h 36"/>
                <a:gd name="T24" fmla="*/ 19 w 40"/>
                <a:gd name="T25" fmla="*/ 0 h 36"/>
                <a:gd name="T26" fmla="*/ 30 w 40"/>
                <a:gd name="T27" fmla="*/ 5 h 36"/>
                <a:gd name="T28" fmla="*/ 38 w 40"/>
                <a:gd name="T29" fmla="*/ 15 h 36"/>
                <a:gd name="T30" fmla="*/ 39 w 40"/>
                <a:gd name="T31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36">
                  <a:moveTo>
                    <a:pt x="39" y="26"/>
                  </a:moveTo>
                  <a:cubicBezTo>
                    <a:pt x="39" y="22"/>
                    <a:pt x="37" y="19"/>
                    <a:pt x="35" y="17"/>
                  </a:cubicBezTo>
                  <a:cubicBezTo>
                    <a:pt x="32" y="14"/>
                    <a:pt x="30" y="12"/>
                    <a:pt x="27" y="10"/>
                  </a:cubicBezTo>
                  <a:cubicBezTo>
                    <a:pt x="24" y="9"/>
                    <a:pt x="21" y="7"/>
                    <a:pt x="18" y="7"/>
                  </a:cubicBezTo>
                  <a:cubicBezTo>
                    <a:pt x="15" y="7"/>
                    <a:pt x="13" y="8"/>
                    <a:pt x="11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20"/>
                    <a:pt x="9" y="23"/>
                    <a:pt x="11" y="26"/>
                  </a:cubicBezTo>
                  <a:cubicBezTo>
                    <a:pt x="14" y="31"/>
                    <a:pt x="20" y="34"/>
                    <a:pt x="28" y="34"/>
                  </a:cubicBezTo>
                  <a:cubicBezTo>
                    <a:pt x="25" y="36"/>
                    <a:pt x="21" y="36"/>
                    <a:pt x="17" y="36"/>
                  </a:cubicBezTo>
                  <a:cubicBezTo>
                    <a:pt x="13" y="35"/>
                    <a:pt x="9" y="32"/>
                    <a:pt x="6" y="29"/>
                  </a:cubicBezTo>
                  <a:cubicBezTo>
                    <a:pt x="3" y="26"/>
                    <a:pt x="1" y="22"/>
                    <a:pt x="1" y="17"/>
                  </a:cubicBezTo>
                  <a:cubicBezTo>
                    <a:pt x="0" y="13"/>
                    <a:pt x="2" y="8"/>
                    <a:pt x="6" y="5"/>
                  </a:cubicBezTo>
                  <a:cubicBezTo>
                    <a:pt x="9" y="1"/>
                    <a:pt x="14" y="0"/>
                    <a:pt x="19" y="0"/>
                  </a:cubicBezTo>
                  <a:cubicBezTo>
                    <a:pt x="23" y="1"/>
                    <a:pt x="27" y="3"/>
                    <a:pt x="30" y="5"/>
                  </a:cubicBezTo>
                  <a:cubicBezTo>
                    <a:pt x="34" y="8"/>
                    <a:pt x="36" y="11"/>
                    <a:pt x="38" y="15"/>
                  </a:cubicBezTo>
                  <a:cubicBezTo>
                    <a:pt x="39" y="18"/>
                    <a:pt x="40" y="22"/>
                    <a:pt x="39" y="26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6" name="Oval 557"/>
            <p:cNvSpPr>
              <a:spLocks noChangeArrowheads="1"/>
            </p:cNvSpPr>
            <p:nvPr/>
          </p:nvSpPr>
          <p:spPr bwMode="auto">
            <a:xfrm>
              <a:off x="6873875" y="1428750"/>
              <a:ext cx="66675" cy="650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7" name="Oval 558"/>
            <p:cNvSpPr>
              <a:spLocks noChangeArrowheads="1"/>
            </p:cNvSpPr>
            <p:nvPr/>
          </p:nvSpPr>
          <p:spPr bwMode="auto">
            <a:xfrm>
              <a:off x="6908800" y="1428750"/>
              <a:ext cx="39687" cy="34925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8" name="Freeform 559"/>
            <p:cNvSpPr>
              <a:spLocks/>
            </p:cNvSpPr>
            <p:nvPr/>
          </p:nvSpPr>
          <p:spPr bwMode="auto">
            <a:xfrm>
              <a:off x="6381750" y="1798638"/>
              <a:ext cx="219075" cy="444500"/>
            </a:xfrm>
            <a:custGeom>
              <a:avLst/>
              <a:gdLst>
                <a:gd name="T0" fmla="*/ 46 w 50"/>
                <a:gd name="T1" fmla="*/ 101 h 101"/>
                <a:gd name="T2" fmla="*/ 49 w 50"/>
                <a:gd name="T3" fmla="*/ 96 h 101"/>
                <a:gd name="T4" fmla="*/ 50 w 50"/>
                <a:gd name="T5" fmla="*/ 65 h 101"/>
                <a:gd name="T6" fmla="*/ 49 w 50"/>
                <a:gd name="T7" fmla="*/ 0 h 101"/>
                <a:gd name="T8" fmla="*/ 0 w 50"/>
                <a:gd name="T9" fmla="*/ 39 h 101"/>
                <a:gd name="T10" fmla="*/ 41 w 50"/>
                <a:gd name="T11" fmla="*/ 100 h 101"/>
                <a:gd name="T12" fmla="*/ 46 w 50"/>
                <a:gd name="T1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101">
                  <a:moveTo>
                    <a:pt x="46" y="101"/>
                  </a:moveTo>
                  <a:cubicBezTo>
                    <a:pt x="48" y="100"/>
                    <a:pt x="49" y="98"/>
                    <a:pt x="49" y="96"/>
                  </a:cubicBezTo>
                  <a:cubicBezTo>
                    <a:pt x="50" y="89"/>
                    <a:pt x="50" y="77"/>
                    <a:pt x="50" y="65"/>
                  </a:cubicBezTo>
                  <a:cubicBezTo>
                    <a:pt x="50" y="44"/>
                    <a:pt x="49" y="0"/>
                    <a:pt x="49" y="0"/>
                  </a:cubicBezTo>
                  <a:cubicBezTo>
                    <a:pt x="49" y="0"/>
                    <a:pt x="0" y="6"/>
                    <a:pt x="0" y="39"/>
                  </a:cubicBezTo>
                  <a:cubicBezTo>
                    <a:pt x="0" y="65"/>
                    <a:pt x="28" y="91"/>
                    <a:pt x="41" y="100"/>
                  </a:cubicBezTo>
                  <a:cubicBezTo>
                    <a:pt x="43" y="101"/>
                    <a:pt x="44" y="101"/>
                    <a:pt x="46" y="10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9" name="Freeform 560"/>
            <p:cNvSpPr>
              <a:spLocks/>
            </p:cNvSpPr>
            <p:nvPr/>
          </p:nvSpPr>
          <p:spPr bwMode="auto">
            <a:xfrm>
              <a:off x="6588125" y="1806575"/>
              <a:ext cx="22225" cy="422275"/>
            </a:xfrm>
            <a:custGeom>
              <a:avLst/>
              <a:gdLst>
                <a:gd name="T0" fmla="*/ 2 w 5"/>
                <a:gd name="T1" fmla="*/ 96 h 96"/>
                <a:gd name="T2" fmla="*/ 2 w 5"/>
                <a:gd name="T3" fmla="*/ 84 h 96"/>
                <a:gd name="T4" fmla="*/ 2 w 5"/>
                <a:gd name="T5" fmla="*/ 72 h 96"/>
                <a:gd name="T6" fmla="*/ 0 w 5"/>
                <a:gd name="T7" fmla="*/ 48 h 96"/>
                <a:gd name="T8" fmla="*/ 0 w 5"/>
                <a:gd name="T9" fmla="*/ 24 h 96"/>
                <a:gd name="T10" fmla="*/ 2 w 5"/>
                <a:gd name="T11" fmla="*/ 0 h 96"/>
                <a:gd name="T12" fmla="*/ 4 w 5"/>
                <a:gd name="T13" fmla="*/ 24 h 96"/>
                <a:gd name="T14" fmla="*/ 5 w 5"/>
                <a:gd name="T15" fmla="*/ 48 h 96"/>
                <a:gd name="T16" fmla="*/ 4 w 5"/>
                <a:gd name="T17" fmla="*/ 72 h 96"/>
                <a:gd name="T18" fmla="*/ 2 w 5"/>
                <a:gd name="T1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96">
                  <a:moveTo>
                    <a:pt x="2" y="96"/>
                  </a:moveTo>
                  <a:cubicBezTo>
                    <a:pt x="2" y="92"/>
                    <a:pt x="2" y="88"/>
                    <a:pt x="2" y="84"/>
                  </a:cubicBezTo>
                  <a:cubicBezTo>
                    <a:pt x="2" y="80"/>
                    <a:pt x="2" y="76"/>
                    <a:pt x="2" y="7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0"/>
                    <a:pt x="0" y="32"/>
                    <a:pt x="0" y="24"/>
                  </a:cubicBezTo>
                  <a:cubicBezTo>
                    <a:pt x="1" y="16"/>
                    <a:pt x="1" y="8"/>
                    <a:pt x="2" y="0"/>
                  </a:cubicBezTo>
                  <a:cubicBezTo>
                    <a:pt x="3" y="8"/>
                    <a:pt x="4" y="16"/>
                    <a:pt x="4" y="24"/>
                  </a:cubicBezTo>
                  <a:cubicBezTo>
                    <a:pt x="5" y="32"/>
                    <a:pt x="5" y="40"/>
                    <a:pt x="5" y="48"/>
                  </a:cubicBezTo>
                  <a:cubicBezTo>
                    <a:pt x="5" y="56"/>
                    <a:pt x="5" y="64"/>
                    <a:pt x="4" y="72"/>
                  </a:cubicBezTo>
                  <a:cubicBezTo>
                    <a:pt x="4" y="80"/>
                    <a:pt x="4" y="88"/>
                    <a:pt x="2" y="96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0" name="Freeform 561"/>
            <p:cNvSpPr>
              <a:spLocks/>
            </p:cNvSpPr>
            <p:nvPr/>
          </p:nvSpPr>
          <p:spPr bwMode="auto">
            <a:xfrm>
              <a:off x="6376988" y="1970088"/>
              <a:ext cx="203200" cy="280988"/>
            </a:xfrm>
            <a:custGeom>
              <a:avLst/>
              <a:gdLst>
                <a:gd name="T0" fmla="*/ 1 w 46"/>
                <a:gd name="T1" fmla="*/ 0 h 64"/>
                <a:gd name="T2" fmla="*/ 7 w 46"/>
                <a:gd name="T3" fmla="*/ 19 h 64"/>
                <a:gd name="T4" fmla="*/ 18 w 46"/>
                <a:gd name="T5" fmla="*/ 35 h 64"/>
                <a:gd name="T6" fmla="*/ 31 w 46"/>
                <a:gd name="T7" fmla="*/ 49 h 64"/>
                <a:gd name="T8" fmla="*/ 46 w 46"/>
                <a:gd name="T9" fmla="*/ 63 h 64"/>
                <a:gd name="T10" fmla="*/ 46 w 46"/>
                <a:gd name="T11" fmla="*/ 64 h 64"/>
                <a:gd name="T12" fmla="*/ 45 w 46"/>
                <a:gd name="T13" fmla="*/ 64 h 64"/>
                <a:gd name="T14" fmla="*/ 28 w 46"/>
                <a:gd name="T15" fmla="*/ 52 h 64"/>
                <a:gd name="T16" fmla="*/ 14 w 46"/>
                <a:gd name="T17" fmla="*/ 38 h 64"/>
                <a:gd name="T18" fmla="*/ 4 w 46"/>
                <a:gd name="T19" fmla="*/ 20 h 64"/>
                <a:gd name="T20" fmla="*/ 1 w 46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64">
                  <a:moveTo>
                    <a:pt x="1" y="0"/>
                  </a:moveTo>
                  <a:cubicBezTo>
                    <a:pt x="2" y="7"/>
                    <a:pt x="4" y="13"/>
                    <a:pt x="7" y="19"/>
                  </a:cubicBezTo>
                  <a:cubicBezTo>
                    <a:pt x="10" y="24"/>
                    <a:pt x="14" y="30"/>
                    <a:pt x="18" y="35"/>
                  </a:cubicBezTo>
                  <a:cubicBezTo>
                    <a:pt x="22" y="40"/>
                    <a:pt x="26" y="45"/>
                    <a:pt x="31" y="49"/>
                  </a:cubicBezTo>
                  <a:cubicBezTo>
                    <a:pt x="36" y="54"/>
                    <a:pt x="40" y="59"/>
                    <a:pt x="46" y="63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39" y="61"/>
                    <a:pt x="33" y="57"/>
                    <a:pt x="28" y="52"/>
                  </a:cubicBezTo>
                  <a:cubicBezTo>
                    <a:pt x="23" y="48"/>
                    <a:pt x="18" y="43"/>
                    <a:pt x="14" y="38"/>
                  </a:cubicBezTo>
                  <a:cubicBezTo>
                    <a:pt x="10" y="32"/>
                    <a:pt x="7" y="26"/>
                    <a:pt x="4" y="20"/>
                  </a:cubicBezTo>
                  <a:cubicBezTo>
                    <a:pt x="2" y="13"/>
                    <a:pt x="0" y="7"/>
                    <a:pt x="1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1" name="Freeform 562"/>
            <p:cNvSpPr>
              <a:spLocks/>
            </p:cNvSpPr>
            <p:nvPr/>
          </p:nvSpPr>
          <p:spPr bwMode="auto">
            <a:xfrm>
              <a:off x="6034088" y="2255838"/>
              <a:ext cx="295275" cy="88900"/>
            </a:xfrm>
            <a:custGeom>
              <a:avLst/>
              <a:gdLst>
                <a:gd name="T0" fmla="*/ 49 w 67"/>
                <a:gd name="T1" fmla="*/ 6 h 20"/>
                <a:gd name="T2" fmla="*/ 7 w 67"/>
                <a:gd name="T3" fmla="*/ 1 h 20"/>
                <a:gd name="T4" fmla="*/ 0 w 67"/>
                <a:gd name="T5" fmla="*/ 19 h 20"/>
                <a:gd name="T6" fmla="*/ 52 w 67"/>
                <a:gd name="T7" fmla="*/ 19 h 20"/>
                <a:gd name="T8" fmla="*/ 49 w 67"/>
                <a:gd name="T9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20">
                  <a:moveTo>
                    <a:pt x="49" y="6"/>
                  </a:moveTo>
                  <a:cubicBezTo>
                    <a:pt x="43" y="4"/>
                    <a:pt x="31" y="0"/>
                    <a:pt x="7" y="1"/>
                  </a:cubicBezTo>
                  <a:cubicBezTo>
                    <a:pt x="4" y="7"/>
                    <a:pt x="1" y="13"/>
                    <a:pt x="0" y="19"/>
                  </a:cubicBezTo>
                  <a:cubicBezTo>
                    <a:pt x="17" y="19"/>
                    <a:pt x="39" y="20"/>
                    <a:pt x="52" y="19"/>
                  </a:cubicBezTo>
                  <a:cubicBezTo>
                    <a:pt x="67" y="18"/>
                    <a:pt x="56" y="9"/>
                    <a:pt x="49" y="6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2" name="Freeform 563"/>
            <p:cNvSpPr>
              <a:spLocks/>
            </p:cNvSpPr>
            <p:nvPr/>
          </p:nvSpPr>
          <p:spPr bwMode="auto">
            <a:xfrm>
              <a:off x="5902325" y="2228850"/>
              <a:ext cx="377825" cy="133350"/>
            </a:xfrm>
            <a:custGeom>
              <a:avLst/>
              <a:gdLst>
                <a:gd name="T0" fmla="*/ 73 w 86"/>
                <a:gd name="T1" fmla="*/ 11 h 30"/>
                <a:gd name="T2" fmla="*/ 82 w 86"/>
                <a:gd name="T3" fmla="*/ 25 h 30"/>
                <a:gd name="T4" fmla="*/ 32 w 86"/>
                <a:gd name="T5" fmla="*/ 25 h 30"/>
                <a:gd name="T6" fmla="*/ 6 w 86"/>
                <a:gd name="T7" fmla="*/ 19 h 30"/>
                <a:gd name="T8" fmla="*/ 73 w 86"/>
                <a:gd name="T9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0">
                  <a:moveTo>
                    <a:pt x="73" y="11"/>
                  </a:moveTo>
                  <a:cubicBezTo>
                    <a:pt x="73" y="11"/>
                    <a:pt x="86" y="19"/>
                    <a:pt x="82" y="25"/>
                  </a:cubicBezTo>
                  <a:cubicBezTo>
                    <a:pt x="77" y="30"/>
                    <a:pt x="32" y="25"/>
                    <a:pt x="32" y="25"/>
                  </a:cubicBezTo>
                  <a:cubicBezTo>
                    <a:pt x="32" y="25"/>
                    <a:pt x="0" y="27"/>
                    <a:pt x="6" y="19"/>
                  </a:cubicBezTo>
                  <a:cubicBezTo>
                    <a:pt x="11" y="11"/>
                    <a:pt x="43" y="0"/>
                    <a:pt x="73" y="1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3" name="Freeform 564"/>
            <p:cNvSpPr>
              <a:spLocks/>
            </p:cNvSpPr>
            <p:nvPr/>
          </p:nvSpPr>
          <p:spPr bwMode="auto">
            <a:xfrm>
              <a:off x="6038850" y="2278063"/>
              <a:ext cx="241300" cy="96838"/>
            </a:xfrm>
            <a:custGeom>
              <a:avLst/>
              <a:gdLst>
                <a:gd name="T0" fmla="*/ 42 w 55"/>
                <a:gd name="T1" fmla="*/ 0 h 22"/>
                <a:gd name="T2" fmla="*/ 50 w 55"/>
                <a:gd name="T3" fmla="*/ 5 h 22"/>
                <a:gd name="T4" fmla="*/ 53 w 55"/>
                <a:gd name="T5" fmla="*/ 8 h 22"/>
                <a:gd name="T6" fmla="*/ 55 w 55"/>
                <a:gd name="T7" fmla="*/ 14 h 22"/>
                <a:gd name="T8" fmla="*/ 53 w 55"/>
                <a:gd name="T9" fmla="*/ 17 h 22"/>
                <a:gd name="T10" fmla="*/ 51 w 55"/>
                <a:gd name="T11" fmla="*/ 19 h 22"/>
                <a:gd name="T12" fmla="*/ 46 w 55"/>
                <a:gd name="T13" fmla="*/ 21 h 22"/>
                <a:gd name="T14" fmla="*/ 37 w 55"/>
                <a:gd name="T15" fmla="*/ 22 h 22"/>
                <a:gd name="T16" fmla="*/ 19 w 55"/>
                <a:gd name="T17" fmla="*/ 21 h 22"/>
                <a:gd name="T18" fmla="*/ 2 w 55"/>
                <a:gd name="T19" fmla="*/ 19 h 22"/>
                <a:gd name="T20" fmla="*/ 0 w 55"/>
                <a:gd name="T21" fmla="*/ 17 h 22"/>
                <a:gd name="T22" fmla="*/ 2 w 55"/>
                <a:gd name="T23" fmla="*/ 15 h 22"/>
                <a:gd name="T24" fmla="*/ 19 w 55"/>
                <a:gd name="T25" fmla="*/ 15 h 22"/>
                <a:gd name="T26" fmla="*/ 36 w 55"/>
                <a:gd name="T27" fmla="*/ 16 h 22"/>
                <a:gd name="T28" fmla="*/ 45 w 55"/>
                <a:gd name="T29" fmla="*/ 15 h 22"/>
                <a:gd name="T30" fmla="*/ 48 w 55"/>
                <a:gd name="T31" fmla="*/ 14 h 22"/>
                <a:gd name="T32" fmla="*/ 49 w 55"/>
                <a:gd name="T33" fmla="*/ 14 h 22"/>
                <a:gd name="T34" fmla="*/ 49 w 55"/>
                <a:gd name="T35" fmla="*/ 13 h 22"/>
                <a:gd name="T36" fmla="*/ 47 w 55"/>
                <a:gd name="T37" fmla="*/ 7 h 22"/>
                <a:gd name="T38" fmla="*/ 42 w 55"/>
                <a:gd name="T3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22">
                  <a:moveTo>
                    <a:pt x="42" y="0"/>
                  </a:moveTo>
                  <a:cubicBezTo>
                    <a:pt x="45" y="1"/>
                    <a:pt x="48" y="2"/>
                    <a:pt x="50" y="5"/>
                  </a:cubicBezTo>
                  <a:cubicBezTo>
                    <a:pt x="51" y="6"/>
                    <a:pt x="52" y="7"/>
                    <a:pt x="53" y="8"/>
                  </a:cubicBezTo>
                  <a:cubicBezTo>
                    <a:pt x="54" y="10"/>
                    <a:pt x="55" y="12"/>
                    <a:pt x="55" y="14"/>
                  </a:cubicBezTo>
                  <a:cubicBezTo>
                    <a:pt x="54" y="15"/>
                    <a:pt x="54" y="16"/>
                    <a:pt x="53" y="17"/>
                  </a:cubicBezTo>
                  <a:cubicBezTo>
                    <a:pt x="53" y="18"/>
                    <a:pt x="51" y="19"/>
                    <a:pt x="51" y="19"/>
                  </a:cubicBezTo>
                  <a:cubicBezTo>
                    <a:pt x="49" y="20"/>
                    <a:pt x="47" y="21"/>
                    <a:pt x="46" y="21"/>
                  </a:cubicBezTo>
                  <a:cubicBezTo>
                    <a:pt x="43" y="21"/>
                    <a:pt x="40" y="22"/>
                    <a:pt x="37" y="22"/>
                  </a:cubicBezTo>
                  <a:cubicBezTo>
                    <a:pt x="31" y="22"/>
                    <a:pt x="25" y="21"/>
                    <a:pt x="19" y="21"/>
                  </a:cubicBezTo>
                  <a:cubicBezTo>
                    <a:pt x="13" y="20"/>
                    <a:pt x="7" y="20"/>
                    <a:pt x="2" y="19"/>
                  </a:cubicBezTo>
                  <a:cubicBezTo>
                    <a:pt x="1" y="18"/>
                    <a:pt x="0" y="17"/>
                    <a:pt x="0" y="17"/>
                  </a:cubicBezTo>
                  <a:cubicBezTo>
                    <a:pt x="0" y="16"/>
                    <a:pt x="1" y="15"/>
                    <a:pt x="2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5" y="16"/>
                    <a:pt x="31" y="16"/>
                    <a:pt x="36" y="16"/>
                  </a:cubicBezTo>
                  <a:cubicBezTo>
                    <a:pt x="39" y="15"/>
                    <a:pt x="42" y="15"/>
                    <a:pt x="45" y="15"/>
                  </a:cubicBezTo>
                  <a:cubicBezTo>
                    <a:pt x="46" y="15"/>
                    <a:pt x="47" y="15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48" y="9"/>
                    <a:pt x="47" y="7"/>
                  </a:cubicBezTo>
                  <a:cubicBezTo>
                    <a:pt x="46" y="5"/>
                    <a:pt x="44" y="2"/>
                    <a:pt x="42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4" name="Freeform 565"/>
            <p:cNvSpPr>
              <a:spLocks/>
            </p:cNvSpPr>
            <p:nvPr/>
          </p:nvSpPr>
          <p:spPr bwMode="auto">
            <a:xfrm>
              <a:off x="7154863" y="1550988"/>
              <a:ext cx="39687" cy="53975"/>
            </a:xfrm>
            <a:custGeom>
              <a:avLst/>
              <a:gdLst>
                <a:gd name="T0" fmla="*/ 6 w 9"/>
                <a:gd name="T1" fmla="*/ 0 h 12"/>
                <a:gd name="T2" fmla="*/ 2 w 9"/>
                <a:gd name="T3" fmla="*/ 0 h 12"/>
                <a:gd name="T4" fmla="*/ 0 w 9"/>
                <a:gd name="T5" fmla="*/ 3 h 12"/>
                <a:gd name="T6" fmla="*/ 3 w 9"/>
                <a:gd name="T7" fmla="*/ 10 h 12"/>
                <a:gd name="T8" fmla="*/ 6 w 9"/>
                <a:gd name="T9" fmla="*/ 10 h 12"/>
                <a:gd name="T10" fmla="*/ 8 w 9"/>
                <a:gd name="T11" fmla="*/ 3 h 12"/>
                <a:gd name="T12" fmla="*/ 6 w 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2"/>
                    <a:pt x="6" y="11"/>
                    <a:pt x="6" y="1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1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5" name="Freeform 566"/>
            <p:cNvSpPr>
              <a:spLocks/>
            </p:cNvSpPr>
            <p:nvPr/>
          </p:nvSpPr>
          <p:spPr bwMode="auto">
            <a:xfrm>
              <a:off x="7000875" y="1525588"/>
              <a:ext cx="119062" cy="52388"/>
            </a:xfrm>
            <a:custGeom>
              <a:avLst/>
              <a:gdLst>
                <a:gd name="T0" fmla="*/ 0 w 27"/>
                <a:gd name="T1" fmla="*/ 0 h 12"/>
                <a:gd name="T2" fmla="*/ 12 w 27"/>
                <a:gd name="T3" fmla="*/ 7 h 12"/>
                <a:gd name="T4" fmla="*/ 26 w 27"/>
                <a:gd name="T5" fmla="*/ 9 h 12"/>
                <a:gd name="T6" fmla="*/ 26 w 27"/>
                <a:gd name="T7" fmla="*/ 9 h 12"/>
                <a:gd name="T8" fmla="*/ 27 w 27"/>
                <a:gd name="T9" fmla="*/ 11 h 12"/>
                <a:gd name="T10" fmla="*/ 26 w 27"/>
                <a:gd name="T11" fmla="*/ 12 h 12"/>
                <a:gd name="T12" fmla="*/ 26 w 27"/>
                <a:gd name="T13" fmla="*/ 12 h 12"/>
                <a:gd name="T14" fmla="*/ 12 w 27"/>
                <a:gd name="T15" fmla="*/ 8 h 12"/>
                <a:gd name="T16" fmla="*/ 0 w 27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2">
                  <a:moveTo>
                    <a:pt x="0" y="0"/>
                  </a:moveTo>
                  <a:cubicBezTo>
                    <a:pt x="4" y="3"/>
                    <a:pt x="8" y="6"/>
                    <a:pt x="12" y="7"/>
                  </a:cubicBezTo>
                  <a:cubicBezTo>
                    <a:pt x="17" y="9"/>
                    <a:pt x="21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7" y="11"/>
                    <a:pt x="27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1" y="12"/>
                    <a:pt x="16" y="10"/>
                    <a:pt x="12" y="8"/>
                  </a:cubicBezTo>
                  <a:cubicBezTo>
                    <a:pt x="7" y="6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6" name="Freeform 567"/>
            <p:cNvSpPr>
              <a:spLocks/>
            </p:cNvSpPr>
            <p:nvPr/>
          </p:nvSpPr>
          <p:spPr bwMode="auto">
            <a:xfrm>
              <a:off x="6983413" y="1585913"/>
              <a:ext cx="128587" cy="22225"/>
            </a:xfrm>
            <a:custGeom>
              <a:avLst/>
              <a:gdLst>
                <a:gd name="T0" fmla="*/ 0 w 29"/>
                <a:gd name="T1" fmla="*/ 1 h 5"/>
                <a:gd name="T2" fmla="*/ 13 w 29"/>
                <a:gd name="T3" fmla="*/ 3 h 5"/>
                <a:gd name="T4" fmla="*/ 27 w 29"/>
                <a:gd name="T5" fmla="*/ 0 h 5"/>
                <a:gd name="T6" fmla="*/ 27 w 29"/>
                <a:gd name="T7" fmla="*/ 0 h 5"/>
                <a:gd name="T8" fmla="*/ 29 w 29"/>
                <a:gd name="T9" fmla="*/ 1 h 5"/>
                <a:gd name="T10" fmla="*/ 28 w 29"/>
                <a:gd name="T11" fmla="*/ 3 h 5"/>
                <a:gd name="T12" fmla="*/ 28 w 29"/>
                <a:gd name="T13" fmla="*/ 3 h 5"/>
                <a:gd name="T14" fmla="*/ 13 w 29"/>
                <a:gd name="T15" fmla="*/ 4 h 5"/>
                <a:gd name="T16" fmla="*/ 0 w 29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5">
                  <a:moveTo>
                    <a:pt x="0" y="1"/>
                  </a:moveTo>
                  <a:cubicBezTo>
                    <a:pt x="4" y="2"/>
                    <a:pt x="9" y="3"/>
                    <a:pt x="13" y="3"/>
                  </a:cubicBezTo>
                  <a:cubicBezTo>
                    <a:pt x="18" y="3"/>
                    <a:pt x="23" y="2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9" y="1"/>
                  </a:cubicBezTo>
                  <a:cubicBezTo>
                    <a:pt x="29" y="2"/>
                    <a:pt x="29" y="2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3" y="4"/>
                    <a:pt x="18" y="5"/>
                    <a:pt x="13" y="4"/>
                  </a:cubicBezTo>
                  <a:cubicBezTo>
                    <a:pt x="9" y="4"/>
                    <a:pt x="4" y="3"/>
                    <a:pt x="0" y="1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7" name="Freeform 568"/>
            <p:cNvSpPr>
              <a:spLocks/>
            </p:cNvSpPr>
            <p:nvPr/>
          </p:nvSpPr>
          <p:spPr bwMode="auto">
            <a:xfrm>
              <a:off x="7005638" y="1604963"/>
              <a:ext cx="123825" cy="42863"/>
            </a:xfrm>
            <a:custGeom>
              <a:avLst/>
              <a:gdLst>
                <a:gd name="T0" fmla="*/ 0 w 28"/>
                <a:gd name="T1" fmla="*/ 9 h 10"/>
                <a:gd name="T2" fmla="*/ 14 w 28"/>
                <a:gd name="T3" fmla="*/ 7 h 10"/>
                <a:gd name="T4" fmla="*/ 26 w 28"/>
                <a:gd name="T5" fmla="*/ 0 h 10"/>
                <a:gd name="T6" fmla="*/ 26 w 28"/>
                <a:gd name="T7" fmla="*/ 0 h 10"/>
                <a:gd name="T8" fmla="*/ 28 w 28"/>
                <a:gd name="T9" fmla="*/ 0 h 10"/>
                <a:gd name="T10" fmla="*/ 28 w 28"/>
                <a:gd name="T11" fmla="*/ 2 h 10"/>
                <a:gd name="T12" fmla="*/ 28 w 28"/>
                <a:gd name="T13" fmla="*/ 2 h 10"/>
                <a:gd name="T14" fmla="*/ 14 w 28"/>
                <a:gd name="T15" fmla="*/ 8 h 10"/>
                <a:gd name="T16" fmla="*/ 0 w 2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cubicBezTo>
                    <a:pt x="5" y="9"/>
                    <a:pt x="10" y="9"/>
                    <a:pt x="14" y="7"/>
                  </a:cubicBezTo>
                  <a:cubicBezTo>
                    <a:pt x="19" y="6"/>
                    <a:pt x="23" y="3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8" y="1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4" y="5"/>
                    <a:pt x="19" y="7"/>
                    <a:pt x="14" y="8"/>
                  </a:cubicBezTo>
                  <a:cubicBezTo>
                    <a:pt x="10" y="9"/>
                    <a:pt x="5" y="10"/>
                    <a:pt x="0" y="9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8" name="Freeform 569"/>
            <p:cNvSpPr>
              <a:spLocks/>
            </p:cNvSpPr>
            <p:nvPr/>
          </p:nvSpPr>
          <p:spPr bwMode="auto">
            <a:xfrm>
              <a:off x="6605588" y="1824038"/>
              <a:ext cx="92075" cy="101600"/>
            </a:xfrm>
            <a:custGeom>
              <a:avLst/>
              <a:gdLst>
                <a:gd name="T0" fmla="*/ 21 w 21"/>
                <a:gd name="T1" fmla="*/ 0 h 23"/>
                <a:gd name="T2" fmla="*/ 5 w 21"/>
                <a:gd name="T3" fmla="*/ 22 h 23"/>
                <a:gd name="T4" fmla="*/ 1 w 21"/>
                <a:gd name="T5" fmla="*/ 22 h 23"/>
                <a:gd name="T6" fmla="*/ 1 w 21"/>
                <a:gd name="T7" fmla="*/ 18 h 23"/>
                <a:gd name="T8" fmla="*/ 1 w 21"/>
                <a:gd name="T9" fmla="*/ 18 h 23"/>
                <a:gd name="T10" fmla="*/ 21 w 21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3">
                  <a:moveTo>
                    <a:pt x="21" y="0"/>
                  </a:moveTo>
                  <a:cubicBezTo>
                    <a:pt x="17" y="8"/>
                    <a:pt x="11" y="15"/>
                    <a:pt x="5" y="22"/>
                  </a:cubicBezTo>
                  <a:cubicBezTo>
                    <a:pt x="4" y="23"/>
                    <a:pt x="2" y="23"/>
                    <a:pt x="1" y="22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8" y="13"/>
                    <a:pt x="15" y="7"/>
                    <a:pt x="21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9" name="Freeform 570"/>
            <p:cNvSpPr>
              <a:spLocks/>
            </p:cNvSpPr>
            <p:nvPr/>
          </p:nvSpPr>
          <p:spPr bwMode="auto">
            <a:xfrm>
              <a:off x="6096000" y="1446213"/>
              <a:ext cx="395287" cy="325438"/>
            </a:xfrm>
            <a:custGeom>
              <a:avLst/>
              <a:gdLst>
                <a:gd name="T0" fmla="*/ 2 w 90"/>
                <a:gd name="T1" fmla="*/ 74 h 74"/>
                <a:gd name="T2" fmla="*/ 3 w 90"/>
                <a:gd name="T3" fmla="*/ 73 h 74"/>
                <a:gd name="T4" fmla="*/ 5 w 90"/>
                <a:gd name="T5" fmla="*/ 71 h 74"/>
                <a:gd name="T6" fmla="*/ 18 w 90"/>
                <a:gd name="T7" fmla="*/ 55 h 74"/>
                <a:gd name="T8" fmla="*/ 54 w 90"/>
                <a:gd name="T9" fmla="*/ 40 h 74"/>
                <a:gd name="T10" fmla="*/ 82 w 90"/>
                <a:gd name="T11" fmla="*/ 29 h 74"/>
                <a:gd name="T12" fmla="*/ 90 w 90"/>
                <a:gd name="T13" fmla="*/ 12 h 74"/>
                <a:gd name="T14" fmla="*/ 88 w 90"/>
                <a:gd name="T15" fmla="*/ 4 h 74"/>
                <a:gd name="T16" fmla="*/ 80 w 90"/>
                <a:gd name="T17" fmla="*/ 0 h 74"/>
                <a:gd name="T18" fmla="*/ 78 w 90"/>
                <a:gd name="T19" fmla="*/ 0 h 74"/>
                <a:gd name="T20" fmla="*/ 70 w 90"/>
                <a:gd name="T21" fmla="*/ 2 h 74"/>
                <a:gd name="T22" fmla="*/ 67 w 90"/>
                <a:gd name="T23" fmla="*/ 7 h 74"/>
                <a:gd name="T24" fmla="*/ 70 w 90"/>
                <a:gd name="T25" fmla="*/ 13 h 74"/>
                <a:gd name="T26" fmla="*/ 75 w 90"/>
                <a:gd name="T27" fmla="*/ 16 h 74"/>
                <a:gd name="T28" fmla="*/ 77 w 90"/>
                <a:gd name="T29" fmla="*/ 15 h 74"/>
                <a:gd name="T30" fmla="*/ 76 w 90"/>
                <a:gd name="T31" fmla="*/ 13 h 74"/>
                <a:gd name="T32" fmla="*/ 73 w 90"/>
                <a:gd name="T33" fmla="*/ 11 h 74"/>
                <a:gd name="T34" fmla="*/ 71 w 90"/>
                <a:gd name="T35" fmla="*/ 7 h 74"/>
                <a:gd name="T36" fmla="*/ 72 w 90"/>
                <a:gd name="T37" fmla="*/ 5 h 74"/>
                <a:gd name="T38" fmla="*/ 78 w 90"/>
                <a:gd name="T39" fmla="*/ 4 h 74"/>
                <a:gd name="T40" fmla="*/ 79 w 90"/>
                <a:gd name="T41" fmla="*/ 4 h 74"/>
                <a:gd name="T42" fmla="*/ 85 w 90"/>
                <a:gd name="T43" fmla="*/ 7 h 74"/>
                <a:gd name="T44" fmla="*/ 87 w 90"/>
                <a:gd name="T45" fmla="*/ 12 h 74"/>
                <a:gd name="T46" fmla="*/ 79 w 90"/>
                <a:gd name="T47" fmla="*/ 26 h 74"/>
                <a:gd name="T48" fmla="*/ 53 w 90"/>
                <a:gd name="T49" fmla="*/ 37 h 74"/>
                <a:gd name="T50" fmla="*/ 12 w 90"/>
                <a:gd name="T51" fmla="*/ 56 h 74"/>
                <a:gd name="T52" fmla="*/ 3 w 90"/>
                <a:gd name="T53" fmla="*/ 66 h 74"/>
                <a:gd name="T54" fmla="*/ 1 w 90"/>
                <a:gd name="T55" fmla="*/ 70 h 74"/>
                <a:gd name="T56" fmla="*/ 1 w 90"/>
                <a:gd name="T57" fmla="*/ 70 h 74"/>
                <a:gd name="T58" fmla="*/ 1 w 90"/>
                <a:gd name="T59" fmla="*/ 71 h 74"/>
                <a:gd name="T60" fmla="*/ 1 w 90"/>
                <a:gd name="T61" fmla="*/ 71 h 74"/>
                <a:gd name="T62" fmla="*/ 1 w 90"/>
                <a:gd name="T63" fmla="*/ 70 h 74"/>
                <a:gd name="T64" fmla="*/ 1 w 90"/>
                <a:gd name="T65" fmla="*/ 71 h 74"/>
                <a:gd name="T66" fmla="*/ 1 w 90"/>
                <a:gd name="T67" fmla="*/ 71 h 74"/>
                <a:gd name="T68" fmla="*/ 1 w 90"/>
                <a:gd name="T69" fmla="*/ 70 h 74"/>
                <a:gd name="T70" fmla="*/ 0 w 90"/>
                <a:gd name="T71" fmla="*/ 73 h 74"/>
                <a:gd name="T72" fmla="*/ 2 w 90"/>
                <a:gd name="T7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74">
                  <a:moveTo>
                    <a:pt x="2" y="74"/>
                  </a:moveTo>
                  <a:cubicBezTo>
                    <a:pt x="3" y="73"/>
                    <a:pt x="3" y="73"/>
                    <a:pt x="3" y="73"/>
                  </a:cubicBezTo>
                  <a:cubicBezTo>
                    <a:pt x="4" y="72"/>
                    <a:pt x="4" y="72"/>
                    <a:pt x="5" y="71"/>
                  </a:cubicBezTo>
                  <a:cubicBezTo>
                    <a:pt x="7" y="68"/>
                    <a:pt x="11" y="61"/>
                    <a:pt x="18" y="55"/>
                  </a:cubicBezTo>
                  <a:cubicBezTo>
                    <a:pt x="26" y="49"/>
                    <a:pt x="37" y="43"/>
                    <a:pt x="54" y="40"/>
                  </a:cubicBezTo>
                  <a:cubicBezTo>
                    <a:pt x="67" y="38"/>
                    <a:pt x="76" y="34"/>
                    <a:pt x="82" y="29"/>
                  </a:cubicBezTo>
                  <a:cubicBezTo>
                    <a:pt x="88" y="24"/>
                    <a:pt x="90" y="18"/>
                    <a:pt x="90" y="12"/>
                  </a:cubicBezTo>
                  <a:cubicBezTo>
                    <a:pt x="90" y="9"/>
                    <a:pt x="89" y="6"/>
                    <a:pt x="88" y="4"/>
                  </a:cubicBezTo>
                  <a:cubicBezTo>
                    <a:pt x="86" y="2"/>
                    <a:pt x="83" y="1"/>
                    <a:pt x="80" y="0"/>
                  </a:cubicBezTo>
                  <a:cubicBezTo>
                    <a:pt x="79" y="0"/>
                    <a:pt x="78" y="0"/>
                    <a:pt x="78" y="0"/>
                  </a:cubicBezTo>
                  <a:cubicBezTo>
                    <a:pt x="74" y="0"/>
                    <a:pt x="72" y="1"/>
                    <a:pt x="70" y="2"/>
                  </a:cubicBezTo>
                  <a:cubicBezTo>
                    <a:pt x="68" y="4"/>
                    <a:pt x="67" y="6"/>
                    <a:pt x="67" y="7"/>
                  </a:cubicBezTo>
                  <a:cubicBezTo>
                    <a:pt x="68" y="10"/>
                    <a:pt x="68" y="11"/>
                    <a:pt x="70" y="13"/>
                  </a:cubicBezTo>
                  <a:cubicBezTo>
                    <a:pt x="71" y="15"/>
                    <a:pt x="73" y="16"/>
                    <a:pt x="75" y="16"/>
                  </a:cubicBezTo>
                  <a:cubicBezTo>
                    <a:pt x="76" y="17"/>
                    <a:pt x="77" y="16"/>
                    <a:pt x="77" y="15"/>
                  </a:cubicBezTo>
                  <a:cubicBezTo>
                    <a:pt x="77" y="14"/>
                    <a:pt x="77" y="13"/>
                    <a:pt x="76" y="13"/>
                  </a:cubicBezTo>
                  <a:cubicBezTo>
                    <a:pt x="75" y="13"/>
                    <a:pt x="73" y="12"/>
                    <a:pt x="73" y="11"/>
                  </a:cubicBezTo>
                  <a:cubicBezTo>
                    <a:pt x="72" y="10"/>
                    <a:pt x="71" y="8"/>
                    <a:pt x="71" y="7"/>
                  </a:cubicBezTo>
                  <a:cubicBezTo>
                    <a:pt x="71" y="7"/>
                    <a:pt x="71" y="6"/>
                    <a:pt x="72" y="5"/>
                  </a:cubicBezTo>
                  <a:cubicBezTo>
                    <a:pt x="73" y="5"/>
                    <a:pt x="75" y="4"/>
                    <a:pt x="78" y="4"/>
                  </a:cubicBezTo>
                  <a:cubicBezTo>
                    <a:pt x="78" y="4"/>
                    <a:pt x="79" y="4"/>
                    <a:pt x="79" y="4"/>
                  </a:cubicBezTo>
                  <a:cubicBezTo>
                    <a:pt x="82" y="4"/>
                    <a:pt x="84" y="5"/>
                    <a:pt x="85" y="7"/>
                  </a:cubicBezTo>
                  <a:cubicBezTo>
                    <a:pt x="86" y="8"/>
                    <a:pt x="87" y="10"/>
                    <a:pt x="87" y="12"/>
                  </a:cubicBezTo>
                  <a:cubicBezTo>
                    <a:pt x="87" y="16"/>
                    <a:pt x="85" y="22"/>
                    <a:pt x="79" y="26"/>
                  </a:cubicBezTo>
                  <a:cubicBezTo>
                    <a:pt x="74" y="31"/>
                    <a:pt x="65" y="35"/>
                    <a:pt x="53" y="37"/>
                  </a:cubicBezTo>
                  <a:cubicBezTo>
                    <a:pt x="33" y="40"/>
                    <a:pt x="20" y="48"/>
                    <a:pt x="12" y="56"/>
                  </a:cubicBezTo>
                  <a:cubicBezTo>
                    <a:pt x="8" y="60"/>
                    <a:pt x="5" y="63"/>
                    <a:pt x="3" y="66"/>
                  </a:cubicBezTo>
                  <a:cubicBezTo>
                    <a:pt x="2" y="68"/>
                    <a:pt x="2" y="69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0" y="71"/>
                    <a:pt x="0" y="72"/>
                    <a:pt x="0" y="73"/>
                  </a:cubicBezTo>
                  <a:cubicBezTo>
                    <a:pt x="1" y="74"/>
                    <a:pt x="2" y="74"/>
                    <a:pt x="2" y="7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0" name="Freeform 571"/>
            <p:cNvSpPr>
              <a:spLocks/>
            </p:cNvSpPr>
            <p:nvPr/>
          </p:nvSpPr>
          <p:spPr bwMode="auto">
            <a:xfrm>
              <a:off x="6394450" y="1436688"/>
              <a:ext cx="119062" cy="168275"/>
            </a:xfrm>
            <a:custGeom>
              <a:avLst/>
              <a:gdLst>
                <a:gd name="T0" fmla="*/ 3 w 27"/>
                <a:gd name="T1" fmla="*/ 38 h 38"/>
                <a:gd name="T2" fmla="*/ 22 w 27"/>
                <a:gd name="T3" fmla="*/ 23 h 38"/>
                <a:gd name="T4" fmla="*/ 27 w 27"/>
                <a:gd name="T5" fmla="*/ 11 h 38"/>
                <a:gd name="T6" fmla="*/ 26 w 27"/>
                <a:gd name="T7" fmla="*/ 4 h 38"/>
                <a:gd name="T8" fmla="*/ 25 w 27"/>
                <a:gd name="T9" fmla="*/ 2 h 38"/>
                <a:gd name="T10" fmla="*/ 24 w 27"/>
                <a:gd name="T11" fmla="*/ 1 h 38"/>
                <a:gd name="T12" fmla="*/ 24 w 27"/>
                <a:gd name="T13" fmla="*/ 1 h 38"/>
                <a:gd name="T14" fmla="*/ 24 w 27"/>
                <a:gd name="T15" fmla="*/ 1 h 38"/>
                <a:gd name="T16" fmla="*/ 23 w 27"/>
                <a:gd name="T17" fmla="*/ 1 h 38"/>
                <a:gd name="T18" fmla="*/ 23 w 27"/>
                <a:gd name="T19" fmla="*/ 0 h 38"/>
                <a:gd name="T20" fmla="*/ 21 w 27"/>
                <a:gd name="T21" fmla="*/ 1 h 38"/>
                <a:gd name="T22" fmla="*/ 22 w 27"/>
                <a:gd name="T23" fmla="*/ 4 h 38"/>
                <a:gd name="T24" fmla="*/ 24 w 27"/>
                <a:gd name="T25" fmla="*/ 3 h 38"/>
                <a:gd name="T26" fmla="*/ 23 w 27"/>
                <a:gd name="T27" fmla="*/ 2 h 38"/>
                <a:gd name="T28" fmla="*/ 23 w 27"/>
                <a:gd name="T29" fmla="*/ 4 h 38"/>
                <a:gd name="T30" fmla="*/ 24 w 27"/>
                <a:gd name="T31" fmla="*/ 3 h 38"/>
                <a:gd name="T32" fmla="*/ 23 w 27"/>
                <a:gd name="T33" fmla="*/ 2 h 38"/>
                <a:gd name="T34" fmla="*/ 23 w 27"/>
                <a:gd name="T35" fmla="*/ 4 h 38"/>
                <a:gd name="T36" fmla="*/ 23 w 27"/>
                <a:gd name="T37" fmla="*/ 2 h 38"/>
                <a:gd name="T38" fmla="*/ 22 w 27"/>
                <a:gd name="T39" fmla="*/ 4 h 38"/>
                <a:gd name="T40" fmla="*/ 23 w 27"/>
                <a:gd name="T41" fmla="*/ 4 h 38"/>
                <a:gd name="T42" fmla="*/ 23 w 27"/>
                <a:gd name="T43" fmla="*/ 2 h 38"/>
                <a:gd name="T44" fmla="*/ 22 w 27"/>
                <a:gd name="T45" fmla="*/ 4 h 38"/>
                <a:gd name="T46" fmla="*/ 23 w 27"/>
                <a:gd name="T47" fmla="*/ 3 h 38"/>
                <a:gd name="T48" fmla="*/ 21 w 27"/>
                <a:gd name="T49" fmla="*/ 4 h 38"/>
                <a:gd name="T50" fmla="*/ 22 w 27"/>
                <a:gd name="T51" fmla="*/ 4 h 38"/>
                <a:gd name="T52" fmla="*/ 23 w 27"/>
                <a:gd name="T53" fmla="*/ 3 h 38"/>
                <a:gd name="T54" fmla="*/ 21 w 27"/>
                <a:gd name="T55" fmla="*/ 4 h 38"/>
                <a:gd name="T56" fmla="*/ 21 w 27"/>
                <a:gd name="T57" fmla="*/ 4 h 38"/>
                <a:gd name="T58" fmla="*/ 23 w 27"/>
                <a:gd name="T59" fmla="*/ 6 h 38"/>
                <a:gd name="T60" fmla="*/ 24 w 27"/>
                <a:gd name="T61" fmla="*/ 11 h 38"/>
                <a:gd name="T62" fmla="*/ 20 w 27"/>
                <a:gd name="T63" fmla="*/ 21 h 38"/>
                <a:gd name="T64" fmla="*/ 2 w 27"/>
                <a:gd name="T65" fmla="*/ 34 h 38"/>
                <a:gd name="T66" fmla="*/ 1 w 27"/>
                <a:gd name="T67" fmla="*/ 37 h 38"/>
                <a:gd name="T68" fmla="*/ 3 w 27"/>
                <a:gd name="T6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" h="38">
                  <a:moveTo>
                    <a:pt x="3" y="38"/>
                  </a:moveTo>
                  <a:cubicBezTo>
                    <a:pt x="13" y="33"/>
                    <a:pt x="19" y="28"/>
                    <a:pt x="22" y="23"/>
                  </a:cubicBezTo>
                  <a:cubicBezTo>
                    <a:pt x="26" y="19"/>
                    <a:pt x="27" y="14"/>
                    <a:pt x="27" y="11"/>
                  </a:cubicBezTo>
                  <a:cubicBezTo>
                    <a:pt x="27" y="8"/>
                    <a:pt x="27" y="5"/>
                    <a:pt x="26" y="4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2" y="0"/>
                    <a:pt x="22" y="1"/>
                    <a:pt x="21" y="1"/>
                  </a:cubicBezTo>
                  <a:cubicBezTo>
                    <a:pt x="21" y="2"/>
                    <a:pt x="21" y="3"/>
                    <a:pt x="22" y="4"/>
                  </a:cubicBezTo>
                  <a:cubicBezTo>
                    <a:pt x="23" y="4"/>
                    <a:pt x="24" y="4"/>
                    <a:pt x="24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4" y="4"/>
                    <a:pt x="24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3" y="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5"/>
                    <a:pt x="23" y="6"/>
                  </a:cubicBezTo>
                  <a:cubicBezTo>
                    <a:pt x="23" y="7"/>
                    <a:pt x="24" y="9"/>
                    <a:pt x="24" y="11"/>
                  </a:cubicBezTo>
                  <a:cubicBezTo>
                    <a:pt x="24" y="14"/>
                    <a:pt x="23" y="17"/>
                    <a:pt x="20" y="21"/>
                  </a:cubicBezTo>
                  <a:cubicBezTo>
                    <a:pt x="16" y="25"/>
                    <a:pt x="11" y="30"/>
                    <a:pt x="2" y="34"/>
                  </a:cubicBezTo>
                  <a:cubicBezTo>
                    <a:pt x="1" y="35"/>
                    <a:pt x="0" y="36"/>
                    <a:pt x="1" y="37"/>
                  </a:cubicBezTo>
                  <a:cubicBezTo>
                    <a:pt x="1" y="38"/>
                    <a:pt x="2" y="38"/>
                    <a:pt x="3" y="3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1" name="Freeform 572"/>
            <p:cNvSpPr>
              <a:spLocks/>
            </p:cNvSpPr>
            <p:nvPr/>
          </p:nvSpPr>
          <p:spPr bwMode="auto">
            <a:xfrm>
              <a:off x="6394450" y="1481138"/>
              <a:ext cx="57150" cy="44450"/>
            </a:xfrm>
            <a:custGeom>
              <a:avLst/>
              <a:gdLst>
                <a:gd name="T0" fmla="*/ 0 w 13"/>
                <a:gd name="T1" fmla="*/ 0 h 10"/>
                <a:gd name="T2" fmla="*/ 6 w 13"/>
                <a:gd name="T3" fmla="*/ 2 h 10"/>
                <a:gd name="T4" fmla="*/ 8 w 13"/>
                <a:gd name="T5" fmla="*/ 9 h 10"/>
                <a:gd name="T6" fmla="*/ 0 w 13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0" y="0"/>
                    <a:pt x="2" y="2"/>
                    <a:pt x="6" y="2"/>
                  </a:cubicBezTo>
                  <a:cubicBezTo>
                    <a:pt x="11" y="2"/>
                    <a:pt x="13" y="8"/>
                    <a:pt x="8" y="9"/>
                  </a:cubicBezTo>
                  <a:cubicBezTo>
                    <a:pt x="5" y="10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2" name="Freeform 573"/>
            <p:cNvSpPr>
              <a:spLocks/>
            </p:cNvSpPr>
            <p:nvPr/>
          </p:nvSpPr>
          <p:spPr bwMode="auto">
            <a:xfrm>
              <a:off x="5788025" y="1647825"/>
              <a:ext cx="365125" cy="361950"/>
            </a:xfrm>
            <a:custGeom>
              <a:avLst/>
              <a:gdLst>
                <a:gd name="T0" fmla="*/ 79 w 83"/>
                <a:gd name="T1" fmla="*/ 1 h 82"/>
                <a:gd name="T2" fmla="*/ 80 w 83"/>
                <a:gd name="T3" fmla="*/ 1 h 82"/>
                <a:gd name="T4" fmla="*/ 79 w 83"/>
                <a:gd name="T5" fmla="*/ 0 h 82"/>
                <a:gd name="T6" fmla="*/ 79 w 83"/>
                <a:gd name="T7" fmla="*/ 1 h 82"/>
                <a:gd name="T8" fmla="*/ 80 w 83"/>
                <a:gd name="T9" fmla="*/ 1 h 82"/>
                <a:gd name="T10" fmla="*/ 79 w 83"/>
                <a:gd name="T11" fmla="*/ 0 h 82"/>
                <a:gd name="T12" fmla="*/ 79 w 83"/>
                <a:gd name="T13" fmla="*/ 1 h 82"/>
                <a:gd name="T14" fmla="*/ 77 w 83"/>
                <a:gd name="T15" fmla="*/ 2 h 82"/>
                <a:gd name="T16" fmla="*/ 59 w 83"/>
                <a:gd name="T17" fmla="*/ 14 h 82"/>
                <a:gd name="T18" fmla="*/ 39 w 83"/>
                <a:gd name="T19" fmla="*/ 48 h 82"/>
                <a:gd name="T20" fmla="*/ 12 w 83"/>
                <a:gd name="T21" fmla="*/ 79 h 82"/>
                <a:gd name="T22" fmla="*/ 6 w 83"/>
                <a:gd name="T23" fmla="*/ 76 h 82"/>
                <a:gd name="T24" fmla="*/ 3 w 83"/>
                <a:gd name="T25" fmla="*/ 71 h 82"/>
                <a:gd name="T26" fmla="*/ 3 w 83"/>
                <a:gd name="T27" fmla="*/ 70 h 82"/>
                <a:gd name="T28" fmla="*/ 5 w 83"/>
                <a:gd name="T29" fmla="*/ 64 h 82"/>
                <a:gd name="T30" fmla="*/ 7 w 83"/>
                <a:gd name="T31" fmla="*/ 62 h 82"/>
                <a:gd name="T32" fmla="*/ 11 w 83"/>
                <a:gd name="T33" fmla="*/ 64 h 82"/>
                <a:gd name="T34" fmla="*/ 13 w 83"/>
                <a:gd name="T35" fmla="*/ 68 h 82"/>
                <a:gd name="T36" fmla="*/ 14 w 83"/>
                <a:gd name="T37" fmla="*/ 69 h 82"/>
                <a:gd name="T38" fmla="*/ 16 w 83"/>
                <a:gd name="T39" fmla="*/ 68 h 82"/>
                <a:gd name="T40" fmla="*/ 13 w 83"/>
                <a:gd name="T41" fmla="*/ 61 h 82"/>
                <a:gd name="T42" fmla="*/ 7 w 83"/>
                <a:gd name="T43" fmla="*/ 59 h 82"/>
                <a:gd name="T44" fmla="*/ 2 w 83"/>
                <a:gd name="T45" fmla="*/ 62 h 82"/>
                <a:gd name="T46" fmla="*/ 0 w 83"/>
                <a:gd name="T47" fmla="*/ 70 h 82"/>
                <a:gd name="T48" fmla="*/ 0 w 83"/>
                <a:gd name="T49" fmla="*/ 71 h 82"/>
                <a:gd name="T50" fmla="*/ 3 w 83"/>
                <a:gd name="T51" fmla="*/ 79 h 82"/>
                <a:gd name="T52" fmla="*/ 12 w 83"/>
                <a:gd name="T53" fmla="*/ 82 h 82"/>
                <a:gd name="T54" fmla="*/ 43 w 83"/>
                <a:gd name="T55" fmla="*/ 49 h 82"/>
                <a:gd name="T56" fmla="*/ 66 w 83"/>
                <a:gd name="T57" fmla="*/ 13 h 82"/>
                <a:gd name="T58" fmla="*/ 76 w 83"/>
                <a:gd name="T59" fmla="*/ 6 h 82"/>
                <a:gd name="T60" fmla="*/ 80 w 83"/>
                <a:gd name="T61" fmla="*/ 4 h 82"/>
                <a:gd name="T62" fmla="*/ 81 w 83"/>
                <a:gd name="T63" fmla="*/ 4 h 82"/>
                <a:gd name="T64" fmla="*/ 82 w 83"/>
                <a:gd name="T65" fmla="*/ 3 h 82"/>
                <a:gd name="T66" fmla="*/ 82 w 83"/>
                <a:gd name="T67" fmla="*/ 0 h 82"/>
                <a:gd name="T68" fmla="*/ 79 w 83"/>
                <a:gd name="T69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3" h="82">
                  <a:moveTo>
                    <a:pt x="79" y="1"/>
                  </a:moveTo>
                  <a:cubicBezTo>
                    <a:pt x="80" y="1"/>
                    <a:pt x="80" y="1"/>
                    <a:pt x="80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78" y="1"/>
                    <a:pt x="77" y="2"/>
                  </a:cubicBezTo>
                  <a:cubicBezTo>
                    <a:pt x="73" y="3"/>
                    <a:pt x="66" y="7"/>
                    <a:pt x="59" y="14"/>
                  </a:cubicBezTo>
                  <a:cubicBezTo>
                    <a:pt x="51" y="21"/>
                    <a:pt x="44" y="32"/>
                    <a:pt x="39" y="48"/>
                  </a:cubicBezTo>
                  <a:cubicBezTo>
                    <a:pt x="33" y="71"/>
                    <a:pt x="20" y="79"/>
                    <a:pt x="12" y="79"/>
                  </a:cubicBezTo>
                  <a:cubicBezTo>
                    <a:pt x="10" y="79"/>
                    <a:pt x="7" y="78"/>
                    <a:pt x="6" y="76"/>
                  </a:cubicBezTo>
                  <a:cubicBezTo>
                    <a:pt x="4" y="75"/>
                    <a:pt x="3" y="73"/>
                    <a:pt x="3" y="71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67"/>
                    <a:pt x="4" y="65"/>
                    <a:pt x="5" y="64"/>
                  </a:cubicBezTo>
                  <a:cubicBezTo>
                    <a:pt x="6" y="63"/>
                    <a:pt x="7" y="62"/>
                    <a:pt x="7" y="62"/>
                  </a:cubicBezTo>
                  <a:cubicBezTo>
                    <a:pt x="8" y="62"/>
                    <a:pt x="10" y="63"/>
                    <a:pt x="11" y="64"/>
                  </a:cubicBezTo>
                  <a:cubicBezTo>
                    <a:pt x="12" y="65"/>
                    <a:pt x="12" y="66"/>
                    <a:pt x="13" y="68"/>
                  </a:cubicBezTo>
                  <a:cubicBezTo>
                    <a:pt x="13" y="69"/>
                    <a:pt x="13" y="69"/>
                    <a:pt x="14" y="69"/>
                  </a:cubicBezTo>
                  <a:cubicBezTo>
                    <a:pt x="15" y="69"/>
                    <a:pt x="16" y="68"/>
                    <a:pt x="16" y="68"/>
                  </a:cubicBezTo>
                  <a:cubicBezTo>
                    <a:pt x="16" y="65"/>
                    <a:pt x="15" y="63"/>
                    <a:pt x="13" y="61"/>
                  </a:cubicBezTo>
                  <a:cubicBezTo>
                    <a:pt x="12" y="60"/>
                    <a:pt x="10" y="59"/>
                    <a:pt x="7" y="59"/>
                  </a:cubicBezTo>
                  <a:cubicBezTo>
                    <a:pt x="5" y="59"/>
                    <a:pt x="3" y="60"/>
                    <a:pt x="2" y="62"/>
                  </a:cubicBezTo>
                  <a:cubicBezTo>
                    <a:pt x="1" y="64"/>
                    <a:pt x="0" y="66"/>
                    <a:pt x="0" y="7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4"/>
                    <a:pt x="1" y="77"/>
                    <a:pt x="3" y="79"/>
                  </a:cubicBezTo>
                  <a:cubicBezTo>
                    <a:pt x="6" y="81"/>
                    <a:pt x="9" y="82"/>
                    <a:pt x="12" y="82"/>
                  </a:cubicBezTo>
                  <a:cubicBezTo>
                    <a:pt x="23" y="82"/>
                    <a:pt x="36" y="73"/>
                    <a:pt x="43" y="49"/>
                  </a:cubicBezTo>
                  <a:cubicBezTo>
                    <a:pt x="48" y="30"/>
                    <a:pt x="57" y="19"/>
                    <a:pt x="66" y="13"/>
                  </a:cubicBezTo>
                  <a:cubicBezTo>
                    <a:pt x="70" y="9"/>
                    <a:pt x="73" y="7"/>
                    <a:pt x="76" y="6"/>
                  </a:cubicBezTo>
                  <a:cubicBezTo>
                    <a:pt x="78" y="5"/>
                    <a:pt x="79" y="5"/>
                    <a:pt x="80" y="4"/>
                  </a:cubicBezTo>
                  <a:cubicBezTo>
                    <a:pt x="80" y="4"/>
                    <a:pt x="81" y="4"/>
                    <a:pt x="81" y="4"/>
                  </a:cubicBezTo>
                  <a:cubicBezTo>
                    <a:pt x="81" y="3"/>
                    <a:pt x="82" y="3"/>
                    <a:pt x="82" y="3"/>
                  </a:cubicBezTo>
                  <a:cubicBezTo>
                    <a:pt x="83" y="2"/>
                    <a:pt x="82" y="1"/>
                    <a:pt x="82" y="0"/>
                  </a:cubicBezTo>
                  <a:cubicBezTo>
                    <a:pt x="81" y="0"/>
                    <a:pt x="80" y="0"/>
                    <a:pt x="79" y="1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3" name="Freeform 574"/>
            <p:cNvSpPr>
              <a:spLocks/>
            </p:cNvSpPr>
            <p:nvPr/>
          </p:nvSpPr>
          <p:spPr bwMode="auto">
            <a:xfrm>
              <a:off x="5770563" y="1925638"/>
              <a:ext cx="176212" cy="106363"/>
            </a:xfrm>
            <a:custGeom>
              <a:avLst/>
              <a:gdLst>
                <a:gd name="T0" fmla="*/ 37 w 40"/>
                <a:gd name="T1" fmla="*/ 1 h 24"/>
                <a:gd name="T2" fmla="*/ 23 w 40"/>
                <a:gd name="T3" fmla="*/ 16 h 24"/>
                <a:gd name="T4" fmla="*/ 12 w 40"/>
                <a:gd name="T5" fmla="*/ 20 h 24"/>
                <a:gd name="T6" fmla="*/ 6 w 40"/>
                <a:gd name="T7" fmla="*/ 18 h 24"/>
                <a:gd name="T8" fmla="*/ 4 w 40"/>
                <a:gd name="T9" fmla="*/ 17 h 24"/>
                <a:gd name="T10" fmla="*/ 4 w 40"/>
                <a:gd name="T11" fmla="*/ 17 h 24"/>
                <a:gd name="T12" fmla="*/ 4 w 40"/>
                <a:gd name="T13" fmla="*/ 17 h 24"/>
                <a:gd name="T14" fmla="*/ 3 w 40"/>
                <a:gd name="T15" fmla="*/ 18 h 24"/>
                <a:gd name="T16" fmla="*/ 4 w 40"/>
                <a:gd name="T17" fmla="*/ 17 h 24"/>
                <a:gd name="T18" fmla="*/ 4 w 40"/>
                <a:gd name="T19" fmla="*/ 17 h 24"/>
                <a:gd name="T20" fmla="*/ 3 w 40"/>
                <a:gd name="T21" fmla="*/ 18 h 24"/>
                <a:gd name="T22" fmla="*/ 4 w 40"/>
                <a:gd name="T23" fmla="*/ 17 h 24"/>
                <a:gd name="T24" fmla="*/ 2 w 40"/>
                <a:gd name="T25" fmla="*/ 18 h 24"/>
                <a:gd name="T26" fmla="*/ 4 w 40"/>
                <a:gd name="T27" fmla="*/ 18 h 24"/>
                <a:gd name="T28" fmla="*/ 4 w 40"/>
                <a:gd name="T29" fmla="*/ 17 h 24"/>
                <a:gd name="T30" fmla="*/ 2 w 40"/>
                <a:gd name="T31" fmla="*/ 18 h 24"/>
                <a:gd name="T32" fmla="*/ 4 w 40"/>
                <a:gd name="T33" fmla="*/ 18 h 24"/>
                <a:gd name="T34" fmla="*/ 2 w 40"/>
                <a:gd name="T35" fmla="*/ 18 h 24"/>
                <a:gd name="T36" fmla="*/ 4 w 40"/>
                <a:gd name="T37" fmla="*/ 19 h 24"/>
                <a:gd name="T38" fmla="*/ 4 w 40"/>
                <a:gd name="T39" fmla="*/ 18 h 24"/>
                <a:gd name="T40" fmla="*/ 2 w 40"/>
                <a:gd name="T41" fmla="*/ 18 h 24"/>
                <a:gd name="T42" fmla="*/ 4 w 40"/>
                <a:gd name="T43" fmla="*/ 19 h 24"/>
                <a:gd name="T44" fmla="*/ 2 w 40"/>
                <a:gd name="T45" fmla="*/ 18 h 24"/>
                <a:gd name="T46" fmla="*/ 3 w 40"/>
                <a:gd name="T47" fmla="*/ 19 h 24"/>
                <a:gd name="T48" fmla="*/ 4 w 40"/>
                <a:gd name="T49" fmla="*/ 19 h 24"/>
                <a:gd name="T50" fmla="*/ 2 w 40"/>
                <a:gd name="T51" fmla="*/ 18 h 24"/>
                <a:gd name="T52" fmla="*/ 3 w 40"/>
                <a:gd name="T53" fmla="*/ 19 h 24"/>
                <a:gd name="T54" fmla="*/ 4 w 40"/>
                <a:gd name="T55" fmla="*/ 17 h 24"/>
                <a:gd name="T56" fmla="*/ 1 w 40"/>
                <a:gd name="T57" fmla="*/ 16 h 24"/>
                <a:gd name="T58" fmla="*/ 1 w 40"/>
                <a:gd name="T59" fmla="*/ 17 h 24"/>
                <a:gd name="T60" fmla="*/ 0 w 40"/>
                <a:gd name="T61" fmla="*/ 18 h 24"/>
                <a:gd name="T62" fmla="*/ 1 w 40"/>
                <a:gd name="T63" fmla="*/ 19 h 24"/>
                <a:gd name="T64" fmla="*/ 1 w 40"/>
                <a:gd name="T65" fmla="*/ 19 h 24"/>
                <a:gd name="T66" fmla="*/ 2 w 40"/>
                <a:gd name="T67" fmla="*/ 20 h 24"/>
                <a:gd name="T68" fmla="*/ 12 w 40"/>
                <a:gd name="T69" fmla="*/ 24 h 24"/>
                <a:gd name="T70" fmla="*/ 25 w 40"/>
                <a:gd name="T71" fmla="*/ 19 h 24"/>
                <a:gd name="T72" fmla="*/ 40 w 40"/>
                <a:gd name="T73" fmla="*/ 3 h 24"/>
                <a:gd name="T74" fmla="*/ 39 w 40"/>
                <a:gd name="T75" fmla="*/ 1 h 24"/>
                <a:gd name="T76" fmla="*/ 37 w 40"/>
                <a:gd name="T7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0" h="24">
                  <a:moveTo>
                    <a:pt x="37" y="1"/>
                  </a:moveTo>
                  <a:cubicBezTo>
                    <a:pt x="32" y="9"/>
                    <a:pt x="27" y="14"/>
                    <a:pt x="23" y="16"/>
                  </a:cubicBezTo>
                  <a:cubicBezTo>
                    <a:pt x="18" y="19"/>
                    <a:pt x="15" y="20"/>
                    <a:pt x="12" y="20"/>
                  </a:cubicBezTo>
                  <a:cubicBezTo>
                    <a:pt x="9" y="20"/>
                    <a:pt x="7" y="19"/>
                    <a:pt x="6" y="18"/>
                  </a:cubicBezTo>
                  <a:cubicBezTo>
                    <a:pt x="5" y="18"/>
                    <a:pt x="4" y="18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8"/>
                    <a:pt x="4" y="17"/>
                  </a:cubicBezTo>
                  <a:cubicBezTo>
                    <a:pt x="3" y="16"/>
                    <a:pt x="2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4" y="22"/>
                    <a:pt x="7" y="24"/>
                    <a:pt x="12" y="24"/>
                  </a:cubicBezTo>
                  <a:cubicBezTo>
                    <a:pt x="16" y="24"/>
                    <a:pt x="20" y="23"/>
                    <a:pt x="25" y="19"/>
                  </a:cubicBezTo>
                  <a:cubicBezTo>
                    <a:pt x="29" y="16"/>
                    <a:pt x="34" y="11"/>
                    <a:pt x="40" y="3"/>
                  </a:cubicBezTo>
                  <a:cubicBezTo>
                    <a:pt x="40" y="2"/>
                    <a:pt x="40" y="1"/>
                    <a:pt x="39" y="1"/>
                  </a:cubicBezTo>
                  <a:cubicBezTo>
                    <a:pt x="39" y="0"/>
                    <a:pt x="37" y="0"/>
                    <a:pt x="37" y="1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4" name="Freeform 575"/>
            <p:cNvSpPr>
              <a:spLocks/>
            </p:cNvSpPr>
            <p:nvPr/>
          </p:nvSpPr>
          <p:spPr bwMode="auto">
            <a:xfrm>
              <a:off x="5824538" y="1912938"/>
              <a:ext cx="42862" cy="61913"/>
            </a:xfrm>
            <a:custGeom>
              <a:avLst/>
              <a:gdLst>
                <a:gd name="T0" fmla="*/ 0 w 10"/>
                <a:gd name="T1" fmla="*/ 0 h 14"/>
                <a:gd name="T2" fmla="*/ 2 w 10"/>
                <a:gd name="T3" fmla="*/ 6 h 14"/>
                <a:gd name="T4" fmla="*/ 9 w 10"/>
                <a:gd name="T5" fmla="*/ 9 h 14"/>
                <a:gd name="T6" fmla="*/ 0 w 10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0" y="0"/>
                  </a:moveTo>
                  <a:cubicBezTo>
                    <a:pt x="0" y="0"/>
                    <a:pt x="2" y="2"/>
                    <a:pt x="2" y="6"/>
                  </a:cubicBezTo>
                  <a:cubicBezTo>
                    <a:pt x="2" y="10"/>
                    <a:pt x="7" y="14"/>
                    <a:pt x="9" y="9"/>
                  </a:cubicBezTo>
                  <a:cubicBezTo>
                    <a:pt x="10" y="5"/>
                    <a:pt x="7" y="1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5" name="Freeform 576"/>
            <p:cNvSpPr>
              <a:spLocks/>
            </p:cNvSpPr>
            <p:nvPr/>
          </p:nvSpPr>
          <p:spPr bwMode="auto">
            <a:xfrm>
              <a:off x="6016625" y="1516063"/>
              <a:ext cx="114300" cy="131763"/>
            </a:xfrm>
            <a:custGeom>
              <a:avLst/>
              <a:gdLst>
                <a:gd name="T0" fmla="*/ 0 w 26"/>
                <a:gd name="T1" fmla="*/ 14 h 30"/>
                <a:gd name="T2" fmla="*/ 6 w 26"/>
                <a:gd name="T3" fmla="*/ 11 h 30"/>
                <a:gd name="T4" fmla="*/ 2 w 26"/>
                <a:gd name="T5" fmla="*/ 3 h 30"/>
                <a:gd name="T6" fmla="*/ 11 w 26"/>
                <a:gd name="T7" fmla="*/ 5 h 30"/>
                <a:gd name="T8" fmla="*/ 15 w 26"/>
                <a:gd name="T9" fmla="*/ 0 h 30"/>
                <a:gd name="T10" fmla="*/ 18 w 26"/>
                <a:gd name="T11" fmla="*/ 6 h 30"/>
                <a:gd name="T12" fmla="*/ 19 w 26"/>
                <a:gd name="T13" fmla="*/ 8 h 30"/>
                <a:gd name="T14" fmla="*/ 23 w 26"/>
                <a:gd name="T15" fmla="*/ 6 h 30"/>
                <a:gd name="T16" fmla="*/ 24 w 26"/>
                <a:gd name="T17" fmla="*/ 14 h 30"/>
                <a:gd name="T18" fmla="*/ 20 w 26"/>
                <a:gd name="T19" fmla="*/ 24 h 30"/>
                <a:gd name="T20" fmla="*/ 11 w 26"/>
                <a:gd name="T21" fmla="*/ 28 h 30"/>
                <a:gd name="T22" fmla="*/ 5 w 26"/>
                <a:gd name="T23" fmla="*/ 26 h 30"/>
                <a:gd name="T24" fmla="*/ 9 w 26"/>
                <a:gd name="T25" fmla="*/ 18 h 30"/>
                <a:gd name="T26" fmla="*/ 0 w 26"/>
                <a:gd name="T27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30">
                  <a:moveTo>
                    <a:pt x="0" y="14"/>
                  </a:moveTo>
                  <a:cubicBezTo>
                    <a:pt x="4" y="14"/>
                    <a:pt x="6" y="11"/>
                    <a:pt x="6" y="11"/>
                  </a:cubicBezTo>
                  <a:cubicBezTo>
                    <a:pt x="1" y="8"/>
                    <a:pt x="2" y="3"/>
                    <a:pt x="2" y="3"/>
                  </a:cubicBezTo>
                  <a:cubicBezTo>
                    <a:pt x="8" y="2"/>
                    <a:pt x="11" y="5"/>
                    <a:pt x="11" y="5"/>
                  </a:cubicBezTo>
                  <a:cubicBezTo>
                    <a:pt x="8" y="1"/>
                    <a:pt x="15" y="0"/>
                    <a:pt x="15" y="0"/>
                  </a:cubicBezTo>
                  <a:cubicBezTo>
                    <a:pt x="15" y="2"/>
                    <a:pt x="16" y="4"/>
                    <a:pt x="18" y="6"/>
                  </a:cubicBezTo>
                  <a:cubicBezTo>
                    <a:pt x="19" y="7"/>
                    <a:pt x="19" y="7"/>
                    <a:pt x="19" y="8"/>
                  </a:cubicBezTo>
                  <a:cubicBezTo>
                    <a:pt x="20" y="5"/>
                    <a:pt x="23" y="6"/>
                    <a:pt x="23" y="6"/>
                  </a:cubicBezTo>
                  <a:cubicBezTo>
                    <a:pt x="21" y="9"/>
                    <a:pt x="24" y="11"/>
                    <a:pt x="24" y="14"/>
                  </a:cubicBezTo>
                  <a:cubicBezTo>
                    <a:pt x="26" y="23"/>
                    <a:pt x="20" y="24"/>
                    <a:pt x="20" y="24"/>
                  </a:cubicBezTo>
                  <a:cubicBezTo>
                    <a:pt x="17" y="30"/>
                    <a:pt x="13" y="30"/>
                    <a:pt x="11" y="28"/>
                  </a:cubicBezTo>
                  <a:cubicBezTo>
                    <a:pt x="8" y="25"/>
                    <a:pt x="5" y="26"/>
                    <a:pt x="5" y="26"/>
                  </a:cubicBezTo>
                  <a:cubicBezTo>
                    <a:pt x="6" y="21"/>
                    <a:pt x="9" y="18"/>
                    <a:pt x="9" y="18"/>
                  </a:cubicBezTo>
                  <a:cubicBezTo>
                    <a:pt x="2" y="18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6" name="Freeform 577"/>
            <p:cNvSpPr>
              <a:spLocks/>
            </p:cNvSpPr>
            <p:nvPr/>
          </p:nvSpPr>
          <p:spPr bwMode="auto">
            <a:xfrm>
              <a:off x="6056313" y="1555750"/>
              <a:ext cx="57150" cy="74613"/>
            </a:xfrm>
            <a:custGeom>
              <a:avLst/>
              <a:gdLst>
                <a:gd name="T0" fmla="*/ 10 w 13"/>
                <a:gd name="T1" fmla="*/ 17 h 17"/>
                <a:gd name="T2" fmla="*/ 6 w 13"/>
                <a:gd name="T3" fmla="*/ 8 h 17"/>
                <a:gd name="T4" fmla="*/ 0 w 13"/>
                <a:gd name="T5" fmla="*/ 0 h 17"/>
                <a:gd name="T6" fmla="*/ 8 w 13"/>
                <a:gd name="T7" fmla="*/ 7 h 17"/>
                <a:gd name="T8" fmla="*/ 13 w 13"/>
                <a:gd name="T9" fmla="*/ 16 h 17"/>
                <a:gd name="T10" fmla="*/ 10 w 13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7">
                  <a:moveTo>
                    <a:pt x="10" y="17"/>
                  </a:moveTo>
                  <a:cubicBezTo>
                    <a:pt x="9" y="14"/>
                    <a:pt x="8" y="11"/>
                    <a:pt x="6" y="8"/>
                  </a:cubicBezTo>
                  <a:cubicBezTo>
                    <a:pt x="5" y="5"/>
                    <a:pt x="3" y="2"/>
                    <a:pt x="0" y="0"/>
                  </a:cubicBezTo>
                  <a:cubicBezTo>
                    <a:pt x="3" y="1"/>
                    <a:pt x="5" y="4"/>
                    <a:pt x="8" y="7"/>
                  </a:cubicBezTo>
                  <a:cubicBezTo>
                    <a:pt x="10" y="9"/>
                    <a:pt x="12" y="12"/>
                    <a:pt x="13" y="16"/>
                  </a:cubicBezTo>
                  <a:lnTo>
                    <a:pt x="10" y="17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7" name="Freeform 578"/>
            <p:cNvSpPr>
              <a:spLocks/>
            </p:cNvSpPr>
            <p:nvPr/>
          </p:nvSpPr>
          <p:spPr bwMode="auto">
            <a:xfrm>
              <a:off x="6575425" y="1436688"/>
              <a:ext cx="136525" cy="123825"/>
            </a:xfrm>
            <a:custGeom>
              <a:avLst/>
              <a:gdLst>
                <a:gd name="T0" fmla="*/ 27 w 31"/>
                <a:gd name="T1" fmla="*/ 21 h 28"/>
                <a:gd name="T2" fmla="*/ 24 w 31"/>
                <a:gd name="T3" fmla="*/ 15 h 28"/>
                <a:gd name="T4" fmla="*/ 31 w 31"/>
                <a:gd name="T5" fmla="*/ 10 h 28"/>
                <a:gd name="T6" fmla="*/ 22 w 31"/>
                <a:gd name="T7" fmla="*/ 7 h 28"/>
                <a:gd name="T8" fmla="*/ 22 w 31"/>
                <a:gd name="T9" fmla="*/ 0 h 28"/>
                <a:gd name="T10" fmla="*/ 16 w 31"/>
                <a:gd name="T11" fmla="*/ 4 h 28"/>
                <a:gd name="T12" fmla="*/ 14 w 31"/>
                <a:gd name="T13" fmla="*/ 5 h 28"/>
                <a:gd name="T14" fmla="*/ 11 w 31"/>
                <a:gd name="T15" fmla="*/ 2 h 28"/>
                <a:gd name="T16" fmla="*/ 6 w 31"/>
                <a:gd name="T17" fmla="*/ 8 h 28"/>
                <a:gd name="T18" fmla="*/ 5 w 31"/>
                <a:gd name="T19" fmla="*/ 18 h 28"/>
                <a:gd name="T20" fmla="*/ 11 w 31"/>
                <a:gd name="T21" fmla="*/ 26 h 28"/>
                <a:gd name="T22" fmla="*/ 16 w 31"/>
                <a:gd name="T23" fmla="*/ 28 h 28"/>
                <a:gd name="T24" fmla="*/ 17 w 31"/>
                <a:gd name="T25" fmla="*/ 19 h 28"/>
                <a:gd name="T26" fmla="*/ 27 w 31"/>
                <a:gd name="T2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8">
                  <a:moveTo>
                    <a:pt x="27" y="21"/>
                  </a:moveTo>
                  <a:cubicBezTo>
                    <a:pt x="24" y="18"/>
                    <a:pt x="24" y="15"/>
                    <a:pt x="24" y="15"/>
                  </a:cubicBezTo>
                  <a:cubicBezTo>
                    <a:pt x="29" y="14"/>
                    <a:pt x="31" y="10"/>
                    <a:pt x="31" y="10"/>
                  </a:cubicBezTo>
                  <a:cubicBezTo>
                    <a:pt x="27" y="5"/>
                    <a:pt x="22" y="7"/>
                    <a:pt x="22" y="7"/>
                  </a:cubicBezTo>
                  <a:cubicBezTo>
                    <a:pt x="27" y="5"/>
                    <a:pt x="22" y="0"/>
                    <a:pt x="22" y="0"/>
                  </a:cubicBezTo>
                  <a:cubicBezTo>
                    <a:pt x="21" y="2"/>
                    <a:pt x="19" y="4"/>
                    <a:pt x="16" y="4"/>
                  </a:cubicBezTo>
                  <a:cubicBezTo>
                    <a:pt x="15" y="4"/>
                    <a:pt x="15" y="5"/>
                    <a:pt x="14" y="5"/>
                  </a:cubicBezTo>
                  <a:cubicBezTo>
                    <a:pt x="15" y="2"/>
                    <a:pt x="11" y="2"/>
                    <a:pt x="11" y="2"/>
                  </a:cubicBezTo>
                  <a:cubicBezTo>
                    <a:pt x="12" y="5"/>
                    <a:pt x="8" y="6"/>
                    <a:pt x="6" y="8"/>
                  </a:cubicBezTo>
                  <a:cubicBezTo>
                    <a:pt x="0" y="14"/>
                    <a:pt x="5" y="18"/>
                    <a:pt x="5" y="18"/>
                  </a:cubicBezTo>
                  <a:cubicBezTo>
                    <a:pt x="5" y="25"/>
                    <a:pt x="8" y="27"/>
                    <a:pt x="11" y="26"/>
                  </a:cubicBezTo>
                  <a:cubicBezTo>
                    <a:pt x="15" y="26"/>
                    <a:pt x="16" y="28"/>
                    <a:pt x="16" y="28"/>
                  </a:cubicBezTo>
                  <a:cubicBezTo>
                    <a:pt x="19" y="23"/>
                    <a:pt x="17" y="19"/>
                    <a:pt x="17" y="19"/>
                  </a:cubicBezTo>
                  <a:cubicBezTo>
                    <a:pt x="23" y="23"/>
                    <a:pt x="27" y="21"/>
                    <a:pt x="27" y="21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8" name="Freeform 579"/>
            <p:cNvSpPr>
              <a:spLocks/>
            </p:cNvSpPr>
            <p:nvPr/>
          </p:nvSpPr>
          <p:spPr bwMode="auto">
            <a:xfrm>
              <a:off x="6588125" y="1485900"/>
              <a:ext cx="84137" cy="39688"/>
            </a:xfrm>
            <a:custGeom>
              <a:avLst/>
              <a:gdLst>
                <a:gd name="T0" fmla="*/ 0 w 19"/>
                <a:gd name="T1" fmla="*/ 7 h 9"/>
                <a:gd name="T2" fmla="*/ 9 w 19"/>
                <a:gd name="T3" fmla="*/ 2 h 9"/>
                <a:gd name="T4" fmla="*/ 19 w 19"/>
                <a:gd name="T5" fmla="*/ 0 h 9"/>
                <a:gd name="T6" fmla="*/ 10 w 19"/>
                <a:gd name="T7" fmla="*/ 4 h 9"/>
                <a:gd name="T8" fmla="*/ 2 w 19"/>
                <a:gd name="T9" fmla="*/ 9 h 9"/>
                <a:gd name="T10" fmla="*/ 0 w 19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9">
                  <a:moveTo>
                    <a:pt x="0" y="7"/>
                  </a:moveTo>
                  <a:cubicBezTo>
                    <a:pt x="3" y="5"/>
                    <a:pt x="6" y="3"/>
                    <a:pt x="9" y="2"/>
                  </a:cubicBezTo>
                  <a:cubicBezTo>
                    <a:pt x="13" y="1"/>
                    <a:pt x="16" y="0"/>
                    <a:pt x="19" y="0"/>
                  </a:cubicBezTo>
                  <a:cubicBezTo>
                    <a:pt x="16" y="1"/>
                    <a:pt x="13" y="2"/>
                    <a:pt x="10" y="4"/>
                  </a:cubicBezTo>
                  <a:cubicBezTo>
                    <a:pt x="7" y="5"/>
                    <a:pt x="4" y="7"/>
                    <a:pt x="2" y="9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9" name="Freeform 580"/>
            <p:cNvSpPr>
              <a:spLocks/>
            </p:cNvSpPr>
            <p:nvPr/>
          </p:nvSpPr>
          <p:spPr bwMode="auto">
            <a:xfrm>
              <a:off x="5621338" y="1920875"/>
              <a:ext cx="136525" cy="123825"/>
            </a:xfrm>
            <a:custGeom>
              <a:avLst/>
              <a:gdLst>
                <a:gd name="T0" fmla="*/ 4 w 31"/>
                <a:gd name="T1" fmla="*/ 19 h 28"/>
                <a:gd name="T2" fmla="*/ 7 w 31"/>
                <a:gd name="T3" fmla="*/ 14 h 28"/>
                <a:gd name="T4" fmla="*/ 0 w 31"/>
                <a:gd name="T5" fmla="*/ 9 h 28"/>
                <a:gd name="T6" fmla="*/ 10 w 31"/>
                <a:gd name="T7" fmla="*/ 6 h 28"/>
                <a:gd name="T8" fmla="*/ 11 w 31"/>
                <a:gd name="T9" fmla="*/ 0 h 28"/>
                <a:gd name="T10" fmla="*/ 16 w 31"/>
                <a:gd name="T11" fmla="*/ 4 h 28"/>
                <a:gd name="T12" fmla="*/ 18 w 31"/>
                <a:gd name="T13" fmla="*/ 5 h 28"/>
                <a:gd name="T14" fmla="*/ 21 w 31"/>
                <a:gd name="T15" fmla="*/ 2 h 28"/>
                <a:gd name="T16" fmla="*/ 25 w 31"/>
                <a:gd name="T17" fmla="*/ 8 h 28"/>
                <a:gd name="T18" fmla="*/ 26 w 31"/>
                <a:gd name="T19" fmla="*/ 19 h 28"/>
                <a:gd name="T20" fmla="*/ 19 w 31"/>
                <a:gd name="T21" fmla="*/ 26 h 28"/>
                <a:gd name="T22" fmla="*/ 14 w 31"/>
                <a:gd name="T23" fmla="*/ 28 h 28"/>
                <a:gd name="T24" fmla="*/ 14 w 31"/>
                <a:gd name="T25" fmla="*/ 19 h 28"/>
                <a:gd name="T26" fmla="*/ 4 w 31"/>
                <a:gd name="T27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8">
                  <a:moveTo>
                    <a:pt x="4" y="19"/>
                  </a:moveTo>
                  <a:cubicBezTo>
                    <a:pt x="8" y="17"/>
                    <a:pt x="7" y="14"/>
                    <a:pt x="7" y="14"/>
                  </a:cubicBezTo>
                  <a:cubicBezTo>
                    <a:pt x="2" y="13"/>
                    <a:pt x="0" y="9"/>
                    <a:pt x="0" y="9"/>
                  </a:cubicBezTo>
                  <a:cubicBezTo>
                    <a:pt x="5" y="4"/>
                    <a:pt x="10" y="6"/>
                    <a:pt x="10" y="6"/>
                  </a:cubicBezTo>
                  <a:cubicBezTo>
                    <a:pt x="5" y="4"/>
                    <a:pt x="11" y="0"/>
                    <a:pt x="11" y="0"/>
                  </a:cubicBezTo>
                  <a:cubicBezTo>
                    <a:pt x="11" y="1"/>
                    <a:pt x="13" y="3"/>
                    <a:pt x="16" y="4"/>
                  </a:cubicBezTo>
                  <a:cubicBezTo>
                    <a:pt x="17" y="4"/>
                    <a:pt x="17" y="4"/>
                    <a:pt x="18" y="5"/>
                  </a:cubicBezTo>
                  <a:cubicBezTo>
                    <a:pt x="17" y="2"/>
                    <a:pt x="21" y="2"/>
                    <a:pt x="21" y="2"/>
                  </a:cubicBezTo>
                  <a:cubicBezTo>
                    <a:pt x="20" y="5"/>
                    <a:pt x="24" y="6"/>
                    <a:pt x="25" y="8"/>
                  </a:cubicBezTo>
                  <a:cubicBezTo>
                    <a:pt x="31" y="15"/>
                    <a:pt x="26" y="18"/>
                    <a:pt x="26" y="19"/>
                  </a:cubicBezTo>
                  <a:cubicBezTo>
                    <a:pt x="26" y="25"/>
                    <a:pt x="23" y="27"/>
                    <a:pt x="19" y="26"/>
                  </a:cubicBezTo>
                  <a:cubicBezTo>
                    <a:pt x="16" y="26"/>
                    <a:pt x="14" y="28"/>
                    <a:pt x="14" y="28"/>
                  </a:cubicBezTo>
                  <a:cubicBezTo>
                    <a:pt x="12" y="23"/>
                    <a:pt x="14" y="19"/>
                    <a:pt x="14" y="19"/>
                  </a:cubicBezTo>
                  <a:cubicBezTo>
                    <a:pt x="8" y="22"/>
                    <a:pt x="4" y="19"/>
                    <a:pt x="4" y="19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0" name="Freeform 581"/>
            <p:cNvSpPr>
              <a:spLocks/>
            </p:cNvSpPr>
            <p:nvPr/>
          </p:nvSpPr>
          <p:spPr bwMode="auto">
            <a:xfrm>
              <a:off x="5661025" y="1965325"/>
              <a:ext cx="84137" cy="47625"/>
            </a:xfrm>
            <a:custGeom>
              <a:avLst/>
              <a:gdLst>
                <a:gd name="T0" fmla="*/ 17 w 19"/>
                <a:gd name="T1" fmla="*/ 11 h 11"/>
                <a:gd name="T2" fmla="*/ 9 w 19"/>
                <a:gd name="T3" fmla="*/ 4 h 11"/>
                <a:gd name="T4" fmla="*/ 0 w 19"/>
                <a:gd name="T5" fmla="*/ 0 h 11"/>
                <a:gd name="T6" fmla="*/ 10 w 19"/>
                <a:gd name="T7" fmla="*/ 3 h 11"/>
                <a:gd name="T8" fmla="*/ 19 w 19"/>
                <a:gd name="T9" fmla="*/ 8 h 11"/>
                <a:gd name="T10" fmla="*/ 17 w 19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17" y="11"/>
                  </a:moveTo>
                  <a:cubicBezTo>
                    <a:pt x="15" y="8"/>
                    <a:pt x="12" y="6"/>
                    <a:pt x="9" y="4"/>
                  </a:cubicBezTo>
                  <a:cubicBezTo>
                    <a:pt x="7" y="3"/>
                    <a:pt x="4" y="1"/>
                    <a:pt x="0" y="0"/>
                  </a:cubicBezTo>
                  <a:cubicBezTo>
                    <a:pt x="4" y="1"/>
                    <a:pt x="7" y="2"/>
                    <a:pt x="10" y="3"/>
                  </a:cubicBezTo>
                  <a:cubicBezTo>
                    <a:pt x="13" y="4"/>
                    <a:pt x="16" y="6"/>
                    <a:pt x="19" y="8"/>
                  </a:cubicBezTo>
                  <a:lnTo>
                    <a:pt x="17" y="11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1" name="Freeform 582"/>
            <p:cNvSpPr>
              <a:spLocks/>
            </p:cNvSpPr>
            <p:nvPr/>
          </p:nvSpPr>
          <p:spPr bwMode="auto">
            <a:xfrm>
              <a:off x="5727700" y="2057400"/>
              <a:ext cx="114300" cy="96838"/>
            </a:xfrm>
            <a:custGeom>
              <a:avLst/>
              <a:gdLst>
                <a:gd name="T0" fmla="*/ 5 w 26"/>
                <a:gd name="T1" fmla="*/ 17 h 22"/>
                <a:gd name="T2" fmla="*/ 7 w 26"/>
                <a:gd name="T3" fmla="*/ 12 h 22"/>
                <a:gd name="T4" fmla="*/ 0 w 26"/>
                <a:gd name="T5" fmla="*/ 9 h 22"/>
                <a:gd name="T6" fmla="*/ 7 w 26"/>
                <a:gd name="T7" fmla="*/ 5 h 22"/>
                <a:gd name="T8" fmla="*/ 7 w 26"/>
                <a:gd name="T9" fmla="*/ 0 h 22"/>
                <a:gd name="T10" fmla="*/ 12 w 26"/>
                <a:gd name="T11" fmla="*/ 2 h 22"/>
                <a:gd name="T12" fmla="*/ 13 w 26"/>
                <a:gd name="T13" fmla="*/ 3 h 22"/>
                <a:gd name="T14" fmla="*/ 15 w 26"/>
                <a:gd name="T15" fmla="*/ 0 h 22"/>
                <a:gd name="T16" fmla="*/ 20 w 26"/>
                <a:gd name="T17" fmla="*/ 4 h 22"/>
                <a:gd name="T18" fmla="*/ 23 w 26"/>
                <a:gd name="T19" fmla="*/ 12 h 22"/>
                <a:gd name="T20" fmla="*/ 19 w 26"/>
                <a:gd name="T21" fmla="*/ 20 h 22"/>
                <a:gd name="T22" fmla="*/ 15 w 26"/>
                <a:gd name="T23" fmla="*/ 22 h 22"/>
                <a:gd name="T24" fmla="*/ 13 w 26"/>
                <a:gd name="T25" fmla="*/ 15 h 22"/>
                <a:gd name="T26" fmla="*/ 5 w 26"/>
                <a:gd name="T2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2">
                  <a:moveTo>
                    <a:pt x="5" y="17"/>
                  </a:moveTo>
                  <a:cubicBezTo>
                    <a:pt x="8" y="15"/>
                    <a:pt x="7" y="12"/>
                    <a:pt x="7" y="12"/>
                  </a:cubicBezTo>
                  <a:cubicBezTo>
                    <a:pt x="2" y="12"/>
                    <a:pt x="0" y="9"/>
                    <a:pt x="0" y="9"/>
                  </a:cubicBezTo>
                  <a:cubicBezTo>
                    <a:pt x="3" y="5"/>
                    <a:pt x="7" y="5"/>
                    <a:pt x="7" y="5"/>
                  </a:cubicBezTo>
                  <a:cubicBezTo>
                    <a:pt x="3" y="5"/>
                    <a:pt x="7" y="0"/>
                    <a:pt x="7" y="0"/>
                  </a:cubicBezTo>
                  <a:cubicBezTo>
                    <a:pt x="7" y="1"/>
                    <a:pt x="10" y="2"/>
                    <a:pt x="12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2" y="1"/>
                    <a:pt x="15" y="0"/>
                    <a:pt x="15" y="0"/>
                  </a:cubicBezTo>
                  <a:cubicBezTo>
                    <a:pt x="15" y="2"/>
                    <a:pt x="18" y="2"/>
                    <a:pt x="20" y="4"/>
                  </a:cubicBezTo>
                  <a:cubicBezTo>
                    <a:pt x="26" y="8"/>
                    <a:pt x="23" y="12"/>
                    <a:pt x="23" y="12"/>
                  </a:cubicBezTo>
                  <a:cubicBezTo>
                    <a:pt x="24" y="17"/>
                    <a:pt x="22" y="19"/>
                    <a:pt x="19" y="20"/>
                  </a:cubicBezTo>
                  <a:cubicBezTo>
                    <a:pt x="16" y="20"/>
                    <a:pt x="15" y="22"/>
                    <a:pt x="15" y="22"/>
                  </a:cubicBezTo>
                  <a:cubicBezTo>
                    <a:pt x="13" y="18"/>
                    <a:pt x="13" y="15"/>
                    <a:pt x="13" y="15"/>
                  </a:cubicBezTo>
                  <a:cubicBezTo>
                    <a:pt x="9" y="18"/>
                    <a:pt x="5" y="17"/>
                    <a:pt x="5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2" name="Freeform 583"/>
            <p:cNvSpPr>
              <a:spLocks/>
            </p:cNvSpPr>
            <p:nvPr/>
          </p:nvSpPr>
          <p:spPr bwMode="auto">
            <a:xfrm>
              <a:off x="5762625" y="2092325"/>
              <a:ext cx="69850" cy="26988"/>
            </a:xfrm>
            <a:custGeom>
              <a:avLst/>
              <a:gdLst>
                <a:gd name="T0" fmla="*/ 15 w 16"/>
                <a:gd name="T1" fmla="*/ 6 h 6"/>
                <a:gd name="T2" fmla="*/ 8 w 16"/>
                <a:gd name="T3" fmla="*/ 2 h 6"/>
                <a:gd name="T4" fmla="*/ 0 w 16"/>
                <a:gd name="T5" fmla="*/ 1 h 6"/>
                <a:gd name="T6" fmla="*/ 8 w 16"/>
                <a:gd name="T7" fmla="*/ 1 h 6"/>
                <a:gd name="T8" fmla="*/ 16 w 16"/>
                <a:gd name="T9" fmla="*/ 3 h 6"/>
                <a:gd name="T10" fmla="*/ 15 w 16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6">
                  <a:moveTo>
                    <a:pt x="15" y="6"/>
                  </a:moveTo>
                  <a:cubicBezTo>
                    <a:pt x="13" y="4"/>
                    <a:pt x="10" y="3"/>
                    <a:pt x="8" y="2"/>
                  </a:cubicBezTo>
                  <a:cubicBezTo>
                    <a:pt x="5" y="1"/>
                    <a:pt x="3" y="1"/>
                    <a:pt x="0" y="1"/>
                  </a:cubicBezTo>
                  <a:cubicBezTo>
                    <a:pt x="2" y="0"/>
                    <a:pt x="5" y="1"/>
                    <a:pt x="8" y="1"/>
                  </a:cubicBezTo>
                  <a:cubicBezTo>
                    <a:pt x="11" y="1"/>
                    <a:pt x="14" y="2"/>
                    <a:pt x="16" y="3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3" name="Freeform 584"/>
            <p:cNvSpPr>
              <a:spLocks/>
            </p:cNvSpPr>
            <p:nvPr/>
          </p:nvSpPr>
          <p:spPr bwMode="auto">
            <a:xfrm>
              <a:off x="6021388" y="2035175"/>
              <a:ext cx="109537" cy="96838"/>
            </a:xfrm>
            <a:custGeom>
              <a:avLst/>
              <a:gdLst>
                <a:gd name="T0" fmla="*/ 19 w 25"/>
                <a:gd name="T1" fmla="*/ 19 h 22"/>
                <a:gd name="T2" fmla="*/ 18 w 25"/>
                <a:gd name="T3" fmla="*/ 14 h 22"/>
                <a:gd name="T4" fmla="*/ 25 w 25"/>
                <a:gd name="T5" fmla="*/ 12 h 22"/>
                <a:gd name="T6" fmla="*/ 19 w 25"/>
                <a:gd name="T7" fmla="*/ 7 h 22"/>
                <a:gd name="T8" fmla="*/ 20 w 25"/>
                <a:gd name="T9" fmla="*/ 2 h 22"/>
                <a:gd name="T10" fmla="*/ 15 w 25"/>
                <a:gd name="T11" fmla="*/ 3 h 22"/>
                <a:gd name="T12" fmla="*/ 13 w 25"/>
                <a:gd name="T13" fmla="*/ 3 h 22"/>
                <a:gd name="T14" fmla="*/ 12 w 25"/>
                <a:gd name="T15" fmla="*/ 0 h 22"/>
                <a:gd name="T16" fmla="*/ 7 w 25"/>
                <a:gd name="T17" fmla="*/ 3 h 22"/>
                <a:gd name="T18" fmla="*/ 3 w 25"/>
                <a:gd name="T19" fmla="*/ 11 h 22"/>
                <a:gd name="T20" fmla="*/ 5 w 25"/>
                <a:gd name="T21" fmla="*/ 19 h 22"/>
                <a:gd name="T22" fmla="*/ 9 w 25"/>
                <a:gd name="T23" fmla="*/ 22 h 22"/>
                <a:gd name="T24" fmla="*/ 12 w 25"/>
                <a:gd name="T25" fmla="*/ 15 h 22"/>
                <a:gd name="T26" fmla="*/ 19 w 25"/>
                <a:gd name="T27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2">
                  <a:moveTo>
                    <a:pt x="19" y="19"/>
                  </a:moveTo>
                  <a:cubicBezTo>
                    <a:pt x="17" y="16"/>
                    <a:pt x="18" y="14"/>
                    <a:pt x="18" y="14"/>
                  </a:cubicBezTo>
                  <a:cubicBezTo>
                    <a:pt x="23" y="15"/>
                    <a:pt x="25" y="12"/>
                    <a:pt x="25" y="12"/>
                  </a:cubicBezTo>
                  <a:cubicBezTo>
                    <a:pt x="23" y="7"/>
                    <a:pt x="19" y="7"/>
                    <a:pt x="19" y="7"/>
                  </a:cubicBezTo>
                  <a:cubicBezTo>
                    <a:pt x="23" y="7"/>
                    <a:pt x="20" y="2"/>
                    <a:pt x="20" y="2"/>
                  </a:cubicBezTo>
                  <a:cubicBezTo>
                    <a:pt x="20" y="3"/>
                    <a:pt x="17" y="4"/>
                    <a:pt x="15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5" y="1"/>
                    <a:pt x="12" y="0"/>
                    <a:pt x="12" y="0"/>
                  </a:cubicBezTo>
                  <a:cubicBezTo>
                    <a:pt x="12" y="3"/>
                    <a:pt x="9" y="2"/>
                    <a:pt x="7" y="3"/>
                  </a:cubicBezTo>
                  <a:cubicBezTo>
                    <a:pt x="0" y="7"/>
                    <a:pt x="3" y="11"/>
                    <a:pt x="3" y="11"/>
                  </a:cubicBezTo>
                  <a:cubicBezTo>
                    <a:pt x="1" y="16"/>
                    <a:pt x="3" y="19"/>
                    <a:pt x="5" y="19"/>
                  </a:cubicBezTo>
                  <a:cubicBezTo>
                    <a:pt x="8" y="20"/>
                    <a:pt x="9" y="22"/>
                    <a:pt x="9" y="22"/>
                  </a:cubicBezTo>
                  <a:cubicBezTo>
                    <a:pt x="12" y="19"/>
                    <a:pt x="12" y="15"/>
                    <a:pt x="12" y="15"/>
                  </a:cubicBezTo>
                  <a:cubicBezTo>
                    <a:pt x="15" y="20"/>
                    <a:pt x="19" y="19"/>
                    <a:pt x="19" y="19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4" name="Freeform 585"/>
            <p:cNvSpPr>
              <a:spLocks/>
            </p:cNvSpPr>
            <p:nvPr/>
          </p:nvSpPr>
          <p:spPr bwMode="auto">
            <a:xfrm>
              <a:off x="6026150" y="2074863"/>
              <a:ext cx="74612" cy="17463"/>
            </a:xfrm>
            <a:custGeom>
              <a:avLst/>
              <a:gdLst>
                <a:gd name="T0" fmla="*/ 0 w 17"/>
                <a:gd name="T1" fmla="*/ 1 h 4"/>
                <a:gd name="T2" fmla="*/ 9 w 17"/>
                <a:gd name="T3" fmla="*/ 0 h 4"/>
                <a:gd name="T4" fmla="*/ 17 w 17"/>
                <a:gd name="T5" fmla="*/ 1 h 4"/>
                <a:gd name="T6" fmla="*/ 9 w 17"/>
                <a:gd name="T7" fmla="*/ 1 h 4"/>
                <a:gd name="T8" fmla="*/ 1 w 17"/>
                <a:gd name="T9" fmla="*/ 4 h 4"/>
                <a:gd name="T10" fmla="*/ 0 w 17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4">
                  <a:moveTo>
                    <a:pt x="0" y="1"/>
                  </a:moveTo>
                  <a:cubicBezTo>
                    <a:pt x="3" y="1"/>
                    <a:pt x="6" y="0"/>
                    <a:pt x="9" y="0"/>
                  </a:cubicBezTo>
                  <a:cubicBezTo>
                    <a:pt x="11" y="0"/>
                    <a:pt x="14" y="0"/>
                    <a:pt x="17" y="1"/>
                  </a:cubicBezTo>
                  <a:cubicBezTo>
                    <a:pt x="14" y="1"/>
                    <a:pt x="11" y="1"/>
                    <a:pt x="9" y="1"/>
                  </a:cubicBezTo>
                  <a:cubicBezTo>
                    <a:pt x="6" y="2"/>
                    <a:pt x="3" y="3"/>
                    <a:pt x="1" y="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5" name="Freeform 586"/>
            <p:cNvSpPr>
              <a:spLocks/>
            </p:cNvSpPr>
            <p:nvPr/>
          </p:nvSpPr>
          <p:spPr bwMode="auto">
            <a:xfrm>
              <a:off x="6197600" y="1511300"/>
              <a:ext cx="96837" cy="106363"/>
            </a:xfrm>
            <a:custGeom>
              <a:avLst/>
              <a:gdLst>
                <a:gd name="T0" fmla="*/ 20 w 22"/>
                <a:gd name="T1" fmla="*/ 6 h 24"/>
                <a:gd name="T2" fmla="*/ 8 w 22"/>
                <a:gd name="T3" fmla="*/ 6 h 24"/>
                <a:gd name="T4" fmla="*/ 0 w 22"/>
                <a:gd name="T5" fmla="*/ 11 h 24"/>
                <a:gd name="T6" fmla="*/ 5 w 22"/>
                <a:gd name="T7" fmla="*/ 17 h 24"/>
                <a:gd name="T8" fmla="*/ 22 w 22"/>
                <a:gd name="T9" fmla="*/ 19 h 24"/>
                <a:gd name="T10" fmla="*/ 20 w 22"/>
                <a:gd name="T1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4">
                  <a:moveTo>
                    <a:pt x="20" y="6"/>
                  </a:moveTo>
                  <a:cubicBezTo>
                    <a:pt x="20" y="6"/>
                    <a:pt x="14" y="0"/>
                    <a:pt x="8" y="6"/>
                  </a:cubicBezTo>
                  <a:cubicBezTo>
                    <a:pt x="4" y="11"/>
                    <a:pt x="0" y="11"/>
                    <a:pt x="0" y="11"/>
                  </a:cubicBezTo>
                  <a:cubicBezTo>
                    <a:pt x="0" y="11"/>
                    <a:pt x="2" y="15"/>
                    <a:pt x="5" y="17"/>
                  </a:cubicBezTo>
                  <a:cubicBezTo>
                    <a:pt x="5" y="17"/>
                    <a:pt x="16" y="24"/>
                    <a:pt x="22" y="19"/>
                  </a:cubicBezTo>
                  <a:lnTo>
                    <a:pt x="20" y="6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6" name="Freeform 587"/>
            <p:cNvSpPr>
              <a:spLocks/>
            </p:cNvSpPr>
            <p:nvPr/>
          </p:nvSpPr>
          <p:spPr bwMode="auto">
            <a:xfrm>
              <a:off x="6245225" y="1538288"/>
              <a:ext cx="88900" cy="141288"/>
            </a:xfrm>
            <a:custGeom>
              <a:avLst/>
              <a:gdLst>
                <a:gd name="T0" fmla="*/ 13 w 20"/>
                <a:gd name="T1" fmla="*/ 7 h 32"/>
                <a:gd name="T2" fmla="*/ 2 w 20"/>
                <a:gd name="T3" fmla="*/ 12 h 32"/>
                <a:gd name="T4" fmla="*/ 0 w 20"/>
                <a:gd name="T5" fmla="*/ 22 h 32"/>
                <a:gd name="T6" fmla="*/ 1 w 20"/>
                <a:gd name="T7" fmla="*/ 27 h 32"/>
                <a:gd name="T8" fmla="*/ 18 w 20"/>
                <a:gd name="T9" fmla="*/ 16 h 32"/>
                <a:gd name="T10" fmla="*/ 13 w 20"/>
                <a:gd name="T11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2">
                  <a:moveTo>
                    <a:pt x="13" y="7"/>
                  </a:moveTo>
                  <a:cubicBezTo>
                    <a:pt x="13" y="7"/>
                    <a:pt x="4" y="8"/>
                    <a:pt x="2" y="12"/>
                  </a:cubicBezTo>
                  <a:cubicBezTo>
                    <a:pt x="0" y="16"/>
                    <a:pt x="0" y="22"/>
                    <a:pt x="0" y="22"/>
                  </a:cubicBezTo>
                  <a:cubicBezTo>
                    <a:pt x="0" y="22"/>
                    <a:pt x="3" y="25"/>
                    <a:pt x="1" y="27"/>
                  </a:cubicBezTo>
                  <a:cubicBezTo>
                    <a:pt x="1" y="27"/>
                    <a:pt x="16" y="32"/>
                    <a:pt x="18" y="16"/>
                  </a:cubicBezTo>
                  <a:cubicBezTo>
                    <a:pt x="20" y="0"/>
                    <a:pt x="13" y="7"/>
                    <a:pt x="13" y="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7" name="Freeform 588"/>
            <p:cNvSpPr>
              <a:spLocks/>
            </p:cNvSpPr>
            <p:nvPr/>
          </p:nvSpPr>
          <p:spPr bwMode="auto">
            <a:xfrm>
              <a:off x="6223000" y="1454150"/>
              <a:ext cx="93662" cy="119063"/>
            </a:xfrm>
            <a:custGeom>
              <a:avLst/>
              <a:gdLst>
                <a:gd name="T0" fmla="*/ 2 w 21"/>
                <a:gd name="T1" fmla="*/ 4 h 27"/>
                <a:gd name="T2" fmla="*/ 17 w 21"/>
                <a:gd name="T3" fmla="*/ 5 h 27"/>
                <a:gd name="T4" fmla="*/ 18 w 21"/>
                <a:gd name="T5" fmla="*/ 19 h 27"/>
                <a:gd name="T6" fmla="*/ 2 w 21"/>
                <a:gd name="T7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7">
                  <a:moveTo>
                    <a:pt x="2" y="4"/>
                  </a:moveTo>
                  <a:cubicBezTo>
                    <a:pt x="2" y="4"/>
                    <a:pt x="14" y="0"/>
                    <a:pt x="17" y="5"/>
                  </a:cubicBezTo>
                  <a:cubicBezTo>
                    <a:pt x="21" y="13"/>
                    <a:pt x="18" y="19"/>
                    <a:pt x="18" y="19"/>
                  </a:cubicBezTo>
                  <a:cubicBezTo>
                    <a:pt x="18" y="19"/>
                    <a:pt x="0" y="27"/>
                    <a:pt x="2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8" name="Freeform 589"/>
            <p:cNvSpPr>
              <a:spLocks/>
            </p:cNvSpPr>
            <p:nvPr/>
          </p:nvSpPr>
          <p:spPr bwMode="auto">
            <a:xfrm>
              <a:off x="6245225" y="1449388"/>
              <a:ext cx="131762" cy="93663"/>
            </a:xfrm>
            <a:custGeom>
              <a:avLst/>
              <a:gdLst>
                <a:gd name="T0" fmla="*/ 24 w 30"/>
                <a:gd name="T1" fmla="*/ 0 h 21"/>
                <a:gd name="T2" fmla="*/ 27 w 30"/>
                <a:gd name="T3" fmla="*/ 15 h 21"/>
                <a:gd name="T4" fmla="*/ 16 w 30"/>
                <a:gd name="T5" fmla="*/ 20 h 21"/>
                <a:gd name="T6" fmla="*/ 24 w 30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1">
                  <a:moveTo>
                    <a:pt x="24" y="0"/>
                  </a:moveTo>
                  <a:cubicBezTo>
                    <a:pt x="24" y="0"/>
                    <a:pt x="30" y="10"/>
                    <a:pt x="27" y="15"/>
                  </a:cubicBezTo>
                  <a:cubicBezTo>
                    <a:pt x="24" y="21"/>
                    <a:pt x="16" y="20"/>
                    <a:pt x="16" y="20"/>
                  </a:cubicBezTo>
                  <a:cubicBezTo>
                    <a:pt x="16" y="20"/>
                    <a:pt x="0" y="6"/>
                    <a:pt x="24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9" name="Freeform 590"/>
            <p:cNvSpPr>
              <a:spLocks/>
            </p:cNvSpPr>
            <p:nvPr/>
          </p:nvSpPr>
          <p:spPr bwMode="auto">
            <a:xfrm>
              <a:off x="6319838" y="1476375"/>
              <a:ext cx="96837" cy="106363"/>
            </a:xfrm>
            <a:custGeom>
              <a:avLst/>
              <a:gdLst>
                <a:gd name="T0" fmla="*/ 22 w 22"/>
                <a:gd name="T1" fmla="*/ 15 h 24"/>
                <a:gd name="T2" fmla="*/ 14 w 22"/>
                <a:gd name="T3" fmla="*/ 23 h 24"/>
                <a:gd name="T4" fmla="*/ 2 w 22"/>
                <a:gd name="T5" fmla="*/ 22 h 24"/>
                <a:gd name="T6" fmla="*/ 22 w 22"/>
                <a:gd name="T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cubicBezTo>
                    <a:pt x="22" y="15"/>
                    <a:pt x="20" y="24"/>
                    <a:pt x="14" y="23"/>
                  </a:cubicBezTo>
                  <a:cubicBezTo>
                    <a:pt x="7" y="23"/>
                    <a:pt x="2" y="22"/>
                    <a:pt x="2" y="22"/>
                  </a:cubicBezTo>
                  <a:cubicBezTo>
                    <a:pt x="0" y="17"/>
                    <a:pt x="8" y="0"/>
                    <a:pt x="22" y="15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0" name="Freeform 591"/>
            <p:cNvSpPr>
              <a:spLocks/>
            </p:cNvSpPr>
            <p:nvPr/>
          </p:nvSpPr>
          <p:spPr bwMode="auto">
            <a:xfrm>
              <a:off x="6307138" y="1560513"/>
              <a:ext cx="119062" cy="101600"/>
            </a:xfrm>
            <a:custGeom>
              <a:avLst/>
              <a:gdLst>
                <a:gd name="T0" fmla="*/ 18 w 27"/>
                <a:gd name="T1" fmla="*/ 20 h 23"/>
                <a:gd name="T2" fmla="*/ 4 w 27"/>
                <a:gd name="T3" fmla="*/ 17 h 23"/>
                <a:gd name="T4" fmla="*/ 3 w 27"/>
                <a:gd name="T5" fmla="*/ 3 h 23"/>
                <a:gd name="T6" fmla="*/ 18 w 27"/>
                <a:gd name="T7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8" y="20"/>
                  </a:moveTo>
                  <a:cubicBezTo>
                    <a:pt x="18" y="20"/>
                    <a:pt x="7" y="23"/>
                    <a:pt x="4" y="17"/>
                  </a:cubicBezTo>
                  <a:cubicBezTo>
                    <a:pt x="0" y="10"/>
                    <a:pt x="3" y="3"/>
                    <a:pt x="3" y="3"/>
                  </a:cubicBezTo>
                  <a:cubicBezTo>
                    <a:pt x="3" y="3"/>
                    <a:pt x="27" y="0"/>
                    <a:pt x="18" y="2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1" name="Oval 592"/>
            <p:cNvSpPr>
              <a:spLocks noChangeArrowheads="1"/>
            </p:cNvSpPr>
            <p:nvPr/>
          </p:nvSpPr>
          <p:spPr bwMode="auto">
            <a:xfrm>
              <a:off x="6276975" y="1520825"/>
              <a:ext cx="65087" cy="650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2" name="Oval 593"/>
            <p:cNvSpPr>
              <a:spLocks noChangeArrowheads="1"/>
            </p:cNvSpPr>
            <p:nvPr/>
          </p:nvSpPr>
          <p:spPr bwMode="auto">
            <a:xfrm>
              <a:off x="6289675" y="1533525"/>
              <a:ext cx="39687" cy="39688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3" name="Freeform 594"/>
            <p:cNvSpPr>
              <a:spLocks/>
            </p:cNvSpPr>
            <p:nvPr/>
          </p:nvSpPr>
          <p:spPr bwMode="auto">
            <a:xfrm>
              <a:off x="6245225" y="1481138"/>
              <a:ext cx="44450" cy="52388"/>
            </a:xfrm>
            <a:custGeom>
              <a:avLst/>
              <a:gdLst>
                <a:gd name="T0" fmla="*/ 9 w 10"/>
                <a:gd name="T1" fmla="*/ 12 h 12"/>
                <a:gd name="T2" fmla="*/ 3 w 10"/>
                <a:gd name="T3" fmla="*/ 7 h 12"/>
                <a:gd name="T4" fmla="*/ 0 w 10"/>
                <a:gd name="T5" fmla="*/ 0 h 12"/>
                <a:gd name="T6" fmla="*/ 10 w 10"/>
                <a:gd name="T7" fmla="*/ 11 h 12"/>
                <a:gd name="T8" fmla="*/ 10 w 10"/>
                <a:gd name="T9" fmla="*/ 11 h 12"/>
                <a:gd name="T10" fmla="*/ 10 w 10"/>
                <a:gd name="T11" fmla="*/ 12 h 12"/>
                <a:gd name="T12" fmla="*/ 9 w 10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9" y="12"/>
                  </a:moveTo>
                  <a:cubicBezTo>
                    <a:pt x="7" y="11"/>
                    <a:pt x="5" y="9"/>
                    <a:pt x="3" y="7"/>
                  </a:cubicBezTo>
                  <a:cubicBezTo>
                    <a:pt x="2" y="5"/>
                    <a:pt x="0" y="2"/>
                    <a:pt x="0" y="0"/>
                  </a:cubicBezTo>
                  <a:cubicBezTo>
                    <a:pt x="1" y="5"/>
                    <a:pt x="5" y="9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4" name="Freeform 595"/>
            <p:cNvSpPr>
              <a:spLocks/>
            </p:cNvSpPr>
            <p:nvPr/>
          </p:nvSpPr>
          <p:spPr bwMode="auto">
            <a:xfrm>
              <a:off x="6319838" y="1468438"/>
              <a:ext cx="31750" cy="60325"/>
            </a:xfrm>
            <a:custGeom>
              <a:avLst/>
              <a:gdLst>
                <a:gd name="T0" fmla="*/ 7 w 7"/>
                <a:gd name="T1" fmla="*/ 0 h 14"/>
                <a:gd name="T2" fmla="*/ 2 w 7"/>
                <a:gd name="T3" fmla="*/ 14 h 14"/>
                <a:gd name="T4" fmla="*/ 1 w 7"/>
                <a:gd name="T5" fmla="*/ 14 h 14"/>
                <a:gd name="T6" fmla="*/ 1 w 7"/>
                <a:gd name="T7" fmla="*/ 13 h 14"/>
                <a:gd name="T8" fmla="*/ 1 w 7"/>
                <a:gd name="T9" fmla="*/ 13 h 14"/>
                <a:gd name="T10" fmla="*/ 7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cubicBezTo>
                    <a:pt x="6" y="5"/>
                    <a:pt x="5" y="10"/>
                    <a:pt x="2" y="14"/>
                  </a:cubicBezTo>
                  <a:cubicBezTo>
                    <a:pt x="2" y="14"/>
                    <a:pt x="1" y="14"/>
                    <a:pt x="1" y="14"/>
                  </a:cubicBezTo>
                  <a:cubicBezTo>
                    <a:pt x="1" y="14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4" y="9"/>
                    <a:pt x="6" y="5"/>
                    <a:pt x="7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5" name="Freeform 596"/>
            <p:cNvSpPr>
              <a:spLocks/>
            </p:cNvSpPr>
            <p:nvPr/>
          </p:nvSpPr>
          <p:spPr bwMode="auto">
            <a:xfrm>
              <a:off x="6223000" y="1555750"/>
              <a:ext cx="53975" cy="17463"/>
            </a:xfrm>
            <a:custGeom>
              <a:avLst/>
              <a:gdLst>
                <a:gd name="T0" fmla="*/ 0 w 12"/>
                <a:gd name="T1" fmla="*/ 3 h 4"/>
                <a:gd name="T2" fmla="*/ 6 w 12"/>
                <a:gd name="T3" fmla="*/ 3 h 4"/>
                <a:gd name="T4" fmla="*/ 11 w 12"/>
                <a:gd name="T5" fmla="*/ 1 h 4"/>
                <a:gd name="T6" fmla="*/ 12 w 12"/>
                <a:gd name="T7" fmla="*/ 1 h 4"/>
                <a:gd name="T8" fmla="*/ 12 w 12"/>
                <a:gd name="T9" fmla="*/ 2 h 4"/>
                <a:gd name="T10" fmla="*/ 12 w 12"/>
                <a:gd name="T11" fmla="*/ 2 h 4"/>
                <a:gd name="T12" fmla="*/ 6 w 12"/>
                <a:gd name="T13" fmla="*/ 4 h 4"/>
                <a:gd name="T14" fmla="*/ 0 w 12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4">
                  <a:moveTo>
                    <a:pt x="0" y="3"/>
                  </a:moveTo>
                  <a:cubicBezTo>
                    <a:pt x="2" y="3"/>
                    <a:pt x="4" y="4"/>
                    <a:pt x="6" y="3"/>
                  </a:cubicBezTo>
                  <a:cubicBezTo>
                    <a:pt x="8" y="3"/>
                    <a:pt x="9" y="2"/>
                    <a:pt x="11" y="1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4"/>
                    <a:pt x="8" y="4"/>
                    <a:pt x="6" y="4"/>
                  </a:cubicBezTo>
                  <a:cubicBezTo>
                    <a:pt x="4" y="4"/>
                    <a:pt x="2" y="4"/>
                    <a:pt x="0" y="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6" name="Freeform 597"/>
            <p:cNvSpPr>
              <a:spLocks/>
            </p:cNvSpPr>
            <p:nvPr/>
          </p:nvSpPr>
          <p:spPr bwMode="auto">
            <a:xfrm>
              <a:off x="6267450" y="1582738"/>
              <a:ext cx="49212" cy="65088"/>
            </a:xfrm>
            <a:custGeom>
              <a:avLst/>
              <a:gdLst>
                <a:gd name="T0" fmla="*/ 11 w 11"/>
                <a:gd name="T1" fmla="*/ 1 h 15"/>
                <a:gd name="T2" fmla="*/ 7 w 11"/>
                <a:gd name="T3" fmla="*/ 9 h 15"/>
                <a:gd name="T4" fmla="*/ 0 w 11"/>
                <a:gd name="T5" fmla="*/ 15 h 15"/>
                <a:gd name="T6" fmla="*/ 6 w 11"/>
                <a:gd name="T7" fmla="*/ 9 h 15"/>
                <a:gd name="T8" fmla="*/ 8 w 11"/>
                <a:gd name="T9" fmla="*/ 1 h 15"/>
                <a:gd name="T10" fmla="*/ 8 w 11"/>
                <a:gd name="T11" fmla="*/ 1 h 15"/>
                <a:gd name="T12" fmla="*/ 10 w 11"/>
                <a:gd name="T13" fmla="*/ 0 h 15"/>
                <a:gd name="T14" fmla="*/ 11 w 11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5">
                  <a:moveTo>
                    <a:pt x="11" y="1"/>
                  </a:moveTo>
                  <a:cubicBezTo>
                    <a:pt x="10" y="5"/>
                    <a:pt x="9" y="7"/>
                    <a:pt x="7" y="9"/>
                  </a:cubicBezTo>
                  <a:cubicBezTo>
                    <a:pt x="5" y="12"/>
                    <a:pt x="2" y="14"/>
                    <a:pt x="0" y="15"/>
                  </a:cubicBezTo>
                  <a:cubicBezTo>
                    <a:pt x="2" y="13"/>
                    <a:pt x="4" y="11"/>
                    <a:pt x="6" y="9"/>
                  </a:cubicBezTo>
                  <a:cubicBezTo>
                    <a:pt x="7" y="6"/>
                    <a:pt x="8" y="4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7" name="Freeform 598"/>
            <p:cNvSpPr>
              <a:spLocks/>
            </p:cNvSpPr>
            <p:nvPr/>
          </p:nvSpPr>
          <p:spPr bwMode="auto">
            <a:xfrm>
              <a:off x="6334125" y="1577975"/>
              <a:ext cx="42862" cy="52388"/>
            </a:xfrm>
            <a:custGeom>
              <a:avLst/>
              <a:gdLst>
                <a:gd name="T0" fmla="*/ 10 w 10"/>
                <a:gd name="T1" fmla="*/ 12 h 12"/>
                <a:gd name="T2" fmla="*/ 6 w 10"/>
                <a:gd name="T3" fmla="*/ 7 h 12"/>
                <a:gd name="T4" fmla="*/ 1 w 10"/>
                <a:gd name="T5" fmla="*/ 3 h 12"/>
                <a:gd name="T6" fmla="*/ 1 w 10"/>
                <a:gd name="T7" fmla="*/ 3 h 12"/>
                <a:gd name="T8" fmla="*/ 0 w 10"/>
                <a:gd name="T9" fmla="*/ 1 h 12"/>
                <a:gd name="T10" fmla="*/ 2 w 10"/>
                <a:gd name="T11" fmla="*/ 1 h 12"/>
                <a:gd name="T12" fmla="*/ 2 w 10"/>
                <a:gd name="T13" fmla="*/ 1 h 12"/>
                <a:gd name="T14" fmla="*/ 5 w 10"/>
                <a:gd name="T15" fmla="*/ 3 h 12"/>
                <a:gd name="T16" fmla="*/ 7 w 10"/>
                <a:gd name="T17" fmla="*/ 6 h 12"/>
                <a:gd name="T18" fmla="*/ 10 w 10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2">
                  <a:moveTo>
                    <a:pt x="10" y="12"/>
                  </a:moveTo>
                  <a:cubicBezTo>
                    <a:pt x="9" y="10"/>
                    <a:pt x="7" y="8"/>
                    <a:pt x="6" y="7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4"/>
                    <a:pt x="6" y="5"/>
                    <a:pt x="7" y="6"/>
                  </a:cubicBezTo>
                  <a:cubicBezTo>
                    <a:pt x="8" y="8"/>
                    <a:pt x="9" y="10"/>
                    <a:pt x="1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8" name="Freeform 599"/>
            <p:cNvSpPr>
              <a:spLocks/>
            </p:cNvSpPr>
            <p:nvPr/>
          </p:nvSpPr>
          <p:spPr bwMode="auto">
            <a:xfrm>
              <a:off x="6337300" y="1533525"/>
              <a:ext cx="66675" cy="22225"/>
            </a:xfrm>
            <a:custGeom>
              <a:avLst/>
              <a:gdLst>
                <a:gd name="T0" fmla="*/ 15 w 15"/>
                <a:gd name="T1" fmla="*/ 2 h 5"/>
                <a:gd name="T2" fmla="*/ 8 w 15"/>
                <a:gd name="T3" fmla="*/ 2 h 5"/>
                <a:gd name="T4" fmla="*/ 3 w 15"/>
                <a:gd name="T5" fmla="*/ 4 h 5"/>
                <a:gd name="T6" fmla="*/ 1 w 15"/>
                <a:gd name="T7" fmla="*/ 4 h 5"/>
                <a:gd name="T8" fmla="*/ 1 w 15"/>
                <a:gd name="T9" fmla="*/ 2 h 5"/>
                <a:gd name="T10" fmla="*/ 1 w 15"/>
                <a:gd name="T11" fmla="*/ 2 h 5"/>
                <a:gd name="T12" fmla="*/ 8 w 15"/>
                <a:gd name="T13" fmla="*/ 0 h 5"/>
                <a:gd name="T14" fmla="*/ 15 w 15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">
                  <a:moveTo>
                    <a:pt x="15" y="2"/>
                  </a:moveTo>
                  <a:cubicBezTo>
                    <a:pt x="13" y="2"/>
                    <a:pt x="10" y="1"/>
                    <a:pt x="8" y="2"/>
                  </a:cubicBezTo>
                  <a:cubicBezTo>
                    <a:pt x="6" y="2"/>
                    <a:pt x="4" y="3"/>
                    <a:pt x="3" y="4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11" y="0"/>
                    <a:pt x="13" y="1"/>
                    <a:pt x="15" y="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9" name="Freeform 600"/>
            <p:cNvSpPr>
              <a:spLocks/>
            </p:cNvSpPr>
            <p:nvPr/>
          </p:nvSpPr>
          <p:spPr bwMode="auto">
            <a:xfrm>
              <a:off x="5665788" y="1701800"/>
              <a:ext cx="92075" cy="104775"/>
            </a:xfrm>
            <a:custGeom>
              <a:avLst/>
              <a:gdLst>
                <a:gd name="T0" fmla="*/ 20 w 21"/>
                <a:gd name="T1" fmla="*/ 5 h 24"/>
                <a:gd name="T2" fmla="*/ 8 w 21"/>
                <a:gd name="T3" fmla="*/ 6 h 24"/>
                <a:gd name="T4" fmla="*/ 0 w 21"/>
                <a:gd name="T5" fmla="*/ 11 h 24"/>
                <a:gd name="T6" fmla="*/ 4 w 21"/>
                <a:gd name="T7" fmla="*/ 16 h 24"/>
                <a:gd name="T8" fmla="*/ 21 w 21"/>
                <a:gd name="T9" fmla="*/ 18 h 24"/>
                <a:gd name="T10" fmla="*/ 20 w 21"/>
                <a:gd name="T1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4">
                  <a:moveTo>
                    <a:pt x="20" y="5"/>
                  </a:moveTo>
                  <a:cubicBezTo>
                    <a:pt x="20" y="5"/>
                    <a:pt x="14" y="0"/>
                    <a:pt x="8" y="6"/>
                  </a:cubicBezTo>
                  <a:cubicBezTo>
                    <a:pt x="3" y="10"/>
                    <a:pt x="0" y="11"/>
                    <a:pt x="0" y="11"/>
                  </a:cubicBezTo>
                  <a:cubicBezTo>
                    <a:pt x="0" y="11"/>
                    <a:pt x="2" y="15"/>
                    <a:pt x="4" y="16"/>
                  </a:cubicBezTo>
                  <a:cubicBezTo>
                    <a:pt x="4" y="16"/>
                    <a:pt x="15" y="24"/>
                    <a:pt x="21" y="18"/>
                  </a:cubicBezTo>
                  <a:lnTo>
                    <a:pt x="20" y="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0" name="Freeform 601"/>
            <p:cNvSpPr>
              <a:spLocks/>
            </p:cNvSpPr>
            <p:nvPr/>
          </p:nvSpPr>
          <p:spPr bwMode="auto">
            <a:xfrm>
              <a:off x="5710238" y="1722438"/>
              <a:ext cx="92075" cy="146050"/>
            </a:xfrm>
            <a:custGeom>
              <a:avLst/>
              <a:gdLst>
                <a:gd name="T0" fmla="*/ 14 w 21"/>
                <a:gd name="T1" fmla="*/ 8 h 33"/>
                <a:gd name="T2" fmla="*/ 2 w 21"/>
                <a:gd name="T3" fmla="*/ 12 h 33"/>
                <a:gd name="T4" fmla="*/ 1 w 21"/>
                <a:gd name="T5" fmla="*/ 23 h 33"/>
                <a:gd name="T6" fmla="*/ 2 w 21"/>
                <a:gd name="T7" fmla="*/ 28 h 33"/>
                <a:gd name="T8" fmla="*/ 18 w 21"/>
                <a:gd name="T9" fmla="*/ 17 h 33"/>
                <a:gd name="T10" fmla="*/ 14 w 21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3">
                  <a:moveTo>
                    <a:pt x="14" y="8"/>
                  </a:moveTo>
                  <a:cubicBezTo>
                    <a:pt x="14" y="8"/>
                    <a:pt x="5" y="8"/>
                    <a:pt x="2" y="12"/>
                  </a:cubicBezTo>
                  <a:cubicBezTo>
                    <a:pt x="0" y="16"/>
                    <a:pt x="1" y="23"/>
                    <a:pt x="1" y="23"/>
                  </a:cubicBezTo>
                  <a:cubicBezTo>
                    <a:pt x="1" y="23"/>
                    <a:pt x="3" y="26"/>
                    <a:pt x="2" y="28"/>
                  </a:cubicBezTo>
                  <a:cubicBezTo>
                    <a:pt x="2" y="28"/>
                    <a:pt x="16" y="33"/>
                    <a:pt x="18" y="17"/>
                  </a:cubicBezTo>
                  <a:cubicBezTo>
                    <a:pt x="21" y="0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1" name="Freeform 602"/>
            <p:cNvSpPr>
              <a:spLocks/>
            </p:cNvSpPr>
            <p:nvPr/>
          </p:nvSpPr>
          <p:spPr bwMode="auto">
            <a:xfrm>
              <a:off x="5692775" y="1639888"/>
              <a:ext cx="92075" cy="119063"/>
            </a:xfrm>
            <a:custGeom>
              <a:avLst/>
              <a:gdLst>
                <a:gd name="T0" fmla="*/ 2 w 21"/>
                <a:gd name="T1" fmla="*/ 5 h 27"/>
                <a:gd name="T2" fmla="*/ 16 w 21"/>
                <a:gd name="T3" fmla="*/ 6 h 27"/>
                <a:gd name="T4" fmla="*/ 18 w 21"/>
                <a:gd name="T5" fmla="*/ 19 h 27"/>
                <a:gd name="T6" fmla="*/ 2 w 21"/>
                <a:gd name="T7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7">
                  <a:moveTo>
                    <a:pt x="2" y="5"/>
                  </a:moveTo>
                  <a:cubicBezTo>
                    <a:pt x="2" y="5"/>
                    <a:pt x="13" y="0"/>
                    <a:pt x="16" y="6"/>
                  </a:cubicBezTo>
                  <a:cubicBezTo>
                    <a:pt x="21" y="13"/>
                    <a:pt x="18" y="19"/>
                    <a:pt x="18" y="19"/>
                  </a:cubicBezTo>
                  <a:cubicBezTo>
                    <a:pt x="18" y="19"/>
                    <a:pt x="0" y="27"/>
                    <a:pt x="2" y="5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2" name="Freeform 603"/>
            <p:cNvSpPr>
              <a:spLocks/>
            </p:cNvSpPr>
            <p:nvPr/>
          </p:nvSpPr>
          <p:spPr bwMode="auto">
            <a:xfrm>
              <a:off x="5713413" y="1639888"/>
              <a:ext cx="131762" cy="92075"/>
            </a:xfrm>
            <a:custGeom>
              <a:avLst/>
              <a:gdLst>
                <a:gd name="T0" fmla="*/ 23 w 30"/>
                <a:gd name="T1" fmla="*/ 0 h 21"/>
                <a:gd name="T2" fmla="*/ 27 w 30"/>
                <a:gd name="T3" fmla="*/ 14 h 21"/>
                <a:gd name="T4" fmla="*/ 15 w 30"/>
                <a:gd name="T5" fmla="*/ 19 h 21"/>
                <a:gd name="T6" fmla="*/ 23 w 30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1">
                  <a:moveTo>
                    <a:pt x="23" y="0"/>
                  </a:moveTo>
                  <a:cubicBezTo>
                    <a:pt x="23" y="0"/>
                    <a:pt x="30" y="9"/>
                    <a:pt x="27" y="14"/>
                  </a:cubicBezTo>
                  <a:cubicBezTo>
                    <a:pt x="23" y="21"/>
                    <a:pt x="15" y="19"/>
                    <a:pt x="15" y="19"/>
                  </a:cubicBezTo>
                  <a:cubicBezTo>
                    <a:pt x="15" y="19"/>
                    <a:pt x="0" y="5"/>
                    <a:pt x="23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3" name="Freeform 604"/>
            <p:cNvSpPr>
              <a:spLocks/>
            </p:cNvSpPr>
            <p:nvPr/>
          </p:nvSpPr>
          <p:spPr bwMode="auto">
            <a:xfrm>
              <a:off x="5788025" y="1662113"/>
              <a:ext cx="93662" cy="104775"/>
            </a:xfrm>
            <a:custGeom>
              <a:avLst/>
              <a:gdLst>
                <a:gd name="T0" fmla="*/ 21 w 21"/>
                <a:gd name="T1" fmla="*/ 15 h 24"/>
                <a:gd name="T2" fmla="*/ 14 w 21"/>
                <a:gd name="T3" fmla="*/ 24 h 24"/>
                <a:gd name="T4" fmla="*/ 2 w 21"/>
                <a:gd name="T5" fmla="*/ 22 h 24"/>
                <a:gd name="T6" fmla="*/ 21 w 21"/>
                <a:gd name="T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4">
                  <a:moveTo>
                    <a:pt x="21" y="15"/>
                  </a:moveTo>
                  <a:cubicBezTo>
                    <a:pt x="21" y="15"/>
                    <a:pt x="20" y="24"/>
                    <a:pt x="14" y="24"/>
                  </a:cubicBezTo>
                  <a:cubicBezTo>
                    <a:pt x="6" y="24"/>
                    <a:pt x="2" y="22"/>
                    <a:pt x="2" y="22"/>
                  </a:cubicBezTo>
                  <a:cubicBezTo>
                    <a:pt x="0" y="17"/>
                    <a:pt x="7" y="0"/>
                    <a:pt x="21" y="15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4" name="Freeform 605"/>
            <p:cNvSpPr>
              <a:spLocks/>
            </p:cNvSpPr>
            <p:nvPr/>
          </p:nvSpPr>
          <p:spPr bwMode="auto">
            <a:xfrm>
              <a:off x="5770563" y="1749425"/>
              <a:ext cx="119062" cy="101600"/>
            </a:xfrm>
            <a:custGeom>
              <a:avLst/>
              <a:gdLst>
                <a:gd name="T0" fmla="*/ 18 w 27"/>
                <a:gd name="T1" fmla="*/ 19 h 23"/>
                <a:gd name="T2" fmla="*/ 4 w 27"/>
                <a:gd name="T3" fmla="*/ 17 h 23"/>
                <a:gd name="T4" fmla="*/ 3 w 27"/>
                <a:gd name="T5" fmla="*/ 3 h 23"/>
                <a:gd name="T6" fmla="*/ 18 w 27"/>
                <a:gd name="T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8" y="19"/>
                  </a:moveTo>
                  <a:cubicBezTo>
                    <a:pt x="18" y="19"/>
                    <a:pt x="8" y="23"/>
                    <a:pt x="4" y="17"/>
                  </a:cubicBezTo>
                  <a:cubicBezTo>
                    <a:pt x="0" y="9"/>
                    <a:pt x="3" y="3"/>
                    <a:pt x="3" y="3"/>
                  </a:cubicBezTo>
                  <a:cubicBezTo>
                    <a:pt x="3" y="3"/>
                    <a:pt x="27" y="0"/>
                    <a:pt x="18" y="19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5" name="Oval 606"/>
            <p:cNvSpPr>
              <a:spLocks noChangeArrowheads="1"/>
            </p:cNvSpPr>
            <p:nvPr/>
          </p:nvSpPr>
          <p:spPr bwMode="auto">
            <a:xfrm>
              <a:off x="5740400" y="1704975"/>
              <a:ext cx="69850" cy="7143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6" name="Oval 607"/>
            <p:cNvSpPr>
              <a:spLocks noChangeArrowheads="1"/>
            </p:cNvSpPr>
            <p:nvPr/>
          </p:nvSpPr>
          <p:spPr bwMode="auto">
            <a:xfrm>
              <a:off x="5753100" y="1719263"/>
              <a:ext cx="44450" cy="42863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7" name="Freeform 608"/>
            <p:cNvSpPr>
              <a:spLocks/>
            </p:cNvSpPr>
            <p:nvPr/>
          </p:nvSpPr>
          <p:spPr bwMode="auto">
            <a:xfrm>
              <a:off x="5710238" y="1665288"/>
              <a:ext cx="42862" cy="57150"/>
            </a:xfrm>
            <a:custGeom>
              <a:avLst/>
              <a:gdLst>
                <a:gd name="T0" fmla="*/ 9 w 10"/>
                <a:gd name="T1" fmla="*/ 13 h 13"/>
                <a:gd name="T2" fmla="*/ 4 w 10"/>
                <a:gd name="T3" fmla="*/ 7 h 13"/>
                <a:gd name="T4" fmla="*/ 0 w 10"/>
                <a:gd name="T5" fmla="*/ 0 h 13"/>
                <a:gd name="T6" fmla="*/ 10 w 10"/>
                <a:gd name="T7" fmla="*/ 12 h 13"/>
                <a:gd name="T8" fmla="*/ 10 w 10"/>
                <a:gd name="T9" fmla="*/ 12 h 13"/>
                <a:gd name="T10" fmla="*/ 10 w 10"/>
                <a:gd name="T11" fmla="*/ 13 h 13"/>
                <a:gd name="T12" fmla="*/ 9 w 10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9" y="13"/>
                  </a:moveTo>
                  <a:cubicBezTo>
                    <a:pt x="7" y="11"/>
                    <a:pt x="5" y="9"/>
                    <a:pt x="4" y="7"/>
                  </a:cubicBezTo>
                  <a:cubicBezTo>
                    <a:pt x="2" y="5"/>
                    <a:pt x="1" y="3"/>
                    <a:pt x="0" y="0"/>
                  </a:cubicBezTo>
                  <a:cubicBezTo>
                    <a:pt x="2" y="5"/>
                    <a:pt x="6" y="9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8" name="Freeform 609"/>
            <p:cNvSpPr>
              <a:spLocks/>
            </p:cNvSpPr>
            <p:nvPr/>
          </p:nvSpPr>
          <p:spPr bwMode="auto">
            <a:xfrm>
              <a:off x="5788025" y="1657350"/>
              <a:ext cx="26987" cy="61913"/>
            </a:xfrm>
            <a:custGeom>
              <a:avLst/>
              <a:gdLst>
                <a:gd name="T0" fmla="*/ 6 w 6"/>
                <a:gd name="T1" fmla="*/ 0 h 14"/>
                <a:gd name="T2" fmla="*/ 2 w 6"/>
                <a:gd name="T3" fmla="*/ 14 h 14"/>
                <a:gd name="T4" fmla="*/ 0 w 6"/>
                <a:gd name="T5" fmla="*/ 14 h 14"/>
                <a:gd name="T6" fmla="*/ 0 w 6"/>
                <a:gd name="T7" fmla="*/ 13 h 14"/>
                <a:gd name="T8" fmla="*/ 0 w 6"/>
                <a:gd name="T9" fmla="*/ 13 h 14"/>
                <a:gd name="T10" fmla="*/ 6 w 6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6" y="5"/>
                    <a:pt x="4" y="9"/>
                    <a:pt x="2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9"/>
                    <a:pt x="5" y="4"/>
                    <a:pt x="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9" name="Freeform 610"/>
            <p:cNvSpPr>
              <a:spLocks/>
            </p:cNvSpPr>
            <p:nvPr/>
          </p:nvSpPr>
          <p:spPr bwMode="auto">
            <a:xfrm>
              <a:off x="5692775" y="1744663"/>
              <a:ext cx="52387" cy="17463"/>
            </a:xfrm>
            <a:custGeom>
              <a:avLst/>
              <a:gdLst>
                <a:gd name="T0" fmla="*/ 0 w 12"/>
                <a:gd name="T1" fmla="*/ 2 h 4"/>
                <a:gd name="T2" fmla="*/ 5 w 12"/>
                <a:gd name="T3" fmla="*/ 3 h 4"/>
                <a:gd name="T4" fmla="*/ 10 w 12"/>
                <a:gd name="T5" fmla="*/ 0 h 4"/>
                <a:gd name="T6" fmla="*/ 12 w 12"/>
                <a:gd name="T7" fmla="*/ 0 h 4"/>
                <a:gd name="T8" fmla="*/ 12 w 12"/>
                <a:gd name="T9" fmla="*/ 2 h 4"/>
                <a:gd name="T10" fmla="*/ 11 w 12"/>
                <a:gd name="T11" fmla="*/ 2 h 4"/>
                <a:gd name="T12" fmla="*/ 6 w 12"/>
                <a:gd name="T13" fmla="*/ 4 h 4"/>
                <a:gd name="T14" fmla="*/ 0 w 12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4">
                  <a:moveTo>
                    <a:pt x="0" y="2"/>
                  </a:moveTo>
                  <a:cubicBezTo>
                    <a:pt x="2" y="3"/>
                    <a:pt x="4" y="3"/>
                    <a:pt x="5" y="3"/>
                  </a:cubicBezTo>
                  <a:cubicBezTo>
                    <a:pt x="7" y="3"/>
                    <a:pt x="9" y="2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8" y="4"/>
                    <a:pt x="6" y="4"/>
                  </a:cubicBezTo>
                  <a:cubicBezTo>
                    <a:pt x="3" y="4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0" name="Freeform 611"/>
            <p:cNvSpPr>
              <a:spLocks/>
            </p:cNvSpPr>
            <p:nvPr/>
          </p:nvSpPr>
          <p:spPr bwMode="auto">
            <a:xfrm>
              <a:off x="5730875" y="1766888"/>
              <a:ext cx="53975" cy="71438"/>
            </a:xfrm>
            <a:custGeom>
              <a:avLst/>
              <a:gdLst>
                <a:gd name="T0" fmla="*/ 11 w 12"/>
                <a:gd name="T1" fmla="*/ 2 h 16"/>
                <a:gd name="T2" fmla="*/ 7 w 12"/>
                <a:gd name="T3" fmla="*/ 10 h 16"/>
                <a:gd name="T4" fmla="*/ 0 w 12"/>
                <a:gd name="T5" fmla="*/ 16 h 16"/>
                <a:gd name="T6" fmla="*/ 6 w 12"/>
                <a:gd name="T7" fmla="*/ 9 h 16"/>
                <a:gd name="T8" fmla="*/ 9 w 12"/>
                <a:gd name="T9" fmla="*/ 2 h 16"/>
                <a:gd name="T10" fmla="*/ 9 w 12"/>
                <a:gd name="T11" fmla="*/ 1 h 16"/>
                <a:gd name="T12" fmla="*/ 10 w 12"/>
                <a:gd name="T13" fmla="*/ 0 h 16"/>
                <a:gd name="T14" fmla="*/ 11 w 12"/>
                <a:gd name="T1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6">
                  <a:moveTo>
                    <a:pt x="11" y="2"/>
                  </a:moveTo>
                  <a:cubicBezTo>
                    <a:pt x="10" y="5"/>
                    <a:pt x="9" y="8"/>
                    <a:pt x="7" y="10"/>
                  </a:cubicBezTo>
                  <a:cubicBezTo>
                    <a:pt x="5" y="12"/>
                    <a:pt x="3" y="14"/>
                    <a:pt x="0" y="16"/>
                  </a:cubicBezTo>
                  <a:cubicBezTo>
                    <a:pt x="3" y="14"/>
                    <a:pt x="5" y="12"/>
                    <a:pt x="6" y="9"/>
                  </a:cubicBezTo>
                  <a:cubicBezTo>
                    <a:pt x="7" y="7"/>
                    <a:pt x="8" y="4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0"/>
                    <a:pt x="10" y="0"/>
                  </a:cubicBezTo>
                  <a:cubicBezTo>
                    <a:pt x="11" y="0"/>
                    <a:pt x="12" y="1"/>
                    <a:pt x="11" y="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1" name="Freeform 612"/>
            <p:cNvSpPr>
              <a:spLocks/>
            </p:cNvSpPr>
            <p:nvPr/>
          </p:nvSpPr>
          <p:spPr bwMode="auto">
            <a:xfrm>
              <a:off x="5802313" y="1766888"/>
              <a:ext cx="39687" cy="49213"/>
            </a:xfrm>
            <a:custGeom>
              <a:avLst/>
              <a:gdLst>
                <a:gd name="T0" fmla="*/ 9 w 9"/>
                <a:gd name="T1" fmla="*/ 11 h 11"/>
                <a:gd name="T2" fmla="*/ 5 w 9"/>
                <a:gd name="T3" fmla="*/ 6 h 11"/>
                <a:gd name="T4" fmla="*/ 1 w 9"/>
                <a:gd name="T5" fmla="*/ 2 h 11"/>
                <a:gd name="T6" fmla="*/ 1 w 9"/>
                <a:gd name="T7" fmla="*/ 2 h 11"/>
                <a:gd name="T8" fmla="*/ 0 w 9"/>
                <a:gd name="T9" fmla="*/ 1 h 11"/>
                <a:gd name="T10" fmla="*/ 1 w 9"/>
                <a:gd name="T11" fmla="*/ 0 h 11"/>
                <a:gd name="T12" fmla="*/ 2 w 9"/>
                <a:gd name="T13" fmla="*/ 0 h 11"/>
                <a:gd name="T14" fmla="*/ 4 w 9"/>
                <a:gd name="T15" fmla="*/ 3 h 11"/>
                <a:gd name="T16" fmla="*/ 6 w 9"/>
                <a:gd name="T17" fmla="*/ 5 h 11"/>
                <a:gd name="T18" fmla="*/ 9 w 9"/>
                <a:gd name="T1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1">
                  <a:moveTo>
                    <a:pt x="9" y="11"/>
                  </a:moveTo>
                  <a:cubicBezTo>
                    <a:pt x="8" y="10"/>
                    <a:pt x="7" y="8"/>
                    <a:pt x="5" y="6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7"/>
                    <a:pt x="8" y="9"/>
                    <a:pt x="9" y="1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2" name="Freeform 613"/>
            <p:cNvSpPr>
              <a:spLocks/>
            </p:cNvSpPr>
            <p:nvPr/>
          </p:nvSpPr>
          <p:spPr bwMode="auto">
            <a:xfrm>
              <a:off x="5807075" y="1722438"/>
              <a:ext cx="60325" cy="19050"/>
            </a:xfrm>
            <a:custGeom>
              <a:avLst/>
              <a:gdLst>
                <a:gd name="T0" fmla="*/ 14 w 14"/>
                <a:gd name="T1" fmla="*/ 2 h 4"/>
                <a:gd name="T2" fmla="*/ 8 w 14"/>
                <a:gd name="T3" fmla="*/ 1 h 4"/>
                <a:gd name="T4" fmla="*/ 2 w 14"/>
                <a:gd name="T5" fmla="*/ 4 h 4"/>
                <a:gd name="T6" fmla="*/ 0 w 14"/>
                <a:gd name="T7" fmla="*/ 4 h 4"/>
                <a:gd name="T8" fmla="*/ 0 w 14"/>
                <a:gd name="T9" fmla="*/ 2 h 4"/>
                <a:gd name="T10" fmla="*/ 1 w 14"/>
                <a:gd name="T11" fmla="*/ 2 h 4"/>
                <a:gd name="T12" fmla="*/ 8 w 14"/>
                <a:gd name="T13" fmla="*/ 0 h 4"/>
                <a:gd name="T14" fmla="*/ 14 w 1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4">
                  <a:moveTo>
                    <a:pt x="14" y="2"/>
                  </a:moveTo>
                  <a:cubicBezTo>
                    <a:pt x="12" y="1"/>
                    <a:pt x="10" y="1"/>
                    <a:pt x="8" y="1"/>
                  </a:cubicBezTo>
                  <a:cubicBezTo>
                    <a:pt x="6" y="2"/>
                    <a:pt x="4" y="3"/>
                    <a:pt x="2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10" y="0"/>
                    <a:pt x="12" y="1"/>
                    <a:pt x="14" y="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3" name="Freeform 614"/>
            <p:cNvSpPr>
              <a:spLocks/>
            </p:cNvSpPr>
            <p:nvPr/>
          </p:nvSpPr>
          <p:spPr bwMode="auto">
            <a:xfrm>
              <a:off x="5849938" y="2101850"/>
              <a:ext cx="84137" cy="74613"/>
            </a:xfrm>
            <a:custGeom>
              <a:avLst/>
              <a:gdLst>
                <a:gd name="T0" fmla="*/ 13 w 19"/>
                <a:gd name="T1" fmla="*/ 2 h 17"/>
                <a:gd name="T2" fmla="*/ 4 w 19"/>
                <a:gd name="T3" fmla="*/ 7 h 17"/>
                <a:gd name="T4" fmla="*/ 0 w 19"/>
                <a:gd name="T5" fmla="*/ 13 h 17"/>
                <a:gd name="T6" fmla="*/ 6 w 19"/>
                <a:gd name="T7" fmla="*/ 16 h 17"/>
                <a:gd name="T8" fmla="*/ 19 w 19"/>
                <a:gd name="T9" fmla="*/ 11 h 17"/>
                <a:gd name="T10" fmla="*/ 13 w 19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7">
                  <a:moveTo>
                    <a:pt x="13" y="2"/>
                  </a:moveTo>
                  <a:cubicBezTo>
                    <a:pt x="13" y="2"/>
                    <a:pt x="7" y="0"/>
                    <a:pt x="4" y="7"/>
                  </a:cubicBezTo>
                  <a:cubicBezTo>
                    <a:pt x="3" y="12"/>
                    <a:pt x="0" y="13"/>
                    <a:pt x="0" y="13"/>
                  </a:cubicBezTo>
                  <a:cubicBezTo>
                    <a:pt x="0" y="13"/>
                    <a:pt x="3" y="15"/>
                    <a:pt x="6" y="16"/>
                  </a:cubicBezTo>
                  <a:cubicBezTo>
                    <a:pt x="6" y="16"/>
                    <a:pt x="17" y="17"/>
                    <a:pt x="19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4" name="Freeform 615"/>
            <p:cNvSpPr>
              <a:spLocks/>
            </p:cNvSpPr>
            <p:nvPr/>
          </p:nvSpPr>
          <p:spPr bwMode="auto">
            <a:xfrm>
              <a:off x="5902325" y="2092325"/>
              <a:ext cx="74612" cy="119063"/>
            </a:xfrm>
            <a:custGeom>
              <a:avLst/>
              <a:gdLst>
                <a:gd name="T0" fmla="*/ 7 w 17"/>
                <a:gd name="T1" fmla="*/ 8 h 27"/>
                <a:gd name="T2" fmla="*/ 0 w 17"/>
                <a:gd name="T3" fmla="*/ 16 h 27"/>
                <a:gd name="T4" fmla="*/ 3 w 17"/>
                <a:gd name="T5" fmla="*/ 24 h 27"/>
                <a:gd name="T6" fmla="*/ 5 w 17"/>
                <a:gd name="T7" fmla="*/ 27 h 27"/>
                <a:gd name="T8" fmla="*/ 13 w 17"/>
                <a:gd name="T9" fmla="*/ 13 h 27"/>
                <a:gd name="T10" fmla="*/ 7 w 17"/>
                <a:gd name="T11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7">
                  <a:moveTo>
                    <a:pt x="7" y="8"/>
                  </a:moveTo>
                  <a:cubicBezTo>
                    <a:pt x="7" y="8"/>
                    <a:pt x="0" y="12"/>
                    <a:pt x="0" y="16"/>
                  </a:cubicBezTo>
                  <a:cubicBezTo>
                    <a:pt x="0" y="19"/>
                    <a:pt x="3" y="24"/>
                    <a:pt x="3" y="24"/>
                  </a:cubicBezTo>
                  <a:cubicBezTo>
                    <a:pt x="3" y="24"/>
                    <a:pt x="6" y="25"/>
                    <a:pt x="5" y="27"/>
                  </a:cubicBezTo>
                  <a:cubicBezTo>
                    <a:pt x="5" y="27"/>
                    <a:pt x="17" y="26"/>
                    <a:pt x="13" y="13"/>
                  </a:cubicBezTo>
                  <a:cubicBezTo>
                    <a:pt x="10" y="0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5" name="Freeform 616"/>
            <p:cNvSpPr>
              <a:spLocks/>
            </p:cNvSpPr>
            <p:nvPr/>
          </p:nvSpPr>
          <p:spPr bwMode="auto">
            <a:xfrm>
              <a:off x="5845175" y="2049463"/>
              <a:ext cx="74612" cy="109538"/>
            </a:xfrm>
            <a:custGeom>
              <a:avLst/>
              <a:gdLst>
                <a:gd name="T0" fmla="*/ 0 w 17"/>
                <a:gd name="T1" fmla="*/ 8 h 25"/>
                <a:gd name="T2" fmla="*/ 12 w 17"/>
                <a:gd name="T3" fmla="*/ 3 h 25"/>
                <a:gd name="T4" fmla="*/ 17 w 17"/>
                <a:gd name="T5" fmla="*/ 13 h 25"/>
                <a:gd name="T6" fmla="*/ 0 w 17"/>
                <a:gd name="T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5">
                  <a:moveTo>
                    <a:pt x="0" y="8"/>
                  </a:moveTo>
                  <a:cubicBezTo>
                    <a:pt x="0" y="8"/>
                    <a:pt x="7" y="0"/>
                    <a:pt x="12" y="3"/>
                  </a:cubicBezTo>
                  <a:cubicBezTo>
                    <a:pt x="17" y="7"/>
                    <a:pt x="17" y="13"/>
                    <a:pt x="17" y="13"/>
                  </a:cubicBezTo>
                  <a:cubicBezTo>
                    <a:pt x="17" y="13"/>
                    <a:pt x="7" y="25"/>
                    <a:pt x="0" y="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6" name="Freeform 617"/>
            <p:cNvSpPr>
              <a:spLocks/>
            </p:cNvSpPr>
            <p:nvPr/>
          </p:nvSpPr>
          <p:spPr bwMode="auto">
            <a:xfrm>
              <a:off x="5859463" y="2022475"/>
              <a:ext cx="100012" cy="79375"/>
            </a:xfrm>
            <a:custGeom>
              <a:avLst/>
              <a:gdLst>
                <a:gd name="T0" fmla="*/ 15 w 23"/>
                <a:gd name="T1" fmla="*/ 0 h 18"/>
                <a:gd name="T2" fmla="*/ 23 w 23"/>
                <a:gd name="T3" fmla="*/ 10 h 18"/>
                <a:gd name="T4" fmla="*/ 16 w 23"/>
                <a:gd name="T5" fmla="*/ 18 h 18"/>
                <a:gd name="T6" fmla="*/ 15 w 23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8">
                  <a:moveTo>
                    <a:pt x="15" y="0"/>
                  </a:moveTo>
                  <a:cubicBezTo>
                    <a:pt x="15" y="0"/>
                    <a:pt x="23" y="5"/>
                    <a:pt x="23" y="10"/>
                  </a:cubicBezTo>
                  <a:cubicBezTo>
                    <a:pt x="22" y="16"/>
                    <a:pt x="16" y="18"/>
                    <a:pt x="16" y="18"/>
                  </a:cubicBezTo>
                  <a:cubicBezTo>
                    <a:pt x="16" y="18"/>
                    <a:pt x="0" y="13"/>
                    <a:pt x="15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7" name="Freeform 618"/>
            <p:cNvSpPr>
              <a:spLocks/>
            </p:cNvSpPr>
            <p:nvPr/>
          </p:nvSpPr>
          <p:spPr bwMode="auto">
            <a:xfrm>
              <a:off x="5938838" y="2039938"/>
              <a:ext cx="74612" cy="84138"/>
            </a:xfrm>
            <a:custGeom>
              <a:avLst/>
              <a:gdLst>
                <a:gd name="T0" fmla="*/ 15 w 17"/>
                <a:gd name="T1" fmla="*/ 6 h 19"/>
                <a:gd name="T2" fmla="*/ 13 w 17"/>
                <a:gd name="T3" fmla="*/ 15 h 19"/>
                <a:gd name="T4" fmla="*/ 3 w 17"/>
                <a:gd name="T5" fmla="*/ 19 h 19"/>
                <a:gd name="T6" fmla="*/ 15 w 17"/>
                <a:gd name="T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15" y="6"/>
                  </a:moveTo>
                  <a:cubicBezTo>
                    <a:pt x="15" y="6"/>
                    <a:pt x="17" y="13"/>
                    <a:pt x="13" y="15"/>
                  </a:cubicBezTo>
                  <a:cubicBezTo>
                    <a:pt x="7" y="18"/>
                    <a:pt x="3" y="19"/>
                    <a:pt x="3" y="19"/>
                  </a:cubicBezTo>
                  <a:cubicBezTo>
                    <a:pt x="0" y="15"/>
                    <a:pt x="0" y="0"/>
                    <a:pt x="15" y="6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8" name="Freeform 619"/>
            <p:cNvSpPr>
              <a:spLocks/>
            </p:cNvSpPr>
            <p:nvPr/>
          </p:nvSpPr>
          <p:spPr bwMode="auto">
            <a:xfrm>
              <a:off x="5946775" y="2079625"/>
              <a:ext cx="74612" cy="106363"/>
            </a:xfrm>
            <a:custGeom>
              <a:avLst/>
              <a:gdLst>
                <a:gd name="T0" fmla="*/ 17 w 17"/>
                <a:gd name="T1" fmla="*/ 18 h 24"/>
                <a:gd name="T2" fmla="*/ 6 w 17"/>
                <a:gd name="T3" fmla="*/ 21 h 24"/>
                <a:gd name="T4" fmla="*/ 0 w 17"/>
                <a:gd name="T5" fmla="*/ 11 h 24"/>
                <a:gd name="T6" fmla="*/ 17 w 17"/>
                <a:gd name="T7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4">
                  <a:moveTo>
                    <a:pt x="17" y="18"/>
                  </a:moveTo>
                  <a:cubicBezTo>
                    <a:pt x="17" y="18"/>
                    <a:pt x="10" y="24"/>
                    <a:pt x="6" y="21"/>
                  </a:cubicBezTo>
                  <a:cubicBezTo>
                    <a:pt x="0" y="17"/>
                    <a:pt x="0" y="11"/>
                    <a:pt x="0" y="11"/>
                  </a:cubicBezTo>
                  <a:cubicBezTo>
                    <a:pt x="0" y="11"/>
                    <a:pt x="17" y="0"/>
                    <a:pt x="17" y="1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9" name="Freeform 620"/>
            <p:cNvSpPr>
              <a:spLocks/>
            </p:cNvSpPr>
            <p:nvPr/>
          </p:nvSpPr>
          <p:spPr bwMode="auto">
            <a:xfrm>
              <a:off x="5899150" y="2084388"/>
              <a:ext cx="65087" cy="61913"/>
            </a:xfrm>
            <a:custGeom>
              <a:avLst/>
              <a:gdLst>
                <a:gd name="T0" fmla="*/ 13 w 15"/>
                <a:gd name="T1" fmla="*/ 4 h 14"/>
                <a:gd name="T2" fmla="*/ 10 w 15"/>
                <a:gd name="T3" fmla="*/ 13 h 14"/>
                <a:gd name="T4" fmla="*/ 2 w 15"/>
                <a:gd name="T5" fmla="*/ 10 h 14"/>
                <a:gd name="T6" fmla="*/ 5 w 15"/>
                <a:gd name="T7" fmla="*/ 1 h 14"/>
                <a:gd name="T8" fmla="*/ 13 w 15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3" y="4"/>
                  </a:moveTo>
                  <a:cubicBezTo>
                    <a:pt x="15" y="7"/>
                    <a:pt x="13" y="11"/>
                    <a:pt x="10" y="13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6"/>
                    <a:pt x="2" y="3"/>
                    <a:pt x="5" y="1"/>
                  </a:cubicBezTo>
                  <a:cubicBezTo>
                    <a:pt x="8" y="0"/>
                    <a:pt x="12" y="1"/>
                    <a:pt x="13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0" name="Freeform 621"/>
            <p:cNvSpPr>
              <a:spLocks/>
            </p:cNvSpPr>
            <p:nvPr/>
          </p:nvSpPr>
          <p:spPr bwMode="auto">
            <a:xfrm>
              <a:off x="5911850" y="2092325"/>
              <a:ext cx="39687" cy="39688"/>
            </a:xfrm>
            <a:custGeom>
              <a:avLst/>
              <a:gdLst>
                <a:gd name="T0" fmla="*/ 8 w 9"/>
                <a:gd name="T1" fmla="*/ 3 h 9"/>
                <a:gd name="T2" fmla="*/ 6 w 9"/>
                <a:gd name="T3" fmla="*/ 8 h 9"/>
                <a:gd name="T4" fmla="*/ 1 w 9"/>
                <a:gd name="T5" fmla="*/ 7 h 9"/>
                <a:gd name="T6" fmla="*/ 3 w 9"/>
                <a:gd name="T7" fmla="*/ 1 h 9"/>
                <a:gd name="T8" fmla="*/ 8 w 9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8" y="3"/>
                  </a:moveTo>
                  <a:cubicBezTo>
                    <a:pt x="9" y="5"/>
                    <a:pt x="8" y="8"/>
                    <a:pt x="6" y="8"/>
                  </a:cubicBezTo>
                  <a:cubicBezTo>
                    <a:pt x="4" y="9"/>
                    <a:pt x="2" y="9"/>
                    <a:pt x="1" y="7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1"/>
                    <a:pt x="8" y="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1" name="Freeform 622"/>
            <p:cNvSpPr>
              <a:spLocks/>
            </p:cNvSpPr>
            <p:nvPr/>
          </p:nvSpPr>
          <p:spPr bwMode="auto">
            <a:xfrm>
              <a:off x="5859463" y="2084388"/>
              <a:ext cx="47625" cy="26988"/>
            </a:xfrm>
            <a:custGeom>
              <a:avLst/>
              <a:gdLst>
                <a:gd name="T0" fmla="*/ 11 w 11"/>
                <a:gd name="T1" fmla="*/ 6 h 6"/>
                <a:gd name="T2" fmla="*/ 5 w 11"/>
                <a:gd name="T3" fmla="*/ 4 h 6"/>
                <a:gd name="T4" fmla="*/ 0 w 11"/>
                <a:gd name="T5" fmla="*/ 0 h 6"/>
                <a:gd name="T6" fmla="*/ 11 w 11"/>
                <a:gd name="T7" fmla="*/ 5 h 6"/>
                <a:gd name="T8" fmla="*/ 11 w 11"/>
                <a:gd name="T9" fmla="*/ 5 h 6"/>
                <a:gd name="T10" fmla="*/ 11 w 11"/>
                <a:gd name="T11" fmla="*/ 5 h 6"/>
                <a:gd name="T12" fmla="*/ 11 w 1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cubicBezTo>
                    <a:pt x="9" y="5"/>
                    <a:pt x="7" y="5"/>
                    <a:pt x="5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3" y="3"/>
                    <a:pt x="7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2" name="Freeform 623"/>
            <p:cNvSpPr>
              <a:spLocks/>
            </p:cNvSpPr>
            <p:nvPr/>
          </p:nvSpPr>
          <p:spPr bwMode="auto">
            <a:xfrm>
              <a:off x="5929313" y="2035175"/>
              <a:ext cx="9525" cy="57150"/>
            </a:xfrm>
            <a:custGeom>
              <a:avLst/>
              <a:gdLst>
                <a:gd name="T0" fmla="*/ 0 w 2"/>
                <a:gd name="T1" fmla="*/ 0 h 13"/>
                <a:gd name="T2" fmla="*/ 2 w 2"/>
                <a:gd name="T3" fmla="*/ 12 h 13"/>
                <a:gd name="T4" fmla="*/ 1 w 2"/>
                <a:gd name="T5" fmla="*/ 13 h 13"/>
                <a:gd name="T6" fmla="*/ 1 w 2"/>
                <a:gd name="T7" fmla="*/ 12 h 13"/>
                <a:gd name="T8" fmla="*/ 1 w 2"/>
                <a:gd name="T9" fmla="*/ 12 h 13"/>
                <a:gd name="T10" fmla="*/ 0 w 2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3">
                  <a:moveTo>
                    <a:pt x="0" y="0"/>
                  </a:moveTo>
                  <a:cubicBezTo>
                    <a:pt x="2" y="4"/>
                    <a:pt x="2" y="8"/>
                    <a:pt x="2" y="12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3" name="Freeform 624"/>
            <p:cNvSpPr>
              <a:spLocks/>
            </p:cNvSpPr>
            <p:nvPr/>
          </p:nvSpPr>
          <p:spPr bwMode="auto">
            <a:xfrm>
              <a:off x="5876925" y="2128838"/>
              <a:ext cx="34925" cy="25400"/>
            </a:xfrm>
            <a:custGeom>
              <a:avLst/>
              <a:gdLst>
                <a:gd name="T0" fmla="*/ 0 w 8"/>
                <a:gd name="T1" fmla="*/ 6 h 6"/>
                <a:gd name="T2" fmla="*/ 6 w 8"/>
                <a:gd name="T3" fmla="*/ 1 h 6"/>
                <a:gd name="T4" fmla="*/ 7 w 8"/>
                <a:gd name="T5" fmla="*/ 1 h 6"/>
                <a:gd name="T6" fmla="*/ 8 w 8"/>
                <a:gd name="T7" fmla="*/ 2 h 6"/>
                <a:gd name="T8" fmla="*/ 8 w 8"/>
                <a:gd name="T9" fmla="*/ 2 h 6"/>
                <a:gd name="T10" fmla="*/ 8 w 8"/>
                <a:gd name="T11" fmla="*/ 2 h 6"/>
                <a:gd name="T12" fmla="*/ 4 w 8"/>
                <a:gd name="T13" fmla="*/ 5 h 6"/>
                <a:gd name="T14" fmla="*/ 0 w 8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3" y="6"/>
                    <a:pt x="6" y="4"/>
                    <a:pt x="6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6" y="5"/>
                    <a:pt x="4" y="5"/>
                  </a:cubicBezTo>
                  <a:cubicBezTo>
                    <a:pt x="3" y="6"/>
                    <a:pt x="1" y="6"/>
                    <a:pt x="0" y="6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4" name="Freeform 625"/>
            <p:cNvSpPr>
              <a:spLocks/>
            </p:cNvSpPr>
            <p:nvPr/>
          </p:nvSpPr>
          <p:spPr bwMode="auto">
            <a:xfrm>
              <a:off x="5934075" y="2132013"/>
              <a:ext cx="17462" cy="66675"/>
            </a:xfrm>
            <a:custGeom>
              <a:avLst/>
              <a:gdLst>
                <a:gd name="T0" fmla="*/ 3 w 4"/>
                <a:gd name="T1" fmla="*/ 1 h 15"/>
                <a:gd name="T2" fmla="*/ 3 w 4"/>
                <a:gd name="T3" fmla="*/ 9 h 15"/>
                <a:gd name="T4" fmla="*/ 0 w 4"/>
                <a:gd name="T5" fmla="*/ 15 h 15"/>
                <a:gd name="T6" fmla="*/ 2 w 4"/>
                <a:gd name="T7" fmla="*/ 9 h 15"/>
                <a:gd name="T8" fmla="*/ 1 w 4"/>
                <a:gd name="T9" fmla="*/ 2 h 15"/>
                <a:gd name="T10" fmla="*/ 1 w 4"/>
                <a:gd name="T11" fmla="*/ 2 h 15"/>
                <a:gd name="T12" fmla="*/ 2 w 4"/>
                <a:gd name="T13" fmla="*/ 0 h 15"/>
                <a:gd name="T14" fmla="*/ 3 w 4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5">
                  <a:moveTo>
                    <a:pt x="3" y="1"/>
                  </a:moveTo>
                  <a:cubicBezTo>
                    <a:pt x="4" y="4"/>
                    <a:pt x="4" y="6"/>
                    <a:pt x="3" y="9"/>
                  </a:cubicBezTo>
                  <a:cubicBezTo>
                    <a:pt x="3" y="11"/>
                    <a:pt x="1" y="13"/>
                    <a:pt x="0" y="15"/>
                  </a:cubicBezTo>
                  <a:cubicBezTo>
                    <a:pt x="1" y="13"/>
                    <a:pt x="2" y="11"/>
                    <a:pt x="2" y="9"/>
                  </a:cubicBezTo>
                  <a:cubicBezTo>
                    <a:pt x="2" y="6"/>
                    <a:pt x="2" y="4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5" name="Freeform 626"/>
            <p:cNvSpPr>
              <a:spLocks/>
            </p:cNvSpPr>
            <p:nvPr/>
          </p:nvSpPr>
          <p:spPr bwMode="auto">
            <a:xfrm>
              <a:off x="5959475" y="2124075"/>
              <a:ext cx="49212" cy="22225"/>
            </a:xfrm>
            <a:custGeom>
              <a:avLst/>
              <a:gdLst>
                <a:gd name="T0" fmla="*/ 11 w 11"/>
                <a:gd name="T1" fmla="*/ 5 h 5"/>
                <a:gd name="T2" fmla="*/ 6 w 11"/>
                <a:gd name="T3" fmla="*/ 3 h 5"/>
                <a:gd name="T4" fmla="*/ 1 w 11"/>
                <a:gd name="T5" fmla="*/ 2 h 5"/>
                <a:gd name="T6" fmla="*/ 1 w 11"/>
                <a:gd name="T7" fmla="*/ 2 h 5"/>
                <a:gd name="T8" fmla="*/ 0 w 11"/>
                <a:gd name="T9" fmla="*/ 1 h 5"/>
                <a:gd name="T10" fmla="*/ 1 w 11"/>
                <a:gd name="T11" fmla="*/ 0 h 5"/>
                <a:gd name="T12" fmla="*/ 1 w 11"/>
                <a:gd name="T13" fmla="*/ 0 h 5"/>
                <a:gd name="T14" fmla="*/ 7 w 11"/>
                <a:gd name="T15" fmla="*/ 2 h 5"/>
                <a:gd name="T16" fmla="*/ 11 w 11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3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5" y="1"/>
                    <a:pt x="7" y="2"/>
                  </a:cubicBezTo>
                  <a:cubicBezTo>
                    <a:pt x="8" y="3"/>
                    <a:pt x="10" y="4"/>
                    <a:pt x="11" y="5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6" name="Freeform 627"/>
            <p:cNvSpPr>
              <a:spLocks/>
            </p:cNvSpPr>
            <p:nvPr/>
          </p:nvSpPr>
          <p:spPr bwMode="auto">
            <a:xfrm>
              <a:off x="5951538" y="2071688"/>
              <a:ext cx="47625" cy="30163"/>
            </a:xfrm>
            <a:custGeom>
              <a:avLst/>
              <a:gdLst>
                <a:gd name="T0" fmla="*/ 11 w 11"/>
                <a:gd name="T1" fmla="*/ 1 h 7"/>
                <a:gd name="T2" fmla="*/ 2 w 11"/>
                <a:gd name="T3" fmla="*/ 7 h 7"/>
                <a:gd name="T4" fmla="*/ 1 w 11"/>
                <a:gd name="T5" fmla="*/ 7 h 7"/>
                <a:gd name="T6" fmla="*/ 0 w 11"/>
                <a:gd name="T7" fmla="*/ 6 h 7"/>
                <a:gd name="T8" fmla="*/ 0 w 11"/>
                <a:gd name="T9" fmla="*/ 6 h 7"/>
                <a:gd name="T10" fmla="*/ 0 w 11"/>
                <a:gd name="T11" fmla="*/ 6 h 7"/>
                <a:gd name="T12" fmla="*/ 11 w 11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">
                  <a:moveTo>
                    <a:pt x="11" y="1"/>
                  </a:moveTo>
                  <a:cubicBezTo>
                    <a:pt x="7" y="1"/>
                    <a:pt x="4" y="4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2"/>
                    <a:pt x="7" y="0"/>
                    <a:pt x="11" y="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7" name="Freeform 628"/>
            <p:cNvSpPr>
              <a:spLocks/>
            </p:cNvSpPr>
            <p:nvPr/>
          </p:nvSpPr>
          <p:spPr bwMode="auto">
            <a:xfrm>
              <a:off x="6781800" y="1873250"/>
              <a:ext cx="166687" cy="171450"/>
            </a:xfrm>
            <a:custGeom>
              <a:avLst/>
              <a:gdLst>
                <a:gd name="T0" fmla="*/ 6 w 38"/>
                <a:gd name="T1" fmla="*/ 2 h 39"/>
                <a:gd name="T2" fmla="*/ 15 w 38"/>
                <a:gd name="T3" fmla="*/ 0 h 39"/>
                <a:gd name="T4" fmla="*/ 24 w 38"/>
                <a:gd name="T5" fmla="*/ 3 h 39"/>
                <a:gd name="T6" fmla="*/ 37 w 38"/>
                <a:gd name="T7" fmla="*/ 19 h 39"/>
                <a:gd name="T8" fmla="*/ 37 w 38"/>
                <a:gd name="T9" fmla="*/ 29 h 39"/>
                <a:gd name="T10" fmla="*/ 35 w 38"/>
                <a:gd name="T11" fmla="*/ 35 h 39"/>
                <a:gd name="T12" fmla="*/ 29 w 38"/>
                <a:gd name="T13" fmla="*/ 38 h 39"/>
                <a:gd name="T14" fmla="*/ 26 w 38"/>
                <a:gd name="T15" fmla="*/ 39 h 39"/>
                <a:gd name="T16" fmla="*/ 23 w 38"/>
                <a:gd name="T17" fmla="*/ 38 h 39"/>
                <a:gd name="T18" fmla="*/ 18 w 38"/>
                <a:gd name="T19" fmla="*/ 35 h 39"/>
                <a:gd name="T20" fmla="*/ 13 w 38"/>
                <a:gd name="T21" fmla="*/ 27 h 39"/>
                <a:gd name="T22" fmla="*/ 13 w 38"/>
                <a:gd name="T23" fmla="*/ 27 h 39"/>
                <a:gd name="T24" fmla="*/ 16 w 38"/>
                <a:gd name="T25" fmla="*/ 26 h 39"/>
                <a:gd name="T26" fmla="*/ 14 w 38"/>
                <a:gd name="T27" fmla="*/ 29 h 39"/>
                <a:gd name="T28" fmla="*/ 12 w 38"/>
                <a:gd name="T29" fmla="*/ 30 h 39"/>
                <a:gd name="T30" fmla="*/ 8 w 38"/>
                <a:gd name="T31" fmla="*/ 28 h 39"/>
                <a:gd name="T32" fmla="*/ 3 w 38"/>
                <a:gd name="T33" fmla="*/ 21 h 39"/>
                <a:gd name="T34" fmla="*/ 1 w 38"/>
                <a:gd name="T35" fmla="*/ 6 h 39"/>
                <a:gd name="T36" fmla="*/ 4 w 38"/>
                <a:gd name="T37" fmla="*/ 20 h 39"/>
                <a:gd name="T38" fmla="*/ 9 w 38"/>
                <a:gd name="T39" fmla="*/ 26 h 39"/>
                <a:gd name="T40" fmla="*/ 12 w 38"/>
                <a:gd name="T41" fmla="*/ 27 h 39"/>
                <a:gd name="T42" fmla="*/ 13 w 38"/>
                <a:gd name="T43" fmla="*/ 26 h 39"/>
                <a:gd name="T44" fmla="*/ 13 w 38"/>
                <a:gd name="T45" fmla="*/ 23 h 39"/>
                <a:gd name="T46" fmla="*/ 15 w 38"/>
                <a:gd name="T47" fmla="*/ 25 h 39"/>
                <a:gd name="T48" fmla="*/ 27 w 38"/>
                <a:gd name="T49" fmla="*/ 32 h 39"/>
                <a:gd name="T50" fmla="*/ 32 w 38"/>
                <a:gd name="T51" fmla="*/ 28 h 39"/>
                <a:gd name="T52" fmla="*/ 31 w 38"/>
                <a:gd name="T53" fmla="*/ 20 h 39"/>
                <a:gd name="T54" fmla="*/ 22 w 38"/>
                <a:gd name="T55" fmla="*/ 6 h 39"/>
                <a:gd name="T56" fmla="*/ 6 w 38"/>
                <a:gd name="T57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9">
                  <a:moveTo>
                    <a:pt x="6" y="2"/>
                  </a:moveTo>
                  <a:cubicBezTo>
                    <a:pt x="8" y="0"/>
                    <a:pt x="12" y="0"/>
                    <a:pt x="15" y="0"/>
                  </a:cubicBezTo>
                  <a:cubicBezTo>
                    <a:pt x="18" y="0"/>
                    <a:pt x="22" y="1"/>
                    <a:pt x="24" y="3"/>
                  </a:cubicBezTo>
                  <a:cubicBezTo>
                    <a:pt x="30" y="7"/>
                    <a:pt x="34" y="12"/>
                    <a:pt x="37" y="19"/>
                  </a:cubicBezTo>
                  <a:cubicBezTo>
                    <a:pt x="38" y="22"/>
                    <a:pt x="38" y="26"/>
                    <a:pt x="37" y="29"/>
                  </a:cubicBezTo>
                  <a:cubicBezTo>
                    <a:pt x="37" y="31"/>
                    <a:pt x="36" y="33"/>
                    <a:pt x="35" y="35"/>
                  </a:cubicBezTo>
                  <a:cubicBezTo>
                    <a:pt x="33" y="36"/>
                    <a:pt x="31" y="37"/>
                    <a:pt x="29" y="38"/>
                  </a:cubicBezTo>
                  <a:cubicBezTo>
                    <a:pt x="29" y="38"/>
                    <a:pt x="28" y="39"/>
                    <a:pt x="26" y="39"/>
                  </a:cubicBezTo>
                  <a:cubicBezTo>
                    <a:pt x="25" y="39"/>
                    <a:pt x="24" y="38"/>
                    <a:pt x="23" y="38"/>
                  </a:cubicBezTo>
                  <a:cubicBezTo>
                    <a:pt x="21" y="37"/>
                    <a:pt x="20" y="36"/>
                    <a:pt x="18" y="35"/>
                  </a:cubicBezTo>
                  <a:cubicBezTo>
                    <a:pt x="16" y="33"/>
                    <a:pt x="14" y="30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7"/>
                    <a:pt x="15" y="28"/>
                    <a:pt x="14" y="29"/>
                  </a:cubicBezTo>
                  <a:cubicBezTo>
                    <a:pt x="14" y="29"/>
                    <a:pt x="13" y="30"/>
                    <a:pt x="12" y="30"/>
                  </a:cubicBezTo>
                  <a:cubicBezTo>
                    <a:pt x="10" y="30"/>
                    <a:pt x="8" y="29"/>
                    <a:pt x="8" y="28"/>
                  </a:cubicBezTo>
                  <a:cubicBezTo>
                    <a:pt x="6" y="26"/>
                    <a:pt x="4" y="23"/>
                    <a:pt x="3" y="21"/>
                  </a:cubicBezTo>
                  <a:cubicBezTo>
                    <a:pt x="1" y="16"/>
                    <a:pt x="0" y="11"/>
                    <a:pt x="1" y="6"/>
                  </a:cubicBezTo>
                  <a:cubicBezTo>
                    <a:pt x="0" y="11"/>
                    <a:pt x="2" y="16"/>
                    <a:pt x="4" y="20"/>
                  </a:cubicBezTo>
                  <a:cubicBezTo>
                    <a:pt x="6" y="22"/>
                    <a:pt x="7" y="25"/>
                    <a:pt x="9" y="26"/>
                  </a:cubicBezTo>
                  <a:cubicBezTo>
                    <a:pt x="10" y="27"/>
                    <a:pt x="11" y="28"/>
                    <a:pt x="12" y="27"/>
                  </a:cubicBezTo>
                  <a:cubicBezTo>
                    <a:pt x="12" y="27"/>
                    <a:pt x="12" y="27"/>
                    <a:pt x="13" y="26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9" y="29"/>
                    <a:pt x="24" y="34"/>
                    <a:pt x="27" y="32"/>
                  </a:cubicBezTo>
                  <a:cubicBezTo>
                    <a:pt x="30" y="31"/>
                    <a:pt x="31" y="30"/>
                    <a:pt x="32" y="28"/>
                  </a:cubicBezTo>
                  <a:cubicBezTo>
                    <a:pt x="32" y="26"/>
                    <a:pt x="32" y="23"/>
                    <a:pt x="31" y="20"/>
                  </a:cubicBezTo>
                  <a:cubicBezTo>
                    <a:pt x="30" y="15"/>
                    <a:pt x="26" y="10"/>
                    <a:pt x="22" y="6"/>
                  </a:cubicBezTo>
                  <a:cubicBezTo>
                    <a:pt x="18" y="2"/>
                    <a:pt x="12" y="1"/>
                    <a:pt x="6" y="2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8" name="Freeform 629"/>
            <p:cNvSpPr>
              <a:spLocks/>
            </p:cNvSpPr>
            <p:nvPr/>
          </p:nvSpPr>
          <p:spPr bwMode="auto">
            <a:xfrm>
              <a:off x="6153150" y="2251075"/>
              <a:ext cx="166687" cy="66675"/>
            </a:xfrm>
            <a:custGeom>
              <a:avLst/>
              <a:gdLst>
                <a:gd name="T0" fmla="*/ 33 w 38"/>
                <a:gd name="T1" fmla="*/ 15 h 15"/>
                <a:gd name="T2" fmla="*/ 27 w 38"/>
                <a:gd name="T3" fmla="*/ 9 h 15"/>
                <a:gd name="T4" fmla="*/ 19 w 38"/>
                <a:gd name="T5" fmla="*/ 4 h 15"/>
                <a:gd name="T6" fmla="*/ 10 w 38"/>
                <a:gd name="T7" fmla="*/ 2 h 15"/>
                <a:gd name="T8" fmla="*/ 5 w 38"/>
                <a:gd name="T9" fmla="*/ 2 h 15"/>
                <a:gd name="T10" fmla="*/ 0 w 38"/>
                <a:gd name="T11" fmla="*/ 2 h 15"/>
                <a:gd name="T12" fmla="*/ 5 w 38"/>
                <a:gd name="T13" fmla="*/ 1 h 15"/>
                <a:gd name="T14" fmla="*/ 10 w 38"/>
                <a:gd name="T15" fmla="*/ 1 h 15"/>
                <a:gd name="T16" fmla="*/ 20 w 38"/>
                <a:gd name="T17" fmla="*/ 2 h 15"/>
                <a:gd name="T18" fmla="*/ 29 w 38"/>
                <a:gd name="T19" fmla="*/ 5 h 15"/>
                <a:gd name="T20" fmla="*/ 38 w 38"/>
                <a:gd name="T21" fmla="*/ 12 h 15"/>
                <a:gd name="T22" fmla="*/ 33 w 38"/>
                <a:gd name="T2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5">
                  <a:moveTo>
                    <a:pt x="33" y="15"/>
                  </a:moveTo>
                  <a:cubicBezTo>
                    <a:pt x="32" y="13"/>
                    <a:pt x="29" y="10"/>
                    <a:pt x="27" y="9"/>
                  </a:cubicBezTo>
                  <a:cubicBezTo>
                    <a:pt x="25" y="7"/>
                    <a:pt x="22" y="5"/>
                    <a:pt x="19" y="4"/>
                  </a:cubicBezTo>
                  <a:cubicBezTo>
                    <a:pt x="16" y="3"/>
                    <a:pt x="13" y="2"/>
                    <a:pt x="10" y="2"/>
                  </a:cubicBezTo>
                  <a:cubicBezTo>
                    <a:pt x="8" y="2"/>
                    <a:pt x="7" y="2"/>
                    <a:pt x="5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1"/>
                    <a:pt x="8" y="1"/>
                    <a:pt x="10" y="1"/>
                  </a:cubicBezTo>
                  <a:cubicBezTo>
                    <a:pt x="13" y="0"/>
                    <a:pt x="16" y="1"/>
                    <a:pt x="20" y="2"/>
                  </a:cubicBezTo>
                  <a:cubicBezTo>
                    <a:pt x="23" y="2"/>
                    <a:pt x="26" y="3"/>
                    <a:pt x="29" y="5"/>
                  </a:cubicBezTo>
                  <a:cubicBezTo>
                    <a:pt x="32" y="7"/>
                    <a:pt x="35" y="9"/>
                    <a:pt x="38" y="12"/>
                  </a:cubicBezTo>
                  <a:lnTo>
                    <a:pt x="33" y="1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795" name="TextBox 1"/>
          <p:cNvSpPr txBox="1"/>
          <p:nvPr/>
        </p:nvSpPr>
        <p:spPr>
          <a:xfrm>
            <a:off x="1073149" y="2162177"/>
            <a:ext cx="10100679" cy="3139293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2020</a:t>
            </a:r>
          </a:p>
          <a:p>
            <a:pPr algn="ctr"/>
            <a:r>
              <a:rPr lang="zh-CN" altLang="en-US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新年总结</a:t>
            </a:r>
            <a:r>
              <a:rPr lang="en-US" altLang="zh-CN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计划</a:t>
            </a:r>
            <a:r>
              <a:rPr lang="en-US" altLang="zh-CN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汇报</a:t>
            </a:r>
            <a:r>
              <a:rPr lang="en-US" altLang="zh-CN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PPT</a:t>
            </a:r>
            <a:r>
              <a:rPr lang="zh-CN" altLang="en-US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模板</a:t>
            </a:r>
            <a:endParaRPr lang="zh-CN" altLang="en-US" sz="6600" b="1" dirty="0">
              <a:solidFill>
                <a:prstClr val="white"/>
              </a:solidFill>
              <a:latin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796" name="组合 795"/>
          <p:cNvGrpSpPr/>
          <p:nvPr/>
        </p:nvGrpSpPr>
        <p:grpSpPr>
          <a:xfrm>
            <a:off x="4556081" y="5558480"/>
            <a:ext cx="3406775" cy="833437"/>
            <a:chOff x="4562476" y="709613"/>
            <a:chExt cx="3406775" cy="833437"/>
          </a:xfrm>
        </p:grpSpPr>
        <p:sp>
          <p:nvSpPr>
            <p:cNvPr id="797" name="Oval 73"/>
            <p:cNvSpPr>
              <a:spLocks noChangeArrowheads="1"/>
            </p:cNvSpPr>
            <p:nvPr/>
          </p:nvSpPr>
          <p:spPr bwMode="auto">
            <a:xfrm>
              <a:off x="4562476" y="709613"/>
              <a:ext cx="811213" cy="823912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0" name="Freeform 74"/>
            <p:cNvSpPr>
              <a:spLocks noEditPoints="1"/>
            </p:cNvSpPr>
            <p:nvPr/>
          </p:nvSpPr>
          <p:spPr bwMode="auto">
            <a:xfrm>
              <a:off x="4621213" y="769938"/>
              <a:ext cx="685800" cy="703262"/>
            </a:xfrm>
            <a:custGeom>
              <a:avLst/>
              <a:gdLst>
                <a:gd name="T0" fmla="*/ 41 w 82"/>
                <a:gd name="T1" fmla="*/ 82 h 82"/>
                <a:gd name="T2" fmla="*/ 0 w 82"/>
                <a:gd name="T3" fmla="*/ 41 h 82"/>
                <a:gd name="T4" fmla="*/ 41 w 82"/>
                <a:gd name="T5" fmla="*/ 0 h 82"/>
                <a:gd name="T6" fmla="*/ 82 w 82"/>
                <a:gd name="T7" fmla="*/ 41 h 82"/>
                <a:gd name="T8" fmla="*/ 41 w 82"/>
                <a:gd name="T9" fmla="*/ 82 h 82"/>
                <a:gd name="T10" fmla="*/ 41 w 82"/>
                <a:gd name="T11" fmla="*/ 2 h 82"/>
                <a:gd name="T12" fmla="*/ 3 w 82"/>
                <a:gd name="T13" fmla="*/ 41 h 82"/>
                <a:gd name="T14" fmla="*/ 41 w 82"/>
                <a:gd name="T15" fmla="*/ 80 h 82"/>
                <a:gd name="T16" fmla="*/ 80 w 82"/>
                <a:gd name="T17" fmla="*/ 41 h 82"/>
                <a:gd name="T18" fmla="*/ 41 w 82"/>
                <a:gd name="T1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2">
                  <a:moveTo>
                    <a:pt x="41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2" y="18"/>
                    <a:pt x="82" y="41"/>
                  </a:cubicBezTo>
                  <a:cubicBezTo>
                    <a:pt x="82" y="64"/>
                    <a:pt x="64" y="82"/>
                    <a:pt x="41" y="82"/>
                  </a:cubicBezTo>
                  <a:close/>
                  <a:moveTo>
                    <a:pt x="41" y="2"/>
                  </a:moveTo>
                  <a:cubicBezTo>
                    <a:pt x="20" y="2"/>
                    <a:pt x="3" y="20"/>
                    <a:pt x="3" y="41"/>
                  </a:cubicBezTo>
                  <a:cubicBezTo>
                    <a:pt x="3" y="62"/>
                    <a:pt x="20" y="80"/>
                    <a:pt x="41" y="80"/>
                  </a:cubicBezTo>
                  <a:cubicBezTo>
                    <a:pt x="63" y="80"/>
                    <a:pt x="80" y="62"/>
                    <a:pt x="80" y="41"/>
                  </a:cubicBezTo>
                  <a:cubicBezTo>
                    <a:pt x="80" y="20"/>
                    <a:pt x="63" y="2"/>
                    <a:pt x="41" y="2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1" name="Freeform 75"/>
            <p:cNvSpPr>
              <a:spLocks/>
            </p:cNvSpPr>
            <p:nvPr/>
          </p:nvSpPr>
          <p:spPr bwMode="auto">
            <a:xfrm>
              <a:off x="4729163" y="1190625"/>
              <a:ext cx="101600" cy="103187"/>
            </a:xfrm>
            <a:custGeom>
              <a:avLst/>
              <a:gdLst>
                <a:gd name="T0" fmla="*/ 43 w 64"/>
                <a:gd name="T1" fmla="*/ 0 h 65"/>
                <a:gd name="T2" fmla="*/ 0 w 64"/>
                <a:gd name="T3" fmla="*/ 43 h 65"/>
                <a:gd name="T4" fmla="*/ 21 w 64"/>
                <a:gd name="T5" fmla="*/ 65 h 65"/>
                <a:gd name="T6" fmla="*/ 64 w 64"/>
                <a:gd name="T7" fmla="*/ 22 h 65"/>
                <a:gd name="T8" fmla="*/ 43 w 64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5">
                  <a:moveTo>
                    <a:pt x="43" y="0"/>
                  </a:moveTo>
                  <a:lnTo>
                    <a:pt x="0" y="43"/>
                  </a:lnTo>
                  <a:lnTo>
                    <a:pt x="21" y="65"/>
                  </a:lnTo>
                  <a:lnTo>
                    <a:pt x="64" y="2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2" name="Freeform 76"/>
            <p:cNvSpPr>
              <a:spLocks noEditPoints="1"/>
            </p:cNvSpPr>
            <p:nvPr/>
          </p:nvSpPr>
          <p:spPr bwMode="auto">
            <a:xfrm>
              <a:off x="4746626" y="890588"/>
              <a:ext cx="242888" cy="463550"/>
            </a:xfrm>
            <a:custGeom>
              <a:avLst/>
              <a:gdLst>
                <a:gd name="T0" fmla="*/ 29 w 29"/>
                <a:gd name="T1" fmla="*/ 33 h 54"/>
                <a:gd name="T2" fmla="*/ 29 w 29"/>
                <a:gd name="T3" fmla="*/ 28 h 54"/>
                <a:gd name="T4" fmla="*/ 17 w 29"/>
                <a:gd name="T5" fmla="*/ 28 h 54"/>
                <a:gd name="T6" fmla="*/ 17 w 29"/>
                <a:gd name="T7" fmla="*/ 23 h 54"/>
                <a:gd name="T8" fmla="*/ 20 w 29"/>
                <a:gd name="T9" fmla="*/ 23 h 54"/>
                <a:gd name="T10" fmla="*/ 29 w 29"/>
                <a:gd name="T11" fmla="*/ 23 h 54"/>
                <a:gd name="T12" fmla="*/ 29 w 29"/>
                <a:gd name="T13" fmla="*/ 18 h 54"/>
                <a:gd name="T14" fmla="*/ 24 w 29"/>
                <a:gd name="T15" fmla="*/ 18 h 54"/>
                <a:gd name="T16" fmla="*/ 27 w 29"/>
                <a:gd name="T17" fmla="*/ 9 h 54"/>
                <a:gd name="T18" fmla="*/ 27 w 29"/>
                <a:gd name="T19" fmla="*/ 6 h 54"/>
                <a:gd name="T20" fmla="*/ 25 w 29"/>
                <a:gd name="T21" fmla="*/ 5 h 54"/>
                <a:gd name="T22" fmla="*/ 17 w 29"/>
                <a:gd name="T23" fmla="*/ 5 h 54"/>
                <a:gd name="T24" fmla="*/ 17 w 29"/>
                <a:gd name="T25" fmla="*/ 0 h 54"/>
                <a:gd name="T26" fmla="*/ 12 w 29"/>
                <a:gd name="T27" fmla="*/ 0 h 54"/>
                <a:gd name="T28" fmla="*/ 12 w 29"/>
                <a:gd name="T29" fmla="*/ 5 h 54"/>
                <a:gd name="T30" fmla="*/ 4 w 29"/>
                <a:gd name="T31" fmla="*/ 5 h 54"/>
                <a:gd name="T32" fmla="*/ 2 w 29"/>
                <a:gd name="T33" fmla="*/ 6 h 54"/>
                <a:gd name="T34" fmla="*/ 2 w 29"/>
                <a:gd name="T35" fmla="*/ 9 h 54"/>
                <a:gd name="T36" fmla="*/ 5 w 29"/>
                <a:gd name="T37" fmla="*/ 18 h 54"/>
                <a:gd name="T38" fmla="*/ 0 w 29"/>
                <a:gd name="T39" fmla="*/ 18 h 54"/>
                <a:gd name="T40" fmla="*/ 0 w 29"/>
                <a:gd name="T41" fmla="*/ 23 h 54"/>
                <a:gd name="T42" fmla="*/ 9 w 29"/>
                <a:gd name="T43" fmla="*/ 23 h 54"/>
                <a:gd name="T44" fmla="*/ 12 w 29"/>
                <a:gd name="T45" fmla="*/ 23 h 54"/>
                <a:gd name="T46" fmla="*/ 12 w 29"/>
                <a:gd name="T47" fmla="*/ 28 h 54"/>
                <a:gd name="T48" fmla="*/ 0 w 29"/>
                <a:gd name="T49" fmla="*/ 28 h 54"/>
                <a:gd name="T50" fmla="*/ 0 w 29"/>
                <a:gd name="T51" fmla="*/ 33 h 54"/>
                <a:gd name="T52" fmla="*/ 12 w 29"/>
                <a:gd name="T53" fmla="*/ 33 h 54"/>
                <a:gd name="T54" fmla="*/ 12 w 29"/>
                <a:gd name="T55" fmla="*/ 46 h 54"/>
                <a:gd name="T56" fmla="*/ 8 w 29"/>
                <a:gd name="T57" fmla="*/ 50 h 54"/>
                <a:gd name="T58" fmla="*/ 11 w 29"/>
                <a:gd name="T59" fmla="*/ 54 h 54"/>
                <a:gd name="T60" fmla="*/ 16 w 29"/>
                <a:gd name="T61" fmla="*/ 48 h 54"/>
                <a:gd name="T62" fmla="*/ 17 w 29"/>
                <a:gd name="T63" fmla="*/ 47 h 54"/>
                <a:gd name="T64" fmla="*/ 17 w 29"/>
                <a:gd name="T65" fmla="*/ 33 h 54"/>
                <a:gd name="T66" fmla="*/ 29 w 29"/>
                <a:gd name="T67" fmla="*/ 33 h 54"/>
                <a:gd name="T68" fmla="*/ 8 w 29"/>
                <a:gd name="T69" fmla="*/ 10 h 54"/>
                <a:gd name="T70" fmla="*/ 21 w 29"/>
                <a:gd name="T71" fmla="*/ 10 h 54"/>
                <a:gd name="T72" fmla="*/ 18 w 29"/>
                <a:gd name="T73" fmla="*/ 18 h 54"/>
                <a:gd name="T74" fmla="*/ 11 w 29"/>
                <a:gd name="T75" fmla="*/ 18 h 54"/>
                <a:gd name="T76" fmla="*/ 8 w 29"/>
                <a:gd name="T77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54">
                  <a:moveTo>
                    <a:pt x="29" y="33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7" y="7"/>
                    <a:pt x="27" y="6"/>
                  </a:cubicBezTo>
                  <a:cubicBezTo>
                    <a:pt x="26" y="6"/>
                    <a:pt x="26" y="5"/>
                    <a:pt x="2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48"/>
                    <a:pt x="17" y="47"/>
                    <a:pt x="17" y="47"/>
                  </a:cubicBezTo>
                  <a:cubicBezTo>
                    <a:pt x="17" y="33"/>
                    <a:pt x="17" y="33"/>
                    <a:pt x="17" y="33"/>
                  </a:cubicBezTo>
                  <a:lnTo>
                    <a:pt x="29" y="33"/>
                  </a:lnTo>
                  <a:close/>
                  <a:moveTo>
                    <a:pt x="8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1" y="18"/>
                    <a:pt x="11" y="18"/>
                    <a:pt x="11" y="18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3" name="Freeform 77"/>
            <p:cNvSpPr>
              <a:spLocks/>
            </p:cNvSpPr>
            <p:nvPr/>
          </p:nvSpPr>
          <p:spPr bwMode="auto">
            <a:xfrm>
              <a:off x="4897438" y="1182688"/>
              <a:ext cx="66675" cy="76200"/>
            </a:xfrm>
            <a:custGeom>
              <a:avLst/>
              <a:gdLst>
                <a:gd name="T0" fmla="*/ 42 w 42"/>
                <a:gd name="T1" fmla="*/ 27 h 48"/>
                <a:gd name="T2" fmla="*/ 16 w 42"/>
                <a:gd name="T3" fmla="*/ 0 h 48"/>
                <a:gd name="T4" fmla="*/ 0 w 42"/>
                <a:gd name="T5" fmla="*/ 21 h 48"/>
                <a:gd name="T6" fmla="*/ 26 w 42"/>
                <a:gd name="T7" fmla="*/ 48 h 48"/>
                <a:gd name="T8" fmla="*/ 42 w 42"/>
                <a:gd name="T9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42" y="27"/>
                  </a:moveTo>
                  <a:lnTo>
                    <a:pt x="16" y="0"/>
                  </a:lnTo>
                  <a:lnTo>
                    <a:pt x="0" y="21"/>
                  </a:lnTo>
                  <a:lnTo>
                    <a:pt x="26" y="48"/>
                  </a:lnTo>
                  <a:lnTo>
                    <a:pt x="42" y="27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4" name="Freeform 78"/>
            <p:cNvSpPr>
              <a:spLocks/>
            </p:cNvSpPr>
            <p:nvPr/>
          </p:nvSpPr>
          <p:spPr bwMode="auto">
            <a:xfrm>
              <a:off x="4930776" y="898525"/>
              <a:ext cx="268288" cy="446087"/>
            </a:xfrm>
            <a:custGeom>
              <a:avLst/>
              <a:gdLst>
                <a:gd name="T0" fmla="*/ 32 w 32"/>
                <a:gd name="T1" fmla="*/ 20 h 52"/>
                <a:gd name="T2" fmla="*/ 13 w 32"/>
                <a:gd name="T3" fmla="*/ 20 h 52"/>
                <a:gd name="T4" fmla="*/ 13 w 32"/>
                <a:gd name="T5" fmla="*/ 5 h 52"/>
                <a:gd name="T6" fmla="*/ 30 w 32"/>
                <a:gd name="T7" fmla="*/ 5 h 52"/>
                <a:gd name="T8" fmla="*/ 30 w 32"/>
                <a:gd name="T9" fmla="*/ 0 h 52"/>
                <a:gd name="T10" fmla="*/ 11 w 32"/>
                <a:gd name="T11" fmla="*/ 0 h 52"/>
                <a:gd name="T12" fmla="*/ 8 w 32"/>
                <a:gd name="T13" fmla="*/ 3 h 52"/>
                <a:gd name="T14" fmla="*/ 8 w 32"/>
                <a:gd name="T15" fmla="*/ 41 h 52"/>
                <a:gd name="T16" fmla="*/ 0 w 32"/>
                <a:gd name="T17" fmla="*/ 49 h 52"/>
                <a:gd name="T18" fmla="*/ 4 w 32"/>
                <a:gd name="T19" fmla="*/ 52 h 52"/>
                <a:gd name="T20" fmla="*/ 12 w 32"/>
                <a:gd name="T21" fmla="*/ 44 h 52"/>
                <a:gd name="T22" fmla="*/ 13 w 32"/>
                <a:gd name="T23" fmla="*/ 42 h 52"/>
                <a:gd name="T24" fmla="*/ 13 w 32"/>
                <a:gd name="T25" fmla="*/ 25 h 52"/>
                <a:gd name="T26" fmla="*/ 19 w 32"/>
                <a:gd name="T27" fmla="*/ 25 h 52"/>
                <a:gd name="T28" fmla="*/ 19 w 32"/>
                <a:gd name="T29" fmla="*/ 50 h 52"/>
                <a:gd name="T30" fmla="*/ 24 w 32"/>
                <a:gd name="T31" fmla="*/ 50 h 52"/>
                <a:gd name="T32" fmla="*/ 24 w 32"/>
                <a:gd name="T33" fmla="*/ 25 h 52"/>
                <a:gd name="T34" fmla="*/ 32 w 32"/>
                <a:gd name="T35" fmla="*/ 25 h 52"/>
                <a:gd name="T36" fmla="*/ 32 w 32"/>
                <a:gd name="T37" fmla="*/ 2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2">
                  <a:moveTo>
                    <a:pt x="32" y="20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8" y="2"/>
                    <a:pt x="8" y="3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2" y="2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5" name="Oval 79"/>
            <p:cNvSpPr>
              <a:spLocks noChangeArrowheads="1"/>
            </p:cNvSpPr>
            <p:nvPr/>
          </p:nvSpPr>
          <p:spPr bwMode="auto">
            <a:xfrm>
              <a:off x="5424488" y="709613"/>
              <a:ext cx="812800" cy="823912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6" name="Freeform 80"/>
            <p:cNvSpPr>
              <a:spLocks noEditPoints="1"/>
            </p:cNvSpPr>
            <p:nvPr/>
          </p:nvSpPr>
          <p:spPr bwMode="auto">
            <a:xfrm>
              <a:off x="5483226" y="769938"/>
              <a:ext cx="695325" cy="703262"/>
            </a:xfrm>
            <a:custGeom>
              <a:avLst/>
              <a:gdLst>
                <a:gd name="T0" fmla="*/ 41 w 83"/>
                <a:gd name="T1" fmla="*/ 82 h 82"/>
                <a:gd name="T2" fmla="*/ 0 w 83"/>
                <a:gd name="T3" fmla="*/ 41 h 82"/>
                <a:gd name="T4" fmla="*/ 41 w 83"/>
                <a:gd name="T5" fmla="*/ 0 h 82"/>
                <a:gd name="T6" fmla="*/ 83 w 83"/>
                <a:gd name="T7" fmla="*/ 41 h 82"/>
                <a:gd name="T8" fmla="*/ 41 w 83"/>
                <a:gd name="T9" fmla="*/ 82 h 82"/>
                <a:gd name="T10" fmla="*/ 41 w 83"/>
                <a:gd name="T11" fmla="*/ 2 h 82"/>
                <a:gd name="T12" fmla="*/ 3 w 83"/>
                <a:gd name="T13" fmla="*/ 41 h 82"/>
                <a:gd name="T14" fmla="*/ 41 w 83"/>
                <a:gd name="T15" fmla="*/ 80 h 82"/>
                <a:gd name="T16" fmla="*/ 80 w 83"/>
                <a:gd name="T17" fmla="*/ 41 h 82"/>
                <a:gd name="T18" fmla="*/ 41 w 83"/>
                <a:gd name="T1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2">
                  <a:moveTo>
                    <a:pt x="41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3" y="18"/>
                    <a:pt x="83" y="41"/>
                  </a:cubicBezTo>
                  <a:cubicBezTo>
                    <a:pt x="83" y="64"/>
                    <a:pt x="64" y="82"/>
                    <a:pt x="41" y="82"/>
                  </a:cubicBezTo>
                  <a:close/>
                  <a:moveTo>
                    <a:pt x="41" y="2"/>
                  </a:moveTo>
                  <a:cubicBezTo>
                    <a:pt x="20" y="2"/>
                    <a:pt x="3" y="20"/>
                    <a:pt x="3" y="41"/>
                  </a:cubicBezTo>
                  <a:cubicBezTo>
                    <a:pt x="3" y="62"/>
                    <a:pt x="20" y="80"/>
                    <a:pt x="41" y="80"/>
                  </a:cubicBezTo>
                  <a:cubicBezTo>
                    <a:pt x="63" y="80"/>
                    <a:pt x="80" y="62"/>
                    <a:pt x="80" y="41"/>
                  </a:cubicBezTo>
                  <a:cubicBezTo>
                    <a:pt x="80" y="20"/>
                    <a:pt x="63" y="2"/>
                    <a:pt x="41" y="2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7" name="Freeform 81"/>
            <p:cNvSpPr>
              <a:spLocks noEditPoints="1"/>
            </p:cNvSpPr>
            <p:nvPr/>
          </p:nvSpPr>
          <p:spPr bwMode="auto">
            <a:xfrm>
              <a:off x="5600701" y="890588"/>
              <a:ext cx="452438" cy="463550"/>
            </a:xfrm>
            <a:custGeom>
              <a:avLst/>
              <a:gdLst>
                <a:gd name="T0" fmla="*/ 54 w 54"/>
                <a:gd name="T1" fmla="*/ 35 h 54"/>
                <a:gd name="T2" fmla="*/ 33 w 54"/>
                <a:gd name="T3" fmla="*/ 35 h 54"/>
                <a:gd name="T4" fmla="*/ 33 w 54"/>
                <a:gd name="T5" fmla="*/ 24 h 54"/>
                <a:gd name="T6" fmla="*/ 51 w 54"/>
                <a:gd name="T7" fmla="*/ 24 h 54"/>
                <a:gd name="T8" fmla="*/ 51 w 54"/>
                <a:gd name="T9" fmla="*/ 19 h 54"/>
                <a:gd name="T10" fmla="*/ 33 w 54"/>
                <a:gd name="T11" fmla="*/ 19 h 54"/>
                <a:gd name="T12" fmla="*/ 33 w 54"/>
                <a:gd name="T13" fmla="*/ 11 h 54"/>
                <a:gd name="T14" fmla="*/ 52 w 54"/>
                <a:gd name="T15" fmla="*/ 11 h 54"/>
                <a:gd name="T16" fmla="*/ 52 w 54"/>
                <a:gd name="T17" fmla="*/ 6 h 54"/>
                <a:gd name="T18" fmla="*/ 19 w 54"/>
                <a:gd name="T19" fmla="*/ 6 h 54"/>
                <a:gd name="T20" fmla="*/ 21 w 54"/>
                <a:gd name="T21" fmla="*/ 4 h 54"/>
                <a:gd name="T22" fmla="*/ 18 w 54"/>
                <a:gd name="T23" fmla="*/ 0 h 54"/>
                <a:gd name="T24" fmla="*/ 0 w 54"/>
                <a:gd name="T25" fmla="*/ 17 h 54"/>
                <a:gd name="T26" fmla="*/ 4 w 54"/>
                <a:gd name="T27" fmla="*/ 21 h 54"/>
                <a:gd name="T28" fmla="*/ 14 w 54"/>
                <a:gd name="T29" fmla="*/ 11 h 54"/>
                <a:gd name="T30" fmla="*/ 28 w 54"/>
                <a:gd name="T31" fmla="*/ 11 h 54"/>
                <a:gd name="T32" fmla="*/ 28 w 54"/>
                <a:gd name="T33" fmla="*/ 19 h 54"/>
                <a:gd name="T34" fmla="*/ 13 w 54"/>
                <a:gd name="T35" fmla="*/ 19 h 54"/>
                <a:gd name="T36" fmla="*/ 10 w 54"/>
                <a:gd name="T37" fmla="*/ 22 h 54"/>
                <a:gd name="T38" fmla="*/ 10 w 54"/>
                <a:gd name="T39" fmla="*/ 35 h 54"/>
                <a:gd name="T40" fmla="*/ 1 w 54"/>
                <a:gd name="T41" fmla="*/ 35 h 54"/>
                <a:gd name="T42" fmla="*/ 1 w 54"/>
                <a:gd name="T43" fmla="*/ 40 h 54"/>
                <a:gd name="T44" fmla="*/ 28 w 54"/>
                <a:gd name="T45" fmla="*/ 40 h 54"/>
                <a:gd name="T46" fmla="*/ 28 w 54"/>
                <a:gd name="T47" fmla="*/ 54 h 54"/>
                <a:gd name="T48" fmla="*/ 33 w 54"/>
                <a:gd name="T49" fmla="*/ 54 h 54"/>
                <a:gd name="T50" fmla="*/ 33 w 54"/>
                <a:gd name="T51" fmla="*/ 40 h 54"/>
                <a:gd name="T52" fmla="*/ 54 w 54"/>
                <a:gd name="T53" fmla="*/ 40 h 54"/>
                <a:gd name="T54" fmla="*/ 54 w 54"/>
                <a:gd name="T55" fmla="*/ 35 h 54"/>
                <a:gd name="T56" fmla="*/ 15 w 54"/>
                <a:gd name="T57" fmla="*/ 35 h 54"/>
                <a:gd name="T58" fmla="*/ 15 w 54"/>
                <a:gd name="T59" fmla="*/ 24 h 54"/>
                <a:gd name="T60" fmla="*/ 28 w 54"/>
                <a:gd name="T61" fmla="*/ 24 h 54"/>
                <a:gd name="T62" fmla="*/ 28 w 54"/>
                <a:gd name="T63" fmla="*/ 35 h 54"/>
                <a:gd name="T64" fmla="*/ 15 w 54"/>
                <a:gd name="T65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4">
                  <a:moveTo>
                    <a:pt x="54" y="35"/>
                  </a:moveTo>
                  <a:cubicBezTo>
                    <a:pt x="33" y="35"/>
                    <a:pt x="33" y="35"/>
                    <a:pt x="33" y="35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1" y="19"/>
                    <a:pt x="10" y="20"/>
                    <a:pt x="10" y="22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54" y="40"/>
                    <a:pt x="54" y="40"/>
                    <a:pt x="54" y="40"/>
                  </a:cubicBezTo>
                  <a:lnTo>
                    <a:pt x="54" y="35"/>
                  </a:lnTo>
                  <a:close/>
                  <a:moveTo>
                    <a:pt x="15" y="35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35"/>
                    <a:pt x="28" y="35"/>
                    <a:pt x="28" y="35"/>
                  </a:cubicBezTo>
                  <a:lnTo>
                    <a:pt x="15" y="35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8" name="Oval 82"/>
            <p:cNvSpPr>
              <a:spLocks noChangeArrowheads="1"/>
            </p:cNvSpPr>
            <p:nvPr/>
          </p:nvSpPr>
          <p:spPr bwMode="auto">
            <a:xfrm>
              <a:off x="6303963" y="709613"/>
              <a:ext cx="803275" cy="833437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9" name="Freeform 83"/>
            <p:cNvSpPr>
              <a:spLocks noEditPoints="1"/>
            </p:cNvSpPr>
            <p:nvPr/>
          </p:nvSpPr>
          <p:spPr bwMode="auto">
            <a:xfrm>
              <a:off x="6362701" y="769938"/>
              <a:ext cx="685800" cy="712787"/>
            </a:xfrm>
            <a:custGeom>
              <a:avLst/>
              <a:gdLst>
                <a:gd name="T0" fmla="*/ 41 w 82"/>
                <a:gd name="T1" fmla="*/ 83 h 83"/>
                <a:gd name="T2" fmla="*/ 0 w 82"/>
                <a:gd name="T3" fmla="*/ 41 h 83"/>
                <a:gd name="T4" fmla="*/ 41 w 82"/>
                <a:gd name="T5" fmla="*/ 0 h 83"/>
                <a:gd name="T6" fmla="*/ 82 w 82"/>
                <a:gd name="T7" fmla="*/ 41 h 83"/>
                <a:gd name="T8" fmla="*/ 41 w 82"/>
                <a:gd name="T9" fmla="*/ 83 h 83"/>
                <a:gd name="T10" fmla="*/ 41 w 82"/>
                <a:gd name="T11" fmla="*/ 3 h 83"/>
                <a:gd name="T12" fmla="*/ 2 w 82"/>
                <a:gd name="T13" fmla="*/ 41 h 83"/>
                <a:gd name="T14" fmla="*/ 41 w 82"/>
                <a:gd name="T15" fmla="*/ 80 h 83"/>
                <a:gd name="T16" fmla="*/ 80 w 82"/>
                <a:gd name="T17" fmla="*/ 41 h 83"/>
                <a:gd name="T18" fmla="*/ 41 w 82"/>
                <a:gd name="T19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3">
                  <a:moveTo>
                    <a:pt x="41" y="83"/>
                  </a:moveTo>
                  <a:cubicBezTo>
                    <a:pt x="18" y="83"/>
                    <a:pt x="0" y="64"/>
                    <a:pt x="0" y="41"/>
                  </a:cubicBezTo>
                  <a:cubicBezTo>
                    <a:pt x="0" y="19"/>
                    <a:pt x="18" y="0"/>
                    <a:pt x="41" y="0"/>
                  </a:cubicBezTo>
                  <a:cubicBezTo>
                    <a:pt x="64" y="0"/>
                    <a:pt x="82" y="19"/>
                    <a:pt x="82" y="41"/>
                  </a:cubicBezTo>
                  <a:cubicBezTo>
                    <a:pt x="82" y="64"/>
                    <a:pt x="64" y="83"/>
                    <a:pt x="41" y="83"/>
                  </a:cubicBezTo>
                  <a:close/>
                  <a:moveTo>
                    <a:pt x="41" y="3"/>
                  </a:moveTo>
                  <a:cubicBezTo>
                    <a:pt x="20" y="3"/>
                    <a:pt x="2" y="20"/>
                    <a:pt x="2" y="41"/>
                  </a:cubicBezTo>
                  <a:cubicBezTo>
                    <a:pt x="2" y="63"/>
                    <a:pt x="20" y="80"/>
                    <a:pt x="41" y="80"/>
                  </a:cubicBezTo>
                  <a:cubicBezTo>
                    <a:pt x="62" y="80"/>
                    <a:pt x="80" y="63"/>
                    <a:pt x="80" y="41"/>
                  </a:cubicBezTo>
                  <a:cubicBezTo>
                    <a:pt x="80" y="20"/>
                    <a:pt x="62" y="3"/>
                    <a:pt x="41" y="3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0" name="Freeform 84"/>
            <p:cNvSpPr>
              <a:spLocks/>
            </p:cNvSpPr>
            <p:nvPr/>
          </p:nvSpPr>
          <p:spPr bwMode="auto">
            <a:xfrm>
              <a:off x="6488113" y="1019175"/>
              <a:ext cx="58738" cy="103187"/>
            </a:xfrm>
            <a:custGeom>
              <a:avLst/>
              <a:gdLst>
                <a:gd name="T0" fmla="*/ 0 w 37"/>
                <a:gd name="T1" fmla="*/ 59 h 65"/>
                <a:gd name="T2" fmla="*/ 26 w 37"/>
                <a:gd name="T3" fmla="*/ 65 h 65"/>
                <a:gd name="T4" fmla="*/ 37 w 37"/>
                <a:gd name="T5" fmla="*/ 0 h 65"/>
                <a:gd name="T6" fmla="*/ 10 w 37"/>
                <a:gd name="T7" fmla="*/ 0 h 65"/>
                <a:gd name="T8" fmla="*/ 0 w 37"/>
                <a:gd name="T9" fmla="*/ 5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5">
                  <a:moveTo>
                    <a:pt x="0" y="59"/>
                  </a:moveTo>
                  <a:lnTo>
                    <a:pt x="26" y="65"/>
                  </a:lnTo>
                  <a:lnTo>
                    <a:pt x="37" y="0"/>
                  </a:lnTo>
                  <a:lnTo>
                    <a:pt x="10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1" name="Freeform 85"/>
            <p:cNvSpPr>
              <a:spLocks/>
            </p:cNvSpPr>
            <p:nvPr/>
          </p:nvSpPr>
          <p:spPr bwMode="auto">
            <a:xfrm>
              <a:off x="6546851" y="898525"/>
              <a:ext cx="107950" cy="446087"/>
            </a:xfrm>
            <a:custGeom>
              <a:avLst/>
              <a:gdLst>
                <a:gd name="T0" fmla="*/ 47 w 68"/>
                <a:gd name="T1" fmla="*/ 108 h 281"/>
                <a:gd name="T2" fmla="*/ 68 w 68"/>
                <a:gd name="T3" fmla="*/ 92 h 281"/>
                <a:gd name="T4" fmla="*/ 26 w 68"/>
                <a:gd name="T5" fmla="*/ 38 h 281"/>
                <a:gd name="T6" fmla="*/ 26 w 68"/>
                <a:gd name="T7" fmla="*/ 0 h 281"/>
                <a:gd name="T8" fmla="*/ 0 w 68"/>
                <a:gd name="T9" fmla="*/ 0 h 281"/>
                <a:gd name="T10" fmla="*/ 0 w 68"/>
                <a:gd name="T11" fmla="*/ 281 h 281"/>
                <a:gd name="T12" fmla="*/ 26 w 68"/>
                <a:gd name="T13" fmla="*/ 281 h 281"/>
                <a:gd name="T14" fmla="*/ 26 w 68"/>
                <a:gd name="T15" fmla="*/ 81 h 281"/>
                <a:gd name="T16" fmla="*/ 47 w 68"/>
                <a:gd name="T17" fmla="*/ 108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281">
                  <a:moveTo>
                    <a:pt x="47" y="108"/>
                  </a:moveTo>
                  <a:lnTo>
                    <a:pt x="68" y="92"/>
                  </a:lnTo>
                  <a:lnTo>
                    <a:pt x="26" y="38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281"/>
                  </a:lnTo>
                  <a:lnTo>
                    <a:pt x="26" y="281"/>
                  </a:lnTo>
                  <a:lnTo>
                    <a:pt x="26" y="81"/>
                  </a:lnTo>
                  <a:lnTo>
                    <a:pt x="47" y="108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2" name="Freeform 86"/>
            <p:cNvSpPr>
              <a:spLocks noEditPoints="1"/>
            </p:cNvSpPr>
            <p:nvPr/>
          </p:nvSpPr>
          <p:spPr bwMode="auto">
            <a:xfrm>
              <a:off x="6613526" y="898525"/>
              <a:ext cx="317500" cy="455612"/>
            </a:xfrm>
            <a:custGeom>
              <a:avLst/>
              <a:gdLst>
                <a:gd name="T0" fmla="*/ 38 w 38"/>
                <a:gd name="T1" fmla="*/ 50 h 53"/>
                <a:gd name="T2" fmla="*/ 19 w 38"/>
                <a:gd name="T3" fmla="*/ 33 h 53"/>
                <a:gd name="T4" fmla="*/ 19 w 38"/>
                <a:gd name="T5" fmla="*/ 31 h 53"/>
                <a:gd name="T6" fmla="*/ 37 w 38"/>
                <a:gd name="T7" fmla="*/ 31 h 53"/>
                <a:gd name="T8" fmla="*/ 37 w 38"/>
                <a:gd name="T9" fmla="*/ 26 h 53"/>
                <a:gd name="T10" fmla="*/ 34 w 38"/>
                <a:gd name="T11" fmla="*/ 26 h 53"/>
                <a:gd name="T12" fmla="*/ 34 w 38"/>
                <a:gd name="T13" fmla="*/ 10 h 53"/>
                <a:gd name="T14" fmla="*/ 31 w 38"/>
                <a:gd name="T15" fmla="*/ 7 h 53"/>
                <a:gd name="T16" fmla="*/ 19 w 38"/>
                <a:gd name="T17" fmla="*/ 7 h 53"/>
                <a:gd name="T18" fmla="*/ 19 w 38"/>
                <a:gd name="T19" fmla="*/ 0 h 53"/>
                <a:gd name="T20" fmla="*/ 14 w 38"/>
                <a:gd name="T21" fmla="*/ 0 h 53"/>
                <a:gd name="T22" fmla="*/ 14 w 38"/>
                <a:gd name="T23" fmla="*/ 7 h 53"/>
                <a:gd name="T24" fmla="*/ 5 w 38"/>
                <a:gd name="T25" fmla="*/ 7 h 53"/>
                <a:gd name="T26" fmla="*/ 5 w 38"/>
                <a:gd name="T27" fmla="*/ 12 h 53"/>
                <a:gd name="T28" fmla="*/ 14 w 38"/>
                <a:gd name="T29" fmla="*/ 12 h 53"/>
                <a:gd name="T30" fmla="*/ 14 w 38"/>
                <a:gd name="T31" fmla="*/ 26 h 53"/>
                <a:gd name="T32" fmla="*/ 2 w 38"/>
                <a:gd name="T33" fmla="*/ 26 h 53"/>
                <a:gd name="T34" fmla="*/ 2 w 38"/>
                <a:gd name="T35" fmla="*/ 31 h 53"/>
                <a:gd name="T36" fmla="*/ 14 w 38"/>
                <a:gd name="T37" fmla="*/ 31 h 53"/>
                <a:gd name="T38" fmla="*/ 14 w 38"/>
                <a:gd name="T39" fmla="*/ 33 h 53"/>
                <a:gd name="T40" fmla="*/ 0 w 38"/>
                <a:gd name="T41" fmla="*/ 50 h 53"/>
                <a:gd name="T42" fmla="*/ 4 w 38"/>
                <a:gd name="T43" fmla="*/ 53 h 53"/>
                <a:gd name="T44" fmla="*/ 17 w 38"/>
                <a:gd name="T45" fmla="*/ 38 h 53"/>
                <a:gd name="T46" fmla="*/ 34 w 38"/>
                <a:gd name="T47" fmla="*/ 53 h 53"/>
                <a:gd name="T48" fmla="*/ 38 w 38"/>
                <a:gd name="T49" fmla="*/ 50 h 53"/>
                <a:gd name="T50" fmla="*/ 19 w 38"/>
                <a:gd name="T51" fmla="*/ 12 h 53"/>
                <a:gd name="T52" fmla="*/ 29 w 38"/>
                <a:gd name="T53" fmla="*/ 12 h 53"/>
                <a:gd name="T54" fmla="*/ 29 w 38"/>
                <a:gd name="T55" fmla="*/ 26 h 53"/>
                <a:gd name="T56" fmla="*/ 19 w 38"/>
                <a:gd name="T57" fmla="*/ 26 h 53"/>
                <a:gd name="T58" fmla="*/ 19 w 38"/>
                <a:gd name="T59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3">
                  <a:moveTo>
                    <a:pt x="38" y="50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8"/>
                    <a:pt x="33" y="7"/>
                    <a:pt x="31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34" y="53"/>
                    <a:pt x="34" y="53"/>
                    <a:pt x="34" y="53"/>
                  </a:cubicBezTo>
                  <a:lnTo>
                    <a:pt x="38" y="50"/>
                  </a:lnTo>
                  <a:close/>
                  <a:moveTo>
                    <a:pt x="1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19" y="26"/>
                    <a:pt x="19" y="26"/>
                    <a:pt x="19" y="26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3" name="Oval 87"/>
            <p:cNvSpPr>
              <a:spLocks noChangeArrowheads="1"/>
            </p:cNvSpPr>
            <p:nvPr/>
          </p:nvSpPr>
          <p:spPr bwMode="auto">
            <a:xfrm>
              <a:off x="7165976" y="709613"/>
              <a:ext cx="803275" cy="833437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4" name="Freeform 88"/>
            <p:cNvSpPr>
              <a:spLocks noEditPoints="1"/>
            </p:cNvSpPr>
            <p:nvPr/>
          </p:nvSpPr>
          <p:spPr bwMode="auto">
            <a:xfrm>
              <a:off x="7224713" y="769938"/>
              <a:ext cx="685800" cy="712787"/>
            </a:xfrm>
            <a:custGeom>
              <a:avLst/>
              <a:gdLst>
                <a:gd name="T0" fmla="*/ 41 w 82"/>
                <a:gd name="T1" fmla="*/ 83 h 83"/>
                <a:gd name="T2" fmla="*/ 0 w 82"/>
                <a:gd name="T3" fmla="*/ 41 h 83"/>
                <a:gd name="T4" fmla="*/ 41 w 82"/>
                <a:gd name="T5" fmla="*/ 0 h 83"/>
                <a:gd name="T6" fmla="*/ 82 w 82"/>
                <a:gd name="T7" fmla="*/ 41 h 83"/>
                <a:gd name="T8" fmla="*/ 41 w 82"/>
                <a:gd name="T9" fmla="*/ 83 h 83"/>
                <a:gd name="T10" fmla="*/ 41 w 82"/>
                <a:gd name="T11" fmla="*/ 3 h 83"/>
                <a:gd name="T12" fmla="*/ 3 w 82"/>
                <a:gd name="T13" fmla="*/ 41 h 83"/>
                <a:gd name="T14" fmla="*/ 41 w 82"/>
                <a:gd name="T15" fmla="*/ 80 h 83"/>
                <a:gd name="T16" fmla="*/ 80 w 82"/>
                <a:gd name="T17" fmla="*/ 41 h 83"/>
                <a:gd name="T18" fmla="*/ 41 w 82"/>
                <a:gd name="T19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3">
                  <a:moveTo>
                    <a:pt x="41" y="83"/>
                  </a:moveTo>
                  <a:cubicBezTo>
                    <a:pt x="19" y="83"/>
                    <a:pt x="0" y="64"/>
                    <a:pt x="0" y="41"/>
                  </a:cubicBezTo>
                  <a:cubicBezTo>
                    <a:pt x="0" y="19"/>
                    <a:pt x="19" y="0"/>
                    <a:pt x="41" y="0"/>
                  </a:cubicBezTo>
                  <a:cubicBezTo>
                    <a:pt x="64" y="0"/>
                    <a:pt x="82" y="19"/>
                    <a:pt x="82" y="41"/>
                  </a:cubicBezTo>
                  <a:cubicBezTo>
                    <a:pt x="82" y="64"/>
                    <a:pt x="64" y="83"/>
                    <a:pt x="41" y="83"/>
                  </a:cubicBezTo>
                  <a:close/>
                  <a:moveTo>
                    <a:pt x="41" y="3"/>
                  </a:moveTo>
                  <a:cubicBezTo>
                    <a:pt x="20" y="3"/>
                    <a:pt x="3" y="20"/>
                    <a:pt x="3" y="41"/>
                  </a:cubicBezTo>
                  <a:cubicBezTo>
                    <a:pt x="3" y="63"/>
                    <a:pt x="20" y="80"/>
                    <a:pt x="41" y="80"/>
                  </a:cubicBezTo>
                  <a:cubicBezTo>
                    <a:pt x="63" y="80"/>
                    <a:pt x="80" y="63"/>
                    <a:pt x="80" y="41"/>
                  </a:cubicBezTo>
                  <a:cubicBezTo>
                    <a:pt x="80" y="20"/>
                    <a:pt x="63" y="3"/>
                    <a:pt x="41" y="3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5" name="Freeform 89"/>
            <p:cNvSpPr>
              <a:spLocks/>
            </p:cNvSpPr>
            <p:nvPr/>
          </p:nvSpPr>
          <p:spPr bwMode="auto">
            <a:xfrm>
              <a:off x="7383463" y="915988"/>
              <a:ext cx="385763" cy="420687"/>
            </a:xfrm>
            <a:custGeom>
              <a:avLst/>
              <a:gdLst>
                <a:gd name="T0" fmla="*/ 46 w 46"/>
                <a:gd name="T1" fmla="*/ 25 h 49"/>
                <a:gd name="T2" fmla="*/ 46 w 46"/>
                <a:gd name="T3" fmla="*/ 20 h 49"/>
                <a:gd name="T4" fmla="*/ 25 w 46"/>
                <a:gd name="T5" fmla="*/ 20 h 49"/>
                <a:gd name="T6" fmla="*/ 25 w 46"/>
                <a:gd name="T7" fmla="*/ 9 h 49"/>
                <a:gd name="T8" fmla="*/ 20 w 46"/>
                <a:gd name="T9" fmla="*/ 9 h 49"/>
                <a:gd name="T10" fmla="*/ 20 w 46"/>
                <a:gd name="T11" fmla="*/ 20 h 49"/>
                <a:gd name="T12" fmla="*/ 5 w 46"/>
                <a:gd name="T13" fmla="*/ 20 h 49"/>
                <a:gd name="T14" fmla="*/ 5 w 46"/>
                <a:gd name="T15" fmla="*/ 5 h 49"/>
                <a:gd name="T16" fmla="*/ 43 w 46"/>
                <a:gd name="T17" fmla="*/ 5 h 49"/>
                <a:gd name="T18" fmla="*/ 43 w 46"/>
                <a:gd name="T19" fmla="*/ 0 h 49"/>
                <a:gd name="T20" fmla="*/ 3 w 46"/>
                <a:gd name="T21" fmla="*/ 0 h 49"/>
                <a:gd name="T22" fmla="*/ 0 w 46"/>
                <a:gd name="T23" fmla="*/ 2 h 49"/>
                <a:gd name="T24" fmla="*/ 0 w 46"/>
                <a:gd name="T25" fmla="*/ 23 h 49"/>
                <a:gd name="T26" fmla="*/ 3 w 46"/>
                <a:gd name="T27" fmla="*/ 25 h 49"/>
                <a:gd name="T28" fmla="*/ 20 w 46"/>
                <a:gd name="T29" fmla="*/ 25 h 49"/>
                <a:gd name="T30" fmla="*/ 20 w 46"/>
                <a:gd name="T31" fmla="*/ 44 h 49"/>
                <a:gd name="T32" fmla="*/ 11 w 46"/>
                <a:gd name="T33" fmla="*/ 44 h 49"/>
                <a:gd name="T34" fmla="*/ 11 w 46"/>
                <a:gd name="T35" fmla="*/ 49 h 49"/>
                <a:gd name="T36" fmla="*/ 22 w 46"/>
                <a:gd name="T37" fmla="*/ 49 h 49"/>
                <a:gd name="T38" fmla="*/ 25 w 46"/>
                <a:gd name="T39" fmla="*/ 47 h 49"/>
                <a:gd name="T40" fmla="*/ 25 w 46"/>
                <a:gd name="T41" fmla="*/ 25 h 49"/>
                <a:gd name="T42" fmla="*/ 46 w 46"/>
                <a:gd name="T4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49">
                  <a:moveTo>
                    <a:pt x="46" y="25"/>
                  </a:moveTo>
                  <a:cubicBezTo>
                    <a:pt x="46" y="20"/>
                    <a:pt x="46" y="20"/>
                    <a:pt x="46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5"/>
                    <a:pt x="3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49"/>
                    <a:pt x="25" y="48"/>
                    <a:pt x="25" y="47"/>
                  </a:cubicBezTo>
                  <a:cubicBezTo>
                    <a:pt x="25" y="25"/>
                    <a:pt x="25" y="25"/>
                    <a:pt x="25" y="25"/>
                  </a:cubicBezTo>
                  <a:lnTo>
                    <a:pt x="46" y="25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6" name="Freeform 90"/>
            <p:cNvSpPr>
              <a:spLocks/>
            </p:cNvSpPr>
            <p:nvPr/>
          </p:nvSpPr>
          <p:spPr bwMode="auto">
            <a:xfrm>
              <a:off x="7332663" y="1155700"/>
              <a:ext cx="160338" cy="155575"/>
            </a:xfrm>
            <a:custGeom>
              <a:avLst/>
              <a:gdLst>
                <a:gd name="T0" fmla="*/ 80 w 101"/>
                <a:gd name="T1" fmla="*/ 0 h 98"/>
                <a:gd name="T2" fmla="*/ 0 w 101"/>
                <a:gd name="T3" fmla="*/ 81 h 98"/>
                <a:gd name="T4" fmla="*/ 16 w 101"/>
                <a:gd name="T5" fmla="*/ 98 h 98"/>
                <a:gd name="T6" fmla="*/ 101 w 101"/>
                <a:gd name="T7" fmla="*/ 17 h 98"/>
                <a:gd name="T8" fmla="*/ 80 w 101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98">
                  <a:moveTo>
                    <a:pt x="80" y="0"/>
                  </a:moveTo>
                  <a:lnTo>
                    <a:pt x="0" y="81"/>
                  </a:lnTo>
                  <a:lnTo>
                    <a:pt x="16" y="98"/>
                  </a:lnTo>
                  <a:lnTo>
                    <a:pt x="101" y="17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7" name="Freeform 91"/>
            <p:cNvSpPr>
              <a:spLocks/>
            </p:cNvSpPr>
            <p:nvPr/>
          </p:nvSpPr>
          <p:spPr bwMode="auto">
            <a:xfrm>
              <a:off x="7651751" y="1155700"/>
              <a:ext cx="158750" cy="155575"/>
            </a:xfrm>
            <a:custGeom>
              <a:avLst/>
              <a:gdLst>
                <a:gd name="T0" fmla="*/ 16 w 100"/>
                <a:gd name="T1" fmla="*/ 0 h 98"/>
                <a:gd name="T2" fmla="*/ 0 w 100"/>
                <a:gd name="T3" fmla="*/ 17 h 98"/>
                <a:gd name="T4" fmla="*/ 79 w 100"/>
                <a:gd name="T5" fmla="*/ 98 h 98"/>
                <a:gd name="T6" fmla="*/ 100 w 100"/>
                <a:gd name="T7" fmla="*/ 81 h 98"/>
                <a:gd name="T8" fmla="*/ 16 w 100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98">
                  <a:moveTo>
                    <a:pt x="16" y="0"/>
                  </a:moveTo>
                  <a:lnTo>
                    <a:pt x="0" y="17"/>
                  </a:lnTo>
                  <a:lnTo>
                    <a:pt x="79" y="98"/>
                  </a:lnTo>
                  <a:lnTo>
                    <a:pt x="100" y="8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4774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893" y="8598"/>
            <a:ext cx="12207327" cy="6849402"/>
          </a:xfrm>
          <a:prstGeom prst="rect">
            <a:avLst/>
          </a:prstGeom>
        </p:spPr>
      </p:pic>
      <p:sp>
        <p:nvSpPr>
          <p:cNvPr id="6" name="Freeform 5"/>
          <p:cNvSpPr>
            <a:spLocks/>
          </p:cNvSpPr>
          <p:nvPr/>
        </p:nvSpPr>
        <p:spPr bwMode="auto">
          <a:xfrm>
            <a:off x="142922" y="477091"/>
            <a:ext cx="533400" cy="5989170"/>
          </a:xfrm>
          <a:custGeom>
            <a:avLst/>
            <a:gdLst>
              <a:gd name="T0" fmla="*/ 336 w 336"/>
              <a:gd name="T1" fmla="*/ 2694 h 2694"/>
              <a:gd name="T2" fmla="*/ 0 w 336"/>
              <a:gd name="T3" fmla="*/ 2694 h 2694"/>
              <a:gd name="T4" fmla="*/ 0 w 336"/>
              <a:gd name="T5" fmla="*/ 0 h 2694"/>
              <a:gd name="T6" fmla="*/ 336 w 336"/>
              <a:gd name="T7" fmla="*/ 0 h 2694"/>
              <a:gd name="T8" fmla="*/ 336 w 336"/>
              <a:gd name="T9" fmla="*/ 221 h 2694"/>
              <a:gd name="T10" fmla="*/ 172 w 336"/>
              <a:gd name="T11" fmla="*/ 221 h 2694"/>
              <a:gd name="T12" fmla="*/ 172 w 336"/>
              <a:gd name="T13" fmla="*/ 84 h 2694"/>
              <a:gd name="T14" fmla="*/ 239 w 336"/>
              <a:gd name="T15" fmla="*/ 84 h 2694"/>
              <a:gd name="T16" fmla="*/ 239 w 336"/>
              <a:gd name="T17" fmla="*/ 119 h 2694"/>
              <a:gd name="T18" fmla="*/ 208 w 336"/>
              <a:gd name="T19" fmla="*/ 119 h 2694"/>
              <a:gd name="T20" fmla="*/ 208 w 336"/>
              <a:gd name="T21" fmla="*/ 186 h 2694"/>
              <a:gd name="T22" fmla="*/ 300 w 336"/>
              <a:gd name="T23" fmla="*/ 186 h 2694"/>
              <a:gd name="T24" fmla="*/ 300 w 336"/>
              <a:gd name="T25" fmla="*/ 35 h 2694"/>
              <a:gd name="T26" fmla="*/ 36 w 336"/>
              <a:gd name="T27" fmla="*/ 35 h 2694"/>
              <a:gd name="T28" fmla="*/ 36 w 336"/>
              <a:gd name="T29" fmla="*/ 2658 h 2694"/>
              <a:gd name="T30" fmla="*/ 300 w 336"/>
              <a:gd name="T31" fmla="*/ 2658 h 2694"/>
              <a:gd name="T32" fmla="*/ 300 w 336"/>
              <a:gd name="T33" fmla="*/ 2508 h 2694"/>
              <a:gd name="T34" fmla="*/ 208 w 336"/>
              <a:gd name="T35" fmla="*/ 2508 h 2694"/>
              <a:gd name="T36" fmla="*/ 208 w 336"/>
              <a:gd name="T37" fmla="*/ 2574 h 2694"/>
              <a:gd name="T38" fmla="*/ 239 w 336"/>
              <a:gd name="T39" fmla="*/ 2574 h 2694"/>
              <a:gd name="T40" fmla="*/ 239 w 336"/>
              <a:gd name="T41" fmla="*/ 2610 h 2694"/>
              <a:gd name="T42" fmla="*/ 172 w 336"/>
              <a:gd name="T43" fmla="*/ 2610 h 2694"/>
              <a:gd name="T44" fmla="*/ 172 w 336"/>
              <a:gd name="T45" fmla="*/ 2473 h 2694"/>
              <a:gd name="T46" fmla="*/ 336 w 336"/>
              <a:gd name="T47" fmla="*/ 2473 h 2694"/>
              <a:gd name="T48" fmla="*/ 336 w 336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6" h="2694">
                <a:moveTo>
                  <a:pt x="336" y="2694"/>
                </a:moveTo>
                <a:lnTo>
                  <a:pt x="0" y="2694"/>
                </a:lnTo>
                <a:lnTo>
                  <a:pt x="0" y="0"/>
                </a:lnTo>
                <a:lnTo>
                  <a:pt x="336" y="0"/>
                </a:lnTo>
                <a:lnTo>
                  <a:pt x="336" y="221"/>
                </a:lnTo>
                <a:lnTo>
                  <a:pt x="172" y="221"/>
                </a:lnTo>
                <a:lnTo>
                  <a:pt x="172" y="84"/>
                </a:lnTo>
                <a:lnTo>
                  <a:pt x="239" y="84"/>
                </a:lnTo>
                <a:lnTo>
                  <a:pt x="239" y="119"/>
                </a:lnTo>
                <a:lnTo>
                  <a:pt x="208" y="119"/>
                </a:lnTo>
                <a:lnTo>
                  <a:pt x="208" y="186"/>
                </a:lnTo>
                <a:lnTo>
                  <a:pt x="300" y="186"/>
                </a:lnTo>
                <a:lnTo>
                  <a:pt x="300" y="35"/>
                </a:lnTo>
                <a:lnTo>
                  <a:pt x="36" y="35"/>
                </a:lnTo>
                <a:lnTo>
                  <a:pt x="36" y="2658"/>
                </a:lnTo>
                <a:lnTo>
                  <a:pt x="300" y="2658"/>
                </a:lnTo>
                <a:lnTo>
                  <a:pt x="300" y="2508"/>
                </a:lnTo>
                <a:lnTo>
                  <a:pt x="208" y="2508"/>
                </a:lnTo>
                <a:lnTo>
                  <a:pt x="208" y="2574"/>
                </a:lnTo>
                <a:lnTo>
                  <a:pt x="239" y="2574"/>
                </a:lnTo>
                <a:lnTo>
                  <a:pt x="239" y="2610"/>
                </a:lnTo>
                <a:lnTo>
                  <a:pt x="172" y="2610"/>
                </a:lnTo>
                <a:lnTo>
                  <a:pt x="172" y="2473"/>
                </a:lnTo>
                <a:lnTo>
                  <a:pt x="336" y="2473"/>
                </a:lnTo>
                <a:lnTo>
                  <a:pt x="336" y="269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-7938" y="490538"/>
            <a:ext cx="533400" cy="4276725"/>
          </a:xfrm>
          <a:custGeom>
            <a:avLst/>
            <a:gdLst>
              <a:gd name="T0" fmla="*/ 336 w 336"/>
              <a:gd name="T1" fmla="*/ 2694 h 2694"/>
              <a:gd name="T2" fmla="*/ 0 w 336"/>
              <a:gd name="T3" fmla="*/ 2694 h 2694"/>
              <a:gd name="T4" fmla="*/ 0 w 336"/>
              <a:gd name="T5" fmla="*/ 0 h 2694"/>
              <a:gd name="T6" fmla="*/ 336 w 336"/>
              <a:gd name="T7" fmla="*/ 0 h 2694"/>
              <a:gd name="T8" fmla="*/ 336 w 336"/>
              <a:gd name="T9" fmla="*/ 221 h 2694"/>
              <a:gd name="T10" fmla="*/ 172 w 336"/>
              <a:gd name="T11" fmla="*/ 221 h 2694"/>
              <a:gd name="T12" fmla="*/ 172 w 336"/>
              <a:gd name="T13" fmla="*/ 84 h 2694"/>
              <a:gd name="T14" fmla="*/ 239 w 336"/>
              <a:gd name="T15" fmla="*/ 84 h 2694"/>
              <a:gd name="T16" fmla="*/ 239 w 336"/>
              <a:gd name="T17" fmla="*/ 119 h 2694"/>
              <a:gd name="T18" fmla="*/ 208 w 336"/>
              <a:gd name="T19" fmla="*/ 119 h 2694"/>
              <a:gd name="T20" fmla="*/ 208 w 336"/>
              <a:gd name="T21" fmla="*/ 186 h 2694"/>
              <a:gd name="T22" fmla="*/ 300 w 336"/>
              <a:gd name="T23" fmla="*/ 186 h 2694"/>
              <a:gd name="T24" fmla="*/ 300 w 336"/>
              <a:gd name="T25" fmla="*/ 35 h 2694"/>
              <a:gd name="T26" fmla="*/ 36 w 336"/>
              <a:gd name="T27" fmla="*/ 35 h 2694"/>
              <a:gd name="T28" fmla="*/ 36 w 336"/>
              <a:gd name="T29" fmla="*/ 2658 h 2694"/>
              <a:gd name="T30" fmla="*/ 300 w 336"/>
              <a:gd name="T31" fmla="*/ 2658 h 2694"/>
              <a:gd name="T32" fmla="*/ 300 w 336"/>
              <a:gd name="T33" fmla="*/ 2508 h 2694"/>
              <a:gd name="T34" fmla="*/ 208 w 336"/>
              <a:gd name="T35" fmla="*/ 2508 h 2694"/>
              <a:gd name="T36" fmla="*/ 208 w 336"/>
              <a:gd name="T37" fmla="*/ 2574 h 2694"/>
              <a:gd name="T38" fmla="*/ 239 w 336"/>
              <a:gd name="T39" fmla="*/ 2574 h 2694"/>
              <a:gd name="T40" fmla="*/ 239 w 336"/>
              <a:gd name="T41" fmla="*/ 2610 h 2694"/>
              <a:gd name="T42" fmla="*/ 172 w 336"/>
              <a:gd name="T43" fmla="*/ 2610 h 2694"/>
              <a:gd name="T44" fmla="*/ 172 w 336"/>
              <a:gd name="T45" fmla="*/ 2473 h 2694"/>
              <a:gd name="T46" fmla="*/ 336 w 336"/>
              <a:gd name="T47" fmla="*/ 2473 h 2694"/>
              <a:gd name="T48" fmla="*/ 336 w 336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6" h="2694">
                <a:moveTo>
                  <a:pt x="336" y="2694"/>
                </a:moveTo>
                <a:lnTo>
                  <a:pt x="0" y="2694"/>
                </a:lnTo>
                <a:lnTo>
                  <a:pt x="0" y="0"/>
                </a:lnTo>
                <a:lnTo>
                  <a:pt x="336" y="0"/>
                </a:lnTo>
                <a:lnTo>
                  <a:pt x="336" y="221"/>
                </a:lnTo>
                <a:lnTo>
                  <a:pt x="172" y="221"/>
                </a:lnTo>
                <a:lnTo>
                  <a:pt x="172" y="84"/>
                </a:lnTo>
                <a:lnTo>
                  <a:pt x="239" y="84"/>
                </a:lnTo>
                <a:lnTo>
                  <a:pt x="239" y="119"/>
                </a:lnTo>
                <a:lnTo>
                  <a:pt x="208" y="119"/>
                </a:lnTo>
                <a:lnTo>
                  <a:pt x="208" y="186"/>
                </a:lnTo>
                <a:lnTo>
                  <a:pt x="300" y="186"/>
                </a:lnTo>
                <a:lnTo>
                  <a:pt x="300" y="35"/>
                </a:lnTo>
                <a:lnTo>
                  <a:pt x="36" y="35"/>
                </a:lnTo>
                <a:lnTo>
                  <a:pt x="36" y="2658"/>
                </a:lnTo>
                <a:lnTo>
                  <a:pt x="300" y="2658"/>
                </a:lnTo>
                <a:lnTo>
                  <a:pt x="300" y="2508"/>
                </a:lnTo>
                <a:lnTo>
                  <a:pt x="208" y="2508"/>
                </a:lnTo>
                <a:lnTo>
                  <a:pt x="208" y="2574"/>
                </a:lnTo>
                <a:lnTo>
                  <a:pt x="239" y="2574"/>
                </a:lnTo>
                <a:lnTo>
                  <a:pt x="239" y="2610"/>
                </a:lnTo>
                <a:lnTo>
                  <a:pt x="172" y="2610"/>
                </a:lnTo>
                <a:lnTo>
                  <a:pt x="172" y="2473"/>
                </a:lnTo>
                <a:lnTo>
                  <a:pt x="336" y="2473"/>
                </a:lnTo>
                <a:lnTo>
                  <a:pt x="336" y="26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7268 w 7268"/>
              <a:gd name="T1" fmla="*/ 124 h 124"/>
              <a:gd name="T2" fmla="*/ 0 w 7268"/>
              <a:gd name="T3" fmla="*/ 124 h 124"/>
              <a:gd name="T4" fmla="*/ 0 w 7268"/>
              <a:gd name="T5" fmla="*/ 0 h 124"/>
              <a:gd name="T6" fmla="*/ 35 w 7268"/>
              <a:gd name="T7" fmla="*/ 0 h 124"/>
              <a:gd name="T8" fmla="*/ 35 w 7268"/>
              <a:gd name="T9" fmla="*/ 89 h 124"/>
              <a:gd name="T10" fmla="*/ 7233 w 7268"/>
              <a:gd name="T11" fmla="*/ 89 h 124"/>
              <a:gd name="T12" fmla="*/ 7233 w 7268"/>
              <a:gd name="T13" fmla="*/ 0 h 124"/>
              <a:gd name="T14" fmla="*/ 7268 w 7268"/>
              <a:gd name="T15" fmla="*/ 0 h 124"/>
              <a:gd name="T16" fmla="*/ 7268 w 7268"/>
              <a:gd name="T1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7268" y="124"/>
                </a:moveTo>
                <a:lnTo>
                  <a:pt x="0" y="124"/>
                </a:lnTo>
                <a:lnTo>
                  <a:pt x="0" y="0"/>
                </a:lnTo>
                <a:lnTo>
                  <a:pt x="35" y="0"/>
                </a:lnTo>
                <a:lnTo>
                  <a:pt x="35" y="89"/>
                </a:lnTo>
                <a:lnTo>
                  <a:pt x="7233" y="89"/>
                </a:lnTo>
                <a:lnTo>
                  <a:pt x="7233" y="0"/>
                </a:lnTo>
                <a:lnTo>
                  <a:pt x="7268" y="0"/>
                </a:lnTo>
                <a:lnTo>
                  <a:pt x="7268" y="12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7268 w 7268"/>
              <a:gd name="T1" fmla="*/ 124 h 124"/>
              <a:gd name="T2" fmla="*/ 0 w 7268"/>
              <a:gd name="T3" fmla="*/ 124 h 124"/>
              <a:gd name="T4" fmla="*/ 0 w 7268"/>
              <a:gd name="T5" fmla="*/ 0 h 124"/>
              <a:gd name="T6" fmla="*/ 35 w 7268"/>
              <a:gd name="T7" fmla="*/ 0 h 124"/>
              <a:gd name="T8" fmla="*/ 35 w 7268"/>
              <a:gd name="T9" fmla="*/ 89 h 124"/>
              <a:gd name="T10" fmla="*/ 7233 w 7268"/>
              <a:gd name="T11" fmla="*/ 89 h 124"/>
              <a:gd name="T12" fmla="*/ 7233 w 7268"/>
              <a:gd name="T13" fmla="*/ 0 h 124"/>
              <a:gd name="T14" fmla="*/ 7268 w 7268"/>
              <a:gd name="T15" fmla="*/ 0 h 124"/>
              <a:gd name="T16" fmla="*/ 7268 w 7268"/>
              <a:gd name="T1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7268" y="124"/>
                </a:moveTo>
                <a:lnTo>
                  <a:pt x="0" y="124"/>
                </a:lnTo>
                <a:lnTo>
                  <a:pt x="0" y="0"/>
                </a:lnTo>
                <a:lnTo>
                  <a:pt x="35" y="0"/>
                </a:lnTo>
                <a:lnTo>
                  <a:pt x="35" y="89"/>
                </a:lnTo>
                <a:lnTo>
                  <a:pt x="7233" y="89"/>
                </a:lnTo>
                <a:lnTo>
                  <a:pt x="7233" y="0"/>
                </a:lnTo>
                <a:lnTo>
                  <a:pt x="7268" y="0"/>
                </a:lnTo>
                <a:lnTo>
                  <a:pt x="7268" y="1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322263" y="232803"/>
            <a:ext cx="11537950" cy="204788"/>
          </a:xfrm>
          <a:custGeom>
            <a:avLst/>
            <a:gdLst>
              <a:gd name="T0" fmla="*/ 7268 w 7268"/>
              <a:gd name="T1" fmla="*/ 129 h 129"/>
              <a:gd name="T2" fmla="*/ 7233 w 7268"/>
              <a:gd name="T3" fmla="*/ 129 h 129"/>
              <a:gd name="T4" fmla="*/ 7233 w 7268"/>
              <a:gd name="T5" fmla="*/ 36 h 129"/>
              <a:gd name="T6" fmla="*/ 35 w 7268"/>
              <a:gd name="T7" fmla="*/ 36 h 129"/>
              <a:gd name="T8" fmla="*/ 35 w 7268"/>
              <a:gd name="T9" fmla="*/ 129 h 129"/>
              <a:gd name="T10" fmla="*/ 0 w 7268"/>
              <a:gd name="T11" fmla="*/ 129 h 129"/>
              <a:gd name="T12" fmla="*/ 0 w 7268"/>
              <a:gd name="T13" fmla="*/ 0 h 129"/>
              <a:gd name="T14" fmla="*/ 7268 w 7268"/>
              <a:gd name="T15" fmla="*/ 0 h 129"/>
              <a:gd name="T16" fmla="*/ 7268 w 7268"/>
              <a:gd name="T17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9">
                <a:moveTo>
                  <a:pt x="7268" y="129"/>
                </a:moveTo>
                <a:lnTo>
                  <a:pt x="7233" y="129"/>
                </a:lnTo>
                <a:lnTo>
                  <a:pt x="7233" y="36"/>
                </a:lnTo>
                <a:lnTo>
                  <a:pt x="35" y="36"/>
                </a:lnTo>
                <a:lnTo>
                  <a:pt x="35" y="129"/>
                </a:lnTo>
                <a:lnTo>
                  <a:pt x="0" y="129"/>
                </a:lnTo>
                <a:lnTo>
                  <a:pt x="0" y="0"/>
                </a:lnTo>
                <a:lnTo>
                  <a:pt x="7268" y="0"/>
                </a:lnTo>
                <a:lnTo>
                  <a:pt x="7268" y="129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322263" y="314326"/>
            <a:ext cx="11537950" cy="204788"/>
          </a:xfrm>
          <a:custGeom>
            <a:avLst/>
            <a:gdLst>
              <a:gd name="T0" fmla="*/ 7268 w 7268"/>
              <a:gd name="T1" fmla="*/ 129 h 129"/>
              <a:gd name="T2" fmla="*/ 7233 w 7268"/>
              <a:gd name="T3" fmla="*/ 129 h 129"/>
              <a:gd name="T4" fmla="*/ 7233 w 7268"/>
              <a:gd name="T5" fmla="*/ 36 h 129"/>
              <a:gd name="T6" fmla="*/ 35 w 7268"/>
              <a:gd name="T7" fmla="*/ 36 h 129"/>
              <a:gd name="T8" fmla="*/ 35 w 7268"/>
              <a:gd name="T9" fmla="*/ 129 h 129"/>
              <a:gd name="T10" fmla="*/ 0 w 7268"/>
              <a:gd name="T11" fmla="*/ 129 h 129"/>
              <a:gd name="T12" fmla="*/ 0 w 7268"/>
              <a:gd name="T13" fmla="*/ 0 h 129"/>
              <a:gd name="T14" fmla="*/ 7268 w 7268"/>
              <a:gd name="T15" fmla="*/ 0 h 129"/>
              <a:gd name="T16" fmla="*/ 7268 w 7268"/>
              <a:gd name="T17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9">
                <a:moveTo>
                  <a:pt x="7268" y="129"/>
                </a:moveTo>
                <a:lnTo>
                  <a:pt x="7233" y="129"/>
                </a:lnTo>
                <a:lnTo>
                  <a:pt x="7233" y="36"/>
                </a:lnTo>
                <a:lnTo>
                  <a:pt x="35" y="36"/>
                </a:lnTo>
                <a:lnTo>
                  <a:pt x="35" y="129"/>
                </a:lnTo>
                <a:lnTo>
                  <a:pt x="0" y="129"/>
                </a:lnTo>
                <a:lnTo>
                  <a:pt x="0" y="0"/>
                </a:lnTo>
                <a:lnTo>
                  <a:pt x="7268" y="0"/>
                </a:lnTo>
                <a:lnTo>
                  <a:pt x="7268" y="12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11630119" y="490538"/>
            <a:ext cx="531813" cy="5989170"/>
          </a:xfrm>
          <a:custGeom>
            <a:avLst/>
            <a:gdLst>
              <a:gd name="T0" fmla="*/ 335 w 335"/>
              <a:gd name="T1" fmla="*/ 2694 h 2694"/>
              <a:gd name="T2" fmla="*/ 0 w 335"/>
              <a:gd name="T3" fmla="*/ 2694 h 2694"/>
              <a:gd name="T4" fmla="*/ 0 w 335"/>
              <a:gd name="T5" fmla="*/ 2473 h 2694"/>
              <a:gd name="T6" fmla="*/ 163 w 335"/>
              <a:gd name="T7" fmla="*/ 2473 h 2694"/>
              <a:gd name="T8" fmla="*/ 163 w 335"/>
              <a:gd name="T9" fmla="*/ 2610 h 2694"/>
              <a:gd name="T10" fmla="*/ 97 w 335"/>
              <a:gd name="T11" fmla="*/ 2610 h 2694"/>
              <a:gd name="T12" fmla="*/ 97 w 335"/>
              <a:gd name="T13" fmla="*/ 2574 h 2694"/>
              <a:gd name="T14" fmla="*/ 128 w 335"/>
              <a:gd name="T15" fmla="*/ 2574 h 2694"/>
              <a:gd name="T16" fmla="*/ 128 w 335"/>
              <a:gd name="T17" fmla="*/ 2508 h 2694"/>
              <a:gd name="T18" fmla="*/ 35 w 335"/>
              <a:gd name="T19" fmla="*/ 2508 h 2694"/>
              <a:gd name="T20" fmla="*/ 35 w 335"/>
              <a:gd name="T21" fmla="*/ 2658 h 2694"/>
              <a:gd name="T22" fmla="*/ 300 w 335"/>
              <a:gd name="T23" fmla="*/ 2658 h 2694"/>
              <a:gd name="T24" fmla="*/ 300 w 335"/>
              <a:gd name="T25" fmla="*/ 35 h 2694"/>
              <a:gd name="T26" fmla="*/ 35 w 335"/>
              <a:gd name="T27" fmla="*/ 35 h 2694"/>
              <a:gd name="T28" fmla="*/ 35 w 335"/>
              <a:gd name="T29" fmla="*/ 186 h 2694"/>
              <a:gd name="T30" fmla="*/ 128 w 335"/>
              <a:gd name="T31" fmla="*/ 186 h 2694"/>
              <a:gd name="T32" fmla="*/ 128 w 335"/>
              <a:gd name="T33" fmla="*/ 119 h 2694"/>
              <a:gd name="T34" fmla="*/ 97 w 335"/>
              <a:gd name="T35" fmla="*/ 119 h 2694"/>
              <a:gd name="T36" fmla="*/ 97 w 335"/>
              <a:gd name="T37" fmla="*/ 84 h 2694"/>
              <a:gd name="T38" fmla="*/ 163 w 335"/>
              <a:gd name="T39" fmla="*/ 84 h 2694"/>
              <a:gd name="T40" fmla="*/ 163 w 335"/>
              <a:gd name="T41" fmla="*/ 221 h 2694"/>
              <a:gd name="T42" fmla="*/ 0 w 335"/>
              <a:gd name="T43" fmla="*/ 221 h 2694"/>
              <a:gd name="T44" fmla="*/ 0 w 335"/>
              <a:gd name="T45" fmla="*/ 0 h 2694"/>
              <a:gd name="T46" fmla="*/ 335 w 335"/>
              <a:gd name="T47" fmla="*/ 0 h 2694"/>
              <a:gd name="T48" fmla="*/ 335 w 335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5" h="2694">
                <a:moveTo>
                  <a:pt x="335" y="2694"/>
                </a:moveTo>
                <a:lnTo>
                  <a:pt x="0" y="2694"/>
                </a:lnTo>
                <a:lnTo>
                  <a:pt x="0" y="2473"/>
                </a:lnTo>
                <a:lnTo>
                  <a:pt x="163" y="2473"/>
                </a:lnTo>
                <a:lnTo>
                  <a:pt x="163" y="2610"/>
                </a:lnTo>
                <a:lnTo>
                  <a:pt x="97" y="2610"/>
                </a:lnTo>
                <a:lnTo>
                  <a:pt x="97" y="2574"/>
                </a:lnTo>
                <a:lnTo>
                  <a:pt x="128" y="2574"/>
                </a:lnTo>
                <a:lnTo>
                  <a:pt x="128" y="2508"/>
                </a:lnTo>
                <a:lnTo>
                  <a:pt x="35" y="2508"/>
                </a:lnTo>
                <a:lnTo>
                  <a:pt x="35" y="2658"/>
                </a:lnTo>
                <a:lnTo>
                  <a:pt x="300" y="2658"/>
                </a:lnTo>
                <a:lnTo>
                  <a:pt x="300" y="35"/>
                </a:lnTo>
                <a:lnTo>
                  <a:pt x="35" y="35"/>
                </a:lnTo>
                <a:lnTo>
                  <a:pt x="35" y="186"/>
                </a:lnTo>
                <a:lnTo>
                  <a:pt x="128" y="186"/>
                </a:lnTo>
                <a:lnTo>
                  <a:pt x="128" y="119"/>
                </a:lnTo>
                <a:lnTo>
                  <a:pt x="97" y="119"/>
                </a:lnTo>
                <a:lnTo>
                  <a:pt x="97" y="84"/>
                </a:lnTo>
                <a:lnTo>
                  <a:pt x="163" y="84"/>
                </a:lnTo>
                <a:lnTo>
                  <a:pt x="163" y="221"/>
                </a:lnTo>
                <a:lnTo>
                  <a:pt x="0" y="221"/>
                </a:lnTo>
                <a:lnTo>
                  <a:pt x="0" y="0"/>
                </a:lnTo>
                <a:lnTo>
                  <a:pt x="335" y="0"/>
                </a:lnTo>
                <a:lnTo>
                  <a:pt x="335" y="269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11630119" y="490538"/>
            <a:ext cx="531813" cy="4276725"/>
          </a:xfrm>
          <a:custGeom>
            <a:avLst/>
            <a:gdLst>
              <a:gd name="T0" fmla="*/ 335 w 335"/>
              <a:gd name="T1" fmla="*/ 2694 h 2694"/>
              <a:gd name="T2" fmla="*/ 0 w 335"/>
              <a:gd name="T3" fmla="*/ 2694 h 2694"/>
              <a:gd name="T4" fmla="*/ 0 w 335"/>
              <a:gd name="T5" fmla="*/ 2473 h 2694"/>
              <a:gd name="T6" fmla="*/ 163 w 335"/>
              <a:gd name="T7" fmla="*/ 2473 h 2694"/>
              <a:gd name="T8" fmla="*/ 163 w 335"/>
              <a:gd name="T9" fmla="*/ 2610 h 2694"/>
              <a:gd name="T10" fmla="*/ 97 w 335"/>
              <a:gd name="T11" fmla="*/ 2610 h 2694"/>
              <a:gd name="T12" fmla="*/ 97 w 335"/>
              <a:gd name="T13" fmla="*/ 2574 h 2694"/>
              <a:gd name="T14" fmla="*/ 128 w 335"/>
              <a:gd name="T15" fmla="*/ 2574 h 2694"/>
              <a:gd name="T16" fmla="*/ 128 w 335"/>
              <a:gd name="T17" fmla="*/ 2508 h 2694"/>
              <a:gd name="T18" fmla="*/ 35 w 335"/>
              <a:gd name="T19" fmla="*/ 2508 h 2694"/>
              <a:gd name="T20" fmla="*/ 35 w 335"/>
              <a:gd name="T21" fmla="*/ 2658 h 2694"/>
              <a:gd name="T22" fmla="*/ 300 w 335"/>
              <a:gd name="T23" fmla="*/ 2658 h 2694"/>
              <a:gd name="T24" fmla="*/ 300 w 335"/>
              <a:gd name="T25" fmla="*/ 35 h 2694"/>
              <a:gd name="T26" fmla="*/ 35 w 335"/>
              <a:gd name="T27" fmla="*/ 35 h 2694"/>
              <a:gd name="T28" fmla="*/ 35 w 335"/>
              <a:gd name="T29" fmla="*/ 186 h 2694"/>
              <a:gd name="T30" fmla="*/ 128 w 335"/>
              <a:gd name="T31" fmla="*/ 186 h 2694"/>
              <a:gd name="T32" fmla="*/ 128 w 335"/>
              <a:gd name="T33" fmla="*/ 119 h 2694"/>
              <a:gd name="T34" fmla="*/ 97 w 335"/>
              <a:gd name="T35" fmla="*/ 119 h 2694"/>
              <a:gd name="T36" fmla="*/ 97 w 335"/>
              <a:gd name="T37" fmla="*/ 84 h 2694"/>
              <a:gd name="T38" fmla="*/ 163 w 335"/>
              <a:gd name="T39" fmla="*/ 84 h 2694"/>
              <a:gd name="T40" fmla="*/ 163 w 335"/>
              <a:gd name="T41" fmla="*/ 221 h 2694"/>
              <a:gd name="T42" fmla="*/ 0 w 335"/>
              <a:gd name="T43" fmla="*/ 221 h 2694"/>
              <a:gd name="T44" fmla="*/ 0 w 335"/>
              <a:gd name="T45" fmla="*/ 0 h 2694"/>
              <a:gd name="T46" fmla="*/ 335 w 335"/>
              <a:gd name="T47" fmla="*/ 0 h 2694"/>
              <a:gd name="T48" fmla="*/ 335 w 335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5" h="2694">
                <a:moveTo>
                  <a:pt x="335" y="2694"/>
                </a:moveTo>
                <a:lnTo>
                  <a:pt x="0" y="2694"/>
                </a:lnTo>
                <a:lnTo>
                  <a:pt x="0" y="2473"/>
                </a:lnTo>
                <a:lnTo>
                  <a:pt x="163" y="2473"/>
                </a:lnTo>
                <a:lnTo>
                  <a:pt x="163" y="2610"/>
                </a:lnTo>
                <a:lnTo>
                  <a:pt x="97" y="2610"/>
                </a:lnTo>
                <a:lnTo>
                  <a:pt x="97" y="2574"/>
                </a:lnTo>
                <a:lnTo>
                  <a:pt x="128" y="2574"/>
                </a:lnTo>
                <a:lnTo>
                  <a:pt x="128" y="2508"/>
                </a:lnTo>
                <a:lnTo>
                  <a:pt x="35" y="2508"/>
                </a:lnTo>
                <a:lnTo>
                  <a:pt x="35" y="2658"/>
                </a:lnTo>
                <a:lnTo>
                  <a:pt x="300" y="2658"/>
                </a:lnTo>
                <a:lnTo>
                  <a:pt x="300" y="35"/>
                </a:lnTo>
                <a:lnTo>
                  <a:pt x="35" y="35"/>
                </a:lnTo>
                <a:lnTo>
                  <a:pt x="35" y="186"/>
                </a:lnTo>
                <a:lnTo>
                  <a:pt x="128" y="186"/>
                </a:lnTo>
                <a:lnTo>
                  <a:pt x="128" y="119"/>
                </a:lnTo>
                <a:lnTo>
                  <a:pt x="97" y="119"/>
                </a:lnTo>
                <a:lnTo>
                  <a:pt x="97" y="84"/>
                </a:lnTo>
                <a:lnTo>
                  <a:pt x="163" y="84"/>
                </a:lnTo>
                <a:lnTo>
                  <a:pt x="163" y="221"/>
                </a:lnTo>
                <a:lnTo>
                  <a:pt x="0" y="221"/>
                </a:lnTo>
                <a:lnTo>
                  <a:pt x="0" y="0"/>
                </a:lnTo>
                <a:lnTo>
                  <a:pt x="335" y="0"/>
                </a:lnTo>
                <a:lnTo>
                  <a:pt x="335" y="26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-7938" y="490538"/>
            <a:ext cx="533400" cy="4276725"/>
          </a:xfrm>
          <a:custGeom>
            <a:avLst/>
            <a:gdLst>
              <a:gd name="T0" fmla="*/ 336 w 336"/>
              <a:gd name="T1" fmla="*/ 0 h 2694"/>
              <a:gd name="T2" fmla="*/ 243 w 336"/>
              <a:gd name="T3" fmla="*/ 0 h 2694"/>
              <a:gd name="T4" fmla="*/ 243 w 336"/>
              <a:gd name="T5" fmla="*/ 18 h 2694"/>
              <a:gd name="T6" fmla="*/ 208 w 336"/>
              <a:gd name="T7" fmla="*/ 18 h 2694"/>
              <a:gd name="T8" fmla="*/ 208 w 336"/>
              <a:gd name="T9" fmla="*/ 0 h 2694"/>
              <a:gd name="T10" fmla="*/ 0 w 336"/>
              <a:gd name="T11" fmla="*/ 0 h 2694"/>
              <a:gd name="T12" fmla="*/ 0 w 336"/>
              <a:gd name="T13" fmla="*/ 2694 h 2694"/>
              <a:gd name="T14" fmla="*/ 208 w 336"/>
              <a:gd name="T15" fmla="*/ 2694 h 2694"/>
              <a:gd name="T16" fmla="*/ 208 w 336"/>
              <a:gd name="T17" fmla="*/ 2680 h 2694"/>
              <a:gd name="T18" fmla="*/ 243 w 336"/>
              <a:gd name="T19" fmla="*/ 2680 h 2694"/>
              <a:gd name="T20" fmla="*/ 243 w 336"/>
              <a:gd name="T21" fmla="*/ 2694 h 2694"/>
              <a:gd name="T22" fmla="*/ 336 w 336"/>
              <a:gd name="T23" fmla="*/ 2694 h 2694"/>
              <a:gd name="T24" fmla="*/ 336 w 336"/>
              <a:gd name="T25" fmla="*/ 2473 h 2694"/>
              <a:gd name="T26" fmla="*/ 172 w 336"/>
              <a:gd name="T27" fmla="*/ 2473 h 2694"/>
              <a:gd name="T28" fmla="*/ 172 w 336"/>
              <a:gd name="T29" fmla="*/ 2610 h 2694"/>
              <a:gd name="T30" fmla="*/ 239 w 336"/>
              <a:gd name="T31" fmla="*/ 2610 h 2694"/>
              <a:gd name="T32" fmla="*/ 239 w 336"/>
              <a:gd name="T33" fmla="*/ 2574 h 2694"/>
              <a:gd name="T34" fmla="*/ 208 w 336"/>
              <a:gd name="T35" fmla="*/ 2574 h 2694"/>
              <a:gd name="T36" fmla="*/ 208 w 336"/>
              <a:gd name="T37" fmla="*/ 2508 h 2694"/>
              <a:gd name="T38" fmla="*/ 300 w 336"/>
              <a:gd name="T39" fmla="*/ 2508 h 2694"/>
              <a:gd name="T40" fmla="*/ 300 w 336"/>
              <a:gd name="T41" fmla="*/ 2658 h 2694"/>
              <a:gd name="T42" fmla="*/ 36 w 336"/>
              <a:gd name="T43" fmla="*/ 2658 h 2694"/>
              <a:gd name="T44" fmla="*/ 36 w 336"/>
              <a:gd name="T45" fmla="*/ 35 h 2694"/>
              <a:gd name="T46" fmla="*/ 300 w 336"/>
              <a:gd name="T47" fmla="*/ 35 h 2694"/>
              <a:gd name="T48" fmla="*/ 300 w 336"/>
              <a:gd name="T49" fmla="*/ 186 h 2694"/>
              <a:gd name="T50" fmla="*/ 208 w 336"/>
              <a:gd name="T51" fmla="*/ 186 h 2694"/>
              <a:gd name="T52" fmla="*/ 208 w 336"/>
              <a:gd name="T53" fmla="*/ 119 h 2694"/>
              <a:gd name="T54" fmla="*/ 239 w 336"/>
              <a:gd name="T55" fmla="*/ 119 h 2694"/>
              <a:gd name="T56" fmla="*/ 239 w 336"/>
              <a:gd name="T57" fmla="*/ 84 h 2694"/>
              <a:gd name="T58" fmla="*/ 172 w 336"/>
              <a:gd name="T59" fmla="*/ 84 h 2694"/>
              <a:gd name="T60" fmla="*/ 172 w 336"/>
              <a:gd name="T61" fmla="*/ 221 h 2694"/>
              <a:gd name="T62" fmla="*/ 336 w 336"/>
              <a:gd name="T63" fmla="*/ 221 h 2694"/>
              <a:gd name="T64" fmla="*/ 336 w 336"/>
              <a:gd name="T65" fmla="*/ 0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6" h="2694">
                <a:moveTo>
                  <a:pt x="336" y="0"/>
                </a:moveTo>
                <a:lnTo>
                  <a:pt x="243" y="0"/>
                </a:lnTo>
                <a:lnTo>
                  <a:pt x="243" y="18"/>
                </a:lnTo>
                <a:lnTo>
                  <a:pt x="208" y="18"/>
                </a:lnTo>
                <a:lnTo>
                  <a:pt x="208" y="0"/>
                </a:lnTo>
                <a:lnTo>
                  <a:pt x="0" y="0"/>
                </a:lnTo>
                <a:lnTo>
                  <a:pt x="0" y="2694"/>
                </a:lnTo>
                <a:lnTo>
                  <a:pt x="208" y="2694"/>
                </a:lnTo>
                <a:lnTo>
                  <a:pt x="208" y="2680"/>
                </a:lnTo>
                <a:lnTo>
                  <a:pt x="243" y="2680"/>
                </a:lnTo>
                <a:lnTo>
                  <a:pt x="243" y="2694"/>
                </a:lnTo>
                <a:lnTo>
                  <a:pt x="336" y="2694"/>
                </a:lnTo>
                <a:lnTo>
                  <a:pt x="336" y="2473"/>
                </a:lnTo>
                <a:lnTo>
                  <a:pt x="172" y="2473"/>
                </a:lnTo>
                <a:lnTo>
                  <a:pt x="172" y="2610"/>
                </a:lnTo>
                <a:lnTo>
                  <a:pt x="239" y="2610"/>
                </a:lnTo>
                <a:lnTo>
                  <a:pt x="239" y="2574"/>
                </a:lnTo>
                <a:lnTo>
                  <a:pt x="208" y="2574"/>
                </a:lnTo>
                <a:lnTo>
                  <a:pt x="208" y="2508"/>
                </a:lnTo>
                <a:lnTo>
                  <a:pt x="300" y="2508"/>
                </a:lnTo>
                <a:lnTo>
                  <a:pt x="300" y="2658"/>
                </a:lnTo>
                <a:lnTo>
                  <a:pt x="36" y="2658"/>
                </a:lnTo>
                <a:lnTo>
                  <a:pt x="36" y="35"/>
                </a:lnTo>
                <a:lnTo>
                  <a:pt x="300" y="35"/>
                </a:lnTo>
                <a:lnTo>
                  <a:pt x="300" y="186"/>
                </a:lnTo>
                <a:lnTo>
                  <a:pt x="208" y="186"/>
                </a:lnTo>
                <a:lnTo>
                  <a:pt x="208" y="119"/>
                </a:lnTo>
                <a:lnTo>
                  <a:pt x="239" y="119"/>
                </a:lnTo>
                <a:lnTo>
                  <a:pt x="239" y="84"/>
                </a:lnTo>
                <a:lnTo>
                  <a:pt x="172" y="84"/>
                </a:lnTo>
                <a:lnTo>
                  <a:pt x="172" y="221"/>
                </a:lnTo>
                <a:lnTo>
                  <a:pt x="336" y="221"/>
                </a:lnTo>
                <a:lnTo>
                  <a:pt x="33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" name="Freeform 16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35 w 7268"/>
              <a:gd name="T1" fmla="*/ 0 h 124"/>
              <a:gd name="T2" fmla="*/ 0 w 7268"/>
              <a:gd name="T3" fmla="*/ 0 h 124"/>
              <a:gd name="T4" fmla="*/ 0 w 7268"/>
              <a:gd name="T5" fmla="*/ 124 h 124"/>
              <a:gd name="T6" fmla="*/ 7268 w 7268"/>
              <a:gd name="T7" fmla="*/ 124 h 124"/>
              <a:gd name="T8" fmla="*/ 7268 w 7268"/>
              <a:gd name="T9" fmla="*/ 14 h 124"/>
              <a:gd name="T10" fmla="*/ 7233 w 7268"/>
              <a:gd name="T11" fmla="*/ 14 h 124"/>
              <a:gd name="T12" fmla="*/ 7233 w 7268"/>
              <a:gd name="T13" fmla="*/ 89 h 124"/>
              <a:gd name="T14" fmla="*/ 35 w 7268"/>
              <a:gd name="T15" fmla="*/ 89 h 124"/>
              <a:gd name="T16" fmla="*/ 35 w 7268"/>
              <a:gd name="T17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35" y="0"/>
                </a:moveTo>
                <a:lnTo>
                  <a:pt x="0" y="0"/>
                </a:lnTo>
                <a:lnTo>
                  <a:pt x="0" y="124"/>
                </a:lnTo>
                <a:lnTo>
                  <a:pt x="7268" y="124"/>
                </a:lnTo>
                <a:lnTo>
                  <a:pt x="7268" y="14"/>
                </a:lnTo>
                <a:lnTo>
                  <a:pt x="7233" y="14"/>
                </a:lnTo>
                <a:lnTo>
                  <a:pt x="7233" y="89"/>
                </a:lnTo>
                <a:lnTo>
                  <a:pt x="35" y="89"/>
                </a:lnTo>
                <a:lnTo>
                  <a:pt x="3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322263" y="314326"/>
            <a:ext cx="11537950" cy="204788"/>
          </a:xfrm>
          <a:custGeom>
            <a:avLst/>
            <a:gdLst>
              <a:gd name="T0" fmla="*/ 7268 w 7268"/>
              <a:gd name="T1" fmla="*/ 0 h 129"/>
              <a:gd name="T2" fmla="*/ 0 w 7268"/>
              <a:gd name="T3" fmla="*/ 0 h 129"/>
              <a:gd name="T4" fmla="*/ 0 w 7268"/>
              <a:gd name="T5" fmla="*/ 129 h 129"/>
              <a:gd name="T6" fmla="*/ 35 w 7268"/>
              <a:gd name="T7" fmla="*/ 129 h 129"/>
              <a:gd name="T8" fmla="*/ 35 w 7268"/>
              <a:gd name="T9" fmla="*/ 111 h 129"/>
              <a:gd name="T10" fmla="*/ 35 w 7268"/>
              <a:gd name="T11" fmla="*/ 36 h 129"/>
              <a:gd name="T12" fmla="*/ 7233 w 7268"/>
              <a:gd name="T13" fmla="*/ 36 h 129"/>
              <a:gd name="T14" fmla="*/ 7233 w 7268"/>
              <a:gd name="T15" fmla="*/ 111 h 129"/>
              <a:gd name="T16" fmla="*/ 7268 w 7268"/>
              <a:gd name="T17" fmla="*/ 111 h 129"/>
              <a:gd name="T18" fmla="*/ 7268 w 7268"/>
              <a:gd name="T1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268" h="129">
                <a:moveTo>
                  <a:pt x="7268" y="0"/>
                </a:moveTo>
                <a:lnTo>
                  <a:pt x="0" y="0"/>
                </a:lnTo>
                <a:lnTo>
                  <a:pt x="0" y="129"/>
                </a:lnTo>
                <a:lnTo>
                  <a:pt x="35" y="129"/>
                </a:lnTo>
                <a:lnTo>
                  <a:pt x="35" y="111"/>
                </a:lnTo>
                <a:lnTo>
                  <a:pt x="35" y="36"/>
                </a:lnTo>
                <a:lnTo>
                  <a:pt x="7233" y="36"/>
                </a:lnTo>
                <a:lnTo>
                  <a:pt x="7233" y="111"/>
                </a:lnTo>
                <a:lnTo>
                  <a:pt x="7268" y="111"/>
                </a:lnTo>
                <a:lnTo>
                  <a:pt x="726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11630119" y="490538"/>
            <a:ext cx="531813" cy="4276725"/>
          </a:xfrm>
          <a:custGeom>
            <a:avLst/>
            <a:gdLst>
              <a:gd name="T0" fmla="*/ 335 w 335"/>
              <a:gd name="T1" fmla="*/ 0 h 2694"/>
              <a:gd name="T2" fmla="*/ 128 w 335"/>
              <a:gd name="T3" fmla="*/ 0 h 2694"/>
              <a:gd name="T4" fmla="*/ 93 w 335"/>
              <a:gd name="T5" fmla="*/ 0 h 2694"/>
              <a:gd name="T6" fmla="*/ 0 w 335"/>
              <a:gd name="T7" fmla="*/ 0 h 2694"/>
              <a:gd name="T8" fmla="*/ 0 w 335"/>
              <a:gd name="T9" fmla="*/ 221 h 2694"/>
              <a:gd name="T10" fmla="*/ 163 w 335"/>
              <a:gd name="T11" fmla="*/ 221 h 2694"/>
              <a:gd name="T12" fmla="*/ 163 w 335"/>
              <a:gd name="T13" fmla="*/ 84 h 2694"/>
              <a:gd name="T14" fmla="*/ 97 w 335"/>
              <a:gd name="T15" fmla="*/ 84 h 2694"/>
              <a:gd name="T16" fmla="*/ 97 w 335"/>
              <a:gd name="T17" fmla="*/ 119 h 2694"/>
              <a:gd name="T18" fmla="*/ 128 w 335"/>
              <a:gd name="T19" fmla="*/ 119 h 2694"/>
              <a:gd name="T20" fmla="*/ 128 w 335"/>
              <a:gd name="T21" fmla="*/ 186 h 2694"/>
              <a:gd name="T22" fmla="*/ 35 w 335"/>
              <a:gd name="T23" fmla="*/ 186 h 2694"/>
              <a:gd name="T24" fmla="*/ 35 w 335"/>
              <a:gd name="T25" fmla="*/ 35 h 2694"/>
              <a:gd name="T26" fmla="*/ 300 w 335"/>
              <a:gd name="T27" fmla="*/ 35 h 2694"/>
              <a:gd name="T28" fmla="*/ 300 w 335"/>
              <a:gd name="T29" fmla="*/ 2658 h 2694"/>
              <a:gd name="T30" fmla="*/ 35 w 335"/>
              <a:gd name="T31" fmla="*/ 2658 h 2694"/>
              <a:gd name="T32" fmla="*/ 35 w 335"/>
              <a:gd name="T33" fmla="*/ 2508 h 2694"/>
              <a:gd name="T34" fmla="*/ 128 w 335"/>
              <a:gd name="T35" fmla="*/ 2508 h 2694"/>
              <a:gd name="T36" fmla="*/ 128 w 335"/>
              <a:gd name="T37" fmla="*/ 2574 h 2694"/>
              <a:gd name="T38" fmla="*/ 97 w 335"/>
              <a:gd name="T39" fmla="*/ 2574 h 2694"/>
              <a:gd name="T40" fmla="*/ 97 w 335"/>
              <a:gd name="T41" fmla="*/ 2610 h 2694"/>
              <a:gd name="T42" fmla="*/ 163 w 335"/>
              <a:gd name="T43" fmla="*/ 2610 h 2694"/>
              <a:gd name="T44" fmla="*/ 163 w 335"/>
              <a:gd name="T45" fmla="*/ 2473 h 2694"/>
              <a:gd name="T46" fmla="*/ 0 w 335"/>
              <a:gd name="T47" fmla="*/ 2473 h 2694"/>
              <a:gd name="T48" fmla="*/ 0 w 335"/>
              <a:gd name="T49" fmla="*/ 2694 h 2694"/>
              <a:gd name="T50" fmla="*/ 335 w 335"/>
              <a:gd name="T51" fmla="*/ 2694 h 2694"/>
              <a:gd name="T52" fmla="*/ 335 w 335"/>
              <a:gd name="T53" fmla="*/ 0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5" h="2694">
                <a:moveTo>
                  <a:pt x="335" y="0"/>
                </a:moveTo>
                <a:lnTo>
                  <a:pt x="128" y="0"/>
                </a:lnTo>
                <a:lnTo>
                  <a:pt x="93" y="0"/>
                </a:lnTo>
                <a:lnTo>
                  <a:pt x="0" y="0"/>
                </a:lnTo>
                <a:lnTo>
                  <a:pt x="0" y="221"/>
                </a:lnTo>
                <a:lnTo>
                  <a:pt x="163" y="221"/>
                </a:lnTo>
                <a:lnTo>
                  <a:pt x="163" y="84"/>
                </a:lnTo>
                <a:lnTo>
                  <a:pt x="97" y="84"/>
                </a:lnTo>
                <a:lnTo>
                  <a:pt x="97" y="119"/>
                </a:lnTo>
                <a:lnTo>
                  <a:pt x="128" y="119"/>
                </a:lnTo>
                <a:lnTo>
                  <a:pt x="128" y="186"/>
                </a:lnTo>
                <a:lnTo>
                  <a:pt x="35" y="186"/>
                </a:lnTo>
                <a:lnTo>
                  <a:pt x="35" y="35"/>
                </a:lnTo>
                <a:lnTo>
                  <a:pt x="300" y="35"/>
                </a:lnTo>
                <a:lnTo>
                  <a:pt x="300" y="2658"/>
                </a:lnTo>
                <a:lnTo>
                  <a:pt x="35" y="2658"/>
                </a:lnTo>
                <a:lnTo>
                  <a:pt x="35" y="2508"/>
                </a:lnTo>
                <a:lnTo>
                  <a:pt x="128" y="2508"/>
                </a:lnTo>
                <a:lnTo>
                  <a:pt x="128" y="2574"/>
                </a:lnTo>
                <a:lnTo>
                  <a:pt x="97" y="2574"/>
                </a:lnTo>
                <a:lnTo>
                  <a:pt x="97" y="2610"/>
                </a:lnTo>
                <a:lnTo>
                  <a:pt x="163" y="2610"/>
                </a:lnTo>
                <a:lnTo>
                  <a:pt x="163" y="2473"/>
                </a:lnTo>
                <a:lnTo>
                  <a:pt x="0" y="2473"/>
                </a:lnTo>
                <a:lnTo>
                  <a:pt x="0" y="2694"/>
                </a:lnTo>
                <a:lnTo>
                  <a:pt x="335" y="2694"/>
                </a:lnTo>
                <a:lnTo>
                  <a:pt x="33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4" name="AutoShape 22"/>
          <p:cNvSpPr>
            <a:spLocks noChangeAspect="1" noChangeArrowheads="1" noTextEdit="1"/>
          </p:cNvSpPr>
          <p:nvPr/>
        </p:nvSpPr>
        <p:spPr bwMode="auto">
          <a:xfrm>
            <a:off x="971550" y="4265613"/>
            <a:ext cx="10182225" cy="258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670" name="组合 669"/>
          <p:cNvGrpSpPr/>
          <p:nvPr/>
        </p:nvGrpSpPr>
        <p:grpSpPr>
          <a:xfrm>
            <a:off x="27786" y="4725988"/>
            <a:ext cx="2159049" cy="2151063"/>
            <a:chOff x="971550" y="4578350"/>
            <a:chExt cx="2159049" cy="2151063"/>
          </a:xfrm>
        </p:grpSpPr>
        <p:grpSp>
          <p:nvGrpSpPr>
            <p:cNvPr id="417" name="组合 416"/>
            <p:cNvGrpSpPr/>
            <p:nvPr/>
          </p:nvGrpSpPr>
          <p:grpSpPr>
            <a:xfrm>
              <a:off x="2016922" y="4619157"/>
              <a:ext cx="392113" cy="2057401"/>
              <a:chOff x="2030413" y="4271963"/>
              <a:chExt cx="392113" cy="2057401"/>
            </a:xfrm>
          </p:grpSpPr>
          <p:sp>
            <p:nvSpPr>
              <p:cNvPr id="216" name="Freeform 24"/>
              <p:cNvSpPr>
                <a:spLocks/>
              </p:cNvSpPr>
              <p:nvPr/>
            </p:nvSpPr>
            <p:spPr bwMode="auto">
              <a:xfrm>
                <a:off x="2165350" y="5527676"/>
                <a:ext cx="155575" cy="258763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25"/>
              <p:cNvSpPr>
                <a:spLocks/>
              </p:cNvSpPr>
              <p:nvPr/>
            </p:nvSpPr>
            <p:spPr bwMode="auto">
              <a:xfrm>
                <a:off x="2030413" y="5670551"/>
                <a:ext cx="290513" cy="223838"/>
              </a:xfrm>
              <a:custGeom>
                <a:avLst/>
                <a:gdLst>
                  <a:gd name="T0" fmla="*/ 0 w 43"/>
                  <a:gd name="T1" fmla="*/ 13 h 33"/>
                  <a:gd name="T2" fmla="*/ 43 w 43"/>
                  <a:gd name="T3" fmla="*/ 16 h 33"/>
                  <a:gd name="T4" fmla="*/ 0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0" y="13"/>
                    </a:moveTo>
                    <a:cubicBezTo>
                      <a:pt x="0" y="13"/>
                      <a:pt x="20" y="0"/>
                      <a:pt x="43" y="16"/>
                    </a:cubicBezTo>
                    <a:cubicBezTo>
                      <a:pt x="43" y="16"/>
                      <a:pt x="26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26"/>
              <p:cNvSpPr>
                <a:spLocks/>
              </p:cNvSpPr>
              <p:nvPr/>
            </p:nvSpPr>
            <p:spPr bwMode="auto">
              <a:xfrm>
                <a:off x="2125663" y="577850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27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28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29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1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3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7" y="16"/>
                      <a:pt x="6" y="14"/>
                      <a:pt x="5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3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31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32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26"/>
                  <a:gd name="T1" fmla="*/ 0 h 2"/>
                  <a:gd name="T2" fmla="*/ 5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7" y="0"/>
                      <a:pt x="20" y="1"/>
                      <a:pt x="22" y="1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2"/>
                    </a:cubicBezTo>
                    <a:cubicBezTo>
                      <a:pt x="20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33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34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35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2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0" y="20"/>
                      <a:pt x="2" y="18"/>
                    </a:cubicBezTo>
                    <a:cubicBezTo>
                      <a:pt x="3" y="16"/>
                      <a:pt x="4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1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52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53"/>
              <p:cNvSpPr>
                <a:spLocks/>
              </p:cNvSpPr>
              <p:nvPr/>
            </p:nvSpPr>
            <p:spPr bwMode="auto">
              <a:xfrm>
                <a:off x="2159000" y="4802188"/>
                <a:ext cx="155575" cy="257175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54"/>
              <p:cNvSpPr>
                <a:spLocks/>
              </p:cNvSpPr>
              <p:nvPr/>
            </p:nvSpPr>
            <p:spPr bwMode="auto">
              <a:xfrm>
                <a:off x="2030413" y="4943476"/>
                <a:ext cx="284163" cy="225425"/>
              </a:xfrm>
              <a:custGeom>
                <a:avLst/>
                <a:gdLst>
                  <a:gd name="T0" fmla="*/ 0 w 42"/>
                  <a:gd name="T1" fmla="*/ 13 h 33"/>
                  <a:gd name="T2" fmla="*/ 42 w 42"/>
                  <a:gd name="T3" fmla="*/ 16 h 33"/>
                  <a:gd name="T4" fmla="*/ 0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3"/>
                    </a:moveTo>
                    <a:cubicBezTo>
                      <a:pt x="0" y="13"/>
                      <a:pt x="20" y="0"/>
                      <a:pt x="42" y="16"/>
                    </a:cubicBezTo>
                    <a:cubicBezTo>
                      <a:pt x="42" y="16"/>
                      <a:pt x="25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55"/>
              <p:cNvSpPr>
                <a:spLocks/>
              </p:cNvSpPr>
              <p:nvPr/>
            </p:nvSpPr>
            <p:spPr bwMode="auto">
              <a:xfrm>
                <a:off x="2125663" y="5053013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8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8" y="0"/>
                    </a:cubicBezTo>
                    <a:cubicBezTo>
                      <a:pt x="28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56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57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58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2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4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8" y="16"/>
                      <a:pt x="6" y="14"/>
                      <a:pt x="5" y="11"/>
                    </a:cubicBezTo>
                    <a:cubicBezTo>
                      <a:pt x="4" y="8"/>
                      <a:pt x="2" y="6"/>
                      <a:pt x="2" y="4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59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60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61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25"/>
                  <a:gd name="T1" fmla="*/ 0 h 2"/>
                  <a:gd name="T2" fmla="*/ 4 w 25"/>
                  <a:gd name="T3" fmla="*/ 0 h 2"/>
                  <a:gd name="T4" fmla="*/ 13 w 25"/>
                  <a:gd name="T5" fmla="*/ 0 h 2"/>
                  <a:gd name="T6" fmla="*/ 22 w 25"/>
                  <a:gd name="T7" fmla="*/ 1 h 2"/>
                  <a:gd name="T8" fmla="*/ 25 w 25"/>
                  <a:gd name="T9" fmla="*/ 2 h 2"/>
                  <a:gd name="T10" fmla="*/ 21 w 25"/>
                  <a:gd name="T11" fmla="*/ 2 h 2"/>
                  <a:gd name="T12" fmla="*/ 13 w 25"/>
                  <a:gd name="T13" fmla="*/ 2 h 2"/>
                  <a:gd name="T14" fmla="*/ 4 w 25"/>
                  <a:gd name="T15" fmla="*/ 1 h 2"/>
                  <a:gd name="T16" fmla="*/ 0 w 2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">
                    <a:moveTo>
                      <a:pt x="0" y="0"/>
                    </a:moveTo>
                    <a:cubicBezTo>
                      <a:pt x="0" y="0"/>
                      <a:pt x="1" y="0"/>
                      <a:pt x="4" y="0"/>
                    </a:cubicBezTo>
                    <a:cubicBezTo>
                      <a:pt x="6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1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1"/>
                      <a:pt x="6" y="1"/>
                      <a:pt x="4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62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63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64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3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65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66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67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68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69"/>
              <p:cNvSpPr>
                <a:spLocks/>
              </p:cNvSpPr>
              <p:nvPr/>
            </p:nvSpPr>
            <p:spPr bwMode="auto">
              <a:xfrm>
                <a:off x="2246313" y="5059363"/>
                <a:ext cx="107950" cy="34925"/>
              </a:xfrm>
              <a:custGeom>
                <a:avLst/>
                <a:gdLst>
                  <a:gd name="T0" fmla="*/ 15 w 16"/>
                  <a:gd name="T1" fmla="*/ 3 h 5"/>
                  <a:gd name="T2" fmla="*/ 3 w 16"/>
                  <a:gd name="T3" fmla="*/ 5 h 5"/>
                  <a:gd name="T4" fmla="*/ 0 w 16"/>
                  <a:gd name="T5" fmla="*/ 3 h 5"/>
                  <a:gd name="T6" fmla="*/ 2 w 16"/>
                  <a:gd name="T7" fmla="*/ 0 h 5"/>
                  <a:gd name="T8" fmla="*/ 3 w 16"/>
                  <a:gd name="T9" fmla="*/ 0 h 5"/>
                  <a:gd name="T10" fmla="*/ 15 w 16"/>
                  <a:gd name="T11" fmla="*/ 2 h 5"/>
                  <a:gd name="T12" fmla="*/ 16 w 16"/>
                  <a:gd name="T13" fmla="*/ 3 h 5"/>
                  <a:gd name="T14" fmla="*/ 15 w 16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5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70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71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72"/>
              <p:cNvSpPr>
                <a:spLocks/>
              </p:cNvSpPr>
              <p:nvPr/>
            </p:nvSpPr>
            <p:spPr bwMode="auto">
              <a:xfrm>
                <a:off x="2246313" y="5168901"/>
                <a:ext cx="142875" cy="33338"/>
              </a:xfrm>
              <a:custGeom>
                <a:avLst/>
                <a:gdLst>
                  <a:gd name="T0" fmla="*/ 21 w 21"/>
                  <a:gd name="T1" fmla="*/ 3 h 5"/>
                  <a:gd name="T2" fmla="*/ 3 w 21"/>
                  <a:gd name="T3" fmla="*/ 5 h 5"/>
                  <a:gd name="T4" fmla="*/ 0 w 21"/>
                  <a:gd name="T5" fmla="*/ 3 h 5"/>
                  <a:gd name="T6" fmla="*/ 2 w 21"/>
                  <a:gd name="T7" fmla="*/ 0 h 5"/>
                  <a:gd name="T8" fmla="*/ 3 w 21"/>
                  <a:gd name="T9" fmla="*/ 0 h 5"/>
                  <a:gd name="T10" fmla="*/ 21 w 21"/>
                  <a:gd name="T11" fmla="*/ 2 h 5"/>
                  <a:gd name="T12" fmla="*/ 21 w 21"/>
                  <a:gd name="T13" fmla="*/ 2 h 5"/>
                  <a:gd name="T14" fmla="*/ 21 w 2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21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73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74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75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76"/>
              <p:cNvSpPr>
                <a:spLocks/>
              </p:cNvSpPr>
              <p:nvPr/>
            </p:nvSpPr>
            <p:spPr bwMode="auto">
              <a:xfrm>
                <a:off x="2227263" y="5568951"/>
                <a:ext cx="100013" cy="33338"/>
              </a:xfrm>
              <a:custGeom>
                <a:avLst/>
                <a:gdLst>
                  <a:gd name="T0" fmla="*/ 14 w 15"/>
                  <a:gd name="T1" fmla="*/ 3 h 5"/>
                  <a:gd name="T2" fmla="*/ 2 w 15"/>
                  <a:gd name="T3" fmla="*/ 4 h 5"/>
                  <a:gd name="T4" fmla="*/ 0 w 15"/>
                  <a:gd name="T5" fmla="*/ 2 h 5"/>
                  <a:gd name="T6" fmla="*/ 2 w 15"/>
                  <a:gd name="T7" fmla="*/ 0 h 5"/>
                  <a:gd name="T8" fmla="*/ 2 w 15"/>
                  <a:gd name="T9" fmla="*/ 0 h 5"/>
                  <a:gd name="T10" fmla="*/ 14 w 15"/>
                  <a:gd name="T11" fmla="*/ 1 h 5"/>
                  <a:gd name="T12" fmla="*/ 15 w 15"/>
                  <a:gd name="T13" fmla="*/ 2 h 5"/>
                  <a:gd name="T14" fmla="*/ 14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3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77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78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79"/>
              <p:cNvSpPr>
                <a:spLocks/>
              </p:cNvSpPr>
              <p:nvPr/>
            </p:nvSpPr>
            <p:spPr bwMode="auto">
              <a:xfrm>
                <a:off x="2227263" y="5676901"/>
                <a:ext cx="141288" cy="26988"/>
              </a:xfrm>
              <a:custGeom>
                <a:avLst/>
                <a:gdLst>
                  <a:gd name="T0" fmla="*/ 20 w 21"/>
                  <a:gd name="T1" fmla="*/ 3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164"/>
              <p:cNvSpPr>
                <a:spLocks noEditPoints="1"/>
              </p:cNvSpPr>
              <p:nvPr/>
            </p:nvSpPr>
            <p:spPr bwMode="auto">
              <a:xfrm>
                <a:off x="2132013" y="4781551"/>
                <a:ext cx="290513" cy="488950"/>
              </a:xfrm>
              <a:custGeom>
                <a:avLst/>
                <a:gdLst>
                  <a:gd name="T0" fmla="*/ 0 w 43"/>
                  <a:gd name="T1" fmla="*/ 72 h 72"/>
                  <a:gd name="T2" fmla="*/ 0 w 43"/>
                  <a:gd name="T3" fmla="*/ 72 h 72"/>
                  <a:gd name="T4" fmla="*/ 0 w 43"/>
                  <a:gd name="T5" fmla="*/ 72 h 72"/>
                  <a:gd name="T6" fmla="*/ 0 w 43"/>
                  <a:gd name="T7" fmla="*/ 72 h 72"/>
                  <a:gd name="T8" fmla="*/ 21 w 43"/>
                  <a:gd name="T9" fmla="*/ 59 h 72"/>
                  <a:gd name="T10" fmla="*/ 21 w 43"/>
                  <a:gd name="T11" fmla="*/ 59 h 72"/>
                  <a:gd name="T12" fmla="*/ 21 w 43"/>
                  <a:gd name="T13" fmla="*/ 65 h 72"/>
                  <a:gd name="T14" fmla="*/ 21 w 43"/>
                  <a:gd name="T15" fmla="*/ 65 h 72"/>
                  <a:gd name="T16" fmla="*/ 21 w 43"/>
                  <a:gd name="T17" fmla="*/ 62 h 72"/>
                  <a:gd name="T18" fmla="*/ 21 w 43"/>
                  <a:gd name="T19" fmla="*/ 59 h 72"/>
                  <a:gd name="T20" fmla="*/ 24 w 43"/>
                  <a:gd name="T21" fmla="*/ 1 h 72"/>
                  <a:gd name="T22" fmla="*/ 24 w 43"/>
                  <a:gd name="T23" fmla="*/ 11 h 72"/>
                  <a:gd name="T24" fmla="*/ 23 w 43"/>
                  <a:gd name="T25" fmla="*/ 19 h 72"/>
                  <a:gd name="T26" fmla="*/ 23 w 43"/>
                  <a:gd name="T27" fmla="*/ 19 h 72"/>
                  <a:gd name="T28" fmla="*/ 24 w 43"/>
                  <a:gd name="T29" fmla="*/ 11 h 72"/>
                  <a:gd name="T30" fmla="*/ 24 w 43"/>
                  <a:gd name="T31" fmla="*/ 1 h 72"/>
                  <a:gd name="T32" fmla="*/ 24 w 43"/>
                  <a:gd name="T33" fmla="*/ 1 h 72"/>
                  <a:gd name="T34" fmla="*/ 42 w 43"/>
                  <a:gd name="T35" fmla="*/ 0 h 72"/>
                  <a:gd name="T36" fmla="*/ 42 w 43"/>
                  <a:gd name="T37" fmla="*/ 0 h 72"/>
                  <a:gd name="T38" fmla="*/ 42 w 43"/>
                  <a:gd name="T39" fmla="*/ 11 h 72"/>
                  <a:gd name="T40" fmla="*/ 43 w 43"/>
                  <a:gd name="T41" fmla="*/ 65 h 72"/>
                  <a:gd name="T42" fmla="*/ 43 w 43"/>
                  <a:gd name="T43" fmla="*/ 65 h 72"/>
                  <a:gd name="T44" fmla="*/ 42 w 43"/>
                  <a:gd name="T45" fmla="*/ 11 h 72"/>
                  <a:gd name="T46" fmla="*/ 42 w 43"/>
                  <a:gd name="T4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72"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moveTo>
                      <a:pt x="21" y="59"/>
                    </a:move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59"/>
                      <a:pt x="21" y="59"/>
                      <a:pt x="21" y="59"/>
                    </a:cubicBezTo>
                    <a:moveTo>
                      <a:pt x="24" y="1"/>
                    </a:moveTo>
                    <a:cubicBezTo>
                      <a:pt x="24" y="4"/>
                      <a:pt x="24" y="7"/>
                      <a:pt x="24" y="11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7"/>
                      <a:pt x="24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3"/>
                      <a:pt x="42" y="7"/>
                      <a:pt x="42" y="11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7"/>
                      <a:pt x="42" y="3"/>
                      <a:pt x="42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165"/>
              <p:cNvSpPr>
                <a:spLocks/>
              </p:cNvSpPr>
              <p:nvPr/>
            </p:nvSpPr>
            <p:spPr bwMode="auto">
              <a:xfrm>
                <a:off x="2173288" y="4802188"/>
                <a:ext cx="114300" cy="230188"/>
              </a:xfrm>
              <a:custGeom>
                <a:avLst/>
                <a:gdLst>
                  <a:gd name="T0" fmla="*/ 2 w 17"/>
                  <a:gd name="T1" fmla="*/ 0 h 34"/>
                  <a:gd name="T2" fmla="*/ 2 w 17"/>
                  <a:gd name="T3" fmla="*/ 0 h 34"/>
                  <a:gd name="T4" fmla="*/ 12 w 17"/>
                  <a:gd name="T5" fmla="*/ 32 h 34"/>
                  <a:gd name="T6" fmla="*/ 16 w 17"/>
                  <a:gd name="T7" fmla="*/ 34 h 34"/>
                  <a:gd name="T8" fmla="*/ 17 w 17"/>
                  <a:gd name="T9" fmla="*/ 29 h 34"/>
                  <a:gd name="T10" fmla="*/ 15 w 17"/>
                  <a:gd name="T11" fmla="*/ 26 h 34"/>
                  <a:gd name="T12" fmla="*/ 11 w 17"/>
                  <a:gd name="T13" fmla="*/ 19 h 34"/>
                  <a:gd name="T14" fmla="*/ 8 w 17"/>
                  <a:gd name="T15" fmla="*/ 12 h 34"/>
                  <a:gd name="T16" fmla="*/ 6 w 17"/>
                  <a:gd name="T17" fmla="*/ 8 h 34"/>
                  <a:gd name="T18" fmla="*/ 6 w 17"/>
                  <a:gd name="T19" fmla="*/ 8 h 34"/>
                  <a:gd name="T20" fmla="*/ 6 w 17"/>
                  <a:gd name="T21" fmla="*/ 8 h 34"/>
                  <a:gd name="T22" fmla="*/ 8 w 17"/>
                  <a:gd name="T23" fmla="*/ 11 h 34"/>
                  <a:gd name="T24" fmla="*/ 12 w 17"/>
                  <a:gd name="T25" fmla="*/ 18 h 34"/>
                  <a:gd name="T26" fmla="*/ 16 w 17"/>
                  <a:gd name="T27" fmla="*/ 26 h 34"/>
                  <a:gd name="T28" fmla="*/ 17 w 17"/>
                  <a:gd name="T29" fmla="*/ 28 h 34"/>
                  <a:gd name="T30" fmla="*/ 17 w 17"/>
                  <a:gd name="T31" fmla="*/ 16 h 34"/>
                  <a:gd name="T32" fmla="*/ 17 w 17"/>
                  <a:gd name="T33" fmla="*/ 16 h 34"/>
                  <a:gd name="T34" fmla="*/ 17 w 17"/>
                  <a:gd name="T35" fmla="*/ 16 h 34"/>
                  <a:gd name="T36" fmla="*/ 2 w 17"/>
                  <a:gd name="T37" fmla="*/ 0 h 34"/>
                  <a:gd name="T38" fmla="*/ 2 w 17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3" y="33"/>
                      <a:pt x="15" y="33"/>
                      <a:pt x="16" y="34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4" y="24"/>
                      <a:pt x="12" y="22"/>
                      <a:pt x="11" y="19"/>
                    </a:cubicBezTo>
                    <a:cubicBezTo>
                      <a:pt x="10" y="16"/>
                      <a:pt x="8" y="14"/>
                      <a:pt x="8" y="12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8" y="11"/>
                    </a:cubicBezTo>
                    <a:cubicBezTo>
                      <a:pt x="10" y="13"/>
                      <a:pt x="11" y="16"/>
                      <a:pt x="12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6" y="26"/>
                      <a:pt x="16" y="27"/>
                      <a:pt x="17" y="2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1" y="3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" name="Freeform 166"/>
              <p:cNvSpPr>
                <a:spLocks noEditPoints="1"/>
              </p:cNvSpPr>
              <p:nvPr/>
            </p:nvSpPr>
            <p:spPr bwMode="auto">
              <a:xfrm>
                <a:off x="2030413" y="4999038"/>
                <a:ext cx="250825" cy="101600"/>
              </a:xfrm>
              <a:custGeom>
                <a:avLst/>
                <a:gdLst>
                  <a:gd name="T0" fmla="*/ 10 w 37"/>
                  <a:gd name="T1" fmla="*/ 6 h 15"/>
                  <a:gd name="T2" fmla="*/ 10 w 37"/>
                  <a:gd name="T3" fmla="*/ 6 h 15"/>
                  <a:gd name="T4" fmla="*/ 14 w 37"/>
                  <a:gd name="T5" fmla="*/ 6 h 15"/>
                  <a:gd name="T6" fmla="*/ 23 w 37"/>
                  <a:gd name="T7" fmla="*/ 6 h 15"/>
                  <a:gd name="T8" fmla="*/ 32 w 37"/>
                  <a:gd name="T9" fmla="*/ 7 h 15"/>
                  <a:gd name="T10" fmla="*/ 35 w 37"/>
                  <a:gd name="T11" fmla="*/ 8 h 15"/>
                  <a:gd name="T12" fmla="*/ 35 w 37"/>
                  <a:gd name="T13" fmla="*/ 8 h 15"/>
                  <a:gd name="T14" fmla="*/ 32 w 37"/>
                  <a:gd name="T15" fmla="*/ 8 h 15"/>
                  <a:gd name="T16" fmla="*/ 31 w 37"/>
                  <a:gd name="T17" fmla="*/ 8 h 15"/>
                  <a:gd name="T18" fmla="*/ 31 w 37"/>
                  <a:gd name="T19" fmla="*/ 8 h 15"/>
                  <a:gd name="T20" fmla="*/ 23 w 37"/>
                  <a:gd name="T21" fmla="*/ 8 h 15"/>
                  <a:gd name="T22" fmla="*/ 14 w 37"/>
                  <a:gd name="T23" fmla="*/ 7 h 15"/>
                  <a:gd name="T24" fmla="*/ 10 w 37"/>
                  <a:gd name="T25" fmla="*/ 6 h 15"/>
                  <a:gd name="T26" fmla="*/ 10 w 37"/>
                  <a:gd name="T27" fmla="*/ 6 h 15"/>
                  <a:gd name="T28" fmla="*/ 19 w 37"/>
                  <a:gd name="T29" fmla="*/ 0 h 15"/>
                  <a:gd name="T30" fmla="*/ 0 w 37"/>
                  <a:gd name="T31" fmla="*/ 5 h 15"/>
                  <a:gd name="T32" fmla="*/ 0 w 37"/>
                  <a:gd name="T33" fmla="*/ 5 h 15"/>
                  <a:gd name="T34" fmla="*/ 24 w 37"/>
                  <a:gd name="T35" fmla="*/ 15 h 15"/>
                  <a:gd name="T36" fmla="*/ 30 w 37"/>
                  <a:gd name="T37" fmla="*/ 14 h 15"/>
                  <a:gd name="T38" fmla="*/ 37 w 37"/>
                  <a:gd name="T39" fmla="*/ 10 h 15"/>
                  <a:gd name="T40" fmla="*/ 37 w 37"/>
                  <a:gd name="T41" fmla="*/ 9 h 15"/>
                  <a:gd name="T42" fmla="*/ 37 w 37"/>
                  <a:gd name="T43" fmla="*/ 5 h 15"/>
                  <a:gd name="T44" fmla="*/ 33 w 37"/>
                  <a:gd name="T45" fmla="*/ 3 h 15"/>
                  <a:gd name="T46" fmla="*/ 33 w 37"/>
                  <a:gd name="T47" fmla="*/ 3 h 15"/>
                  <a:gd name="T48" fmla="*/ 19 w 37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4" y="6"/>
                    </a:cubicBezTo>
                    <a:cubicBezTo>
                      <a:pt x="16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19" y="7"/>
                      <a:pt x="16" y="7"/>
                      <a:pt x="14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13"/>
                      <a:pt x="17" y="15"/>
                      <a:pt x="24" y="15"/>
                    </a:cubicBezTo>
                    <a:cubicBezTo>
                      <a:pt x="26" y="15"/>
                      <a:pt x="28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4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" name="Freeform 167"/>
              <p:cNvSpPr>
                <a:spLocks noEditPoints="1"/>
              </p:cNvSpPr>
              <p:nvPr/>
            </p:nvSpPr>
            <p:spPr bwMode="auto">
              <a:xfrm>
                <a:off x="2132013" y="5065713"/>
                <a:ext cx="149225" cy="204788"/>
              </a:xfrm>
              <a:custGeom>
                <a:avLst/>
                <a:gdLst>
                  <a:gd name="T0" fmla="*/ 9 w 22"/>
                  <a:gd name="T1" fmla="*/ 24 h 30"/>
                  <a:gd name="T2" fmla="*/ 9 w 22"/>
                  <a:gd name="T3" fmla="*/ 24 h 30"/>
                  <a:gd name="T4" fmla="*/ 9 w 22"/>
                  <a:gd name="T5" fmla="*/ 24 h 30"/>
                  <a:gd name="T6" fmla="*/ 9 w 22"/>
                  <a:gd name="T7" fmla="*/ 24 h 30"/>
                  <a:gd name="T8" fmla="*/ 22 w 22"/>
                  <a:gd name="T9" fmla="*/ 0 h 30"/>
                  <a:gd name="T10" fmla="*/ 15 w 22"/>
                  <a:gd name="T11" fmla="*/ 4 h 30"/>
                  <a:gd name="T12" fmla="*/ 15 w 22"/>
                  <a:gd name="T13" fmla="*/ 4 h 30"/>
                  <a:gd name="T14" fmla="*/ 0 w 22"/>
                  <a:gd name="T15" fmla="*/ 30 h 30"/>
                  <a:gd name="T16" fmla="*/ 0 w 22"/>
                  <a:gd name="T17" fmla="*/ 30 h 30"/>
                  <a:gd name="T18" fmla="*/ 21 w 22"/>
                  <a:gd name="T19" fmla="*/ 17 h 30"/>
                  <a:gd name="T20" fmla="*/ 21 w 22"/>
                  <a:gd name="T21" fmla="*/ 17 h 30"/>
                  <a:gd name="T22" fmla="*/ 21 w 22"/>
                  <a:gd name="T23" fmla="*/ 17 h 30"/>
                  <a:gd name="T24" fmla="*/ 21 w 22"/>
                  <a:gd name="T25" fmla="*/ 15 h 30"/>
                  <a:gd name="T26" fmla="*/ 22 w 22"/>
                  <a:gd name="T27" fmla="*/ 7 h 30"/>
                  <a:gd name="T28" fmla="*/ 17 w 22"/>
                  <a:gd name="T29" fmla="*/ 14 h 30"/>
                  <a:gd name="T30" fmla="*/ 12 w 22"/>
                  <a:gd name="T31" fmla="*/ 21 h 30"/>
                  <a:gd name="T32" fmla="*/ 9 w 22"/>
                  <a:gd name="T33" fmla="*/ 24 h 30"/>
                  <a:gd name="T34" fmla="*/ 9 w 22"/>
                  <a:gd name="T35" fmla="*/ 24 h 30"/>
                  <a:gd name="T36" fmla="*/ 9 w 22"/>
                  <a:gd name="T37" fmla="*/ 24 h 30"/>
                  <a:gd name="T38" fmla="*/ 9 w 22"/>
                  <a:gd name="T39" fmla="*/ 24 h 30"/>
                  <a:gd name="T40" fmla="*/ 9 w 22"/>
                  <a:gd name="T41" fmla="*/ 24 h 30"/>
                  <a:gd name="T42" fmla="*/ 9 w 22"/>
                  <a:gd name="T43" fmla="*/ 24 h 30"/>
                  <a:gd name="T44" fmla="*/ 11 w 22"/>
                  <a:gd name="T45" fmla="*/ 21 h 30"/>
                  <a:gd name="T46" fmla="*/ 15 w 22"/>
                  <a:gd name="T47" fmla="*/ 13 h 30"/>
                  <a:gd name="T48" fmla="*/ 20 w 22"/>
                  <a:gd name="T49" fmla="*/ 6 h 30"/>
                  <a:gd name="T50" fmla="*/ 22 w 22"/>
                  <a:gd name="T51" fmla="*/ 5 h 30"/>
                  <a:gd name="T52" fmla="*/ 22 w 22"/>
                  <a:gd name="T53" fmla="*/ 4 h 30"/>
                  <a:gd name="T54" fmla="*/ 22 w 22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30">
                    <a:moveTo>
                      <a:pt x="9" y="24"/>
                    </a:move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moveTo>
                      <a:pt x="22" y="0"/>
                    </a:moveTo>
                    <a:cubicBezTo>
                      <a:pt x="20" y="2"/>
                      <a:pt x="17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" y="15"/>
                      <a:pt x="0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1" y="27"/>
                      <a:pt x="17" y="22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9"/>
                      <a:pt x="19" y="12"/>
                      <a:pt x="17" y="14"/>
                    </a:cubicBezTo>
                    <a:cubicBezTo>
                      <a:pt x="15" y="17"/>
                      <a:pt x="13" y="20"/>
                      <a:pt x="12" y="21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3"/>
                      <a:pt x="11" y="21"/>
                    </a:cubicBezTo>
                    <a:cubicBezTo>
                      <a:pt x="12" y="19"/>
                      <a:pt x="14" y="16"/>
                      <a:pt x="15" y="13"/>
                    </a:cubicBezTo>
                    <a:cubicBezTo>
                      <a:pt x="17" y="11"/>
                      <a:pt x="19" y="8"/>
                      <a:pt x="20" y="6"/>
                    </a:cubicBezTo>
                    <a:cubicBezTo>
                      <a:pt x="21" y="6"/>
                      <a:pt x="21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Freeform 168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169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Freeform 170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0 w 11"/>
                  <a:gd name="T5" fmla="*/ 0 h 21"/>
                  <a:gd name="T6" fmla="*/ 2 w 11"/>
                  <a:gd name="T7" fmla="*/ 4 h 21"/>
                  <a:gd name="T8" fmla="*/ 5 w 11"/>
                  <a:gd name="T9" fmla="*/ 11 h 21"/>
                  <a:gd name="T10" fmla="*/ 9 w 11"/>
                  <a:gd name="T11" fmla="*/ 18 h 21"/>
                  <a:gd name="T12" fmla="*/ 11 w 11"/>
                  <a:gd name="T13" fmla="*/ 21 h 21"/>
                  <a:gd name="T14" fmla="*/ 11 w 11"/>
                  <a:gd name="T15" fmla="*/ 20 h 21"/>
                  <a:gd name="T16" fmla="*/ 10 w 11"/>
                  <a:gd name="T17" fmla="*/ 18 h 21"/>
                  <a:gd name="T18" fmla="*/ 6 w 11"/>
                  <a:gd name="T19" fmla="*/ 10 h 21"/>
                  <a:gd name="T20" fmla="*/ 2 w 11"/>
                  <a:gd name="T21" fmla="*/ 3 h 21"/>
                  <a:gd name="T22" fmla="*/ 0 w 1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4"/>
                    </a:cubicBezTo>
                    <a:cubicBezTo>
                      <a:pt x="2" y="6"/>
                      <a:pt x="4" y="8"/>
                      <a:pt x="5" y="11"/>
                    </a:cubicBezTo>
                    <a:cubicBezTo>
                      <a:pt x="6" y="14"/>
                      <a:pt x="8" y="16"/>
                      <a:pt x="9" y="18"/>
                    </a:cubicBezTo>
                    <a:cubicBezTo>
                      <a:pt x="10" y="19"/>
                      <a:pt x="10" y="20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4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171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Freeform 172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Freeform 173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4 w 25"/>
                  <a:gd name="T1" fmla="*/ 0 h 2"/>
                  <a:gd name="T2" fmla="*/ 0 w 25"/>
                  <a:gd name="T3" fmla="*/ 0 h 2"/>
                  <a:gd name="T4" fmla="*/ 0 w 25"/>
                  <a:gd name="T5" fmla="*/ 0 h 2"/>
                  <a:gd name="T6" fmla="*/ 0 w 25"/>
                  <a:gd name="T7" fmla="*/ 0 h 2"/>
                  <a:gd name="T8" fmla="*/ 4 w 25"/>
                  <a:gd name="T9" fmla="*/ 1 h 2"/>
                  <a:gd name="T10" fmla="*/ 13 w 25"/>
                  <a:gd name="T11" fmla="*/ 2 h 2"/>
                  <a:gd name="T12" fmla="*/ 21 w 25"/>
                  <a:gd name="T13" fmla="*/ 2 h 2"/>
                  <a:gd name="T14" fmla="*/ 21 w 25"/>
                  <a:gd name="T15" fmla="*/ 2 h 2"/>
                  <a:gd name="T16" fmla="*/ 22 w 25"/>
                  <a:gd name="T17" fmla="*/ 2 h 2"/>
                  <a:gd name="T18" fmla="*/ 25 w 25"/>
                  <a:gd name="T19" fmla="*/ 2 h 2"/>
                  <a:gd name="T20" fmla="*/ 25 w 25"/>
                  <a:gd name="T21" fmla="*/ 2 h 2"/>
                  <a:gd name="T22" fmla="*/ 25 w 25"/>
                  <a:gd name="T23" fmla="*/ 2 h 2"/>
                  <a:gd name="T24" fmla="*/ 22 w 25"/>
                  <a:gd name="T25" fmla="*/ 1 h 2"/>
                  <a:gd name="T26" fmla="*/ 13 w 25"/>
                  <a:gd name="T27" fmla="*/ 0 h 2"/>
                  <a:gd name="T28" fmla="*/ 4 w 2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">
                    <a:moveTo>
                      <a:pt x="4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9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6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174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175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176"/>
              <p:cNvSpPr>
                <a:spLocks noEditPoints="1"/>
              </p:cNvSpPr>
              <p:nvPr/>
            </p:nvSpPr>
            <p:spPr bwMode="auto">
              <a:xfrm>
                <a:off x="2192338" y="5100638"/>
                <a:ext cx="88900" cy="128588"/>
              </a:xfrm>
              <a:custGeom>
                <a:avLst/>
                <a:gdLst>
                  <a:gd name="T0" fmla="*/ 0 w 13"/>
                  <a:gd name="T1" fmla="*/ 19 h 19"/>
                  <a:gd name="T2" fmla="*/ 0 w 13"/>
                  <a:gd name="T3" fmla="*/ 19 h 19"/>
                  <a:gd name="T4" fmla="*/ 0 w 13"/>
                  <a:gd name="T5" fmla="*/ 19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9 h 19"/>
                  <a:gd name="T12" fmla="*/ 0 w 13"/>
                  <a:gd name="T13" fmla="*/ 19 h 19"/>
                  <a:gd name="T14" fmla="*/ 13 w 13"/>
                  <a:gd name="T15" fmla="*/ 0 h 19"/>
                  <a:gd name="T16" fmla="*/ 11 w 13"/>
                  <a:gd name="T17" fmla="*/ 1 h 19"/>
                  <a:gd name="T18" fmla="*/ 6 w 13"/>
                  <a:gd name="T19" fmla="*/ 8 h 19"/>
                  <a:gd name="T20" fmla="*/ 2 w 13"/>
                  <a:gd name="T21" fmla="*/ 16 h 19"/>
                  <a:gd name="T22" fmla="*/ 0 w 13"/>
                  <a:gd name="T23" fmla="*/ 19 h 19"/>
                  <a:gd name="T24" fmla="*/ 0 w 13"/>
                  <a:gd name="T25" fmla="*/ 19 h 19"/>
                  <a:gd name="T26" fmla="*/ 0 w 13"/>
                  <a:gd name="T27" fmla="*/ 19 h 19"/>
                  <a:gd name="T28" fmla="*/ 3 w 13"/>
                  <a:gd name="T29" fmla="*/ 16 h 19"/>
                  <a:gd name="T30" fmla="*/ 8 w 13"/>
                  <a:gd name="T31" fmla="*/ 9 h 19"/>
                  <a:gd name="T32" fmla="*/ 13 w 13"/>
                  <a:gd name="T33" fmla="*/ 2 h 19"/>
                  <a:gd name="T34" fmla="*/ 13 w 13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13" y="0"/>
                    </a:moveTo>
                    <a:cubicBezTo>
                      <a:pt x="12" y="0"/>
                      <a:pt x="12" y="1"/>
                      <a:pt x="11" y="1"/>
                    </a:cubicBezTo>
                    <a:cubicBezTo>
                      <a:pt x="10" y="3"/>
                      <a:pt x="8" y="6"/>
                      <a:pt x="6" y="8"/>
                    </a:cubicBezTo>
                    <a:cubicBezTo>
                      <a:pt x="5" y="11"/>
                      <a:pt x="3" y="14"/>
                      <a:pt x="2" y="16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8"/>
                      <a:pt x="3" y="16"/>
                    </a:cubicBezTo>
                    <a:cubicBezTo>
                      <a:pt x="4" y="15"/>
                      <a:pt x="6" y="12"/>
                      <a:pt x="8" y="9"/>
                    </a:cubicBezTo>
                    <a:cubicBezTo>
                      <a:pt x="10" y="7"/>
                      <a:pt x="12" y="4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177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0 w 22"/>
                  <a:gd name="T5" fmla="*/ 10 h 150"/>
                  <a:gd name="T6" fmla="*/ 3 w 22"/>
                  <a:gd name="T7" fmla="*/ 66 h 150"/>
                  <a:gd name="T8" fmla="*/ 3 w 22"/>
                  <a:gd name="T9" fmla="*/ 76 h 150"/>
                  <a:gd name="T10" fmla="*/ 3 w 22"/>
                  <a:gd name="T11" fmla="*/ 76 h 150"/>
                  <a:gd name="T12" fmla="*/ 3 w 22"/>
                  <a:gd name="T13" fmla="*/ 86 h 150"/>
                  <a:gd name="T14" fmla="*/ 2 w 22"/>
                  <a:gd name="T15" fmla="*/ 94 h 150"/>
                  <a:gd name="T16" fmla="*/ 2 w 22"/>
                  <a:gd name="T17" fmla="*/ 106 h 150"/>
                  <a:gd name="T18" fmla="*/ 2 w 22"/>
                  <a:gd name="T19" fmla="*/ 107 h 150"/>
                  <a:gd name="T20" fmla="*/ 1 w 22"/>
                  <a:gd name="T21" fmla="*/ 112 h 150"/>
                  <a:gd name="T22" fmla="*/ 1 w 22"/>
                  <a:gd name="T23" fmla="*/ 116 h 150"/>
                  <a:gd name="T24" fmla="*/ 11 w 22"/>
                  <a:gd name="T25" fmla="*/ 118 h 150"/>
                  <a:gd name="T26" fmla="*/ 12 w 22"/>
                  <a:gd name="T27" fmla="*/ 119 h 150"/>
                  <a:gd name="T28" fmla="*/ 11 w 22"/>
                  <a:gd name="T29" fmla="*/ 119 h 150"/>
                  <a:gd name="T30" fmla="*/ 1 w 22"/>
                  <a:gd name="T31" fmla="*/ 121 h 150"/>
                  <a:gd name="T32" fmla="*/ 1 w 22"/>
                  <a:gd name="T33" fmla="*/ 122 h 150"/>
                  <a:gd name="T34" fmla="*/ 1 w 22"/>
                  <a:gd name="T35" fmla="*/ 124 h 150"/>
                  <a:gd name="T36" fmla="*/ 0 w 22"/>
                  <a:gd name="T37" fmla="*/ 132 h 150"/>
                  <a:gd name="T38" fmla="*/ 17 w 22"/>
                  <a:gd name="T39" fmla="*/ 134 h 150"/>
                  <a:gd name="T40" fmla="*/ 17 w 22"/>
                  <a:gd name="T41" fmla="*/ 134 h 150"/>
                  <a:gd name="T42" fmla="*/ 17 w 22"/>
                  <a:gd name="T43" fmla="*/ 135 h 150"/>
                  <a:gd name="T44" fmla="*/ 0 w 22"/>
                  <a:gd name="T45" fmla="*/ 137 h 150"/>
                  <a:gd name="T46" fmla="*/ 0 w 22"/>
                  <a:gd name="T47" fmla="*/ 140 h 150"/>
                  <a:gd name="T48" fmla="*/ 5 w 22"/>
                  <a:gd name="T49" fmla="*/ 150 h 150"/>
                  <a:gd name="T50" fmla="*/ 17 w 22"/>
                  <a:gd name="T51" fmla="*/ 150 h 150"/>
                  <a:gd name="T52" fmla="*/ 22 w 22"/>
                  <a:gd name="T53" fmla="*/ 140 h 150"/>
                  <a:gd name="T54" fmla="*/ 21 w 22"/>
                  <a:gd name="T55" fmla="*/ 86 h 150"/>
                  <a:gd name="T56" fmla="*/ 21 w 22"/>
                  <a:gd name="T57" fmla="*/ 75 h 150"/>
                  <a:gd name="T58" fmla="*/ 21 w 22"/>
                  <a:gd name="T59" fmla="*/ 75 h 150"/>
                  <a:gd name="T60" fmla="*/ 21 w 22"/>
                  <a:gd name="T61" fmla="*/ 64 h 150"/>
                  <a:gd name="T62" fmla="*/ 22 w 22"/>
                  <a:gd name="T63" fmla="*/ 10 h 150"/>
                  <a:gd name="T64" fmla="*/ 17 w 22"/>
                  <a:gd name="T6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9"/>
                      <a:pt x="3" y="72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9"/>
                      <a:pt x="3" y="82"/>
                      <a:pt x="3" y="86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7"/>
                      <a:pt x="2" y="107"/>
                      <a:pt x="2" y="107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8"/>
                      <a:pt x="12" y="118"/>
                      <a:pt x="12" y="119"/>
                    </a:cubicBezTo>
                    <a:cubicBezTo>
                      <a:pt x="12" y="119"/>
                      <a:pt x="11" y="119"/>
                      <a:pt x="11" y="119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5"/>
                      <a:pt x="17" y="135"/>
                      <a:pt x="17" y="1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2"/>
                      <a:pt x="21" y="78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1"/>
                      <a:pt x="21" y="67"/>
                      <a:pt x="21" y="64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178"/>
              <p:cNvSpPr>
                <a:spLocks/>
              </p:cNvSpPr>
              <p:nvPr/>
            </p:nvSpPr>
            <p:spPr bwMode="auto">
              <a:xfrm>
                <a:off x="2281238" y="5059363"/>
                <a:ext cx="73025" cy="34925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1 h 5"/>
                  <a:gd name="T4" fmla="*/ 0 w 11"/>
                  <a:gd name="T5" fmla="*/ 5 h 5"/>
                  <a:gd name="T6" fmla="*/ 10 w 11"/>
                  <a:gd name="T7" fmla="*/ 3 h 5"/>
                  <a:gd name="T8" fmla="*/ 11 w 11"/>
                  <a:gd name="T9" fmla="*/ 3 h 5"/>
                  <a:gd name="T10" fmla="*/ 10 w 11"/>
                  <a:gd name="T11" fmla="*/ 2 h 5"/>
                  <a:gd name="T12" fmla="*/ 0 w 1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179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Freeform 180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181"/>
              <p:cNvSpPr>
                <a:spLocks noEditPoints="1"/>
              </p:cNvSpPr>
              <p:nvPr/>
            </p:nvSpPr>
            <p:spPr bwMode="auto">
              <a:xfrm>
                <a:off x="2132013" y="5527676"/>
                <a:ext cx="161925" cy="739775"/>
              </a:xfrm>
              <a:custGeom>
                <a:avLst/>
                <a:gdLst>
                  <a:gd name="T0" fmla="*/ 0 w 24"/>
                  <a:gd name="T1" fmla="*/ 69 h 109"/>
                  <a:gd name="T2" fmla="*/ 0 w 24"/>
                  <a:gd name="T3" fmla="*/ 69 h 109"/>
                  <a:gd name="T4" fmla="*/ 0 w 24"/>
                  <a:gd name="T5" fmla="*/ 69 h 109"/>
                  <a:gd name="T6" fmla="*/ 0 w 24"/>
                  <a:gd name="T7" fmla="*/ 69 h 109"/>
                  <a:gd name="T8" fmla="*/ 0 w 24"/>
                  <a:gd name="T9" fmla="*/ 69 h 109"/>
                  <a:gd name="T10" fmla="*/ 0 w 24"/>
                  <a:gd name="T11" fmla="*/ 69 h 109"/>
                  <a:gd name="T12" fmla="*/ 0 w 24"/>
                  <a:gd name="T13" fmla="*/ 69 h 109"/>
                  <a:gd name="T14" fmla="*/ 0 w 24"/>
                  <a:gd name="T15" fmla="*/ 69 h 109"/>
                  <a:gd name="T16" fmla="*/ 0 w 24"/>
                  <a:gd name="T17" fmla="*/ 69 h 109"/>
                  <a:gd name="T18" fmla="*/ 1 w 24"/>
                  <a:gd name="T19" fmla="*/ 69 h 109"/>
                  <a:gd name="T20" fmla="*/ 0 w 24"/>
                  <a:gd name="T21" fmla="*/ 69 h 109"/>
                  <a:gd name="T22" fmla="*/ 1 w 24"/>
                  <a:gd name="T23" fmla="*/ 69 h 109"/>
                  <a:gd name="T24" fmla="*/ 1 w 24"/>
                  <a:gd name="T25" fmla="*/ 69 h 109"/>
                  <a:gd name="T26" fmla="*/ 1 w 24"/>
                  <a:gd name="T27" fmla="*/ 69 h 109"/>
                  <a:gd name="T28" fmla="*/ 1 w 24"/>
                  <a:gd name="T29" fmla="*/ 69 h 109"/>
                  <a:gd name="T30" fmla="*/ 1 w 24"/>
                  <a:gd name="T31" fmla="*/ 69 h 109"/>
                  <a:gd name="T32" fmla="*/ 1 w 24"/>
                  <a:gd name="T33" fmla="*/ 69 h 109"/>
                  <a:gd name="T34" fmla="*/ 1 w 24"/>
                  <a:gd name="T35" fmla="*/ 69 h 109"/>
                  <a:gd name="T36" fmla="*/ 1 w 24"/>
                  <a:gd name="T37" fmla="*/ 69 h 109"/>
                  <a:gd name="T38" fmla="*/ 1 w 24"/>
                  <a:gd name="T39" fmla="*/ 69 h 109"/>
                  <a:gd name="T40" fmla="*/ 1 w 24"/>
                  <a:gd name="T41" fmla="*/ 69 h 109"/>
                  <a:gd name="T42" fmla="*/ 1 w 24"/>
                  <a:gd name="T43" fmla="*/ 69 h 109"/>
                  <a:gd name="T44" fmla="*/ 1 w 24"/>
                  <a:gd name="T45" fmla="*/ 69 h 109"/>
                  <a:gd name="T46" fmla="*/ 1 w 24"/>
                  <a:gd name="T47" fmla="*/ 69 h 109"/>
                  <a:gd name="T48" fmla="*/ 1 w 24"/>
                  <a:gd name="T49" fmla="*/ 69 h 109"/>
                  <a:gd name="T50" fmla="*/ 1 w 24"/>
                  <a:gd name="T51" fmla="*/ 69 h 109"/>
                  <a:gd name="T52" fmla="*/ 1 w 24"/>
                  <a:gd name="T53" fmla="*/ 69 h 109"/>
                  <a:gd name="T54" fmla="*/ 1 w 24"/>
                  <a:gd name="T55" fmla="*/ 69 h 109"/>
                  <a:gd name="T56" fmla="*/ 1 w 24"/>
                  <a:gd name="T57" fmla="*/ 69 h 109"/>
                  <a:gd name="T58" fmla="*/ 1 w 24"/>
                  <a:gd name="T59" fmla="*/ 69 h 109"/>
                  <a:gd name="T60" fmla="*/ 2 w 24"/>
                  <a:gd name="T61" fmla="*/ 69 h 109"/>
                  <a:gd name="T62" fmla="*/ 2 w 24"/>
                  <a:gd name="T63" fmla="*/ 69 h 109"/>
                  <a:gd name="T64" fmla="*/ 2 w 24"/>
                  <a:gd name="T65" fmla="*/ 69 h 109"/>
                  <a:gd name="T66" fmla="*/ 2 w 24"/>
                  <a:gd name="T67" fmla="*/ 69 h 109"/>
                  <a:gd name="T68" fmla="*/ 2 w 24"/>
                  <a:gd name="T69" fmla="*/ 69 h 109"/>
                  <a:gd name="T70" fmla="*/ 2 w 24"/>
                  <a:gd name="T71" fmla="*/ 69 h 109"/>
                  <a:gd name="T72" fmla="*/ 24 w 24"/>
                  <a:gd name="T73" fmla="*/ 54 h 109"/>
                  <a:gd name="T74" fmla="*/ 24 w 24"/>
                  <a:gd name="T75" fmla="*/ 54 h 109"/>
                  <a:gd name="T76" fmla="*/ 24 w 24"/>
                  <a:gd name="T77" fmla="*/ 54 h 109"/>
                  <a:gd name="T78" fmla="*/ 21 w 24"/>
                  <a:gd name="T79" fmla="*/ 109 h 109"/>
                  <a:gd name="T80" fmla="*/ 21 w 24"/>
                  <a:gd name="T81" fmla="*/ 109 h 109"/>
                  <a:gd name="T82" fmla="*/ 24 w 24"/>
                  <a:gd name="T83" fmla="*/ 54 h 109"/>
                  <a:gd name="T84" fmla="*/ 24 w 24"/>
                  <a:gd name="T85" fmla="*/ 54 h 109"/>
                  <a:gd name="T86" fmla="*/ 9 w 24"/>
                  <a:gd name="T87" fmla="*/ 12 h 109"/>
                  <a:gd name="T88" fmla="*/ 9 w 24"/>
                  <a:gd name="T89" fmla="*/ 12 h 109"/>
                  <a:gd name="T90" fmla="*/ 9 w 24"/>
                  <a:gd name="T91" fmla="*/ 12 h 109"/>
                  <a:gd name="T92" fmla="*/ 9 w 24"/>
                  <a:gd name="T93" fmla="*/ 0 h 109"/>
                  <a:gd name="T94" fmla="*/ 9 w 24"/>
                  <a:gd name="T95" fmla="*/ 12 h 109"/>
                  <a:gd name="T96" fmla="*/ 9 w 24"/>
                  <a:gd name="T97" fmla="*/ 0 h 109"/>
                  <a:gd name="T98" fmla="*/ 9 w 24"/>
                  <a:gd name="T99" fmla="*/ 0 h 109"/>
                  <a:gd name="T100" fmla="*/ 9 w 24"/>
                  <a:gd name="T101" fmla="*/ 0 h 109"/>
                  <a:gd name="T102" fmla="*/ 9 w 24"/>
                  <a:gd name="T103" fmla="*/ 0 h 109"/>
                  <a:gd name="T104" fmla="*/ 9 w 24"/>
                  <a:gd name="T105" fmla="*/ 0 h 109"/>
                  <a:gd name="T106" fmla="*/ 9 w 24"/>
                  <a:gd name="T107" fmla="*/ 0 h 109"/>
                  <a:gd name="T108" fmla="*/ 9 w 24"/>
                  <a:gd name="T109" fmla="*/ 0 h 109"/>
                  <a:gd name="T110" fmla="*/ 9 w 24"/>
                  <a:gd name="T111" fmla="*/ 0 h 109"/>
                  <a:gd name="T112" fmla="*/ 9 w 24"/>
                  <a:gd name="T113" fmla="*/ 0 h 109"/>
                  <a:gd name="T114" fmla="*/ 9 w 24"/>
                  <a:gd name="T115" fmla="*/ 0 h 109"/>
                  <a:gd name="T116" fmla="*/ 9 w 24"/>
                  <a:gd name="T117" fmla="*/ 0 h 109"/>
                  <a:gd name="T118" fmla="*/ 9 w 24"/>
                  <a:gd name="T119" fmla="*/ 0 h 109"/>
                  <a:gd name="T120" fmla="*/ 9 w 24"/>
                  <a:gd name="T12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09"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0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4" y="54"/>
                    </a:move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9" y="0"/>
                    </a:moveTo>
                    <a:cubicBezTo>
                      <a:pt x="8" y="5"/>
                      <a:pt x="8" y="9"/>
                      <a:pt x="9" y="12"/>
                    </a:cubicBezTo>
                    <a:cubicBezTo>
                      <a:pt x="8" y="9"/>
                      <a:pt x="8" y="5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Freeform 182"/>
              <p:cNvSpPr>
                <a:spLocks/>
              </p:cNvSpPr>
              <p:nvPr/>
            </p:nvSpPr>
            <p:spPr bwMode="auto">
              <a:xfrm>
                <a:off x="2185988" y="5527676"/>
                <a:ext cx="107950" cy="238125"/>
              </a:xfrm>
              <a:custGeom>
                <a:avLst/>
                <a:gdLst>
                  <a:gd name="T0" fmla="*/ 1 w 16"/>
                  <a:gd name="T1" fmla="*/ 0 h 35"/>
                  <a:gd name="T2" fmla="*/ 1 w 16"/>
                  <a:gd name="T3" fmla="*/ 0 h 35"/>
                  <a:gd name="T4" fmla="*/ 1 w 16"/>
                  <a:gd name="T5" fmla="*/ 0 h 35"/>
                  <a:gd name="T6" fmla="*/ 1 w 16"/>
                  <a:gd name="T7" fmla="*/ 0 h 35"/>
                  <a:gd name="T8" fmla="*/ 1 w 16"/>
                  <a:gd name="T9" fmla="*/ 0 h 35"/>
                  <a:gd name="T10" fmla="*/ 1 w 16"/>
                  <a:gd name="T11" fmla="*/ 0 h 35"/>
                  <a:gd name="T12" fmla="*/ 1 w 16"/>
                  <a:gd name="T13" fmla="*/ 0 h 35"/>
                  <a:gd name="T14" fmla="*/ 1 w 16"/>
                  <a:gd name="T15" fmla="*/ 0 h 35"/>
                  <a:gd name="T16" fmla="*/ 1 w 16"/>
                  <a:gd name="T17" fmla="*/ 0 h 35"/>
                  <a:gd name="T18" fmla="*/ 1 w 16"/>
                  <a:gd name="T19" fmla="*/ 0 h 35"/>
                  <a:gd name="T20" fmla="*/ 1 w 16"/>
                  <a:gd name="T21" fmla="*/ 0 h 35"/>
                  <a:gd name="T22" fmla="*/ 1 w 16"/>
                  <a:gd name="T23" fmla="*/ 12 h 35"/>
                  <a:gd name="T24" fmla="*/ 1 w 16"/>
                  <a:gd name="T25" fmla="*/ 12 h 35"/>
                  <a:gd name="T26" fmla="*/ 1 w 16"/>
                  <a:gd name="T27" fmla="*/ 12 h 35"/>
                  <a:gd name="T28" fmla="*/ 11 w 16"/>
                  <a:gd name="T29" fmla="*/ 32 h 35"/>
                  <a:gd name="T30" fmla="*/ 16 w 16"/>
                  <a:gd name="T31" fmla="*/ 35 h 35"/>
                  <a:gd name="T32" fmla="*/ 16 w 16"/>
                  <a:gd name="T33" fmla="*/ 34 h 35"/>
                  <a:gd name="T34" fmla="*/ 15 w 16"/>
                  <a:gd name="T35" fmla="*/ 29 h 35"/>
                  <a:gd name="T36" fmla="*/ 14 w 16"/>
                  <a:gd name="T37" fmla="*/ 26 h 35"/>
                  <a:gd name="T38" fmla="*/ 10 w 16"/>
                  <a:gd name="T39" fmla="*/ 19 h 35"/>
                  <a:gd name="T40" fmla="*/ 6 w 16"/>
                  <a:gd name="T41" fmla="*/ 12 h 35"/>
                  <a:gd name="T42" fmla="*/ 5 w 16"/>
                  <a:gd name="T43" fmla="*/ 8 h 35"/>
                  <a:gd name="T44" fmla="*/ 5 w 16"/>
                  <a:gd name="T45" fmla="*/ 8 h 35"/>
                  <a:gd name="T46" fmla="*/ 5 w 16"/>
                  <a:gd name="T47" fmla="*/ 8 h 35"/>
                  <a:gd name="T48" fmla="*/ 7 w 16"/>
                  <a:gd name="T49" fmla="*/ 11 h 35"/>
                  <a:gd name="T50" fmla="*/ 11 w 16"/>
                  <a:gd name="T51" fmla="*/ 18 h 35"/>
                  <a:gd name="T52" fmla="*/ 15 w 16"/>
                  <a:gd name="T53" fmla="*/ 26 h 35"/>
                  <a:gd name="T54" fmla="*/ 15 w 16"/>
                  <a:gd name="T55" fmla="*/ 28 h 35"/>
                  <a:gd name="T56" fmla="*/ 15 w 16"/>
                  <a:gd name="T57" fmla="*/ 13 h 35"/>
                  <a:gd name="T58" fmla="*/ 1 w 16"/>
                  <a:gd name="T59" fmla="*/ 0 h 35"/>
                  <a:gd name="T60" fmla="*/ 1 w 16"/>
                  <a:gd name="T6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22"/>
                      <a:pt x="6" y="28"/>
                      <a:pt x="11" y="32"/>
                    </a:cubicBezTo>
                    <a:cubicBezTo>
                      <a:pt x="12" y="33"/>
                      <a:pt x="14" y="34"/>
                      <a:pt x="16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4" y="27"/>
                      <a:pt x="14" y="26"/>
                    </a:cubicBezTo>
                    <a:cubicBezTo>
                      <a:pt x="12" y="24"/>
                      <a:pt x="11" y="22"/>
                      <a:pt x="10" y="19"/>
                    </a:cubicBezTo>
                    <a:cubicBezTo>
                      <a:pt x="8" y="16"/>
                      <a:pt x="7" y="14"/>
                      <a:pt x="6" y="12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9"/>
                      <a:pt x="7" y="11"/>
                    </a:cubicBezTo>
                    <a:cubicBezTo>
                      <a:pt x="8" y="13"/>
                      <a:pt x="10" y="16"/>
                      <a:pt x="11" y="18"/>
                    </a:cubicBezTo>
                    <a:cubicBezTo>
                      <a:pt x="13" y="21"/>
                      <a:pt x="14" y="24"/>
                      <a:pt x="15" y="26"/>
                    </a:cubicBezTo>
                    <a:cubicBezTo>
                      <a:pt x="15" y="26"/>
                      <a:pt x="15" y="27"/>
                      <a:pt x="15" y="28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9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Freeform 183"/>
              <p:cNvSpPr>
                <a:spLocks noEditPoints="1"/>
              </p:cNvSpPr>
              <p:nvPr/>
            </p:nvSpPr>
            <p:spPr bwMode="auto">
              <a:xfrm>
                <a:off x="2030413" y="5724526"/>
                <a:ext cx="263525" cy="101600"/>
              </a:xfrm>
              <a:custGeom>
                <a:avLst/>
                <a:gdLst>
                  <a:gd name="T0" fmla="*/ 10 w 39"/>
                  <a:gd name="T1" fmla="*/ 6 h 15"/>
                  <a:gd name="T2" fmla="*/ 10 w 39"/>
                  <a:gd name="T3" fmla="*/ 6 h 15"/>
                  <a:gd name="T4" fmla="*/ 15 w 39"/>
                  <a:gd name="T5" fmla="*/ 6 h 15"/>
                  <a:gd name="T6" fmla="*/ 23 w 39"/>
                  <a:gd name="T7" fmla="*/ 6 h 15"/>
                  <a:gd name="T8" fmla="*/ 32 w 39"/>
                  <a:gd name="T9" fmla="*/ 7 h 15"/>
                  <a:gd name="T10" fmla="*/ 36 w 39"/>
                  <a:gd name="T11" fmla="*/ 8 h 15"/>
                  <a:gd name="T12" fmla="*/ 36 w 39"/>
                  <a:gd name="T13" fmla="*/ 8 h 15"/>
                  <a:gd name="T14" fmla="*/ 32 w 39"/>
                  <a:gd name="T15" fmla="*/ 8 h 15"/>
                  <a:gd name="T16" fmla="*/ 32 w 39"/>
                  <a:gd name="T17" fmla="*/ 8 h 15"/>
                  <a:gd name="T18" fmla="*/ 32 w 39"/>
                  <a:gd name="T19" fmla="*/ 8 h 15"/>
                  <a:gd name="T20" fmla="*/ 23 w 39"/>
                  <a:gd name="T21" fmla="*/ 8 h 15"/>
                  <a:gd name="T22" fmla="*/ 14 w 39"/>
                  <a:gd name="T23" fmla="*/ 7 h 15"/>
                  <a:gd name="T24" fmla="*/ 10 w 39"/>
                  <a:gd name="T25" fmla="*/ 6 h 15"/>
                  <a:gd name="T26" fmla="*/ 10 w 39"/>
                  <a:gd name="T27" fmla="*/ 6 h 15"/>
                  <a:gd name="T28" fmla="*/ 19 w 39"/>
                  <a:gd name="T29" fmla="*/ 0 h 15"/>
                  <a:gd name="T30" fmla="*/ 0 w 39"/>
                  <a:gd name="T31" fmla="*/ 5 h 15"/>
                  <a:gd name="T32" fmla="*/ 0 w 39"/>
                  <a:gd name="T33" fmla="*/ 5 h 15"/>
                  <a:gd name="T34" fmla="*/ 25 w 39"/>
                  <a:gd name="T35" fmla="*/ 15 h 15"/>
                  <a:gd name="T36" fmla="*/ 31 w 39"/>
                  <a:gd name="T37" fmla="*/ 14 h 15"/>
                  <a:gd name="T38" fmla="*/ 39 w 39"/>
                  <a:gd name="T39" fmla="*/ 10 h 15"/>
                  <a:gd name="T40" fmla="*/ 39 w 39"/>
                  <a:gd name="T41" fmla="*/ 6 h 15"/>
                  <a:gd name="T42" fmla="*/ 34 w 39"/>
                  <a:gd name="T43" fmla="*/ 3 h 15"/>
                  <a:gd name="T44" fmla="*/ 34 w 39"/>
                  <a:gd name="T45" fmla="*/ 3 h 15"/>
                  <a:gd name="T46" fmla="*/ 19 w 39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5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7" y="6"/>
                      <a:pt x="30" y="7"/>
                      <a:pt x="32" y="7"/>
                    </a:cubicBezTo>
                    <a:cubicBezTo>
                      <a:pt x="35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13"/>
                      <a:pt x="18" y="15"/>
                      <a:pt x="25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3" y="13"/>
                      <a:pt x="36" y="11"/>
                      <a:pt x="39" y="10"/>
                    </a:cubicBezTo>
                    <a:cubicBezTo>
                      <a:pt x="39" y="8"/>
                      <a:pt x="39" y="7"/>
                      <a:pt x="39" y="6"/>
                    </a:cubicBezTo>
                    <a:cubicBezTo>
                      <a:pt x="37" y="5"/>
                      <a:pt x="35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29" y="1"/>
                      <a:pt x="24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184"/>
              <p:cNvSpPr>
                <a:spLocks noEditPoints="1"/>
              </p:cNvSpPr>
              <p:nvPr/>
            </p:nvSpPr>
            <p:spPr bwMode="auto">
              <a:xfrm>
                <a:off x="2132013" y="5792788"/>
                <a:ext cx="161925" cy="203200"/>
              </a:xfrm>
              <a:custGeom>
                <a:avLst/>
                <a:gdLst>
                  <a:gd name="T0" fmla="*/ 10 w 24"/>
                  <a:gd name="T1" fmla="*/ 24 h 30"/>
                  <a:gd name="T2" fmla="*/ 10 w 24"/>
                  <a:gd name="T3" fmla="*/ 24 h 30"/>
                  <a:gd name="T4" fmla="*/ 10 w 24"/>
                  <a:gd name="T5" fmla="*/ 24 h 30"/>
                  <a:gd name="T6" fmla="*/ 10 w 24"/>
                  <a:gd name="T7" fmla="*/ 24 h 30"/>
                  <a:gd name="T8" fmla="*/ 24 w 24"/>
                  <a:gd name="T9" fmla="*/ 0 h 30"/>
                  <a:gd name="T10" fmla="*/ 16 w 24"/>
                  <a:gd name="T11" fmla="*/ 4 h 30"/>
                  <a:gd name="T12" fmla="*/ 16 w 24"/>
                  <a:gd name="T13" fmla="*/ 4 h 30"/>
                  <a:gd name="T14" fmla="*/ 0 w 24"/>
                  <a:gd name="T15" fmla="*/ 30 h 30"/>
                  <a:gd name="T16" fmla="*/ 0 w 24"/>
                  <a:gd name="T17" fmla="*/ 30 h 30"/>
                  <a:gd name="T18" fmla="*/ 0 w 24"/>
                  <a:gd name="T19" fmla="*/ 30 h 30"/>
                  <a:gd name="T20" fmla="*/ 0 w 24"/>
                  <a:gd name="T21" fmla="*/ 30 h 30"/>
                  <a:gd name="T22" fmla="*/ 0 w 24"/>
                  <a:gd name="T23" fmla="*/ 30 h 30"/>
                  <a:gd name="T24" fmla="*/ 0 w 24"/>
                  <a:gd name="T25" fmla="*/ 30 h 30"/>
                  <a:gd name="T26" fmla="*/ 0 w 24"/>
                  <a:gd name="T27" fmla="*/ 30 h 30"/>
                  <a:gd name="T28" fmla="*/ 0 w 24"/>
                  <a:gd name="T29" fmla="*/ 30 h 30"/>
                  <a:gd name="T30" fmla="*/ 1 w 24"/>
                  <a:gd name="T31" fmla="*/ 30 h 30"/>
                  <a:gd name="T32" fmla="*/ 1 w 24"/>
                  <a:gd name="T33" fmla="*/ 30 h 30"/>
                  <a:gd name="T34" fmla="*/ 1 w 24"/>
                  <a:gd name="T35" fmla="*/ 30 h 30"/>
                  <a:gd name="T36" fmla="*/ 1 w 24"/>
                  <a:gd name="T37" fmla="*/ 30 h 30"/>
                  <a:gd name="T38" fmla="*/ 1 w 24"/>
                  <a:gd name="T39" fmla="*/ 30 h 30"/>
                  <a:gd name="T40" fmla="*/ 1 w 24"/>
                  <a:gd name="T41" fmla="*/ 30 h 30"/>
                  <a:gd name="T42" fmla="*/ 1 w 24"/>
                  <a:gd name="T43" fmla="*/ 30 h 30"/>
                  <a:gd name="T44" fmla="*/ 1 w 24"/>
                  <a:gd name="T45" fmla="*/ 30 h 30"/>
                  <a:gd name="T46" fmla="*/ 1 w 24"/>
                  <a:gd name="T47" fmla="*/ 30 h 30"/>
                  <a:gd name="T48" fmla="*/ 1 w 24"/>
                  <a:gd name="T49" fmla="*/ 30 h 30"/>
                  <a:gd name="T50" fmla="*/ 1 w 24"/>
                  <a:gd name="T51" fmla="*/ 30 h 30"/>
                  <a:gd name="T52" fmla="*/ 1 w 24"/>
                  <a:gd name="T53" fmla="*/ 30 h 30"/>
                  <a:gd name="T54" fmla="*/ 1 w 24"/>
                  <a:gd name="T55" fmla="*/ 30 h 30"/>
                  <a:gd name="T56" fmla="*/ 2 w 24"/>
                  <a:gd name="T57" fmla="*/ 30 h 30"/>
                  <a:gd name="T58" fmla="*/ 2 w 24"/>
                  <a:gd name="T59" fmla="*/ 30 h 30"/>
                  <a:gd name="T60" fmla="*/ 2 w 24"/>
                  <a:gd name="T61" fmla="*/ 30 h 30"/>
                  <a:gd name="T62" fmla="*/ 2 w 24"/>
                  <a:gd name="T63" fmla="*/ 30 h 30"/>
                  <a:gd name="T64" fmla="*/ 24 w 24"/>
                  <a:gd name="T65" fmla="*/ 15 h 30"/>
                  <a:gd name="T66" fmla="*/ 24 w 24"/>
                  <a:gd name="T67" fmla="*/ 15 h 30"/>
                  <a:gd name="T68" fmla="*/ 24 w 24"/>
                  <a:gd name="T69" fmla="*/ 15 h 30"/>
                  <a:gd name="T70" fmla="*/ 24 w 24"/>
                  <a:gd name="T71" fmla="*/ 5 h 30"/>
                  <a:gd name="T72" fmla="*/ 24 w 24"/>
                  <a:gd name="T73" fmla="*/ 4 h 30"/>
                  <a:gd name="T74" fmla="*/ 23 w 24"/>
                  <a:gd name="T75" fmla="*/ 7 h 30"/>
                  <a:gd name="T76" fmla="*/ 18 w 24"/>
                  <a:gd name="T77" fmla="*/ 14 h 30"/>
                  <a:gd name="T78" fmla="*/ 12 w 24"/>
                  <a:gd name="T79" fmla="*/ 21 h 30"/>
                  <a:gd name="T80" fmla="*/ 10 w 24"/>
                  <a:gd name="T81" fmla="*/ 24 h 30"/>
                  <a:gd name="T82" fmla="*/ 10 w 24"/>
                  <a:gd name="T83" fmla="*/ 24 h 30"/>
                  <a:gd name="T84" fmla="*/ 10 w 24"/>
                  <a:gd name="T85" fmla="*/ 24 h 30"/>
                  <a:gd name="T86" fmla="*/ 10 w 24"/>
                  <a:gd name="T87" fmla="*/ 24 h 30"/>
                  <a:gd name="T88" fmla="*/ 10 w 24"/>
                  <a:gd name="T89" fmla="*/ 24 h 30"/>
                  <a:gd name="T90" fmla="*/ 10 w 24"/>
                  <a:gd name="T91" fmla="*/ 24 h 30"/>
                  <a:gd name="T92" fmla="*/ 12 w 24"/>
                  <a:gd name="T93" fmla="*/ 21 h 30"/>
                  <a:gd name="T94" fmla="*/ 16 w 24"/>
                  <a:gd name="T95" fmla="*/ 13 h 30"/>
                  <a:gd name="T96" fmla="*/ 21 w 24"/>
                  <a:gd name="T97" fmla="*/ 6 h 30"/>
                  <a:gd name="T98" fmla="*/ 24 w 24"/>
                  <a:gd name="T99" fmla="*/ 4 h 30"/>
                  <a:gd name="T100" fmla="*/ 24 w 24"/>
                  <a:gd name="T10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30">
                    <a:moveTo>
                      <a:pt x="10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moveTo>
                      <a:pt x="24" y="0"/>
                    </a:moveTo>
                    <a:cubicBezTo>
                      <a:pt x="21" y="1"/>
                      <a:pt x="18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0" y="16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3" y="26"/>
                      <a:pt x="20" y="20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2"/>
                      <a:pt x="24" y="8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5"/>
                      <a:pt x="23" y="6"/>
                      <a:pt x="23" y="7"/>
                    </a:cubicBezTo>
                    <a:cubicBezTo>
                      <a:pt x="21" y="9"/>
                      <a:pt x="20" y="12"/>
                      <a:pt x="18" y="14"/>
                    </a:cubicBezTo>
                    <a:cubicBezTo>
                      <a:pt x="16" y="17"/>
                      <a:pt x="14" y="20"/>
                      <a:pt x="12" y="21"/>
                    </a:cubicBezTo>
                    <a:cubicBezTo>
                      <a:pt x="11" y="23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3"/>
                      <a:pt x="12" y="21"/>
                    </a:cubicBezTo>
                    <a:cubicBezTo>
                      <a:pt x="13" y="19"/>
                      <a:pt x="14" y="16"/>
                      <a:pt x="16" y="13"/>
                    </a:cubicBezTo>
                    <a:cubicBezTo>
                      <a:pt x="18" y="11"/>
                      <a:pt x="20" y="8"/>
                      <a:pt x="21" y="6"/>
                    </a:cubicBezTo>
                    <a:cubicBezTo>
                      <a:pt x="22" y="5"/>
                      <a:pt x="23" y="4"/>
                      <a:pt x="24" y="4"/>
                    </a:cubicBezTo>
                    <a:cubicBezTo>
                      <a:pt x="24" y="2"/>
                      <a:pt x="24" y="1"/>
                      <a:pt x="24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185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186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" name="Freeform 187"/>
              <p:cNvSpPr>
                <a:spLocks/>
              </p:cNvSpPr>
              <p:nvPr/>
            </p:nvSpPr>
            <p:spPr bwMode="auto">
              <a:xfrm>
                <a:off x="2219325" y="5581651"/>
                <a:ext cx="68263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5 w 10"/>
                  <a:gd name="T9" fmla="*/ 11 h 21"/>
                  <a:gd name="T10" fmla="*/ 9 w 10"/>
                  <a:gd name="T11" fmla="*/ 18 h 21"/>
                  <a:gd name="T12" fmla="*/ 10 w 10"/>
                  <a:gd name="T13" fmla="*/ 21 h 21"/>
                  <a:gd name="T14" fmla="*/ 10 w 10"/>
                  <a:gd name="T15" fmla="*/ 20 h 21"/>
                  <a:gd name="T16" fmla="*/ 10 w 10"/>
                  <a:gd name="T17" fmla="*/ 18 h 21"/>
                  <a:gd name="T18" fmla="*/ 6 w 10"/>
                  <a:gd name="T19" fmla="*/ 10 h 21"/>
                  <a:gd name="T20" fmla="*/ 2 w 10"/>
                  <a:gd name="T21" fmla="*/ 3 h 21"/>
                  <a:gd name="T22" fmla="*/ 0 w 10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5" y="11"/>
                    </a:cubicBezTo>
                    <a:cubicBezTo>
                      <a:pt x="6" y="14"/>
                      <a:pt x="7" y="16"/>
                      <a:pt x="9" y="18"/>
                    </a:cubicBezTo>
                    <a:cubicBezTo>
                      <a:pt x="9" y="19"/>
                      <a:pt x="10" y="20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3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" name="Freeform 188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" name="Freeform 189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" name="Freeform 19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5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2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5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5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1"/>
                    </a:cubicBezTo>
                    <a:cubicBezTo>
                      <a:pt x="20" y="1"/>
                      <a:pt x="17" y="0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" name="Freeform 191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" name="Freeform 192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193"/>
              <p:cNvSpPr>
                <a:spLocks noEditPoints="1"/>
              </p:cNvSpPr>
              <p:nvPr/>
            </p:nvSpPr>
            <p:spPr bwMode="auto">
              <a:xfrm>
                <a:off x="2200275" y="5819776"/>
                <a:ext cx="93663" cy="136525"/>
              </a:xfrm>
              <a:custGeom>
                <a:avLst/>
                <a:gdLst>
                  <a:gd name="T0" fmla="*/ 0 w 14"/>
                  <a:gd name="T1" fmla="*/ 20 h 20"/>
                  <a:gd name="T2" fmla="*/ 0 w 14"/>
                  <a:gd name="T3" fmla="*/ 20 h 20"/>
                  <a:gd name="T4" fmla="*/ 0 w 14"/>
                  <a:gd name="T5" fmla="*/ 20 h 20"/>
                  <a:gd name="T6" fmla="*/ 0 w 14"/>
                  <a:gd name="T7" fmla="*/ 20 h 20"/>
                  <a:gd name="T8" fmla="*/ 0 w 14"/>
                  <a:gd name="T9" fmla="*/ 20 h 20"/>
                  <a:gd name="T10" fmla="*/ 0 w 14"/>
                  <a:gd name="T11" fmla="*/ 20 h 20"/>
                  <a:gd name="T12" fmla="*/ 0 w 14"/>
                  <a:gd name="T13" fmla="*/ 20 h 20"/>
                  <a:gd name="T14" fmla="*/ 14 w 14"/>
                  <a:gd name="T15" fmla="*/ 0 h 20"/>
                  <a:gd name="T16" fmla="*/ 11 w 14"/>
                  <a:gd name="T17" fmla="*/ 2 h 20"/>
                  <a:gd name="T18" fmla="*/ 6 w 14"/>
                  <a:gd name="T19" fmla="*/ 9 h 20"/>
                  <a:gd name="T20" fmla="*/ 2 w 14"/>
                  <a:gd name="T21" fmla="*/ 17 h 20"/>
                  <a:gd name="T22" fmla="*/ 0 w 14"/>
                  <a:gd name="T23" fmla="*/ 20 h 20"/>
                  <a:gd name="T24" fmla="*/ 0 w 14"/>
                  <a:gd name="T25" fmla="*/ 20 h 20"/>
                  <a:gd name="T26" fmla="*/ 0 w 14"/>
                  <a:gd name="T27" fmla="*/ 20 h 20"/>
                  <a:gd name="T28" fmla="*/ 2 w 14"/>
                  <a:gd name="T29" fmla="*/ 17 h 20"/>
                  <a:gd name="T30" fmla="*/ 8 w 14"/>
                  <a:gd name="T31" fmla="*/ 10 h 20"/>
                  <a:gd name="T32" fmla="*/ 13 w 14"/>
                  <a:gd name="T33" fmla="*/ 3 h 20"/>
                  <a:gd name="T34" fmla="*/ 14 w 14"/>
                  <a:gd name="T35" fmla="*/ 0 h 20"/>
                  <a:gd name="T36" fmla="*/ 14 w 14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14" y="0"/>
                    </a:moveTo>
                    <a:cubicBezTo>
                      <a:pt x="13" y="0"/>
                      <a:pt x="12" y="1"/>
                      <a:pt x="11" y="2"/>
                    </a:cubicBezTo>
                    <a:cubicBezTo>
                      <a:pt x="10" y="4"/>
                      <a:pt x="8" y="7"/>
                      <a:pt x="6" y="9"/>
                    </a:cubicBezTo>
                    <a:cubicBezTo>
                      <a:pt x="4" y="12"/>
                      <a:pt x="3" y="15"/>
                      <a:pt x="2" y="17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4" y="16"/>
                      <a:pt x="6" y="13"/>
                      <a:pt x="8" y="10"/>
                    </a:cubicBezTo>
                    <a:cubicBezTo>
                      <a:pt x="10" y="8"/>
                      <a:pt x="11" y="5"/>
                      <a:pt x="13" y="3"/>
                    </a:cubicBezTo>
                    <a:cubicBezTo>
                      <a:pt x="13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Freeform 194"/>
              <p:cNvSpPr>
                <a:spLocks noEditPoints="1"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2 w 22"/>
                  <a:gd name="T1" fmla="*/ 57 h 149"/>
                  <a:gd name="T2" fmla="*/ 2 w 22"/>
                  <a:gd name="T3" fmla="*/ 53 h 149"/>
                  <a:gd name="T4" fmla="*/ 13 w 22"/>
                  <a:gd name="T5" fmla="*/ 54 h 149"/>
                  <a:gd name="T6" fmla="*/ 14 w 22"/>
                  <a:gd name="T7" fmla="*/ 55 h 149"/>
                  <a:gd name="T8" fmla="*/ 13 w 22"/>
                  <a:gd name="T9" fmla="*/ 56 h 149"/>
                  <a:gd name="T10" fmla="*/ 2 w 22"/>
                  <a:gd name="T11" fmla="*/ 57 h 149"/>
                  <a:gd name="T12" fmla="*/ 17 w 22"/>
                  <a:gd name="T13" fmla="*/ 0 h 149"/>
                  <a:gd name="T14" fmla="*/ 5 w 22"/>
                  <a:gd name="T15" fmla="*/ 0 h 149"/>
                  <a:gd name="T16" fmla="*/ 0 w 22"/>
                  <a:gd name="T17" fmla="*/ 10 h 149"/>
                  <a:gd name="T18" fmla="*/ 1 w 22"/>
                  <a:gd name="T19" fmla="*/ 37 h 149"/>
                  <a:gd name="T20" fmla="*/ 7 w 22"/>
                  <a:gd name="T21" fmla="*/ 38 h 149"/>
                  <a:gd name="T22" fmla="*/ 8 w 22"/>
                  <a:gd name="T23" fmla="*/ 39 h 149"/>
                  <a:gd name="T24" fmla="*/ 7 w 22"/>
                  <a:gd name="T25" fmla="*/ 40 h 149"/>
                  <a:gd name="T26" fmla="*/ 1 w 22"/>
                  <a:gd name="T27" fmla="*/ 41 h 149"/>
                  <a:gd name="T28" fmla="*/ 2 w 22"/>
                  <a:gd name="T29" fmla="*/ 44 h 149"/>
                  <a:gd name="T30" fmla="*/ 2 w 22"/>
                  <a:gd name="T31" fmla="*/ 44 h 149"/>
                  <a:gd name="T32" fmla="*/ 3 w 22"/>
                  <a:gd name="T33" fmla="*/ 65 h 149"/>
                  <a:gd name="T34" fmla="*/ 3 w 22"/>
                  <a:gd name="T35" fmla="*/ 75 h 149"/>
                  <a:gd name="T36" fmla="*/ 3 w 22"/>
                  <a:gd name="T37" fmla="*/ 85 h 149"/>
                  <a:gd name="T38" fmla="*/ 3 w 22"/>
                  <a:gd name="T39" fmla="*/ 85 h 149"/>
                  <a:gd name="T40" fmla="*/ 0 w 22"/>
                  <a:gd name="T41" fmla="*/ 140 h 149"/>
                  <a:gd name="T42" fmla="*/ 5 w 22"/>
                  <a:gd name="T43" fmla="*/ 149 h 149"/>
                  <a:gd name="T44" fmla="*/ 17 w 22"/>
                  <a:gd name="T45" fmla="*/ 149 h 149"/>
                  <a:gd name="T46" fmla="*/ 22 w 22"/>
                  <a:gd name="T47" fmla="*/ 140 h 149"/>
                  <a:gd name="T48" fmla="*/ 21 w 22"/>
                  <a:gd name="T49" fmla="*/ 85 h 149"/>
                  <a:gd name="T50" fmla="*/ 21 w 22"/>
                  <a:gd name="T51" fmla="*/ 74 h 149"/>
                  <a:gd name="T52" fmla="*/ 21 w 22"/>
                  <a:gd name="T53" fmla="*/ 63 h 149"/>
                  <a:gd name="T54" fmla="*/ 22 w 22"/>
                  <a:gd name="T55" fmla="*/ 10 h 149"/>
                  <a:gd name="T56" fmla="*/ 17 w 22"/>
                  <a:gd name="T5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49">
                    <a:moveTo>
                      <a:pt x="2" y="57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2" y="57"/>
                      <a:pt x="2" y="57"/>
                      <a:pt x="2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8" y="39"/>
                      <a:pt x="8" y="39"/>
                    </a:cubicBezTo>
                    <a:cubicBezTo>
                      <a:pt x="8" y="40"/>
                      <a:pt x="8" y="40"/>
                      <a:pt x="7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3" y="68"/>
                      <a:pt x="3" y="72"/>
                      <a:pt x="3" y="75"/>
                    </a:cubicBezTo>
                    <a:cubicBezTo>
                      <a:pt x="3" y="78"/>
                      <a:pt x="3" y="82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49"/>
                      <a:pt x="5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20" y="149"/>
                      <a:pt x="22" y="145"/>
                      <a:pt x="22" y="140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1"/>
                      <a:pt x="21" y="78"/>
                      <a:pt x="21" y="74"/>
                    </a:cubicBezTo>
                    <a:cubicBezTo>
                      <a:pt x="21" y="70"/>
                      <a:pt x="21" y="67"/>
                      <a:pt x="21" y="63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195"/>
              <p:cNvSpPr>
                <a:spLocks/>
              </p:cNvSpPr>
              <p:nvPr/>
            </p:nvSpPr>
            <p:spPr bwMode="auto">
              <a:xfrm>
                <a:off x="2281238" y="5568951"/>
                <a:ext cx="46038" cy="269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6 w 7"/>
                  <a:gd name="T5" fmla="*/ 3 h 4"/>
                  <a:gd name="T6" fmla="*/ 7 w 7"/>
                  <a:gd name="T7" fmla="*/ 2 h 4"/>
                  <a:gd name="T8" fmla="*/ 6 w 7"/>
                  <a:gd name="T9" fmla="*/ 1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196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197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6" name="组合 415"/>
            <p:cNvGrpSpPr/>
            <p:nvPr/>
          </p:nvGrpSpPr>
          <p:grpSpPr>
            <a:xfrm>
              <a:off x="2657524" y="5253597"/>
              <a:ext cx="473075" cy="1412875"/>
              <a:chOff x="2563813" y="5011738"/>
              <a:chExt cx="473075" cy="1412875"/>
            </a:xfrm>
          </p:grpSpPr>
          <p:sp>
            <p:nvSpPr>
              <p:cNvPr id="228" name="Freeform 36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37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38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39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40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41"/>
              <p:cNvSpPr>
                <a:spLocks/>
              </p:cNvSpPr>
              <p:nvPr/>
            </p:nvSpPr>
            <p:spPr bwMode="auto">
              <a:xfrm>
                <a:off x="2584450" y="5548313"/>
                <a:ext cx="107950" cy="26988"/>
              </a:xfrm>
              <a:custGeom>
                <a:avLst/>
                <a:gdLst>
                  <a:gd name="T0" fmla="*/ 15 w 16"/>
                  <a:gd name="T1" fmla="*/ 3 h 4"/>
                  <a:gd name="T2" fmla="*/ 3 w 16"/>
                  <a:gd name="T3" fmla="*/ 4 h 4"/>
                  <a:gd name="T4" fmla="*/ 1 w 16"/>
                  <a:gd name="T5" fmla="*/ 2 h 4"/>
                  <a:gd name="T6" fmla="*/ 2 w 16"/>
                  <a:gd name="T7" fmla="*/ 0 h 4"/>
                  <a:gd name="T8" fmla="*/ 3 w 16"/>
                  <a:gd name="T9" fmla="*/ 0 h 4"/>
                  <a:gd name="T10" fmla="*/ 15 w 16"/>
                  <a:gd name="T11" fmla="*/ 1 h 4"/>
                  <a:gd name="T12" fmla="*/ 16 w 16"/>
                  <a:gd name="T13" fmla="*/ 2 h 4"/>
                  <a:gd name="T14" fmla="*/ 15 w 1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42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43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44"/>
              <p:cNvSpPr>
                <a:spLocks/>
              </p:cNvSpPr>
              <p:nvPr/>
            </p:nvSpPr>
            <p:spPr bwMode="auto">
              <a:xfrm>
                <a:off x="2584450" y="5622926"/>
                <a:ext cx="141288" cy="26988"/>
              </a:xfrm>
              <a:custGeom>
                <a:avLst/>
                <a:gdLst>
                  <a:gd name="T0" fmla="*/ 21 w 21"/>
                  <a:gd name="T1" fmla="*/ 3 h 4"/>
                  <a:gd name="T2" fmla="*/ 3 w 21"/>
                  <a:gd name="T3" fmla="*/ 4 h 4"/>
                  <a:gd name="T4" fmla="*/ 1 w 21"/>
                  <a:gd name="T5" fmla="*/ 2 h 4"/>
                  <a:gd name="T6" fmla="*/ 2 w 21"/>
                  <a:gd name="T7" fmla="*/ 0 h 4"/>
                  <a:gd name="T8" fmla="*/ 3 w 21"/>
                  <a:gd name="T9" fmla="*/ 0 h 4"/>
                  <a:gd name="T10" fmla="*/ 21 w 21"/>
                  <a:gd name="T11" fmla="*/ 2 h 4"/>
                  <a:gd name="T12" fmla="*/ 21 w 21"/>
                  <a:gd name="T13" fmla="*/ 2 h 4"/>
                  <a:gd name="T14" fmla="*/ 21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45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46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47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48"/>
              <p:cNvSpPr>
                <a:spLocks/>
              </p:cNvSpPr>
              <p:nvPr/>
            </p:nvSpPr>
            <p:spPr bwMode="auto">
              <a:xfrm>
                <a:off x="2563813" y="5900738"/>
                <a:ext cx="101600" cy="28575"/>
              </a:xfrm>
              <a:custGeom>
                <a:avLst/>
                <a:gdLst>
                  <a:gd name="T0" fmla="*/ 14 w 15"/>
                  <a:gd name="T1" fmla="*/ 3 h 4"/>
                  <a:gd name="T2" fmla="*/ 2 w 15"/>
                  <a:gd name="T3" fmla="*/ 4 h 4"/>
                  <a:gd name="T4" fmla="*/ 0 w 15"/>
                  <a:gd name="T5" fmla="*/ 2 h 4"/>
                  <a:gd name="T6" fmla="*/ 2 w 15"/>
                  <a:gd name="T7" fmla="*/ 0 h 4"/>
                  <a:gd name="T8" fmla="*/ 2 w 15"/>
                  <a:gd name="T9" fmla="*/ 0 h 4"/>
                  <a:gd name="T10" fmla="*/ 14 w 15"/>
                  <a:gd name="T11" fmla="*/ 1 h 4"/>
                  <a:gd name="T12" fmla="*/ 15 w 15"/>
                  <a:gd name="T13" fmla="*/ 2 h 4"/>
                  <a:gd name="T14" fmla="*/ 14 w 15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49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50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51"/>
              <p:cNvSpPr>
                <a:spLocks/>
              </p:cNvSpPr>
              <p:nvPr/>
            </p:nvSpPr>
            <p:spPr bwMode="auto">
              <a:xfrm>
                <a:off x="2563813" y="5975351"/>
                <a:ext cx="141288" cy="28575"/>
              </a:xfrm>
              <a:custGeom>
                <a:avLst/>
                <a:gdLst>
                  <a:gd name="T0" fmla="*/ 20 w 21"/>
                  <a:gd name="T1" fmla="*/ 2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80"/>
              <p:cNvSpPr>
                <a:spLocks/>
              </p:cNvSpPr>
              <p:nvPr/>
            </p:nvSpPr>
            <p:spPr bwMode="auto">
              <a:xfrm>
                <a:off x="2746375" y="5711826"/>
                <a:ext cx="161925" cy="257175"/>
              </a:xfrm>
              <a:custGeom>
                <a:avLst/>
                <a:gdLst>
                  <a:gd name="T0" fmla="*/ 20 w 24"/>
                  <a:gd name="T1" fmla="*/ 0 h 38"/>
                  <a:gd name="T2" fmla="*/ 0 w 24"/>
                  <a:gd name="T3" fmla="*/ 38 h 38"/>
                  <a:gd name="T4" fmla="*/ 20 w 24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8">
                    <a:moveTo>
                      <a:pt x="20" y="0"/>
                    </a:moveTo>
                    <a:cubicBezTo>
                      <a:pt x="20" y="0"/>
                      <a:pt x="1" y="7"/>
                      <a:pt x="0" y="38"/>
                    </a:cubicBezTo>
                    <a:cubicBezTo>
                      <a:pt x="0" y="38"/>
                      <a:pt x="24" y="32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81"/>
              <p:cNvSpPr>
                <a:spLocks/>
              </p:cNvSpPr>
              <p:nvPr/>
            </p:nvSpPr>
            <p:spPr bwMode="auto">
              <a:xfrm>
                <a:off x="2752725" y="5853113"/>
                <a:ext cx="284163" cy="231775"/>
              </a:xfrm>
              <a:custGeom>
                <a:avLst/>
                <a:gdLst>
                  <a:gd name="T0" fmla="*/ 42 w 42"/>
                  <a:gd name="T1" fmla="*/ 14 h 34"/>
                  <a:gd name="T2" fmla="*/ 0 w 42"/>
                  <a:gd name="T3" fmla="*/ 17 h 34"/>
                  <a:gd name="T4" fmla="*/ 42 w 42"/>
                  <a:gd name="T5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42" y="14"/>
                    </a:moveTo>
                    <a:cubicBezTo>
                      <a:pt x="42" y="14"/>
                      <a:pt x="22" y="0"/>
                      <a:pt x="0" y="17"/>
                    </a:cubicBezTo>
                    <a:cubicBezTo>
                      <a:pt x="0" y="17"/>
                      <a:pt x="17" y="34"/>
                      <a:pt x="42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82"/>
              <p:cNvSpPr>
                <a:spLocks/>
              </p:cNvSpPr>
              <p:nvPr/>
            </p:nvSpPr>
            <p:spPr bwMode="auto">
              <a:xfrm>
                <a:off x="2725738" y="5962651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4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2"/>
                      <a:pt x="4" y="0"/>
                    </a:cubicBezTo>
                    <a:cubicBezTo>
                      <a:pt x="4" y="0"/>
                      <a:pt x="0" y="24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83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84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85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9 w 11"/>
                  <a:gd name="T3" fmla="*/ 4 h 22"/>
                  <a:gd name="T4" fmla="*/ 6 w 11"/>
                  <a:gd name="T5" fmla="*/ 11 h 22"/>
                  <a:gd name="T6" fmla="*/ 2 w 11"/>
                  <a:gd name="T7" fmla="*/ 19 h 22"/>
                  <a:gd name="T8" fmla="*/ 0 w 11"/>
                  <a:gd name="T9" fmla="*/ 22 h 22"/>
                  <a:gd name="T10" fmla="*/ 1 w 11"/>
                  <a:gd name="T11" fmla="*/ 18 h 22"/>
                  <a:gd name="T12" fmla="*/ 4 w 11"/>
                  <a:gd name="T13" fmla="*/ 11 h 22"/>
                  <a:gd name="T14" fmla="*/ 8 w 11"/>
                  <a:gd name="T15" fmla="*/ 3 h 22"/>
                  <a:gd name="T16" fmla="*/ 11 w 1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9" y="4"/>
                    </a:cubicBezTo>
                    <a:cubicBezTo>
                      <a:pt x="8" y="6"/>
                      <a:pt x="7" y="9"/>
                      <a:pt x="6" y="11"/>
                    </a:cubicBezTo>
                    <a:cubicBezTo>
                      <a:pt x="5" y="14"/>
                      <a:pt x="3" y="17"/>
                      <a:pt x="2" y="19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2" y="16"/>
                      <a:pt x="3" y="13"/>
                      <a:pt x="4" y="11"/>
                    </a:cubicBezTo>
                    <a:cubicBezTo>
                      <a:pt x="6" y="8"/>
                      <a:pt x="7" y="5"/>
                      <a:pt x="8" y="3"/>
                    </a:cubicBezTo>
                    <a:cubicBezTo>
                      <a:pt x="10" y="2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86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87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88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6 w 26"/>
                  <a:gd name="T1" fmla="*/ 0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2 h 3"/>
                  <a:gd name="T10" fmla="*/ 4 w 26"/>
                  <a:gd name="T11" fmla="*/ 2 h 3"/>
                  <a:gd name="T12" fmla="*/ 13 w 26"/>
                  <a:gd name="T13" fmla="*/ 0 h 3"/>
                  <a:gd name="T14" fmla="*/ 22 w 26"/>
                  <a:gd name="T15" fmla="*/ 0 h 3"/>
                  <a:gd name="T16" fmla="*/ 26 w 2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0"/>
                    </a:moveTo>
                    <a:cubicBezTo>
                      <a:pt x="26" y="0"/>
                      <a:pt x="24" y="1"/>
                      <a:pt x="22" y="1"/>
                    </a:cubicBezTo>
                    <a:cubicBezTo>
                      <a:pt x="20" y="1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4" y="2"/>
                    </a:cubicBezTo>
                    <a:cubicBezTo>
                      <a:pt x="7" y="1"/>
                      <a:pt x="10" y="1"/>
                      <a:pt x="13" y="0"/>
                    </a:cubicBezTo>
                    <a:cubicBezTo>
                      <a:pt x="16" y="0"/>
                      <a:pt x="20" y="0"/>
                      <a:pt x="22" y="0"/>
                    </a:cubicBezTo>
                    <a:cubicBezTo>
                      <a:pt x="24" y="0"/>
                      <a:pt x="26" y="0"/>
                      <a:pt x="26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89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90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91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15 w 15"/>
                  <a:gd name="T1" fmla="*/ 21 h 21"/>
                  <a:gd name="T2" fmla="*/ 12 w 15"/>
                  <a:gd name="T3" fmla="*/ 18 h 21"/>
                  <a:gd name="T4" fmla="*/ 7 w 15"/>
                  <a:gd name="T5" fmla="*/ 11 h 21"/>
                  <a:gd name="T6" fmla="*/ 2 w 15"/>
                  <a:gd name="T7" fmla="*/ 3 h 21"/>
                  <a:gd name="T8" fmla="*/ 0 w 15"/>
                  <a:gd name="T9" fmla="*/ 0 h 21"/>
                  <a:gd name="T10" fmla="*/ 3 w 15"/>
                  <a:gd name="T11" fmla="*/ 2 h 21"/>
                  <a:gd name="T12" fmla="*/ 8 w 15"/>
                  <a:gd name="T13" fmla="*/ 10 h 21"/>
                  <a:gd name="T14" fmla="*/ 13 w 15"/>
                  <a:gd name="T15" fmla="*/ 17 h 21"/>
                  <a:gd name="T16" fmla="*/ 15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15" y="21"/>
                      <a:pt x="14" y="20"/>
                      <a:pt x="12" y="18"/>
                    </a:cubicBezTo>
                    <a:cubicBezTo>
                      <a:pt x="11" y="16"/>
                      <a:pt x="9" y="13"/>
                      <a:pt x="7" y="11"/>
                    </a:cubicBezTo>
                    <a:cubicBezTo>
                      <a:pt x="5" y="8"/>
                      <a:pt x="3" y="6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2"/>
                    </a:cubicBezTo>
                    <a:cubicBezTo>
                      <a:pt x="5" y="4"/>
                      <a:pt x="7" y="7"/>
                      <a:pt x="8" y="10"/>
                    </a:cubicBezTo>
                    <a:cubicBezTo>
                      <a:pt x="10" y="12"/>
                      <a:pt x="12" y="15"/>
                      <a:pt x="13" y="17"/>
                    </a:cubicBezTo>
                    <a:cubicBezTo>
                      <a:pt x="14" y="19"/>
                      <a:pt x="15" y="21"/>
                      <a:pt x="15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Freeform 160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0 w 22"/>
                  <a:gd name="T5" fmla="*/ 7 h 103"/>
                  <a:gd name="T6" fmla="*/ 3 w 22"/>
                  <a:gd name="T7" fmla="*/ 45 h 103"/>
                  <a:gd name="T8" fmla="*/ 3 w 22"/>
                  <a:gd name="T9" fmla="*/ 52 h 103"/>
                  <a:gd name="T10" fmla="*/ 3 w 22"/>
                  <a:gd name="T11" fmla="*/ 59 h 103"/>
                  <a:gd name="T12" fmla="*/ 1 w 22"/>
                  <a:gd name="T13" fmla="*/ 80 h 103"/>
                  <a:gd name="T14" fmla="*/ 11 w 22"/>
                  <a:gd name="T15" fmla="*/ 80 h 103"/>
                  <a:gd name="T16" fmla="*/ 12 w 22"/>
                  <a:gd name="T17" fmla="*/ 81 h 103"/>
                  <a:gd name="T18" fmla="*/ 11 w 22"/>
                  <a:gd name="T19" fmla="*/ 82 h 103"/>
                  <a:gd name="T20" fmla="*/ 1 w 22"/>
                  <a:gd name="T21" fmla="*/ 83 h 103"/>
                  <a:gd name="T22" fmla="*/ 0 w 22"/>
                  <a:gd name="T23" fmla="*/ 90 h 103"/>
                  <a:gd name="T24" fmla="*/ 17 w 22"/>
                  <a:gd name="T25" fmla="*/ 92 h 103"/>
                  <a:gd name="T26" fmla="*/ 17 w 22"/>
                  <a:gd name="T27" fmla="*/ 92 h 103"/>
                  <a:gd name="T28" fmla="*/ 17 w 22"/>
                  <a:gd name="T29" fmla="*/ 93 h 103"/>
                  <a:gd name="T30" fmla="*/ 0 w 22"/>
                  <a:gd name="T31" fmla="*/ 94 h 103"/>
                  <a:gd name="T32" fmla="*/ 0 w 22"/>
                  <a:gd name="T33" fmla="*/ 96 h 103"/>
                  <a:gd name="T34" fmla="*/ 5 w 22"/>
                  <a:gd name="T35" fmla="*/ 103 h 103"/>
                  <a:gd name="T36" fmla="*/ 17 w 22"/>
                  <a:gd name="T37" fmla="*/ 103 h 103"/>
                  <a:gd name="T38" fmla="*/ 22 w 22"/>
                  <a:gd name="T39" fmla="*/ 96 h 103"/>
                  <a:gd name="T40" fmla="*/ 21 w 22"/>
                  <a:gd name="T41" fmla="*/ 59 h 103"/>
                  <a:gd name="T42" fmla="*/ 21 w 22"/>
                  <a:gd name="T43" fmla="*/ 51 h 103"/>
                  <a:gd name="T44" fmla="*/ 21 w 22"/>
                  <a:gd name="T45" fmla="*/ 44 h 103"/>
                  <a:gd name="T46" fmla="*/ 22 w 22"/>
                  <a:gd name="T47" fmla="*/ 7 h 103"/>
                  <a:gd name="T48" fmla="*/ 17 w 22"/>
                  <a:gd name="T4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50"/>
                      <a:pt x="3" y="52"/>
                    </a:cubicBezTo>
                    <a:cubicBezTo>
                      <a:pt x="3" y="54"/>
                      <a:pt x="3" y="56"/>
                      <a:pt x="3" y="59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1"/>
                      <a:pt x="12" y="81"/>
                      <a:pt x="12" y="81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6"/>
                      <a:pt x="21" y="54"/>
                      <a:pt x="21" y="51"/>
                    </a:cubicBezTo>
                    <a:cubicBezTo>
                      <a:pt x="21" y="49"/>
                      <a:pt x="21" y="46"/>
                      <a:pt x="21" y="44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Freeform 161"/>
              <p:cNvSpPr>
                <a:spLocks/>
              </p:cNvSpPr>
              <p:nvPr/>
            </p:nvSpPr>
            <p:spPr bwMode="auto">
              <a:xfrm>
                <a:off x="2617788" y="5554663"/>
                <a:ext cx="74613" cy="20638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3 h 3"/>
                  <a:gd name="T4" fmla="*/ 10 w 11"/>
                  <a:gd name="T5" fmla="*/ 2 h 3"/>
                  <a:gd name="T6" fmla="*/ 11 w 11"/>
                  <a:gd name="T7" fmla="*/ 1 h 3"/>
                  <a:gd name="T8" fmla="*/ 10 w 11"/>
                  <a:gd name="T9" fmla="*/ 0 h 3"/>
                  <a:gd name="T10" fmla="*/ 0 w 1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Freeform 162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163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Freeform 198"/>
              <p:cNvSpPr>
                <a:spLocks noEditPoints="1"/>
              </p:cNvSpPr>
              <p:nvPr/>
            </p:nvSpPr>
            <p:spPr bwMode="auto">
              <a:xfrm>
                <a:off x="2611438" y="5711826"/>
                <a:ext cx="425450" cy="671513"/>
              </a:xfrm>
              <a:custGeom>
                <a:avLst/>
                <a:gdLst>
                  <a:gd name="T0" fmla="*/ 48 w 63"/>
                  <a:gd name="T1" fmla="*/ 69 h 99"/>
                  <a:gd name="T2" fmla="*/ 48 w 63"/>
                  <a:gd name="T3" fmla="*/ 69 h 99"/>
                  <a:gd name="T4" fmla="*/ 48 w 63"/>
                  <a:gd name="T5" fmla="*/ 69 h 99"/>
                  <a:gd name="T6" fmla="*/ 48 w 63"/>
                  <a:gd name="T7" fmla="*/ 69 h 99"/>
                  <a:gd name="T8" fmla="*/ 48 w 63"/>
                  <a:gd name="T9" fmla="*/ 69 h 99"/>
                  <a:gd name="T10" fmla="*/ 48 w 63"/>
                  <a:gd name="T11" fmla="*/ 69 h 99"/>
                  <a:gd name="T12" fmla="*/ 48 w 63"/>
                  <a:gd name="T13" fmla="*/ 69 h 99"/>
                  <a:gd name="T14" fmla="*/ 48 w 63"/>
                  <a:gd name="T15" fmla="*/ 69 h 99"/>
                  <a:gd name="T16" fmla="*/ 48 w 63"/>
                  <a:gd name="T17" fmla="*/ 69 h 99"/>
                  <a:gd name="T18" fmla="*/ 48 w 63"/>
                  <a:gd name="T19" fmla="*/ 69 h 99"/>
                  <a:gd name="T20" fmla="*/ 48 w 63"/>
                  <a:gd name="T21" fmla="*/ 69 h 99"/>
                  <a:gd name="T22" fmla="*/ 48 w 63"/>
                  <a:gd name="T23" fmla="*/ 69 h 99"/>
                  <a:gd name="T24" fmla="*/ 48 w 63"/>
                  <a:gd name="T25" fmla="*/ 69 h 99"/>
                  <a:gd name="T26" fmla="*/ 48 w 63"/>
                  <a:gd name="T27" fmla="*/ 69 h 99"/>
                  <a:gd name="T28" fmla="*/ 48 w 63"/>
                  <a:gd name="T29" fmla="*/ 69 h 99"/>
                  <a:gd name="T30" fmla="*/ 48 w 63"/>
                  <a:gd name="T31" fmla="*/ 69 h 99"/>
                  <a:gd name="T32" fmla="*/ 48 w 63"/>
                  <a:gd name="T33" fmla="*/ 69 h 99"/>
                  <a:gd name="T34" fmla="*/ 48 w 63"/>
                  <a:gd name="T35" fmla="*/ 69 h 99"/>
                  <a:gd name="T36" fmla="*/ 28 w 63"/>
                  <a:gd name="T37" fmla="*/ 58 h 99"/>
                  <a:gd name="T38" fmla="*/ 48 w 63"/>
                  <a:gd name="T39" fmla="*/ 69 h 99"/>
                  <a:gd name="T40" fmla="*/ 28 w 63"/>
                  <a:gd name="T41" fmla="*/ 58 h 99"/>
                  <a:gd name="T42" fmla="*/ 3 w 63"/>
                  <a:gd name="T43" fmla="*/ 55 h 99"/>
                  <a:gd name="T44" fmla="*/ 3 w 63"/>
                  <a:gd name="T45" fmla="*/ 61 h 99"/>
                  <a:gd name="T46" fmla="*/ 0 w 63"/>
                  <a:gd name="T47" fmla="*/ 99 h 99"/>
                  <a:gd name="T48" fmla="*/ 0 w 63"/>
                  <a:gd name="T49" fmla="*/ 99 h 99"/>
                  <a:gd name="T50" fmla="*/ 3 w 63"/>
                  <a:gd name="T51" fmla="*/ 61 h 99"/>
                  <a:gd name="T52" fmla="*/ 3 w 63"/>
                  <a:gd name="T53" fmla="*/ 55 h 99"/>
                  <a:gd name="T54" fmla="*/ 3 w 63"/>
                  <a:gd name="T55" fmla="*/ 55 h 99"/>
                  <a:gd name="T56" fmla="*/ 21 w 63"/>
                  <a:gd name="T57" fmla="*/ 54 h 99"/>
                  <a:gd name="T58" fmla="*/ 21 w 63"/>
                  <a:gd name="T59" fmla="*/ 54 h 99"/>
                  <a:gd name="T60" fmla="*/ 21 w 63"/>
                  <a:gd name="T61" fmla="*/ 61 h 99"/>
                  <a:gd name="T62" fmla="*/ 22 w 63"/>
                  <a:gd name="T63" fmla="*/ 99 h 99"/>
                  <a:gd name="T64" fmla="*/ 22 w 63"/>
                  <a:gd name="T65" fmla="*/ 99 h 99"/>
                  <a:gd name="T66" fmla="*/ 21 w 63"/>
                  <a:gd name="T67" fmla="*/ 61 h 99"/>
                  <a:gd name="T68" fmla="*/ 21 w 63"/>
                  <a:gd name="T69" fmla="*/ 54 h 99"/>
                  <a:gd name="T70" fmla="*/ 21 w 63"/>
                  <a:gd name="T71" fmla="*/ 44 h 99"/>
                  <a:gd name="T72" fmla="*/ 21 w 63"/>
                  <a:gd name="T73" fmla="*/ 46 h 99"/>
                  <a:gd name="T74" fmla="*/ 21 w 63"/>
                  <a:gd name="T75" fmla="*/ 44 h 99"/>
                  <a:gd name="T76" fmla="*/ 21 w 63"/>
                  <a:gd name="T77" fmla="*/ 44 h 99"/>
                  <a:gd name="T78" fmla="*/ 59 w 63"/>
                  <a:gd name="T79" fmla="*/ 38 h 99"/>
                  <a:gd name="T80" fmla="*/ 59 w 63"/>
                  <a:gd name="T81" fmla="*/ 38 h 99"/>
                  <a:gd name="T82" fmla="*/ 59 w 63"/>
                  <a:gd name="T83" fmla="*/ 38 h 99"/>
                  <a:gd name="T84" fmla="*/ 63 w 63"/>
                  <a:gd name="T85" fmla="*/ 35 h 99"/>
                  <a:gd name="T86" fmla="*/ 59 w 63"/>
                  <a:gd name="T87" fmla="*/ 38 h 99"/>
                  <a:gd name="T88" fmla="*/ 63 w 63"/>
                  <a:gd name="T89" fmla="*/ 35 h 99"/>
                  <a:gd name="T90" fmla="*/ 17 w 63"/>
                  <a:gd name="T91" fmla="*/ 3 h 99"/>
                  <a:gd name="T92" fmla="*/ 5 w 63"/>
                  <a:gd name="T93" fmla="*/ 3 h 99"/>
                  <a:gd name="T94" fmla="*/ 0 w 63"/>
                  <a:gd name="T95" fmla="*/ 10 h 99"/>
                  <a:gd name="T96" fmla="*/ 0 w 63"/>
                  <a:gd name="T97" fmla="*/ 10 h 99"/>
                  <a:gd name="T98" fmla="*/ 5 w 63"/>
                  <a:gd name="T99" fmla="*/ 3 h 99"/>
                  <a:gd name="T100" fmla="*/ 17 w 63"/>
                  <a:gd name="T101" fmla="*/ 3 h 99"/>
                  <a:gd name="T102" fmla="*/ 22 w 63"/>
                  <a:gd name="T103" fmla="*/ 10 h 99"/>
                  <a:gd name="T104" fmla="*/ 22 w 63"/>
                  <a:gd name="T105" fmla="*/ 10 h 99"/>
                  <a:gd name="T106" fmla="*/ 17 w 63"/>
                  <a:gd name="T107" fmla="*/ 3 h 99"/>
                  <a:gd name="T108" fmla="*/ 40 w 63"/>
                  <a:gd name="T109" fmla="*/ 0 h 99"/>
                  <a:gd name="T110" fmla="*/ 40 w 63"/>
                  <a:gd name="T111" fmla="*/ 0 h 99"/>
                  <a:gd name="T112" fmla="*/ 40 w 63"/>
                  <a:gd name="T1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99"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28" y="58"/>
                    </a:moveTo>
                    <a:cubicBezTo>
                      <a:pt x="32" y="62"/>
                      <a:pt x="38" y="66"/>
                      <a:pt x="48" y="69"/>
                    </a:cubicBezTo>
                    <a:cubicBezTo>
                      <a:pt x="38" y="66"/>
                      <a:pt x="32" y="62"/>
                      <a:pt x="28" y="58"/>
                    </a:cubicBezTo>
                    <a:moveTo>
                      <a:pt x="3" y="55"/>
                    </a:moveTo>
                    <a:cubicBezTo>
                      <a:pt x="3" y="57"/>
                      <a:pt x="3" y="59"/>
                      <a:pt x="3" y="6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9"/>
                      <a:pt x="3" y="57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moveTo>
                      <a:pt x="21" y="54"/>
                    </a:move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6"/>
                      <a:pt x="21" y="59"/>
                      <a:pt x="21" y="61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59"/>
                      <a:pt x="21" y="56"/>
                      <a:pt x="21" y="54"/>
                    </a:cubicBezTo>
                    <a:moveTo>
                      <a:pt x="21" y="44"/>
                    </a:move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moveTo>
                      <a:pt x="59" y="38"/>
                    </a:move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8"/>
                      <a:pt x="59" y="38"/>
                      <a:pt x="59" y="38"/>
                    </a:cubicBezTo>
                    <a:moveTo>
                      <a:pt x="63" y="35"/>
                    </a:moveTo>
                    <a:cubicBezTo>
                      <a:pt x="62" y="36"/>
                      <a:pt x="60" y="37"/>
                      <a:pt x="59" y="38"/>
                    </a:cubicBezTo>
                    <a:cubicBezTo>
                      <a:pt x="60" y="37"/>
                      <a:pt x="62" y="36"/>
                      <a:pt x="63" y="35"/>
                    </a:cubicBezTo>
                    <a:moveTo>
                      <a:pt x="17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6"/>
                      <a:pt x="2" y="3"/>
                      <a:pt x="5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6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20" y="3"/>
                      <a:pt x="17" y="3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Freeform 199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0 w 22"/>
                  <a:gd name="T5" fmla="*/ 7 h 102"/>
                  <a:gd name="T6" fmla="*/ 1 w 22"/>
                  <a:gd name="T7" fmla="*/ 26 h 102"/>
                  <a:gd name="T8" fmla="*/ 7 w 22"/>
                  <a:gd name="T9" fmla="*/ 26 h 102"/>
                  <a:gd name="T10" fmla="*/ 8 w 22"/>
                  <a:gd name="T11" fmla="*/ 27 h 102"/>
                  <a:gd name="T12" fmla="*/ 7 w 22"/>
                  <a:gd name="T13" fmla="*/ 28 h 102"/>
                  <a:gd name="T14" fmla="*/ 1 w 22"/>
                  <a:gd name="T15" fmla="*/ 28 h 102"/>
                  <a:gd name="T16" fmla="*/ 2 w 22"/>
                  <a:gd name="T17" fmla="*/ 36 h 102"/>
                  <a:gd name="T18" fmla="*/ 13 w 22"/>
                  <a:gd name="T19" fmla="*/ 37 h 102"/>
                  <a:gd name="T20" fmla="*/ 14 w 22"/>
                  <a:gd name="T21" fmla="*/ 38 h 102"/>
                  <a:gd name="T22" fmla="*/ 13 w 22"/>
                  <a:gd name="T23" fmla="*/ 38 h 102"/>
                  <a:gd name="T24" fmla="*/ 2 w 22"/>
                  <a:gd name="T25" fmla="*/ 39 h 102"/>
                  <a:gd name="T26" fmla="*/ 3 w 22"/>
                  <a:gd name="T27" fmla="*/ 45 h 102"/>
                  <a:gd name="T28" fmla="*/ 3 w 22"/>
                  <a:gd name="T29" fmla="*/ 52 h 102"/>
                  <a:gd name="T30" fmla="*/ 3 w 22"/>
                  <a:gd name="T31" fmla="*/ 52 h 102"/>
                  <a:gd name="T32" fmla="*/ 3 w 22"/>
                  <a:gd name="T33" fmla="*/ 58 h 102"/>
                  <a:gd name="T34" fmla="*/ 0 w 22"/>
                  <a:gd name="T35" fmla="*/ 96 h 102"/>
                  <a:gd name="T36" fmla="*/ 5 w 22"/>
                  <a:gd name="T37" fmla="*/ 102 h 102"/>
                  <a:gd name="T38" fmla="*/ 17 w 22"/>
                  <a:gd name="T39" fmla="*/ 102 h 102"/>
                  <a:gd name="T40" fmla="*/ 22 w 22"/>
                  <a:gd name="T41" fmla="*/ 96 h 102"/>
                  <a:gd name="T42" fmla="*/ 21 w 22"/>
                  <a:gd name="T43" fmla="*/ 58 h 102"/>
                  <a:gd name="T44" fmla="*/ 21 w 22"/>
                  <a:gd name="T45" fmla="*/ 51 h 102"/>
                  <a:gd name="T46" fmla="*/ 21 w 22"/>
                  <a:gd name="T47" fmla="*/ 51 h 102"/>
                  <a:gd name="T48" fmla="*/ 21 w 22"/>
                  <a:gd name="T49" fmla="*/ 43 h 102"/>
                  <a:gd name="T50" fmla="*/ 21 w 22"/>
                  <a:gd name="T51" fmla="*/ 43 h 102"/>
                  <a:gd name="T52" fmla="*/ 21 w 22"/>
                  <a:gd name="T53" fmla="*/ 41 h 102"/>
                  <a:gd name="T54" fmla="*/ 20 w 22"/>
                  <a:gd name="T55" fmla="*/ 35 h 102"/>
                  <a:gd name="T56" fmla="*/ 22 w 22"/>
                  <a:gd name="T57" fmla="*/ 23 h 102"/>
                  <a:gd name="T58" fmla="*/ 22 w 22"/>
                  <a:gd name="T59" fmla="*/ 7 h 102"/>
                  <a:gd name="T60" fmla="*/ 17 w 22"/>
                  <a:gd name="T6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7"/>
                      <a:pt x="8" y="27"/>
                    </a:cubicBezTo>
                    <a:cubicBezTo>
                      <a:pt x="8" y="27"/>
                      <a:pt x="8" y="28"/>
                      <a:pt x="7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49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4"/>
                      <a:pt x="3" y="56"/>
                      <a:pt x="3" y="58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6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6"/>
                      <a:pt x="21" y="53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48"/>
                      <a:pt x="21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38"/>
                      <a:pt x="20" y="36"/>
                      <a:pt x="20" y="35"/>
                    </a:cubicBezTo>
                    <a:cubicBezTo>
                      <a:pt x="20" y="30"/>
                      <a:pt x="21" y="26"/>
                      <a:pt x="22" y="2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Freeform 200"/>
              <p:cNvSpPr>
                <a:spLocks/>
              </p:cNvSpPr>
              <p:nvPr/>
            </p:nvSpPr>
            <p:spPr bwMode="auto">
              <a:xfrm>
                <a:off x="2617788" y="5908676"/>
                <a:ext cx="47625" cy="12700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6 w 7"/>
                  <a:gd name="T5" fmla="*/ 2 h 2"/>
                  <a:gd name="T6" fmla="*/ 7 w 7"/>
                  <a:gd name="T7" fmla="*/ 1 h 2"/>
                  <a:gd name="T8" fmla="*/ 6 w 7"/>
                  <a:gd name="T9" fmla="*/ 0 h 2"/>
                  <a:gd name="T10" fmla="*/ 0 w 7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" name="Freeform 201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Freeform 202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Freeform 203"/>
              <p:cNvSpPr>
                <a:spLocks noEditPoints="1"/>
              </p:cNvSpPr>
              <p:nvPr/>
            </p:nvSpPr>
            <p:spPr bwMode="auto">
              <a:xfrm>
                <a:off x="2746375" y="5711826"/>
                <a:ext cx="147638" cy="257175"/>
              </a:xfrm>
              <a:custGeom>
                <a:avLst/>
                <a:gdLst>
                  <a:gd name="T0" fmla="*/ 5 w 22"/>
                  <a:gd name="T1" fmla="*/ 30 h 38"/>
                  <a:gd name="T2" fmla="*/ 6 w 22"/>
                  <a:gd name="T3" fmla="*/ 26 h 38"/>
                  <a:gd name="T4" fmla="*/ 9 w 22"/>
                  <a:gd name="T5" fmla="*/ 19 h 38"/>
                  <a:gd name="T6" fmla="*/ 13 w 22"/>
                  <a:gd name="T7" fmla="*/ 11 h 38"/>
                  <a:gd name="T8" fmla="*/ 16 w 22"/>
                  <a:gd name="T9" fmla="*/ 8 h 38"/>
                  <a:gd name="T10" fmla="*/ 16 w 22"/>
                  <a:gd name="T11" fmla="*/ 8 h 38"/>
                  <a:gd name="T12" fmla="*/ 14 w 22"/>
                  <a:gd name="T13" fmla="*/ 12 h 38"/>
                  <a:gd name="T14" fmla="*/ 11 w 22"/>
                  <a:gd name="T15" fmla="*/ 19 h 38"/>
                  <a:gd name="T16" fmla="*/ 7 w 22"/>
                  <a:gd name="T17" fmla="*/ 27 h 38"/>
                  <a:gd name="T18" fmla="*/ 5 w 22"/>
                  <a:gd name="T19" fmla="*/ 30 h 38"/>
                  <a:gd name="T20" fmla="*/ 5 w 22"/>
                  <a:gd name="T21" fmla="*/ 30 h 38"/>
                  <a:gd name="T22" fmla="*/ 5 w 22"/>
                  <a:gd name="T23" fmla="*/ 30 h 38"/>
                  <a:gd name="T24" fmla="*/ 20 w 22"/>
                  <a:gd name="T25" fmla="*/ 0 h 38"/>
                  <a:gd name="T26" fmla="*/ 20 w 22"/>
                  <a:gd name="T27" fmla="*/ 0 h 38"/>
                  <a:gd name="T28" fmla="*/ 2 w 22"/>
                  <a:gd name="T29" fmla="*/ 26 h 38"/>
                  <a:gd name="T30" fmla="*/ 2 w 22"/>
                  <a:gd name="T31" fmla="*/ 26 h 38"/>
                  <a:gd name="T32" fmla="*/ 0 w 22"/>
                  <a:gd name="T33" fmla="*/ 38 h 38"/>
                  <a:gd name="T34" fmla="*/ 1 w 22"/>
                  <a:gd name="T35" fmla="*/ 37 h 38"/>
                  <a:gd name="T36" fmla="*/ 1 w 22"/>
                  <a:gd name="T37" fmla="*/ 37 h 38"/>
                  <a:gd name="T38" fmla="*/ 10 w 22"/>
                  <a:gd name="T39" fmla="*/ 32 h 38"/>
                  <a:gd name="T40" fmla="*/ 20 w 22"/>
                  <a:gd name="T41" fmla="*/ 0 h 38"/>
                  <a:gd name="T42" fmla="*/ 20 w 22"/>
                  <a:gd name="T43" fmla="*/ 0 h 38"/>
                  <a:gd name="T44" fmla="*/ 20 w 22"/>
                  <a:gd name="T45" fmla="*/ 0 h 38"/>
                  <a:gd name="T46" fmla="*/ 20 w 22"/>
                  <a:gd name="T4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38">
                    <a:moveTo>
                      <a:pt x="5" y="30"/>
                    </a:moveTo>
                    <a:cubicBezTo>
                      <a:pt x="5" y="30"/>
                      <a:pt x="5" y="28"/>
                      <a:pt x="6" y="26"/>
                    </a:cubicBezTo>
                    <a:cubicBezTo>
                      <a:pt x="7" y="24"/>
                      <a:pt x="8" y="21"/>
                      <a:pt x="9" y="19"/>
                    </a:cubicBezTo>
                    <a:cubicBezTo>
                      <a:pt x="11" y="16"/>
                      <a:pt x="12" y="13"/>
                      <a:pt x="13" y="11"/>
                    </a:cubicBezTo>
                    <a:cubicBezTo>
                      <a:pt x="15" y="10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10"/>
                      <a:pt x="14" y="12"/>
                    </a:cubicBezTo>
                    <a:cubicBezTo>
                      <a:pt x="13" y="14"/>
                      <a:pt x="12" y="17"/>
                      <a:pt x="11" y="19"/>
                    </a:cubicBezTo>
                    <a:cubicBezTo>
                      <a:pt x="10" y="22"/>
                      <a:pt x="8" y="25"/>
                      <a:pt x="7" y="27"/>
                    </a:cubicBezTo>
                    <a:cubicBezTo>
                      <a:pt x="6" y="28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6" y="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9"/>
                      <a:pt x="0" y="33"/>
                      <a:pt x="0" y="38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7" y="34"/>
                      <a:pt x="10" y="32"/>
                    </a:cubicBezTo>
                    <a:cubicBezTo>
                      <a:pt x="16" y="27"/>
                      <a:pt x="22" y="18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Freeform 204"/>
              <p:cNvSpPr>
                <a:spLocks noEditPoints="1"/>
              </p:cNvSpPr>
              <p:nvPr/>
            </p:nvSpPr>
            <p:spPr bwMode="auto">
              <a:xfrm>
                <a:off x="2752725" y="5915026"/>
                <a:ext cx="284163" cy="95250"/>
              </a:xfrm>
              <a:custGeom>
                <a:avLst/>
                <a:gdLst>
                  <a:gd name="T0" fmla="*/ 6 w 42"/>
                  <a:gd name="T1" fmla="*/ 7 h 14"/>
                  <a:gd name="T2" fmla="*/ 6 w 42"/>
                  <a:gd name="T3" fmla="*/ 7 h 14"/>
                  <a:gd name="T4" fmla="*/ 10 w 42"/>
                  <a:gd name="T5" fmla="*/ 7 h 14"/>
                  <a:gd name="T6" fmla="*/ 19 w 42"/>
                  <a:gd name="T7" fmla="*/ 5 h 14"/>
                  <a:gd name="T8" fmla="*/ 28 w 42"/>
                  <a:gd name="T9" fmla="*/ 5 h 14"/>
                  <a:gd name="T10" fmla="*/ 28 w 42"/>
                  <a:gd name="T11" fmla="*/ 5 h 14"/>
                  <a:gd name="T12" fmla="*/ 32 w 42"/>
                  <a:gd name="T13" fmla="*/ 5 h 14"/>
                  <a:gd name="T14" fmla="*/ 32 w 42"/>
                  <a:gd name="T15" fmla="*/ 5 h 14"/>
                  <a:gd name="T16" fmla="*/ 28 w 42"/>
                  <a:gd name="T17" fmla="*/ 6 h 14"/>
                  <a:gd name="T18" fmla="*/ 19 w 42"/>
                  <a:gd name="T19" fmla="*/ 7 h 14"/>
                  <a:gd name="T20" fmla="*/ 11 w 42"/>
                  <a:gd name="T21" fmla="*/ 8 h 14"/>
                  <a:gd name="T22" fmla="*/ 10 w 42"/>
                  <a:gd name="T23" fmla="*/ 8 h 14"/>
                  <a:gd name="T24" fmla="*/ 10 w 42"/>
                  <a:gd name="T25" fmla="*/ 8 h 14"/>
                  <a:gd name="T26" fmla="*/ 6 w 42"/>
                  <a:gd name="T27" fmla="*/ 7 h 14"/>
                  <a:gd name="T28" fmla="*/ 6 w 42"/>
                  <a:gd name="T29" fmla="*/ 7 h 14"/>
                  <a:gd name="T30" fmla="*/ 23 w 42"/>
                  <a:gd name="T31" fmla="*/ 0 h 14"/>
                  <a:gd name="T32" fmla="*/ 9 w 42"/>
                  <a:gd name="T33" fmla="*/ 3 h 14"/>
                  <a:gd name="T34" fmla="*/ 9 w 42"/>
                  <a:gd name="T35" fmla="*/ 2 h 14"/>
                  <a:gd name="T36" fmla="*/ 0 w 42"/>
                  <a:gd name="T37" fmla="*/ 7 h 14"/>
                  <a:gd name="T38" fmla="*/ 12 w 42"/>
                  <a:gd name="T39" fmla="*/ 14 h 14"/>
                  <a:gd name="T40" fmla="*/ 18 w 42"/>
                  <a:gd name="T41" fmla="*/ 14 h 14"/>
                  <a:gd name="T42" fmla="*/ 38 w 42"/>
                  <a:gd name="T43" fmla="*/ 8 h 14"/>
                  <a:gd name="T44" fmla="*/ 38 w 42"/>
                  <a:gd name="T45" fmla="*/ 8 h 14"/>
                  <a:gd name="T46" fmla="*/ 38 w 42"/>
                  <a:gd name="T47" fmla="*/ 8 h 14"/>
                  <a:gd name="T48" fmla="*/ 42 w 42"/>
                  <a:gd name="T49" fmla="*/ 5 h 14"/>
                  <a:gd name="T50" fmla="*/ 42 w 42"/>
                  <a:gd name="T51" fmla="*/ 5 h 14"/>
                  <a:gd name="T52" fmla="*/ 42 w 42"/>
                  <a:gd name="T53" fmla="*/ 5 h 14"/>
                  <a:gd name="T54" fmla="*/ 23 w 42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" h="14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8" y="7"/>
                      <a:pt x="10" y="7"/>
                    </a:cubicBezTo>
                    <a:cubicBezTo>
                      <a:pt x="13" y="6"/>
                      <a:pt x="16" y="6"/>
                      <a:pt x="19" y="5"/>
                    </a:cubicBezTo>
                    <a:cubicBezTo>
                      <a:pt x="22" y="5"/>
                      <a:pt x="26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0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0" y="6"/>
                      <a:pt x="28" y="6"/>
                    </a:cubicBezTo>
                    <a:cubicBezTo>
                      <a:pt x="26" y="6"/>
                      <a:pt x="23" y="7"/>
                      <a:pt x="19" y="7"/>
                    </a:cubicBezTo>
                    <a:cubicBezTo>
                      <a:pt x="16" y="7"/>
                      <a:pt x="13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23" y="0"/>
                    </a:moveTo>
                    <a:cubicBezTo>
                      <a:pt x="19" y="0"/>
                      <a:pt x="14" y="0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6" y="4"/>
                      <a:pt x="3" y="5"/>
                      <a:pt x="0" y="7"/>
                    </a:cubicBezTo>
                    <a:cubicBezTo>
                      <a:pt x="5" y="9"/>
                      <a:pt x="8" y="11"/>
                      <a:pt x="12" y="14"/>
                    </a:cubicBezTo>
                    <a:cubicBezTo>
                      <a:pt x="13" y="14"/>
                      <a:pt x="16" y="14"/>
                      <a:pt x="18" y="14"/>
                    </a:cubicBezTo>
                    <a:cubicBezTo>
                      <a:pt x="23" y="14"/>
                      <a:pt x="30" y="13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41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34" y="0"/>
                      <a:pt x="23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Freeform 205"/>
              <p:cNvSpPr>
                <a:spLocks noEditPoints="1"/>
              </p:cNvSpPr>
              <p:nvPr/>
            </p:nvSpPr>
            <p:spPr bwMode="auto">
              <a:xfrm>
                <a:off x="2746375" y="5962651"/>
                <a:ext cx="195263" cy="217488"/>
              </a:xfrm>
              <a:custGeom>
                <a:avLst/>
                <a:gdLst>
                  <a:gd name="T0" fmla="*/ 4 w 29"/>
                  <a:gd name="T1" fmla="*/ 6 h 32"/>
                  <a:gd name="T2" fmla="*/ 4 w 29"/>
                  <a:gd name="T3" fmla="*/ 6 h 32"/>
                  <a:gd name="T4" fmla="*/ 4 w 29"/>
                  <a:gd name="T5" fmla="*/ 6 h 32"/>
                  <a:gd name="T6" fmla="*/ 7 w 29"/>
                  <a:gd name="T7" fmla="*/ 8 h 32"/>
                  <a:gd name="T8" fmla="*/ 12 w 29"/>
                  <a:gd name="T9" fmla="*/ 16 h 32"/>
                  <a:gd name="T10" fmla="*/ 17 w 29"/>
                  <a:gd name="T11" fmla="*/ 23 h 32"/>
                  <a:gd name="T12" fmla="*/ 19 w 29"/>
                  <a:gd name="T13" fmla="*/ 27 h 32"/>
                  <a:gd name="T14" fmla="*/ 19 w 29"/>
                  <a:gd name="T15" fmla="*/ 27 h 32"/>
                  <a:gd name="T16" fmla="*/ 16 w 29"/>
                  <a:gd name="T17" fmla="*/ 24 h 32"/>
                  <a:gd name="T18" fmla="*/ 11 w 29"/>
                  <a:gd name="T19" fmla="*/ 17 h 32"/>
                  <a:gd name="T20" fmla="*/ 6 w 29"/>
                  <a:gd name="T21" fmla="*/ 9 h 32"/>
                  <a:gd name="T22" fmla="*/ 4 w 29"/>
                  <a:gd name="T23" fmla="*/ 6 h 32"/>
                  <a:gd name="T24" fmla="*/ 1 w 29"/>
                  <a:gd name="T25" fmla="*/ 0 h 32"/>
                  <a:gd name="T26" fmla="*/ 0 w 29"/>
                  <a:gd name="T27" fmla="*/ 1 h 32"/>
                  <a:gd name="T28" fmla="*/ 1 w 29"/>
                  <a:gd name="T29" fmla="*/ 7 h 32"/>
                  <a:gd name="T30" fmla="*/ 1 w 29"/>
                  <a:gd name="T31" fmla="*/ 7 h 32"/>
                  <a:gd name="T32" fmla="*/ 1 w 29"/>
                  <a:gd name="T33" fmla="*/ 7 h 32"/>
                  <a:gd name="T34" fmla="*/ 1 w 29"/>
                  <a:gd name="T35" fmla="*/ 7 h 32"/>
                  <a:gd name="T36" fmla="*/ 8 w 29"/>
                  <a:gd name="T37" fmla="*/ 21 h 32"/>
                  <a:gd name="T38" fmla="*/ 28 w 29"/>
                  <a:gd name="T39" fmla="*/ 32 h 32"/>
                  <a:gd name="T40" fmla="*/ 28 w 29"/>
                  <a:gd name="T41" fmla="*/ 32 h 32"/>
                  <a:gd name="T42" fmla="*/ 28 w 29"/>
                  <a:gd name="T43" fmla="*/ 32 h 32"/>
                  <a:gd name="T44" fmla="*/ 28 w 29"/>
                  <a:gd name="T45" fmla="*/ 32 h 32"/>
                  <a:gd name="T46" fmla="*/ 28 w 29"/>
                  <a:gd name="T47" fmla="*/ 32 h 32"/>
                  <a:gd name="T48" fmla="*/ 28 w 29"/>
                  <a:gd name="T49" fmla="*/ 32 h 32"/>
                  <a:gd name="T50" fmla="*/ 28 w 29"/>
                  <a:gd name="T51" fmla="*/ 32 h 32"/>
                  <a:gd name="T52" fmla="*/ 28 w 29"/>
                  <a:gd name="T53" fmla="*/ 32 h 32"/>
                  <a:gd name="T54" fmla="*/ 28 w 29"/>
                  <a:gd name="T55" fmla="*/ 32 h 32"/>
                  <a:gd name="T56" fmla="*/ 28 w 29"/>
                  <a:gd name="T57" fmla="*/ 32 h 32"/>
                  <a:gd name="T58" fmla="*/ 28 w 29"/>
                  <a:gd name="T59" fmla="*/ 32 h 32"/>
                  <a:gd name="T60" fmla="*/ 28 w 29"/>
                  <a:gd name="T61" fmla="*/ 32 h 32"/>
                  <a:gd name="T62" fmla="*/ 28 w 29"/>
                  <a:gd name="T63" fmla="*/ 32 h 32"/>
                  <a:gd name="T64" fmla="*/ 28 w 29"/>
                  <a:gd name="T65" fmla="*/ 32 h 32"/>
                  <a:gd name="T66" fmla="*/ 12 w 29"/>
                  <a:gd name="T67" fmla="*/ 7 h 32"/>
                  <a:gd name="T68" fmla="*/ 13 w 29"/>
                  <a:gd name="T69" fmla="*/ 7 h 32"/>
                  <a:gd name="T70" fmla="*/ 1 w 29"/>
                  <a:gd name="T71" fmla="*/ 0 h 32"/>
                  <a:gd name="T72" fmla="*/ 1 w 29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2"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6" y="7"/>
                      <a:pt x="7" y="8"/>
                    </a:cubicBezTo>
                    <a:cubicBezTo>
                      <a:pt x="9" y="10"/>
                      <a:pt x="11" y="13"/>
                      <a:pt x="12" y="16"/>
                    </a:cubicBezTo>
                    <a:cubicBezTo>
                      <a:pt x="14" y="18"/>
                      <a:pt x="16" y="21"/>
                      <a:pt x="17" y="23"/>
                    </a:cubicBezTo>
                    <a:cubicBezTo>
                      <a:pt x="18" y="25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8" y="26"/>
                      <a:pt x="16" y="24"/>
                    </a:cubicBezTo>
                    <a:cubicBezTo>
                      <a:pt x="15" y="22"/>
                      <a:pt x="13" y="19"/>
                      <a:pt x="11" y="17"/>
                    </a:cubicBezTo>
                    <a:cubicBezTo>
                      <a:pt x="9" y="14"/>
                      <a:pt x="7" y="12"/>
                      <a:pt x="6" y="9"/>
                    </a:cubicBezTo>
                    <a:cubicBezTo>
                      <a:pt x="5" y="7"/>
                      <a:pt x="4" y="6"/>
                      <a:pt x="4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11"/>
                      <a:pt x="3" y="16"/>
                      <a:pt x="8" y="21"/>
                    </a:cubicBezTo>
                    <a:cubicBezTo>
                      <a:pt x="12" y="25"/>
                      <a:pt x="18" y="29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9" y="18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4"/>
                      <a:pt x="6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Freeform 206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Freeform 207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Freeform 208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8 w 11"/>
                  <a:gd name="T3" fmla="*/ 3 h 22"/>
                  <a:gd name="T4" fmla="*/ 4 w 11"/>
                  <a:gd name="T5" fmla="*/ 11 h 22"/>
                  <a:gd name="T6" fmla="*/ 1 w 11"/>
                  <a:gd name="T7" fmla="*/ 18 h 22"/>
                  <a:gd name="T8" fmla="*/ 0 w 11"/>
                  <a:gd name="T9" fmla="*/ 22 h 22"/>
                  <a:gd name="T10" fmla="*/ 0 w 11"/>
                  <a:gd name="T11" fmla="*/ 22 h 22"/>
                  <a:gd name="T12" fmla="*/ 0 w 11"/>
                  <a:gd name="T13" fmla="*/ 22 h 22"/>
                  <a:gd name="T14" fmla="*/ 2 w 11"/>
                  <a:gd name="T15" fmla="*/ 19 h 22"/>
                  <a:gd name="T16" fmla="*/ 6 w 11"/>
                  <a:gd name="T17" fmla="*/ 11 h 22"/>
                  <a:gd name="T18" fmla="*/ 9 w 11"/>
                  <a:gd name="T19" fmla="*/ 4 h 22"/>
                  <a:gd name="T20" fmla="*/ 11 w 11"/>
                  <a:gd name="T21" fmla="*/ 0 h 22"/>
                  <a:gd name="T22" fmla="*/ 11 w 11"/>
                  <a:gd name="T23" fmla="*/ 0 h 22"/>
                  <a:gd name="T24" fmla="*/ 11 w 1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8" y="3"/>
                    </a:cubicBezTo>
                    <a:cubicBezTo>
                      <a:pt x="7" y="5"/>
                      <a:pt x="6" y="8"/>
                      <a:pt x="4" y="11"/>
                    </a:cubicBezTo>
                    <a:cubicBezTo>
                      <a:pt x="3" y="13"/>
                      <a:pt x="2" y="16"/>
                      <a:pt x="1" y="18"/>
                    </a:cubicBezTo>
                    <a:cubicBezTo>
                      <a:pt x="0" y="20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0"/>
                      <a:pt x="2" y="19"/>
                    </a:cubicBezTo>
                    <a:cubicBezTo>
                      <a:pt x="3" y="17"/>
                      <a:pt x="5" y="14"/>
                      <a:pt x="6" y="11"/>
                    </a:cubicBezTo>
                    <a:cubicBezTo>
                      <a:pt x="7" y="9"/>
                      <a:pt x="8" y="6"/>
                      <a:pt x="9" y="4"/>
                    </a:cubicBezTo>
                    <a:cubicBezTo>
                      <a:pt x="10" y="2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Freeform 209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210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Freeform 211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0 h 3"/>
                  <a:gd name="T6" fmla="*/ 4 w 26"/>
                  <a:gd name="T7" fmla="*/ 2 h 3"/>
                  <a:gd name="T8" fmla="*/ 0 w 26"/>
                  <a:gd name="T9" fmla="*/ 2 h 3"/>
                  <a:gd name="T10" fmla="*/ 0 w 26"/>
                  <a:gd name="T11" fmla="*/ 2 h 3"/>
                  <a:gd name="T12" fmla="*/ 0 w 26"/>
                  <a:gd name="T13" fmla="*/ 2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0 h 3"/>
                  <a:gd name="T26" fmla="*/ 26 w 26"/>
                  <a:gd name="T27" fmla="*/ 0 h 3"/>
                  <a:gd name="T28" fmla="*/ 26 w 26"/>
                  <a:gd name="T29" fmla="*/ 0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6" y="0"/>
                      <a:pt x="13" y="0"/>
                    </a:cubicBezTo>
                    <a:cubicBezTo>
                      <a:pt x="10" y="1"/>
                      <a:pt x="7" y="1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10" y="2"/>
                      <a:pt x="13" y="2"/>
                    </a:cubicBezTo>
                    <a:cubicBezTo>
                      <a:pt x="17" y="2"/>
                      <a:pt x="20" y="1"/>
                      <a:pt x="22" y="1"/>
                    </a:cubicBezTo>
                    <a:cubicBezTo>
                      <a:pt x="24" y="1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Freeform 212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Freeform 213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Freeform 214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0 w 15"/>
                  <a:gd name="T1" fmla="*/ 0 h 21"/>
                  <a:gd name="T2" fmla="*/ 0 w 15"/>
                  <a:gd name="T3" fmla="*/ 0 h 21"/>
                  <a:gd name="T4" fmla="*/ 0 w 15"/>
                  <a:gd name="T5" fmla="*/ 0 h 21"/>
                  <a:gd name="T6" fmla="*/ 2 w 15"/>
                  <a:gd name="T7" fmla="*/ 3 h 21"/>
                  <a:gd name="T8" fmla="*/ 7 w 15"/>
                  <a:gd name="T9" fmla="*/ 11 h 21"/>
                  <a:gd name="T10" fmla="*/ 12 w 15"/>
                  <a:gd name="T11" fmla="*/ 18 h 21"/>
                  <a:gd name="T12" fmla="*/ 15 w 15"/>
                  <a:gd name="T13" fmla="*/ 21 h 21"/>
                  <a:gd name="T14" fmla="*/ 15 w 15"/>
                  <a:gd name="T15" fmla="*/ 21 h 21"/>
                  <a:gd name="T16" fmla="*/ 15 w 15"/>
                  <a:gd name="T17" fmla="*/ 21 h 21"/>
                  <a:gd name="T18" fmla="*/ 13 w 15"/>
                  <a:gd name="T19" fmla="*/ 17 h 21"/>
                  <a:gd name="T20" fmla="*/ 8 w 15"/>
                  <a:gd name="T21" fmla="*/ 10 h 21"/>
                  <a:gd name="T22" fmla="*/ 3 w 15"/>
                  <a:gd name="T23" fmla="*/ 2 h 21"/>
                  <a:gd name="T24" fmla="*/ 0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3"/>
                    </a:cubicBezTo>
                    <a:cubicBezTo>
                      <a:pt x="3" y="6"/>
                      <a:pt x="5" y="8"/>
                      <a:pt x="7" y="11"/>
                    </a:cubicBezTo>
                    <a:cubicBezTo>
                      <a:pt x="9" y="13"/>
                      <a:pt x="11" y="16"/>
                      <a:pt x="12" y="18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4" y="19"/>
                      <a:pt x="13" y="17"/>
                    </a:cubicBezTo>
                    <a:cubicBezTo>
                      <a:pt x="12" y="15"/>
                      <a:pt x="10" y="12"/>
                      <a:pt x="8" y="10"/>
                    </a:cubicBezTo>
                    <a:cubicBezTo>
                      <a:pt x="7" y="7"/>
                      <a:pt x="5" y="4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9" name="组合 418"/>
            <p:cNvGrpSpPr/>
            <p:nvPr/>
          </p:nvGrpSpPr>
          <p:grpSpPr>
            <a:xfrm>
              <a:off x="971550" y="5318125"/>
              <a:ext cx="471488" cy="1411288"/>
              <a:chOff x="971550" y="5318125"/>
              <a:chExt cx="471488" cy="1411288"/>
            </a:xfrm>
          </p:grpSpPr>
          <p:sp>
            <p:nvSpPr>
              <p:cNvPr id="296" name="Freeform 104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105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106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107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108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109"/>
              <p:cNvSpPr>
                <a:spLocks/>
              </p:cNvSpPr>
              <p:nvPr/>
            </p:nvSpPr>
            <p:spPr bwMode="auto">
              <a:xfrm>
                <a:off x="1322388" y="5853113"/>
                <a:ext cx="101600" cy="28575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110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111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112"/>
              <p:cNvSpPr>
                <a:spLocks/>
              </p:cNvSpPr>
              <p:nvPr/>
            </p:nvSpPr>
            <p:spPr bwMode="auto">
              <a:xfrm>
                <a:off x="1281113" y="5929313"/>
                <a:ext cx="142875" cy="26988"/>
              </a:xfrm>
              <a:custGeom>
                <a:avLst/>
                <a:gdLst>
                  <a:gd name="T0" fmla="*/ 1 w 21"/>
                  <a:gd name="T1" fmla="*/ 1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2 h 4"/>
                  <a:gd name="T12" fmla="*/ 0 w 21"/>
                  <a:gd name="T13" fmla="*/ 2 h 4"/>
                  <a:gd name="T14" fmla="*/ 1 w 21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113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114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15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16"/>
              <p:cNvSpPr>
                <a:spLocks/>
              </p:cNvSpPr>
              <p:nvPr/>
            </p:nvSpPr>
            <p:spPr bwMode="auto">
              <a:xfrm>
                <a:off x="1343025" y="6207126"/>
                <a:ext cx="100013" cy="26988"/>
              </a:xfrm>
              <a:custGeom>
                <a:avLst/>
                <a:gdLst>
                  <a:gd name="T0" fmla="*/ 1 w 15"/>
                  <a:gd name="T1" fmla="*/ 1 h 4"/>
                  <a:gd name="T2" fmla="*/ 13 w 15"/>
                  <a:gd name="T3" fmla="*/ 0 h 4"/>
                  <a:gd name="T4" fmla="*/ 15 w 15"/>
                  <a:gd name="T5" fmla="*/ 1 h 4"/>
                  <a:gd name="T6" fmla="*/ 13 w 15"/>
                  <a:gd name="T7" fmla="*/ 4 h 4"/>
                  <a:gd name="T8" fmla="*/ 13 w 15"/>
                  <a:gd name="T9" fmla="*/ 4 h 4"/>
                  <a:gd name="T10" fmla="*/ 1 w 15"/>
                  <a:gd name="T11" fmla="*/ 2 h 4"/>
                  <a:gd name="T12" fmla="*/ 0 w 15"/>
                  <a:gd name="T13" fmla="*/ 2 h 4"/>
                  <a:gd name="T14" fmla="*/ 1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15" y="2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17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118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Freeform 119"/>
              <p:cNvSpPr>
                <a:spLocks/>
              </p:cNvSpPr>
              <p:nvPr/>
            </p:nvSpPr>
            <p:spPr bwMode="auto">
              <a:xfrm>
                <a:off x="1308100" y="6275388"/>
                <a:ext cx="134938" cy="26988"/>
              </a:xfrm>
              <a:custGeom>
                <a:avLst/>
                <a:gdLst>
                  <a:gd name="T0" fmla="*/ 0 w 20"/>
                  <a:gd name="T1" fmla="*/ 2 h 4"/>
                  <a:gd name="T2" fmla="*/ 18 w 20"/>
                  <a:gd name="T3" fmla="*/ 1 h 4"/>
                  <a:gd name="T4" fmla="*/ 20 w 20"/>
                  <a:gd name="T5" fmla="*/ 2 h 4"/>
                  <a:gd name="T6" fmla="*/ 18 w 20"/>
                  <a:gd name="T7" fmla="*/ 4 h 4"/>
                  <a:gd name="T8" fmla="*/ 18 w 20"/>
                  <a:gd name="T9" fmla="*/ 4 h 4"/>
                  <a:gd name="T10" fmla="*/ 0 w 20"/>
                  <a:gd name="T11" fmla="*/ 3 h 4"/>
                  <a:gd name="T12" fmla="*/ 0 w 20"/>
                  <a:gd name="T13" fmla="*/ 2 h 4"/>
                  <a:gd name="T14" fmla="*/ 0 w 2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148"/>
              <p:cNvSpPr>
                <a:spLocks/>
              </p:cNvSpPr>
              <p:nvPr/>
            </p:nvSpPr>
            <p:spPr bwMode="auto">
              <a:xfrm>
                <a:off x="1106488" y="6016626"/>
                <a:ext cx="155575" cy="258763"/>
              </a:xfrm>
              <a:custGeom>
                <a:avLst/>
                <a:gdLst>
                  <a:gd name="T0" fmla="*/ 3 w 23"/>
                  <a:gd name="T1" fmla="*/ 0 h 38"/>
                  <a:gd name="T2" fmla="*/ 23 w 23"/>
                  <a:gd name="T3" fmla="*/ 38 h 38"/>
                  <a:gd name="T4" fmla="*/ 3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3" y="0"/>
                    </a:moveTo>
                    <a:cubicBezTo>
                      <a:pt x="3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3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149"/>
              <p:cNvSpPr>
                <a:spLocks/>
              </p:cNvSpPr>
              <p:nvPr/>
            </p:nvSpPr>
            <p:spPr bwMode="auto">
              <a:xfrm>
                <a:off x="971550" y="6159501"/>
                <a:ext cx="282575" cy="223838"/>
              </a:xfrm>
              <a:custGeom>
                <a:avLst/>
                <a:gdLst>
                  <a:gd name="T0" fmla="*/ 0 w 42"/>
                  <a:gd name="T1" fmla="*/ 14 h 33"/>
                  <a:gd name="T2" fmla="*/ 42 w 42"/>
                  <a:gd name="T3" fmla="*/ 16 h 33"/>
                  <a:gd name="T4" fmla="*/ 0 w 42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4"/>
                    </a:moveTo>
                    <a:cubicBezTo>
                      <a:pt x="0" y="14"/>
                      <a:pt x="20" y="0"/>
                      <a:pt x="42" y="16"/>
                    </a:cubicBezTo>
                    <a:cubicBezTo>
                      <a:pt x="42" y="16"/>
                      <a:pt x="26" y="33"/>
                      <a:pt x="0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150"/>
              <p:cNvSpPr>
                <a:spLocks/>
              </p:cNvSpPr>
              <p:nvPr/>
            </p:nvSpPr>
            <p:spPr bwMode="auto">
              <a:xfrm>
                <a:off x="1065213" y="626745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151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152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153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2 w 10"/>
                  <a:gd name="T3" fmla="*/ 3 h 21"/>
                  <a:gd name="T4" fmla="*/ 6 w 10"/>
                  <a:gd name="T5" fmla="*/ 10 h 21"/>
                  <a:gd name="T6" fmla="*/ 9 w 10"/>
                  <a:gd name="T7" fmla="*/ 18 h 21"/>
                  <a:gd name="T8" fmla="*/ 10 w 10"/>
                  <a:gd name="T9" fmla="*/ 21 h 21"/>
                  <a:gd name="T10" fmla="*/ 8 w 10"/>
                  <a:gd name="T11" fmla="*/ 18 h 21"/>
                  <a:gd name="T12" fmla="*/ 4 w 10"/>
                  <a:gd name="T13" fmla="*/ 11 h 21"/>
                  <a:gd name="T14" fmla="*/ 1 w 10"/>
                  <a:gd name="T15" fmla="*/ 4 h 21"/>
                  <a:gd name="T16" fmla="*/ 0 w 1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3" y="5"/>
                      <a:pt x="4" y="8"/>
                      <a:pt x="6" y="10"/>
                    </a:cubicBezTo>
                    <a:cubicBezTo>
                      <a:pt x="7" y="13"/>
                      <a:pt x="8" y="16"/>
                      <a:pt x="9" y="18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9" y="20"/>
                      <a:pt x="8" y="18"/>
                    </a:cubicBezTo>
                    <a:cubicBezTo>
                      <a:pt x="7" y="16"/>
                      <a:pt x="6" y="14"/>
                      <a:pt x="4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154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155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Freeform 156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26"/>
                  <a:gd name="T1" fmla="*/ 0 h 2"/>
                  <a:gd name="T2" fmla="*/ 4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4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Freeform 157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158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159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15"/>
                  <a:gd name="T1" fmla="*/ 21 h 21"/>
                  <a:gd name="T2" fmla="*/ 2 w 15"/>
                  <a:gd name="T3" fmla="*/ 18 h 21"/>
                  <a:gd name="T4" fmla="*/ 7 w 15"/>
                  <a:gd name="T5" fmla="*/ 10 h 21"/>
                  <a:gd name="T6" fmla="*/ 12 w 15"/>
                  <a:gd name="T7" fmla="*/ 3 h 21"/>
                  <a:gd name="T8" fmla="*/ 15 w 15"/>
                  <a:gd name="T9" fmla="*/ 0 h 21"/>
                  <a:gd name="T10" fmla="*/ 13 w 15"/>
                  <a:gd name="T11" fmla="*/ 4 h 21"/>
                  <a:gd name="T12" fmla="*/ 8 w 15"/>
                  <a:gd name="T13" fmla="*/ 11 h 21"/>
                  <a:gd name="T14" fmla="*/ 3 w 15"/>
                  <a:gd name="T15" fmla="*/ 18 h 21"/>
                  <a:gd name="T16" fmla="*/ 0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7" y="10"/>
                    </a:cubicBezTo>
                    <a:cubicBezTo>
                      <a:pt x="8" y="8"/>
                      <a:pt x="10" y="5"/>
                      <a:pt x="12" y="3"/>
                    </a:cubicBezTo>
                    <a:cubicBezTo>
                      <a:pt x="13" y="1"/>
                      <a:pt x="15" y="0"/>
                      <a:pt x="15" y="0"/>
                    </a:cubicBezTo>
                    <a:cubicBezTo>
                      <a:pt x="15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7" y="14"/>
                      <a:pt x="5" y="17"/>
                      <a:pt x="3" y="18"/>
                    </a:cubicBezTo>
                    <a:cubicBezTo>
                      <a:pt x="2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233"/>
              <p:cNvSpPr>
                <a:spLocks/>
              </p:cNvSpPr>
              <p:nvPr/>
            </p:nvSpPr>
            <p:spPr bwMode="auto">
              <a:xfrm>
                <a:off x="1247775" y="5318125"/>
                <a:ext cx="149225" cy="698500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5 w 22"/>
                  <a:gd name="T5" fmla="*/ 0 h 103"/>
                  <a:gd name="T6" fmla="*/ 0 w 22"/>
                  <a:gd name="T7" fmla="*/ 7 h 103"/>
                  <a:gd name="T8" fmla="*/ 1 w 22"/>
                  <a:gd name="T9" fmla="*/ 43 h 103"/>
                  <a:gd name="T10" fmla="*/ 2 w 22"/>
                  <a:gd name="T11" fmla="*/ 51 h 103"/>
                  <a:gd name="T12" fmla="*/ 1 w 22"/>
                  <a:gd name="T13" fmla="*/ 59 h 103"/>
                  <a:gd name="T14" fmla="*/ 1 w 22"/>
                  <a:gd name="T15" fmla="*/ 59 h 103"/>
                  <a:gd name="T16" fmla="*/ 0 w 22"/>
                  <a:gd name="T17" fmla="*/ 96 h 103"/>
                  <a:gd name="T18" fmla="*/ 5 w 22"/>
                  <a:gd name="T19" fmla="*/ 103 h 103"/>
                  <a:gd name="T20" fmla="*/ 17 w 22"/>
                  <a:gd name="T21" fmla="*/ 103 h 103"/>
                  <a:gd name="T22" fmla="*/ 22 w 22"/>
                  <a:gd name="T23" fmla="*/ 96 h 103"/>
                  <a:gd name="T24" fmla="*/ 22 w 22"/>
                  <a:gd name="T25" fmla="*/ 94 h 103"/>
                  <a:gd name="T26" fmla="*/ 6 w 22"/>
                  <a:gd name="T27" fmla="*/ 92 h 103"/>
                  <a:gd name="T28" fmla="*/ 5 w 22"/>
                  <a:gd name="T29" fmla="*/ 92 h 103"/>
                  <a:gd name="T30" fmla="*/ 6 w 22"/>
                  <a:gd name="T31" fmla="*/ 91 h 103"/>
                  <a:gd name="T32" fmla="*/ 22 w 22"/>
                  <a:gd name="T33" fmla="*/ 90 h 103"/>
                  <a:gd name="T34" fmla="*/ 21 w 22"/>
                  <a:gd name="T35" fmla="*/ 83 h 103"/>
                  <a:gd name="T36" fmla="*/ 11 w 22"/>
                  <a:gd name="T37" fmla="*/ 82 h 103"/>
                  <a:gd name="T38" fmla="*/ 11 w 22"/>
                  <a:gd name="T39" fmla="*/ 81 h 103"/>
                  <a:gd name="T40" fmla="*/ 11 w 22"/>
                  <a:gd name="T41" fmla="*/ 80 h 103"/>
                  <a:gd name="T42" fmla="*/ 21 w 22"/>
                  <a:gd name="T43" fmla="*/ 79 h 103"/>
                  <a:gd name="T44" fmla="*/ 20 w 22"/>
                  <a:gd name="T45" fmla="*/ 58 h 103"/>
                  <a:gd name="T46" fmla="*/ 19 w 22"/>
                  <a:gd name="T47" fmla="*/ 52 h 103"/>
                  <a:gd name="T48" fmla="*/ 20 w 22"/>
                  <a:gd name="T49" fmla="*/ 45 h 103"/>
                  <a:gd name="T50" fmla="*/ 22 w 22"/>
                  <a:gd name="T51" fmla="*/ 7 h 103"/>
                  <a:gd name="T52" fmla="*/ 17 w 22"/>
                  <a:gd name="T5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2"/>
                      <a:pt x="11" y="81"/>
                      <a:pt x="11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4"/>
                      <a:pt x="19" y="52"/>
                    </a:cubicBezTo>
                    <a:cubicBezTo>
                      <a:pt x="19" y="49"/>
                      <a:pt x="19" y="47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234"/>
              <p:cNvSpPr>
                <a:spLocks/>
              </p:cNvSpPr>
              <p:nvPr/>
            </p:nvSpPr>
            <p:spPr bwMode="auto">
              <a:xfrm>
                <a:off x="1322388" y="5853113"/>
                <a:ext cx="66675" cy="28575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235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236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237"/>
              <p:cNvSpPr>
                <a:spLocks noEditPoints="1"/>
              </p:cNvSpPr>
              <p:nvPr/>
            </p:nvSpPr>
            <p:spPr bwMode="auto">
              <a:xfrm>
                <a:off x="1127125" y="6016625"/>
                <a:ext cx="127000" cy="312737"/>
              </a:xfrm>
              <a:custGeom>
                <a:avLst/>
                <a:gdLst>
                  <a:gd name="T0" fmla="*/ 19 w 19"/>
                  <a:gd name="T1" fmla="*/ 44 h 46"/>
                  <a:gd name="T2" fmla="*/ 19 w 19"/>
                  <a:gd name="T3" fmla="*/ 44 h 46"/>
                  <a:gd name="T4" fmla="*/ 19 w 19"/>
                  <a:gd name="T5" fmla="*/ 46 h 46"/>
                  <a:gd name="T6" fmla="*/ 19 w 19"/>
                  <a:gd name="T7" fmla="*/ 44 h 46"/>
                  <a:gd name="T8" fmla="*/ 0 w 19"/>
                  <a:gd name="T9" fmla="*/ 0 h 46"/>
                  <a:gd name="T10" fmla="*/ 0 w 19"/>
                  <a:gd name="T11" fmla="*/ 0 h 46"/>
                  <a:gd name="T12" fmla="*/ 0 w 19"/>
                  <a:gd name="T13" fmla="*/ 0 h 46"/>
                  <a:gd name="T14" fmla="*/ 0 w 19"/>
                  <a:gd name="T15" fmla="*/ 0 h 46"/>
                  <a:gd name="T16" fmla="*/ 0 w 19"/>
                  <a:gd name="T17" fmla="*/ 0 h 46"/>
                  <a:gd name="T18" fmla="*/ 0 w 1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46">
                    <a:moveTo>
                      <a:pt x="19" y="44"/>
                    </a:move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4"/>
                      <a:pt x="19" y="44"/>
                      <a:pt x="19" y="4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238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5 w 22"/>
                  <a:gd name="T5" fmla="*/ 0 h 102"/>
                  <a:gd name="T6" fmla="*/ 0 w 22"/>
                  <a:gd name="T7" fmla="*/ 6 h 102"/>
                  <a:gd name="T8" fmla="*/ 1 w 22"/>
                  <a:gd name="T9" fmla="*/ 22 h 102"/>
                  <a:gd name="T10" fmla="*/ 2 w 22"/>
                  <a:gd name="T11" fmla="*/ 35 h 102"/>
                  <a:gd name="T12" fmla="*/ 1 w 22"/>
                  <a:gd name="T13" fmla="*/ 41 h 102"/>
                  <a:gd name="T14" fmla="*/ 1 w 22"/>
                  <a:gd name="T15" fmla="*/ 43 h 102"/>
                  <a:gd name="T16" fmla="*/ 2 w 22"/>
                  <a:gd name="T17" fmla="*/ 51 h 102"/>
                  <a:gd name="T18" fmla="*/ 1 w 22"/>
                  <a:gd name="T19" fmla="*/ 58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  <a:gd name="T26" fmla="*/ 17 w 22"/>
                  <a:gd name="T27" fmla="*/ 102 h 102"/>
                  <a:gd name="T28" fmla="*/ 22 w 22"/>
                  <a:gd name="T29" fmla="*/ 95 h 102"/>
                  <a:gd name="T30" fmla="*/ 20 w 22"/>
                  <a:gd name="T31" fmla="*/ 58 h 102"/>
                  <a:gd name="T32" fmla="*/ 19 w 22"/>
                  <a:gd name="T33" fmla="*/ 51 h 102"/>
                  <a:gd name="T34" fmla="*/ 20 w 22"/>
                  <a:gd name="T35" fmla="*/ 44 h 102"/>
                  <a:gd name="T36" fmla="*/ 20 w 22"/>
                  <a:gd name="T37" fmla="*/ 39 h 102"/>
                  <a:gd name="T38" fmla="*/ 9 w 22"/>
                  <a:gd name="T39" fmla="*/ 38 h 102"/>
                  <a:gd name="T40" fmla="*/ 9 w 22"/>
                  <a:gd name="T41" fmla="*/ 37 h 102"/>
                  <a:gd name="T42" fmla="*/ 9 w 22"/>
                  <a:gd name="T43" fmla="*/ 37 h 102"/>
                  <a:gd name="T44" fmla="*/ 20 w 22"/>
                  <a:gd name="T45" fmla="*/ 36 h 102"/>
                  <a:gd name="T46" fmla="*/ 21 w 22"/>
                  <a:gd name="T47" fmla="*/ 28 h 102"/>
                  <a:gd name="T48" fmla="*/ 15 w 22"/>
                  <a:gd name="T49" fmla="*/ 27 h 102"/>
                  <a:gd name="T50" fmla="*/ 14 w 22"/>
                  <a:gd name="T51" fmla="*/ 27 h 102"/>
                  <a:gd name="T52" fmla="*/ 15 w 22"/>
                  <a:gd name="T53" fmla="*/ 26 h 102"/>
                  <a:gd name="T54" fmla="*/ 21 w 22"/>
                  <a:gd name="T55" fmla="*/ 25 h 102"/>
                  <a:gd name="T56" fmla="*/ 22 w 22"/>
                  <a:gd name="T57" fmla="*/ 6 h 102"/>
                  <a:gd name="T58" fmla="*/ 17 w 22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6"/>
                      <a:pt x="2" y="30"/>
                      <a:pt x="2" y="35"/>
                    </a:cubicBezTo>
                    <a:cubicBezTo>
                      <a:pt x="2" y="36"/>
                      <a:pt x="2" y="38"/>
                      <a:pt x="1" y="4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3"/>
                      <a:pt x="19" y="51"/>
                    </a:cubicBezTo>
                    <a:cubicBezTo>
                      <a:pt x="19" y="49"/>
                      <a:pt x="19" y="47"/>
                      <a:pt x="20" y="44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239"/>
              <p:cNvSpPr>
                <a:spLocks/>
              </p:cNvSpPr>
              <p:nvPr/>
            </p:nvSpPr>
            <p:spPr bwMode="auto">
              <a:xfrm>
                <a:off x="1343025" y="6207125"/>
                <a:ext cx="46038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2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240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241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242"/>
              <p:cNvSpPr>
                <a:spLocks noEditPoints="1"/>
              </p:cNvSpPr>
              <p:nvPr/>
            </p:nvSpPr>
            <p:spPr bwMode="auto">
              <a:xfrm>
                <a:off x="1073150" y="6424613"/>
                <a:ext cx="120650" cy="60325"/>
              </a:xfrm>
              <a:custGeom>
                <a:avLst/>
                <a:gdLst>
                  <a:gd name="T0" fmla="*/ 0 w 18"/>
                  <a:gd name="T1" fmla="*/ 9 h 9"/>
                  <a:gd name="T2" fmla="*/ 0 w 18"/>
                  <a:gd name="T3" fmla="*/ 9 h 9"/>
                  <a:gd name="T4" fmla="*/ 0 w 18"/>
                  <a:gd name="T5" fmla="*/ 9 h 9"/>
                  <a:gd name="T6" fmla="*/ 0 w 18"/>
                  <a:gd name="T7" fmla="*/ 9 h 9"/>
                  <a:gd name="T8" fmla="*/ 0 w 18"/>
                  <a:gd name="T9" fmla="*/ 9 h 9"/>
                  <a:gd name="T10" fmla="*/ 0 w 18"/>
                  <a:gd name="T11" fmla="*/ 9 h 9"/>
                  <a:gd name="T12" fmla="*/ 0 w 18"/>
                  <a:gd name="T13" fmla="*/ 9 h 9"/>
                  <a:gd name="T14" fmla="*/ 0 w 18"/>
                  <a:gd name="T15" fmla="*/ 9 h 9"/>
                  <a:gd name="T16" fmla="*/ 0 w 18"/>
                  <a:gd name="T17" fmla="*/ 9 h 9"/>
                  <a:gd name="T18" fmla="*/ 5 w 18"/>
                  <a:gd name="T19" fmla="*/ 8 h 9"/>
                  <a:gd name="T20" fmla="*/ 5 w 18"/>
                  <a:gd name="T21" fmla="*/ 8 h 9"/>
                  <a:gd name="T22" fmla="*/ 5 w 18"/>
                  <a:gd name="T23" fmla="*/ 8 h 9"/>
                  <a:gd name="T24" fmla="*/ 5 w 18"/>
                  <a:gd name="T25" fmla="*/ 8 h 9"/>
                  <a:gd name="T26" fmla="*/ 5 w 18"/>
                  <a:gd name="T27" fmla="*/ 8 h 9"/>
                  <a:gd name="T28" fmla="*/ 5 w 18"/>
                  <a:gd name="T29" fmla="*/ 8 h 9"/>
                  <a:gd name="T30" fmla="*/ 5 w 18"/>
                  <a:gd name="T31" fmla="*/ 8 h 9"/>
                  <a:gd name="T32" fmla="*/ 5 w 18"/>
                  <a:gd name="T33" fmla="*/ 8 h 9"/>
                  <a:gd name="T34" fmla="*/ 5 w 18"/>
                  <a:gd name="T35" fmla="*/ 8 h 9"/>
                  <a:gd name="T36" fmla="*/ 5 w 18"/>
                  <a:gd name="T37" fmla="*/ 7 h 9"/>
                  <a:gd name="T38" fmla="*/ 5 w 18"/>
                  <a:gd name="T39" fmla="*/ 7 h 9"/>
                  <a:gd name="T40" fmla="*/ 5 w 18"/>
                  <a:gd name="T41" fmla="*/ 7 h 9"/>
                  <a:gd name="T42" fmla="*/ 5 w 18"/>
                  <a:gd name="T43" fmla="*/ 7 h 9"/>
                  <a:gd name="T44" fmla="*/ 5 w 18"/>
                  <a:gd name="T45" fmla="*/ 7 h 9"/>
                  <a:gd name="T46" fmla="*/ 5 w 18"/>
                  <a:gd name="T47" fmla="*/ 7 h 9"/>
                  <a:gd name="T48" fmla="*/ 18 w 18"/>
                  <a:gd name="T49" fmla="*/ 0 h 9"/>
                  <a:gd name="T50" fmla="*/ 5 w 18"/>
                  <a:gd name="T51" fmla="*/ 7 h 9"/>
                  <a:gd name="T52" fmla="*/ 18 w 18"/>
                  <a:gd name="T53" fmla="*/ 0 h 9"/>
                  <a:gd name="T54" fmla="*/ 18 w 18"/>
                  <a:gd name="T55" fmla="*/ 0 h 9"/>
                  <a:gd name="T56" fmla="*/ 18 w 18"/>
                  <a:gd name="T57" fmla="*/ 0 h 9"/>
                  <a:gd name="T58" fmla="*/ 18 w 18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18" y="0"/>
                    </a:moveTo>
                    <a:cubicBezTo>
                      <a:pt x="15" y="3"/>
                      <a:pt x="11" y="5"/>
                      <a:pt x="5" y="7"/>
                    </a:cubicBezTo>
                    <a:cubicBezTo>
                      <a:pt x="11" y="5"/>
                      <a:pt x="15" y="3"/>
                      <a:pt x="18" y="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243"/>
              <p:cNvSpPr>
                <a:spLocks noEditPoints="1"/>
              </p:cNvSpPr>
              <p:nvPr/>
            </p:nvSpPr>
            <p:spPr bwMode="auto">
              <a:xfrm>
                <a:off x="1112838" y="6016625"/>
                <a:ext cx="149225" cy="258762"/>
              </a:xfrm>
              <a:custGeom>
                <a:avLst/>
                <a:gdLst>
                  <a:gd name="T0" fmla="*/ 7 w 22"/>
                  <a:gd name="T1" fmla="*/ 8 h 38"/>
                  <a:gd name="T2" fmla="*/ 7 w 22"/>
                  <a:gd name="T3" fmla="*/ 8 h 38"/>
                  <a:gd name="T4" fmla="*/ 7 w 22"/>
                  <a:gd name="T5" fmla="*/ 8 h 38"/>
                  <a:gd name="T6" fmla="*/ 9 w 22"/>
                  <a:gd name="T7" fmla="*/ 11 h 38"/>
                  <a:gd name="T8" fmla="*/ 13 w 22"/>
                  <a:gd name="T9" fmla="*/ 18 h 38"/>
                  <a:gd name="T10" fmla="*/ 16 w 22"/>
                  <a:gd name="T11" fmla="*/ 26 h 38"/>
                  <a:gd name="T12" fmla="*/ 17 w 22"/>
                  <a:gd name="T13" fmla="*/ 29 h 38"/>
                  <a:gd name="T14" fmla="*/ 17 w 22"/>
                  <a:gd name="T15" fmla="*/ 29 h 38"/>
                  <a:gd name="T16" fmla="*/ 15 w 22"/>
                  <a:gd name="T17" fmla="*/ 26 h 38"/>
                  <a:gd name="T18" fmla="*/ 11 w 22"/>
                  <a:gd name="T19" fmla="*/ 19 h 38"/>
                  <a:gd name="T20" fmla="*/ 8 w 22"/>
                  <a:gd name="T21" fmla="*/ 12 h 38"/>
                  <a:gd name="T22" fmla="*/ 7 w 22"/>
                  <a:gd name="T23" fmla="*/ 8 h 38"/>
                  <a:gd name="T24" fmla="*/ 2 w 22"/>
                  <a:gd name="T25" fmla="*/ 0 h 38"/>
                  <a:gd name="T26" fmla="*/ 2 w 22"/>
                  <a:gd name="T27" fmla="*/ 0 h 38"/>
                  <a:gd name="T28" fmla="*/ 2 w 22"/>
                  <a:gd name="T29" fmla="*/ 0 h 38"/>
                  <a:gd name="T30" fmla="*/ 2 w 22"/>
                  <a:gd name="T31" fmla="*/ 0 h 38"/>
                  <a:gd name="T32" fmla="*/ 2 w 22"/>
                  <a:gd name="T33" fmla="*/ 0 h 38"/>
                  <a:gd name="T34" fmla="*/ 2 w 22"/>
                  <a:gd name="T35" fmla="*/ 0 h 38"/>
                  <a:gd name="T36" fmla="*/ 12 w 22"/>
                  <a:gd name="T37" fmla="*/ 32 h 38"/>
                  <a:gd name="T38" fmla="*/ 21 w 22"/>
                  <a:gd name="T39" fmla="*/ 37 h 38"/>
                  <a:gd name="T40" fmla="*/ 22 w 22"/>
                  <a:gd name="T41" fmla="*/ 37 h 38"/>
                  <a:gd name="T42" fmla="*/ 22 w 22"/>
                  <a:gd name="T43" fmla="*/ 38 h 38"/>
                  <a:gd name="T44" fmla="*/ 21 w 22"/>
                  <a:gd name="T45" fmla="*/ 25 h 38"/>
                  <a:gd name="T46" fmla="*/ 21 w 22"/>
                  <a:gd name="T47" fmla="*/ 26 h 38"/>
                  <a:gd name="T48" fmla="*/ 2 w 22"/>
                  <a:gd name="T49" fmla="*/ 0 h 38"/>
                  <a:gd name="T50" fmla="*/ 2 w 22"/>
                  <a:gd name="T5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3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9" y="11"/>
                    </a:cubicBezTo>
                    <a:cubicBezTo>
                      <a:pt x="10" y="13"/>
                      <a:pt x="11" y="16"/>
                      <a:pt x="13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6" y="28"/>
                      <a:pt x="15" y="26"/>
                    </a:cubicBezTo>
                    <a:cubicBezTo>
                      <a:pt x="14" y="24"/>
                      <a:pt x="13" y="22"/>
                      <a:pt x="11" y="19"/>
                    </a:cubicBezTo>
                    <a:cubicBezTo>
                      <a:pt x="10" y="16"/>
                      <a:pt x="9" y="14"/>
                      <a:pt x="8" y="12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5" y="33"/>
                      <a:pt x="18" y="35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2" y="33"/>
                      <a:pt x="21" y="29"/>
                      <a:pt x="21" y="25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6" y="5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244"/>
              <p:cNvSpPr>
                <a:spLocks noEditPoints="1"/>
              </p:cNvSpPr>
              <p:nvPr/>
            </p:nvSpPr>
            <p:spPr bwMode="auto">
              <a:xfrm>
                <a:off x="971550" y="6213475"/>
                <a:ext cx="282575" cy="101600"/>
              </a:xfrm>
              <a:custGeom>
                <a:avLst/>
                <a:gdLst>
                  <a:gd name="T0" fmla="*/ 10 w 42"/>
                  <a:gd name="T1" fmla="*/ 6 h 15"/>
                  <a:gd name="T2" fmla="*/ 10 w 42"/>
                  <a:gd name="T3" fmla="*/ 6 h 15"/>
                  <a:gd name="T4" fmla="*/ 14 w 42"/>
                  <a:gd name="T5" fmla="*/ 6 h 15"/>
                  <a:gd name="T6" fmla="*/ 23 w 42"/>
                  <a:gd name="T7" fmla="*/ 6 h 15"/>
                  <a:gd name="T8" fmla="*/ 32 w 42"/>
                  <a:gd name="T9" fmla="*/ 7 h 15"/>
                  <a:gd name="T10" fmla="*/ 36 w 42"/>
                  <a:gd name="T11" fmla="*/ 8 h 15"/>
                  <a:gd name="T12" fmla="*/ 36 w 42"/>
                  <a:gd name="T13" fmla="*/ 8 h 15"/>
                  <a:gd name="T14" fmla="*/ 32 w 42"/>
                  <a:gd name="T15" fmla="*/ 8 h 15"/>
                  <a:gd name="T16" fmla="*/ 32 w 42"/>
                  <a:gd name="T17" fmla="*/ 8 h 15"/>
                  <a:gd name="T18" fmla="*/ 31 w 42"/>
                  <a:gd name="T19" fmla="*/ 8 h 15"/>
                  <a:gd name="T20" fmla="*/ 23 w 42"/>
                  <a:gd name="T21" fmla="*/ 8 h 15"/>
                  <a:gd name="T22" fmla="*/ 14 w 42"/>
                  <a:gd name="T23" fmla="*/ 7 h 15"/>
                  <a:gd name="T24" fmla="*/ 10 w 42"/>
                  <a:gd name="T25" fmla="*/ 6 h 15"/>
                  <a:gd name="T26" fmla="*/ 10 w 42"/>
                  <a:gd name="T27" fmla="*/ 6 h 15"/>
                  <a:gd name="T28" fmla="*/ 19 w 42"/>
                  <a:gd name="T29" fmla="*/ 0 h 15"/>
                  <a:gd name="T30" fmla="*/ 0 w 42"/>
                  <a:gd name="T31" fmla="*/ 6 h 15"/>
                  <a:gd name="T32" fmla="*/ 0 w 42"/>
                  <a:gd name="T33" fmla="*/ 6 h 15"/>
                  <a:gd name="T34" fmla="*/ 24 w 42"/>
                  <a:gd name="T35" fmla="*/ 15 h 15"/>
                  <a:gd name="T36" fmla="*/ 31 w 42"/>
                  <a:gd name="T37" fmla="*/ 14 h 15"/>
                  <a:gd name="T38" fmla="*/ 42 w 42"/>
                  <a:gd name="T39" fmla="*/ 8 h 15"/>
                  <a:gd name="T40" fmla="*/ 33 w 42"/>
                  <a:gd name="T41" fmla="*/ 3 h 15"/>
                  <a:gd name="T42" fmla="*/ 33 w 42"/>
                  <a:gd name="T43" fmla="*/ 3 h 15"/>
                  <a:gd name="T44" fmla="*/ 19 w 42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4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13"/>
                      <a:pt x="18" y="15"/>
                      <a:pt x="24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4" y="12"/>
                      <a:pt x="38" y="10"/>
                      <a:pt x="42" y="8"/>
                    </a:cubicBezTo>
                    <a:cubicBezTo>
                      <a:pt x="39" y="6"/>
                      <a:pt x="36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245"/>
              <p:cNvSpPr>
                <a:spLocks noEditPoints="1"/>
              </p:cNvSpPr>
              <p:nvPr/>
            </p:nvSpPr>
            <p:spPr bwMode="auto">
              <a:xfrm>
                <a:off x="1065213" y="6267450"/>
                <a:ext cx="196850" cy="217487"/>
              </a:xfrm>
              <a:custGeom>
                <a:avLst/>
                <a:gdLst>
                  <a:gd name="T0" fmla="*/ 10 w 29"/>
                  <a:gd name="T1" fmla="*/ 26 h 32"/>
                  <a:gd name="T2" fmla="*/ 12 w 29"/>
                  <a:gd name="T3" fmla="*/ 23 h 32"/>
                  <a:gd name="T4" fmla="*/ 17 w 29"/>
                  <a:gd name="T5" fmla="*/ 15 h 32"/>
                  <a:gd name="T6" fmla="*/ 22 w 29"/>
                  <a:gd name="T7" fmla="*/ 8 h 32"/>
                  <a:gd name="T8" fmla="*/ 25 w 29"/>
                  <a:gd name="T9" fmla="*/ 5 h 32"/>
                  <a:gd name="T10" fmla="*/ 25 w 29"/>
                  <a:gd name="T11" fmla="*/ 5 h 32"/>
                  <a:gd name="T12" fmla="*/ 23 w 29"/>
                  <a:gd name="T13" fmla="*/ 9 h 32"/>
                  <a:gd name="T14" fmla="*/ 18 w 29"/>
                  <a:gd name="T15" fmla="*/ 16 h 32"/>
                  <a:gd name="T16" fmla="*/ 13 w 29"/>
                  <a:gd name="T17" fmla="*/ 23 h 32"/>
                  <a:gd name="T18" fmla="*/ 10 w 29"/>
                  <a:gd name="T19" fmla="*/ 26 h 32"/>
                  <a:gd name="T20" fmla="*/ 10 w 29"/>
                  <a:gd name="T21" fmla="*/ 26 h 32"/>
                  <a:gd name="T22" fmla="*/ 10 w 29"/>
                  <a:gd name="T23" fmla="*/ 26 h 32"/>
                  <a:gd name="T24" fmla="*/ 29 w 29"/>
                  <a:gd name="T25" fmla="*/ 0 h 32"/>
                  <a:gd name="T26" fmla="*/ 28 w 29"/>
                  <a:gd name="T27" fmla="*/ 0 h 32"/>
                  <a:gd name="T28" fmla="*/ 17 w 29"/>
                  <a:gd name="T29" fmla="*/ 6 h 32"/>
                  <a:gd name="T30" fmla="*/ 17 w 29"/>
                  <a:gd name="T31" fmla="*/ 6 h 32"/>
                  <a:gd name="T32" fmla="*/ 1 w 29"/>
                  <a:gd name="T33" fmla="*/ 32 h 32"/>
                  <a:gd name="T34" fmla="*/ 1 w 29"/>
                  <a:gd name="T35" fmla="*/ 32 h 32"/>
                  <a:gd name="T36" fmla="*/ 1 w 29"/>
                  <a:gd name="T37" fmla="*/ 32 h 32"/>
                  <a:gd name="T38" fmla="*/ 1 w 29"/>
                  <a:gd name="T39" fmla="*/ 32 h 32"/>
                  <a:gd name="T40" fmla="*/ 1 w 29"/>
                  <a:gd name="T41" fmla="*/ 32 h 32"/>
                  <a:gd name="T42" fmla="*/ 1 w 29"/>
                  <a:gd name="T43" fmla="*/ 32 h 32"/>
                  <a:gd name="T44" fmla="*/ 1 w 29"/>
                  <a:gd name="T45" fmla="*/ 32 h 32"/>
                  <a:gd name="T46" fmla="*/ 6 w 29"/>
                  <a:gd name="T47" fmla="*/ 31 h 32"/>
                  <a:gd name="T48" fmla="*/ 6 w 29"/>
                  <a:gd name="T49" fmla="*/ 31 h 32"/>
                  <a:gd name="T50" fmla="*/ 6 w 29"/>
                  <a:gd name="T51" fmla="*/ 31 h 32"/>
                  <a:gd name="T52" fmla="*/ 6 w 29"/>
                  <a:gd name="T53" fmla="*/ 31 h 32"/>
                  <a:gd name="T54" fmla="*/ 6 w 29"/>
                  <a:gd name="T55" fmla="*/ 31 h 32"/>
                  <a:gd name="T56" fmla="*/ 6 w 29"/>
                  <a:gd name="T57" fmla="*/ 31 h 32"/>
                  <a:gd name="T58" fmla="*/ 6 w 29"/>
                  <a:gd name="T59" fmla="*/ 30 h 32"/>
                  <a:gd name="T60" fmla="*/ 6 w 29"/>
                  <a:gd name="T61" fmla="*/ 30 h 32"/>
                  <a:gd name="T62" fmla="*/ 6 w 29"/>
                  <a:gd name="T63" fmla="*/ 30 h 32"/>
                  <a:gd name="T64" fmla="*/ 6 w 29"/>
                  <a:gd name="T65" fmla="*/ 30 h 32"/>
                  <a:gd name="T66" fmla="*/ 6 w 29"/>
                  <a:gd name="T67" fmla="*/ 30 h 32"/>
                  <a:gd name="T68" fmla="*/ 19 w 29"/>
                  <a:gd name="T69" fmla="*/ 23 h 32"/>
                  <a:gd name="T70" fmla="*/ 19 w 29"/>
                  <a:gd name="T71" fmla="*/ 23 h 32"/>
                  <a:gd name="T72" fmla="*/ 19 w 29"/>
                  <a:gd name="T73" fmla="*/ 23 h 32"/>
                  <a:gd name="T74" fmla="*/ 28 w 29"/>
                  <a:gd name="T75" fmla="*/ 6 h 32"/>
                  <a:gd name="T76" fmla="*/ 28 w 29"/>
                  <a:gd name="T77" fmla="*/ 7 h 32"/>
                  <a:gd name="T78" fmla="*/ 28 w 29"/>
                  <a:gd name="T79" fmla="*/ 7 h 32"/>
                  <a:gd name="T80" fmla="*/ 28 w 29"/>
                  <a:gd name="T81" fmla="*/ 7 h 32"/>
                  <a:gd name="T82" fmla="*/ 29 w 29"/>
                  <a:gd name="T83" fmla="*/ 1 h 32"/>
                  <a:gd name="T84" fmla="*/ 29 w 29"/>
                  <a:gd name="T8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32">
                    <a:moveTo>
                      <a:pt x="10" y="26"/>
                    </a:moveTo>
                    <a:cubicBezTo>
                      <a:pt x="10" y="26"/>
                      <a:pt x="11" y="25"/>
                      <a:pt x="12" y="23"/>
                    </a:cubicBezTo>
                    <a:cubicBezTo>
                      <a:pt x="13" y="21"/>
                      <a:pt x="15" y="18"/>
                      <a:pt x="17" y="15"/>
                    </a:cubicBezTo>
                    <a:cubicBezTo>
                      <a:pt x="18" y="13"/>
                      <a:pt x="20" y="10"/>
                      <a:pt x="22" y="8"/>
                    </a:cubicBezTo>
                    <a:cubicBezTo>
                      <a:pt x="23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7"/>
                      <a:pt x="23" y="9"/>
                    </a:cubicBezTo>
                    <a:cubicBezTo>
                      <a:pt x="22" y="11"/>
                      <a:pt x="20" y="14"/>
                      <a:pt x="18" y="16"/>
                    </a:cubicBezTo>
                    <a:cubicBezTo>
                      <a:pt x="17" y="19"/>
                      <a:pt x="15" y="22"/>
                      <a:pt x="13" y="23"/>
                    </a:cubicBezTo>
                    <a:cubicBezTo>
                      <a:pt x="12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0" y="18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" y="32"/>
                      <a:pt x="4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2" y="28"/>
                      <a:pt x="16" y="26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5" y="17"/>
                      <a:pt x="28" y="11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4"/>
                      <a:pt x="29" y="2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246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247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248"/>
              <p:cNvSpPr>
                <a:spLocks/>
              </p:cNvSpPr>
              <p:nvPr/>
            </p:nvSpPr>
            <p:spPr bwMode="auto">
              <a:xfrm>
                <a:off x="1160463" y="6070600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4 w 10"/>
                  <a:gd name="T9" fmla="*/ 11 h 21"/>
                  <a:gd name="T10" fmla="*/ 8 w 10"/>
                  <a:gd name="T11" fmla="*/ 18 h 21"/>
                  <a:gd name="T12" fmla="*/ 10 w 10"/>
                  <a:gd name="T13" fmla="*/ 21 h 21"/>
                  <a:gd name="T14" fmla="*/ 10 w 10"/>
                  <a:gd name="T15" fmla="*/ 21 h 21"/>
                  <a:gd name="T16" fmla="*/ 10 w 10"/>
                  <a:gd name="T17" fmla="*/ 21 h 21"/>
                  <a:gd name="T18" fmla="*/ 9 w 10"/>
                  <a:gd name="T19" fmla="*/ 18 h 21"/>
                  <a:gd name="T20" fmla="*/ 6 w 10"/>
                  <a:gd name="T21" fmla="*/ 10 h 21"/>
                  <a:gd name="T22" fmla="*/ 2 w 10"/>
                  <a:gd name="T23" fmla="*/ 3 h 21"/>
                  <a:gd name="T24" fmla="*/ 0 w 10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4" y="11"/>
                    </a:cubicBezTo>
                    <a:cubicBezTo>
                      <a:pt x="6" y="14"/>
                      <a:pt x="7" y="16"/>
                      <a:pt x="8" y="18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0"/>
                      <a:pt x="9" y="18"/>
                    </a:cubicBezTo>
                    <a:cubicBezTo>
                      <a:pt x="8" y="16"/>
                      <a:pt x="7" y="13"/>
                      <a:pt x="6" y="10"/>
                    </a:cubicBezTo>
                    <a:cubicBezTo>
                      <a:pt x="4" y="8"/>
                      <a:pt x="3" y="5"/>
                      <a:pt x="2" y="3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249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250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251"/>
              <p:cNvSpPr>
                <a:spLocks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1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4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4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7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252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close/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253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254"/>
              <p:cNvSpPr>
                <a:spLocks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15 w 15"/>
                  <a:gd name="T1" fmla="*/ 0 h 21"/>
                  <a:gd name="T2" fmla="*/ 12 w 15"/>
                  <a:gd name="T3" fmla="*/ 3 h 21"/>
                  <a:gd name="T4" fmla="*/ 7 w 15"/>
                  <a:gd name="T5" fmla="*/ 10 h 21"/>
                  <a:gd name="T6" fmla="*/ 2 w 15"/>
                  <a:gd name="T7" fmla="*/ 18 h 21"/>
                  <a:gd name="T8" fmla="*/ 0 w 15"/>
                  <a:gd name="T9" fmla="*/ 21 h 21"/>
                  <a:gd name="T10" fmla="*/ 0 w 15"/>
                  <a:gd name="T11" fmla="*/ 21 h 21"/>
                  <a:gd name="T12" fmla="*/ 0 w 15"/>
                  <a:gd name="T13" fmla="*/ 21 h 21"/>
                  <a:gd name="T14" fmla="*/ 3 w 15"/>
                  <a:gd name="T15" fmla="*/ 18 h 21"/>
                  <a:gd name="T16" fmla="*/ 8 w 15"/>
                  <a:gd name="T17" fmla="*/ 11 h 21"/>
                  <a:gd name="T18" fmla="*/ 13 w 15"/>
                  <a:gd name="T19" fmla="*/ 4 h 21"/>
                  <a:gd name="T20" fmla="*/ 15 w 15"/>
                  <a:gd name="T21" fmla="*/ 0 h 21"/>
                  <a:gd name="T22" fmla="*/ 15 w 15"/>
                  <a:gd name="T23" fmla="*/ 0 h 21"/>
                  <a:gd name="T24" fmla="*/ 15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15" y="0"/>
                    </a:moveTo>
                    <a:cubicBezTo>
                      <a:pt x="15" y="0"/>
                      <a:pt x="13" y="1"/>
                      <a:pt x="12" y="3"/>
                    </a:cubicBezTo>
                    <a:cubicBezTo>
                      <a:pt x="10" y="5"/>
                      <a:pt x="8" y="8"/>
                      <a:pt x="7" y="10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2" y="20"/>
                      <a:pt x="3" y="18"/>
                    </a:cubicBezTo>
                    <a:cubicBezTo>
                      <a:pt x="5" y="17"/>
                      <a:pt x="7" y="14"/>
                      <a:pt x="8" y="11"/>
                    </a:cubicBezTo>
                    <a:cubicBezTo>
                      <a:pt x="10" y="9"/>
                      <a:pt x="12" y="6"/>
                      <a:pt x="13" y="4"/>
                    </a:cubicBezTo>
                    <a:cubicBezTo>
                      <a:pt x="14" y="2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8" name="组合 417"/>
            <p:cNvGrpSpPr/>
            <p:nvPr/>
          </p:nvGrpSpPr>
          <p:grpSpPr>
            <a:xfrm>
              <a:off x="1585913" y="4578350"/>
              <a:ext cx="390525" cy="2055814"/>
              <a:chOff x="1585913" y="4578350"/>
              <a:chExt cx="390525" cy="2055814"/>
            </a:xfrm>
          </p:grpSpPr>
          <p:sp>
            <p:nvSpPr>
              <p:cNvPr id="284" name="Freeform 92"/>
              <p:cNvSpPr>
                <a:spLocks/>
              </p:cNvSpPr>
              <p:nvPr/>
            </p:nvSpPr>
            <p:spPr bwMode="auto">
              <a:xfrm>
                <a:off x="1685925" y="5826126"/>
                <a:ext cx="155575" cy="258763"/>
              </a:xfrm>
              <a:custGeom>
                <a:avLst/>
                <a:gdLst>
                  <a:gd name="T0" fmla="*/ 20 w 23"/>
                  <a:gd name="T1" fmla="*/ 0 h 38"/>
                  <a:gd name="T2" fmla="*/ 0 w 23"/>
                  <a:gd name="T3" fmla="*/ 38 h 38"/>
                  <a:gd name="T4" fmla="*/ 20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20" y="0"/>
                    </a:moveTo>
                    <a:cubicBezTo>
                      <a:pt x="20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93"/>
              <p:cNvSpPr>
                <a:spLocks/>
              </p:cNvSpPr>
              <p:nvPr/>
            </p:nvSpPr>
            <p:spPr bwMode="auto">
              <a:xfrm>
                <a:off x="1685925" y="5975351"/>
                <a:ext cx="290513" cy="225425"/>
              </a:xfrm>
              <a:custGeom>
                <a:avLst/>
                <a:gdLst>
                  <a:gd name="T0" fmla="*/ 43 w 43"/>
                  <a:gd name="T1" fmla="*/ 13 h 33"/>
                  <a:gd name="T2" fmla="*/ 0 w 43"/>
                  <a:gd name="T3" fmla="*/ 16 h 33"/>
                  <a:gd name="T4" fmla="*/ 43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43" y="13"/>
                    </a:moveTo>
                    <a:cubicBezTo>
                      <a:pt x="43" y="13"/>
                      <a:pt x="23" y="0"/>
                      <a:pt x="0" y="16"/>
                    </a:cubicBezTo>
                    <a:cubicBezTo>
                      <a:pt x="0" y="16"/>
                      <a:pt x="17" y="33"/>
                      <a:pt x="43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94"/>
              <p:cNvSpPr>
                <a:spLocks/>
              </p:cNvSpPr>
              <p:nvPr/>
            </p:nvSpPr>
            <p:spPr bwMode="auto">
              <a:xfrm>
                <a:off x="1666875" y="6084888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3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1"/>
                      <a:pt x="3" y="0"/>
                    </a:cubicBezTo>
                    <a:cubicBezTo>
                      <a:pt x="3" y="0"/>
                      <a:pt x="0" y="23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95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96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97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7 w 11"/>
                  <a:gd name="T5" fmla="*/ 11 h 21"/>
                  <a:gd name="T6" fmla="*/ 3 w 11"/>
                  <a:gd name="T7" fmla="*/ 18 h 21"/>
                  <a:gd name="T8" fmla="*/ 0 w 11"/>
                  <a:gd name="T9" fmla="*/ 21 h 21"/>
                  <a:gd name="T10" fmla="*/ 2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1" y="1"/>
                      <a:pt x="10" y="3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5" y="13"/>
                      <a:pt x="4" y="16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1" y="20"/>
                      <a:pt x="2" y="17"/>
                    </a:cubicBezTo>
                    <a:cubicBezTo>
                      <a:pt x="2" y="15"/>
                      <a:pt x="4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98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99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100"/>
              <p:cNvSpPr>
                <a:spLocks/>
              </p:cNvSpPr>
              <p:nvPr/>
            </p:nvSpPr>
            <p:spPr bwMode="auto">
              <a:xfrm>
                <a:off x="1733550" y="6064251"/>
                <a:ext cx="176213" cy="20638"/>
              </a:xfrm>
              <a:custGeom>
                <a:avLst/>
                <a:gdLst>
                  <a:gd name="T0" fmla="*/ 26 w 26"/>
                  <a:gd name="T1" fmla="*/ 1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3 h 3"/>
                  <a:gd name="T10" fmla="*/ 4 w 26"/>
                  <a:gd name="T11" fmla="*/ 2 h 3"/>
                  <a:gd name="T12" fmla="*/ 13 w 26"/>
                  <a:gd name="T13" fmla="*/ 1 h 3"/>
                  <a:gd name="T14" fmla="*/ 22 w 26"/>
                  <a:gd name="T15" fmla="*/ 0 h 3"/>
                  <a:gd name="T16" fmla="*/ 26 w 26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1"/>
                    </a:moveTo>
                    <a:cubicBezTo>
                      <a:pt x="26" y="1"/>
                      <a:pt x="24" y="1"/>
                      <a:pt x="22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3"/>
                      <a:pt x="7" y="3"/>
                      <a:pt x="4" y="3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4" y="2"/>
                    </a:cubicBezTo>
                    <a:cubicBezTo>
                      <a:pt x="6" y="1"/>
                      <a:pt x="10" y="1"/>
                      <a:pt x="13" y="1"/>
                    </a:cubicBezTo>
                    <a:cubicBezTo>
                      <a:pt x="16" y="1"/>
                      <a:pt x="19" y="0"/>
                      <a:pt x="22" y="0"/>
                    </a:cubicBezTo>
                    <a:cubicBezTo>
                      <a:pt x="24" y="0"/>
                      <a:pt x="26" y="1"/>
                      <a:pt x="26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101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102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103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2 w 14"/>
                  <a:gd name="T3" fmla="*/ 18 h 21"/>
                  <a:gd name="T4" fmla="*/ 6 w 14"/>
                  <a:gd name="T5" fmla="*/ 11 h 21"/>
                  <a:gd name="T6" fmla="*/ 2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3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2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5" y="9"/>
                      <a:pt x="3" y="6"/>
                      <a:pt x="2" y="4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3"/>
                    </a:cubicBezTo>
                    <a:cubicBezTo>
                      <a:pt x="5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3" y="18"/>
                    </a:cubicBezTo>
                    <a:cubicBezTo>
                      <a:pt x="14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20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21"/>
              <p:cNvSpPr>
                <a:spLocks/>
              </p:cNvSpPr>
              <p:nvPr/>
            </p:nvSpPr>
            <p:spPr bwMode="auto">
              <a:xfrm>
                <a:off x="1693863" y="5100638"/>
                <a:ext cx="153988" cy="257175"/>
              </a:xfrm>
              <a:custGeom>
                <a:avLst/>
                <a:gdLst>
                  <a:gd name="T0" fmla="*/ 19 w 23"/>
                  <a:gd name="T1" fmla="*/ 0 h 38"/>
                  <a:gd name="T2" fmla="*/ 0 w 23"/>
                  <a:gd name="T3" fmla="*/ 38 h 38"/>
                  <a:gd name="T4" fmla="*/ 19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19" y="0"/>
                    </a:moveTo>
                    <a:cubicBezTo>
                      <a:pt x="19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1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Freeform 122"/>
              <p:cNvSpPr>
                <a:spLocks/>
              </p:cNvSpPr>
              <p:nvPr/>
            </p:nvSpPr>
            <p:spPr bwMode="auto">
              <a:xfrm>
                <a:off x="1693863" y="5249863"/>
                <a:ext cx="282575" cy="223838"/>
              </a:xfrm>
              <a:custGeom>
                <a:avLst/>
                <a:gdLst>
                  <a:gd name="T0" fmla="*/ 42 w 42"/>
                  <a:gd name="T1" fmla="*/ 13 h 33"/>
                  <a:gd name="T2" fmla="*/ 0 w 42"/>
                  <a:gd name="T3" fmla="*/ 16 h 33"/>
                  <a:gd name="T4" fmla="*/ 42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42" y="13"/>
                    </a:moveTo>
                    <a:cubicBezTo>
                      <a:pt x="42" y="13"/>
                      <a:pt x="22" y="0"/>
                      <a:pt x="0" y="16"/>
                    </a:cubicBezTo>
                    <a:cubicBezTo>
                      <a:pt x="0" y="16"/>
                      <a:pt x="17" y="33"/>
                      <a:pt x="42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Freeform 123"/>
              <p:cNvSpPr>
                <a:spLocks/>
              </p:cNvSpPr>
              <p:nvPr/>
            </p:nvSpPr>
            <p:spPr bwMode="auto">
              <a:xfrm>
                <a:off x="1666875" y="5357813"/>
                <a:ext cx="222250" cy="217488"/>
              </a:xfrm>
              <a:custGeom>
                <a:avLst/>
                <a:gdLst>
                  <a:gd name="T0" fmla="*/ 32 w 33"/>
                  <a:gd name="T1" fmla="*/ 32 h 32"/>
                  <a:gd name="T2" fmla="*/ 4 w 33"/>
                  <a:gd name="T3" fmla="*/ 0 h 32"/>
                  <a:gd name="T4" fmla="*/ 32 w 33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2">
                    <a:moveTo>
                      <a:pt x="32" y="32"/>
                    </a:moveTo>
                    <a:cubicBezTo>
                      <a:pt x="32" y="32"/>
                      <a:pt x="33" y="11"/>
                      <a:pt x="4" y="0"/>
                    </a:cubicBezTo>
                    <a:cubicBezTo>
                      <a:pt x="4" y="0"/>
                      <a:pt x="0" y="23"/>
                      <a:pt x="32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" name="Freeform 124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" name="Freeform 125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" name="Freeform 126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6 w 11"/>
                  <a:gd name="T5" fmla="*/ 11 h 21"/>
                  <a:gd name="T6" fmla="*/ 2 w 11"/>
                  <a:gd name="T7" fmla="*/ 18 h 21"/>
                  <a:gd name="T8" fmla="*/ 0 w 11"/>
                  <a:gd name="T9" fmla="*/ 21 h 21"/>
                  <a:gd name="T10" fmla="*/ 1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0" y="1"/>
                      <a:pt x="10" y="3"/>
                    </a:cubicBezTo>
                    <a:cubicBezTo>
                      <a:pt x="9" y="5"/>
                      <a:pt x="8" y="8"/>
                      <a:pt x="6" y="11"/>
                    </a:cubicBezTo>
                    <a:cubicBezTo>
                      <a:pt x="5" y="13"/>
                      <a:pt x="4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0"/>
                      <a:pt x="1" y="17"/>
                    </a:cubicBezTo>
                    <a:cubicBezTo>
                      <a:pt x="2" y="15"/>
                      <a:pt x="3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" name="Freeform 127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" name="Freeform 128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" name="Freeform 129"/>
              <p:cNvSpPr>
                <a:spLocks/>
              </p:cNvSpPr>
              <p:nvPr/>
            </p:nvSpPr>
            <p:spPr bwMode="auto">
              <a:xfrm>
                <a:off x="1739900" y="5337176"/>
                <a:ext cx="169863" cy="20638"/>
              </a:xfrm>
              <a:custGeom>
                <a:avLst/>
                <a:gdLst>
                  <a:gd name="T0" fmla="*/ 25 w 25"/>
                  <a:gd name="T1" fmla="*/ 1 h 3"/>
                  <a:gd name="T2" fmla="*/ 21 w 25"/>
                  <a:gd name="T3" fmla="*/ 1 h 3"/>
                  <a:gd name="T4" fmla="*/ 13 w 25"/>
                  <a:gd name="T5" fmla="*/ 2 h 3"/>
                  <a:gd name="T6" fmla="*/ 4 w 25"/>
                  <a:gd name="T7" fmla="*/ 3 h 3"/>
                  <a:gd name="T8" fmla="*/ 0 w 25"/>
                  <a:gd name="T9" fmla="*/ 3 h 3"/>
                  <a:gd name="T10" fmla="*/ 4 w 25"/>
                  <a:gd name="T11" fmla="*/ 2 h 3"/>
                  <a:gd name="T12" fmla="*/ 12 w 25"/>
                  <a:gd name="T13" fmla="*/ 1 h 3"/>
                  <a:gd name="T14" fmla="*/ 21 w 25"/>
                  <a:gd name="T15" fmla="*/ 0 h 3"/>
                  <a:gd name="T16" fmla="*/ 25 w 25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">
                    <a:moveTo>
                      <a:pt x="25" y="1"/>
                    </a:moveTo>
                    <a:cubicBezTo>
                      <a:pt x="25" y="1"/>
                      <a:pt x="24" y="1"/>
                      <a:pt x="21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3"/>
                      <a:pt x="6" y="3"/>
                      <a:pt x="4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4" y="2"/>
                    </a:cubicBezTo>
                    <a:cubicBezTo>
                      <a:pt x="6" y="1"/>
                      <a:pt x="9" y="1"/>
                      <a:pt x="12" y="1"/>
                    </a:cubicBezTo>
                    <a:cubicBezTo>
                      <a:pt x="16" y="1"/>
                      <a:pt x="19" y="0"/>
                      <a:pt x="21" y="0"/>
                    </a:cubicBezTo>
                    <a:cubicBezTo>
                      <a:pt x="24" y="0"/>
                      <a:pt x="25" y="1"/>
                      <a:pt x="25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" name="Freeform 130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" name="Freeform 131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" name="Freeform 132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14 w 14"/>
                  <a:gd name="T1" fmla="*/ 21 h 21"/>
                  <a:gd name="T2" fmla="*/ 11 w 14"/>
                  <a:gd name="T3" fmla="*/ 18 h 21"/>
                  <a:gd name="T4" fmla="*/ 6 w 14"/>
                  <a:gd name="T5" fmla="*/ 11 h 21"/>
                  <a:gd name="T6" fmla="*/ 1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2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1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4" y="9"/>
                      <a:pt x="2" y="6"/>
                      <a:pt x="1" y="4"/>
                    </a:cubicBezTo>
                    <a:cubicBezTo>
                      <a:pt x="0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" name="Freeform 133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" name="Freeform 134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" name="Freeform 135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" name="Freeform 136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" name="Freeform 137"/>
              <p:cNvSpPr>
                <a:spLocks/>
              </p:cNvSpPr>
              <p:nvPr/>
            </p:nvSpPr>
            <p:spPr bwMode="auto">
              <a:xfrm>
                <a:off x="1658938" y="5365751"/>
                <a:ext cx="101600" cy="26988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" name="Freeform 138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" name="Freeform 139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" name="Freeform 140"/>
              <p:cNvSpPr>
                <a:spLocks/>
              </p:cNvSpPr>
              <p:nvPr/>
            </p:nvSpPr>
            <p:spPr bwMode="auto">
              <a:xfrm>
                <a:off x="1619250" y="5473701"/>
                <a:ext cx="141288" cy="26988"/>
              </a:xfrm>
              <a:custGeom>
                <a:avLst/>
                <a:gdLst>
                  <a:gd name="T0" fmla="*/ 1 w 21"/>
                  <a:gd name="T1" fmla="*/ 2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3 h 4"/>
                  <a:gd name="T12" fmla="*/ 0 w 21"/>
                  <a:gd name="T13" fmla="*/ 2 h 4"/>
                  <a:gd name="T14" fmla="*/ 1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141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142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Freeform 143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144"/>
              <p:cNvSpPr>
                <a:spLocks/>
              </p:cNvSpPr>
              <p:nvPr/>
            </p:nvSpPr>
            <p:spPr bwMode="auto">
              <a:xfrm>
                <a:off x="1679575" y="5867401"/>
                <a:ext cx="107950" cy="33338"/>
              </a:xfrm>
              <a:custGeom>
                <a:avLst/>
                <a:gdLst>
                  <a:gd name="T0" fmla="*/ 1 w 16"/>
                  <a:gd name="T1" fmla="*/ 2 h 5"/>
                  <a:gd name="T2" fmla="*/ 13 w 16"/>
                  <a:gd name="T3" fmla="*/ 0 h 5"/>
                  <a:gd name="T4" fmla="*/ 16 w 16"/>
                  <a:gd name="T5" fmla="*/ 3 h 5"/>
                  <a:gd name="T6" fmla="*/ 13 w 16"/>
                  <a:gd name="T7" fmla="*/ 5 h 5"/>
                  <a:gd name="T8" fmla="*/ 13 w 16"/>
                  <a:gd name="T9" fmla="*/ 5 h 5"/>
                  <a:gd name="T10" fmla="*/ 1 w 16"/>
                  <a:gd name="T11" fmla="*/ 4 h 5"/>
                  <a:gd name="T12" fmla="*/ 0 w 16"/>
                  <a:gd name="T13" fmla="*/ 3 h 5"/>
                  <a:gd name="T14" fmla="*/ 1 w 1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6" y="3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Freeform 145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Freeform 146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147"/>
              <p:cNvSpPr>
                <a:spLocks/>
              </p:cNvSpPr>
              <p:nvPr/>
            </p:nvSpPr>
            <p:spPr bwMode="auto">
              <a:xfrm>
                <a:off x="1639888" y="5975351"/>
                <a:ext cx="147638" cy="34925"/>
              </a:xfrm>
              <a:custGeom>
                <a:avLst/>
                <a:gdLst>
                  <a:gd name="T0" fmla="*/ 1 w 22"/>
                  <a:gd name="T1" fmla="*/ 2 h 5"/>
                  <a:gd name="T2" fmla="*/ 19 w 22"/>
                  <a:gd name="T3" fmla="*/ 0 h 5"/>
                  <a:gd name="T4" fmla="*/ 21 w 22"/>
                  <a:gd name="T5" fmla="*/ 2 h 5"/>
                  <a:gd name="T6" fmla="*/ 19 w 22"/>
                  <a:gd name="T7" fmla="*/ 5 h 5"/>
                  <a:gd name="T8" fmla="*/ 19 w 22"/>
                  <a:gd name="T9" fmla="*/ 5 h 5"/>
                  <a:gd name="T10" fmla="*/ 1 w 22"/>
                  <a:gd name="T11" fmla="*/ 3 h 5"/>
                  <a:gd name="T12" fmla="*/ 0 w 22"/>
                  <a:gd name="T13" fmla="*/ 3 h 5"/>
                  <a:gd name="T14" fmla="*/ 1 w 2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2" y="4"/>
                      <a:pt x="21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Freeform 215"/>
              <p:cNvSpPr>
                <a:spLocks noEditPoints="1"/>
              </p:cNvSpPr>
              <p:nvPr/>
            </p:nvSpPr>
            <p:spPr bwMode="auto">
              <a:xfrm>
                <a:off x="1720850" y="5834063"/>
                <a:ext cx="255588" cy="731838"/>
              </a:xfrm>
              <a:custGeom>
                <a:avLst/>
                <a:gdLst>
                  <a:gd name="T0" fmla="*/ 23 w 38"/>
                  <a:gd name="T1" fmla="*/ 69 h 108"/>
                  <a:gd name="T2" fmla="*/ 23 w 38"/>
                  <a:gd name="T3" fmla="*/ 69 h 108"/>
                  <a:gd name="T4" fmla="*/ 23 w 38"/>
                  <a:gd name="T5" fmla="*/ 69 h 108"/>
                  <a:gd name="T6" fmla="*/ 23 w 38"/>
                  <a:gd name="T7" fmla="*/ 69 h 108"/>
                  <a:gd name="T8" fmla="*/ 23 w 38"/>
                  <a:gd name="T9" fmla="*/ 69 h 108"/>
                  <a:gd name="T10" fmla="*/ 23 w 38"/>
                  <a:gd name="T11" fmla="*/ 69 h 108"/>
                  <a:gd name="T12" fmla="*/ 23 w 38"/>
                  <a:gd name="T13" fmla="*/ 69 h 108"/>
                  <a:gd name="T14" fmla="*/ 22 w 38"/>
                  <a:gd name="T15" fmla="*/ 69 h 108"/>
                  <a:gd name="T16" fmla="*/ 22 w 38"/>
                  <a:gd name="T17" fmla="*/ 69 h 108"/>
                  <a:gd name="T18" fmla="*/ 22 w 38"/>
                  <a:gd name="T19" fmla="*/ 69 h 108"/>
                  <a:gd name="T20" fmla="*/ 22 w 38"/>
                  <a:gd name="T21" fmla="*/ 69 h 108"/>
                  <a:gd name="T22" fmla="*/ 22 w 38"/>
                  <a:gd name="T23" fmla="*/ 69 h 108"/>
                  <a:gd name="T24" fmla="*/ 22 w 38"/>
                  <a:gd name="T25" fmla="*/ 69 h 108"/>
                  <a:gd name="T26" fmla="*/ 22 w 38"/>
                  <a:gd name="T27" fmla="*/ 69 h 108"/>
                  <a:gd name="T28" fmla="*/ 22 w 38"/>
                  <a:gd name="T29" fmla="*/ 69 h 108"/>
                  <a:gd name="T30" fmla="*/ 22 w 38"/>
                  <a:gd name="T31" fmla="*/ 69 h 108"/>
                  <a:gd name="T32" fmla="*/ 22 w 38"/>
                  <a:gd name="T33" fmla="*/ 68 h 108"/>
                  <a:gd name="T34" fmla="*/ 22 w 38"/>
                  <a:gd name="T35" fmla="*/ 68 h 108"/>
                  <a:gd name="T36" fmla="*/ 22 w 38"/>
                  <a:gd name="T37" fmla="*/ 68 h 108"/>
                  <a:gd name="T38" fmla="*/ 0 w 38"/>
                  <a:gd name="T39" fmla="*/ 54 h 108"/>
                  <a:gd name="T40" fmla="*/ 2 w 38"/>
                  <a:gd name="T41" fmla="*/ 108 h 108"/>
                  <a:gd name="T42" fmla="*/ 0 w 38"/>
                  <a:gd name="T43" fmla="*/ 54 h 108"/>
                  <a:gd name="T44" fmla="*/ 0 w 38"/>
                  <a:gd name="T45" fmla="*/ 54 h 108"/>
                  <a:gd name="T46" fmla="*/ 32 w 38"/>
                  <a:gd name="T47" fmla="*/ 38 h 108"/>
                  <a:gd name="T48" fmla="*/ 38 w 38"/>
                  <a:gd name="T49" fmla="*/ 34 h 108"/>
                  <a:gd name="T50" fmla="*/ 38 w 38"/>
                  <a:gd name="T51" fmla="*/ 34 h 108"/>
                  <a:gd name="T52" fmla="*/ 15 w 38"/>
                  <a:gd name="T53" fmla="*/ 10 h 108"/>
                  <a:gd name="T54" fmla="*/ 15 w 38"/>
                  <a:gd name="T55" fmla="*/ 10 h 108"/>
                  <a:gd name="T56" fmla="*/ 15 w 38"/>
                  <a:gd name="T57" fmla="*/ 10 h 108"/>
                  <a:gd name="T58" fmla="*/ 15 w 38"/>
                  <a:gd name="T59" fmla="*/ 10 h 108"/>
                  <a:gd name="T60" fmla="*/ 15 w 38"/>
                  <a:gd name="T61" fmla="*/ 0 h 108"/>
                  <a:gd name="T62" fmla="*/ 15 w 38"/>
                  <a:gd name="T63" fmla="*/ 0 h 108"/>
                  <a:gd name="T64" fmla="*/ 15 w 38"/>
                  <a:gd name="T65" fmla="*/ 0 h 108"/>
                  <a:gd name="T66" fmla="*/ 15 w 38"/>
                  <a:gd name="T67" fmla="*/ 0 h 108"/>
                  <a:gd name="T68" fmla="*/ 15 w 38"/>
                  <a:gd name="T69" fmla="*/ 0 h 108"/>
                  <a:gd name="T70" fmla="*/ 15 w 38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108"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2" y="69"/>
                    </a:moveTo>
                    <a:cubicBezTo>
                      <a:pt x="22" y="69"/>
                      <a:pt x="23" y="69"/>
                      <a:pt x="23" y="69"/>
                    </a:cubicBezTo>
                    <a:cubicBezTo>
                      <a:pt x="23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moveTo>
                      <a:pt x="32" y="38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moveTo>
                      <a:pt x="38" y="34"/>
                    </a:moveTo>
                    <a:cubicBezTo>
                      <a:pt x="36" y="36"/>
                      <a:pt x="34" y="37"/>
                      <a:pt x="32" y="38"/>
                    </a:cubicBezTo>
                    <a:cubicBezTo>
                      <a:pt x="34" y="37"/>
                      <a:pt x="36" y="36"/>
                      <a:pt x="38" y="34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0"/>
                    </a:moveTo>
                    <a:cubicBezTo>
                      <a:pt x="15" y="3"/>
                      <a:pt x="15" y="7"/>
                      <a:pt x="15" y="10"/>
                    </a:cubicBezTo>
                    <a:cubicBezTo>
                      <a:pt x="15" y="7"/>
                      <a:pt x="15" y="3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Freeform 216"/>
              <p:cNvSpPr>
                <a:spLocks/>
              </p:cNvSpPr>
              <p:nvPr/>
            </p:nvSpPr>
            <p:spPr bwMode="auto">
              <a:xfrm>
                <a:off x="1720850" y="5826126"/>
                <a:ext cx="100013" cy="238125"/>
              </a:xfrm>
              <a:custGeom>
                <a:avLst/>
                <a:gdLst>
                  <a:gd name="T0" fmla="*/ 15 w 15"/>
                  <a:gd name="T1" fmla="*/ 0 h 35"/>
                  <a:gd name="T2" fmla="*/ 15 w 15"/>
                  <a:gd name="T3" fmla="*/ 0 h 35"/>
                  <a:gd name="T4" fmla="*/ 1 w 15"/>
                  <a:gd name="T5" fmla="*/ 14 h 35"/>
                  <a:gd name="T6" fmla="*/ 0 w 15"/>
                  <a:gd name="T7" fmla="*/ 28 h 35"/>
                  <a:gd name="T8" fmla="*/ 1 w 15"/>
                  <a:gd name="T9" fmla="*/ 26 h 35"/>
                  <a:gd name="T10" fmla="*/ 4 w 15"/>
                  <a:gd name="T11" fmla="*/ 19 h 35"/>
                  <a:gd name="T12" fmla="*/ 8 w 15"/>
                  <a:gd name="T13" fmla="*/ 12 h 35"/>
                  <a:gd name="T14" fmla="*/ 10 w 15"/>
                  <a:gd name="T15" fmla="*/ 9 h 35"/>
                  <a:gd name="T16" fmla="*/ 10 w 15"/>
                  <a:gd name="T17" fmla="*/ 9 h 35"/>
                  <a:gd name="T18" fmla="*/ 9 w 15"/>
                  <a:gd name="T19" fmla="*/ 12 h 35"/>
                  <a:gd name="T20" fmla="*/ 6 w 15"/>
                  <a:gd name="T21" fmla="*/ 20 h 35"/>
                  <a:gd name="T22" fmla="*/ 2 w 15"/>
                  <a:gd name="T23" fmla="*/ 27 h 35"/>
                  <a:gd name="T24" fmla="*/ 0 w 15"/>
                  <a:gd name="T25" fmla="*/ 29 h 35"/>
                  <a:gd name="T26" fmla="*/ 0 w 15"/>
                  <a:gd name="T27" fmla="*/ 35 h 35"/>
                  <a:gd name="T28" fmla="*/ 0 w 15"/>
                  <a:gd name="T29" fmla="*/ 35 h 35"/>
                  <a:gd name="T30" fmla="*/ 5 w 15"/>
                  <a:gd name="T31" fmla="*/ 33 h 35"/>
                  <a:gd name="T32" fmla="*/ 15 w 15"/>
                  <a:gd name="T33" fmla="*/ 11 h 35"/>
                  <a:gd name="T34" fmla="*/ 15 w 15"/>
                  <a:gd name="T35" fmla="*/ 11 h 35"/>
                  <a:gd name="T36" fmla="*/ 15 w 15"/>
                  <a:gd name="T37" fmla="*/ 11 h 35"/>
                  <a:gd name="T38" fmla="*/ 15 w 15"/>
                  <a:gd name="T39" fmla="*/ 11 h 35"/>
                  <a:gd name="T40" fmla="*/ 15 w 15"/>
                  <a:gd name="T41" fmla="*/ 11 h 35"/>
                  <a:gd name="T42" fmla="*/ 15 w 15"/>
                  <a:gd name="T43" fmla="*/ 11 h 35"/>
                  <a:gd name="T44" fmla="*/ 15 w 15"/>
                  <a:gd name="T45" fmla="*/ 11 h 35"/>
                  <a:gd name="T46" fmla="*/ 15 w 15"/>
                  <a:gd name="T47" fmla="*/ 1 h 35"/>
                  <a:gd name="T48" fmla="*/ 15 w 15"/>
                  <a:gd name="T49" fmla="*/ 1 h 35"/>
                  <a:gd name="T50" fmla="*/ 15 w 15"/>
                  <a:gd name="T51" fmla="*/ 1 h 35"/>
                  <a:gd name="T52" fmla="*/ 15 w 15"/>
                  <a:gd name="T53" fmla="*/ 1 h 35"/>
                  <a:gd name="T54" fmla="*/ 15 w 15"/>
                  <a:gd name="T55" fmla="*/ 1 h 35"/>
                  <a:gd name="T56" fmla="*/ 15 w 15"/>
                  <a:gd name="T57" fmla="*/ 1 h 35"/>
                  <a:gd name="T58" fmla="*/ 15 w 15"/>
                  <a:gd name="T59" fmla="*/ 1 h 35"/>
                  <a:gd name="T60" fmla="*/ 15 w 15"/>
                  <a:gd name="T61" fmla="*/ 0 h 35"/>
                  <a:gd name="T62" fmla="*/ 15 w 15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3"/>
                      <a:pt x="1" y="1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1" y="24"/>
                      <a:pt x="3" y="22"/>
                      <a:pt x="4" y="19"/>
                    </a:cubicBezTo>
                    <a:cubicBezTo>
                      <a:pt x="5" y="16"/>
                      <a:pt x="7" y="14"/>
                      <a:pt x="8" y="12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12"/>
                    </a:cubicBezTo>
                    <a:cubicBezTo>
                      <a:pt x="8" y="14"/>
                      <a:pt x="7" y="17"/>
                      <a:pt x="6" y="20"/>
                    </a:cubicBezTo>
                    <a:cubicBezTo>
                      <a:pt x="4" y="22"/>
                      <a:pt x="3" y="25"/>
                      <a:pt x="2" y="27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3" y="33"/>
                      <a:pt x="5" y="33"/>
                    </a:cubicBezTo>
                    <a:cubicBezTo>
                      <a:pt x="9" y="29"/>
                      <a:pt x="14" y="2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8"/>
                      <a:pt x="15" y="4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217"/>
              <p:cNvSpPr>
                <a:spLocks noEditPoints="1"/>
              </p:cNvSpPr>
              <p:nvPr/>
            </p:nvSpPr>
            <p:spPr bwMode="auto">
              <a:xfrm>
                <a:off x="1712913" y="6030913"/>
                <a:ext cx="263525" cy="101600"/>
              </a:xfrm>
              <a:custGeom>
                <a:avLst/>
                <a:gdLst>
                  <a:gd name="T0" fmla="*/ 3 w 39"/>
                  <a:gd name="T1" fmla="*/ 8 h 15"/>
                  <a:gd name="T2" fmla="*/ 3 w 39"/>
                  <a:gd name="T3" fmla="*/ 8 h 15"/>
                  <a:gd name="T4" fmla="*/ 7 w 39"/>
                  <a:gd name="T5" fmla="*/ 7 h 15"/>
                  <a:gd name="T6" fmla="*/ 16 w 39"/>
                  <a:gd name="T7" fmla="*/ 6 h 15"/>
                  <a:gd name="T8" fmla="*/ 25 w 39"/>
                  <a:gd name="T9" fmla="*/ 5 h 15"/>
                  <a:gd name="T10" fmla="*/ 25 w 39"/>
                  <a:gd name="T11" fmla="*/ 5 h 15"/>
                  <a:gd name="T12" fmla="*/ 29 w 39"/>
                  <a:gd name="T13" fmla="*/ 6 h 15"/>
                  <a:gd name="T14" fmla="*/ 29 w 39"/>
                  <a:gd name="T15" fmla="*/ 6 h 15"/>
                  <a:gd name="T16" fmla="*/ 25 w 39"/>
                  <a:gd name="T17" fmla="*/ 6 h 15"/>
                  <a:gd name="T18" fmla="*/ 16 w 39"/>
                  <a:gd name="T19" fmla="*/ 7 h 15"/>
                  <a:gd name="T20" fmla="*/ 8 w 39"/>
                  <a:gd name="T21" fmla="*/ 8 h 15"/>
                  <a:gd name="T22" fmla="*/ 7 w 39"/>
                  <a:gd name="T23" fmla="*/ 8 h 15"/>
                  <a:gd name="T24" fmla="*/ 7 w 39"/>
                  <a:gd name="T25" fmla="*/ 8 h 15"/>
                  <a:gd name="T26" fmla="*/ 3 w 39"/>
                  <a:gd name="T27" fmla="*/ 8 h 15"/>
                  <a:gd name="T28" fmla="*/ 3 w 39"/>
                  <a:gd name="T29" fmla="*/ 8 h 15"/>
                  <a:gd name="T30" fmla="*/ 20 w 39"/>
                  <a:gd name="T31" fmla="*/ 0 h 15"/>
                  <a:gd name="T32" fmla="*/ 6 w 39"/>
                  <a:gd name="T33" fmla="*/ 3 h 15"/>
                  <a:gd name="T34" fmla="*/ 6 w 39"/>
                  <a:gd name="T35" fmla="*/ 3 h 15"/>
                  <a:gd name="T36" fmla="*/ 1 w 39"/>
                  <a:gd name="T37" fmla="*/ 5 h 15"/>
                  <a:gd name="T38" fmla="*/ 0 w 39"/>
                  <a:gd name="T39" fmla="*/ 9 h 15"/>
                  <a:gd name="T40" fmla="*/ 8 w 39"/>
                  <a:gd name="T41" fmla="*/ 14 h 15"/>
                  <a:gd name="T42" fmla="*/ 14 w 39"/>
                  <a:gd name="T43" fmla="*/ 15 h 15"/>
                  <a:gd name="T44" fmla="*/ 33 w 39"/>
                  <a:gd name="T45" fmla="*/ 9 h 15"/>
                  <a:gd name="T46" fmla="*/ 33 w 39"/>
                  <a:gd name="T47" fmla="*/ 9 h 15"/>
                  <a:gd name="T48" fmla="*/ 33 w 39"/>
                  <a:gd name="T49" fmla="*/ 9 h 15"/>
                  <a:gd name="T50" fmla="*/ 39 w 39"/>
                  <a:gd name="T51" fmla="*/ 5 h 15"/>
                  <a:gd name="T52" fmla="*/ 39 w 39"/>
                  <a:gd name="T53" fmla="*/ 5 h 15"/>
                  <a:gd name="T54" fmla="*/ 39 w 39"/>
                  <a:gd name="T55" fmla="*/ 5 h 15"/>
                  <a:gd name="T56" fmla="*/ 20 w 39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5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7"/>
                      <a:pt x="7" y="7"/>
                    </a:cubicBezTo>
                    <a:cubicBezTo>
                      <a:pt x="9" y="6"/>
                      <a:pt x="13" y="6"/>
                      <a:pt x="16" y="6"/>
                    </a:cubicBezTo>
                    <a:cubicBezTo>
                      <a:pt x="19" y="6"/>
                      <a:pt x="22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7" y="5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7" y="6"/>
                      <a:pt x="25" y="6"/>
                    </a:cubicBezTo>
                    <a:cubicBezTo>
                      <a:pt x="22" y="7"/>
                      <a:pt x="19" y="7"/>
                      <a:pt x="16" y="7"/>
                    </a:cubicBezTo>
                    <a:cubicBezTo>
                      <a:pt x="13" y="8"/>
                      <a:pt x="10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0" y="0"/>
                    </a:moveTo>
                    <a:cubicBezTo>
                      <a:pt x="16" y="0"/>
                      <a:pt x="11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3" y="11"/>
                      <a:pt x="6" y="12"/>
                      <a:pt x="8" y="14"/>
                    </a:cubicBezTo>
                    <a:cubicBezTo>
                      <a:pt x="10" y="14"/>
                      <a:pt x="12" y="15"/>
                      <a:pt x="14" y="15"/>
                    </a:cubicBezTo>
                    <a:cubicBezTo>
                      <a:pt x="20" y="15"/>
                      <a:pt x="26" y="13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8"/>
                      <a:pt x="37" y="7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1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218"/>
              <p:cNvSpPr>
                <a:spLocks noEditPoints="1"/>
              </p:cNvSpPr>
              <p:nvPr/>
            </p:nvSpPr>
            <p:spPr bwMode="auto">
              <a:xfrm>
                <a:off x="1712913" y="6091238"/>
                <a:ext cx="169863" cy="211138"/>
              </a:xfrm>
              <a:custGeom>
                <a:avLst/>
                <a:gdLst>
                  <a:gd name="T0" fmla="*/ 14 w 25"/>
                  <a:gd name="T1" fmla="*/ 25 h 31"/>
                  <a:gd name="T2" fmla="*/ 14 w 25"/>
                  <a:gd name="T3" fmla="*/ 25 h 31"/>
                  <a:gd name="T4" fmla="*/ 14 w 25"/>
                  <a:gd name="T5" fmla="*/ 25 h 31"/>
                  <a:gd name="T6" fmla="*/ 14 w 25"/>
                  <a:gd name="T7" fmla="*/ 25 h 31"/>
                  <a:gd name="T8" fmla="*/ 0 w 25"/>
                  <a:gd name="T9" fmla="*/ 0 h 31"/>
                  <a:gd name="T10" fmla="*/ 0 w 25"/>
                  <a:gd name="T11" fmla="*/ 4 h 31"/>
                  <a:gd name="T12" fmla="*/ 3 w 25"/>
                  <a:gd name="T13" fmla="*/ 7 h 31"/>
                  <a:gd name="T14" fmla="*/ 8 w 25"/>
                  <a:gd name="T15" fmla="*/ 14 h 31"/>
                  <a:gd name="T16" fmla="*/ 13 w 25"/>
                  <a:gd name="T17" fmla="*/ 22 h 31"/>
                  <a:gd name="T18" fmla="*/ 14 w 25"/>
                  <a:gd name="T19" fmla="*/ 25 h 31"/>
                  <a:gd name="T20" fmla="*/ 14 w 25"/>
                  <a:gd name="T21" fmla="*/ 25 h 31"/>
                  <a:gd name="T22" fmla="*/ 14 w 25"/>
                  <a:gd name="T23" fmla="*/ 25 h 31"/>
                  <a:gd name="T24" fmla="*/ 14 w 25"/>
                  <a:gd name="T25" fmla="*/ 25 h 31"/>
                  <a:gd name="T26" fmla="*/ 14 w 25"/>
                  <a:gd name="T27" fmla="*/ 25 h 31"/>
                  <a:gd name="T28" fmla="*/ 12 w 25"/>
                  <a:gd name="T29" fmla="*/ 22 h 31"/>
                  <a:gd name="T30" fmla="*/ 6 w 25"/>
                  <a:gd name="T31" fmla="*/ 15 h 31"/>
                  <a:gd name="T32" fmla="*/ 2 w 25"/>
                  <a:gd name="T33" fmla="*/ 8 h 31"/>
                  <a:gd name="T34" fmla="*/ 0 w 25"/>
                  <a:gd name="T35" fmla="*/ 5 h 31"/>
                  <a:gd name="T36" fmla="*/ 0 w 25"/>
                  <a:gd name="T37" fmla="*/ 6 h 31"/>
                  <a:gd name="T38" fmla="*/ 1 w 25"/>
                  <a:gd name="T39" fmla="*/ 16 h 31"/>
                  <a:gd name="T40" fmla="*/ 1 w 25"/>
                  <a:gd name="T41" fmla="*/ 16 h 31"/>
                  <a:gd name="T42" fmla="*/ 1 w 25"/>
                  <a:gd name="T43" fmla="*/ 15 h 31"/>
                  <a:gd name="T44" fmla="*/ 23 w 25"/>
                  <a:gd name="T45" fmla="*/ 30 h 31"/>
                  <a:gd name="T46" fmla="*/ 23 w 25"/>
                  <a:gd name="T47" fmla="*/ 30 h 31"/>
                  <a:gd name="T48" fmla="*/ 23 w 25"/>
                  <a:gd name="T49" fmla="*/ 30 h 31"/>
                  <a:gd name="T50" fmla="*/ 23 w 25"/>
                  <a:gd name="T51" fmla="*/ 30 h 31"/>
                  <a:gd name="T52" fmla="*/ 23 w 25"/>
                  <a:gd name="T53" fmla="*/ 31 h 31"/>
                  <a:gd name="T54" fmla="*/ 23 w 25"/>
                  <a:gd name="T55" fmla="*/ 31 h 31"/>
                  <a:gd name="T56" fmla="*/ 23 w 25"/>
                  <a:gd name="T57" fmla="*/ 31 h 31"/>
                  <a:gd name="T58" fmla="*/ 23 w 25"/>
                  <a:gd name="T59" fmla="*/ 31 h 31"/>
                  <a:gd name="T60" fmla="*/ 23 w 25"/>
                  <a:gd name="T61" fmla="*/ 31 h 31"/>
                  <a:gd name="T62" fmla="*/ 23 w 25"/>
                  <a:gd name="T63" fmla="*/ 31 h 31"/>
                  <a:gd name="T64" fmla="*/ 23 w 25"/>
                  <a:gd name="T65" fmla="*/ 31 h 31"/>
                  <a:gd name="T66" fmla="*/ 23 w 25"/>
                  <a:gd name="T67" fmla="*/ 31 h 31"/>
                  <a:gd name="T68" fmla="*/ 23 w 25"/>
                  <a:gd name="T69" fmla="*/ 31 h 31"/>
                  <a:gd name="T70" fmla="*/ 23 w 25"/>
                  <a:gd name="T71" fmla="*/ 31 h 31"/>
                  <a:gd name="T72" fmla="*/ 23 w 25"/>
                  <a:gd name="T73" fmla="*/ 31 h 31"/>
                  <a:gd name="T74" fmla="*/ 24 w 25"/>
                  <a:gd name="T75" fmla="*/ 31 h 31"/>
                  <a:gd name="T76" fmla="*/ 24 w 25"/>
                  <a:gd name="T77" fmla="*/ 31 h 31"/>
                  <a:gd name="T78" fmla="*/ 24 w 25"/>
                  <a:gd name="T79" fmla="*/ 31 h 31"/>
                  <a:gd name="T80" fmla="*/ 24 w 25"/>
                  <a:gd name="T81" fmla="*/ 31 h 31"/>
                  <a:gd name="T82" fmla="*/ 24 w 25"/>
                  <a:gd name="T83" fmla="*/ 31 h 31"/>
                  <a:gd name="T84" fmla="*/ 24 w 25"/>
                  <a:gd name="T85" fmla="*/ 31 h 31"/>
                  <a:gd name="T86" fmla="*/ 24 w 25"/>
                  <a:gd name="T87" fmla="*/ 31 h 31"/>
                  <a:gd name="T88" fmla="*/ 24 w 25"/>
                  <a:gd name="T89" fmla="*/ 31 h 31"/>
                  <a:gd name="T90" fmla="*/ 24 w 25"/>
                  <a:gd name="T91" fmla="*/ 31 h 31"/>
                  <a:gd name="T92" fmla="*/ 24 w 25"/>
                  <a:gd name="T93" fmla="*/ 31 h 31"/>
                  <a:gd name="T94" fmla="*/ 24 w 25"/>
                  <a:gd name="T95" fmla="*/ 31 h 31"/>
                  <a:gd name="T96" fmla="*/ 24 w 25"/>
                  <a:gd name="T97" fmla="*/ 31 h 31"/>
                  <a:gd name="T98" fmla="*/ 8 w 25"/>
                  <a:gd name="T99" fmla="*/ 5 h 31"/>
                  <a:gd name="T100" fmla="*/ 8 w 25"/>
                  <a:gd name="T101" fmla="*/ 5 h 31"/>
                  <a:gd name="T102" fmla="*/ 0 w 25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31">
                    <a:moveTo>
                      <a:pt x="14" y="25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5" y="9"/>
                      <a:pt x="6" y="11"/>
                      <a:pt x="8" y="14"/>
                    </a:cubicBezTo>
                    <a:cubicBezTo>
                      <a:pt x="10" y="17"/>
                      <a:pt x="11" y="19"/>
                      <a:pt x="13" y="22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0" y="20"/>
                      <a:pt x="8" y="18"/>
                      <a:pt x="6" y="15"/>
                    </a:cubicBezTo>
                    <a:cubicBezTo>
                      <a:pt x="5" y="13"/>
                      <a:pt x="3" y="10"/>
                      <a:pt x="2" y="8"/>
                    </a:cubicBezTo>
                    <a:cubicBezTo>
                      <a:pt x="1" y="7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21"/>
                      <a:pt x="11" y="27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5" y="1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Freeform 219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220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221"/>
              <p:cNvSpPr>
                <a:spLocks/>
              </p:cNvSpPr>
              <p:nvPr/>
            </p:nvSpPr>
            <p:spPr bwMode="auto">
              <a:xfrm>
                <a:off x="1720850" y="5888038"/>
                <a:ext cx="66675" cy="134938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1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2 w 10"/>
                  <a:gd name="T13" fmla="*/ 18 h 20"/>
                  <a:gd name="T14" fmla="*/ 6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3" y="13"/>
                      <a:pt x="1" y="15"/>
                      <a:pt x="1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8"/>
                    </a:cubicBezTo>
                    <a:cubicBezTo>
                      <a:pt x="3" y="16"/>
                      <a:pt x="4" y="13"/>
                      <a:pt x="6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Freeform 222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Freeform 223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25"/>
              <p:cNvSpPr>
                <a:spLocks/>
              </p:cNvSpPr>
              <p:nvPr/>
            </p:nvSpPr>
            <p:spPr bwMode="auto">
              <a:xfrm>
                <a:off x="1733550" y="6064250"/>
                <a:ext cx="176213" cy="20637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1 h 3"/>
                  <a:gd name="T6" fmla="*/ 4 w 26"/>
                  <a:gd name="T7" fmla="*/ 2 h 3"/>
                  <a:gd name="T8" fmla="*/ 0 w 26"/>
                  <a:gd name="T9" fmla="*/ 3 h 3"/>
                  <a:gd name="T10" fmla="*/ 0 w 26"/>
                  <a:gd name="T11" fmla="*/ 3 h 3"/>
                  <a:gd name="T12" fmla="*/ 0 w 26"/>
                  <a:gd name="T13" fmla="*/ 3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1 h 3"/>
                  <a:gd name="T26" fmla="*/ 26 w 26"/>
                  <a:gd name="T27" fmla="*/ 1 h 3"/>
                  <a:gd name="T28" fmla="*/ 26 w 26"/>
                  <a:gd name="T29" fmla="*/ 1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16" y="1"/>
                      <a:pt x="13" y="1"/>
                    </a:cubicBezTo>
                    <a:cubicBezTo>
                      <a:pt x="10" y="1"/>
                      <a:pt x="6" y="1"/>
                      <a:pt x="4" y="2"/>
                    </a:cubicBezTo>
                    <a:cubicBezTo>
                      <a:pt x="2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2" y="1"/>
                    </a:cubicBezTo>
                    <a:cubicBezTo>
                      <a:pt x="24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Rectangle 226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Rectangle 227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28"/>
              <p:cNvSpPr>
                <a:spLocks noEditPoints="1"/>
              </p:cNvSpPr>
              <p:nvPr/>
            </p:nvSpPr>
            <p:spPr bwMode="auto">
              <a:xfrm>
                <a:off x="1712913" y="6118225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21 h 21"/>
                  <a:gd name="T4" fmla="*/ 14 w 14"/>
                  <a:gd name="T5" fmla="*/ 21 h 21"/>
                  <a:gd name="T6" fmla="*/ 14 w 14"/>
                  <a:gd name="T7" fmla="*/ 21 h 21"/>
                  <a:gd name="T8" fmla="*/ 14 w 14"/>
                  <a:gd name="T9" fmla="*/ 21 h 21"/>
                  <a:gd name="T10" fmla="*/ 14 w 14"/>
                  <a:gd name="T11" fmla="*/ 21 h 21"/>
                  <a:gd name="T12" fmla="*/ 14 w 14"/>
                  <a:gd name="T13" fmla="*/ 21 h 21"/>
                  <a:gd name="T14" fmla="*/ 0 w 14"/>
                  <a:gd name="T15" fmla="*/ 0 h 21"/>
                  <a:gd name="T16" fmla="*/ 0 w 14"/>
                  <a:gd name="T17" fmla="*/ 1 h 21"/>
                  <a:gd name="T18" fmla="*/ 2 w 14"/>
                  <a:gd name="T19" fmla="*/ 4 h 21"/>
                  <a:gd name="T20" fmla="*/ 6 w 14"/>
                  <a:gd name="T21" fmla="*/ 11 h 21"/>
                  <a:gd name="T22" fmla="*/ 12 w 14"/>
                  <a:gd name="T23" fmla="*/ 18 h 21"/>
                  <a:gd name="T24" fmla="*/ 14 w 14"/>
                  <a:gd name="T25" fmla="*/ 21 h 21"/>
                  <a:gd name="T26" fmla="*/ 14 w 14"/>
                  <a:gd name="T27" fmla="*/ 21 h 21"/>
                  <a:gd name="T28" fmla="*/ 14 w 14"/>
                  <a:gd name="T29" fmla="*/ 21 h 21"/>
                  <a:gd name="T30" fmla="*/ 13 w 14"/>
                  <a:gd name="T31" fmla="*/ 18 h 21"/>
                  <a:gd name="T32" fmla="*/ 8 w 14"/>
                  <a:gd name="T33" fmla="*/ 10 h 21"/>
                  <a:gd name="T34" fmla="*/ 3 w 14"/>
                  <a:gd name="T35" fmla="*/ 3 h 21"/>
                  <a:gd name="T36" fmla="*/ 0 w 1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5" y="9"/>
                      <a:pt x="6" y="11"/>
                    </a:cubicBezTo>
                    <a:cubicBezTo>
                      <a:pt x="8" y="14"/>
                      <a:pt x="10" y="16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3" y="18"/>
                    </a:cubicBezTo>
                    <a:cubicBezTo>
                      <a:pt x="11" y="15"/>
                      <a:pt x="10" y="13"/>
                      <a:pt x="8" y="10"/>
                    </a:cubicBezTo>
                    <a:cubicBezTo>
                      <a:pt x="6" y="7"/>
                      <a:pt x="5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29"/>
              <p:cNvSpPr>
                <a:spLocks noEditPoints="1"/>
              </p:cNvSpPr>
              <p:nvPr/>
            </p:nvSpPr>
            <p:spPr bwMode="auto">
              <a:xfrm>
                <a:off x="1585913" y="5616575"/>
                <a:ext cx="147638" cy="1017587"/>
              </a:xfrm>
              <a:custGeom>
                <a:avLst/>
                <a:gdLst>
                  <a:gd name="T0" fmla="*/ 20 w 22"/>
                  <a:gd name="T1" fmla="*/ 57 h 150"/>
                  <a:gd name="T2" fmla="*/ 9 w 22"/>
                  <a:gd name="T3" fmla="*/ 56 h 150"/>
                  <a:gd name="T4" fmla="*/ 8 w 22"/>
                  <a:gd name="T5" fmla="*/ 56 h 150"/>
                  <a:gd name="T6" fmla="*/ 9 w 22"/>
                  <a:gd name="T7" fmla="*/ 55 h 150"/>
                  <a:gd name="T8" fmla="*/ 20 w 22"/>
                  <a:gd name="T9" fmla="*/ 54 h 150"/>
                  <a:gd name="T10" fmla="*/ 20 w 22"/>
                  <a:gd name="T11" fmla="*/ 57 h 150"/>
                  <a:gd name="T12" fmla="*/ 17 w 22"/>
                  <a:gd name="T13" fmla="*/ 0 h 150"/>
                  <a:gd name="T14" fmla="*/ 5 w 22"/>
                  <a:gd name="T15" fmla="*/ 0 h 150"/>
                  <a:gd name="T16" fmla="*/ 5 w 22"/>
                  <a:gd name="T17" fmla="*/ 0 h 150"/>
                  <a:gd name="T18" fmla="*/ 0 w 22"/>
                  <a:gd name="T19" fmla="*/ 10 h 150"/>
                  <a:gd name="T20" fmla="*/ 1 w 22"/>
                  <a:gd name="T21" fmla="*/ 64 h 150"/>
                  <a:gd name="T22" fmla="*/ 2 w 22"/>
                  <a:gd name="T23" fmla="*/ 75 h 150"/>
                  <a:gd name="T24" fmla="*/ 1 w 22"/>
                  <a:gd name="T25" fmla="*/ 86 h 150"/>
                  <a:gd name="T26" fmla="*/ 1 w 22"/>
                  <a:gd name="T27" fmla="*/ 86 h 150"/>
                  <a:gd name="T28" fmla="*/ 0 w 22"/>
                  <a:gd name="T29" fmla="*/ 140 h 150"/>
                  <a:gd name="T30" fmla="*/ 5 w 22"/>
                  <a:gd name="T31" fmla="*/ 150 h 150"/>
                  <a:gd name="T32" fmla="*/ 17 w 22"/>
                  <a:gd name="T33" fmla="*/ 150 h 150"/>
                  <a:gd name="T34" fmla="*/ 22 w 22"/>
                  <a:gd name="T35" fmla="*/ 140 h 150"/>
                  <a:gd name="T36" fmla="*/ 20 w 22"/>
                  <a:gd name="T37" fmla="*/ 86 h 150"/>
                  <a:gd name="T38" fmla="*/ 20 w 22"/>
                  <a:gd name="T39" fmla="*/ 86 h 150"/>
                  <a:gd name="T40" fmla="*/ 19 w 22"/>
                  <a:gd name="T41" fmla="*/ 76 h 150"/>
                  <a:gd name="T42" fmla="*/ 20 w 22"/>
                  <a:gd name="T43" fmla="*/ 66 h 150"/>
                  <a:gd name="T44" fmla="*/ 21 w 22"/>
                  <a:gd name="T45" fmla="*/ 45 h 150"/>
                  <a:gd name="T46" fmla="*/ 21 w 22"/>
                  <a:gd name="T47" fmla="*/ 45 h 150"/>
                  <a:gd name="T48" fmla="*/ 21 w 22"/>
                  <a:gd name="T49" fmla="*/ 41 h 150"/>
                  <a:gd name="T50" fmla="*/ 15 w 22"/>
                  <a:gd name="T51" fmla="*/ 41 h 150"/>
                  <a:gd name="T52" fmla="*/ 14 w 22"/>
                  <a:gd name="T53" fmla="*/ 40 h 150"/>
                  <a:gd name="T54" fmla="*/ 15 w 22"/>
                  <a:gd name="T55" fmla="*/ 39 h 150"/>
                  <a:gd name="T56" fmla="*/ 21 w 22"/>
                  <a:gd name="T57" fmla="*/ 38 h 150"/>
                  <a:gd name="T58" fmla="*/ 22 w 22"/>
                  <a:gd name="T59" fmla="*/ 10 h 150"/>
                  <a:gd name="T60" fmla="*/ 17 w 22"/>
                  <a:gd name="T6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50">
                    <a:moveTo>
                      <a:pt x="20" y="57"/>
                    </a:move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7"/>
                      <a:pt x="20" y="57"/>
                      <a:pt x="20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67"/>
                      <a:pt x="2" y="71"/>
                      <a:pt x="2" y="75"/>
                    </a:cubicBezTo>
                    <a:cubicBezTo>
                      <a:pt x="2" y="78"/>
                      <a:pt x="2" y="82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82"/>
                      <a:pt x="19" y="79"/>
                      <a:pt x="19" y="76"/>
                    </a:cubicBezTo>
                    <a:cubicBezTo>
                      <a:pt x="19" y="72"/>
                      <a:pt x="19" y="69"/>
                      <a:pt x="20" y="6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1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30"/>
              <p:cNvSpPr>
                <a:spLocks/>
              </p:cNvSpPr>
              <p:nvPr/>
            </p:nvSpPr>
            <p:spPr bwMode="auto">
              <a:xfrm>
                <a:off x="1679575" y="5873750"/>
                <a:ext cx="47625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3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31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232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255"/>
              <p:cNvSpPr>
                <a:spLocks noEditPoints="1"/>
              </p:cNvSpPr>
              <p:nvPr/>
            </p:nvSpPr>
            <p:spPr bwMode="auto">
              <a:xfrm>
                <a:off x="1712913" y="5086350"/>
                <a:ext cx="263525" cy="488950"/>
              </a:xfrm>
              <a:custGeom>
                <a:avLst/>
                <a:gdLst>
                  <a:gd name="T0" fmla="*/ 25 w 39"/>
                  <a:gd name="T1" fmla="*/ 72 h 72"/>
                  <a:gd name="T2" fmla="*/ 25 w 39"/>
                  <a:gd name="T3" fmla="*/ 72 h 72"/>
                  <a:gd name="T4" fmla="*/ 25 w 39"/>
                  <a:gd name="T5" fmla="*/ 72 h 72"/>
                  <a:gd name="T6" fmla="*/ 24 w 39"/>
                  <a:gd name="T7" fmla="*/ 72 h 72"/>
                  <a:gd name="T8" fmla="*/ 24 w 39"/>
                  <a:gd name="T9" fmla="*/ 72 h 72"/>
                  <a:gd name="T10" fmla="*/ 24 w 39"/>
                  <a:gd name="T11" fmla="*/ 72 h 72"/>
                  <a:gd name="T12" fmla="*/ 33 w 39"/>
                  <a:gd name="T13" fmla="*/ 41 h 72"/>
                  <a:gd name="T14" fmla="*/ 33 w 39"/>
                  <a:gd name="T15" fmla="*/ 41 h 72"/>
                  <a:gd name="T16" fmla="*/ 33 w 39"/>
                  <a:gd name="T17" fmla="*/ 41 h 72"/>
                  <a:gd name="T18" fmla="*/ 39 w 39"/>
                  <a:gd name="T19" fmla="*/ 37 h 72"/>
                  <a:gd name="T20" fmla="*/ 33 w 39"/>
                  <a:gd name="T21" fmla="*/ 41 h 72"/>
                  <a:gd name="T22" fmla="*/ 39 w 39"/>
                  <a:gd name="T23" fmla="*/ 37 h 72"/>
                  <a:gd name="T24" fmla="*/ 16 w 39"/>
                  <a:gd name="T25" fmla="*/ 3 h 72"/>
                  <a:gd name="T26" fmla="*/ 16 w 39"/>
                  <a:gd name="T27" fmla="*/ 3 h 72"/>
                  <a:gd name="T28" fmla="*/ 16 w 39"/>
                  <a:gd name="T29" fmla="*/ 3 h 72"/>
                  <a:gd name="T30" fmla="*/ 16 w 39"/>
                  <a:gd name="T31" fmla="*/ 3 h 72"/>
                  <a:gd name="T32" fmla="*/ 16 w 39"/>
                  <a:gd name="T33" fmla="*/ 3 h 72"/>
                  <a:gd name="T34" fmla="*/ 16 w 39"/>
                  <a:gd name="T35" fmla="*/ 3 h 72"/>
                  <a:gd name="T36" fmla="*/ 16 w 39"/>
                  <a:gd name="T37" fmla="*/ 3 h 72"/>
                  <a:gd name="T38" fmla="*/ 16 w 39"/>
                  <a:gd name="T39" fmla="*/ 3 h 72"/>
                  <a:gd name="T40" fmla="*/ 16 w 39"/>
                  <a:gd name="T41" fmla="*/ 3 h 72"/>
                  <a:gd name="T42" fmla="*/ 16 w 39"/>
                  <a:gd name="T43" fmla="*/ 3 h 72"/>
                  <a:gd name="T44" fmla="*/ 16 w 39"/>
                  <a:gd name="T45" fmla="*/ 3 h 72"/>
                  <a:gd name="T46" fmla="*/ 16 w 39"/>
                  <a:gd name="T47" fmla="*/ 3 h 72"/>
                  <a:gd name="T48" fmla="*/ 16 w 39"/>
                  <a:gd name="T49" fmla="*/ 3 h 72"/>
                  <a:gd name="T50" fmla="*/ 16 w 39"/>
                  <a:gd name="T51" fmla="*/ 3 h 72"/>
                  <a:gd name="T52" fmla="*/ 16 w 39"/>
                  <a:gd name="T53" fmla="*/ 3 h 72"/>
                  <a:gd name="T54" fmla="*/ 16 w 39"/>
                  <a:gd name="T55" fmla="*/ 3 h 72"/>
                  <a:gd name="T56" fmla="*/ 16 w 39"/>
                  <a:gd name="T57" fmla="*/ 3 h 72"/>
                  <a:gd name="T58" fmla="*/ 16 w 39"/>
                  <a:gd name="T59" fmla="*/ 3 h 72"/>
                  <a:gd name="T60" fmla="*/ 16 w 39"/>
                  <a:gd name="T61" fmla="*/ 3 h 72"/>
                  <a:gd name="T62" fmla="*/ 16 w 39"/>
                  <a:gd name="T63" fmla="*/ 3 h 72"/>
                  <a:gd name="T64" fmla="*/ 16 w 39"/>
                  <a:gd name="T65" fmla="*/ 3 h 72"/>
                  <a:gd name="T66" fmla="*/ 0 w 39"/>
                  <a:gd name="T67" fmla="*/ 0 h 72"/>
                  <a:gd name="T68" fmla="*/ 0 w 39"/>
                  <a:gd name="T69" fmla="*/ 0 h 72"/>
                  <a:gd name="T70" fmla="*/ 1 w 39"/>
                  <a:gd name="T71" fmla="*/ 10 h 72"/>
                  <a:gd name="T72" fmla="*/ 1 w 39"/>
                  <a:gd name="T73" fmla="*/ 18 h 72"/>
                  <a:gd name="T74" fmla="*/ 1 w 39"/>
                  <a:gd name="T75" fmla="*/ 18 h 72"/>
                  <a:gd name="T76" fmla="*/ 1 w 39"/>
                  <a:gd name="T77" fmla="*/ 10 h 72"/>
                  <a:gd name="T78" fmla="*/ 0 w 39"/>
                  <a:gd name="T7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72"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moveTo>
                      <a:pt x="24" y="72"/>
                    </a:move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moveTo>
                      <a:pt x="39" y="37"/>
                    </a:moveTo>
                    <a:cubicBezTo>
                      <a:pt x="37" y="39"/>
                      <a:pt x="35" y="40"/>
                      <a:pt x="33" y="41"/>
                    </a:cubicBezTo>
                    <a:cubicBezTo>
                      <a:pt x="35" y="40"/>
                      <a:pt x="37" y="39"/>
                      <a:pt x="39" y="37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0" y="4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256"/>
              <p:cNvSpPr>
                <a:spLocks/>
              </p:cNvSpPr>
              <p:nvPr/>
            </p:nvSpPr>
            <p:spPr bwMode="auto">
              <a:xfrm>
                <a:off x="1720850" y="5100638"/>
                <a:ext cx="114300" cy="236537"/>
              </a:xfrm>
              <a:custGeom>
                <a:avLst/>
                <a:gdLst>
                  <a:gd name="T0" fmla="*/ 15 w 17"/>
                  <a:gd name="T1" fmla="*/ 0 h 35"/>
                  <a:gd name="T2" fmla="*/ 15 w 17"/>
                  <a:gd name="T3" fmla="*/ 0 h 35"/>
                  <a:gd name="T4" fmla="*/ 0 w 17"/>
                  <a:gd name="T5" fmla="*/ 16 h 35"/>
                  <a:gd name="T6" fmla="*/ 0 w 17"/>
                  <a:gd name="T7" fmla="*/ 16 h 35"/>
                  <a:gd name="T8" fmla="*/ 0 w 17"/>
                  <a:gd name="T9" fmla="*/ 16 h 35"/>
                  <a:gd name="T10" fmla="*/ 1 w 17"/>
                  <a:gd name="T11" fmla="*/ 28 h 35"/>
                  <a:gd name="T12" fmla="*/ 1 w 17"/>
                  <a:gd name="T13" fmla="*/ 26 h 35"/>
                  <a:gd name="T14" fmla="*/ 5 w 17"/>
                  <a:gd name="T15" fmla="*/ 19 h 35"/>
                  <a:gd name="T16" fmla="*/ 9 w 17"/>
                  <a:gd name="T17" fmla="*/ 12 h 35"/>
                  <a:gd name="T18" fmla="*/ 11 w 17"/>
                  <a:gd name="T19" fmla="*/ 9 h 35"/>
                  <a:gd name="T20" fmla="*/ 11 w 17"/>
                  <a:gd name="T21" fmla="*/ 9 h 35"/>
                  <a:gd name="T22" fmla="*/ 10 w 17"/>
                  <a:gd name="T23" fmla="*/ 12 h 35"/>
                  <a:gd name="T24" fmla="*/ 6 w 17"/>
                  <a:gd name="T25" fmla="*/ 20 h 35"/>
                  <a:gd name="T26" fmla="*/ 2 w 17"/>
                  <a:gd name="T27" fmla="*/ 27 h 35"/>
                  <a:gd name="T28" fmla="*/ 1 w 17"/>
                  <a:gd name="T29" fmla="*/ 29 h 35"/>
                  <a:gd name="T30" fmla="*/ 1 w 17"/>
                  <a:gd name="T31" fmla="*/ 35 h 35"/>
                  <a:gd name="T32" fmla="*/ 5 w 17"/>
                  <a:gd name="T33" fmla="*/ 33 h 35"/>
                  <a:gd name="T34" fmla="*/ 15 w 17"/>
                  <a:gd name="T35" fmla="*/ 1 h 35"/>
                  <a:gd name="T36" fmla="*/ 15 w 17"/>
                  <a:gd name="T37" fmla="*/ 1 h 35"/>
                  <a:gd name="T38" fmla="*/ 15 w 17"/>
                  <a:gd name="T39" fmla="*/ 1 h 35"/>
                  <a:gd name="T40" fmla="*/ 15 w 17"/>
                  <a:gd name="T41" fmla="*/ 1 h 35"/>
                  <a:gd name="T42" fmla="*/ 15 w 17"/>
                  <a:gd name="T43" fmla="*/ 1 h 35"/>
                  <a:gd name="T44" fmla="*/ 15 w 17"/>
                  <a:gd name="T45" fmla="*/ 1 h 35"/>
                  <a:gd name="T46" fmla="*/ 15 w 17"/>
                  <a:gd name="T47" fmla="*/ 1 h 35"/>
                  <a:gd name="T48" fmla="*/ 15 w 17"/>
                  <a:gd name="T49" fmla="*/ 1 h 35"/>
                  <a:gd name="T50" fmla="*/ 15 w 17"/>
                  <a:gd name="T51" fmla="*/ 1 h 35"/>
                  <a:gd name="T52" fmla="*/ 15 w 17"/>
                  <a:gd name="T53" fmla="*/ 1 h 35"/>
                  <a:gd name="T54" fmla="*/ 15 w 17"/>
                  <a:gd name="T55" fmla="*/ 1 h 35"/>
                  <a:gd name="T56" fmla="*/ 15 w 17"/>
                  <a:gd name="T57" fmla="*/ 1 h 35"/>
                  <a:gd name="T58" fmla="*/ 15 w 17"/>
                  <a:gd name="T59" fmla="*/ 1 h 35"/>
                  <a:gd name="T60" fmla="*/ 15 w 17"/>
                  <a:gd name="T61" fmla="*/ 1 h 35"/>
                  <a:gd name="T62" fmla="*/ 15 w 17"/>
                  <a:gd name="T63" fmla="*/ 0 h 35"/>
                  <a:gd name="T64" fmla="*/ 15 w 17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4"/>
                      <a:pt x="3" y="22"/>
                      <a:pt x="5" y="19"/>
                    </a:cubicBezTo>
                    <a:cubicBezTo>
                      <a:pt x="6" y="16"/>
                      <a:pt x="8" y="14"/>
                      <a:pt x="9" y="12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10"/>
                      <a:pt x="10" y="12"/>
                    </a:cubicBezTo>
                    <a:cubicBezTo>
                      <a:pt x="9" y="14"/>
                      <a:pt x="8" y="17"/>
                      <a:pt x="6" y="20"/>
                    </a:cubicBezTo>
                    <a:cubicBezTo>
                      <a:pt x="5" y="22"/>
                      <a:pt x="4" y="25"/>
                      <a:pt x="2" y="27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4" y="33"/>
                      <a:pt x="5" y="33"/>
                    </a:cubicBezTo>
                    <a:cubicBezTo>
                      <a:pt x="11" y="28"/>
                      <a:pt x="17" y="18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257"/>
              <p:cNvSpPr>
                <a:spLocks noEditPoints="1"/>
              </p:cNvSpPr>
              <p:nvPr/>
            </p:nvSpPr>
            <p:spPr bwMode="auto">
              <a:xfrm>
                <a:off x="1727200" y="5303838"/>
                <a:ext cx="249238" cy="101600"/>
              </a:xfrm>
              <a:custGeom>
                <a:avLst/>
                <a:gdLst>
                  <a:gd name="T0" fmla="*/ 2 w 37"/>
                  <a:gd name="T1" fmla="*/ 8 h 15"/>
                  <a:gd name="T2" fmla="*/ 2 w 37"/>
                  <a:gd name="T3" fmla="*/ 8 h 15"/>
                  <a:gd name="T4" fmla="*/ 6 w 37"/>
                  <a:gd name="T5" fmla="*/ 7 h 15"/>
                  <a:gd name="T6" fmla="*/ 14 w 37"/>
                  <a:gd name="T7" fmla="*/ 6 h 15"/>
                  <a:gd name="T8" fmla="*/ 23 w 37"/>
                  <a:gd name="T9" fmla="*/ 5 h 15"/>
                  <a:gd name="T10" fmla="*/ 23 w 37"/>
                  <a:gd name="T11" fmla="*/ 5 h 15"/>
                  <a:gd name="T12" fmla="*/ 27 w 37"/>
                  <a:gd name="T13" fmla="*/ 6 h 15"/>
                  <a:gd name="T14" fmla="*/ 27 w 37"/>
                  <a:gd name="T15" fmla="*/ 6 h 15"/>
                  <a:gd name="T16" fmla="*/ 23 w 37"/>
                  <a:gd name="T17" fmla="*/ 6 h 15"/>
                  <a:gd name="T18" fmla="*/ 15 w 37"/>
                  <a:gd name="T19" fmla="*/ 7 h 15"/>
                  <a:gd name="T20" fmla="*/ 6 w 37"/>
                  <a:gd name="T21" fmla="*/ 8 h 15"/>
                  <a:gd name="T22" fmla="*/ 6 w 37"/>
                  <a:gd name="T23" fmla="*/ 8 h 15"/>
                  <a:gd name="T24" fmla="*/ 5 w 37"/>
                  <a:gd name="T25" fmla="*/ 8 h 15"/>
                  <a:gd name="T26" fmla="*/ 2 w 37"/>
                  <a:gd name="T27" fmla="*/ 8 h 15"/>
                  <a:gd name="T28" fmla="*/ 2 w 37"/>
                  <a:gd name="T29" fmla="*/ 8 h 15"/>
                  <a:gd name="T30" fmla="*/ 18 w 37"/>
                  <a:gd name="T31" fmla="*/ 0 h 15"/>
                  <a:gd name="T32" fmla="*/ 4 w 37"/>
                  <a:gd name="T33" fmla="*/ 3 h 15"/>
                  <a:gd name="T34" fmla="*/ 4 w 37"/>
                  <a:gd name="T35" fmla="*/ 3 h 15"/>
                  <a:gd name="T36" fmla="*/ 0 w 37"/>
                  <a:gd name="T37" fmla="*/ 5 h 15"/>
                  <a:gd name="T38" fmla="*/ 0 w 37"/>
                  <a:gd name="T39" fmla="*/ 9 h 15"/>
                  <a:gd name="T40" fmla="*/ 0 w 37"/>
                  <a:gd name="T41" fmla="*/ 10 h 15"/>
                  <a:gd name="T42" fmla="*/ 7 w 37"/>
                  <a:gd name="T43" fmla="*/ 14 h 15"/>
                  <a:gd name="T44" fmla="*/ 13 w 37"/>
                  <a:gd name="T45" fmla="*/ 15 h 15"/>
                  <a:gd name="T46" fmla="*/ 31 w 37"/>
                  <a:gd name="T47" fmla="*/ 9 h 15"/>
                  <a:gd name="T48" fmla="*/ 31 w 37"/>
                  <a:gd name="T49" fmla="*/ 9 h 15"/>
                  <a:gd name="T50" fmla="*/ 31 w 37"/>
                  <a:gd name="T51" fmla="*/ 9 h 15"/>
                  <a:gd name="T52" fmla="*/ 37 w 37"/>
                  <a:gd name="T53" fmla="*/ 5 h 15"/>
                  <a:gd name="T54" fmla="*/ 37 w 37"/>
                  <a:gd name="T55" fmla="*/ 5 h 15"/>
                  <a:gd name="T56" fmla="*/ 37 w 37"/>
                  <a:gd name="T57" fmla="*/ 5 h 15"/>
                  <a:gd name="T58" fmla="*/ 18 w 37"/>
                  <a:gd name="T5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" h="15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7"/>
                      <a:pt x="6" y="7"/>
                    </a:cubicBezTo>
                    <a:cubicBezTo>
                      <a:pt x="8" y="6"/>
                      <a:pt x="11" y="6"/>
                      <a:pt x="14" y="6"/>
                    </a:cubicBezTo>
                    <a:cubicBezTo>
                      <a:pt x="18" y="6"/>
                      <a:pt x="21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6" y="5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6"/>
                      <a:pt x="23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2" y="8"/>
                      <a:pt x="9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8" y="0"/>
                    </a:moveTo>
                    <a:cubicBezTo>
                      <a:pt x="14" y="0"/>
                      <a:pt x="9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1" y="4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1"/>
                      <a:pt x="5" y="13"/>
                      <a:pt x="7" y="14"/>
                    </a:cubicBezTo>
                    <a:cubicBezTo>
                      <a:pt x="9" y="14"/>
                      <a:pt x="11" y="15"/>
                      <a:pt x="13" y="15"/>
                    </a:cubicBezTo>
                    <a:cubicBezTo>
                      <a:pt x="18" y="15"/>
                      <a:pt x="24" y="13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0" y="0"/>
                      <a:pt x="18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258"/>
              <p:cNvSpPr>
                <a:spLocks noEditPoints="1"/>
              </p:cNvSpPr>
              <p:nvPr/>
            </p:nvSpPr>
            <p:spPr bwMode="auto">
              <a:xfrm>
                <a:off x="1727200" y="5372100"/>
                <a:ext cx="155575" cy="203200"/>
              </a:xfrm>
              <a:custGeom>
                <a:avLst/>
                <a:gdLst>
                  <a:gd name="T0" fmla="*/ 13 w 23"/>
                  <a:gd name="T1" fmla="*/ 24 h 30"/>
                  <a:gd name="T2" fmla="*/ 13 w 23"/>
                  <a:gd name="T3" fmla="*/ 24 h 30"/>
                  <a:gd name="T4" fmla="*/ 13 w 23"/>
                  <a:gd name="T5" fmla="*/ 24 h 30"/>
                  <a:gd name="T6" fmla="*/ 13 w 23"/>
                  <a:gd name="T7" fmla="*/ 24 h 30"/>
                  <a:gd name="T8" fmla="*/ 0 w 23"/>
                  <a:gd name="T9" fmla="*/ 0 h 30"/>
                  <a:gd name="T10" fmla="*/ 0 w 23"/>
                  <a:gd name="T11" fmla="*/ 3 h 30"/>
                  <a:gd name="T12" fmla="*/ 0 w 23"/>
                  <a:gd name="T13" fmla="*/ 4 h 30"/>
                  <a:gd name="T14" fmla="*/ 2 w 23"/>
                  <a:gd name="T15" fmla="*/ 6 h 30"/>
                  <a:gd name="T16" fmla="*/ 7 w 23"/>
                  <a:gd name="T17" fmla="*/ 13 h 30"/>
                  <a:gd name="T18" fmla="*/ 11 w 23"/>
                  <a:gd name="T19" fmla="*/ 21 h 30"/>
                  <a:gd name="T20" fmla="*/ 13 w 23"/>
                  <a:gd name="T21" fmla="*/ 24 h 30"/>
                  <a:gd name="T22" fmla="*/ 13 w 23"/>
                  <a:gd name="T23" fmla="*/ 24 h 30"/>
                  <a:gd name="T24" fmla="*/ 13 w 23"/>
                  <a:gd name="T25" fmla="*/ 24 h 30"/>
                  <a:gd name="T26" fmla="*/ 13 w 23"/>
                  <a:gd name="T27" fmla="*/ 24 h 30"/>
                  <a:gd name="T28" fmla="*/ 13 w 23"/>
                  <a:gd name="T29" fmla="*/ 24 h 30"/>
                  <a:gd name="T30" fmla="*/ 10 w 23"/>
                  <a:gd name="T31" fmla="*/ 21 h 30"/>
                  <a:gd name="T32" fmla="*/ 5 w 23"/>
                  <a:gd name="T33" fmla="*/ 14 h 30"/>
                  <a:gd name="T34" fmla="*/ 1 w 23"/>
                  <a:gd name="T35" fmla="*/ 7 h 30"/>
                  <a:gd name="T36" fmla="*/ 1 w 23"/>
                  <a:gd name="T37" fmla="*/ 15 h 30"/>
                  <a:gd name="T38" fmla="*/ 1 w 23"/>
                  <a:gd name="T39" fmla="*/ 17 h 30"/>
                  <a:gd name="T40" fmla="*/ 22 w 23"/>
                  <a:gd name="T41" fmla="*/ 30 h 30"/>
                  <a:gd name="T42" fmla="*/ 22 w 23"/>
                  <a:gd name="T43" fmla="*/ 30 h 30"/>
                  <a:gd name="T44" fmla="*/ 23 w 23"/>
                  <a:gd name="T45" fmla="*/ 30 h 30"/>
                  <a:gd name="T46" fmla="*/ 23 w 23"/>
                  <a:gd name="T47" fmla="*/ 30 h 30"/>
                  <a:gd name="T48" fmla="*/ 23 w 23"/>
                  <a:gd name="T49" fmla="*/ 30 h 30"/>
                  <a:gd name="T50" fmla="*/ 7 w 23"/>
                  <a:gd name="T51" fmla="*/ 4 h 30"/>
                  <a:gd name="T52" fmla="*/ 7 w 23"/>
                  <a:gd name="T53" fmla="*/ 4 h 30"/>
                  <a:gd name="T54" fmla="*/ 0 w 23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0"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6"/>
                      <a:pt x="10" y="18"/>
                      <a:pt x="11" y="21"/>
                    </a:cubicBezTo>
                    <a:cubicBezTo>
                      <a:pt x="12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2" y="23"/>
                      <a:pt x="10" y="21"/>
                    </a:cubicBezTo>
                    <a:cubicBezTo>
                      <a:pt x="9" y="19"/>
                      <a:pt x="7" y="17"/>
                      <a:pt x="5" y="14"/>
                    </a:cubicBezTo>
                    <a:cubicBezTo>
                      <a:pt x="3" y="12"/>
                      <a:pt x="2" y="9"/>
                      <a:pt x="1" y="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5" y="22"/>
                      <a:pt x="12" y="27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1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259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260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261"/>
              <p:cNvSpPr>
                <a:spLocks/>
              </p:cNvSpPr>
              <p:nvPr/>
            </p:nvSpPr>
            <p:spPr bwMode="auto">
              <a:xfrm>
                <a:off x="1727200" y="5160963"/>
                <a:ext cx="66675" cy="136525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0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1 w 10"/>
                  <a:gd name="T13" fmla="*/ 18 h 20"/>
                  <a:gd name="T14" fmla="*/ 5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1" y="18"/>
                    </a:cubicBezTo>
                    <a:cubicBezTo>
                      <a:pt x="3" y="16"/>
                      <a:pt x="4" y="13"/>
                      <a:pt x="5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262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263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264"/>
              <p:cNvSpPr>
                <a:spLocks/>
              </p:cNvSpPr>
              <p:nvPr/>
            </p:nvSpPr>
            <p:spPr bwMode="auto">
              <a:xfrm>
                <a:off x="1739900" y="5337175"/>
                <a:ext cx="169863" cy="20637"/>
              </a:xfrm>
              <a:custGeom>
                <a:avLst/>
                <a:gdLst>
                  <a:gd name="T0" fmla="*/ 21 w 25"/>
                  <a:gd name="T1" fmla="*/ 0 h 3"/>
                  <a:gd name="T2" fmla="*/ 21 w 25"/>
                  <a:gd name="T3" fmla="*/ 0 h 3"/>
                  <a:gd name="T4" fmla="*/ 12 w 25"/>
                  <a:gd name="T5" fmla="*/ 1 h 3"/>
                  <a:gd name="T6" fmla="*/ 4 w 25"/>
                  <a:gd name="T7" fmla="*/ 2 h 3"/>
                  <a:gd name="T8" fmla="*/ 0 w 25"/>
                  <a:gd name="T9" fmla="*/ 3 h 3"/>
                  <a:gd name="T10" fmla="*/ 0 w 25"/>
                  <a:gd name="T11" fmla="*/ 3 h 3"/>
                  <a:gd name="T12" fmla="*/ 0 w 25"/>
                  <a:gd name="T13" fmla="*/ 3 h 3"/>
                  <a:gd name="T14" fmla="*/ 3 w 25"/>
                  <a:gd name="T15" fmla="*/ 3 h 3"/>
                  <a:gd name="T16" fmla="*/ 4 w 25"/>
                  <a:gd name="T17" fmla="*/ 3 h 3"/>
                  <a:gd name="T18" fmla="*/ 4 w 25"/>
                  <a:gd name="T19" fmla="*/ 3 h 3"/>
                  <a:gd name="T20" fmla="*/ 13 w 25"/>
                  <a:gd name="T21" fmla="*/ 2 h 3"/>
                  <a:gd name="T22" fmla="*/ 21 w 25"/>
                  <a:gd name="T23" fmla="*/ 1 h 3"/>
                  <a:gd name="T24" fmla="*/ 25 w 25"/>
                  <a:gd name="T25" fmla="*/ 1 h 3"/>
                  <a:gd name="T26" fmla="*/ 25 w 25"/>
                  <a:gd name="T27" fmla="*/ 1 h 3"/>
                  <a:gd name="T28" fmla="*/ 25 w 25"/>
                  <a:gd name="T29" fmla="*/ 1 h 3"/>
                  <a:gd name="T30" fmla="*/ 21 w 25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6" y="1"/>
                      <a:pt x="12" y="1"/>
                    </a:cubicBezTo>
                    <a:cubicBezTo>
                      <a:pt x="9" y="1"/>
                      <a:pt x="6" y="1"/>
                      <a:pt x="4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1" y="1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Rectangle 265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Rectangle 266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267"/>
              <p:cNvSpPr>
                <a:spLocks noEditPoints="1"/>
              </p:cNvSpPr>
              <p:nvPr/>
            </p:nvSpPr>
            <p:spPr bwMode="auto">
              <a:xfrm>
                <a:off x="1727200" y="5399088"/>
                <a:ext cx="87313" cy="134937"/>
              </a:xfrm>
              <a:custGeom>
                <a:avLst/>
                <a:gdLst>
                  <a:gd name="T0" fmla="*/ 13 w 13"/>
                  <a:gd name="T1" fmla="*/ 20 h 20"/>
                  <a:gd name="T2" fmla="*/ 13 w 13"/>
                  <a:gd name="T3" fmla="*/ 20 h 20"/>
                  <a:gd name="T4" fmla="*/ 13 w 13"/>
                  <a:gd name="T5" fmla="*/ 20 h 20"/>
                  <a:gd name="T6" fmla="*/ 13 w 13"/>
                  <a:gd name="T7" fmla="*/ 20 h 20"/>
                  <a:gd name="T8" fmla="*/ 13 w 13"/>
                  <a:gd name="T9" fmla="*/ 20 h 20"/>
                  <a:gd name="T10" fmla="*/ 13 w 13"/>
                  <a:gd name="T11" fmla="*/ 20 h 20"/>
                  <a:gd name="T12" fmla="*/ 13 w 13"/>
                  <a:gd name="T13" fmla="*/ 20 h 20"/>
                  <a:gd name="T14" fmla="*/ 0 w 13"/>
                  <a:gd name="T15" fmla="*/ 0 h 20"/>
                  <a:gd name="T16" fmla="*/ 1 w 13"/>
                  <a:gd name="T17" fmla="*/ 3 h 20"/>
                  <a:gd name="T18" fmla="*/ 5 w 13"/>
                  <a:gd name="T19" fmla="*/ 10 h 20"/>
                  <a:gd name="T20" fmla="*/ 10 w 13"/>
                  <a:gd name="T21" fmla="*/ 17 h 20"/>
                  <a:gd name="T22" fmla="*/ 13 w 13"/>
                  <a:gd name="T23" fmla="*/ 20 h 20"/>
                  <a:gd name="T24" fmla="*/ 13 w 13"/>
                  <a:gd name="T25" fmla="*/ 20 h 20"/>
                  <a:gd name="T26" fmla="*/ 13 w 13"/>
                  <a:gd name="T27" fmla="*/ 20 h 20"/>
                  <a:gd name="T28" fmla="*/ 11 w 13"/>
                  <a:gd name="T29" fmla="*/ 17 h 20"/>
                  <a:gd name="T30" fmla="*/ 7 w 13"/>
                  <a:gd name="T31" fmla="*/ 9 h 20"/>
                  <a:gd name="T32" fmla="*/ 2 w 13"/>
                  <a:gd name="T33" fmla="*/ 2 h 20"/>
                  <a:gd name="T34" fmla="*/ 0 w 13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0">
                    <a:moveTo>
                      <a:pt x="13" y="20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3" y="8"/>
                      <a:pt x="5" y="10"/>
                    </a:cubicBezTo>
                    <a:cubicBezTo>
                      <a:pt x="7" y="13"/>
                      <a:pt x="9" y="15"/>
                      <a:pt x="10" y="17"/>
                    </a:cubicBezTo>
                    <a:cubicBezTo>
                      <a:pt x="12" y="19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19"/>
                      <a:pt x="11" y="17"/>
                    </a:cubicBezTo>
                    <a:cubicBezTo>
                      <a:pt x="10" y="14"/>
                      <a:pt x="9" y="12"/>
                      <a:pt x="7" y="9"/>
                    </a:cubicBezTo>
                    <a:cubicBezTo>
                      <a:pt x="5" y="6"/>
                      <a:pt x="3" y="4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268"/>
              <p:cNvSpPr>
                <a:spLocks/>
              </p:cNvSpPr>
              <p:nvPr/>
            </p:nvSpPr>
            <p:spPr bwMode="auto">
              <a:xfrm>
                <a:off x="1585913" y="4578350"/>
                <a:ext cx="147638" cy="1017587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5 w 22"/>
                  <a:gd name="T5" fmla="*/ 0 h 150"/>
                  <a:gd name="T6" fmla="*/ 0 w 22"/>
                  <a:gd name="T7" fmla="*/ 10 h 150"/>
                  <a:gd name="T8" fmla="*/ 1 w 22"/>
                  <a:gd name="T9" fmla="*/ 63 h 150"/>
                  <a:gd name="T10" fmla="*/ 2 w 22"/>
                  <a:gd name="T11" fmla="*/ 74 h 150"/>
                  <a:gd name="T12" fmla="*/ 1 w 22"/>
                  <a:gd name="T13" fmla="*/ 85 h 150"/>
                  <a:gd name="T14" fmla="*/ 1 w 22"/>
                  <a:gd name="T15" fmla="*/ 85 h 150"/>
                  <a:gd name="T16" fmla="*/ 0 w 22"/>
                  <a:gd name="T17" fmla="*/ 140 h 150"/>
                  <a:gd name="T18" fmla="*/ 5 w 22"/>
                  <a:gd name="T19" fmla="*/ 150 h 150"/>
                  <a:gd name="T20" fmla="*/ 17 w 22"/>
                  <a:gd name="T21" fmla="*/ 150 h 150"/>
                  <a:gd name="T22" fmla="*/ 22 w 22"/>
                  <a:gd name="T23" fmla="*/ 140 h 150"/>
                  <a:gd name="T24" fmla="*/ 22 w 22"/>
                  <a:gd name="T25" fmla="*/ 140 h 150"/>
                  <a:gd name="T26" fmla="*/ 22 w 22"/>
                  <a:gd name="T27" fmla="*/ 136 h 150"/>
                  <a:gd name="T28" fmla="*/ 6 w 22"/>
                  <a:gd name="T29" fmla="*/ 135 h 150"/>
                  <a:gd name="T30" fmla="*/ 5 w 22"/>
                  <a:gd name="T31" fmla="*/ 134 h 150"/>
                  <a:gd name="T32" fmla="*/ 6 w 22"/>
                  <a:gd name="T33" fmla="*/ 134 h 150"/>
                  <a:gd name="T34" fmla="*/ 22 w 22"/>
                  <a:gd name="T35" fmla="*/ 132 h 150"/>
                  <a:gd name="T36" fmla="*/ 22 w 22"/>
                  <a:gd name="T37" fmla="*/ 124 h 150"/>
                  <a:gd name="T38" fmla="*/ 21 w 22"/>
                  <a:gd name="T39" fmla="*/ 121 h 150"/>
                  <a:gd name="T40" fmla="*/ 21 w 22"/>
                  <a:gd name="T41" fmla="*/ 120 h 150"/>
                  <a:gd name="T42" fmla="*/ 11 w 22"/>
                  <a:gd name="T43" fmla="*/ 119 h 150"/>
                  <a:gd name="T44" fmla="*/ 11 w 22"/>
                  <a:gd name="T45" fmla="*/ 118 h 150"/>
                  <a:gd name="T46" fmla="*/ 11 w 22"/>
                  <a:gd name="T47" fmla="*/ 117 h 150"/>
                  <a:gd name="T48" fmla="*/ 21 w 22"/>
                  <a:gd name="T49" fmla="*/ 116 h 150"/>
                  <a:gd name="T50" fmla="*/ 21 w 22"/>
                  <a:gd name="T51" fmla="*/ 112 h 150"/>
                  <a:gd name="T52" fmla="*/ 21 w 22"/>
                  <a:gd name="T53" fmla="*/ 106 h 150"/>
                  <a:gd name="T54" fmla="*/ 21 w 22"/>
                  <a:gd name="T55" fmla="*/ 105 h 150"/>
                  <a:gd name="T56" fmla="*/ 20 w 22"/>
                  <a:gd name="T57" fmla="*/ 93 h 150"/>
                  <a:gd name="T58" fmla="*/ 20 w 22"/>
                  <a:gd name="T59" fmla="*/ 85 h 150"/>
                  <a:gd name="T60" fmla="*/ 19 w 22"/>
                  <a:gd name="T61" fmla="*/ 75 h 150"/>
                  <a:gd name="T62" fmla="*/ 19 w 22"/>
                  <a:gd name="T63" fmla="*/ 75 h 150"/>
                  <a:gd name="T64" fmla="*/ 20 w 22"/>
                  <a:gd name="T65" fmla="*/ 65 h 150"/>
                  <a:gd name="T66" fmla="*/ 22 w 22"/>
                  <a:gd name="T67" fmla="*/ 10 h 150"/>
                  <a:gd name="T68" fmla="*/ 17 w 22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7"/>
                      <a:pt x="2" y="71"/>
                      <a:pt x="2" y="74"/>
                    </a:cubicBezTo>
                    <a:cubicBezTo>
                      <a:pt x="2" y="78"/>
                      <a:pt x="2" y="82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5" y="134"/>
                      <a:pt x="5" y="134"/>
                      <a:pt x="5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1" y="119"/>
                      <a:pt x="11" y="119"/>
                      <a:pt x="11" y="118"/>
                    </a:cubicBezTo>
                    <a:cubicBezTo>
                      <a:pt x="11" y="118"/>
                      <a:pt x="11" y="117"/>
                      <a:pt x="11" y="117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82"/>
                      <a:pt x="19" y="79"/>
                      <a:pt x="19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2"/>
                      <a:pt x="19" y="69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269"/>
              <p:cNvSpPr>
                <a:spLocks/>
              </p:cNvSpPr>
              <p:nvPr/>
            </p:nvSpPr>
            <p:spPr bwMode="auto">
              <a:xfrm>
                <a:off x="1658938" y="5365750"/>
                <a:ext cx="68263" cy="2698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1 h 4"/>
                  <a:gd name="T14" fmla="*/ 10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270"/>
              <p:cNvSpPr>
                <a:spLocks/>
              </p:cNvSpPr>
              <p:nvPr/>
            </p:nvSpPr>
            <p:spPr bwMode="auto">
              <a:xfrm>
                <a:off x="1619250" y="5473700"/>
                <a:ext cx="114300" cy="26987"/>
              </a:xfrm>
              <a:custGeom>
                <a:avLst/>
                <a:gdLst>
                  <a:gd name="T0" fmla="*/ 17 w 17"/>
                  <a:gd name="T1" fmla="*/ 0 h 4"/>
                  <a:gd name="T2" fmla="*/ 17 w 17"/>
                  <a:gd name="T3" fmla="*/ 0 h 4"/>
                  <a:gd name="T4" fmla="*/ 1 w 17"/>
                  <a:gd name="T5" fmla="*/ 2 h 4"/>
                  <a:gd name="T6" fmla="*/ 0 w 17"/>
                  <a:gd name="T7" fmla="*/ 2 h 4"/>
                  <a:gd name="T8" fmla="*/ 1 w 17"/>
                  <a:gd name="T9" fmla="*/ 3 h 4"/>
                  <a:gd name="T10" fmla="*/ 17 w 17"/>
                  <a:gd name="T11" fmla="*/ 4 h 4"/>
                  <a:gd name="T12" fmla="*/ 17 w 17"/>
                  <a:gd name="T13" fmla="*/ 2 h 4"/>
                  <a:gd name="T14" fmla="*/ 17 w 17"/>
                  <a:gd name="T15" fmla="*/ 2 h 4"/>
                  <a:gd name="T16" fmla="*/ 17 w 1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671" name="组合 670"/>
          <p:cNvGrpSpPr/>
          <p:nvPr/>
        </p:nvGrpSpPr>
        <p:grpSpPr>
          <a:xfrm>
            <a:off x="10166785" y="4762530"/>
            <a:ext cx="2159049" cy="2151063"/>
            <a:chOff x="8989985" y="4716136"/>
            <a:chExt cx="2159049" cy="2151063"/>
          </a:xfrm>
        </p:grpSpPr>
        <p:grpSp>
          <p:nvGrpSpPr>
            <p:cNvPr id="420" name="组合 419"/>
            <p:cNvGrpSpPr/>
            <p:nvPr/>
          </p:nvGrpSpPr>
          <p:grpSpPr>
            <a:xfrm>
              <a:off x="10035357" y="4756943"/>
              <a:ext cx="392113" cy="2057401"/>
              <a:chOff x="2030413" y="4271963"/>
              <a:chExt cx="392113" cy="2057401"/>
            </a:xfrm>
          </p:grpSpPr>
          <p:sp>
            <p:nvSpPr>
              <p:cNvPr id="421" name="Freeform 24"/>
              <p:cNvSpPr>
                <a:spLocks/>
              </p:cNvSpPr>
              <p:nvPr/>
            </p:nvSpPr>
            <p:spPr bwMode="auto">
              <a:xfrm>
                <a:off x="2165350" y="5527676"/>
                <a:ext cx="155575" cy="258763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25"/>
              <p:cNvSpPr>
                <a:spLocks/>
              </p:cNvSpPr>
              <p:nvPr/>
            </p:nvSpPr>
            <p:spPr bwMode="auto">
              <a:xfrm>
                <a:off x="2030413" y="5670551"/>
                <a:ext cx="290513" cy="223838"/>
              </a:xfrm>
              <a:custGeom>
                <a:avLst/>
                <a:gdLst>
                  <a:gd name="T0" fmla="*/ 0 w 43"/>
                  <a:gd name="T1" fmla="*/ 13 h 33"/>
                  <a:gd name="T2" fmla="*/ 43 w 43"/>
                  <a:gd name="T3" fmla="*/ 16 h 33"/>
                  <a:gd name="T4" fmla="*/ 0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0" y="13"/>
                    </a:moveTo>
                    <a:cubicBezTo>
                      <a:pt x="0" y="13"/>
                      <a:pt x="20" y="0"/>
                      <a:pt x="43" y="16"/>
                    </a:cubicBezTo>
                    <a:cubicBezTo>
                      <a:pt x="43" y="16"/>
                      <a:pt x="26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26"/>
              <p:cNvSpPr>
                <a:spLocks/>
              </p:cNvSpPr>
              <p:nvPr/>
            </p:nvSpPr>
            <p:spPr bwMode="auto">
              <a:xfrm>
                <a:off x="2125663" y="577850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27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28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29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1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3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7" y="16"/>
                      <a:pt x="6" y="14"/>
                      <a:pt x="5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3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31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32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26"/>
                  <a:gd name="T1" fmla="*/ 0 h 2"/>
                  <a:gd name="T2" fmla="*/ 5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7" y="0"/>
                      <a:pt x="20" y="1"/>
                      <a:pt x="22" y="1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2"/>
                    </a:cubicBezTo>
                    <a:cubicBezTo>
                      <a:pt x="20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33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34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35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2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0" y="20"/>
                      <a:pt x="2" y="18"/>
                    </a:cubicBezTo>
                    <a:cubicBezTo>
                      <a:pt x="3" y="16"/>
                      <a:pt x="4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1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2159000" y="4802188"/>
                <a:ext cx="155575" cy="257175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2030413" y="4943476"/>
                <a:ext cx="284163" cy="225425"/>
              </a:xfrm>
              <a:custGeom>
                <a:avLst/>
                <a:gdLst>
                  <a:gd name="T0" fmla="*/ 0 w 42"/>
                  <a:gd name="T1" fmla="*/ 13 h 33"/>
                  <a:gd name="T2" fmla="*/ 42 w 42"/>
                  <a:gd name="T3" fmla="*/ 16 h 33"/>
                  <a:gd name="T4" fmla="*/ 0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3"/>
                    </a:moveTo>
                    <a:cubicBezTo>
                      <a:pt x="0" y="13"/>
                      <a:pt x="20" y="0"/>
                      <a:pt x="42" y="16"/>
                    </a:cubicBezTo>
                    <a:cubicBezTo>
                      <a:pt x="42" y="16"/>
                      <a:pt x="25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2125663" y="5053013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8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8" y="0"/>
                    </a:cubicBezTo>
                    <a:cubicBezTo>
                      <a:pt x="28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2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4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8" y="16"/>
                      <a:pt x="6" y="14"/>
                      <a:pt x="5" y="11"/>
                    </a:cubicBezTo>
                    <a:cubicBezTo>
                      <a:pt x="4" y="8"/>
                      <a:pt x="2" y="6"/>
                      <a:pt x="2" y="4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25"/>
                  <a:gd name="T1" fmla="*/ 0 h 2"/>
                  <a:gd name="T2" fmla="*/ 4 w 25"/>
                  <a:gd name="T3" fmla="*/ 0 h 2"/>
                  <a:gd name="T4" fmla="*/ 13 w 25"/>
                  <a:gd name="T5" fmla="*/ 0 h 2"/>
                  <a:gd name="T6" fmla="*/ 22 w 25"/>
                  <a:gd name="T7" fmla="*/ 1 h 2"/>
                  <a:gd name="T8" fmla="*/ 25 w 25"/>
                  <a:gd name="T9" fmla="*/ 2 h 2"/>
                  <a:gd name="T10" fmla="*/ 21 w 25"/>
                  <a:gd name="T11" fmla="*/ 2 h 2"/>
                  <a:gd name="T12" fmla="*/ 13 w 25"/>
                  <a:gd name="T13" fmla="*/ 2 h 2"/>
                  <a:gd name="T14" fmla="*/ 4 w 25"/>
                  <a:gd name="T15" fmla="*/ 1 h 2"/>
                  <a:gd name="T16" fmla="*/ 0 w 2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">
                    <a:moveTo>
                      <a:pt x="0" y="0"/>
                    </a:moveTo>
                    <a:cubicBezTo>
                      <a:pt x="0" y="0"/>
                      <a:pt x="1" y="0"/>
                      <a:pt x="4" y="0"/>
                    </a:cubicBezTo>
                    <a:cubicBezTo>
                      <a:pt x="6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1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1"/>
                      <a:pt x="6" y="1"/>
                      <a:pt x="4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3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69"/>
              <p:cNvSpPr>
                <a:spLocks/>
              </p:cNvSpPr>
              <p:nvPr/>
            </p:nvSpPr>
            <p:spPr bwMode="auto">
              <a:xfrm>
                <a:off x="2246313" y="5059363"/>
                <a:ext cx="107950" cy="34925"/>
              </a:xfrm>
              <a:custGeom>
                <a:avLst/>
                <a:gdLst>
                  <a:gd name="T0" fmla="*/ 15 w 16"/>
                  <a:gd name="T1" fmla="*/ 3 h 5"/>
                  <a:gd name="T2" fmla="*/ 3 w 16"/>
                  <a:gd name="T3" fmla="*/ 5 h 5"/>
                  <a:gd name="T4" fmla="*/ 0 w 16"/>
                  <a:gd name="T5" fmla="*/ 3 h 5"/>
                  <a:gd name="T6" fmla="*/ 2 w 16"/>
                  <a:gd name="T7" fmla="*/ 0 h 5"/>
                  <a:gd name="T8" fmla="*/ 3 w 16"/>
                  <a:gd name="T9" fmla="*/ 0 h 5"/>
                  <a:gd name="T10" fmla="*/ 15 w 16"/>
                  <a:gd name="T11" fmla="*/ 2 h 5"/>
                  <a:gd name="T12" fmla="*/ 16 w 16"/>
                  <a:gd name="T13" fmla="*/ 3 h 5"/>
                  <a:gd name="T14" fmla="*/ 15 w 16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5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71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2246313" y="5168901"/>
                <a:ext cx="142875" cy="33338"/>
              </a:xfrm>
              <a:custGeom>
                <a:avLst/>
                <a:gdLst>
                  <a:gd name="T0" fmla="*/ 21 w 21"/>
                  <a:gd name="T1" fmla="*/ 3 h 5"/>
                  <a:gd name="T2" fmla="*/ 3 w 21"/>
                  <a:gd name="T3" fmla="*/ 5 h 5"/>
                  <a:gd name="T4" fmla="*/ 0 w 21"/>
                  <a:gd name="T5" fmla="*/ 3 h 5"/>
                  <a:gd name="T6" fmla="*/ 2 w 21"/>
                  <a:gd name="T7" fmla="*/ 0 h 5"/>
                  <a:gd name="T8" fmla="*/ 3 w 21"/>
                  <a:gd name="T9" fmla="*/ 0 h 5"/>
                  <a:gd name="T10" fmla="*/ 21 w 21"/>
                  <a:gd name="T11" fmla="*/ 2 h 5"/>
                  <a:gd name="T12" fmla="*/ 21 w 21"/>
                  <a:gd name="T13" fmla="*/ 2 h 5"/>
                  <a:gd name="T14" fmla="*/ 21 w 2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21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Freeform 76"/>
              <p:cNvSpPr>
                <a:spLocks/>
              </p:cNvSpPr>
              <p:nvPr/>
            </p:nvSpPr>
            <p:spPr bwMode="auto">
              <a:xfrm>
                <a:off x="2227263" y="5568951"/>
                <a:ext cx="100013" cy="33338"/>
              </a:xfrm>
              <a:custGeom>
                <a:avLst/>
                <a:gdLst>
                  <a:gd name="T0" fmla="*/ 14 w 15"/>
                  <a:gd name="T1" fmla="*/ 3 h 5"/>
                  <a:gd name="T2" fmla="*/ 2 w 15"/>
                  <a:gd name="T3" fmla="*/ 4 h 5"/>
                  <a:gd name="T4" fmla="*/ 0 w 15"/>
                  <a:gd name="T5" fmla="*/ 2 h 5"/>
                  <a:gd name="T6" fmla="*/ 2 w 15"/>
                  <a:gd name="T7" fmla="*/ 0 h 5"/>
                  <a:gd name="T8" fmla="*/ 2 w 15"/>
                  <a:gd name="T9" fmla="*/ 0 h 5"/>
                  <a:gd name="T10" fmla="*/ 14 w 15"/>
                  <a:gd name="T11" fmla="*/ 1 h 5"/>
                  <a:gd name="T12" fmla="*/ 15 w 15"/>
                  <a:gd name="T13" fmla="*/ 2 h 5"/>
                  <a:gd name="T14" fmla="*/ 14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3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2227263" y="5676901"/>
                <a:ext cx="141288" cy="26988"/>
              </a:xfrm>
              <a:custGeom>
                <a:avLst/>
                <a:gdLst>
                  <a:gd name="T0" fmla="*/ 20 w 21"/>
                  <a:gd name="T1" fmla="*/ 3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164"/>
              <p:cNvSpPr>
                <a:spLocks noEditPoints="1"/>
              </p:cNvSpPr>
              <p:nvPr/>
            </p:nvSpPr>
            <p:spPr bwMode="auto">
              <a:xfrm>
                <a:off x="2132013" y="4781551"/>
                <a:ext cx="290513" cy="488950"/>
              </a:xfrm>
              <a:custGeom>
                <a:avLst/>
                <a:gdLst>
                  <a:gd name="T0" fmla="*/ 0 w 43"/>
                  <a:gd name="T1" fmla="*/ 72 h 72"/>
                  <a:gd name="T2" fmla="*/ 0 w 43"/>
                  <a:gd name="T3" fmla="*/ 72 h 72"/>
                  <a:gd name="T4" fmla="*/ 0 w 43"/>
                  <a:gd name="T5" fmla="*/ 72 h 72"/>
                  <a:gd name="T6" fmla="*/ 0 w 43"/>
                  <a:gd name="T7" fmla="*/ 72 h 72"/>
                  <a:gd name="T8" fmla="*/ 21 w 43"/>
                  <a:gd name="T9" fmla="*/ 59 h 72"/>
                  <a:gd name="T10" fmla="*/ 21 w 43"/>
                  <a:gd name="T11" fmla="*/ 59 h 72"/>
                  <a:gd name="T12" fmla="*/ 21 w 43"/>
                  <a:gd name="T13" fmla="*/ 65 h 72"/>
                  <a:gd name="T14" fmla="*/ 21 w 43"/>
                  <a:gd name="T15" fmla="*/ 65 h 72"/>
                  <a:gd name="T16" fmla="*/ 21 w 43"/>
                  <a:gd name="T17" fmla="*/ 62 h 72"/>
                  <a:gd name="T18" fmla="*/ 21 w 43"/>
                  <a:gd name="T19" fmla="*/ 59 h 72"/>
                  <a:gd name="T20" fmla="*/ 24 w 43"/>
                  <a:gd name="T21" fmla="*/ 1 h 72"/>
                  <a:gd name="T22" fmla="*/ 24 w 43"/>
                  <a:gd name="T23" fmla="*/ 11 h 72"/>
                  <a:gd name="T24" fmla="*/ 23 w 43"/>
                  <a:gd name="T25" fmla="*/ 19 h 72"/>
                  <a:gd name="T26" fmla="*/ 23 w 43"/>
                  <a:gd name="T27" fmla="*/ 19 h 72"/>
                  <a:gd name="T28" fmla="*/ 24 w 43"/>
                  <a:gd name="T29" fmla="*/ 11 h 72"/>
                  <a:gd name="T30" fmla="*/ 24 w 43"/>
                  <a:gd name="T31" fmla="*/ 1 h 72"/>
                  <a:gd name="T32" fmla="*/ 24 w 43"/>
                  <a:gd name="T33" fmla="*/ 1 h 72"/>
                  <a:gd name="T34" fmla="*/ 42 w 43"/>
                  <a:gd name="T35" fmla="*/ 0 h 72"/>
                  <a:gd name="T36" fmla="*/ 42 w 43"/>
                  <a:gd name="T37" fmla="*/ 0 h 72"/>
                  <a:gd name="T38" fmla="*/ 42 w 43"/>
                  <a:gd name="T39" fmla="*/ 11 h 72"/>
                  <a:gd name="T40" fmla="*/ 43 w 43"/>
                  <a:gd name="T41" fmla="*/ 65 h 72"/>
                  <a:gd name="T42" fmla="*/ 43 w 43"/>
                  <a:gd name="T43" fmla="*/ 65 h 72"/>
                  <a:gd name="T44" fmla="*/ 42 w 43"/>
                  <a:gd name="T45" fmla="*/ 11 h 72"/>
                  <a:gd name="T46" fmla="*/ 42 w 43"/>
                  <a:gd name="T4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72"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moveTo>
                      <a:pt x="21" y="59"/>
                    </a:move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59"/>
                      <a:pt x="21" y="59"/>
                      <a:pt x="21" y="59"/>
                    </a:cubicBezTo>
                    <a:moveTo>
                      <a:pt x="24" y="1"/>
                    </a:moveTo>
                    <a:cubicBezTo>
                      <a:pt x="24" y="4"/>
                      <a:pt x="24" y="7"/>
                      <a:pt x="24" y="11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7"/>
                      <a:pt x="24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3"/>
                      <a:pt x="42" y="7"/>
                      <a:pt x="42" y="11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7"/>
                      <a:pt x="42" y="3"/>
                      <a:pt x="42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165"/>
              <p:cNvSpPr>
                <a:spLocks/>
              </p:cNvSpPr>
              <p:nvPr/>
            </p:nvSpPr>
            <p:spPr bwMode="auto">
              <a:xfrm>
                <a:off x="2173288" y="4802188"/>
                <a:ext cx="114300" cy="230188"/>
              </a:xfrm>
              <a:custGeom>
                <a:avLst/>
                <a:gdLst>
                  <a:gd name="T0" fmla="*/ 2 w 17"/>
                  <a:gd name="T1" fmla="*/ 0 h 34"/>
                  <a:gd name="T2" fmla="*/ 2 w 17"/>
                  <a:gd name="T3" fmla="*/ 0 h 34"/>
                  <a:gd name="T4" fmla="*/ 12 w 17"/>
                  <a:gd name="T5" fmla="*/ 32 h 34"/>
                  <a:gd name="T6" fmla="*/ 16 w 17"/>
                  <a:gd name="T7" fmla="*/ 34 h 34"/>
                  <a:gd name="T8" fmla="*/ 17 w 17"/>
                  <a:gd name="T9" fmla="*/ 29 h 34"/>
                  <a:gd name="T10" fmla="*/ 15 w 17"/>
                  <a:gd name="T11" fmla="*/ 26 h 34"/>
                  <a:gd name="T12" fmla="*/ 11 w 17"/>
                  <a:gd name="T13" fmla="*/ 19 h 34"/>
                  <a:gd name="T14" fmla="*/ 8 w 17"/>
                  <a:gd name="T15" fmla="*/ 12 h 34"/>
                  <a:gd name="T16" fmla="*/ 6 w 17"/>
                  <a:gd name="T17" fmla="*/ 8 h 34"/>
                  <a:gd name="T18" fmla="*/ 6 w 17"/>
                  <a:gd name="T19" fmla="*/ 8 h 34"/>
                  <a:gd name="T20" fmla="*/ 6 w 17"/>
                  <a:gd name="T21" fmla="*/ 8 h 34"/>
                  <a:gd name="T22" fmla="*/ 8 w 17"/>
                  <a:gd name="T23" fmla="*/ 11 h 34"/>
                  <a:gd name="T24" fmla="*/ 12 w 17"/>
                  <a:gd name="T25" fmla="*/ 18 h 34"/>
                  <a:gd name="T26" fmla="*/ 16 w 17"/>
                  <a:gd name="T27" fmla="*/ 26 h 34"/>
                  <a:gd name="T28" fmla="*/ 17 w 17"/>
                  <a:gd name="T29" fmla="*/ 28 h 34"/>
                  <a:gd name="T30" fmla="*/ 17 w 17"/>
                  <a:gd name="T31" fmla="*/ 16 h 34"/>
                  <a:gd name="T32" fmla="*/ 17 w 17"/>
                  <a:gd name="T33" fmla="*/ 16 h 34"/>
                  <a:gd name="T34" fmla="*/ 17 w 17"/>
                  <a:gd name="T35" fmla="*/ 16 h 34"/>
                  <a:gd name="T36" fmla="*/ 2 w 17"/>
                  <a:gd name="T37" fmla="*/ 0 h 34"/>
                  <a:gd name="T38" fmla="*/ 2 w 17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3" y="33"/>
                      <a:pt x="15" y="33"/>
                      <a:pt x="16" y="34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4" y="24"/>
                      <a:pt x="12" y="22"/>
                      <a:pt x="11" y="19"/>
                    </a:cubicBezTo>
                    <a:cubicBezTo>
                      <a:pt x="10" y="16"/>
                      <a:pt x="8" y="14"/>
                      <a:pt x="8" y="12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8" y="11"/>
                    </a:cubicBezTo>
                    <a:cubicBezTo>
                      <a:pt x="10" y="13"/>
                      <a:pt x="11" y="16"/>
                      <a:pt x="12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6" y="26"/>
                      <a:pt x="16" y="27"/>
                      <a:pt x="17" y="2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1" y="3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166"/>
              <p:cNvSpPr>
                <a:spLocks noEditPoints="1"/>
              </p:cNvSpPr>
              <p:nvPr/>
            </p:nvSpPr>
            <p:spPr bwMode="auto">
              <a:xfrm>
                <a:off x="2030413" y="4999038"/>
                <a:ext cx="250825" cy="101600"/>
              </a:xfrm>
              <a:custGeom>
                <a:avLst/>
                <a:gdLst>
                  <a:gd name="T0" fmla="*/ 10 w 37"/>
                  <a:gd name="T1" fmla="*/ 6 h 15"/>
                  <a:gd name="T2" fmla="*/ 10 w 37"/>
                  <a:gd name="T3" fmla="*/ 6 h 15"/>
                  <a:gd name="T4" fmla="*/ 14 w 37"/>
                  <a:gd name="T5" fmla="*/ 6 h 15"/>
                  <a:gd name="T6" fmla="*/ 23 w 37"/>
                  <a:gd name="T7" fmla="*/ 6 h 15"/>
                  <a:gd name="T8" fmla="*/ 32 w 37"/>
                  <a:gd name="T9" fmla="*/ 7 h 15"/>
                  <a:gd name="T10" fmla="*/ 35 w 37"/>
                  <a:gd name="T11" fmla="*/ 8 h 15"/>
                  <a:gd name="T12" fmla="*/ 35 w 37"/>
                  <a:gd name="T13" fmla="*/ 8 h 15"/>
                  <a:gd name="T14" fmla="*/ 32 w 37"/>
                  <a:gd name="T15" fmla="*/ 8 h 15"/>
                  <a:gd name="T16" fmla="*/ 31 w 37"/>
                  <a:gd name="T17" fmla="*/ 8 h 15"/>
                  <a:gd name="T18" fmla="*/ 31 w 37"/>
                  <a:gd name="T19" fmla="*/ 8 h 15"/>
                  <a:gd name="T20" fmla="*/ 23 w 37"/>
                  <a:gd name="T21" fmla="*/ 8 h 15"/>
                  <a:gd name="T22" fmla="*/ 14 w 37"/>
                  <a:gd name="T23" fmla="*/ 7 h 15"/>
                  <a:gd name="T24" fmla="*/ 10 w 37"/>
                  <a:gd name="T25" fmla="*/ 6 h 15"/>
                  <a:gd name="T26" fmla="*/ 10 w 37"/>
                  <a:gd name="T27" fmla="*/ 6 h 15"/>
                  <a:gd name="T28" fmla="*/ 19 w 37"/>
                  <a:gd name="T29" fmla="*/ 0 h 15"/>
                  <a:gd name="T30" fmla="*/ 0 w 37"/>
                  <a:gd name="T31" fmla="*/ 5 h 15"/>
                  <a:gd name="T32" fmla="*/ 0 w 37"/>
                  <a:gd name="T33" fmla="*/ 5 h 15"/>
                  <a:gd name="T34" fmla="*/ 24 w 37"/>
                  <a:gd name="T35" fmla="*/ 15 h 15"/>
                  <a:gd name="T36" fmla="*/ 30 w 37"/>
                  <a:gd name="T37" fmla="*/ 14 h 15"/>
                  <a:gd name="T38" fmla="*/ 37 w 37"/>
                  <a:gd name="T39" fmla="*/ 10 h 15"/>
                  <a:gd name="T40" fmla="*/ 37 w 37"/>
                  <a:gd name="T41" fmla="*/ 9 h 15"/>
                  <a:gd name="T42" fmla="*/ 37 w 37"/>
                  <a:gd name="T43" fmla="*/ 5 h 15"/>
                  <a:gd name="T44" fmla="*/ 33 w 37"/>
                  <a:gd name="T45" fmla="*/ 3 h 15"/>
                  <a:gd name="T46" fmla="*/ 33 w 37"/>
                  <a:gd name="T47" fmla="*/ 3 h 15"/>
                  <a:gd name="T48" fmla="*/ 19 w 37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4" y="6"/>
                    </a:cubicBezTo>
                    <a:cubicBezTo>
                      <a:pt x="16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19" y="7"/>
                      <a:pt x="16" y="7"/>
                      <a:pt x="14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13"/>
                      <a:pt x="17" y="15"/>
                      <a:pt x="24" y="15"/>
                    </a:cubicBezTo>
                    <a:cubicBezTo>
                      <a:pt x="26" y="15"/>
                      <a:pt x="28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4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167"/>
              <p:cNvSpPr>
                <a:spLocks noEditPoints="1"/>
              </p:cNvSpPr>
              <p:nvPr/>
            </p:nvSpPr>
            <p:spPr bwMode="auto">
              <a:xfrm>
                <a:off x="2132013" y="5065713"/>
                <a:ext cx="149225" cy="204788"/>
              </a:xfrm>
              <a:custGeom>
                <a:avLst/>
                <a:gdLst>
                  <a:gd name="T0" fmla="*/ 9 w 22"/>
                  <a:gd name="T1" fmla="*/ 24 h 30"/>
                  <a:gd name="T2" fmla="*/ 9 w 22"/>
                  <a:gd name="T3" fmla="*/ 24 h 30"/>
                  <a:gd name="T4" fmla="*/ 9 w 22"/>
                  <a:gd name="T5" fmla="*/ 24 h 30"/>
                  <a:gd name="T6" fmla="*/ 9 w 22"/>
                  <a:gd name="T7" fmla="*/ 24 h 30"/>
                  <a:gd name="T8" fmla="*/ 22 w 22"/>
                  <a:gd name="T9" fmla="*/ 0 h 30"/>
                  <a:gd name="T10" fmla="*/ 15 w 22"/>
                  <a:gd name="T11" fmla="*/ 4 h 30"/>
                  <a:gd name="T12" fmla="*/ 15 w 22"/>
                  <a:gd name="T13" fmla="*/ 4 h 30"/>
                  <a:gd name="T14" fmla="*/ 0 w 22"/>
                  <a:gd name="T15" fmla="*/ 30 h 30"/>
                  <a:gd name="T16" fmla="*/ 0 w 22"/>
                  <a:gd name="T17" fmla="*/ 30 h 30"/>
                  <a:gd name="T18" fmla="*/ 21 w 22"/>
                  <a:gd name="T19" fmla="*/ 17 h 30"/>
                  <a:gd name="T20" fmla="*/ 21 w 22"/>
                  <a:gd name="T21" fmla="*/ 17 h 30"/>
                  <a:gd name="T22" fmla="*/ 21 w 22"/>
                  <a:gd name="T23" fmla="*/ 17 h 30"/>
                  <a:gd name="T24" fmla="*/ 21 w 22"/>
                  <a:gd name="T25" fmla="*/ 15 h 30"/>
                  <a:gd name="T26" fmla="*/ 22 w 22"/>
                  <a:gd name="T27" fmla="*/ 7 h 30"/>
                  <a:gd name="T28" fmla="*/ 17 w 22"/>
                  <a:gd name="T29" fmla="*/ 14 h 30"/>
                  <a:gd name="T30" fmla="*/ 12 w 22"/>
                  <a:gd name="T31" fmla="*/ 21 h 30"/>
                  <a:gd name="T32" fmla="*/ 9 w 22"/>
                  <a:gd name="T33" fmla="*/ 24 h 30"/>
                  <a:gd name="T34" fmla="*/ 9 w 22"/>
                  <a:gd name="T35" fmla="*/ 24 h 30"/>
                  <a:gd name="T36" fmla="*/ 9 w 22"/>
                  <a:gd name="T37" fmla="*/ 24 h 30"/>
                  <a:gd name="T38" fmla="*/ 9 w 22"/>
                  <a:gd name="T39" fmla="*/ 24 h 30"/>
                  <a:gd name="T40" fmla="*/ 9 w 22"/>
                  <a:gd name="T41" fmla="*/ 24 h 30"/>
                  <a:gd name="T42" fmla="*/ 9 w 22"/>
                  <a:gd name="T43" fmla="*/ 24 h 30"/>
                  <a:gd name="T44" fmla="*/ 11 w 22"/>
                  <a:gd name="T45" fmla="*/ 21 h 30"/>
                  <a:gd name="T46" fmla="*/ 15 w 22"/>
                  <a:gd name="T47" fmla="*/ 13 h 30"/>
                  <a:gd name="T48" fmla="*/ 20 w 22"/>
                  <a:gd name="T49" fmla="*/ 6 h 30"/>
                  <a:gd name="T50" fmla="*/ 22 w 22"/>
                  <a:gd name="T51" fmla="*/ 5 h 30"/>
                  <a:gd name="T52" fmla="*/ 22 w 22"/>
                  <a:gd name="T53" fmla="*/ 4 h 30"/>
                  <a:gd name="T54" fmla="*/ 22 w 22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30">
                    <a:moveTo>
                      <a:pt x="9" y="24"/>
                    </a:move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moveTo>
                      <a:pt x="22" y="0"/>
                    </a:moveTo>
                    <a:cubicBezTo>
                      <a:pt x="20" y="2"/>
                      <a:pt x="17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" y="15"/>
                      <a:pt x="0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1" y="27"/>
                      <a:pt x="17" y="22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9"/>
                      <a:pt x="19" y="12"/>
                      <a:pt x="17" y="14"/>
                    </a:cubicBezTo>
                    <a:cubicBezTo>
                      <a:pt x="15" y="17"/>
                      <a:pt x="13" y="20"/>
                      <a:pt x="12" y="21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3"/>
                      <a:pt x="11" y="21"/>
                    </a:cubicBezTo>
                    <a:cubicBezTo>
                      <a:pt x="12" y="19"/>
                      <a:pt x="14" y="16"/>
                      <a:pt x="15" y="13"/>
                    </a:cubicBezTo>
                    <a:cubicBezTo>
                      <a:pt x="17" y="11"/>
                      <a:pt x="19" y="8"/>
                      <a:pt x="20" y="6"/>
                    </a:cubicBezTo>
                    <a:cubicBezTo>
                      <a:pt x="21" y="6"/>
                      <a:pt x="21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168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169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170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0 w 11"/>
                  <a:gd name="T5" fmla="*/ 0 h 21"/>
                  <a:gd name="T6" fmla="*/ 2 w 11"/>
                  <a:gd name="T7" fmla="*/ 4 h 21"/>
                  <a:gd name="T8" fmla="*/ 5 w 11"/>
                  <a:gd name="T9" fmla="*/ 11 h 21"/>
                  <a:gd name="T10" fmla="*/ 9 w 11"/>
                  <a:gd name="T11" fmla="*/ 18 h 21"/>
                  <a:gd name="T12" fmla="*/ 11 w 11"/>
                  <a:gd name="T13" fmla="*/ 21 h 21"/>
                  <a:gd name="T14" fmla="*/ 11 w 11"/>
                  <a:gd name="T15" fmla="*/ 20 h 21"/>
                  <a:gd name="T16" fmla="*/ 10 w 11"/>
                  <a:gd name="T17" fmla="*/ 18 h 21"/>
                  <a:gd name="T18" fmla="*/ 6 w 11"/>
                  <a:gd name="T19" fmla="*/ 10 h 21"/>
                  <a:gd name="T20" fmla="*/ 2 w 11"/>
                  <a:gd name="T21" fmla="*/ 3 h 21"/>
                  <a:gd name="T22" fmla="*/ 0 w 1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4"/>
                    </a:cubicBezTo>
                    <a:cubicBezTo>
                      <a:pt x="2" y="6"/>
                      <a:pt x="4" y="8"/>
                      <a:pt x="5" y="11"/>
                    </a:cubicBezTo>
                    <a:cubicBezTo>
                      <a:pt x="6" y="14"/>
                      <a:pt x="8" y="16"/>
                      <a:pt x="9" y="18"/>
                    </a:cubicBezTo>
                    <a:cubicBezTo>
                      <a:pt x="10" y="19"/>
                      <a:pt x="10" y="20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4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171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172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Freeform 173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4 w 25"/>
                  <a:gd name="T1" fmla="*/ 0 h 2"/>
                  <a:gd name="T2" fmla="*/ 0 w 25"/>
                  <a:gd name="T3" fmla="*/ 0 h 2"/>
                  <a:gd name="T4" fmla="*/ 0 w 25"/>
                  <a:gd name="T5" fmla="*/ 0 h 2"/>
                  <a:gd name="T6" fmla="*/ 0 w 25"/>
                  <a:gd name="T7" fmla="*/ 0 h 2"/>
                  <a:gd name="T8" fmla="*/ 4 w 25"/>
                  <a:gd name="T9" fmla="*/ 1 h 2"/>
                  <a:gd name="T10" fmla="*/ 13 w 25"/>
                  <a:gd name="T11" fmla="*/ 2 h 2"/>
                  <a:gd name="T12" fmla="*/ 21 w 25"/>
                  <a:gd name="T13" fmla="*/ 2 h 2"/>
                  <a:gd name="T14" fmla="*/ 21 w 25"/>
                  <a:gd name="T15" fmla="*/ 2 h 2"/>
                  <a:gd name="T16" fmla="*/ 22 w 25"/>
                  <a:gd name="T17" fmla="*/ 2 h 2"/>
                  <a:gd name="T18" fmla="*/ 25 w 25"/>
                  <a:gd name="T19" fmla="*/ 2 h 2"/>
                  <a:gd name="T20" fmla="*/ 25 w 25"/>
                  <a:gd name="T21" fmla="*/ 2 h 2"/>
                  <a:gd name="T22" fmla="*/ 25 w 25"/>
                  <a:gd name="T23" fmla="*/ 2 h 2"/>
                  <a:gd name="T24" fmla="*/ 22 w 25"/>
                  <a:gd name="T25" fmla="*/ 1 h 2"/>
                  <a:gd name="T26" fmla="*/ 13 w 25"/>
                  <a:gd name="T27" fmla="*/ 0 h 2"/>
                  <a:gd name="T28" fmla="*/ 4 w 2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">
                    <a:moveTo>
                      <a:pt x="4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9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6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Freeform 174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Freeform 175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Freeform 176"/>
              <p:cNvSpPr>
                <a:spLocks noEditPoints="1"/>
              </p:cNvSpPr>
              <p:nvPr/>
            </p:nvSpPr>
            <p:spPr bwMode="auto">
              <a:xfrm>
                <a:off x="2192338" y="5100638"/>
                <a:ext cx="88900" cy="128588"/>
              </a:xfrm>
              <a:custGeom>
                <a:avLst/>
                <a:gdLst>
                  <a:gd name="T0" fmla="*/ 0 w 13"/>
                  <a:gd name="T1" fmla="*/ 19 h 19"/>
                  <a:gd name="T2" fmla="*/ 0 w 13"/>
                  <a:gd name="T3" fmla="*/ 19 h 19"/>
                  <a:gd name="T4" fmla="*/ 0 w 13"/>
                  <a:gd name="T5" fmla="*/ 19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9 h 19"/>
                  <a:gd name="T12" fmla="*/ 0 w 13"/>
                  <a:gd name="T13" fmla="*/ 19 h 19"/>
                  <a:gd name="T14" fmla="*/ 13 w 13"/>
                  <a:gd name="T15" fmla="*/ 0 h 19"/>
                  <a:gd name="T16" fmla="*/ 11 w 13"/>
                  <a:gd name="T17" fmla="*/ 1 h 19"/>
                  <a:gd name="T18" fmla="*/ 6 w 13"/>
                  <a:gd name="T19" fmla="*/ 8 h 19"/>
                  <a:gd name="T20" fmla="*/ 2 w 13"/>
                  <a:gd name="T21" fmla="*/ 16 h 19"/>
                  <a:gd name="T22" fmla="*/ 0 w 13"/>
                  <a:gd name="T23" fmla="*/ 19 h 19"/>
                  <a:gd name="T24" fmla="*/ 0 w 13"/>
                  <a:gd name="T25" fmla="*/ 19 h 19"/>
                  <a:gd name="T26" fmla="*/ 0 w 13"/>
                  <a:gd name="T27" fmla="*/ 19 h 19"/>
                  <a:gd name="T28" fmla="*/ 3 w 13"/>
                  <a:gd name="T29" fmla="*/ 16 h 19"/>
                  <a:gd name="T30" fmla="*/ 8 w 13"/>
                  <a:gd name="T31" fmla="*/ 9 h 19"/>
                  <a:gd name="T32" fmla="*/ 13 w 13"/>
                  <a:gd name="T33" fmla="*/ 2 h 19"/>
                  <a:gd name="T34" fmla="*/ 13 w 13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13" y="0"/>
                    </a:moveTo>
                    <a:cubicBezTo>
                      <a:pt x="12" y="0"/>
                      <a:pt x="12" y="1"/>
                      <a:pt x="11" y="1"/>
                    </a:cubicBezTo>
                    <a:cubicBezTo>
                      <a:pt x="10" y="3"/>
                      <a:pt x="8" y="6"/>
                      <a:pt x="6" y="8"/>
                    </a:cubicBezTo>
                    <a:cubicBezTo>
                      <a:pt x="5" y="11"/>
                      <a:pt x="3" y="14"/>
                      <a:pt x="2" y="16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8"/>
                      <a:pt x="3" y="16"/>
                    </a:cubicBezTo>
                    <a:cubicBezTo>
                      <a:pt x="4" y="15"/>
                      <a:pt x="6" y="12"/>
                      <a:pt x="8" y="9"/>
                    </a:cubicBezTo>
                    <a:cubicBezTo>
                      <a:pt x="10" y="7"/>
                      <a:pt x="12" y="4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Freeform 177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0 w 22"/>
                  <a:gd name="T5" fmla="*/ 10 h 150"/>
                  <a:gd name="T6" fmla="*/ 3 w 22"/>
                  <a:gd name="T7" fmla="*/ 66 h 150"/>
                  <a:gd name="T8" fmla="*/ 3 w 22"/>
                  <a:gd name="T9" fmla="*/ 76 h 150"/>
                  <a:gd name="T10" fmla="*/ 3 w 22"/>
                  <a:gd name="T11" fmla="*/ 76 h 150"/>
                  <a:gd name="T12" fmla="*/ 3 w 22"/>
                  <a:gd name="T13" fmla="*/ 86 h 150"/>
                  <a:gd name="T14" fmla="*/ 2 w 22"/>
                  <a:gd name="T15" fmla="*/ 94 h 150"/>
                  <a:gd name="T16" fmla="*/ 2 w 22"/>
                  <a:gd name="T17" fmla="*/ 106 h 150"/>
                  <a:gd name="T18" fmla="*/ 2 w 22"/>
                  <a:gd name="T19" fmla="*/ 107 h 150"/>
                  <a:gd name="T20" fmla="*/ 1 w 22"/>
                  <a:gd name="T21" fmla="*/ 112 h 150"/>
                  <a:gd name="T22" fmla="*/ 1 w 22"/>
                  <a:gd name="T23" fmla="*/ 116 h 150"/>
                  <a:gd name="T24" fmla="*/ 11 w 22"/>
                  <a:gd name="T25" fmla="*/ 118 h 150"/>
                  <a:gd name="T26" fmla="*/ 12 w 22"/>
                  <a:gd name="T27" fmla="*/ 119 h 150"/>
                  <a:gd name="T28" fmla="*/ 11 w 22"/>
                  <a:gd name="T29" fmla="*/ 119 h 150"/>
                  <a:gd name="T30" fmla="*/ 1 w 22"/>
                  <a:gd name="T31" fmla="*/ 121 h 150"/>
                  <a:gd name="T32" fmla="*/ 1 w 22"/>
                  <a:gd name="T33" fmla="*/ 122 h 150"/>
                  <a:gd name="T34" fmla="*/ 1 w 22"/>
                  <a:gd name="T35" fmla="*/ 124 h 150"/>
                  <a:gd name="T36" fmla="*/ 0 w 22"/>
                  <a:gd name="T37" fmla="*/ 132 h 150"/>
                  <a:gd name="T38" fmla="*/ 17 w 22"/>
                  <a:gd name="T39" fmla="*/ 134 h 150"/>
                  <a:gd name="T40" fmla="*/ 17 w 22"/>
                  <a:gd name="T41" fmla="*/ 134 h 150"/>
                  <a:gd name="T42" fmla="*/ 17 w 22"/>
                  <a:gd name="T43" fmla="*/ 135 h 150"/>
                  <a:gd name="T44" fmla="*/ 0 w 22"/>
                  <a:gd name="T45" fmla="*/ 137 h 150"/>
                  <a:gd name="T46" fmla="*/ 0 w 22"/>
                  <a:gd name="T47" fmla="*/ 140 h 150"/>
                  <a:gd name="T48" fmla="*/ 5 w 22"/>
                  <a:gd name="T49" fmla="*/ 150 h 150"/>
                  <a:gd name="T50" fmla="*/ 17 w 22"/>
                  <a:gd name="T51" fmla="*/ 150 h 150"/>
                  <a:gd name="T52" fmla="*/ 22 w 22"/>
                  <a:gd name="T53" fmla="*/ 140 h 150"/>
                  <a:gd name="T54" fmla="*/ 21 w 22"/>
                  <a:gd name="T55" fmla="*/ 86 h 150"/>
                  <a:gd name="T56" fmla="*/ 21 w 22"/>
                  <a:gd name="T57" fmla="*/ 75 h 150"/>
                  <a:gd name="T58" fmla="*/ 21 w 22"/>
                  <a:gd name="T59" fmla="*/ 75 h 150"/>
                  <a:gd name="T60" fmla="*/ 21 w 22"/>
                  <a:gd name="T61" fmla="*/ 64 h 150"/>
                  <a:gd name="T62" fmla="*/ 22 w 22"/>
                  <a:gd name="T63" fmla="*/ 10 h 150"/>
                  <a:gd name="T64" fmla="*/ 17 w 22"/>
                  <a:gd name="T6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9"/>
                      <a:pt x="3" y="72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9"/>
                      <a:pt x="3" y="82"/>
                      <a:pt x="3" y="86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7"/>
                      <a:pt x="2" y="107"/>
                      <a:pt x="2" y="107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8"/>
                      <a:pt x="12" y="118"/>
                      <a:pt x="12" y="119"/>
                    </a:cubicBezTo>
                    <a:cubicBezTo>
                      <a:pt x="12" y="119"/>
                      <a:pt x="11" y="119"/>
                      <a:pt x="11" y="119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5"/>
                      <a:pt x="17" y="135"/>
                      <a:pt x="17" y="1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2"/>
                      <a:pt x="21" y="78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1"/>
                      <a:pt x="21" y="67"/>
                      <a:pt x="21" y="64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Freeform 178"/>
              <p:cNvSpPr>
                <a:spLocks/>
              </p:cNvSpPr>
              <p:nvPr/>
            </p:nvSpPr>
            <p:spPr bwMode="auto">
              <a:xfrm>
                <a:off x="2281238" y="5059363"/>
                <a:ext cx="73025" cy="34925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1 h 5"/>
                  <a:gd name="T4" fmla="*/ 0 w 11"/>
                  <a:gd name="T5" fmla="*/ 5 h 5"/>
                  <a:gd name="T6" fmla="*/ 10 w 11"/>
                  <a:gd name="T7" fmla="*/ 3 h 5"/>
                  <a:gd name="T8" fmla="*/ 11 w 11"/>
                  <a:gd name="T9" fmla="*/ 3 h 5"/>
                  <a:gd name="T10" fmla="*/ 10 w 11"/>
                  <a:gd name="T11" fmla="*/ 2 h 5"/>
                  <a:gd name="T12" fmla="*/ 0 w 1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Freeform 179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7" name="Freeform 180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8" name="Freeform 181"/>
              <p:cNvSpPr>
                <a:spLocks noEditPoints="1"/>
              </p:cNvSpPr>
              <p:nvPr/>
            </p:nvSpPr>
            <p:spPr bwMode="auto">
              <a:xfrm>
                <a:off x="2132013" y="5527676"/>
                <a:ext cx="161925" cy="739775"/>
              </a:xfrm>
              <a:custGeom>
                <a:avLst/>
                <a:gdLst>
                  <a:gd name="T0" fmla="*/ 0 w 24"/>
                  <a:gd name="T1" fmla="*/ 69 h 109"/>
                  <a:gd name="T2" fmla="*/ 0 w 24"/>
                  <a:gd name="T3" fmla="*/ 69 h 109"/>
                  <a:gd name="T4" fmla="*/ 0 w 24"/>
                  <a:gd name="T5" fmla="*/ 69 h 109"/>
                  <a:gd name="T6" fmla="*/ 0 w 24"/>
                  <a:gd name="T7" fmla="*/ 69 h 109"/>
                  <a:gd name="T8" fmla="*/ 0 w 24"/>
                  <a:gd name="T9" fmla="*/ 69 h 109"/>
                  <a:gd name="T10" fmla="*/ 0 w 24"/>
                  <a:gd name="T11" fmla="*/ 69 h 109"/>
                  <a:gd name="T12" fmla="*/ 0 w 24"/>
                  <a:gd name="T13" fmla="*/ 69 h 109"/>
                  <a:gd name="T14" fmla="*/ 0 w 24"/>
                  <a:gd name="T15" fmla="*/ 69 h 109"/>
                  <a:gd name="T16" fmla="*/ 0 w 24"/>
                  <a:gd name="T17" fmla="*/ 69 h 109"/>
                  <a:gd name="T18" fmla="*/ 1 w 24"/>
                  <a:gd name="T19" fmla="*/ 69 h 109"/>
                  <a:gd name="T20" fmla="*/ 0 w 24"/>
                  <a:gd name="T21" fmla="*/ 69 h 109"/>
                  <a:gd name="T22" fmla="*/ 1 w 24"/>
                  <a:gd name="T23" fmla="*/ 69 h 109"/>
                  <a:gd name="T24" fmla="*/ 1 w 24"/>
                  <a:gd name="T25" fmla="*/ 69 h 109"/>
                  <a:gd name="T26" fmla="*/ 1 w 24"/>
                  <a:gd name="T27" fmla="*/ 69 h 109"/>
                  <a:gd name="T28" fmla="*/ 1 w 24"/>
                  <a:gd name="T29" fmla="*/ 69 h 109"/>
                  <a:gd name="T30" fmla="*/ 1 w 24"/>
                  <a:gd name="T31" fmla="*/ 69 h 109"/>
                  <a:gd name="T32" fmla="*/ 1 w 24"/>
                  <a:gd name="T33" fmla="*/ 69 h 109"/>
                  <a:gd name="T34" fmla="*/ 1 w 24"/>
                  <a:gd name="T35" fmla="*/ 69 h 109"/>
                  <a:gd name="T36" fmla="*/ 1 w 24"/>
                  <a:gd name="T37" fmla="*/ 69 h 109"/>
                  <a:gd name="T38" fmla="*/ 1 w 24"/>
                  <a:gd name="T39" fmla="*/ 69 h 109"/>
                  <a:gd name="T40" fmla="*/ 1 w 24"/>
                  <a:gd name="T41" fmla="*/ 69 h 109"/>
                  <a:gd name="T42" fmla="*/ 1 w 24"/>
                  <a:gd name="T43" fmla="*/ 69 h 109"/>
                  <a:gd name="T44" fmla="*/ 1 w 24"/>
                  <a:gd name="T45" fmla="*/ 69 h 109"/>
                  <a:gd name="T46" fmla="*/ 1 w 24"/>
                  <a:gd name="T47" fmla="*/ 69 h 109"/>
                  <a:gd name="T48" fmla="*/ 1 w 24"/>
                  <a:gd name="T49" fmla="*/ 69 h 109"/>
                  <a:gd name="T50" fmla="*/ 1 w 24"/>
                  <a:gd name="T51" fmla="*/ 69 h 109"/>
                  <a:gd name="T52" fmla="*/ 1 w 24"/>
                  <a:gd name="T53" fmla="*/ 69 h 109"/>
                  <a:gd name="T54" fmla="*/ 1 w 24"/>
                  <a:gd name="T55" fmla="*/ 69 h 109"/>
                  <a:gd name="T56" fmla="*/ 1 w 24"/>
                  <a:gd name="T57" fmla="*/ 69 h 109"/>
                  <a:gd name="T58" fmla="*/ 1 w 24"/>
                  <a:gd name="T59" fmla="*/ 69 h 109"/>
                  <a:gd name="T60" fmla="*/ 2 w 24"/>
                  <a:gd name="T61" fmla="*/ 69 h 109"/>
                  <a:gd name="T62" fmla="*/ 2 w 24"/>
                  <a:gd name="T63" fmla="*/ 69 h 109"/>
                  <a:gd name="T64" fmla="*/ 2 w 24"/>
                  <a:gd name="T65" fmla="*/ 69 h 109"/>
                  <a:gd name="T66" fmla="*/ 2 w 24"/>
                  <a:gd name="T67" fmla="*/ 69 h 109"/>
                  <a:gd name="T68" fmla="*/ 2 w 24"/>
                  <a:gd name="T69" fmla="*/ 69 h 109"/>
                  <a:gd name="T70" fmla="*/ 2 w 24"/>
                  <a:gd name="T71" fmla="*/ 69 h 109"/>
                  <a:gd name="T72" fmla="*/ 24 w 24"/>
                  <a:gd name="T73" fmla="*/ 54 h 109"/>
                  <a:gd name="T74" fmla="*/ 24 w 24"/>
                  <a:gd name="T75" fmla="*/ 54 h 109"/>
                  <a:gd name="T76" fmla="*/ 24 w 24"/>
                  <a:gd name="T77" fmla="*/ 54 h 109"/>
                  <a:gd name="T78" fmla="*/ 21 w 24"/>
                  <a:gd name="T79" fmla="*/ 109 h 109"/>
                  <a:gd name="T80" fmla="*/ 21 w 24"/>
                  <a:gd name="T81" fmla="*/ 109 h 109"/>
                  <a:gd name="T82" fmla="*/ 24 w 24"/>
                  <a:gd name="T83" fmla="*/ 54 h 109"/>
                  <a:gd name="T84" fmla="*/ 24 w 24"/>
                  <a:gd name="T85" fmla="*/ 54 h 109"/>
                  <a:gd name="T86" fmla="*/ 9 w 24"/>
                  <a:gd name="T87" fmla="*/ 12 h 109"/>
                  <a:gd name="T88" fmla="*/ 9 w 24"/>
                  <a:gd name="T89" fmla="*/ 12 h 109"/>
                  <a:gd name="T90" fmla="*/ 9 w 24"/>
                  <a:gd name="T91" fmla="*/ 12 h 109"/>
                  <a:gd name="T92" fmla="*/ 9 w 24"/>
                  <a:gd name="T93" fmla="*/ 0 h 109"/>
                  <a:gd name="T94" fmla="*/ 9 w 24"/>
                  <a:gd name="T95" fmla="*/ 12 h 109"/>
                  <a:gd name="T96" fmla="*/ 9 w 24"/>
                  <a:gd name="T97" fmla="*/ 0 h 109"/>
                  <a:gd name="T98" fmla="*/ 9 w 24"/>
                  <a:gd name="T99" fmla="*/ 0 h 109"/>
                  <a:gd name="T100" fmla="*/ 9 w 24"/>
                  <a:gd name="T101" fmla="*/ 0 h 109"/>
                  <a:gd name="T102" fmla="*/ 9 w 24"/>
                  <a:gd name="T103" fmla="*/ 0 h 109"/>
                  <a:gd name="T104" fmla="*/ 9 w 24"/>
                  <a:gd name="T105" fmla="*/ 0 h 109"/>
                  <a:gd name="T106" fmla="*/ 9 w 24"/>
                  <a:gd name="T107" fmla="*/ 0 h 109"/>
                  <a:gd name="T108" fmla="*/ 9 w 24"/>
                  <a:gd name="T109" fmla="*/ 0 h 109"/>
                  <a:gd name="T110" fmla="*/ 9 w 24"/>
                  <a:gd name="T111" fmla="*/ 0 h 109"/>
                  <a:gd name="T112" fmla="*/ 9 w 24"/>
                  <a:gd name="T113" fmla="*/ 0 h 109"/>
                  <a:gd name="T114" fmla="*/ 9 w 24"/>
                  <a:gd name="T115" fmla="*/ 0 h 109"/>
                  <a:gd name="T116" fmla="*/ 9 w 24"/>
                  <a:gd name="T117" fmla="*/ 0 h 109"/>
                  <a:gd name="T118" fmla="*/ 9 w 24"/>
                  <a:gd name="T119" fmla="*/ 0 h 109"/>
                  <a:gd name="T120" fmla="*/ 9 w 24"/>
                  <a:gd name="T12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09"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0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4" y="54"/>
                    </a:move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9" y="0"/>
                    </a:moveTo>
                    <a:cubicBezTo>
                      <a:pt x="8" y="5"/>
                      <a:pt x="8" y="9"/>
                      <a:pt x="9" y="12"/>
                    </a:cubicBezTo>
                    <a:cubicBezTo>
                      <a:pt x="8" y="9"/>
                      <a:pt x="8" y="5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Freeform 182"/>
              <p:cNvSpPr>
                <a:spLocks/>
              </p:cNvSpPr>
              <p:nvPr/>
            </p:nvSpPr>
            <p:spPr bwMode="auto">
              <a:xfrm>
                <a:off x="2185988" y="5527676"/>
                <a:ext cx="107950" cy="238125"/>
              </a:xfrm>
              <a:custGeom>
                <a:avLst/>
                <a:gdLst>
                  <a:gd name="T0" fmla="*/ 1 w 16"/>
                  <a:gd name="T1" fmla="*/ 0 h 35"/>
                  <a:gd name="T2" fmla="*/ 1 w 16"/>
                  <a:gd name="T3" fmla="*/ 0 h 35"/>
                  <a:gd name="T4" fmla="*/ 1 w 16"/>
                  <a:gd name="T5" fmla="*/ 0 h 35"/>
                  <a:gd name="T6" fmla="*/ 1 w 16"/>
                  <a:gd name="T7" fmla="*/ 0 h 35"/>
                  <a:gd name="T8" fmla="*/ 1 w 16"/>
                  <a:gd name="T9" fmla="*/ 0 h 35"/>
                  <a:gd name="T10" fmla="*/ 1 w 16"/>
                  <a:gd name="T11" fmla="*/ 0 h 35"/>
                  <a:gd name="T12" fmla="*/ 1 w 16"/>
                  <a:gd name="T13" fmla="*/ 0 h 35"/>
                  <a:gd name="T14" fmla="*/ 1 w 16"/>
                  <a:gd name="T15" fmla="*/ 0 h 35"/>
                  <a:gd name="T16" fmla="*/ 1 w 16"/>
                  <a:gd name="T17" fmla="*/ 0 h 35"/>
                  <a:gd name="T18" fmla="*/ 1 w 16"/>
                  <a:gd name="T19" fmla="*/ 0 h 35"/>
                  <a:gd name="T20" fmla="*/ 1 w 16"/>
                  <a:gd name="T21" fmla="*/ 0 h 35"/>
                  <a:gd name="T22" fmla="*/ 1 w 16"/>
                  <a:gd name="T23" fmla="*/ 12 h 35"/>
                  <a:gd name="T24" fmla="*/ 1 w 16"/>
                  <a:gd name="T25" fmla="*/ 12 h 35"/>
                  <a:gd name="T26" fmla="*/ 1 w 16"/>
                  <a:gd name="T27" fmla="*/ 12 h 35"/>
                  <a:gd name="T28" fmla="*/ 11 w 16"/>
                  <a:gd name="T29" fmla="*/ 32 h 35"/>
                  <a:gd name="T30" fmla="*/ 16 w 16"/>
                  <a:gd name="T31" fmla="*/ 35 h 35"/>
                  <a:gd name="T32" fmla="*/ 16 w 16"/>
                  <a:gd name="T33" fmla="*/ 34 h 35"/>
                  <a:gd name="T34" fmla="*/ 15 w 16"/>
                  <a:gd name="T35" fmla="*/ 29 h 35"/>
                  <a:gd name="T36" fmla="*/ 14 w 16"/>
                  <a:gd name="T37" fmla="*/ 26 h 35"/>
                  <a:gd name="T38" fmla="*/ 10 w 16"/>
                  <a:gd name="T39" fmla="*/ 19 h 35"/>
                  <a:gd name="T40" fmla="*/ 6 w 16"/>
                  <a:gd name="T41" fmla="*/ 12 h 35"/>
                  <a:gd name="T42" fmla="*/ 5 w 16"/>
                  <a:gd name="T43" fmla="*/ 8 h 35"/>
                  <a:gd name="T44" fmla="*/ 5 w 16"/>
                  <a:gd name="T45" fmla="*/ 8 h 35"/>
                  <a:gd name="T46" fmla="*/ 5 w 16"/>
                  <a:gd name="T47" fmla="*/ 8 h 35"/>
                  <a:gd name="T48" fmla="*/ 7 w 16"/>
                  <a:gd name="T49" fmla="*/ 11 h 35"/>
                  <a:gd name="T50" fmla="*/ 11 w 16"/>
                  <a:gd name="T51" fmla="*/ 18 h 35"/>
                  <a:gd name="T52" fmla="*/ 15 w 16"/>
                  <a:gd name="T53" fmla="*/ 26 h 35"/>
                  <a:gd name="T54" fmla="*/ 15 w 16"/>
                  <a:gd name="T55" fmla="*/ 28 h 35"/>
                  <a:gd name="T56" fmla="*/ 15 w 16"/>
                  <a:gd name="T57" fmla="*/ 13 h 35"/>
                  <a:gd name="T58" fmla="*/ 1 w 16"/>
                  <a:gd name="T59" fmla="*/ 0 h 35"/>
                  <a:gd name="T60" fmla="*/ 1 w 16"/>
                  <a:gd name="T6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22"/>
                      <a:pt x="6" y="28"/>
                      <a:pt x="11" y="32"/>
                    </a:cubicBezTo>
                    <a:cubicBezTo>
                      <a:pt x="12" y="33"/>
                      <a:pt x="14" y="34"/>
                      <a:pt x="16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4" y="27"/>
                      <a:pt x="14" y="26"/>
                    </a:cubicBezTo>
                    <a:cubicBezTo>
                      <a:pt x="12" y="24"/>
                      <a:pt x="11" y="22"/>
                      <a:pt x="10" y="19"/>
                    </a:cubicBezTo>
                    <a:cubicBezTo>
                      <a:pt x="8" y="16"/>
                      <a:pt x="7" y="14"/>
                      <a:pt x="6" y="12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9"/>
                      <a:pt x="7" y="11"/>
                    </a:cubicBezTo>
                    <a:cubicBezTo>
                      <a:pt x="8" y="13"/>
                      <a:pt x="10" y="16"/>
                      <a:pt x="11" y="18"/>
                    </a:cubicBezTo>
                    <a:cubicBezTo>
                      <a:pt x="13" y="21"/>
                      <a:pt x="14" y="24"/>
                      <a:pt x="15" y="26"/>
                    </a:cubicBezTo>
                    <a:cubicBezTo>
                      <a:pt x="15" y="26"/>
                      <a:pt x="15" y="27"/>
                      <a:pt x="15" y="28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9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Freeform 183"/>
              <p:cNvSpPr>
                <a:spLocks noEditPoints="1"/>
              </p:cNvSpPr>
              <p:nvPr/>
            </p:nvSpPr>
            <p:spPr bwMode="auto">
              <a:xfrm>
                <a:off x="2030413" y="5724526"/>
                <a:ext cx="263525" cy="101600"/>
              </a:xfrm>
              <a:custGeom>
                <a:avLst/>
                <a:gdLst>
                  <a:gd name="T0" fmla="*/ 10 w 39"/>
                  <a:gd name="T1" fmla="*/ 6 h 15"/>
                  <a:gd name="T2" fmla="*/ 10 w 39"/>
                  <a:gd name="T3" fmla="*/ 6 h 15"/>
                  <a:gd name="T4" fmla="*/ 15 w 39"/>
                  <a:gd name="T5" fmla="*/ 6 h 15"/>
                  <a:gd name="T6" fmla="*/ 23 w 39"/>
                  <a:gd name="T7" fmla="*/ 6 h 15"/>
                  <a:gd name="T8" fmla="*/ 32 w 39"/>
                  <a:gd name="T9" fmla="*/ 7 h 15"/>
                  <a:gd name="T10" fmla="*/ 36 w 39"/>
                  <a:gd name="T11" fmla="*/ 8 h 15"/>
                  <a:gd name="T12" fmla="*/ 36 w 39"/>
                  <a:gd name="T13" fmla="*/ 8 h 15"/>
                  <a:gd name="T14" fmla="*/ 32 w 39"/>
                  <a:gd name="T15" fmla="*/ 8 h 15"/>
                  <a:gd name="T16" fmla="*/ 32 w 39"/>
                  <a:gd name="T17" fmla="*/ 8 h 15"/>
                  <a:gd name="T18" fmla="*/ 32 w 39"/>
                  <a:gd name="T19" fmla="*/ 8 h 15"/>
                  <a:gd name="T20" fmla="*/ 23 w 39"/>
                  <a:gd name="T21" fmla="*/ 8 h 15"/>
                  <a:gd name="T22" fmla="*/ 14 w 39"/>
                  <a:gd name="T23" fmla="*/ 7 h 15"/>
                  <a:gd name="T24" fmla="*/ 10 w 39"/>
                  <a:gd name="T25" fmla="*/ 6 h 15"/>
                  <a:gd name="T26" fmla="*/ 10 w 39"/>
                  <a:gd name="T27" fmla="*/ 6 h 15"/>
                  <a:gd name="T28" fmla="*/ 19 w 39"/>
                  <a:gd name="T29" fmla="*/ 0 h 15"/>
                  <a:gd name="T30" fmla="*/ 0 w 39"/>
                  <a:gd name="T31" fmla="*/ 5 h 15"/>
                  <a:gd name="T32" fmla="*/ 0 w 39"/>
                  <a:gd name="T33" fmla="*/ 5 h 15"/>
                  <a:gd name="T34" fmla="*/ 25 w 39"/>
                  <a:gd name="T35" fmla="*/ 15 h 15"/>
                  <a:gd name="T36" fmla="*/ 31 w 39"/>
                  <a:gd name="T37" fmla="*/ 14 h 15"/>
                  <a:gd name="T38" fmla="*/ 39 w 39"/>
                  <a:gd name="T39" fmla="*/ 10 h 15"/>
                  <a:gd name="T40" fmla="*/ 39 w 39"/>
                  <a:gd name="T41" fmla="*/ 6 h 15"/>
                  <a:gd name="T42" fmla="*/ 34 w 39"/>
                  <a:gd name="T43" fmla="*/ 3 h 15"/>
                  <a:gd name="T44" fmla="*/ 34 w 39"/>
                  <a:gd name="T45" fmla="*/ 3 h 15"/>
                  <a:gd name="T46" fmla="*/ 19 w 39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5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7" y="6"/>
                      <a:pt x="30" y="7"/>
                      <a:pt x="32" y="7"/>
                    </a:cubicBezTo>
                    <a:cubicBezTo>
                      <a:pt x="35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13"/>
                      <a:pt x="18" y="15"/>
                      <a:pt x="25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3" y="13"/>
                      <a:pt x="36" y="11"/>
                      <a:pt x="39" y="10"/>
                    </a:cubicBezTo>
                    <a:cubicBezTo>
                      <a:pt x="39" y="8"/>
                      <a:pt x="39" y="7"/>
                      <a:pt x="39" y="6"/>
                    </a:cubicBezTo>
                    <a:cubicBezTo>
                      <a:pt x="37" y="5"/>
                      <a:pt x="35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29" y="1"/>
                      <a:pt x="24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Freeform 184"/>
              <p:cNvSpPr>
                <a:spLocks noEditPoints="1"/>
              </p:cNvSpPr>
              <p:nvPr/>
            </p:nvSpPr>
            <p:spPr bwMode="auto">
              <a:xfrm>
                <a:off x="2132013" y="5792788"/>
                <a:ext cx="161925" cy="203200"/>
              </a:xfrm>
              <a:custGeom>
                <a:avLst/>
                <a:gdLst>
                  <a:gd name="T0" fmla="*/ 10 w 24"/>
                  <a:gd name="T1" fmla="*/ 24 h 30"/>
                  <a:gd name="T2" fmla="*/ 10 w 24"/>
                  <a:gd name="T3" fmla="*/ 24 h 30"/>
                  <a:gd name="T4" fmla="*/ 10 w 24"/>
                  <a:gd name="T5" fmla="*/ 24 h 30"/>
                  <a:gd name="T6" fmla="*/ 10 w 24"/>
                  <a:gd name="T7" fmla="*/ 24 h 30"/>
                  <a:gd name="T8" fmla="*/ 24 w 24"/>
                  <a:gd name="T9" fmla="*/ 0 h 30"/>
                  <a:gd name="T10" fmla="*/ 16 w 24"/>
                  <a:gd name="T11" fmla="*/ 4 h 30"/>
                  <a:gd name="T12" fmla="*/ 16 w 24"/>
                  <a:gd name="T13" fmla="*/ 4 h 30"/>
                  <a:gd name="T14" fmla="*/ 0 w 24"/>
                  <a:gd name="T15" fmla="*/ 30 h 30"/>
                  <a:gd name="T16" fmla="*/ 0 w 24"/>
                  <a:gd name="T17" fmla="*/ 30 h 30"/>
                  <a:gd name="T18" fmla="*/ 0 w 24"/>
                  <a:gd name="T19" fmla="*/ 30 h 30"/>
                  <a:gd name="T20" fmla="*/ 0 w 24"/>
                  <a:gd name="T21" fmla="*/ 30 h 30"/>
                  <a:gd name="T22" fmla="*/ 0 w 24"/>
                  <a:gd name="T23" fmla="*/ 30 h 30"/>
                  <a:gd name="T24" fmla="*/ 0 w 24"/>
                  <a:gd name="T25" fmla="*/ 30 h 30"/>
                  <a:gd name="T26" fmla="*/ 0 w 24"/>
                  <a:gd name="T27" fmla="*/ 30 h 30"/>
                  <a:gd name="T28" fmla="*/ 0 w 24"/>
                  <a:gd name="T29" fmla="*/ 30 h 30"/>
                  <a:gd name="T30" fmla="*/ 1 w 24"/>
                  <a:gd name="T31" fmla="*/ 30 h 30"/>
                  <a:gd name="T32" fmla="*/ 1 w 24"/>
                  <a:gd name="T33" fmla="*/ 30 h 30"/>
                  <a:gd name="T34" fmla="*/ 1 w 24"/>
                  <a:gd name="T35" fmla="*/ 30 h 30"/>
                  <a:gd name="T36" fmla="*/ 1 w 24"/>
                  <a:gd name="T37" fmla="*/ 30 h 30"/>
                  <a:gd name="T38" fmla="*/ 1 w 24"/>
                  <a:gd name="T39" fmla="*/ 30 h 30"/>
                  <a:gd name="T40" fmla="*/ 1 w 24"/>
                  <a:gd name="T41" fmla="*/ 30 h 30"/>
                  <a:gd name="T42" fmla="*/ 1 w 24"/>
                  <a:gd name="T43" fmla="*/ 30 h 30"/>
                  <a:gd name="T44" fmla="*/ 1 w 24"/>
                  <a:gd name="T45" fmla="*/ 30 h 30"/>
                  <a:gd name="T46" fmla="*/ 1 w 24"/>
                  <a:gd name="T47" fmla="*/ 30 h 30"/>
                  <a:gd name="T48" fmla="*/ 1 w 24"/>
                  <a:gd name="T49" fmla="*/ 30 h 30"/>
                  <a:gd name="T50" fmla="*/ 1 w 24"/>
                  <a:gd name="T51" fmla="*/ 30 h 30"/>
                  <a:gd name="T52" fmla="*/ 1 w 24"/>
                  <a:gd name="T53" fmla="*/ 30 h 30"/>
                  <a:gd name="T54" fmla="*/ 1 w 24"/>
                  <a:gd name="T55" fmla="*/ 30 h 30"/>
                  <a:gd name="T56" fmla="*/ 2 w 24"/>
                  <a:gd name="T57" fmla="*/ 30 h 30"/>
                  <a:gd name="T58" fmla="*/ 2 w 24"/>
                  <a:gd name="T59" fmla="*/ 30 h 30"/>
                  <a:gd name="T60" fmla="*/ 2 w 24"/>
                  <a:gd name="T61" fmla="*/ 30 h 30"/>
                  <a:gd name="T62" fmla="*/ 2 w 24"/>
                  <a:gd name="T63" fmla="*/ 30 h 30"/>
                  <a:gd name="T64" fmla="*/ 24 w 24"/>
                  <a:gd name="T65" fmla="*/ 15 h 30"/>
                  <a:gd name="T66" fmla="*/ 24 w 24"/>
                  <a:gd name="T67" fmla="*/ 15 h 30"/>
                  <a:gd name="T68" fmla="*/ 24 w 24"/>
                  <a:gd name="T69" fmla="*/ 15 h 30"/>
                  <a:gd name="T70" fmla="*/ 24 w 24"/>
                  <a:gd name="T71" fmla="*/ 5 h 30"/>
                  <a:gd name="T72" fmla="*/ 24 w 24"/>
                  <a:gd name="T73" fmla="*/ 4 h 30"/>
                  <a:gd name="T74" fmla="*/ 23 w 24"/>
                  <a:gd name="T75" fmla="*/ 7 h 30"/>
                  <a:gd name="T76" fmla="*/ 18 w 24"/>
                  <a:gd name="T77" fmla="*/ 14 h 30"/>
                  <a:gd name="T78" fmla="*/ 12 w 24"/>
                  <a:gd name="T79" fmla="*/ 21 h 30"/>
                  <a:gd name="T80" fmla="*/ 10 w 24"/>
                  <a:gd name="T81" fmla="*/ 24 h 30"/>
                  <a:gd name="T82" fmla="*/ 10 w 24"/>
                  <a:gd name="T83" fmla="*/ 24 h 30"/>
                  <a:gd name="T84" fmla="*/ 10 w 24"/>
                  <a:gd name="T85" fmla="*/ 24 h 30"/>
                  <a:gd name="T86" fmla="*/ 10 w 24"/>
                  <a:gd name="T87" fmla="*/ 24 h 30"/>
                  <a:gd name="T88" fmla="*/ 10 w 24"/>
                  <a:gd name="T89" fmla="*/ 24 h 30"/>
                  <a:gd name="T90" fmla="*/ 10 w 24"/>
                  <a:gd name="T91" fmla="*/ 24 h 30"/>
                  <a:gd name="T92" fmla="*/ 12 w 24"/>
                  <a:gd name="T93" fmla="*/ 21 h 30"/>
                  <a:gd name="T94" fmla="*/ 16 w 24"/>
                  <a:gd name="T95" fmla="*/ 13 h 30"/>
                  <a:gd name="T96" fmla="*/ 21 w 24"/>
                  <a:gd name="T97" fmla="*/ 6 h 30"/>
                  <a:gd name="T98" fmla="*/ 24 w 24"/>
                  <a:gd name="T99" fmla="*/ 4 h 30"/>
                  <a:gd name="T100" fmla="*/ 24 w 24"/>
                  <a:gd name="T10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30">
                    <a:moveTo>
                      <a:pt x="10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moveTo>
                      <a:pt x="24" y="0"/>
                    </a:moveTo>
                    <a:cubicBezTo>
                      <a:pt x="21" y="1"/>
                      <a:pt x="18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0" y="16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3" y="26"/>
                      <a:pt x="20" y="20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2"/>
                      <a:pt x="24" y="8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5"/>
                      <a:pt x="23" y="6"/>
                      <a:pt x="23" y="7"/>
                    </a:cubicBezTo>
                    <a:cubicBezTo>
                      <a:pt x="21" y="9"/>
                      <a:pt x="20" y="12"/>
                      <a:pt x="18" y="14"/>
                    </a:cubicBezTo>
                    <a:cubicBezTo>
                      <a:pt x="16" y="17"/>
                      <a:pt x="14" y="20"/>
                      <a:pt x="12" y="21"/>
                    </a:cubicBezTo>
                    <a:cubicBezTo>
                      <a:pt x="11" y="23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3"/>
                      <a:pt x="12" y="21"/>
                    </a:cubicBezTo>
                    <a:cubicBezTo>
                      <a:pt x="13" y="19"/>
                      <a:pt x="14" y="16"/>
                      <a:pt x="16" y="13"/>
                    </a:cubicBezTo>
                    <a:cubicBezTo>
                      <a:pt x="18" y="11"/>
                      <a:pt x="20" y="8"/>
                      <a:pt x="21" y="6"/>
                    </a:cubicBezTo>
                    <a:cubicBezTo>
                      <a:pt x="22" y="5"/>
                      <a:pt x="23" y="4"/>
                      <a:pt x="24" y="4"/>
                    </a:cubicBezTo>
                    <a:cubicBezTo>
                      <a:pt x="24" y="2"/>
                      <a:pt x="24" y="1"/>
                      <a:pt x="24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2" name="Freeform 185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3" name="Freeform 186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4" name="Freeform 187"/>
              <p:cNvSpPr>
                <a:spLocks/>
              </p:cNvSpPr>
              <p:nvPr/>
            </p:nvSpPr>
            <p:spPr bwMode="auto">
              <a:xfrm>
                <a:off x="2219325" y="5581651"/>
                <a:ext cx="68263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5 w 10"/>
                  <a:gd name="T9" fmla="*/ 11 h 21"/>
                  <a:gd name="T10" fmla="*/ 9 w 10"/>
                  <a:gd name="T11" fmla="*/ 18 h 21"/>
                  <a:gd name="T12" fmla="*/ 10 w 10"/>
                  <a:gd name="T13" fmla="*/ 21 h 21"/>
                  <a:gd name="T14" fmla="*/ 10 w 10"/>
                  <a:gd name="T15" fmla="*/ 20 h 21"/>
                  <a:gd name="T16" fmla="*/ 10 w 10"/>
                  <a:gd name="T17" fmla="*/ 18 h 21"/>
                  <a:gd name="T18" fmla="*/ 6 w 10"/>
                  <a:gd name="T19" fmla="*/ 10 h 21"/>
                  <a:gd name="T20" fmla="*/ 2 w 10"/>
                  <a:gd name="T21" fmla="*/ 3 h 21"/>
                  <a:gd name="T22" fmla="*/ 0 w 10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5" y="11"/>
                    </a:cubicBezTo>
                    <a:cubicBezTo>
                      <a:pt x="6" y="14"/>
                      <a:pt x="7" y="16"/>
                      <a:pt x="9" y="18"/>
                    </a:cubicBezTo>
                    <a:cubicBezTo>
                      <a:pt x="9" y="19"/>
                      <a:pt x="10" y="20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3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5" name="Freeform 188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Freeform 189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Freeform 19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5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2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5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5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1"/>
                    </a:cubicBezTo>
                    <a:cubicBezTo>
                      <a:pt x="20" y="1"/>
                      <a:pt x="17" y="0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Freeform 191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9" name="Freeform 192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Freeform 193"/>
              <p:cNvSpPr>
                <a:spLocks noEditPoints="1"/>
              </p:cNvSpPr>
              <p:nvPr/>
            </p:nvSpPr>
            <p:spPr bwMode="auto">
              <a:xfrm>
                <a:off x="2200275" y="5819776"/>
                <a:ext cx="93663" cy="136525"/>
              </a:xfrm>
              <a:custGeom>
                <a:avLst/>
                <a:gdLst>
                  <a:gd name="T0" fmla="*/ 0 w 14"/>
                  <a:gd name="T1" fmla="*/ 20 h 20"/>
                  <a:gd name="T2" fmla="*/ 0 w 14"/>
                  <a:gd name="T3" fmla="*/ 20 h 20"/>
                  <a:gd name="T4" fmla="*/ 0 w 14"/>
                  <a:gd name="T5" fmla="*/ 20 h 20"/>
                  <a:gd name="T6" fmla="*/ 0 w 14"/>
                  <a:gd name="T7" fmla="*/ 20 h 20"/>
                  <a:gd name="T8" fmla="*/ 0 w 14"/>
                  <a:gd name="T9" fmla="*/ 20 h 20"/>
                  <a:gd name="T10" fmla="*/ 0 w 14"/>
                  <a:gd name="T11" fmla="*/ 20 h 20"/>
                  <a:gd name="T12" fmla="*/ 0 w 14"/>
                  <a:gd name="T13" fmla="*/ 20 h 20"/>
                  <a:gd name="T14" fmla="*/ 14 w 14"/>
                  <a:gd name="T15" fmla="*/ 0 h 20"/>
                  <a:gd name="T16" fmla="*/ 11 w 14"/>
                  <a:gd name="T17" fmla="*/ 2 h 20"/>
                  <a:gd name="T18" fmla="*/ 6 w 14"/>
                  <a:gd name="T19" fmla="*/ 9 h 20"/>
                  <a:gd name="T20" fmla="*/ 2 w 14"/>
                  <a:gd name="T21" fmla="*/ 17 h 20"/>
                  <a:gd name="T22" fmla="*/ 0 w 14"/>
                  <a:gd name="T23" fmla="*/ 20 h 20"/>
                  <a:gd name="T24" fmla="*/ 0 w 14"/>
                  <a:gd name="T25" fmla="*/ 20 h 20"/>
                  <a:gd name="T26" fmla="*/ 0 w 14"/>
                  <a:gd name="T27" fmla="*/ 20 h 20"/>
                  <a:gd name="T28" fmla="*/ 2 w 14"/>
                  <a:gd name="T29" fmla="*/ 17 h 20"/>
                  <a:gd name="T30" fmla="*/ 8 w 14"/>
                  <a:gd name="T31" fmla="*/ 10 h 20"/>
                  <a:gd name="T32" fmla="*/ 13 w 14"/>
                  <a:gd name="T33" fmla="*/ 3 h 20"/>
                  <a:gd name="T34" fmla="*/ 14 w 14"/>
                  <a:gd name="T35" fmla="*/ 0 h 20"/>
                  <a:gd name="T36" fmla="*/ 14 w 14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14" y="0"/>
                    </a:moveTo>
                    <a:cubicBezTo>
                      <a:pt x="13" y="0"/>
                      <a:pt x="12" y="1"/>
                      <a:pt x="11" y="2"/>
                    </a:cubicBezTo>
                    <a:cubicBezTo>
                      <a:pt x="10" y="4"/>
                      <a:pt x="8" y="7"/>
                      <a:pt x="6" y="9"/>
                    </a:cubicBezTo>
                    <a:cubicBezTo>
                      <a:pt x="4" y="12"/>
                      <a:pt x="3" y="15"/>
                      <a:pt x="2" y="17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4" y="16"/>
                      <a:pt x="6" y="13"/>
                      <a:pt x="8" y="10"/>
                    </a:cubicBezTo>
                    <a:cubicBezTo>
                      <a:pt x="10" y="8"/>
                      <a:pt x="11" y="5"/>
                      <a:pt x="13" y="3"/>
                    </a:cubicBezTo>
                    <a:cubicBezTo>
                      <a:pt x="13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Freeform 194"/>
              <p:cNvSpPr>
                <a:spLocks noEditPoints="1"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2 w 22"/>
                  <a:gd name="T1" fmla="*/ 57 h 149"/>
                  <a:gd name="T2" fmla="*/ 2 w 22"/>
                  <a:gd name="T3" fmla="*/ 53 h 149"/>
                  <a:gd name="T4" fmla="*/ 13 w 22"/>
                  <a:gd name="T5" fmla="*/ 54 h 149"/>
                  <a:gd name="T6" fmla="*/ 14 w 22"/>
                  <a:gd name="T7" fmla="*/ 55 h 149"/>
                  <a:gd name="T8" fmla="*/ 13 w 22"/>
                  <a:gd name="T9" fmla="*/ 56 h 149"/>
                  <a:gd name="T10" fmla="*/ 2 w 22"/>
                  <a:gd name="T11" fmla="*/ 57 h 149"/>
                  <a:gd name="T12" fmla="*/ 17 w 22"/>
                  <a:gd name="T13" fmla="*/ 0 h 149"/>
                  <a:gd name="T14" fmla="*/ 5 w 22"/>
                  <a:gd name="T15" fmla="*/ 0 h 149"/>
                  <a:gd name="T16" fmla="*/ 0 w 22"/>
                  <a:gd name="T17" fmla="*/ 10 h 149"/>
                  <a:gd name="T18" fmla="*/ 1 w 22"/>
                  <a:gd name="T19" fmla="*/ 37 h 149"/>
                  <a:gd name="T20" fmla="*/ 7 w 22"/>
                  <a:gd name="T21" fmla="*/ 38 h 149"/>
                  <a:gd name="T22" fmla="*/ 8 w 22"/>
                  <a:gd name="T23" fmla="*/ 39 h 149"/>
                  <a:gd name="T24" fmla="*/ 7 w 22"/>
                  <a:gd name="T25" fmla="*/ 40 h 149"/>
                  <a:gd name="T26" fmla="*/ 1 w 22"/>
                  <a:gd name="T27" fmla="*/ 41 h 149"/>
                  <a:gd name="T28" fmla="*/ 2 w 22"/>
                  <a:gd name="T29" fmla="*/ 44 h 149"/>
                  <a:gd name="T30" fmla="*/ 2 w 22"/>
                  <a:gd name="T31" fmla="*/ 44 h 149"/>
                  <a:gd name="T32" fmla="*/ 3 w 22"/>
                  <a:gd name="T33" fmla="*/ 65 h 149"/>
                  <a:gd name="T34" fmla="*/ 3 w 22"/>
                  <a:gd name="T35" fmla="*/ 75 h 149"/>
                  <a:gd name="T36" fmla="*/ 3 w 22"/>
                  <a:gd name="T37" fmla="*/ 85 h 149"/>
                  <a:gd name="T38" fmla="*/ 3 w 22"/>
                  <a:gd name="T39" fmla="*/ 85 h 149"/>
                  <a:gd name="T40" fmla="*/ 0 w 22"/>
                  <a:gd name="T41" fmla="*/ 140 h 149"/>
                  <a:gd name="T42" fmla="*/ 5 w 22"/>
                  <a:gd name="T43" fmla="*/ 149 h 149"/>
                  <a:gd name="T44" fmla="*/ 17 w 22"/>
                  <a:gd name="T45" fmla="*/ 149 h 149"/>
                  <a:gd name="T46" fmla="*/ 22 w 22"/>
                  <a:gd name="T47" fmla="*/ 140 h 149"/>
                  <a:gd name="T48" fmla="*/ 21 w 22"/>
                  <a:gd name="T49" fmla="*/ 85 h 149"/>
                  <a:gd name="T50" fmla="*/ 21 w 22"/>
                  <a:gd name="T51" fmla="*/ 74 h 149"/>
                  <a:gd name="T52" fmla="*/ 21 w 22"/>
                  <a:gd name="T53" fmla="*/ 63 h 149"/>
                  <a:gd name="T54" fmla="*/ 22 w 22"/>
                  <a:gd name="T55" fmla="*/ 10 h 149"/>
                  <a:gd name="T56" fmla="*/ 17 w 22"/>
                  <a:gd name="T5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49">
                    <a:moveTo>
                      <a:pt x="2" y="57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2" y="57"/>
                      <a:pt x="2" y="57"/>
                      <a:pt x="2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8" y="39"/>
                      <a:pt x="8" y="39"/>
                    </a:cubicBezTo>
                    <a:cubicBezTo>
                      <a:pt x="8" y="40"/>
                      <a:pt x="8" y="40"/>
                      <a:pt x="7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3" y="68"/>
                      <a:pt x="3" y="72"/>
                      <a:pt x="3" y="75"/>
                    </a:cubicBezTo>
                    <a:cubicBezTo>
                      <a:pt x="3" y="78"/>
                      <a:pt x="3" y="82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49"/>
                      <a:pt x="5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20" y="149"/>
                      <a:pt x="22" y="145"/>
                      <a:pt x="22" y="140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1"/>
                      <a:pt x="21" y="78"/>
                      <a:pt x="21" y="74"/>
                    </a:cubicBezTo>
                    <a:cubicBezTo>
                      <a:pt x="21" y="70"/>
                      <a:pt x="21" y="67"/>
                      <a:pt x="21" y="63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Freeform 195"/>
              <p:cNvSpPr>
                <a:spLocks/>
              </p:cNvSpPr>
              <p:nvPr/>
            </p:nvSpPr>
            <p:spPr bwMode="auto">
              <a:xfrm>
                <a:off x="2281238" y="5568951"/>
                <a:ext cx="46038" cy="269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6 w 7"/>
                  <a:gd name="T5" fmla="*/ 3 h 4"/>
                  <a:gd name="T6" fmla="*/ 7 w 7"/>
                  <a:gd name="T7" fmla="*/ 2 h 4"/>
                  <a:gd name="T8" fmla="*/ 6 w 7"/>
                  <a:gd name="T9" fmla="*/ 1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Freeform 196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Freeform 197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95" name="组合 494"/>
            <p:cNvGrpSpPr/>
            <p:nvPr/>
          </p:nvGrpSpPr>
          <p:grpSpPr>
            <a:xfrm>
              <a:off x="10675959" y="5391383"/>
              <a:ext cx="473075" cy="1412875"/>
              <a:chOff x="2563813" y="5011738"/>
              <a:chExt cx="473075" cy="1412875"/>
            </a:xfrm>
          </p:grpSpPr>
          <p:sp>
            <p:nvSpPr>
              <p:cNvPr id="496" name="Freeform 36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Freeform 37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Freeform 38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Freeform 39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" name="Freeform 40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Freeform 41"/>
              <p:cNvSpPr>
                <a:spLocks/>
              </p:cNvSpPr>
              <p:nvPr/>
            </p:nvSpPr>
            <p:spPr bwMode="auto">
              <a:xfrm>
                <a:off x="2584450" y="5548313"/>
                <a:ext cx="107950" cy="26988"/>
              </a:xfrm>
              <a:custGeom>
                <a:avLst/>
                <a:gdLst>
                  <a:gd name="T0" fmla="*/ 15 w 16"/>
                  <a:gd name="T1" fmla="*/ 3 h 4"/>
                  <a:gd name="T2" fmla="*/ 3 w 16"/>
                  <a:gd name="T3" fmla="*/ 4 h 4"/>
                  <a:gd name="T4" fmla="*/ 1 w 16"/>
                  <a:gd name="T5" fmla="*/ 2 h 4"/>
                  <a:gd name="T6" fmla="*/ 2 w 16"/>
                  <a:gd name="T7" fmla="*/ 0 h 4"/>
                  <a:gd name="T8" fmla="*/ 3 w 16"/>
                  <a:gd name="T9" fmla="*/ 0 h 4"/>
                  <a:gd name="T10" fmla="*/ 15 w 16"/>
                  <a:gd name="T11" fmla="*/ 1 h 4"/>
                  <a:gd name="T12" fmla="*/ 16 w 16"/>
                  <a:gd name="T13" fmla="*/ 2 h 4"/>
                  <a:gd name="T14" fmla="*/ 15 w 1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Freeform 42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Freeform 43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Freeform 44"/>
              <p:cNvSpPr>
                <a:spLocks/>
              </p:cNvSpPr>
              <p:nvPr/>
            </p:nvSpPr>
            <p:spPr bwMode="auto">
              <a:xfrm>
                <a:off x="2584450" y="5622926"/>
                <a:ext cx="141288" cy="26988"/>
              </a:xfrm>
              <a:custGeom>
                <a:avLst/>
                <a:gdLst>
                  <a:gd name="T0" fmla="*/ 21 w 21"/>
                  <a:gd name="T1" fmla="*/ 3 h 4"/>
                  <a:gd name="T2" fmla="*/ 3 w 21"/>
                  <a:gd name="T3" fmla="*/ 4 h 4"/>
                  <a:gd name="T4" fmla="*/ 1 w 21"/>
                  <a:gd name="T5" fmla="*/ 2 h 4"/>
                  <a:gd name="T6" fmla="*/ 2 w 21"/>
                  <a:gd name="T7" fmla="*/ 0 h 4"/>
                  <a:gd name="T8" fmla="*/ 3 w 21"/>
                  <a:gd name="T9" fmla="*/ 0 h 4"/>
                  <a:gd name="T10" fmla="*/ 21 w 21"/>
                  <a:gd name="T11" fmla="*/ 2 h 4"/>
                  <a:gd name="T12" fmla="*/ 21 w 21"/>
                  <a:gd name="T13" fmla="*/ 2 h 4"/>
                  <a:gd name="T14" fmla="*/ 21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Freeform 45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" name="Freeform 46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Freeform 47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Freeform 48"/>
              <p:cNvSpPr>
                <a:spLocks/>
              </p:cNvSpPr>
              <p:nvPr/>
            </p:nvSpPr>
            <p:spPr bwMode="auto">
              <a:xfrm>
                <a:off x="2563813" y="5900738"/>
                <a:ext cx="101600" cy="28575"/>
              </a:xfrm>
              <a:custGeom>
                <a:avLst/>
                <a:gdLst>
                  <a:gd name="T0" fmla="*/ 14 w 15"/>
                  <a:gd name="T1" fmla="*/ 3 h 4"/>
                  <a:gd name="T2" fmla="*/ 2 w 15"/>
                  <a:gd name="T3" fmla="*/ 4 h 4"/>
                  <a:gd name="T4" fmla="*/ 0 w 15"/>
                  <a:gd name="T5" fmla="*/ 2 h 4"/>
                  <a:gd name="T6" fmla="*/ 2 w 15"/>
                  <a:gd name="T7" fmla="*/ 0 h 4"/>
                  <a:gd name="T8" fmla="*/ 2 w 15"/>
                  <a:gd name="T9" fmla="*/ 0 h 4"/>
                  <a:gd name="T10" fmla="*/ 14 w 15"/>
                  <a:gd name="T11" fmla="*/ 1 h 4"/>
                  <a:gd name="T12" fmla="*/ 15 w 15"/>
                  <a:gd name="T13" fmla="*/ 2 h 4"/>
                  <a:gd name="T14" fmla="*/ 14 w 15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Freeform 49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" name="Freeform 50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Freeform 51"/>
              <p:cNvSpPr>
                <a:spLocks/>
              </p:cNvSpPr>
              <p:nvPr/>
            </p:nvSpPr>
            <p:spPr bwMode="auto">
              <a:xfrm>
                <a:off x="2563813" y="5975351"/>
                <a:ext cx="141288" cy="28575"/>
              </a:xfrm>
              <a:custGeom>
                <a:avLst/>
                <a:gdLst>
                  <a:gd name="T0" fmla="*/ 20 w 21"/>
                  <a:gd name="T1" fmla="*/ 2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Freeform 80"/>
              <p:cNvSpPr>
                <a:spLocks/>
              </p:cNvSpPr>
              <p:nvPr/>
            </p:nvSpPr>
            <p:spPr bwMode="auto">
              <a:xfrm>
                <a:off x="2746375" y="5711826"/>
                <a:ext cx="161925" cy="257175"/>
              </a:xfrm>
              <a:custGeom>
                <a:avLst/>
                <a:gdLst>
                  <a:gd name="T0" fmla="*/ 20 w 24"/>
                  <a:gd name="T1" fmla="*/ 0 h 38"/>
                  <a:gd name="T2" fmla="*/ 0 w 24"/>
                  <a:gd name="T3" fmla="*/ 38 h 38"/>
                  <a:gd name="T4" fmla="*/ 20 w 24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8">
                    <a:moveTo>
                      <a:pt x="20" y="0"/>
                    </a:moveTo>
                    <a:cubicBezTo>
                      <a:pt x="20" y="0"/>
                      <a:pt x="1" y="7"/>
                      <a:pt x="0" y="38"/>
                    </a:cubicBezTo>
                    <a:cubicBezTo>
                      <a:pt x="0" y="38"/>
                      <a:pt x="24" y="32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Freeform 81"/>
              <p:cNvSpPr>
                <a:spLocks/>
              </p:cNvSpPr>
              <p:nvPr/>
            </p:nvSpPr>
            <p:spPr bwMode="auto">
              <a:xfrm>
                <a:off x="2752725" y="5853113"/>
                <a:ext cx="284163" cy="231775"/>
              </a:xfrm>
              <a:custGeom>
                <a:avLst/>
                <a:gdLst>
                  <a:gd name="T0" fmla="*/ 42 w 42"/>
                  <a:gd name="T1" fmla="*/ 14 h 34"/>
                  <a:gd name="T2" fmla="*/ 0 w 42"/>
                  <a:gd name="T3" fmla="*/ 17 h 34"/>
                  <a:gd name="T4" fmla="*/ 42 w 42"/>
                  <a:gd name="T5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42" y="14"/>
                    </a:moveTo>
                    <a:cubicBezTo>
                      <a:pt x="42" y="14"/>
                      <a:pt x="22" y="0"/>
                      <a:pt x="0" y="17"/>
                    </a:cubicBezTo>
                    <a:cubicBezTo>
                      <a:pt x="0" y="17"/>
                      <a:pt x="17" y="34"/>
                      <a:pt x="42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Freeform 82"/>
              <p:cNvSpPr>
                <a:spLocks/>
              </p:cNvSpPr>
              <p:nvPr/>
            </p:nvSpPr>
            <p:spPr bwMode="auto">
              <a:xfrm>
                <a:off x="2725738" y="5962651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4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2"/>
                      <a:pt x="4" y="0"/>
                    </a:cubicBezTo>
                    <a:cubicBezTo>
                      <a:pt x="4" y="0"/>
                      <a:pt x="0" y="24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Freeform 83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Freeform 84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Freeform 85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9 w 11"/>
                  <a:gd name="T3" fmla="*/ 4 h 22"/>
                  <a:gd name="T4" fmla="*/ 6 w 11"/>
                  <a:gd name="T5" fmla="*/ 11 h 22"/>
                  <a:gd name="T6" fmla="*/ 2 w 11"/>
                  <a:gd name="T7" fmla="*/ 19 h 22"/>
                  <a:gd name="T8" fmla="*/ 0 w 11"/>
                  <a:gd name="T9" fmla="*/ 22 h 22"/>
                  <a:gd name="T10" fmla="*/ 1 w 11"/>
                  <a:gd name="T11" fmla="*/ 18 h 22"/>
                  <a:gd name="T12" fmla="*/ 4 w 11"/>
                  <a:gd name="T13" fmla="*/ 11 h 22"/>
                  <a:gd name="T14" fmla="*/ 8 w 11"/>
                  <a:gd name="T15" fmla="*/ 3 h 22"/>
                  <a:gd name="T16" fmla="*/ 11 w 1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9" y="4"/>
                    </a:cubicBezTo>
                    <a:cubicBezTo>
                      <a:pt x="8" y="6"/>
                      <a:pt x="7" y="9"/>
                      <a:pt x="6" y="11"/>
                    </a:cubicBezTo>
                    <a:cubicBezTo>
                      <a:pt x="5" y="14"/>
                      <a:pt x="3" y="17"/>
                      <a:pt x="2" y="19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2" y="16"/>
                      <a:pt x="3" y="13"/>
                      <a:pt x="4" y="11"/>
                    </a:cubicBezTo>
                    <a:cubicBezTo>
                      <a:pt x="6" y="8"/>
                      <a:pt x="7" y="5"/>
                      <a:pt x="8" y="3"/>
                    </a:cubicBezTo>
                    <a:cubicBezTo>
                      <a:pt x="10" y="2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Freeform 86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Freeform 87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Freeform 88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6 w 26"/>
                  <a:gd name="T1" fmla="*/ 0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2 h 3"/>
                  <a:gd name="T10" fmla="*/ 4 w 26"/>
                  <a:gd name="T11" fmla="*/ 2 h 3"/>
                  <a:gd name="T12" fmla="*/ 13 w 26"/>
                  <a:gd name="T13" fmla="*/ 0 h 3"/>
                  <a:gd name="T14" fmla="*/ 22 w 26"/>
                  <a:gd name="T15" fmla="*/ 0 h 3"/>
                  <a:gd name="T16" fmla="*/ 26 w 2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0"/>
                    </a:moveTo>
                    <a:cubicBezTo>
                      <a:pt x="26" y="0"/>
                      <a:pt x="24" y="1"/>
                      <a:pt x="22" y="1"/>
                    </a:cubicBezTo>
                    <a:cubicBezTo>
                      <a:pt x="20" y="1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4" y="2"/>
                    </a:cubicBezTo>
                    <a:cubicBezTo>
                      <a:pt x="7" y="1"/>
                      <a:pt x="10" y="1"/>
                      <a:pt x="13" y="0"/>
                    </a:cubicBezTo>
                    <a:cubicBezTo>
                      <a:pt x="16" y="0"/>
                      <a:pt x="20" y="0"/>
                      <a:pt x="22" y="0"/>
                    </a:cubicBezTo>
                    <a:cubicBezTo>
                      <a:pt x="24" y="0"/>
                      <a:pt x="26" y="0"/>
                      <a:pt x="26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Freeform 89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Freeform 90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Freeform 91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15 w 15"/>
                  <a:gd name="T1" fmla="*/ 21 h 21"/>
                  <a:gd name="T2" fmla="*/ 12 w 15"/>
                  <a:gd name="T3" fmla="*/ 18 h 21"/>
                  <a:gd name="T4" fmla="*/ 7 w 15"/>
                  <a:gd name="T5" fmla="*/ 11 h 21"/>
                  <a:gd name="T6" fmla="*/ 2 w 15"/>
                  <a:gd name="T7" fmla="*/ 3 h 21"/>
                  <a:gd name="T8" fmla="*/ 0 w 15"/>
                  <a:gd name="T9" fmla="*/ 0 h 21"/>
                  <a:gd name="T10" fmla="*/ 3 w 15"/>
                  <a:gd name="T11" fmla="*/ 2 h 21"/>
                  <a:gd name="T12" fmla="*/ 8 w 15"/>
                  <a:gd name="T13" fmla="*/ 10 h 21"/>
                  <a:gd name="T14" fmla="*/ 13 w 15"/>
                  <a:gd name="T15" fmla="*/ 17 h 21"/>
                  <a:gd name="T16" fmla="*/ 15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15" y="21"/>
                      <a:pt x="14" y="20"/>
                      <a:pt x="12" y="18"/>
                    </a:cubicBezTo>
                    <a:cubicBezTo>
                      <a:pt x="11" y="16"/>
                      <a:pt x="9" y="13"/>
                      <a:pt x="7" y="11"/>
                    </a:cubicBezTo>
                    <a:cubicBezTo>
                      <a:pt x="5" y="8"/>
                      <a:pt x="3" y="6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2"/>
                    </a:cubicBezTo>
                    <a:cubicBezTo>
                      <a:pt x="5" y="4"/>
                      <a:pt x="7" y="7"/>
                      <a:pt x="8" y="10"/>
                    </a:cubicBezTo>
                    <a:cubicBezTo>
                      <a:pt x="10" y="12"/>
                      <a:pt x="12" y="15"/>
                      <a:pt x="13" y="17"/>
                    </a:cubicBezTo>
                    <a:cubicBezTo>
                      <a:pt x="14" y="19"/>
                      <a:pt x="15" y="21"/>
                      <a:pt x="15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Freeform 160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0 w 22"/>
                  <a:gd name="T5" fmla="*/ 7 h 103"/>
                  <a:gd name="T6" fmla="*/ 3 w 22"/>
                  <a:gd name="T7" fmla="*/ 45 h 103"/>
                  <a:gd name="T8" fmla="*/ 3 w 22"/>
                  <a:gd name="T9" fmla="*/ 52 h 103"/>
                  <a:gd name="T10" fmla="*/ 3 w 22"/>
                  <a:gd name="T11" fmla="*/ 59 h 103"/>
                  <a:gd name="T12" fmla="*/ 1 w 22"/>
                  <a:gd name="T13" fmla="*/ 80 h 103"/>
                  <a:gd name="T14" fmla="*/ 11 w 22"/>
                  <a:gd name="T15" fmla="*/ 80 h 103"/>
                  <a:gd name="T16" fmla="*/ 12 w 22"/>
                  <a:gd name="T17" fmla="*/ 81 h 103"/>
                  <a:gd name="T18" fmla="*/ 11 w 22"/>
                  <a:gd name="T19" fmla="*/ 82 h 103"/>
                  <a:gd name="T20" fmla="*/ 1 w 22"/>
                  <a:gd name="T21" fmla="*/ 83 h 103"/>
                  <a:gd name="T22" fmla="*/ 0 w 22"/>
                  <a:gd name="T23" fmla="*/ 90 h 103"/>
                  <a:gd name="T24" fmla="*/ 17 w 22"/>
                  <a:gd name="T25" fmla="*/ 92 h 103"/>
                  <a:gd name="T26" fmla="*/ 17 w 22"/>
                  <a:gd name="T27" fmla="*/ 92 h 103"/>
                  <a:gd name="T28" fmla="*/ 17 w 22"/>
                  <a:gd name="T29" fmla="*/ 93 h 103"/>
                  <a:gd name="T30" fmla="*/ 0 w 22"/>
                  <a:gd name="T31" fmla="*/ 94 h 103"/>
                  <a:gd name="T32" fmla="*/ 0 w 22"/>
                  <a:gd name="T33" fmla="*/ 96 h 103"/>
                  <a:gd name="T34" fmla="*/ 5 w 22"/>
                  <a:gd name="T35" fmla="*/ 103 h 103"/>
                  <a:gd name="T36" fmla="*/ 17 w 22"/>
                  <a:gd name="T37" fmla="*/ 103 h 103"/>
                  <a:gd name="T38" fmla="*/ 22 w 22"/>
                  <a:gd name="T39" fmla="*/ 96 h 103"/>
                  <a:gd name="T40" fmla="*/ 21 w 22"/>
                  <a:gd name="T41" fmla="*/ 59 h 103"/>
                  <a:gd name="T42" fmla="*/ 21 w 22"/>
                  <a:gd name="T43" fmla="*/ 51 h 103"/>
                  <a:gd name="T44" fmla="*/ 21 w 22"/>
                  <a:gd name="T45" fmla="*/ 44 h 103"/>
                  <a:gd name="T46" fmla="*/ 22 w 22"/>
                  <a:gd name="T47" fmla="*/ 7 h 103"/>
                  <a:gd name="T48" fmla="*/ 17 w 22"/>
                  <a:gd name="T4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50"/>
                      <a:pt x="3" y="52"/>
                    </a:cubicBezTo>
                    <a:cubicBezTo>
                      <a:pt x="3" y="54"/>
                      <a:pt x="3" y="56"/>
                      <a:pt x="3" y="59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1"/>
                      <a:pt x="12" y="81"/>
                      <a:pt x="12" y="81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6"/>
                      <a:pt x="21" y="54"/>
                      <a:pt x="21" y="51"/>
                    </a:cubicBezTo>
                    <a:cubicBezTo>
                      <a:pt x="21" y="49"/>
                      <a:pt x="21" y="46"/>
                      <a:pt x="21" y="44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Freeform 161"/>
              <p:cNvSpPr>
                <a:spLocks/>
              </p:cNvSpPr>
              <p:nvPr/>
            </p:nvSpPr>
            <p:spPr bwMode="auto">
              <a:xfrm>
                <a:off x="2617788" y="5554663"/>
                <a:ext cx="74613" cy="20638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3 h 3"/>
                  <a:gd name="T4" fmla="*/ 10 w 11"/>
                  <a:gd name="T5" fmla="*/ 2 h 3"/>
                  <a:gd name="T6" fmla="*/ 11 w 11"/>
                  <a:gd name="T7" fmla="*/ 1 h 3"/>
                  <a:gd name="T8" fmla="*/ 10 w 11"/>
                  <a:gd name="T9" fmla="*/ 0 h 3"/>
                  <a:gd name="T10" fmla="*/ 0 w 1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Freeform 162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Freeform 163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Freeform 198"/>
              <p:cNvSpPr>
                <a:spLocks noEditPoints="1"/>
              </p:cNvSpPr>
              <p:nvPr/>
            </p:nvSpPr>
            <p:spPr bwMode="auto">
              <a:xfrm>
                <a:off x="2611438" y="5711826"/>
                <a:ext cx="425450" cy="671513"/>
              </a:xfrm>
              <a:custGeom>
                <a:avLst/>
                <a:gdLst>
                  <a:gd name="T0" fmla="*/ 48 w 63"/>
                  <a:gd name="T1" fmla="*/ 69 h 99"/>
                  <a:gd name="T2" fmla="*/ 48 w 63"/>
                  <a:gd name="T3" fmla="*/ 69 h 99"/>
                  <a:gd name="T4" fmla="*/ 48 w 63"/>
                  <a:gd name="T5" fmla="*/ 69 h 99"/>
                  <a:gd name="T6" fmla="*/ 48 w 63"/>
                  <a:gd name="T7" fmla="*/ 69 h 99"/>
                  <a:gd name="T8" fmla="*/ 48 w 63"/>
                  <a:gd name="T9" fmla="*/ 69 h 99"/>
                  <a:gd name="T10" fmla="*/ 48 w 63"/>
                  <a:gd name="T11" fmla="*/ 69 h 99"/>
                  <a:gd name="T12" fmla="*/ 48 w 63"/>
                  <a:gd name="T13" fmla="*/ 69 h 99"/>
                  <a:gd name="T14" fmla="*/ 48 w 63"/>
                  <a:gd name="T15" fmla="*/ 69 h 99"/>
                  <a:gd name="T16" fmla="*/ 48 w 63"/>
                  <a:gd name="T17" fmla="*/ 69 h 99"/>
                  <a:gd name="T18" fmla="*/ 48 w 63"/>
                  <a:gd name="T19" fmla="*/ 69 h 99"/>
                  <a:gd name="T20" fmla="*/ 48 w 63"/>
                  <a:gd name="T21" fmla="*/ 69 h 99"/>
                  <a:gd name="T22" fmla="*/ 48 w 63"/>
                  <a:gd name="T23" fmla="*/ 69 h 99"/>
                  <a:gd name="T24" fmla="*/ 48 w 63"/>
                  <a:gd name="T25" fmla="*/ 69 h 99"/>
                  <a:gd name="T26" fmla="*/ 48 w 63"/>
                  <a:gd name="T27" fmla="*/ 69 h 99"/>
                  <a:gd name="T28" fmla="*/ 48 w 63"/>
                  <a:gd name="T29" fmla="*/ 69 h 99"/>
                  <a:gd name="T30" fmla="*/ 48 w 63"/>
                  <a:gd name="T31" fmla="*/ 69 h 99"/>
                  <a:gd name="T32" fmla="*/ 48 w 63"/>
                  <a:gd name="T33" fmla="*/ 69 h 99"/>
                  <a:gd name="T34" fmla="*/ 48 w 63"/>
                  <a:gd name="T35" fmla="*/ 69 h 99"/>
                  <a:gd name="T36" fmla="*/ 28 w 63"/>
                  <a:gd name="T37" fmla="*/ 58 h 99"/>
                  <a:gd name="T38" fmla="*/ 48 w 63"/>
                  <a:gd name="T39" fmla="*/ 69 h 99"/>
                  <a:gd name="T40" fmla="*/ 28 w 63"/>
                  <a:gd name="T41" fmla="*/ 58 h 99"/>
                  <a:gd name="T42" fmla="*/ 3 w 63"/>
                  <a:gd name="T43" fmla="*/ 55 h 99"/>
                  <a:gd name="T44" fmla="*/ 3 w 63"/>
                  <a:gd name="T45" fmla="*/ 61 h 99"/>
                  <a:gd name="T46" fmla="*/ 0 w 63"/>
                  <a:gd name="T47" fmla="*/ 99 h 99"/>
                  <a:gd name="T48" fmla="*/ 0 w 63"/>
                  <a:gd name="T49" fmla="*/ 99 h 99"/>
                  <a:gd name="T50" fmla="*/ 3 w 63"/>
                  <a:gd name="T51" fmla="*/ 61 h 99"/>
                  <a:gd name="T52" fmla="*/ 3 w 63"/>
                  <a:gd name="T53" fmla="*/ 55 h 99"/>
                  <a:gd name="T54" fmla="*/ 3 w 63"/>
                  <a:gd name="T55" fmla="*/ 55 h 99"/>
                  <a:gd name="T56" fmla="*/ 21 w 63"/>
                  <a:gd name="T57" fmla="*/ 54 h 99"/>
                  <a:gd name="T58" fmla="*/ 21 w 63"/>
                  <a:gd name="T59" fmla="*/ 54 h 99"/>
                  <a:gd name="T60" fmla="*/ 21 w 63"/>
                  <a:gd name="T61" fmla="*/ 61 h 99"/>
                  <a:gd name="T62" fmla="*/ 22 w 63"/>
                  <a:gd name="T63" fmla="*/ 99 h 99"/>
                  <a:gd name="T64" fmla="*/ 22 w 63"/>
                  <a:gd name="T65" fmla="*/ 99 h 99"/>
                  <a:gd name="T66" fmla="*/ 21 w 63"/>
                  <a:gd name="T67" fmla="*/ 61 h 99"/>
                  <a:gd name="T68" fmla="*/ 21 w 63"/>
                  <a:gd name="T69" fmla="*/ 54 h 99"/>
                  <a:gd name="T70" fmla="*/ 21 w 63"/>
                  <a:gd name="T71" fmla="*/ 44 h 99"/>
                  <a:gd name="T72" fmla="*/ 21 w 63"/>
                  <a:gd name="T73" fmla="*/ 46 h 99"/>
                  <a:gd name="T74" fmla="*/ 21 w 63"/>
                  <a:gd name="T75" fmla="*/ 44 h 99"/>
                  <a:gd name="T76" fmla="*/ 21 w 63"/>
                  <a:gd name="T77" fmla="*/ 44 h 99"/>
                  <a:gd name="T78" fmla="*/ 59 w 63"/>
                  <a:gd name="T79" fmla="*/ 38 h 99"/>
                  <a:gd name="T80" fmla="*/ 59 w 63"/>
                  <a:gd name="T81" fmla="*/ 38 h 99"/>
                  <a:gd name="T82" fmla="*/ 59 w 63"/>
                  <a:gd name="T83" fmla="*/ 38 h 99"/>
                  <a:gd name="T84" fmla="*/ 63 w 63"/>
                  <a:gd name="T85" fmla="*/ 35 h 99"/>
                  <a:gd name="T86" fmla="*/ 59 w 63"/>
                  <a:gd name="T87" fmla="*/ 38 h 99"/>
                  <a:gd name="T88" fmla="*/ 63 w 63"/>
                  <a:gd name="T89" fmla="*/ 35 h 99"/>
                  <a:gd name="T90" fmla="*/ 17 w 63"/>
                  <a:gd name="T91" fmla="*/ 3 h 99"/>
                  <a:gd name="T92" fmla="*/ 5 w 63"/>
                  <a:gd name="T93" fmla="*/ 3 h 99"/>
                  <a:gd name="T94" fmla="*/ 0 w 63"/>
                  <a:gd name="T95" fmla="*/ 10 h 99"/>
                  <a:gd name="T96" fmla="*/ 0 w 63"/>
                  <a:gd name="T97" fmla="*/ 10 h 99"/>
                  <a:gd name="T98" fmla="*/ 5 w 63"/>
                  <a:gd name="T99" fmla="*/ 3 h 99"/>
                  <a:gd name="T100" fmla="*/ 17 w 63"/>
                  <a:gd name="T101" fmla="*/ 3 h 99"/>
                  <a:gd name="T102" fmla="*/ 22 w 63"/>
                  <a:gd name="T103" fmla="*/ 10 h 99"/>
                  <a:gd name="T104" fmla="*/ 22 w 63"/>
                  <a:gd name="T105" fmla="*/ 10 h 99"/>
                  <a:gd name="T106" fmla="*/ 17 w 63"/>
                  <a:gd name="T107" fmla="*/ 3 h 99"/>
                  <a:gd name="T108" fmla="*/ 40 w 63"/>
                  <a:gd name="T109" fmla="*/ 0 h 99"/>
                  <a:gd name="T110" fmla="*/ 40 w 63"/>
                  <a:gd name="T111" fmla="*/ 0 h 99"/>
                  <a:gd name="T112" fmla="*/ 40 w 63"/>
                  <a:gd name="T1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99"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28" y="58"/>
                    </a:moveTo>
                    <a:cubicBezTo>
                      <a:pt x="32" y="62"/>
                      <a:pt x="38" y="66"/>
                      <a:pt x="48" y="69"/>
                    </a:cubicBezTo>
                    <a:cubicBezTo>
                      <a:pt x="38" y="66"/>
                      <a:pt x="32" y="62"/>
                      <a:pt x="28" y="58"/>
                    </a:cubicBezTo>
                    <a:moveTo>
                      <a:pt x="3" y="55"/>
                    </a:moveTo>
                    <a:cubicBezTo>
                      <a:pt x="3" y="57"/>
                      <a:pt x="3" y="59"/>
                      <a:pt x="3" y="6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9"/>
                      <a:pt x="3" y="57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moveTo>
                      <a:pt x="21" y="54"/>
                    </a:move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6"/>
                      <a:pt x="21" y="59"/>
                      <a:pt x="21" y="61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59"/>
                      <a:pt x="21" y="56"/>
                      <a:pt x="21" y="54"/>
                    </a:cubicBezTo>
                    <a:moveTo>
                      <a:pt x="21" y="44"/>
                    </a:move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moveTo>
                      <a:pt x="59" y="38"/>
                    </a:move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8"/>
                      <a:pt x="59" y="38"/>
                      <a:pt x="59" y="38"/>
                    </a:cubicBezTo>
                    <a:moveTo>
                      <a:pt x="63" y="35"/>
                    </a:moveTo>
                    <a:cubicBezTo>
                      <a:pt x="62" y="36"/>
                      <a:pt x="60" y="37"/>
                      <a:pt x="59" y="38"/>
                    </a:cubicBezTo>
                    <a:cubicBezTo>
                      <a:pt x="60" y="37"/>
                      <a:pt x="62" y="36"/>
                      <a:pt x="63" y="35"/>
                    </a:cubicBezTo>
                    <a:moveTo>
                      <a:pt x="17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6"/>
                      <a:pt x="2" y="3"/>
                      <a:pt x="5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6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20" y="3"/>
                      <a:pt x="17" y="3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Freeform 199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0 w 22"/>
                  <a:gd name="T5" fmla="*/ 7 h 102"/>
                  <a:gd name="T6" fmla="*/ 1 w 22"/>
                  <a:gd name="T7" fmla="*/ 26 h 102"/>
                  <a:gd name="T8" fmla="*/ 7 w 22"/>
                  <a:gd name="T9" fmla="*/ 26 h 102"/>
                  <a:gd name="T10" fmla="*/ 8 w 22"/>
                  <a:gd name="T11" fmla="*/ 27 h 102"/>
                  <a:gd name="T12" fmla="*/ 7 w 22"/>
                  <a:gd name="T13" fmla="*/ 28 h 102"/>
                  <a:gd name="T14" fmla="*/ 1 w 22"/>
                  <a:gd name="T15" fmla="*/ 28 h 102"/>
                  <a:gd name="T16" fmla="*/ 2 w 22"/>
                  <a:gd name="T17" fmla="*/ 36 h 102"/>
                  <a:gd name="T18" fmla="*/ 13 w 22"/>
                  <a:gd name="T19" fmla="*/ 37 h 102"/>
                  <a:gd name="T20" fmla="*/ 14 w 22"/>
                  <a:gd name="T21" fmla="*/ 38 h 102"/>
                  <a:gd name="T22" fmla="*/ 13 w 22"/>
                  <a:gd name="T23" fmla="*/ 38 h 102"/>
                  <a:gd name="T24" fmla="*/ 2 w 22"/>
                  <a:gd name="T25" fmla="*/ 39 h 102"/>
                  <a:gd name="T26" fmla="*/ 3 w 22"/>
                  <a:gd name="T27" fmla="*/ 45 h 102"/>
                  <a:gd name="T28" fmla="*/ 3 w 22"/>
                  <a:gd name="T29" fmla="*/ 52 h 102"/>
                  <a:gd name="T30" fmla="*/ 3 w 22"/>
                  <a:gd name="T31" fmla="*/ 52 h 102"/>
                  <a:gd name="T32" fmla="*/ 3 w 22"/>
                  <a:gd name="T33" fmla="*/ 58 h 102"/>
                  <a:gd name="T34" fmla="*/ 0 w 22"/>
                  <a:gd name="T35" fmla="*/ 96 h 102"/>
                  <a:gd name="T36" fmla="*/ 5 w 22"/>
                  <a:gd name="T37" fmla="*/ 102 h 102"/>
                  <a:gd name="T38" fmla="*/ 17 w 22"/>
                  <a:gd name="T39" fmla="*/ 102 h 102"/>
                  <a:gd name="T40" fmla="*/ 22 w 22"/>
                  <a:gd name="T41" fmla="*/ 96 h 102"/>
                  <a:gd name="T42" fmla="*/ 21 w 22"/>
                  <a:gd name="T43" fmla="*/ 58 h 102"/>
                  <a:gd name="T44" fmla="*/ 21 w 22"/>
                  <a:gd name="T45" fmla="*/ 51 h 102"/>
                  <a:gd name="T46" fmla="*/ 21 w 22"/>
                  <a:gd name="T47" fmla="*/ 51 h 102"/>
                  <a:gd name="T48" fmla="*/ 21 w 22"/>
                  <a:gd name="T49" fmla="*/ 43 h 102"/>
                  <a:gd name="T50" fmla="*/ 21 w 22"/>
                  <a:gd name="T51" fmla="*/ 43 h 102"/>
                  <a:gd name="T52" fmla="*/ 21 w 22"/>
                  <a:gd name="T53" fmla="*/ 41 h 102"/>
                  <a:gd name="T54" fmla="*/ 20 w 22"/>
                  <a:gd name="T55" fmla="*/ 35 h 102"/>
                  <a:gd name="T56" fmla="*/ 22 w 22"/>
                  <a:gd name="T57" fmla="*/ 23 h 102"/>
                  <a:gd name="T58" fmla="*/ 22 w 22"/>
                  <a:gd name="T59" fmla="*/ 7 h 102"/>
                  <a:gd name="T60" fmla="*/ 17 w 22"/>
                  <a:gd name="T6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7"/>
                      <a:pt x="8" y="27"/>
                    </a:cubicBezTo>
                    <a:cubicBezTo>
                      <a:pt x="8" y="27"/>
                      <a:pt x="8" y="28"/>
                      <a:pt x="7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49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4"/>
                      <a:pt x="3" y="56"/>
                      <a:pt x="3" y="58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6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6"/>
                      <a:pt x="21" y="53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48"/>
                      <a:pt x="21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38"/>
                      <a:pt x="20" y="36"/>
                      <a:pt x="20" y="35"/>
                    </a:cubicBezTo>
                    <a:cubicBezTo>
                      <a:pt x="20" y="30"/>
                      <a:pt x="21" y="26"/>
                      <a:pt x="22" y="2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Freeform 200"/>
              <p:cNvSpPr>
                <a:spLocks/>
              </p:cNvSpPr>
              <p:nvPr/>
            </p:nvSpPr>
            <p:spPr bwMode="auto">
              <a:xfrm>
                <a:off x="2617788" y="5908676"/>
                <a:ext cx="47625" cy="12700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6 w 7"/>
                  <a:gd name="T5" fmla="*/ 2 h 2"/>
                  <a:gd name="T6" fmla="*/ 7 w 7"/>
                  <a:gd name="T7" fmla="*/ 1 h 2"/>
                  <a:gd name="T8" fmla="*/ 6 w 7"/>
                  <a:gd name="T9" fmla="*/ 0 h 2"/>
                  <a:gd name="T10" fmla="*/ 0 w 7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Freeform 201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Freeform 202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Freeform 203"/>
              <p:cNvSpPr>
                <a:spLocks noEditPoints="1"/>
              </p:cNvSpPr>
              <p:nvPr/>
            </p:nvSpPr>
            <p:spPr bwMode="auto">
              <a:xfrm>
                <a:off x="2746375" y="5711826"/>
                <a:ext cx="147638" cy="257175"/>
              </a:xfrm>
              <a:custGeom>
                <a:avLst/>
                <a:gdLst>
                  <a:gd name="T0" fmla="*/ 5 w 22"/>
                  <a:gd name="T1" fmla="*/ 30 h 38"/>
                  <a:gd name="T2" fmla="*/ 6 w 22"/>
                  <a:gd name="T3" fmla="*/ 26 h 38"/>
                  <a:gd name="T4" fmla="*/ 9 w 22"/>
                  <a:gd name="T5" fmla="*/ 19 h 38"/>
                  <a:gd name="T6" fmla="*/ 13 w 22"/>
                  <a:gd name="T7" fmla="*/ 11 h 38"/>
                  <a:gd name="T8" fmla="*/ 16 w 22"/>
                  <a:gd name="T9" fmla="*/ 8 h 38"/>
                  <a:gd name="T10" fmla="*/ 16 w 22"/>
                  <a:gd name="T11" fmla="*/ 8 h 38"/>
                  <a:gd name="T12" fmla="*/ 14 w 22"/>
                  <a:gd name="T13" fmla="*/ 12 h 38"/>
                  <a:gd name="T14" fmla="*/ 11 w 22"/>
                  <a:gd name="T15" fmla="*/ 19 h 38"/>
                  <a:gd name="T16" fmla="*/ 7 w 22"/>
                  <a:gd name="T17" fmla="*/ 27 h 38"/>
                  <a:gd name="T18" fmla="*/ 5 w 22"/>
                  <a:gd name="T19" fmla="*/ 30 h 38"/>
                  <a:gd name="T20" fmla="*/ 5 w 22"/>
                  <a:gd name="T21" fmla="*/ 30 h 38"/>
                  <a:gd name="T22" fmla="*/ 5 w 22"/>
                  <a:gd name="T23" fmla="*/ 30 h 38"/>
                  <a:gd name="T24" fmla="*/ 20 w 22"/>
                  <a:gd name="T25" fmla="*/ 0 h 38"/>
                  <a:gd name="T26" fmla="*/ 20 w 22"/>
                  <a:gd name="T27" fmla="*/ 0 h 38"/>
                  <a:gd name="T28" fmla="*/ 2 w 22"/>
                  <a:gd name="T29" fmla="*/ 26 h 38"/>
                  <a:gd name="T30" fmla="*/ 2 w 22"/>
                  <a:gd name="T31" fmla="*/ 26 h 38"/>
                  <a:gd name="T32" fmla="*/ 0 w 22"/>
                  <a:gd name="T33" fmla="*/ 38 h 38"/>
                  <a:gd name="T34" fmla="*/ 1 w 22"/>
                  <a:gd name="T35" fmla="*/ 37 h 38"/>
                  <a:gd name="T36" fmla="*/ 1 w 22"/>
                  <a:gd name="T37" fmla="*/ 37 h 38"/>
                  <a:gd name="T38" fmla="*/ 10 w 22"/>
                  <a:gd name="T39" fmla="*/ 32 h 38"/>
                  <a:gd name="T40" fmla="*/ 20 w 22"/>
                  <a:gd name="T41" fmla="*/ 0 h 38"/>
                  <a:gd name="T42" fmla="*/ 20 w 22"/>
                  <a:gd name="T43" fmla="*/ 0 h 38"/>
                  <a:gd name="T44" fmla="*/ 20 w 22"/>
                  <a:gd name="T45" fmla="*/ 0 h 38"/>
                  <a:gd name="T46" fmla="*/ 20 w 22"/>
                  <a:gd name="T4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38">
                    <a:moveTo>
                      <a:pt x="5" y="30"/>
                    </a:moveTo>
                    <a:cubicBezTo>
                      <a:pt x="5" y="30"/>
                      <a:pt x="5" y="28"/>
                      <a:pt x="6" y="26"/>
                    </a:cubicBezTo>
                    <a:cubicBezTo>
                      <a:pt x="7" y="24"/>
                      <a:pt x="8" y="21"/>
                      <a:pt x="9" y="19"/>
                    </a:cubicBezTo>
                    <a:cubicBezTo>
                      <a:pt x="11" y="16"/>
                      <a:pt x="12" y="13"/>
                      <a:pt x="13" y="11"/>
                    </a:cubicBezTo>
                    <a:cubicBezTo>
                      <a:pt x="15" y="10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10"/>
                      <a:pt x="14" y="12"/>
                    </a:cubicBezTo>
                    <a:cubicBezTo>
                      <a:pt x="13" y="14"/>
                      <a:pt x="12" y="17"/>
                      <a:pt x="11" y="19"/>
                    </a:cubicBezTo>
                    <a:cubicBezTo>
                      <a:pt x="10" y="22"/>
                      <a:pt x="8" y="25"/>
                      <a:pt x="7" y="27"/>
                    </a:cubicBezTo>
                    <a:cubicBezTo>
                      <a:pt x="6" y="28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6" y="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9"/>
                      <a:pt x="0" y="33"/>
                      <a:pt x="0" y="38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7" y="34"/>
                      <a:pt x="10" y="32"/>
                    </a:cubicBezTo>
                    <a:cubicBezTo>
                      <a:pt x="16" y="27"/>
                      <a:pt x="22" y="18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Freeform 204"/>
              <p:cNvSpPr>
                <a:spLocks noEditPoints="1"/>
              </p:cNvSpPr>
              <p:nvPr/>
            </p:nvSpPr>
            <p:spPr bwMode="auto">
              <a:xfrm>
                <a:off x="2752725" y="5915026"/>
                <a:ext cx="284163" cy="95250"/>
              </a:xfrm>
              <a:custGeom>
                <a:avLst/>
                <a:gdLst>
                  <a:gd name="T0" fmla="*/ 6 w 42"/>
                  <a:gd name="T1" fmla="*/ 7 h 14"/>
                  <a:gd name="T2" fmla="*/ 6 w 42"/>
                  <a:gd name="T3" fmla="*/ 7 h 14"/>
                  <a:gd name="T4" fmla="*/ 10 w 42"/>
                  <a:gd name="T5" fmla="*/ 7 h 14"/>
                  <a:gd name="T6" fmla="*/ 19 w 42"/>
                  <a:gd name="T7" fmla="*/ 5 h 14"/>
                  <a:gd name="T8" fmla="*/ 28 w 42"/>
                  <a:gd name="T9" fmla="*/ 5 h 14"/>
                  <a:gd name="T10" fmla="*/ 28 w 42"/>
                  <a:gd name="T11" fmla="*/ 5 h 14"/>
                  <a:gd name="T12" fmla="*/ 32 w 42"/>
                  <a:gd name="T13" fmla="*/ 5 h 14"/>
                  <a:gd name="T14" fmla="*/ 32 w 42"/>
                  <a:gd name="T15" fmla="*/ 5 h 14"/>
                  <a:gd name="T16" fmla="*/ 28 w 42"/>
                  <a:gd name="T17" fmla="*/ 6 h 14"/>
                  <a:gd name="T18" fmla="*/ 19 w 42"/>
                  <a:gd name="T19" fmla="*/ 7 h 14"/>
                  <a:gd name="T20" fmla="*/ 11 w 42"/>
                  <a:gd name="T21" fmla="*/ 8 h 14"/>
                  <a:gd name="T22" fmla="*/ 10 w 42"/>
                  <a:gd name="T23" fmla="*/ 8 h 14"/>
                  <a:gd name="T24" fmla="*/ 10 w 42"/>
                  <a:gd name="T25" fmla="*/ 8 h 14"/>
                  <a:gd name="T26" fmla="*/ 6 w 42"/>
                  <a:gd name="T27" fmla="*/ 7 h 14"/>
                  <a:gd name="T28" fmla="*/ 6 w 42"/>
                  <a:gd name="T29" fmla="*/ 7 h 14"/>
                  <a:gd name="T30" fmla="*/ 23 w 42"/>
                  <a:gd name="T31" fmla="*/ 0 h 14"/>
                  <a:gd name="T32" fmla="*/ 9 w 42"/>
                  <a:gd name="T33" fmla="*/ 3 h 14"/>
                  <a:gd name="T34" fmla="*/ 9 w 42"/>
                  <a:gd name="T35" fmla="*/ 2 h 14"/>
                  <a:gd name="T36" fmla="*/ 0 w 42"/>
                  <a:gd name="T37" fmla="*/ 7 h 14"/>
                  <a:gd name="T38" fmla="*/ 12 w 42"/>
                  <a:gd name="T39" fmla="*/ 14 h 14"/>
                  <a:gd name="T40" fmla="*/ 18 w 42"/>
                  <a:gd name="T41" fmla="*/ 14 h 14"/>
                  <a:gd name="T42" fmla="*/ 38 w 42"/>
                  <a:gd name="T43" fmla="*/ 8 h 14"/>
                  <a:gd name="T44" fmla="*/ 38 w 42"/>
                  <a:gd name="T45" fmla="*/ 8 h 14"/>
                  <a:gd name="T46" fmla="*/ 38 w 42"/>
                  <a:gd name="T47" fmla="*/ 8 h 14"/>
                  <a:gd name="T48" fmla="*/ 42 w 42"/>
                  <a:gd name="T49" fmla="*/ 5 h 14"/>
                  <a:gd name="T50" fmla="*/ 42 w 42"/>
                  <a:gd name="T51" fmla="*/ 5 h 14"/>
                  <a:gd name="T52" fmla="*/ 42 w 42"/>
                  <a:gd name="T53" fmla="*/ 5 h 14"/>
                  <a:gd name="T54" fmla="*/ 23 w 42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" h="14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8" y="7"/>
                      <a:pt x="10" y="7"/>
                    </a:cubicBezTo>
                    <a:cubicBezTo>
                      <a:pt x="13" y="6"/>
                      <a:pt x="16" y="6"/>
                      <a:pt x="19" y="5"/>
                    </a:cubicBezTo>
                    <a:cubicBezTo>
                      <a:pt x="22" y="5"/>
                      <a:pt x="26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0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0" y="6"/>
                      <a:pt x="28" y="6"/>
                    </a:cubicBezTo>
                    <a:cubicBezTo>
                      <a:pt x="26" y="6"/>
                      <a:pt x="23" y="7"/>
                      <a:pt x="19" y="7"/>
                    </a:cubicBezTo>
                    <a:cubicBezTo>
                      <a:pt x="16" y="7"/>
                      <a:pt x="13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23" y="0"/>
                    </a:moveTo>
                    <a:cubicBezTo>
                      <a:pt x="19" y="0"/>
                      <a:pt x="14" y="0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6" y="4"/>
                      <a:pt x="3" y="5"/>
                      <a:pt x="0" y="7"/>
                    </a:cubicBezTo>
                    <a:cubicBezTo>
                      <a:pt x="5" y="9"/>
                      <a:pt x="8" y="11"/>
                      <a:pt x="12" y="14"/>
                    </a:cubicBezTo>
                    <a:cubicBezTo>
                      <a:pt x="13" y="14"/>
                      <a:pt x="16" y="14"/>
                      <a:pt x="18" y="14"/>
                    </a:cubicBezTo>
                    <a:cubicBezTo>
                      <a:pt x="23" y="14"/>
                      <a:pt x="30" y="13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41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34" y="0"/>
                      <a:pt x="23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Freeform 205"/>
              <p:cNvSpPr>
                <a:spLocks noEditPoints="1"/>
              </p:cNvSpPr>
              <p:nvPr/>
            </p:nvSpPr>
            <p:spPr bwMode="auto">
              <a:xfrm>
                <a:off x="2746375" y="5962651"/>
                <a:ext cx="195263" cy="217488"/>
              </a:xfrm>
              <a:custGeom>
                <a:avLst/>
                <a:gdLst>
                  <a:gd name="T0" fmla="*/ 4 w 29"/>
                  <a:gd name="T1" fmla="*/ 6 h 32"/>
                  <a:gd name="T2" fmla="*/ 4 w 29"/>
                  <a:gd name="T3" fmla="*/ 6 h 32"/>
                  <a:gd name="T4" fmla="*/ 4 w 29"/>
                  <a:gd name="T5" fmla="*/ 6 h 32"/>
                  <a:gd name="T6" fmla="*/ 7 w 29"/>
                  <a:gd name="T7" fmla="*/ 8 h 32"/>
                  <a:gd name="T8" fmla="*/ 12 w 29"/>
                  <a:gd name="T9" fmla="*/ 16 h 32"/>
                  <a:gd name="T10" fmla="*/ 17 w 29"/>
                  <a:gd name="T11" fmla="*/ 23 h 32"/>
                  <a:gd name="T12" fmla="*/ 19 w 29"/>
                  <a:gd name="T13" fmla="*/ 27 h 32"/>
                  <a:gd name="T14" fmla="*/ 19 w 29"/>
                  <a:gd name="T15" fmla="*/ 27 h 32"/>
                  <a:gd name="T16" fmla="*/ 16 w 29"/>
                  <a:gd name="T17" fmla="*/ 24 h 32"/>
                  <a:gd name="T18" fmla="*/ 11 w 29"/>
                  <a:gd name="T19" fmla="*/ 17 h 32"/>
                  <a:gd name="T20" fmla="*/ 6 w 29"/>
                  <a:gd name="T21" fmla="*/ 9 h 32"/>
                  <a:gd name="T22" fmla="*/ 4 w 29"/>
                  <a:gd name="T23" fmla="*/ 6 h 32"/>
                  <a:gd name="T24" fmla="*/ 1 w 29"/>
                  <a:gd name="T25" fmla="*/ 0 h 32"/>
                  <a:gd name="T26" fmla="*/ 0 w 29"/>
                  <a:gd name="T27" fmla="*/ 1 h 32"/>
                  <a:gd name="T28" fmla="*/ 1 w 29"/>
                  <a:gd name="T29" fmla="*/ 7 h 32"/>
                  <a:gd name="T30" fmla="*/ 1 w 29"/>
                  <a:gd name="T31" fmla="*/ 7 h 32"/>
                  <a:gd name="T32" fmla="*/ 1 w 29"/>
                  <a:gd name="T33" fmla="*/ 7 h 32"/>
                  <a:gd name="T34" fmla="*/ 1 w 29"/>
                  <a:gd name="T35" fmla="*/ 7 h 32"/>
                  <a:gd name="T36" fmla="*/ 8 w 29"/>
                  <a:gd name="T37" fmla="*/ 21 h 32"/>
                  <a:gd name="T38" fmla="*/ 28 w 29"/>
                  <a:gd name="T39" fmla="*/ 32 h 32"/>
                  <a:gd name="T40" fmla="*/ 28 w 29"/>
                  <a:gd name="T41" fmla="*/ 32 h 32"/>
                  <a:gd name="T42" fmla="*/ 28 w 29"/>
                  <a:gd name="T43" fmla="*/ 32 h 32"/>
                  <a:gd name="T44" fmla="*/ 28 w 29"/>
                  <a:gd name="T45" fmla="*/ 32 h 32"/>
                  <a:gd name="T46" fmla="*/ 28 w 29"/>
                  <a:gd name="T47" fmla="*/ 32 h 32"/>
                  <a:gd name="T48" fmla="*/ 28 w 29"/>
                  <a:gd name="T49" fmla="*/ 32 h 32"/>
                  <a:gd name="T50" fmla="*/ 28 w 29"/>
                  <a:gd name="T51" fmla="*/ 32 h 32"/>
                  <a:gd name="T52" fmla="*/ 28 w 29"/>
                  <a:gd name="T53" fmla="*/ 32 h 32"/>
                  <a:gd name="T54" fmla="*/ 28 w 29"/>
                  <a:gd name="T55" fmla="*/ 32 h 32"/>
                  <a:gd name="T56" fmla="*/ 28 w 29"/>
                  <a:gd name="T57" fmla="*/ 32 h 32"/>
                  <a:gd name="T58" fmla="*/ 28 w 29"/>
                  <a:gd name="T59" fmla="*/ 32 h 32"/>
                  <a:gd name="T60" fmla="*/ 28 w 29"/>
                  <a:gd name="T61" fmla="*/ 32 h 32"/>
                  <a:gd name="T62" fmla="*/ 28 w 29"/>
                  <a:gd name="T63" fmla="*/ 32 h 32"/>
                  <a:gd name="T64" fmla="*/ 28 w 29"/>
                  <a:gd name="T65" fmla="*/ 32 h 32"/>
                  <a:gd name="T66" fmla="*/ 12 w 29"/>
                  <a:gd name="T67" fmla="*/ 7 h 32"/>
                  <a:gd name="T68" fmla="*/ 13 w 29"/>
                  <a:gd name="T69" fmla="*/ 7 h 32"/>
                  <a:gd name="T70" fmla="*/ 1 w 29"/>
                  <a:gd name="T71" fmla="*/ 0 h 32"/>
                  <a:gd name="T72" fmla="*/ 1 w 29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2"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6" y="7"/>
                      <a:pt x="7" y="8"/>
                    </a:cubicBezTo>
                    <a:cubicBezTo>
                      <a:pt x="9" y="10"/>
                      <a:pt x="11" y="13"/>
                      <a:pt x="12" y="16"/>
                    </a:cubicBezTo>
                    <a:cubicBezTo>
                      <a:pt x="14" y="18"/>
                      <a:pt x="16" y="21"/>
                      <a:pt x="17" y="23"/>
                    </a:cubicBezTo>
                    <a:cubicBezTo>
                      <a:pt x="18" y="25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8" y="26"/>
                      <a:pt x="16" y="24"/>
                    </a:cubicBezTo>
                    <a:cubicBezTo>
                      <a:pt x="15" y="22"/>
                      <a:pt x="13" y="19"/>
                      <a:pt x="11" y="17"/>
                    </a:cubicBezTo>
                    <a:cubicBezTo>
                      <a:pt x="9" y="14"/>
                      <a:pt x="7" y="12"/>
                      <a:pt x="6" y="9"/>
                    </a:cubicBezTo>
                    <a:cubicBezTo>
                      <a:pt x="5" y="7"/>
                      <a:pt x="4" y="6"/>
                      <a:pt x="4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11"/>
                      <a:pt x="3" y="16"/>
                      <a:pt x="8" y="21"/>
                    </a:cubicBezTo>
                    <a:cubicBezTo>
                      <a:pt x="12" y="25"/>
                      <a:pt x="18" y="29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9" y="18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4"/>
                      <a:pt x="6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Freeform 206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Freeform 207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Freeform 208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8 w 11"/>
                  <a:gd name="T3" fmla="*/ 3 h 22"/>
                  <a:gd name="T4" fmla="*/ 4 w 11"/>
                  <a:gd name="T5" fmla="*/ 11 h 22"/>
                  <a:gd name="T6" fmla="*/ 1 w 11"/>
                  <a:gd name="T7" fmla="*/ 18 h 22"/>
                  <a:gd name="T8" fmla="*/ 0 w 11"/>
                  <a:gd name="T9" fmla="*/ 22 h 22"/>
                  <a:gd name="T10" fmla="*/ 0 w 11"/>
                  <a:gd name="T11" fmla="*/ 22 h 22"/>
                  <a:gd name="T12" fmla="*/ 0 w 11"/>
                  <a:gd name="T13" fmla="*/ 22 h 22"/>
                  <a:gd name="T14" fmla="*/ 2 w 11"/>
                  <a:gd name="T15" fmla="*/ 19 h 22"/>
                  <a:gd name="T16" fmla="*/ 6 w 11"/>
                  <a:gd name="T17" fmla="*/ 11 h 22"/>
                  <a:gd name="T18" fmla="*/ 9 w 11"/>
                  <a:gd name="T19" fmla="*/ 4 h 22"/>
                  <a:gd name="T20" fmla="*/ 11 w 11"/>
                  <a:gd name="T21" fmla="*/ 0 h 22"/>
                  <a:gd name="T22" fmla="*/ 11 w 11"/>
                  <a:gd name="T23" fmla="*/ 0 h 22"/>
                  <a:gd name="T24" fmla="*/ 11 w 1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8" y="3"/>
                    </a:cubicBezTo>
                    <a:cubicBezTo>
                      <a:pt x="7" y="5"/>
                      <a:pt x="6" y="8"/>
                      <a:pt x="4" y="11"/>
                    </a:cubicBezTo>
                    <a:cubicBezTo>
                      <a:pt x="3" y="13"/>
                      <a:pt x="2" y="16"/>
                      <a:pt x="1" y="18"/>
                    </a:cubicBezTo>
                    <a:cubicBezTo>
                      <a:pt x="0" y="20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0"/>
                      <a:pt x="2" y="19"/>
                    </a:cubicBezTo>
                    <a:cubicBezTo>
                      <a:pt x="3" y="17"/>
                      <a:pt x="5" y="14"/>
                      <a:pt x="6" y="11"/>
                    </a:cubicBezTo>
                    <a:cubicBezTo>
                      <a:pt x="7" y="9"/>
                      <a:pt x="8" y="6"/>
                      <a:pt x="9" y="4"/>
                    </a:cubicBezTo>
                    <a:cubicBezTo>
                      <a:pt x="10" y="2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Freeform 209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Freeform 210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Freeform 211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0 h 3"/>
                  <a:gd name="T6" fmla="*/ 4 w 26"/>
                  <a:gd name="T7" fmla="*/ 2 h 3"/>
                  <a:gd name="T8" fmla="*/ 0 w 26"/>
                  <a:gd name="T9" fmla="*/ 2 h 3"/>
                  <a:gd name="T10" fmla="*/ 0 w 26"/>
                  <a:gd name="T11" fmla="*/ 2 h 3"/>
                  <a:gd name="T12" fmla="*/ 0 w 26"/>
                  <a:gd name="T13" fmla="*/ 2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0 h 3"/>
                  <a:gd name="T26" fmla="*/ 26 w 26"/>
                  <a:gd name="T27" fmla="*/ 0 h 3"/>
                  <a:gd name="T28" fmla="*/ 26 w 26"/>
                  <a:gd name="T29" fmla="*/ 0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6" y="0"/>
                      <a:pt x="13" y="0"/>
                    </a:cubicBezTo>
                    <a:cubicBezTo>
                      <a:pt x="10" y="1"/>
                      <a:pt x="7" y="1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10" y="2"/>
                      <a:pt x="13" y="2"/>
                    </a:cubicBezTo>
                    <a:cubicBezTo>
                      <a:pt x="17" y="2"/>
                      <a:pt x="20" y="1"/>
                      <a:pt x="22" y="1"/>
                    </a:cubicBezTo>
                    <a:cubicBezTo>
                      <a:pt x="24" y="1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Freeform 212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Freeform 213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Freeform 214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0 w 15"/>
                  <a:gd name="T1" fmla="*/ 0 h 21"/>
                  <a:gd name="T2" fmla="*/ 0 w 15"/>
                  <a:gd name="T3" fmla="*/ 0 h 21"/>
                  <a:gd name="T4" fmla="*/ 0 w 15"/>
                  <a:gd name="T5" fmla="*/ 0 h 21"/>
                  <a:gd name="T6" fmla="*/ 2 w 15"/>
                  <a:gd name="T7" fmla="*/ 3 h 21"/>
                  <a:gd name="T8" fmla="*/ 7 w 15"/>
                  <a:gd name="T9" fmla="*/ 11 h 21"/>
                  <a:gd name="T10" fmla="*/ 12 w 15"/>
                  <a:gd name="T11" fmla="*/ 18 h 21"/>
                  <a:gd name="T12" fmla="*/ 15 w 15"/>
                  <a:gd name="T13" fmla="*/ 21 h 21"/>
                  <a:gd name="T14" fmla="*/ 15 w 15"/>
                  <a:gd name="T15" fmla="*/ 21 h 21"/>
                  <a:gd name="T16" fmla="*/ 15 w 15"/>
                  <a:gd name="T17" fmla="*/ 21 h 21"/>
                  <a:gd name="T18" fmla="*/ 13 w 15"/>
                  <a:gd name="T19" fmla="*/ 17 h 21"/>
                  <a:gd name="T20" fmla="*/ 8 w 15"/>
                  <a:gd name="T21" fmla="*/ 10 h 21"/>
                  <a:gd name="T22" fmla="*/ 3 w 15"/>
                  <a:gd name="T23" fmla="*/ 2 h 21"/>
                  <a:gd name="T24" fmla="*/ 0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3"/>
                    </a:cubicBezTo>
                    <a:cubicBezTo>
                      <a:pt x="3" y="6"/>
                      <a:pt x="5" y="8"/>
                      <a:pt x="7" y="11"/>
                    </a:cubicBezTo>
                    <a:cubicBezTo>
                      <a:pt x="9" y="13"/>
                      <a:pt x="11" y="16"/>
                      <a:pt x="12" y="18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4" y="19"/>
                      <a:pt x="13" y="17"/>
                    </a:cubicBezTo>
                    <a:cubicBezTo>
                      <a:pt x="12" y="15"/>
                      <a:pt x="10" y="12"/>
                      <a:pt x="8" y="10"/>
                    </a:cubicBezTo>
                    <a:cubicBezTo>
                      <a:pt x="7" y="7"/>
                      <a:pt x="5" y="4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45" name="组合 544"/>
            <p:cNvGrpSpPr/>
            <p:nvPr/>
          </p:nvGrpSpPr>
          <p:grpSpPr>
            <a:xfrm>
              <a:off x="8989985" y="5455911"/>
              <a:ext cx="471488" cy="1411288"/>
              <a:chOff x="971550" y="5318125"/>
              <a:chExt cx="471488" cy="1411288"/>
            </a:xfrm>
          </p:grpSpPr>
          <p:sp>
            <p:nvSpPr>
              <p:cNvPr id="546" name="Freeform 104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Freeform 105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Freeform 106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Freeform 107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Freeform 108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Freeform 109"/>
              <p:cNvSpPr>
                <a:spLocks/>
              </p:cNvSpPr>
              <p:nvPr/>
            </p:nvSpPr>
            <p:spPr bwMode="auto">
              <a:xfrm>
                <a:off x="1322388" y="5853113"/>
                <a:ext cx="101600" cy="28575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Freeform 110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Freeform 111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Freeform 112"/>
              <p:cNvSpPr>
                <a:spLocks/>
              </p:cNvSpPr>
              <p:nvPr/>
            </p:nvSpPr>
            <p:spPr bwMode="auto">
              <a:xfrm>
                <a:off x="1281113" y="5929313"/>
                <a:ext cx="142875" cy="26988"/>
              </a:xfrm>
              <a:custGeom>
                <a:avLst/>
                <a:gdLst>
                  <a:gd name="T0" fmla="*/ 1 w 21"/>
                  <a:gd name="T1" fmla="*/ 1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2 h 4"/>
                  <a:gd name="T12" fmla="*/ 0 w 21"/>
                  <a:gd name="T13" fmla="*/ 2 h 4"/>
                  <a:gd name="T14" fmla="*/ 1 w 21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Freeform 113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Freeform 114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Freeform 115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Freeform 116"/>
              <p:cNvSpPr>
                <a:spLocks/>
              </p:cNvSpPr>
              <p:nvPr/>
            </p:nvSpPr>
            <p:spPr bwMode="auto">
              <a:xfrm>
                <a:off x="1343025" y="6207126"/>
                <a:ext cx="100013" cy="26988"/>
              </a:xfrm>
              <a:custGeom>
                <a:avLst/>
                <a:gdLst>
                  <a:gd name="T0" fmla="*/ 1 w 15"/>
                  <a:gd name="T1" fmla="*/ 1 h 4"/>
                  <a:gd name="T2" fmla="*/ 13 w 15"/>
                  <a:gd name="T3" fmla="*/ 0 h 4"/>
                  <a:gd name="T4" fmla="*/ 15 w 15"/>
                  <a:gd name="T5" fmla="*/ 1 h 4"/>
                  <a:gd name="T6" fmla="*/ 13 w 15"/>
                  <a:gd name="T7" fmla="*/ 4 h 4"/>
                  <a:gd name="T8" fmla="*/ 13 w 15"/>
                  <a:gd name="T9" fmla="*/ 4 h 4"/>
                  <a:gd name="T10" fmla="*/ 1 w 15"/>
                  <a:gd name="T11" fmla="*/ 2 h 4"/>
                  <a:gd name="T12" fmla="*/ 0 w 15"/>
                  <a:gd name="T13" fmla="*/ 2 h 4"/>
                  <a:gd name="T14" fmla="*/ 1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15" y="2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Freeform 117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Freeform 118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Freeform 119"/>
              <p:cNvSpPr>
                <a:spLocks/>
              </p:cNvSpPr>
              <p:nvPr/>
            </p:nvSpPr>
            <p:spPr bwMode="auto">
              <a:xfrm>
                <a:off x="1308100" y="6275388"/>
                <a:ext cx="134938" cy="26988"/>
              </a:xfrm>
              <a:custGeom>
                <a:avLst/>
                <a:gdLst>
                  <a:gd name="T0" fmla="*/ 0 w 20"/>
                  <a:gd name="T1" fmla="*/ 2 h 4"/>
                  <a:gd name="T2" fmla="*/ 18 w 20"/>
                  <a:gd name="T3" fmla="*/ 1 h 4"/>
                  <a:gd name="T4" fmla="*/ 20 w 20"/>
                  <a:gd name="T5" fmla="*/ 2 h 4"/>
                  <a:gd name="T6" fmla="*/ 18 w 20"/>
                  <a:gd name="T7" fmla="*/ 4 h 4"/>
                  <a:gd name="T8" fmla="*/ 18 w 20"/>
                  <a:gd name="T9" fmla="*/ 4 h 4"/>
                  <a:gd name="T10" fmla="*/ 0 w 20"/>
                  <a:gd name="T11" fmla="*/ 3 h 4"/>
                  <a:gd name="T12" fmla="*/ 0 w 20"/>
                  <a:gd name="T13" fmla="*/ 2 h 4"/>
                  <a:gd name="T14" fmla="*/ 0 w 2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Freeform 148"/>
              <p:cNvSpPr>
                <a:spLocks/>
              </p:cNvSpPr>
              <p:nvPr/>
            </p:nvSpPr>
            <p:spPr bwMode="auto">
              <a:xfrm>
                <a:off x="1106488" y="6016626"/>
                <a:ext cx="155575" cy="258763"/>
              </a:xfrm>
              <a:custGeom>
                <a:avLst/>
                <a:gdLst>
                  <a:gd name="T0" fmla="*/ 3 w 23"/>
                  <a:gd name="T1" fmla="*/ 0 h 38"/>
                  <a:gd name="T2" fmla="*/ 23 w 23"/>
                  <a:gd name="T3" fmla="*/ 38 h 38"/>
                  <a:gd name="T4" fmla="*/ 3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3" y="0"/>
                    </a:moveTo>
                    <a:cubicBezTo>
                      <a:pt x="3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3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Freeform 149"/>
              <p:cNvSpPr>
                <a:spLocks/>
              </p:cNvSpPr>
              <p:nvPr/>
            </p:nvSpPr>
            <p:spPr bwMode="auto">
              <a:xfrm>
                <a:off x="971550" y="6159501"/>
                <a:ext cx="282575" cy="223838"/>
              </a:xfrm>
              <a:custGeom>
                <a:avLst/>
                <a:gdLst>
                  <a:gd name="T0" fmla="*/ 0 w 42"/>
                  <a:gd name="T1" fmla="*/ 14 h 33"/>
                  <a:gd name="T2" fmla="*/ 42 w 42"/>
                  <a:gd name="T3" fmla="*/ 16 h 33"/>
                  <a:gd name="T4" fmla="*/ 0 w 42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4"/>
                    </a:moveTo>
                    <a:cubicBezTo>
                      <a:pt x="0" y="14"/>
                      <a:pt x="20" y="0"/>
                      <a:pt x="42" y="16"/>
                    </a:cubicBezTo>
                    <a:cubicBezTo>
                      <a:pt x="42" y="16"/>
                      <a:pt x="26" y="33"/>
                      <a:pt x="0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Freeform 150"/>
              <p:cNvSpPr>
                <a:spLocks/>
              </p:cNvSpPr>
              <p:nvPr/>
            </p:nvSpPr>
            <p:spPr bwMode="auto">
              <a:xfrm>
                <a:off x="1065213" y="626745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Freeform 151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Freeform 152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Freeform 153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2 w 10"/>
                  <a:gd name="T3" fmla="*/ 3 h 21"/>
                  <a:gd name="T4" fmla="*/ 6 w 10"/>
                  <a:gd name="T5" fmla="*/ 10 h 21"/>
                  <a:gd name="T6" fmla="*/ 9 w 10"/>
                  <a:gd name="T7" fmla="*/ 18 h 21"/>
                  <a:gd name="T8" fmla="*/ 10 w 10"/>
                  <a:gd name="T9" fmla="*/ 21 h 21"/>
                  <a:gd name="T10" fmla="*/ 8 w 10"/>
                  <a:gd name="T11" fmla="*/ 18 h 21"/>
                  <a:gd name="T12" fmla="*/ 4 w 10"/>
                  <a:gd name="T13" fmla="*/ 11 h 21"/>
                  <a:gd name="T14" fmla="*/ 1 w 10"/>
                  <a:gd name="T15" fmla="*/ 4 h 21"/>
                  <a:gd name="T16" fmla="*/ 0 w 1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3" y="5"/>
                      <a:pt x="4" y="8"/>
                      <a:pt x="6" y="10"/>
                    </a:cubicBezTo>
                    <a:cubicBezTo>
                      <a:pt x="7" y="13"/>
                      <a:pt x="8" y="16"/>
                      <a:pt x="9" y="18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9" y="20"/>
                      <a:pt x="8" y="18"/>
                    </a:cubicBezTo>
                    <a:cubicBezTo>
                      <a:pt x="7" y="16"/>
                      <a:pt x="6" y="14"/>
                      <a:pt x="4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Freeform 154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Freeform 155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Freeform 156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26"/>
                  <a:gd name="T1" fmla="*/ 0 h 2"/>
                  <a:gd name="T2" fmla="*/ 4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4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Freeform 157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Freeform 158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Freeform 159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15"/>
                  <a:gd name="T1" fmla="*/ 21 h 21"/>
                  <a:gd name="T2" fmla="*/ 2 w 15"/>
                  <a:gd name="T3" fmla="*/ 18 h 21"/>
                  <a:gd name="T4" fmla="*/ 7 w 15"/>
                  <a:gd name="T5" fmla="*/ 10 h 21"/>
                  <a:gd name="T6" fmla="*/ 12 w 15"/>
                  <a:gd name="T7" fmla="*/ 3 h 21"/>
                  <a:gd name="T8" fmla="*/ 15 w 15"/>
                  <a:gd name="T9" fmla="*/ 0 h 21"/>
                  <a:gd name="T10" fmla="*/ 13 w 15"/>
                  <a:gd name="T11" fmla="*/ 4 h 21"/>
                  <a:gd name="T12" fmla="*/ 8 w 15"/>
                  <a:gd name="T13" fmla="*/ 11 h 21"/>
                  <a:gd name="T14" fmla="*/ 3 w 15"/>
                  <a:gd name="T15" fmla="*/ 18 h 21"/>
                  <a:gd name="T16" fmla="*/ 0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7" y="10"/>
                    </a:cubicBezTo>
                    <a:cubicBezTo>
                      <a:pt x="8" y="8"/>
                      <a:pt x="10" y="5"/>
                      <a:pt x="12" y="3"/>
                    </a:cubicBezTo>
                    <a:cubicBezTo>
                      <a:pt x="13" y="1"/>
                      <a:pt x="15" y="0"/>
                      <a:pt x="15" y="0"/>
                    </a:cubicBezTo>
                    <a:cubicBezTo>
                      <a:pt x="15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7" y="14"/>
                      <a:pt x="5" y="17"/>
                      <a:pt x="3" y="18"/>
                    </a:cubicBezTo>
                    <a:cubicBezTo>
                      <a:pt x="2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Freeform 233"/>
              <p:cNvSpPr>
                <a:spLocks/>
              </p:cNvSpPr>
              <p:nvPr/>
            </p:nvSpPr>
            <p:spPr bwMode="auto">
              <a:xfrm>
                <a:off x="1247775" y="5318125"/>
                <a:ext cx="149225" cy="698500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5 w 22"/>
                  <a:gd name="T5" fmla="*/ 0 h 103"/>
                  <a:gd name="T6" fmla="*/ 0 w 22"/>
                  <a:gd name="T7" fmla="*/ 7 h 103"/>
                  <a:gd name="T8" fmla="*/ 1 w 22"/>
                  <a:gd name="T9" fmla="*/ 43 h 103"/>
                  <a:gd name="T10" fmla="*/ 2 w 22"/>
                  <a:gd name="T11" fmla="*/ 51 h 103"/>
                  <a:gd name="T12" fmla="*/ 1 w 22"/>
                  <a:gd name="T13" fmla="*/ 59 h 103"/>
                  <a:gd name="T14" fmla="*/ 1 w 22"/>
                  <a:gd name="T15" fmla="*/ 59 h 103"/>
                  <a:gd name="T16" fmla="*/ 0 w 22"/>
                  <a:gd name="T17" fmla="*/ 96 h 103"/>
                  <a:gd name="T18" fmla="*/ 5 w 22"/>
                  <a:gd name="T19" fmla="*/ 103 h 103"/>
                  <a:gd name="T20" fmla="*/ 17 w 22"/>
                  <a:gd name="T21" fmla="*/ 103 h 103"/>
                  <a:gd name="T22" fmla="*/ 22 w 22"/>
                  <a:gd name="T23" fmla="*/ 96 h 103"/>
                  <a:gd name="T24" fmla="*/ 22 w 22"/>
                  <a:gd name="T25" fmla="*/ 94 h 103"/>
                  <a:gd name="T26" fmla="*/ 6 w 22"/>
                  <a:gd name="T27" fmla="*/ 92 h 103"/>
                  <a:gd name="T28" fmla="*/ 5 w 22"/>
                  <a:gd name="T29" fmla="*/ 92 h 103"/>
                  <a:gd name="T30" fmla="*/ 6 w 22"/>
                  <a:gd name="T31" fmla="*/ 91 h 103"/>
                  <a:gd name="T32" fmla="*/ 22 w 22"/>
                  <a:gd name="T33" fmla="*/ 90 h 103"/>
                  <a:gd name="T34" fmla="*/ 21 w 22"/>
                  <a:gd name="T35" fmla="*/ 83 h 103"/>
                  <a:gd name="T36" fmla="*/ 11 w 22"/>
                  <a:gd name="T37" fmla="*/ 82 h 103"/>
                  <a:gd name="T38" fmla="*/ 11 w 22"/>
                  <a:gd name="T39" fmla="*/ 81 h 103"/>
                  <a:gd name="T40" fmla="*/ 11 w 22"/>
                  <a:gd name="T41" fmla="*/ 80 h 103"/>
                  <a:gd name="T42" fmla="*/ 21 w 22"/>
                  <a:gd name="T43" fmla="*/ 79 h 103"/>
                  <a:gd name="T44" fmla="*/ 20 w 22"/>
                  <a:gd name="T45" fmla="*/ 58 h 103"/>
                  <a:gd name="T46" fmla="*/ 19 w 22"/>
                  <a:gd name="T47" fmla="*/ 52 h 103"/>
                  <a:gd name="T48" fmla="*/ 20 w 22"/>
                  <a:gd name="T49" fmla="*/ 45 h 103"/>
                  <a:gd name="T50" fmla="*/ 22 w 22"/>
                  <a:gd name="T51" fmla="*/ 7 h 103"/>
                  <a:gd name="T52" fmla="*/ 17 w 22"/>
                  <a:gd name="T5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2"/>
                      <a:pt x="11" y="81"/>
                      <a:pt x="11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4"/>
                      <a:pt x="19" y="52"/>
                    </a:cubicBezTo>
                    <a:cubicBezTo>
                      <a:pt x="19" y="49"/>
                      <a:pt x="19" y="47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Freeform 234"/>
              <p:cNvSpPr>
                <a:spLocks/>
              </p:cNvSpPr>
              <p:nvPr/>
            </p:nvSpPr>
            <p:spPr bwMode="auto">
              <a:xfrm>
                <a:off x="1322388" y="5853113"/>
                <a:ext cx="66675" cy="28575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Freeform 235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Freeform 236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Freeform 237"/>
              <p:cNvSpPr>
                <a:spLocks noEditPoints="1"/>
              </p:cNvSpPr>
              <p:nvPr/>
            </p:nvSpPr>
            <p:spPr bwMode="auto">
              <a:xfrm>
                <a:off x="1127125" y="6016625"/>
                <a:ext cx="127000" cy="312737"/>
              </a:xfrm>
              <a:custGeom>
                <a:avLst/>
                <a:gdLst>
                  <a:gd name="T0" fmla="*/ 19 w 19"/>
                  <a:gd name="T1" fmla="*/ 44 h 46"/>
                  <a:gd name="T2" fmla="*/ 19 w 19"/>
                  <a:gd name="T3" fmla="*/ 44 h 46"/>
                  <a:gd name="T4" fmla="*/ 19 w 19"/>
                  <a:gd name="T5" fmla="*/ 46 h 46"/>
                  <a:gd name="T6" fmla="*/ 19 w 19"/>
                  <a:gd name="T7" fmla="*/ 44 h 46"/>
                  <a:gd name="T8" fmla="*/ 0 w 19"/>
                  <a:gd name="T9" fmla="*/ 0 h 46"/>
                  <a:gd name="T10" fmla="*/ 0 w 19"/>
                  <a:gd name="T11" fmla="*/ 0 h 46"/>
                  <a:gd name="T12" fmla="*/ 0 w 19"/>
                  <a:gd name="T13" fmla="*/ 0 h 46"/>
                  <a:gd name="T14" fmla="*/ 0 w 19"/>
                  <a:gd name="T15" fmla="*/ 0 h 46"/>
                  <a:gd name="T16" fmla="*/ 0 w 19"/>
                  <a:gd name="T17" fmla="*/ 0 h 46"/>
                  <a:gd name="T18" fmla="*/ 0 w 1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46">
                    <a:moveTo>
                      <a:pt x="19" y="44"/>
                    </a:move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4"/>
                      <a:pt x="19" y="44"/>
                      <a:pt x="19" y="4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Freeform 238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5 w 22"/>
                  <a:gd name="T5" fmla="*/ 0 h 102"/>
                  <a:gd name="T6" fmla="*/ 0 w 22"/>
                  <a:gd name="T7" fmla="*/ 6 h 102"/>
                  <a:gd name="T8" fmla="*/ 1 w 22"/>
                  <a:gd name="T9" fmla="*/ 22 h 102"/>
                  <a:gd name="T10" fmla="*/ 2 w 22"/>
                  <a:gd name="T11" fmla="*/ 35 h 102"/>
                  <a:gd name="T12" fmla="*/ 1 w 22"/>
                  <a:gd name="T13" fmla="*/ 41 h 102"/>
                  <a:gd name="T14" fmla="*/ 1 w 22"/>
                  <a:gd name="T15" fmla="*/ 43 h 102"/>
                  <a:gd name="T16" fmla="*/ 2 w 22"/>
                  <a:gd name="T17" fmla="*/ 51 h 102"/>
                  <a:gd name="T18" fmla="*/ 1 w 22"/>
                  <a:gd name="T19" fmla="*/ 58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  <a:gd name="T26" fmla="*/ 17 w 22"/>
                  <a:gd name="T27" fmla="*/ 102 h 102"/>
                  <a:gd name="T28" fmla="*/ 22 w 22"/>
                  <a:gd name="T29" fmla="*/ 95 h 102"/>
                  <a:gd name="T30" fmla="*/ 20 w 22"/>
                  <a:gd name="T31" fmla="*/ 58 h 102"/>
                  <a:gd name="T32" fmla="*/ 19 w 22"/>
                  <a:gd name="T33" fmla="*/ 51 h 102"/>
                  <a:gd name="T34" fmla="*/ 20 w 22"/>
                  <a:gd name="T35" fmla="*/ 44 h 102"/>
                  <a:gd name="T36" fmla="*/ 20 w 22"/>
                  <a:gd name="T37" fmla="*/ 39 h 102"/>
                  <a:gd name="T38" fmla="*/ 9 w 22"/>
                  <a:gd name="T39" fmla="*/ 38 h 102"/>
                  <a:gd name="T40" fmla="*/ 9 w 22"/>
                  <a:gd name="T41" fmla="*/ 37 h 102"/>
                  <a:gd name="T42" fmla="*/ 9 w 22"/>
                  <a:gd name="T43" fmla="*/ 37 h 102"/>
                  <a:gd name="T44" fmla="*/ 20 w 22"/>
                  <a:gd name="T45" fmla="*/ 36 h 102"/>
                  <a:gd name="T46" fmla="*/ 21 w 22"/>
                  <a:gd name="T47" fmla="*/ 28 h 102"/>
                  <a:gd name="T48" fmla="*/ 15 w 22"/>
                  <a:gd name="T49" fmla="*/ 27 h 102"/>
                  <a:gd name="T50" fmla="*/ 14 w 22"/>
                  <a:gd name="T51" fmla="*/ 27 h 102"/>
                  <a:gd name="T52" fmla="*/ 15 w 22"/>
                  <a:gd name="T53" fmla="*/ 26 h 102"/>
                  <a:gd name="T54" fmla="*/ 21 w 22"/>
                  <a:gd name="T55" fmla="*/ 25 h 102"/>
                  <a:gd name="T56" fmla="*/ 22 w 22"/>
                  <a:gd name="T57" fmla="*/ 6 h 102"/>
                  <a:gd name="T58" fmla="*/ 17 w 22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6"/>
                      <a:pt x="2" y="30"/>
                      <a:pt x="2" y="35"/>
                    </a:cubicBezTo>
                    <a:cubicBezTo>
                      <a:pt x="2" y="36"/>
                      <a:pt x="2" y="38"/>
                      <a:pt x="1" y="4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3"/>
                      <a:pt x="19" y="51"/>
                    </a:cubicBezTo>
                    <a:cubicBezTo>
                      <a:pt x="19" y="49"/>
                      <a:pt x="19" y="47"/>
                      <a:pt x="20" y="44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Freeform 239"/>
              <p:cNvSpPr>
                <a:spLocks/>
              </p:cNvSpPr>
              <p:nvPr/>
            </p:nvSpPr>
            <p:spPr bwMode="auto">
              <a:xfrm>
                <a:off x="1343025" y="6207125"/>
                <a:ext cx="46038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2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Freeform 240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Freeform 241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Freeform 242"/>
              <p:cNvSpPr>
                <a:spLocks noEditPoints="1"/>
              </p:cNvSpPr>
              <p:nvPr/>
            </p:nvSpPr>
            <p:spPr bwMode="auto">
              <a:xfrm>
                <a:off x="1073150" y="6424613"/>
                <a:ext cx="120650" cy="60325"/>
              </a:xfrm>
              <a:custGeom>
                <a:avLst/>
                <a:gdLst>
                  <a:gd name="T0" fmla="*/ 0 w 18"/>
                  <a:gd name="T1" fmla="*/ 9 h 9"/>
                  <a:gd name="T2" fmla="*/ 0 w 18"/>
                  <a:gd name="T3" fmla="*/ 9 h 9"/>
                  <a:gd name="T4" fmla="*/ 0 w 18"/>
                  <a:gd name="T5" fmla="*/ 9 h 9"/>
                  <a:gd name="T6" fmla="*/ 0 w 18"/>
                  <a:gd name="T7" fmla="*/ 9 h 9"/>
                  <a:gd name="T8" fmla="*/ 0 w 18"/>
                  <a:gd name="T9" fmla="*/ 9 h 9"/>
                  <a:gd name="T10" fmla="*/ 0 w 18"/>
                  <a:gd name="T11" fmla="*/ 9 h 9"/>
                  <a:gd name="T12" fmla="*/ 0 w 18"/>
                  <a:gd name="T13" fmla="*/ 9 h 9"/>
                  <a:gd name="T14" fmla="*/ 0 w 18"/>
                  <a:gd name="T15" fmla="*/ 9 h 9"/>
                  <a:gd name="T16" fmla="*/ 0 w 18"/>
                  <a:gd name="T17" fmla="*/ 9 h 9"/>
                  <a:gd name="T18" fmla="*/ 5 w 18"/>
                  <a:gd name="T19" fmla="*/ 8 h 9"/>
                  <a:gd name="T20" fmla="*/ 5 w 18"/>
                  <a:gd name="T21" fmla="*/ 8 h 9"/>
                  <a:gd name="T22" fmla="*/ 5 w 18"/>
                  <a:gd name="T23" fmla="*/ 8 h 9"/>
                  <a:gd name="T24" fmla="*/ 5 w 18"/>
                  <a:gd name="T25" fmla="*/ 8 h 9"/>
                  <a:gd name="T26" fmla="*/ 5 w 18"/>
                  <a:gd name="T27" fmla="*/ 8 h 9"/>
                  <a:gd name="T28" fmla="*/ 5 w 18"/>
                  <a:gd name="T29" fmla="*/ 8 h 9"/>
                  <a:gd name="T30" fmla="*/ 5 w 18"/>
                  <a:gd name="T31" fmla="*/ 8 h 9"/>
                  <a:gd name="T32" fmla="*/ 5 w 18"/>
                  <a:gd name="T33" fmla="*/ 8 h 9"/>
                  <a:gd name="T34" fmla="*/ 5 w 18"/>
                  <a:gd name="T35" fmla="*/ 8 h 9"/>
                  <a:gd name="T36" fmla="*/ 5 w 18"/>
                  <a:gd name="T37" fmla="*/ 7 h 9"/>
                  <a:gd name="T38" fmla="*/ 5 w 18"/>
                  <a:gd name="T39" fmla="*/ 7 h 9"/>
                  <a:gd name="T40" fmla="*/ 5 w 18"/>
                  <a:gd name="T41" fmla="*/ 7 h 9"/>
                  <a:gd name="T42" fmla="*/ 5 w 18"/>
                  <a:gd name="T43" fmla="*/ 7 h 9"/>
                  <a:gd name="T44" fmla="*/ 5 w 18"/>
                  <a:gd name="T45" fmla="*/ 7 h 9"/>
                  <a:gd name="T46" fmla="*/ 5 w 18"/>
                  <a:gd name="T47" fmla="*/ 7 h 9"/>
                  <a:gd name="T48" fmla="*/ 18 w 18"/>
                  <a:gd name="T49" fmla="*/ 0 h 9"/>
                  <a:gd name="T50" fmla="*/ 5 w 18"/>
                  <a:gd name="T51" fmla="*/ 7 h 9"/>
                  <a:gd name="T52" fmla="*/ 18 w 18"/>
                  <a:gd name="T53" fmla="*/ 0 h 9"/>
                  <a:gd name="T54" fmla="*/ 18 w 18"/>
                  <a:gd name="T55" fmla="*/ 0 h 9"/>
                  <a:gd name="T56" fmla="*/ 18 w 18"/>
                  <a:gd name="T57" fmla="*/ 0 h 9"/>
                  <a:gd name="T58" fmla="*/ 18 w 18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18" y="0"/>
                    </a:moveTo>
                    <a:cubicBezTo>
                      <a:pt x="15" y="3"/>
                      <a:pt x="11" y="5"/>
                      <a:pt x="5" y="7"/>
                    </a:cubicBezTo>
                    <a:cubicBezTo>
                      <a:pt x="11" y="5"/>
                      <a:pt x="15" y="3"/>
                      <a:pt x="18" y="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Freeform 243"/>
              <p:cNvSpPr>
                <a:spLocks noEditPoints="1"/>
              </p:cNvSpPr>
              <p:nvPr/>
            </p:nvSpPr>
            <p:spPr bwMode="auto">
              <a:xfrm>
                <a:off x="1112838" y="6016625"/>
                <a:ext cx="149225" cy="258762"/>
              </a:xfrm>
              <a:custGeom>
                <a:avLst/>
                <a:gdLst>
                  <a:gd name="T0" fmla="*/ 7 w 22"/>
                  <a:gd name="T1" fmla="*/ 8 h 38"/>
                  <a:gd name="T2" fmla="*/ 7 w 22"/>
                  <a:gd name="T3" fmla="*/ 8 h 38"/>
                  <a:gd name="T4" fmla="*/ 7 w 22"/>
                  <a:gd name="T5" fmla="*/ 8 h 38"/>
                  <a:gd name="T6" fmla="*/ 9 w 22"/>
                  <a:gd name="T7" fmla="*/ 11 h 38"/>
                  <a:gd name="T8" fmla="*/ 13 w 22"/>
                  <a:gd name="T9" fmla="*/ 18 h 38"/>
                  <a:gd name="T10" fmla="*/ 16 w 22"/>
                  <a:gd name="T11" fmla="*/ 26 h 38"/>
                  <a:gd name="T12" fmla="*/ 17 w 22"/>
                  <a:gd name="T13" fmla="*/ 29 h 38"/>
                  <a:gd name="T14" fmla="*/ 17 w 22"/>
                  <a:gd name="T15" fmla="*/ 29 h 38"/>
                  <a:gd name="T16" fmla="*/ 15 w 22"/>
                  <a:gd name="T17" fmla="*/ 26 h 38"/>
                  <a:gd name="T18" fmla="*/ 11 w 22"/>
                  <a:gd name="T19" fmla="*/ 19 h 38"/>
                  <a:gd name="T20" fmla="*/ 8 w 22"/>
                  <a:gd name="T21" fmla="*/ 12 h 38"/>
                  <a:gd name="T22" fmla="*/ 7 w 22"/>
                  <a:gd name="T23" fmla="*/ 8 h 38"/>
                  <a:gd name="T24" fmla="*/ 2 w 22"/>
                  <a:gd name="T25" fmla="*/ 0 h 38"/>
                  <a:gd name="T26" fmla="*/ 2 w 22"/>
                  <a:gd name="T27" fmla="*/ 0 h 38"/>
                  <a:gd name="T28" fmla="*/ 2 w 22"/>
                  <a:gd name="T29" fmla="*/ 0 h 38"/>
                  <a:gd name="T30" fmla="*/ 2 w 22"/>
                  <a:gd name="T31" fmla="*/ 0 h 38"/>
                  <a:gd name="T32" fmla="*/ 2 w 22"/>
                  <a:gd name="T33" fmla="*/ 0 h 38"/>
                  <a:gd name="T34" fmla="*/ 2 w 22"/>
                  <a:gd name="T35" fmla="*/ 0 h 38"/>
                  <a:gd name="T36" fmla="*/ 12 w 22"/>
                  <a:gd name="T37" fmla="*/ 32 h 38"/>
                  <a:gd name="T38" fmla="*/ 21 w 22"/>
                  <a:gd name="T39" fmla="*/ 37 h 38"/>
                  <a:gd name="T40" fmla="*/ 22 w 22"/>
                  <a:gd name="T41" fmla="*/ 37 h 38"/>
                  <a:gd name="T42" fmla="*/ 22 w 22"/>
                  <a:gd name="T43" fmla="*/ 38 h 38"/>
                  <a:gd name="T44" fmla="*/ 21 w 22"/>
                  <a:gd name="T45" fmla="*/ 25 h 38"/>
                  <a:gd name="T46" fmla="*/ 21 w 22"/>
                  <a:gd name="T47" fmla="*/ 26 h 38"/>
                  <a:gd name="T48" fmla="*/ 2 w 22"/>
                  <a:gd name="T49" fmla="*/ 0 h 38"/>
                  <a:gd name="T50" fmla="*/ 2 w 22"/>
                  <a:gd name="T5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3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9" y="11"/>
                    </a:cubicBezTo>
                    <a:cubicBezTo>
                      <a:pt x="10" y="13"/>
                      <a:pt x="11" y="16"/>
                      <a:pt x="13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6" y="28"/>
                      <a:pt x="15" y="26"/>
                    </a:cubicBezTo>
                    <a:cubicBezTo>
                      <a:pt x="14" y="24"/>
                      <a:pt x="13" y="22"/>
                      <a:pt x="11" y="19"/>
                    </a:cubicBezTo>
                    <a:cubicBezTo>
                      <a:pt x="10" y="16"/>
                      <a:pt x="9" y="14"/>
                      <a:pt x="8" y="12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5" y="33"/>
                      <a:pt x="18" y="35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2" y="33"/>
                      <a:pt x="21" y="29"/>
                      <a:pt x="21" y="25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6" y="5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Freeform 244"/>
              <p:cNvSpPr>
                <a:spLocks noEditPoints="1"/>
              </p:cNvSpPr>
              <p:nvPr/>
            </p:nvSpPr>
            <p:spPr bwMode="auto">
              <a:xfrm>
                <a:off x="971550" y="6213475"/>
                <a:ext cx="282575" cy="101600"/>
              </a:xfrm>
              <a:custGeom>
                <a:avLst/>
                <a:gdLst>
                  <a:gd name="T0" fmla="*/ 10 w 42"/>
                  <a:gd name="T1" fmla="*/ 6 h 15"/>
                  <a:gd name="T2" fmla="*/ 10 w 42"/>
                  <a:gd name="T3" fmla="*/ 6 h 15"/>
                  <a:gd name="T4" fmla="*/ 14 w 42"/>
                  <a:gd name="T5" fmla="*/ 6 h 15"/>
                  <a:gd name="T6" fmla="*/ 23 w 42"/>
                  <a:gd name="T7" fmla="*/ 6 h 15"/>
                  <a:gd name="T8" fmla="*/ 32 w 42"/>
                  <a:gd name="T9" fmla="*/ 7 h 15"/>
                  <a:gd name="T10" fmla="*/ 36 w 42"/>
                  <a:gd name="T11" fmla="*/ 8 h 15"/>
                  <a:gd name="T12" fmla="*/ 36 w 42"/>
                  <a:gd name="T13" fmla="*/ 8 h 15"/>
                  <a:gd name="T14" fmla="*/ 32 w 42"/>
                  <a:gd name="T15" fmla="*/ 8 h 15"/>
                  <a:gd name="T16" fmla="*/ 32 w 42"/>
                  <a:gd name="T17" fmla="*/ 8 h 15"/>
                  <a:gd name="T18" fmla="*/ 31 w 42"/>
                  <a:gd name="T19" fmla="*/ 8 h 15"/>
                  <a:gd name="T20" fmla="*/ 23 w 42"/>
                  <a:gd name="T21" fmla="*/ 8 h 15"/>
                  <a:gd name="T22" fmla="*/ 14 w 42"/>
                  <a:gd name="T23" fmla="*/ 7 h 15"/>
                  <a:gd name="T24" fmla="*/ 10 w 42"/>
                  <a:gd name="T25" fmla="*/ 6 h 15"/>
                  <a:gd name="T26" fmla="*/ 10 w 42"/>
                  <a:gd name="T27" fmla="*/ 6 h 15"/>
                  <a:gd name="T28" fmla="*/ 19 w 42"/>
                  <a:gd name="T29" fmla="*/ 0 h 15"/>
                  <a:gd name="T30" fmla="*/ 0 w 42"/>
                  <a:gd name="T31" fmla="*/ 6 h 15"/>
                  <a:gd name="T32" fmla="*/ 0 w 42"/>
                  <a:gd name="T33" fmla="*/ 6 h 15"/>
                  <a:gd name="T34" fmla="*/ 24 w 42"/>
                  <a:gd name="T35" fmla="*/ 15 h 15"/>
                  <a:gd name="T36" fmla="*/ 31 w 42"/>
                  <a:gd name="T37" fmla="*/ 14 h 15"/>
                  <a:gd name="T38" fmla="*/ 42 w 42"/>
                  <a:gd name="T39" fmla="*/ 8 h 15"/>
                  <a:gd name="T40" fmla="*/ 33 w 42"/>
                  <a:gd name="T41" fmla="*/ 3 h 15"/>
                  <a:gd name="T42" fmla="*/ 33 w 42"/>
                  <a:gd name="T43" fmla="*/ 3 h 15"/>
                  <a:gd name="T44" fmla="*/ 19 w 42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4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13"/>
                      <a:pt x="18" y="15"/>
                      <a:pt x="24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4" y="12"/>
                      <a:pt x="38" y="10"/>
                      <a:pt x="42" y="8"/>
                    </a:cubicBezTo>
                    <a:cubicBezTo>
                      <a:pt x="39" y="6"/>
                      <a:pt x="36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Freeform 245"/>
              <p:cNvSpPr>
                <a:spLocks noEditPoints="1"/>
              </p:cNvSpPr>
              <p:nvPr/>
            </p:nvSpPr>
            <p:spPr bwMode="auto">
              <a:xfrm>
                <a:off x="1065213" y="6267450"/>
                <a:ext cx="196850" cy="217487"/>
              </a:xfrm>
              <a:custGeom>
                <a:avLst/>
                <a:gdLst>
                  <a:gd name="T0" fmla="*/ 10 w 29"/>
                  <a:gd name="T1" fmla="*/ 26 h 32"/>
                  <a:gd name="T2" fmla="*/ 12 w 29"/>
                  <a:gd name="T3" fmla="*/ 23 h 32"/>
                  <a:gd name="T4" fmla="*/ 17 w 29"/>
                  <a:gd name="T5" fmla="*/ 15 h 32"/>
                  <a:gd name="T6" fmla="*/ 22 w 29"/>
                  <a:gd name="T7" fmla="*/ 8 h 32"/>
                  <a:gd name="T8" fmla="*/ 25 w 29"/>
                  <a:gd name="T9" fmla="*/ 5 h 32"/>
                  <a:gd name="T10" fmla="*/ 25 w 29"/>
                  <a:gd name="T11" fmla="*/ 5 h 32"/>
                  <a:gd name="T12" fmla="*/ 23 w 29"/>
                  <a:gd name="T13" fmla="*/ 9 h 32"/>
                  <a:gd name="T14" fmla="*/ 18 w 29"/>
                  <a:gd name="T15" fmla="*/ 16 h 32"/>
                  <a:gd name="T16" fmla="*/ 13 w 29"/>
                  <a:gd name="T17" fmla="*/ 23 h 32"/>
                  <a:gd name="T18" fmla="*/ 10 w 29"/>
                  <a:gd name="T19" fmla="*/ 26 h 32"/>
                  <a:gd name="T20" fmla="*/ 10 w 29"/>
                  <a:gd name="T21" fmla="*/ 26 h 32"/>
                  <a:gd name="T22" fmla="*/ 10 w 29"/>
                  <a:gd name="T23" fmla="*/ 26 h 32"/>
                  <a:gd name="T24" fmla="*/ 29 w 29"/>
                  <a:gd name="T25" fmla="*/ 0 h 32"/>
                  <a:gd name="T26" fmla="*/ 28 w 29"/>
                  <a:gd name="T27" fmla="*/ 0 h 32"/>
                  <a:gd name="T28" fmla="*/ 17 w 29"/>
                  <a:gd name="T29" fmla="*/ 6 h 32"/>
                  <a:gd name="T30" fmla="*/ 17 w 29"/>
                  <a:gd name="T31" fmla="*/ 6 h 32"/>
                  <a:gd name="T32" fmla="*/ 1 w 29"/>
                  <a:gd name="T33" fmla="*/ 32 h 32"/>
                  <a:gd name="T34" fmla="*/ 1 w 29"/>
                  <a:gd name="T35" fmla="*/ 32 h 32"/>
                  <a:gd name="T36" fmla="*/ 1 w 29"/>
                  <a:gd name="T37" fmla="*/ 32 h 32"/>
                  <a:gd name="T38" fmla="*/ 1 w 29"/>
                  <a:gd name="T39" fmla="*/ 32 h 32"/>
                  <a:gd name="T40" fmla="*/ 1 w 29"/>
                  <a:gd name="T41" fmla="*/ 32 h 32"/>
                  <a:gd name="T42" fmla="*/ 1 w 29"/>
                  <a:gd name="T43" fmla="*/ 32 h 32"/>
                  <a:gd name="T44" fmla="*/ 1 w 29"/>
                  <a:gd name="T45" fmla="*/ 32 h 32"/>
                  <a:gd name="T46" fmla="*/ 6 w 29"/>
                  <a:gd name="T47" fmla="*/ 31 h 32"/>
                  <a:gd name="T48" fmla="*/ 6 w 29"/>
                  <a:gd name="T49" fmla="*/ 31 h 32"/>
                  <a:gd name="T50" fmla="*/ 6 w 29"/>
                  <a:gd name="T51" fmla="*/ 31 h 32"/>
                  <a:gd name="T52" fmla="*/ 6 w 29"/>
                  <a:gd name="T53" fmla="*/ 31 h 32"/>
                  <a:gd name="T54" fmla="*/ 6 w 29"/>
                  <a:gd name="T55" fmla="*/ 31 h 32"/>
                  <a:gd name="T56" fmla="*/ 6 w 29"/>
                  <a:gd name="T57" fmla="*/ 31 h 32"/>
                  <a:gd name="T58" fmla="*/ 6 w 29"/>
                  <a:gd name="T59" fmla="*/ 30 h 32"/>
                  <a:gd name="T60" fmla="*/ 6 w 29"/>
                  <a:gd name="T61" fmla="*/ 30 h 32"/>
                  <a:gd name="T62" fmla="*/ 6 w 29"/>
                  <a:gd name="T63" fmla="*/ 30 h 32"/>
                  <a:gd name="T64" fmla="*/ 6 w 29"/>
                  <a:gd name="T65" fmla="*/ 30 h 32"/>
                  <a:gd name="T66" fmla="*/ 6 w 29"/>
                  <a:gd name="T67" fmla="*/ 30 h 32"/>
                  <a:gd name="T68" fmla="*/ 19 w 29"/>
                  <a:gd name="T69" fmla="*/ 23 h 32"/>
                  <a:gd name="T70" fmla="*/ 19 w 29"/>
                  <a:gd name="T71" fmla="*/ 23 h 32"/>
                  <a:gd name="T72" fmla="*/ 19 w 29"/>
                  <a:gd name="T73" fmla="*/ 23 h 32"/>
                  <a:gd name="T74" fmla="*/ 28 w 29"/>
                  <a:gd name="T75" fmla="*/ 6 h 32"/>
                  <a:gd name="T76" fmla="*/ 28 w 29"/>
                  <a:gd name="T77" fmla="*/ 7 h 32"/>
                  <a:gd name="T78" fmla="*/ 28 w 29"/>
                  <a:gd name="T79" fmla="*/ 7 h 32"/>
                  <a:gd name="T80" fmla="*/ 28 w 29"/>
                  <a:gd name="T81" fmla="*/ 7 h 32"/>
                  <a:gd name="T82" fmla="*/ 29 w 29"/>
                  <a:gd name="T83" fmla="*/ 1 h 32"/>
                  <a:gd name="T84" fmla="*/ 29 w 29"/>
                  <a:gd name="T8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32">
                    <a:moveTo>
                      <a:pt x="10" y="26"/>
                    </a:moveTo>
                    <a:cubicBezTo>
                      <a:pt x="10" y="26"/>
                      <a:pt x="11" y="25"/>
                      <a:pt x="12" y="23"/>
                    </a:cubicBezTo>
                    <a:cubicBezTo>
                      <a:pt x="13" y="21"/>
                      <a:pt x="15" y="18"/>
                      <a:pt x="17" y="15"/>
                    </a:cubicBezTo>
                    <a:cubicBezTo>
                      <a:pt x="18" y="13"/>
                      <a:pt x="20" y="10"/>
                      <a:pt x="22" y="8"/>
                    </a:cubicBezTo>
                    <a:cubicBezTo>
                      <a:pt x="23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7"/>
                      <a:pt x="23" y="9"/>
                    </a:cubicBezTo>
                    <a:cubicBezTo>
                      <a:pt x="22" y="11"/>
                      <a:pt x="20" y="14"/>
                      <a:pt x="18" y="16"/>
                    </a:cubicBezTo>
                    <a:cubicBezTo>
                      <a:pt x="17" y="19"/>
                      <a:pt x="15" y="22"/>
                      <a:pt x="13" y="23"/>
                    </a:cubicBezTo>
                    <a:cubicBezTo>
                      <a:pt x="12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0" y="18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" y="32"/>
                      <a:pt x="4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2" y="28"/>
                      <a:pt x="16" y="26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5" y="17"/>
                      <a:pt x="28" y="11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4"/>
                      <a:pt x="29" y="2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Freeform 246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Freeform 247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Freeform 248"/>
              <p:cNvSpPr>
                <a:spLocks/>
              </p:cNvSpPr>
              <p:nvPr/>
            </p:nvSpPr>
            <p:spPr bwMode="auto">
              <a:xfrm>
                <a:off x="1160463" y="6070600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4 w 10"/>
                  <a:gd name="T9" fmla="*/ 11 h 21"/>
                  <a:gd name="T10" fmla="*/ 8 w 10"/>
                  <a:gd name="T11" fmla="*/ 18 h 21"/>
                  <a:gd name="T12" fmla="*/ 10 w 10"/>
                  <a:gd name="T13" fmla="*/ 21 h 21"/>
                  <a:gd name="T14" fmla="*/ 10 w 10"/>
                  <a:gd name="T15" fmla="*/ 21 h 21"/>
                  <a:gd name="T16" fmla="*/ 10 w 10"/>
                  <a:gd name="T17" fmla="*/ 21 h 21"/>
                  <a:gd name="T18" fmla="*/ 9 w 10"/>
                  <a:gd name="T19" fmla="*/ 18 h 21"/>
                  <a:gd name="T20" fmla="*/ 6 w 10"/>
                  <a:gd name="T21" fmla="*/ 10 h 21"/>
                  <a:gd name="T22" fmla="*/ 2 w 10"/>
                  <a:gd name="T23" fmla="*/ 3 h 21"/>
                  <a:gd name="T24" fmla="*/ 0 w 10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4" y="11"/>
                    </a:cubicBezTo>
                    <a:cubicBezTo>
                      <a:pt x="6" y="14"/>
                      <a:pt x="7" y="16"/>
                      <a:pt x="8" y="18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0"/>
                      <a:pt x="9" y="18"/>
                    </a:cubicBezTo>
                    <a:cubicBezTo>
                      <a:pt x="8" y="16"/>
                      <a:pt x="7" y="13"/>
                      <a:pt x="6" y="10"/>
                    </a:cubicBezTo>
                    <a:cubicBezTo>
                      <a:pt x="4" y="8"/>
                      <a:pt x="3" y="5"/>
                      <a:pt x="2" y="3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Freeform 249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Freeform 250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Freeform 251"/>
              <p:cNvSpPr>
                <a:spLocks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1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4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4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7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Freeform 252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close/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Freeform 253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Freeform 254"/>
              <p:cNvSpPr>
                <a:spLocks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15 w 15"/>
                  <a:gd name="T1" fmla="*/ 0 h 21"/>
                  <a:gd name="T2" fmla="*/ 12 w 15"/>
                  <a:gd name="T3" fmla="*/ 3 h 21"/>
                  <a:gd name="T4" fmla="*/ 7 w 15"/>
                  <a:gd name="T5" fmla="*/ 10 h 21"/>
                  <a:gd name="T6" fmla="*/ 2 w 15"/>
                  <a:gd name="T7" fmla="*/ 18 h 21"/>
                  <a:gd name="T8" fmla="*/ 0 w 15"/>
                  <a:gd name="T9" fmla="*/ 21 h 21"/>
                  <a:gd name="T10" fmla="*/ 0 w 15"/>
                  <a:gd name="T11" fmla="*/ 21 h 21"/>
                  <a:gd name="T12" fmla="*/ 0 w 15"/>
                  <a:gd name="T13" fmla="*/ 21 h 21"/>
                  <a:gd name="T14" fmla="*/ 3 w 15"/>
                  <a:gd name="T15" fmla="*/ 18 h 21"/>
                  <a:gd name="T16" fmla="*/ 8 w 15"/>
                  <a:gd name="T17" fmla="*/ 11 h 21"/>
                  <a:gd name="T18" fmla="*/ 13 w 15"/>
                  <a:gd name="T19" fmla="*/ 4 h 21"/>
                  <a:gd name="T20" fmla="*/ 15 w 15"/>
                  <a:gd name="T21" fmla="*/ 0 h 21"/>
                  <a:gd name="T22" fmla="*/ 15 w 15"/>
                  <a:gd name="T23" fmla="*/ 0 h 21"/>
                  <a:gd name="T24" fmla="*/ 15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15" y="0"/>
                    </a:moveTo>
                    <a:cubicBezTo>
                      <a:pt x="15" y="0"/>
                      <a:pt x="13" y="1"/>
                      <a:pt x="12" y="3"/>
                    </a:cubicBezTo>
                    <a:cubicBezTo>
                      <a:pt x="10" y="5"/>
                      <a:pt x="8" y="8"/>
                      <a:pt x="7" y="10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2" y="20"/>
                      <a:pt x="3" y="18"/>
                    </a:cubicBezTo>
                    <a:cubicBezTo>
                      <a:pt x="5" y="17"/>
                      <a:pt x="7" y="14"/>
                      <a:pt x="8" y="11"/>
                    </a:cubicBezTo>
                    <a:cubicBezTo>
                      <a:pt x="10" y="9"/>
                      <a:pt x="12" y="6"/>
                      <a:pt x="13" y="4"/>
                    </a:cubicBezTo>
                    <a:cubicBezTo>
                      <a:pt x="14" y="2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96" name="组合 595"/>
            <p:cNvGrpSpPr/>
            <p:nvPr/>
          </p:nvGrpSpPr>
          <p:grpSpPr>
            <a:xfrm>
              <a:off x="9604348" y="4716136"/>
              <a:ext cx="390525" cy="2055814"/>
              <a:chOff x="1585913" y="4578350"/>
              <a:chExt cx="390525" cy="2055814"/>
            </a:xfrm>
          </p:grpSpPr>
          <p:sp>
            <p:nvSpPr>
              <p:cNvPr id="597" name="Freeform 92"/>
              <p:cNvSpPr>
                <a:spLocks/>
              </p:cNvSpPr>
              <p:nvPr/>
            </p:nvSpPr>
            <p:spPr bwMode="auto">
              <a:xfrm>
                <a:off x="1685925" y="5826126"/>
                <a:ext cx="155575" cy="258763"/>
              </a:xfrm>
              <a:custGeom>
                <a:avLst/>
                <a:gdLst>
                  <a:gd name="T0" fmla="*/ 20 w 23"/>
                  <a:gd name="T1" fmla="*/ 0 h 38"/>
                  <a:gd name="T2" fmla="*/ 0 w 23"/>
                  <a:gd name="T3" fmla="*/ 38 h 38"/>
                  <a:gd name="T4" fmla="*/ 20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20" y="0"/>
                    </a:moveTo>
                    <a:cubicBezTo>
                      <a:pt x="20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Freeform 93"/>
              <p:cNvSpPr>
                <a:spLocks/>
              </p:cNvSpPr>
              <p:nvPr/>
            </p:nvSpPr>
            <p:spPr bwMode="auto">
              <a:xfrm>
                <a:off x="1685925" y="5975351"/>
                <a:ext cx="290513" cy="225425"/>
              </a:xfrm>
              <a:custGeom>
                <a:avLst/>
                <a:gdLst>
                  <a:gd name="T0" fmla="*/ 43 w 43"/>
                  <a:gd name="T1" fmla="*/ 13 h 33"/>
                  <a:gd name="T2" fmla="*/ 0 w 43"/>
                  <a:gd name="T3" fmla="*/ 16 h 33"/>
                  <a:gd name="T4" fmla="*/ 43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43" y="13"/>
                    </a:moveTo>
                    <a:cubicBezTo>
                      <a:pt x="43" y="13"/>
                      <a:pt x="23" y="0"/>
                      <a:pt x="0" y="16"/>
                    </a:cubicBezTo>
                    <a:cubicBezTo>
                      <a:pt x="0" y="16"/>
                      <a:pt x="17" y="33"/>
                      <a:pt x="43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Freeform 94"/>
              <p:cNvSpPr>
                <a:spLocks/>
              </p:cNvSpPr>
              <p:nvPr/>
            </p:nvSpPr>
            <p:spPr bwMode="auto">
              <a:xfrm>
                <a:off x="1666875" y="6084888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3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1"/>
                      <a:pt x="3" y="0"/>
                    </a:cubicBezTo>
                    <a:cubicBezTo>
                      <a:pt x="3" y="0"/>
                      <a:pt x="0" y="23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Freeform 95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Freeform 96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Freeform 97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7 w 11"/>
                  <a:gd name="T5" fmla="*/ 11 h 21"/>
                  <a:gd name="T6" fmla="*/ 3 w 11"/>
                  <a:gd name="T7" fmla="*/ 18 h 21"/>
                  <a:gd name="T8" fmla="*/ 0 w 11"/>
                  <a:gd name="T9" fmla="*/ 21 h 21"/>
                  <a:gd name="T10" fmla="*/ 2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1" y="1"/>
                      <a:pt x="10" y="3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5" y="13"/>
                      <a:pt x="4" y="16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1" y="20"/>
                      <a:pt x="2" y="17"/>
                    </a:cubicBezTo>
                    <a:cubicBezTo>
                      <a:pt x="2" y="15"/>
                      <a:pt x="4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Freeform 98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Freeform 99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Freeform 100"/>
              <p:cNvSpPr>
                <a:spLocks/>
              </p:cNvSpPr>
              <p:nvPr/>
            </p:nvSpPr>
            <p:spPr bwMode="auto">
              <a:xfrm>
                <a:off x="1733550" y="6064251"/>
                <a:ext cx="176213" cy="20638"/>
              </a:xfrm>
              <a:custGeom>
                <a:avLst/>
                <a:gdLst>
                  <a:gd name="T0" fmla="*/ 26 w 26"/>
                  <a:gd name="T1" fmla="*/ 1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3 h 3"/>
                  <a:gd name="T10" fmla="*/ 4 w 26"/>
                  <a:gd name="T11" fmla="*/ 2 h 3"/>
                  <a:gd name="T12" fmla="*/ 13 w 26"/>
                  <a:gd name="T13" fmla="*/ 1 h 3"/>
                  <a:gd name="T14" fmla="*/ 22 w 26"/>
                  <a:gd name="T15" fmla="*/ 0 h 3"/>
                  <a:gd name="T16" fmla="*/ 26 w 26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1"/>
                    </a:moveTo>
                    <a:cubicBezTo>
                      <a:pt x="26" y="1"/>
                      <a:pt x="24" y="1"/>
                      <a:pt x="22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3"/>
                      <a:pt x="7" y="3"/>
                      <a:pt x="4" y="3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4" y="2"/>
                    </a:cubicBezTo>
                    <a:cubicBezTo>
                      <a:pt x="6" y="1"/>
                      <a:pt x="10" y="1"/>
                      <a:pt x="13" y="1"/>
                    </a:cubicBezTo>
                    <a:cubicBezTo>
                      <a:pt x="16" y="1"/>
                      <a:pt x="19" y="0"/>
                      <a:pt x="22" y="0"/>
                    </a:cubicBezTo>
                    <a:cubicBezTo>
                      <a:pt x="24" y="0"/>
                      <a:pt x="26" y="1"/>
                      <a:pt x="26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Freeform 101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Freeform 102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Freeform 103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2 w 14"/>
                  <a:gd name="T3" fmla="*/ 18 h 21"/>
                  <a:gd name="T4" fmla="*/ 6 w 14"/>
                  <a:gd name="T5" fmla="*/ 11 h 21"/>
                  <a:gd name="T6" fmla="*/ 2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3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2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5" y="9"/>
                      <a:pt x="3" y="6"/>
                      <a:pt x="2" y="4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3"/>
                    </a:cubicBezTo>
                    <a:cubicBezTo>
                      <a:pt x="5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3" y="18"/>
                    </a:cubicBezTo>
                    <a:cubicBezTo>
                      <a:pt x="14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Freeform 120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Freeform 121"/>
              <p:cNvSpPr>
                <a:spLocks/>
              </p:cNvSpPr>
              <p:nvPr/>
            </p:nvSpPr>
            <p:spPr bwMode="auto">
              <a:xfrm>
                <a:off x="1693863" y="5100638"/>
                <a:ext cx="153988" cy="257175"/>
              </a:xfrm>
              <a:custGeom>
                <a:avLst/>
                <a:gdLst>
                  <a:gd name="T0" fmla="*/ 19 w 23"/>
                  <a:gd name="T1" fmla="*/ 0 h 38"/>
                  <a:gd name="T2" fmla="*/ 0 w 23"/>
                  <a:gd name="T3" fmla="*/ 38 h 38"/>
                  <a:gd name="T4" fmla="*/ 19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19" y="0"/>
                    </a:moveTo>
                    <a:cubicBezTo>
                      <a:pt x="19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1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Freeform 122"/>
              <p:cNvSpPr>
                <a:spLocks/>
              </p:cNvSpPr>
              <p:nvPr/>
            </p:nvSpPr>
            <p:spPr bwMode="auto">
              <a:xfrm>
                <a:off x="1693863" y="5249863"/>
                <a:ext cx="282575" cy="223838"/>
              </a:xfrm>
              <a:custGeom>
                <a:avLst/>
                <a:gdLst>
                  <a:gd name="T0" fmla="*/ 42 w 42"/>
                  <a:gd name="T1" fmla="*/ 13 h 33"/>
                  <a:gd name="T2" fmla="*/ 0 w 42"/>
                  <a:gd name="T3" fmla="*/ 16 h 33"/>
                  <a:gd name="T4" fmla="*/ 42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42" y="13"/>
                    </a:moveTo>
                    <a:cubicBezTo>
                      <a:pt x="42" y="13"/>
                      <a:pt x="22" y="0"/>
                      <a:pt x="0" y="16"/>
                    </a:cubicBezTo>
                    <a:cubicBezTo>
                      <a:pt x="0" y="16"/>
                      <a:pt x="17" y="33"/>
                      <a:pt x="42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Freeform 123"/>
              <p:cNvSpPr>
                <a:spLocks/>
              </p:cNvSpPr>
              <p:nvPr/>
            </p:nvSpPr>
            <p:spPr bwMode="auto">
              <a:xfrm>
                <a:off x="1666875" y="5357813"/>
                <a:ext cx="222250" cy="217488"/>
              </a:xfrm>
              <a:custGeom>
                <a:avLst/>
                <a:gdLst>
                  <a:gd name="T0" fmla="*/ 32 w 33"/>
                  <a:gd name="T1" fmla="*/ 32 h 32"/>
                  <a:gd name="T2" fmla="*/ 4 w 33"/>
                  <a:gd name="T3" fmla="*/ 0 h 32"/>
                  <a:gd name="T4" fmla="*/ 32 w 33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2">
                    <a:moveTo>
                      <a:pt x="32" y="32"/>
                    </a:moveTo>
                    <a:cubicBezTo>
                      <a:pt x="32" y="32"/>
                      <a:pt x="33" y="11"/>
                      <a:pt x="4" y="0"/>
                    </a:cubicBezTo>
                    <a:cubicBezTo>
                      <a:pt x="4" y="0"/>
                      <a:pt x="0" y="23"/>
                      <a:pt x="32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Freeform 124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Freeform 125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Freeform 126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6 w 11"/>
                  <a:gd name="T5" fmla="*/ 11 h 21"/>
                  <a:gd name="T6" fmla="*/ 2 w 11"/>
                  <a:gd name="T7" fmla="*/ 18 h 21"/>
                  <a:gd name="T8" fmla="*/ 0 w 11"/>
                  <a:gd name="T9" fmla="*/ 21 h 21"/>
                  <a:gd name="T10" fmla="*/ 1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0" y="1"/>
                      <a:pt x="10" y="3"/>
                    </a:cubicBezTo>
                    <a:cubicBezTo>
                      <a:pt x="9" y="5"/>
                      <a:pt x="8" y="8"/>
                      <a:pt x="6" y="11"/>
                    </a:cubicBezTo>
                    <a:cubicBezTo>
                      <a:pt x="5" y="13"/>
                      <a:pt x="4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0"/>
                      <a:pt x="1" y="17"/>
                    </a:cubicBezTo>
                    <a:cubicBezTo>
                      <a:pt x="2" y="15"/>
                      <a:pt x="3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Freeform 127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Freeform 128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Freeform 129"/>
              <p:cNvSpPr>
                <a:spLocks/>
              </p:cNvSpPr>
              <p:nvPr/>
            </p:nvSpPr>
            <p:spPr bwMode="auto">
              <a:xfrm>
                <a:off x="1739900" y="5337176"/>
                <a:ext cx="169863" cy="20638"/>
              </a:xfrm>
              <a:custGeom>
                <a:avLst/>
                <a:gdLst>
                  <a:gd name="T0" fmla="*/ 25 w 25"/>
                  <a:gd name="T1" fmla="*/ 1 h 3"/>
                  <a:gd name="T2" fmla="*/ 21 w 25"/>
                  <a:gd name="T3" fmla="*/ 1 h 3"/>
                  <a:gd name="T4" fmla="*/ 13 w 25"/>
                  <a:gd name="T5" fmla="*/ 2 h 3"/>
                  <a:gd name="T6" fmla="*/ 4 w 25"/>
                  <a:gd name="T7" fmla="*/ 3 h 3"/>
                  <a:gd name="T8" fmla="*/ 0 w 25"/>
                  <a:gd name="T9" fmla="*/ 3 h 3"/>
                  <a:gd name="T10" fmla="*/ 4 w 25"/>
                  <a:gd name="T11" fmla="*/ 2 h 3"/>
                  <a:gd name="T12" fmla="*/ 12 w 25"/>
                  <a:gd name="T13" fmla="*/ 1 h 3"/>
                  <a:gd name="T14" fmla="*/ 21 w 25"/>
                  <a:gd name="T15" fmla="*/ 0 h 3"/>
                  <a:gd name="T16" fmla="*/ 25 w 25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">
                    <a:moveTo>
                      <a:pt x="25" y="1"/>
                    </a:moveTo>
                    <a:cubicBezTo>
                      <a:pt x="25" y="1"/>
                      <a:pt x="24" y="1"/>
                      <a:pt x="21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3"/>
                      <a:pt x="6" y="3"/>
                      <a:pt x="4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4" y="2"/>
                    </a:cubicBezTo>
                    <a:cubicBezTo>
                      <a:pt x="6" y="1"/>
                      <a:pt x="9" y="1"/>
                      <a:pt x="12" y="1"/>
                    </a:cubicBezTo>
                    <a:cubicBezTo>
                      <a:pt x="16" y="1"/>
                      <a:pt x="19" y="0"/>
                      <a:pt x="21" y="0"/>
                    </a:cubicBezTo>
                    <a:cubicBezTo>
                      <a:pt x="24" y="0"/>
                      <a:pt x="25" y="1"/>
                      <a:pt x="25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Freeform 130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Freeform 131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Freeform 132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14 w 14"/>
                  <a:gd name="T1" fmla="*/ 21 h 21"/>
                  <a:gd name="T2" fmla="*/ 11 w 14"/>
                  <a:gd name="T3" fmla="*/ 18 h 21"/>
                  <a:gd name="T4" fmla="*/ 6 w 14"/>
                  <a:gd name="T5" fmla="*/ 11 h 21"/>
                  <a:gd name="T6" fmla="*/ 1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2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1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4" y="9"/>
                      <a:pt x="2" y="6"/>
                      <a:pt x="1" y="4"/>
                    </a:cubicBezTo>
                    <a:cubicBezTo>
                      <a:pt x="0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" name="Freeform 133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" name="Freeform 134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4" name="Freeform 135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5" name="Freeform 136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6" name="Freeform 137"/>
              <p:cNvSpPr>
                <a:spLocks/>
              </p:cNvSpPr>
              <p:nvPr/>
            </p:nvSpPr>
            <p:spPr bwMode="auto">
              <a:xfrm>
                <a:off x="1658938" y="5365751"/>
                <a:ext cx="101600" cy="26988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7" name="Freeform 138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8" name="Freeform 139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9" name="Freeform 140"/>
              <p:cNvSpPr>
                <a:spLocks/>
              </p:cNvSpPr>
              <p:nvPr/>
            </p:nvSpPr>
            <p:spPr bwMode="auto">
              <a:xfrm>
                <a:off x="1619250" y="5473701"/>
                <a:ext cx="141288" cy="26988"/>
              </a:xfrm>
              <a:custGeom>
                <a:avLst/>
                <a:gdLst>
                  <a:gd name="T0" fmla="*/ 1 w 21"/>
                  <a:gd name="T1" fmla="*/ 2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3 h 4"/>
                  <a:gd name="T12" fmla="*/ 0 w 21"/>
                  <a:gd name="T13" fmla="*/ 2 h 4"/>
                  <a:gd name="T14" fmla="*/ 1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0" name="Freeform 141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1" name="Freeform 142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2" name="Freeform 143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3" name="Freeform 144"/>
              <p:cNvSpPr>
                <a:spLocks/>
              </p:cNvSpPr>
              <p:nvPr/>
            </p:nvSpPr>
            <p:spPr bwMode="auto">
              <a:xfrm>
                <a:off x="1679575" y="5867401"/>
                <a:ext cx="107950" cy="33338"/>
              </a:xfrm>
              <a:custGeom>
                <a:avLst/>
                <a:gdLst>
                  <a:gd name="T0" fmla="*/ 1 w 16"/>
                  <a:gd name="T1" fmla="*/ 2 h 5"/>
                  <a:gd name="T2" fmla="*/ 13 w 16"/>
                  <a:gd name="T3" fmla="*/ 0 h 5"/>
                  <a:gd name="T4" fmla="*/ 16 w 16"/>
                  <a:gd name="T5" fmla="*/ 3 h 5"/>
                  <a:gd name="T6" fmla="*/ 13 w 16"/>
                  <a:gd name="T7" fmla="*/ 5 h 5"/>
                  <a:gd name="T8" fmla="*/ 13 w 16"/>
                  <a:gd name="T9" fmla="*/ 5 h 5"/>
                  <a:gd name="T10" fmla="*/ 1 w 16"/>
                  <a:gd name="T11" fmla="*/ 4 h 5"/>
                  <a:gd name="T12" fmla="*/ 0 w 16"/>
                  <a:gd name="T13" fmla="*/ 3 h 5"/>
                  <a:gd name="T14" fmla="*/ 1 w 1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6" y="3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4" name="Freeform 145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5" name="Freeform 146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6" name="Freeform 147"/>
              <p:cNvSpPr>
                <a:spLocks/>
              </p:cNvSpPr>
              <p:nvPr/>
            </p:nvSpPr>
            <p:spPr bwMode="auto">
              <a:xfrm>
                <a:off x="1639888" y="5975351"/>
                <a:ext cx="147638" cy="34925"/>
              </a:xfrm>
              <a:custGeom>
                <a:avLst/>
                <a:gdLst>
                  <a:gd name="T0" fmla="*/ 1 w 22"/>
                  <a:gd name="T1" fmla="*/ 2 h 5"/>
                  <a:gd name="T2" fmla="*/ 19 w 22"/>
                  <a:gd name="T3" fmla="*/ 0 h 5"/>
                  <a:gd name="T4" fmla="*/ 21 w 22"/>
                  <a:gd name="T5" fmla="*/ 2 h 5"/>
                  <a:gd name="T6" fmla="*/ 19 w 22"/>
                  <a:gd name="T7" fmla="*/ 5 h 5"/>
                  <a:gd name="T8" fmla="*/ 19 w 22"/>
                  <a:gd name="T9" fmla="*/ 5 h 5"/>
                  <a:gd name="T10" fmla="*/ 1 w 22"/>
                  <a:gd name="T11" fmla="*/ 3 h 5"/>
                  <a:gd name="T12" fmla="*/ 0 w 22"/>
                  <a:gd name="T13" fmla="*/ 3 h 5"/>
                  <a:gd name="T14" fmla="*/ 1 w 2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2" y="4"/>
                      <a:pt x="21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7" name="Freeform 215"/>
              <p:cNvSpPr>
                <a:spLocks noEditPoints="1"/>
              </p:cNvSpPr>
              <p:nvPr/>
            </p:nvSpPr>
            <p:spPr bwMode="auto">
              <a:xfrm>
                <a:off x="1720850" y="5834063"/>
                <a:ext cx="255588" cy="731838"/>
              </a:xfrm>
              <a:custGeom>
                <a:avLst/>
                <a:gdLst>
                  <a:gd name="T0" fmla="*/ 23 w 38"/>
                  <a:gd name="T1" fmla="*/ 69 h 108"/>
                  <a:gd name="T2" fmla="*/ 23 w 38"/>
                  <a:gd name="T3" fmla="*/ 69 h 108"/>
                  <a:gd name="T4" fmla="*/ 23 w 38"/>
                  <a:gd name="T5" fmla="*/ 69 h 108"/>
                  <a:gd name="T6" fmla="*/ 23 w 38"/>
                  <a:gd name="T7" fmla="*/ 69 h 108"/>
                  <a:gd name="T8" fmla="*/ 23 w 38"/>
                  <a:gd name="T9" fmla="*/ 69 h 108"/>
                  <a:gd name="T10" fmla="*/ 23 w 38"/>
                  <a:gd name="T11" fmla="*/ 69 h 108"/>
                  <a:gd name="T12" fmla="*/ 23 w 38"/>
                  <a:gd name="T13" fmla="*/ 69 h 108"/>
                  <a:gd name="T14" fmla="*/ 22 w 38"/>
                  <a:gd name="T15" fmla="*/ 69 h 108"/>
                  <a:gd name="T16" fmla="*/ 22 w 38"/>
                  <a:gd name="T17" fmla="*/ 69 h 108"/>
                  <a:gd name="T18" fmla="*/ 22 w 38"/>
                  <a:gd name="T19" fmla="*/ 69 h 108"/>
                  <a:gd name="T20" fmla="*/ 22 w 38"/>
                  <a:gd name="T21" fmla="*/ 69 h 108"/>
                  <a:gd name="T22" fmla="*/ 22 w 38"/>
                  <a:gd name="T23" fmla="*/ 69 h 108"/>
                  <a:gd name="T24" fmla="*/ 22 w 38"/>
                  <a:gd name="T25" fmla="*/ 69 h 108"/>
                  <a:gd name="T26" fmla="*/ 22 w 38"/>
                  <a:gd name="T27" fmla="*/ 69 h 108"/>
                  <a:gd name="T28" fmla="*/ 22 w 38"/>
                  <a:gd name="T29" fmla="*/ 69 h 108"/>
                  <a:gd name="T30" fmla="*/ 22 w 38"/>
                  <a:gd name="T31" fmla="*/ 69 h 108"/>
                  <a:gd name="T32" fmla="*/ 22 w 38"/>
                  <a:gd name="T33" fmla="*/ 68 h 108"/>
                  <a:gd name="T34" fmla="*/ 22 w 38"/>
                  <a:gd name="T35" fmla="*/ 68 h 108"/>
                  <a:gd name="T36" fmla="*/ 22 w 38"/>
                  <a:gd name="T37" fmla="*/ 68 h 108"/>
                  <a:gd name="T38" fmla="*/ 0 w 38"/>
                  <a:gd name="T39" fmla="*/ 54 h 108"/>
                  <a:gd name="T40" fmla="*/ 2 w 38"/>
                  <a:gd name="T41" fmla="*/ 108 h 108"/>
                  <a:gd name="T42" fmla="*/ 0 w 38"/>
                  <a:gd name="T43" fmla="*/ 54 h 108"/>
                  <a:gd name="T44" fmla="*/ 0 w 38"/>
                  <a:gd name="T45" fmla="*/ 54 h 108"/>
                  <a:gd name="T46" fmla="*/ 32 w 38"/>
                  <a:gd name="T47" fmla="*/ 38 h 108"/>
                  <a:gd name="T48" fmla="*/ 38 w 38"/>
                  <a:gd name="T49" fmla="*/ 34 h 108"/>
                  <a:gd name="T50" fmla="*/ 38 w 38"/>
                  <a:gd name="T51" fmla="*/ 34 h 108"/>
                  <a:gd name="T52" fmla="*/ 15 w 38"/>
                  <a:gd name="T53" fmla="*/ 10 h 108"/>
                  <a:gd name="T54" fmla="*/ 15 w 38"/>
                  <a:gd name="T55" fmla="*/ 10 h 108"/>
                  <a:gd name="T56" fmla="*/ 15 w 38"/>
                  <a:gd name="T57" fmla="*/ 10 h 108"/>
                  <a:gd name="T58" fmla="*/ 15 w 38"/>
                  <a:gd name="T59" fmla="*/ 10 h 108"/>
                  <a:gd name="T60" fmla="*/ 15 w 38"/>
                  <a:gd name="T61" fmla="*/ 0 h 108"/>
                  <a:gd name="T62" fmla="*/ 15 w 38"/>
                  <a:gd name="T63" fmla="*/ 0 h 108"/>
                  <a:gd name="T64" fmla="*/ 15 w 38"/>
                  <a:gd name="T65" fmla="*/ 0 h 108"/>
                  <a:gd name="T66" fmla="*/ 15 w 38"/>
                  <a:gd name="T67" fmla="*/ 0 h 108"/>
                  <a:gd name="T68" fmla="*/ 15 w 38"/>
                  <a:gd name="T69" fmla="*/ 0 h 108"/>
                  <a:gd name="T70" fmla="*/ 15 w 38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108"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2" y="69"/>
                    </a:moveTo>
                    <a:cubicBezTo>
                      <a:pt x="22" y="69"/>
                      <a:pt x="23" y="69"/>
                      <a:pt x="23" y="69"/>
                    </a:cubicBezTo>
                    <a:cubicBezTo>
                      <a:pt x="23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moveTo>
                      <a:pt x="32" y="38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moveTo>
                      <a:pt x="38" y="34"/>
                    </a:moveTo>
                    <a:cubicBezTo>
                      <a:pt x="36" y="36"/>
                      <a:pt x="34" y="37"/>
                      <a:pt x="32" y="38"/>
                    </a:cubicBezTo>
                    <a:cubicBezTo>
                      <a:pt x="34" y="37"/>
                      <a:pt x="36" y="36"/>
                      <a:pt x="38" y="34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0"/>
                    </a:moveTo>
                    <a:cubicBezTo>
                      <a:pt x="15" y="3"/>
                      <a:pt x="15" y="7"/>
                      <a:pt x="15" y="10"/>
                    </a:cubicBezTo>
                    <a:cubicBezTo>
                      <a:pt x="15" y="7"/>
                      <a:pt x="15" y="3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8" name="Freeform 216"/>
              <p:cNvSpPr>
                <a:spLocks/>
              </p:cNvSpPr>
              <p:nvPr/>
            </p:nvSpPr>
            <p:spPr bwMode="auto">
              <a:xfrm>
                <a:off x="1720850" y="5826126"/>
                <a:ext cx="100013" cy="238125"/>
              </a:xfrm>
              <a:custGeom>
                <a:avLst/>
                <a:gdLst>
                  <a:gd name="T0" fmla="*/ 15 w 15"/>
                  <a:gd name="T1" fmla="*/ 0 h 35"/>
                  <a:gd name="T2" fmla="*/ 15 w 15"/>
                  <a:gd name="T3" fmla="*/ 0 h 35"/>
                  <a:gd name="T4" fmla="*/ 1 w 15"/>
                  <a:gd name="T5" fmla="*/ 14 h 35"/>
                  <a:gd name="T6" fmla="*/ 0 w 15"/>
                  <a:gd name="T7" fmla="*/ 28 h 35"/>
                  <a:gd name="T8" fmla="*/ 1 w 15"/>
                  <a:gd name="T9" fmla="*/ 26 h 35"/>
                  <a:gd name="T10" fmla="*/ 4 w 15"/>
                  <a:gd name="T11" fmla="*/ 19 h 35"/>
                  <a:gd name="T12" fmla="*/ 8 w 15"/>
                  <a:gd name="T13" fmla="*/ 12 h 35"/>
                  <a:gd name="T14" fmla="*/ 10 w 15"/>
                  <a:gd name="T15" fmla="*/ 9 h 35"/>
                  <a:gd name="T16" fmla="*/ 10 w 15"/>
                  <a:gd name="T17" fmla="*/ 9 h 35"/>
                  <a:gd name="T18" fmla="*/ 9 w 15"/>
                  <a:gd name="T19" fmla="*/ 12 h 35"/>
                  <a:gd name="T20" fmla="*/ 6 w 15"/>
                  <a:gd name="T21" fmla="*/ 20 h 35"/>
                  <a:gd name="T22" fmla="*/ 2 w 15"/>
                  <a:gd name="T23" fmla="*/ 27 h 35"/>
                  <a:gd name="T24" fmla="*/ 0 w 15"/>
                  <a:gd name="T25" fmla="*/ 29 h 35"/>
                  <a:gd name="T26" fmla="*/ 0 w 15"/>
                  <a:gd name="T27" fmla="*/ 35 h 35"/>
                  <a:gd name="T28" fmla="*/ 0 w 15"/>
                  <a:gd name="T29" fmla="*/ 35 h 35"/>
                  <a:gd name="T30" fmla="*/ 5 w 15"/>
                  <a:gd name="T31" fmla="*/ 33 h 35"/>
                  <a:gd name="T32" fmla="*/ 15 w 15"/>
                  <a:gd name="T33" fmla="*/ 11 h 35"/>
                  <a:gd name="T34" fmla="*/ 15 w 15"/>
                  <a:gd name="T35" fmla="*/ 11 h 35"/>
                  <a:gd name="T36" fmla="*/ 15 w 15"/>
                  <a:gd name="T37" fmla="*/ 11 h 35"/>
                  <a:gd name="T38" fmla="*/ 15 w 15"/>
                  <a:gd name="T39" fmla="*/ 11 h 35"/>
                  <a:gd name="T40" fmla="*/ 15 w 15"/>
                  <a:gd name="T41" fmla="*/ 11 h 35"/>
                  <a:gd name="T42" fmla="*/ 15 w 15"/>
                  <a:gd name="T43" fmla="*/ 11 h 35"/>
                  <a:gd name="T44" fmla="*/ 15 w 15"/>
                  <a:gd name="T45" fmla="*/ 11 h 35"/>
                  <a:gd name="T46" fmla="*/ 15 w 15"/>
                  <a:gd name="T47" fmla="*/ 1 h 35"/>
                  <a:gd name="T48" fmla="*/ 15 w 15"/>
                  <a:gd name="T49" fmla="*/ 1 h 35"/>
                  <a:gd name="T50" fmla="*/ 15 w 15"/>
                  <a:gd name="T51" fmla="*/ 1 h 35"/>
                  <a:gd name="T52" fmla="*/ 15 w 15"/>
                  <a:gd name="T53" fmla="*/ 1 h 35"/>
                  <a:gd name="T54" fmla="*/ 15 w 15"/>
                  <a:gd name="T55" fmla="*/ 1 h 35"/>
                  <a:gd name="T56" fmla="*/ 15 w 15"/>
                  <a:gd name="T57" fmla="*/ 1 h 35"/>
                  <a:gd name="T58" fmla="*/ 15 w 15"/>
                  <a:gd name="T59" fmla="*/ 1 h 35"/>
                  <a:gd name="T60" fmla="*/ 15 w 15"/>
                  <a:gd name="T61" fmla="*/ 0 h 35"/>
                  <a:gd name="T62" fmla="*/ 15 w 15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3"/>
                      <a:pt x="1" y="1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1" y="24"/>
                      <a:pt x="3" y="22"/>
                      <a:pt x="4" y="19"/>
                    </a:cubicBezTo>
                    <a:cubicBezTo>
                      <a:pt x="5" y="16"/>
                      <a:pt x="7" y="14"/>
                      <a:pt x="8" y="12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12"/>
                    </a:cubicBezTo>
                    <a:cubicBezTo>
                      <a:pt x="8" y="14"/>
                      <a:pt x="7" y="17"/>
                      <a:pt x="6" y="20"/>
                    </a:cubicBezTo>
                    <a:cubicBezTo>
                      <a:pt x="4" y="22"/>
                      <a:pt x="3" y="25"/>
                      <a:pt x="2" y="27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3" y="33"/>
                      <a:pt x="5" y="33"/>
                    </a:cubicBezTo>
                    <a:cubicBezTo>
                      <a:pt x="9" y="29"/>
                      <a:pt x="14" y="2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8"/>
                      <a:pt x="15" y="4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9" name="Freeform 217"/>
              <p:cNvSpPr>
                <a:spLocks noEditPoints="1"/>
              </p:cNvSpPr>
              <p:nvPr/>
            </p:nvSpPr>
            <p:spPr bwMode="auto">
              <a:xfrm>
                <a:off x="1712913" y="6030913"/>
                <a:ext cx="263525" cy="101600"/>
              </a:xfrm>
              <a:custGeom>
                <a:avLst/>
                <a:gdLst>
                  <a:gd name="T0" fmla="*/ 3 w 39"/>
                  <a:gd name="T1" fmla="*/ 8 h 15"/>
                  <a:gd name="T2" fmla="*/ 3 w 39"/>
                  <a:gd name="T3" fmla="*/ 8 h 15"/>
                  <a:gd name="T4" fmla="*/ 7 w 39"/>
                  <a:gd name="T5" fmla="*/ 7 h 15"/>
                  <a:gd name="T6" fmla="*/ 16 w 39"/>
                  <a:gd name="T7" fmla="*/ 6 h 15"/>
                  <a:gd name="T8" fmla="*/ 25 w 39"/>
                  <a:gd name="T9" fmla="*/ 5 h 15"/>
                  <a:gd name="T10" fmla="*/ 25 w 39"/>
                  <a:gd name="T11" fmla="*/ 5 h 15"/>
                  <a:gd name="T12" fmla="*/ 29 w 39"/>
                  <a:gd name="T13" fmla="*/ 6 h 15"/>
                  <a:gd name="T14" fmla="*/ 29 w 39"/>
                  <a:gd name="T15" fmla="*/ 6 h 15"/>
                  <a:gd name="T16" fmla="*/ 25 w 39"/>
                  <a:gd name="T17" fmla="*/ 6 h 15"/>
                  <a:gd name="T18" fmla="*/ 16 w 39"/>
                  <a:gd name="T19" fmla="*/ 7 h 15"/>
                  <a:gd name="T20" fmla="*/ 8 w 39"/>
                  <a:gd name="T21" fmla="*/ 8 h 15"/>
                  <a:gd name="T22" fmla="*/ 7 w 39"/>
                  <a:gd name="T23" fmla="*/ 8 h 15"/>
                  <a:gd name="T24" fmla="*/ 7 w 39"/>
                  <a:gd name="T25" fmla="*/ 8 h 15"/>
                  <a:gd name="T26" fmla="*/ 3 w 39"/>
                  <a:gd name="T27" fmla="*/ 8 h 15"/>
                  <a:gd name="T28" fmla="*/ 3 w 39"/>
                  <a:gd name="T29" fmla="*/ 8 h 15"/>
                  <a:gd name="T30" fmla="*/ 20 w 39"/>
                  <a:gd name="T31" fmla="*/ 0 h 15"/>
                  <a:gd name="T32" fmla="*/ 6 w 39"/>
                  <a:gd name="T33" fmla="*/ 3 h 15"/>
                  <a:gd name="T34" fmla="*/ 6 w 39"/>
                  <a:gd name="T35" fmla="*/ 3 h 15"/>
                  <a:gd name="T36" fmla="*/ 1 w 39"/>
                  <a:gd name="T37" fmla="*/ 5 h 15"/>
                  <a:gd name="T38" fmla="*/ 0 w 39"/>
                  <a:gd name="T39" fmla="*/ 9 h 15"/>
                  <a:gd name="T40" fmla="*/ 8 w 39"/>
                  <a:gd name="T41" fmla="*/ 14 h 15"/>
                  <a:gd name="T42" fmla="*/ 14 w 39"/>
                  <a:gd name="T43" fmla="*/ 15 h 15"/>
                  <a:gd name="T44" fmla="*/ 33 w 39"/>
                  <a:gd name="T45" fmla="*/ 9 h 15"/>
                  <a:gd name="T46" fmla="*/ 33 w 39"/>
                  <a:gd name="T47" fmla="*/ 9 h 15"/>
                  <a:gd name="T48" fmla="*/ 33 w 39"/>
                  <a:gd name="T49" fmla="*/ 9 h 15"/>
                  <a:gd name="T50" fmla="*/ 39 w 39"/>
                  <a:gd name="T51" fmla="*/ 5 h 15"/>
                  <a:gd name="T52" fmla="*/ 39 w 39"/>
                  <a:gd name="T53" fmla="*/ 5 h 15"/>
                  <a:gd name="T54" fmla="*/ 39 w 39"/>
                  <a:gd name="T55" fmla="*/ 5 h 15"/>
                  <a:gd name="T56" fmla="*/ 20 w 39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5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7"/>
                      <a:pt x="7" y="7"/>
                    </a:cubicBezTo>
                    <a:cubicBezTo>
                      <a:pt x="9" y="6"/>
                      <a:pt x="13" y="6"/>
                      <a:pt x="16" y="6"/>
                    </a:cubicBezTo>
                    <a:cubicBezTo>
                      <a:pt x="19" y="6"/>
                      <a:pt x="22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7" y="5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7" y="6"/>
                      <a:pt x="25" y="6"/>
                    </a:cubicBezTo>
                    <a:cubicBezTo>
                      <a:pt x="22" y="7"/>
                      <a:pt x="19" y="7"/>
                      <a:pt x="16" y="7"/>
                    </a:cubicBezTo>
                    <a:cubicBezTo>
                      <a:pt x="13" y="8"/>
                      <a:pt x="10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0" y="0"/>
                    </a:moveTo>
                    <a:cubicBezTo>
                      <a:pt x="16" y="0"/>
                      <a:pt x="11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3" y="11"/>
                      <a:pt x="6" y="12"/>
                      <a:pt x="8" y="14"/>
                    </a:cubicBezTo>
                    <a:cubicBezTo>
                      <a:pt x="10" y="14"/>
                      <a:pt x="12" y="15"/>
                      <a:pt x="14" y="15"/>
                    </a:cubicBezTo>
                    <a:cubicBezTo>
                      <a:pt x="20" y="15"/>
                      <a:pt x="26" y="13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8"/>
                      <a:pt x="37" y="7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1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0" name="Freeform 218"/>
              <p:cNvSpPr>
                <a:spLocks noEditPoints="1"/>
              </p:cNvSpPr>
              <p:nvPr/>
            </p:nvSpPr>
            <p:spPr bwMode="auto">
              <a:xfrm>
                <a:off x="1712913" y="6091238"/>
                <a:ext cx="169863" cy="211138"/>
              </a:xfrm>
              <a:custGeom>
                <a:avLst/>
                <a:gdLst>
                  <a:gd name="T0" fmla="*/ 14 w 25"/>
                  <a:gd name="T1" fmla="*/ 25 h 31"/>
                  <a:gd name="T2" fmla="*/ 14 w 25"/>
                  <a:gd name="T3" fmla="*/ 25 h 31"/>
                  <a:gd name="T4" fmla="*/ 14 w 25"/>
                  <a:gd name="T5" fmla="*/ 25 h 31"/>
                  <a:gd name="T6" fmla="*/ 14 w 25"/>
                  <a:gd name="T7" fmla="*/ 25 h 31"/>
                  <a:gd name="T8" fmla="*/ 0 w 25"/>
                  <a:gd name="T9" fmla="*/ 0 h 31"/>
                  <a:gd name="T10" fmla="*/ 0 w 25"/>
                  <a:gd name="T11" fmla="*/ 4 h 31"/>
                  <a:gd name="T12" fmla="*/ 3 w 25"/>
                  <a:gd name="T13" fmla="*/ 7 h 31"/>
                  <a:gd name="T14" fmla="*/ 8 w 25"/>
                  <a:gd name="T15" fmla="*/ 14 h 31"/>
                  <a:gd name="T16" fmla="*/ 13 w 25"/>
                  <a:gd name="T17" fmla="*/ 22 h 31"/>
                  <a:gd name="T18" fmla="*/ 14 w 25"/>
                  <a:gd name="T19" fmla="*/ 25 h 31"/>
                  <a:gd name="T20" fmla="*/ 14 w 25"/>
                  <a:gd name="T21" fmla="*/ 25 h 31"/>
                  <a:gd name="T22" fmla="*/ 14 w 25"/>
                  <a:gd name="T23" fmla="*/ 25 h 31"/>
                  <a:gd name="T24" fmla="*/ 14 w 25"/>
                  <a:gd name="T25" fmla="*/ 25 h 31"/>
                  <a:gd name="T26" fmla="*/ 14 w 25"/>
                  <a:gd name="T27" fmla="*/ 25 h 31"/>
                  <a:gd name="T28" fmla="*/ 12 w 25"/>
                  <a:gd name="T29" fmla="*/ 22 h 31"/>
                  <a:gd name="T30" fmla="*/ 6 w 25"/>
                  <a:gd name="T31" fmla="*/ 15 h 31"/>
                  <a:gd name="T32" fmla="*/ 2 w 25"/>
                  <a:gd name="T33" fmla="*/ 8 h 31"/>
                  <a:gd name="T34" fmla="*/ 0 w 25"/>
                  <a:gd name="T35" fmla="*/ 5 h 31"/>
                  <a:gd name="T36" fmla="*/ 0 w 25"/>
                  <a:gd name="T37" fmla="*/ 6 h 31"/>
                  <a:gd name="T38" fmla="*/ 1 w 25"/>
                  <a:gd name="T39" fmla="*/ 16 h 31"/>
                  <a:gd name="T40" fmla="*/ 1 w 25"/>
                  <a:gd name="T41" fmla="*/ 16 h 31"/>
                  <a:gd name="T42" fmla="*/ 1 w 25"/>
                  <a:gd name="T43" fmla="*/ 15 h 31"/>
                  <a:gd name="T44" fmla="*/ 23 w 25"/>
                  <a:gd name="T45" fmla="*/ 30 h 31"/>
                  <a:gd name="T46" fmla="*/ 23 w 25"/>
                  <a:gd name="T47" fmla="*/ 30 h 31"/>
                  <a:gd name="T48" fmla="*/ 23 w 25"/>
                  <a:gd name="T49" fmla="*/ 30 h 31"/>
                  <a:gd name="T50" fmla="*/ 23 w 25"/>
                  <a:gd name="T51" fmla="*/ 30 h 31"/>
                  <a:gd name="T52" fmla="*/ 23 w 25"/>
                  <a:gd name="T53" fmla="*/ 31 h 31"/>
                  <a:gd name="T54" fmla="*/ 23 w 25"/>
                  <a:gd name="T55" fmla="*/ 31 h 31"/>
                  <a:gd name="T56" fmla="*/ 23 w 25"/>
                  <a:gd name="T57" fmla="*/ 31 h 31"/>
                  <a:gd name="T58" fmla="*/ 23 w 25"/>
                  <a:gd name="T59" fmla="*/ 31 h 31"/>
                  <a:gd name="T60" fmla="*/ 23 w 25"/>
                  <a:gd name="T61" fmla="*/ 31 h 31"/>
                  <a:gd name="T62" fmla="*/ 23 w 25"/>
                  <a:gd name="T63" fmla="*/ 31 h 31"/>
                  <a:gd name="T64" fmla="*/ 23 w 25"/>
                  <a:gd name="T65" fmla="*/ 31 h 31"/>
                  <a:gd name="T66" fmla="*/ 23 w 25"/>
                  <a:gd name="T67" fmla="*/ 31 h 31"/>
                  <a:gd name="T68" fmla="*/ 23 w 25"/>
                  <a:gd name="T69" fmla="*/ 31 h 31"/>
                  <a:gd name="T70" fmla="*/ 23 w 25"/>
                  <a:gd name="T71" fmla="*/ 31 h 31"/>
                  <a:gd name="T72" fmla="*/ 23 w 25"/>
                  <a:gd name="T73" fmla="*/ 31 h 31"/>
                  <a:gd name="T74" fmla="*/ 24 w 25"/>
                  <a:gd name="T75" fmla="*/ 31 h 31"/>
                  <a:gd name="T76" fmla="*/ 24 w 25"/>
                  <a:gd name="T77" fmla="*/ 31 h 31"/>
                  <a:gd name="T78" fmla="*/ 24 w 25"/>
                  <a:gd name="T79" fmla="*/ 31 h 31"/>
                  <a:gd name="T80" fmla="*/ 24 w 25"/>
                  <a:gd name="T81" fmla="*/ 31 h 31"/>
                  <a:gd name="T82" fmla="*/ 24 w 25"/>
                  <a:gd name="T83" fmla="*/ 31 h 31"/>
                  <a:gd name="T84" fmla="*/ 24 w 25"/>
                  <a:gd name="T85" fmla="*/ 31 h 31"/>
                  <a:gd name="T86" fmla="*/ 24 w 25"/>
                  <a:gd name="T87" fmla="*/ 31 h 31"/>
                  <a:gd name="T88" fmla="*/ 24 w 25"/>
                  <a:gd name="T89" fmla="*/ 31 h 31"/>
                  <a:gd name="T90" fmla="*/ 24 w 25"/>
                  <a:gd name="T91" fmla="*/ 31 h 31"/>
                  <a:gd name="T92" fmla="*/ 24 w 25"/>
                  <a:gd name="T93" fmla="*/ 31 h 31"/>
                  <a:gd name="T94" fmla="*/ 24 w 25"/>
                  <a:gd name="T95" fmla="*/ 31 h 31"/>
                  <a:gd name="T96" fmla="*/ 24 w 25"/>
                  <a:gd name="T97" fmla="*/ 31 h 31"/>
                  <a:gd name="T98" fmla="*/ 8 w 25"/>
                  <a:gd name="T99" fmla="*/ 5 h 31"/>
                  <a:gd name="T100" fmla="*/ 8 w 25"/>
                  <a:gd name="T101" fmla="*/ 5 h 31"/>
                  <a:gd name="T102" fmla="*/ 0 w 25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31">
                    <a:moveTo>
                      <a:pt x="14" y="25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5" y="9"/>
                      <a:pt x="6" y="11"/>
                      <a:pt x="8" y="14"/>
                    </a:cubicBezTo>
                    <a:cubicBezTo>
                      <a:pt x="10" y="17"/>
                      <a:pt x="11" y="19"/>
                      <a:pt x="13" y="22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0" y="20"/>
                      <a:pt x="8" y="18"/>
                      <a:pt x="6" y="15"/>
                    </a:cubicBezTo>
                    <a:cubicBezTo>
                      <a:pt x="5" y="13"/>
                      <a:pt x="3" y="10"/>
                      <a:pt x="2" y="8"/>
                    </a:cubicBezTo>
                    <a:cubicBezTo>
                      <a:pt x="1" y="7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21"/>
                      <a:pt x="11" y="27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5" y="1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1" name="Freeform 219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2" name="Freeform 220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3" name="Freeform 221"/>
              <p:cNvSpPr>
                <a:spLocks/>
              </p:cNvSpPr>
              <p:nvPr/>
            </p:nvSpPr>
            <p:spPr bwMode="auto">
              <a:xfrm>
                <a:off x="1720850" y="5888038"/>
                <a:ext cx="66675" cy="134938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1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2 w 10"/>
                  <a:gd name="T13" fmla="*/ 18 h 20"/>
                  <a:gd name="T14" fmla="*/ 6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3" y="13"/>
                      <a:pt x="1" y="15"/>
                      <a:pt x="1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8"/>
                    </a:cubicBezTo>
                    <a:cubicBezTo>
                      <a:pt x="3" y="16"/>
                      <a:pt x="4" y="13"/>
                      <a:pt x="6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" name="Freeform 222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" name="Freeform 223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" name="Freeform 225"/>
              <p:cNvSpPr>
                <a:spLocks/>
              </p:cNvSpPr>
              <p:nvPr/>
            </p:nvSpPr>
            <p:spPr bwMode="auto">
              <a:xfrm>
                <a:off x="1733550" y="6064250"/>
                <a:ext cx="176213" cy="20637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1 h 3"/>
                  <a:gd name="T6" fmla="*/ 4 w 26"/>
                  <a:gd name="T7" fmla="*/ 2 h 3"/>
                  <a:gd name="T8" fmla="*/ 0 w 26"/>
                  <a:gd name="T9" fmla="*/ 3 h 3"/>
                  <a:gd name="T10" fmla="*/ 0 w 26"/>
                  <a:gd name="T11" fmla="*/ 3 h 3"/>
                  <a:gd name="T12" fmla="*/ 0 w 26"/>
                  <a:gd name="T13" fmla="*/ 3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1 h 3"/>
                  <a:gd name="T26" fmla="*/ 26 w 26"/>
                  <a:gd name="T27" fmla="*/ 1 h 3"/>
                  <a:gd name="T28" fmla="*/ 26 w 26"/>
                  <a:gd name="T29" fmla="*/ 1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16" y="1"/>
                      <a:pt x="13" y="1"/>
                    </a:cubicBezTo>
                    <a:cubicBezTo>
                      <a:pt x="10" y="1"/>
                      <a:pt x="6" y="1"/>
                      <a:pt x="4" y="2"/>
                    </a:cubicBezTo>
                    <a:cubicBezTo>
                      <a:pt x="2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2" y="1"/>
                    </a:cubicBezTo>
                    <a:cubicBezTo>
                      <a:pt x="24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7" name="Rectangle 226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8" name="Rectangle 227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Freeform 228"/>
              <p:cNvSpPr>
                <a:spLocks noEditPoints="1"/>
              </p:cNvSpPr>
              <p:nvPr/>
            </p:nvSpPr>
            <p:spPr bwMode="auto">
              <a:xfrm>
                <a:off x="1712913" y="6118225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21 h 21"/>
                  <a:gd name="T4" fmla="*/ 14 w 14"/>
                  <a:gd name="T5" fmla="*/ 21 h 21"/>
                  <a:gd name="T6" fmla="*/ 14 w 14"/>
                  <a:gd name="T7" fmla="*/ 21 h 21"/>
                  <a:gd name="T8" fmla="*/ 14 w 14"/>
                  <a:gd name="T9" fmla="*/ 21 h 21"/>
                  <a:gd name="T10" fmla="*/ 14 w 14"/>
                  <a:gd name="T11" fmla="*/ 21 h 21"/>
                  <a:gd name="T12" fmla="*/ 14 w 14"/>
                  <a:gd name="T13" fmla="*/ 21 h 21"/>
                  <a:gd name="T14" fmla="*/ 0 w 14"/>
                  <a:gd name="T15" fmla="*/ 0 h 21"/>
                  <a:gd name="T16" fmla="*/ 0 w 14"/>
                  <a:gd name="T17" fmla="*/ 1 h 21"/>
                  <a:gd name="T18" fmla="*/ 2 w 14"/>
                  <a:gd name="T19" fmla="*/ 4 h 21"/>
                  <a:gd name="T20" fmla="*/ 6 w 14"/>
                  <a:gd name="T21" fmla="*/ 11 h 21"/>
                  <a:gd name="T22" fmla="*/ 12 w 14"/>
                  <a:gd name="T23" fmla="*/ 18 h 21"/>
                  <a:gd name="T24" fmla="*/ 14 w 14"/>
                  <a:gd name="T25" fmla="*/ 21 h 21"/>
                  <a:gd name="T26" fmla="*/ 14 w 14"/>
                  <a:gd name="T27" fmla="*/ 21 h 21"/>
                  <a:gd name="T28" fmla="*/ 14 w 14"/>
                  <a:gd name="T29" fmla="*/ 21 h 21"/>
                  <a:gd name="T30" fmla="*/ 13 w 14"/>
                  <a:gd name="T31" fmla="*/ 18 h 21"/>
                  <a:gd name="T32" fmla="*/ 8 w 14"/>
                  <a:gd name="T33" fmla="*/ 10 h 21"/>
                  <a:gd name="T34" fmla="*/ 3 w 14"/>
                  <a:gd name="T35" fmla="*/ 3 h 21"/>
                  <a:gd name="T36" fmla="*/ 0 w 1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5" y="9"/>
                      <a:pt x="6" y="11"/>
                    </a:cubicBezTo>
                    <a:cubicBezTo>
                      <a:pt x="8" y="14"/>
                      <a:pt x="10" y="16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3" y="18"/>
                    </a:cubicBezTo>
                    <a:cubicBezTo>
                      <a:pt x="11" y="15"/>
                      <a:pt x="10" y="13"/>
                      <a:pt x="8" y="10"/>
                    </a:cubicBezTo>
                    <a:cubicBezTo>
                      <a:pt x="6" y="7"/>
                      <a:pt x="5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Freeform 229"/>
              <p:cNvSpPr>
                <a:spLocks noEditPoints="1"/>
              </p:cNvSpPr>
              <p:nvPr/>
            </p:nvSpPr>
            <p:spPr bwMode="auto">
              <a:xfrm>
                <a:off x="1585913" y="5616575"/>
                <a:ext cx="147638" cy="1017587"/>
              </a:xfrm>
              <a:custGeom>
                <a:avLst/>
                <a:gdLst>
                  <a:gd name="T0" fmla="*/ 20 w 22"/>
                  <a:gd name="T1" fmla="*/ 57 h 150"/>
                  <a:gd name="T2" fmla="*/ 9 w 22"/>
                  <a:gd name="T3" fmla="*/ 56 h 150"/>
                  <a:gd name="T4" fmla="*/ 8 w 22"/>
                  <a:gd name="T5" fmla="*/ 56 h 150"/>
                  <a:gd name="T6" fmla="*/ 9 w 22"/>
                  <a:gd name="T7" fmla="*/ 55 h 150"/>
                  <a:gd name="T8" fmla="*/ 20 w 22"/>
                  <a:gd name="T9" fmla="*/ 54 h 150"/>
                  <a:gd name="T10" fmla="*/ 20 w 22"/>
                  <a:gd name="T11" fmla="*/ 57 h 150"/>
                  <a:gd name="T12" fmla="*/ 17 w 22"/>
                  <a:gd name="T13" fmla="*/ 0 h 150"/>
                  <a:gd name="T14" fmla="*/ 5 w 22"/>
                  <a:gd name="T15" fmla="*/ 0 h 150"/>
                  <a:gd name="T16" fmla="*/ 5 w 22"/>
                  <a:gd name="T17" fmla="*/ 0 h 150"/>
                  <a:gd name="T18" fmla="*/ 0 w 22"/>
                  <a:gd name="T19" fmla="*/ 10 h 150"/>
                  <a:gd name="T20" fmla="*/ 1 w 22"/>
                  <a:gd name="T21" fmla="*/ 64 h 150"/>
                  <a:gd name="T22" fmla="*/ 2 w 22"/>
                  <a:gd name="T23" fmla="*/ 75 h 150"/>
                  <a:gd name="T24" fmla="*/ 1 w 22"/>
                  <a:gd name="T25" fmla="*/ 86 h 150"/>
                  <a:gd name="T26" fmla="*/ 1 w 22"/>
                  <a:gd name="T27" fmla="*/ 86 h 150"/>
                  <a:gd name="T28" fmla="*/ 0 w 22"/>
                  <a:gd name="T29" fmla="*/ 140 h 150"/>
                  <a:gd name="T30" fmla="*/ 5 w 22"/>
                  <a:gd name="T31" fmla="*/ 150 h 150"/>
                  <a:gd name="T32" fmla="*/ 17 w 22"/>
                  <a:gd name="T33" fmla="*/ 150 h 150"/>
                  <a:gd name="T34" fmla="*/ 22 w 22"/>
                  <a:gd name="T35" fmla="*/ 140 h 150"/>
                  <a:gd name="T36" fmla="*/ 20 w 22"/>
                  <a:gd name="T37" fmla="*/ 86 h 150"/>
                  <a:gd name="T38" fmla="*/ 20 w 22"/>
                  <a:gd name="T39" fmla="*/ 86 h 150"/>
                  <a:gd name="T40" fmla="*/ 19 w 22"/>
                  <a:gd name="T41" fmla="*/ 76 h 150"/>
                  <a:gd name="T42" fmla="*/ 20 w 22"/>
                  <a:gd name="T43" fmla="*/ 66 h 150"/>
                  <a:gd name="T44" fmla="*/ 21 w 22"/>
                  <a:gd name="T45" fmla="*/ 45 h 150"/>
                  <a:gd name="T46" fmla="*/ 21 w 22"/>
                  <a:gd name="T47" fmla="*/ 45 h 150"/>
                  <a:gd name="T48" fmla="*/ 21 w 22"/>
                  <a:gd name="T49" fmla="*/ 41 h 150"/>
                  <a:gd name="T50" fmla="*/ 15 w 22"/>
                  <a:gd name="T51" fmla="*/ 41 h 150"/>
                  <a:gd name="T52" fmla="*/ 14 w 22"/>
                  <a:gd name="T53" fmla="*/ 40 h 150"/>
                  <a:gd name="T54" fmla="*/ 15 w 22"/>
                  <a:gd name="T55" fmla="*/ 39 h 150"/>
                  <a:gd name="T56" fmla="*/ 21 w 22"/>
                  <a:gd name="T57" fmla="*/ 38 h 150"/>
                  <a:gd name="T58" fmla="*/ 22 w 22"/>
                  <a:gd name="T59" fmla="*/ 10 h 150"/>
                  <a:gd name="T60" fmla="*/ 17 w 22"/>
                  <a:gd name="T6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50">
                    <a:moveTo>
                      <a:pt x="20" y="57"/>
                    </a:move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7"/>
                      <a:pt x="20" y="57"/>
                      <a:pt x="20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67"/>
                      <a:pt x="2" y="71"/>
                      <a:pt x="2" y="75"/>
                    </a:cubicBezTo>
                    <a:cubicBezTo>
                      <a:pt x="2" y="78"/>
                      <a:pt x="2" y="82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82"/>
                      <a:pt x="19" y="79"/>
                      <a:pt x="19" y="76"/>
                    </a:cubicBezTo>
                    <a:cubicBezTo>
                      <a:pt x="19" y="72"/>
                      <a:pt x="19" y="69"/>
                      <a:pt x="20" y="6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1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1" name="Freeform 230"/>
              <p:cNvSpPr>
                <a:spLocks/>
              </p:cNvSpPr>
              <p:nvPr/>
            </p:nvSpPr>
            <p:spPr bwMode="auto">
              <a:xfrm>
                <a:off x="1679575" y="5873750"/>
                <a:ext cx="47625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3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2" name="Freeform 231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Freeform 232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Freeform 255"/>
              <p:cNvSpPr>
                <a:spLocks noEditPoints="1"/>
              </p:cNvSpPr>
              <p:nvPr/>
            </p:nvSpPr>
            <p:spPr bwMode="auto">
              <a:xfrm>
                <a:off x="1712913" y="5086350"/>
                <a:ext cx="263525" cy="488950"/>
              </a:xfrm>
              <a:custGeom>
                <a:avLst/>
                <a:gdLst>
                  <a:gd name="T0" fmla="*/ 25 w 39"/>
                  <a:gd name="T1" fmla="*/ 72 h 72"/>
                  <a:gd name="T2" fmla="*/ 25 w 39"/>
                  <a:gd name="T3" fmla="*/ 72 h 72"/>
                  <a:gd name="T4" fmla="*/ 25 w 39"/>
                  <a:gd name="T5" fmla="*/ 72 h 72"/>
                  <a:gd name="T6" fmla="*/ 24 w 39"/>
                  <a:gd name="T7" fmla="*/ 72 h 72"/>
                  <a:gd name="T8" fmla="*/ 24 w 39"/>
                  <a:gd name="T9" fmla="*/ 72 h 72"/>
                  <a:gd name="T10" fmla="*/ 24 w 39"/>
                  <a:gd name="T11" fmla="*/ 72 h 72"/>
                  <a:gd name="T12" fmla="*/ 33 w 39"/>
                  <a:gd name="T13" fmla="*/ 41 h 72"/>
                  <a:gd name="T14" fmla="*/ 33 w 39"/>
                  <a:gd name="T15" fmla="*/ 41 h 72"/>
                  <a:gd name="T16" fmla="*/ 33 w 39"/>
                  <a:gd name="T17" fmla="*/ 41 h 72"/>
                  <a:gd name="T18" fmla="*/ 39 w 39"/>
                  <a:gd name="T19" fmla="*/ 37 h 72"/>
                  <a:gd name="T20" fmla="*/ 33 w 39"/>
                  <a:gd name="T21" fmla="*/ 41 h 72"/>
                  <a:gd name="T22" fmla="*/ 39 w 39"/>
                  <a:gd name="T23" fmla="*/ 37 h 72"/>
                  <a:gd name="T24" fmla="*/ 16 w 39"/>
                  <a:gd name="T25" fmla="*/ 3 h 72"/>
                  <a:gd name="T26" fmla="*/ 16 w 39"/>
                  <a:gd name="T27" fmla="*/ 3 h 72"/>
                  <a:gd name="T28" fmla="*/ 16 w 39"/>
                  <a:gd name="T29" fmla="*/ 3 h 72"/>
                  <a:gd name="T30" fmla="*/ 16 w 39"/>
                  <a:gd name="T31" fmla="*/ 3 h 72"/>
                  <a:gd name="T32" fmla="*/ 16 w 39"/>
                  <a:gd name="T33" fmla="*/ 3 h 72"/>
                  <a:gd name="T34" fmla="*/ 16 w 39"/>
                  <a:gd name="T35" fmla="*/ 3 h 72"/>
                  <a:gd name="T36" fmla="*/ 16 w 39"/>
                  <a:gd name="T37" fmla="*/ 3 h 72"/>
                  <a:gd name="T38" fmla="*/ 16 w 39"/>
                  <a:gd name="T39" fmla="*/ 3 h 72"/>
                  <a:gd name="T40" fmla="*/ 16 w 39"/>
                  <a:gd name="T41" fmla="*/ 3 h 72"/>
                  <a:gd name="T42" fmla="*/ 16 w 39"/>
                  <a:gd name="T43" fmla="*/ 3 h 72"/>
                  <a:gd name="T44" fmla="*/ 16 w 39"/>
                  <a:gd name="T45" fmla="*/ 3 h 72"/>
                  <a:gd name="T46" fmla="*/ 16 w 39"/>
                  <a:gd name="T47" fmla="*/ 3 h 72"/>
                  <a:gd name="T48" fmla="*/ 16 w 39"/>
                  <a:gd name="T49" fmla="*/ 3 h 72"/>
                  <a:gd name="T50" fmla="*/ 16 w 39"/>
                  <a:gd name="T51" fmla="*/ 3 h 72"/>
                  <a:gd name="T52" fmla="*/ 16 w 39"/>
                  <a:gd name="T53" fmla="*/ 3 h 72"/>
                  <a:gd name="T54" fmla="*/ 16 w 39"/>
                  <a:gd name="T55" fmla="*/ 3 h 72"/>
                  <a:gd name="T56" fmla="*/ 16 w 39"/>
                  <a:gd name="T57" fmla="*/ 3 h 72"/>
                  <a:gd name="T58" fmla="*/ 16 w 39"/>
                  <a:gd name="T59" fmla="*/ 3 h 72"/>
                  <a:gd name="T60" fmla="*/ 16 w 39"/>
                  <a:gd name="T61" fmla="*/ 3 h 72"/>
                  <a:gd name="T62" fmla="*/ 16 w 39"/>
                  <a:gd name="T63" fmla="*/ 3 h 72"/>
                  <a:gd name="T64" fmla="*/ 16 w 39"/>
                  <a:gd name="T65" fmla="*/ 3 h 72"/>
                  <a:gd name="T66" fmla="*/ 0 w 39"/>
                  <a:gd name="T67" fmla="*/ 0 h 72"/>
                  <a:gd name="T68" fmla="*/ 0 w 39"/>
                  <a:gd name="T69" fmla="*/ 0 h 72"/>
                  <a:gd name="T70" fmla="*/ 1 w 39"/>
                  <a:gd name="T71" fmla="*/ 10 h 72"/>
                  <a:gd name="T72" fmla="*/ 1 w 39"/>
                  <a:gd name="T73" fmla="*/ 18 h 72"/>
                  <a:gd name="T74" fmla="*/ 1 w 39"/>
                  <a:gd name="T75" fmla="*/ 18 h 72"/>
                  <a:gd name="T76" fmla="*/ 1 w 39"/>
                  <a:gd name="T77" fmla="*/ 10 h 72"/>
                  <a:gd name="T78" fmla="*/ 0 w 39"/>
                  <a:gd name="T7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72"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moveTo>
                      <a:pt x="24" y="72"/>
                    </a:move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moveTo>
                      <a:pt x="39" y="37"/>
                    </a:moveTo>
                    <a:cubicBezTo>
                      <a:pt x="37" y="39"/>
                      <a:pt x="35" y="40"/>
                      <a:pt x="33" y="41"/>
                    </a:cubicBezTo>
                    <a:cubicBezTo>
                      <a:pt x="35" y="40"/>
                      <a:pt x="37" y="39"/>
                      <a:pt x="39" y="37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0" y="4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Freeform 256"/>
              <p:cNvSpPr>
                <a:spLocks/>
              </p:cNvSpPr>
              <p:nvPr/>
            </p:nvSpPr>
            <p:spPr bwMode="auto">
              <a:xfrm>
                <a:off x="1720850" y="5100638"/>
                <a:ext cx="114300" cy="236537"/>
              </a:xfrm>
              <a:custGeom>
                <a:avLst/>
                <a:gdLst>
                  <a:gd name="T0" fmla="*/ 15 w 17"/>
                  <a:gd name="T1" fmla="*/ 0 h 35"/>
                  <a:gd name="T2" fmla="*/ 15 w 17"/>
                  <a:gd name="T3" fmla="*/ 0 h 35"/>
                  <a:gd name="T4" fmla="*/ 0 w 17"/>
                  <a:gd name="T5" fmla="*/ 16 h 35"/>
                  <a:gd name="T6" fmla="*/ 0 w 17"/>
                  <a:gd name="T7" fmla="*/ 16 h 35"/>
                  <a:gd name="T8" fmla="*/ 0 w 17"/>
                  <a:gd name="T9" fmla="*/ 16 h 35"/>
                  <a:gd name="T10" fmla="*/ 1 w 17"/>
                  <a:gd name="T11" fmla="*/ 28 h 35"/>
                  <a:gd name="T12" fmla="*/ 1 w 17"/>
                  <a:gd name="T13" fmla="*/ 26 h 35"/>
                  <a:gd name="T14" fmla="*/ 5 w 17"/>
                  <a:gd name="T15" fmla="*/ 19 h 35"/>
                  <a:gd name="T16" fmla="*/ 9 w 17"/>
                  <a:gd name="T17" fmla="*/ 12 h 35"/>
                  <a:gd name="T18" fmla="*/ 11 w 17"/>
                  <a:gd name="T19" fmla="*/ 9 h 35"/>
                  <a:gd name="T20" fmla="*/ 11 w 17"/>
                  <a:gd name="T21" fmla="*/ 9 h 35"/>
                  <a:gd name="T22" fmla="*/ 10 w 17"/>
                  <a:gd name="T23" fmla="*/ 12 h 35"/>
                  <a:gd name="T24" fmla="*/ 6 w 17"/>
                  <a:gd name="T25" fmla="*/ 20 h 35"/>
                  <a:gd name="T26" fmla="*/ 2 w 17"/>
                  <a:gd name="T27" fmla="*/ 27 h 35"/>
                  <a:gd name="T28" fmla="*/ 1 w 17"/>
                  <a:gd name="T29" fmla="*/ 29 h 35"/>
                  <a:gd name="T30" fmla="*/ 1 w 17"/>
                  <a:gd name="T31" fmla="*/ 35 h 35"/>
                  <a:gd name="T32" fmla="*/ 5 w 17"/>
                  <a:gd name="T33" fmla="*/ 33 h 35"/>
                  <a:gd name="T34" fmla="*/ 15 w 17"/>
                  <a:gd name="T35" fmla="*/ 1 h 35"/>
                  <a:gd name="T36" fmla="*/ 15 w 17"/>
                  <a:gd name="T37" fmla="*/ 1 h 35"/>
                  <a:gd name="T38" fmla="*/ 15 w 17"/>
                  <a:gd name="T39" fmla="*/ 1 h 35"/>
                  <a:gd name="T40" fmla="*/ 15 w 17"/>
                  <a:gd name="T41" fmla="*/ 1 h 35"/>
                  <a:gd name="T42" fmla="*/ 15 w 17"/>
                  <a:gd name="T43" fmla="*/ 1 h 35"/>
                  <a:gd name="T44" fmla="*/ 15 w 17"/>
                  <a:gd name="T45" fmla="*/ 1 h 35"/>
                  <a:gd name="T46" fmla="*/ 15 w 17"/>
                  <a:gd name="T47" fmla="*/ 1 h 35"/>
                  <a:gd name="T48" fmla="*/ 15 w 17"/>
                  <a:gd name="T49" fmla="*/ 1 h 35"/>
                  <a:gd name="T50" fmla="*/ 15 w 17"/>
                  <a:gd name="T51" fmla="*/ 1 h 35"/>
                  <a:gd name="T52" fmla="*/ 15 w 17"/>
                  <a:gd name="T53" fmla="*/ 1 h 35"/>
                  <a:gd name="T54" fmla="*/ 15 w 17"/>
                  <a:gd name="T55" fmla="*/ 1 h 35"/>
                  <a:gd name="T56" fmla="*/ 15 w 17"/>
                  <a:gd name="T57" fmla="*/ 1 h 35"/>
                  <a:gd name="T58" fmla="*/ 15 w 17"/>
                  <a:gd name="T59" fmla="*/ 1 h 35"/>
                  <a:gd name="T60" fmla="*/ 15 w 17"/>
                  <a:gd name="T61" fmla="*/ 1 h 35"/>
                  <a:gd name="T62" fmla="*/ 15 w 17"/>
                  <a:gd name="T63" fmla="*/ 0 h 35"/>
                  <a:gd name="T64" fmla="*/ 15 w 17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4"/>
                      <a:pt x="3" y="22"/>
                      <a:pt x="5" y="19"/>
                    </a:cubicBezTo>
                    <a:cubicBezTo>
                      <a:pt x="6" y="16"/>
                      <a:pt x="8" y="14"/>
                      <a:pt x="9" y="12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10"/>
                      <a:pt x="10" y="12"/>
                    </a:cubicBezTo>
                    <a:cubicBezTo>
                      <a:pt x="9" y="14"/>
                      <a:pt x="8" y="17"/>
                      <a:pt x="6" y="20"/>
                    </a:cubicBezTo>
                    <a:cubicBezTo>
                      <a:pt x="5" y="22"/>
                      <a:pt x="4" y="25"/>
                      <a:pt x="2" y="27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4" y="33"/>
                      <a:pt x="5" y="33"/>
                    </a:cubicBezTo>
                    <a:cubicBezTo>
                      <a:pt x="11" y="28"/>
                      <a:pt x="17" y="18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Freeform 257"/>
              <p:cNvSpPr>
                <a:spLocks noEditPoints="1"/>
              </p:cNvSpPr>
              <p:nvPr/>
            </p:nvSpPr>
            <p:spPr bwMode="auto">
              <a:xfrm>
                <a:off x="1727200" y="5303838"/>
                <a:ext cx="249238" cy="101600"/>
              </a:xfrm>
              <a:custGeom>
                <a:avLst/>
                <a:gdLst>
                  <a:gd name="T0" fmla="*/ 2 w 37"/>
                  <a:gd name="T1" fmla="*/ 8 h 15"/>
                  <a:gd name="T2" fmla="*/ 2 w 37"/>
                  <a:gd name="T3" fmla="*/ 8 h 15"/>
                  <a:gd name="T4" fmla="*/ 6 w 37"/>
                  <a:gd name="T5" fmla="*/ 7 h 15"/>
                  <a:gd name="T6" fmla="*/ 14 w 37"/>
                  <a:gd name="T7" fmla="*/ 6 h 15"/>
                  <a:gd name="T8" fmla="*/ 23 w 37"/>
                  <a:gd name="T9" fmla="*/ 5 h 15"/>
                  <a:gd name="T10" fmla="*/ 23 w 37"/>
                  <a:gd name="T11" fmla="*/ 5 h 15"/>
                  <a:gd name="T12" fmla="*/ 27 w 37"/>
                  <a:gd name="T13" fmla="*/ 6 h 15"/>
                  <a:gd name="T14" fmla="*/ 27 w 37"/>
                  <a:gd name="T15" fmla="*/ 6 h 15"/>
                  <a:gd name="T16" fmla="*/ 23 w 37"/>
                  <a:gd name="T17" fmla="*/ 6 h 15"/>
                  <a:gd name="T18" fmla="*/ 15 w 37"/>
                  <a:gd name="T19" fmla="*/ 7 h 15"/>
                  <a:gd name="T20" fmla="*/ 6 w 37"/>
                  <a:gd name="T21" fmla="*/ 8 h 15"/>
                  <a:gd name="T22" fmla="*/ 6 w 37"/>
                  <a:gd name="T23" fmla="*/ 8 h 15"/>
                  <a:gd name="T24" fmla="*/ 5 w 37"/>
                  <a:gd name="T25" fmla="*/ 8 h 15"/>
                  <a:gd name="T26" fmla="*/ 2 w 37"/>
                  <a:gd name="T27" fmla="*/ 8 h 15"/>
                  <a:gd name="T28" fmla="*/ 2 w 37"/>
                  <a:gd name="T29" fmla="*/ 8 h 15"/>
                  <a:gd name="T30" fmla="*/ 18 w 37"/>
                  <a:gd name="T31" fmla="*/ 0 h 15"/>
                  <a:gd name="T32" fmla="*/ 4 w 37"/>
                  <a:gd name="T33" fmla="*/ 3 h 15"/>
                  <a:gd name="T34" fmla="*/ 4 w 37"/>
                  <a:gd name="T35" fmla="*/ 3 h 15"/>
                  <a:gd name="T36" fmla="*/ 0 w 37"/>
                  <a:gd name="T37" fmla="*/ 5 h 15"/>
                  <a:gd name="T38" fmla="*/ 0 w 37"/>
                  <a:gd name="T39" fmla="*/ 9 h 15"/>
                  <a:gd name="T40" fmla="*/ 0 w 37"/>
                  <a:gd name="T41" fmla="*/ 10 h 15"/>
                  <a:gd name="T42" fmla="*/ 7 w 37"/>
                  <a:gd name="T43" fmla="*/ 14 h 15"/>
                  <a:gd name="T44" fmla="*/ 13 w 37"/>
                  <a:gd name="T45" fmla="*/ 15 h 15"/>
                  <a:gd name="T46" fmla="*/ 31 w 37"/>
                  <a:gd name="T47" fmla="*/ 9 h 15"/>
                  <a:gd name="T48" fmla="*/ 31 w 37"/>
                  <a:gd name="T49" fmla="*/ 9 h 15"/>
                  <a:gd name="T50" fmla="*/ 31 w 37"/>
                  <a:gd name="T51" fmla="*/ 9 h 15"/>
                  <a:gd name="T52" fmla="*/ 37 w 37"/>
                  <a:gd name="T53" fmla="*/ 5 h 15"/>
                  <a:gd name="T54" fmla="*/ 37 w 37"/>
                  <a:gd name="T55" fmla="*/ 5 h 15"/>
                  <a:gd name="T56" fmla="*/ 37 w 37"/>
                  <a:gd name="T57" fmla="*/ 5 h 15"/>
                  <a:gd name="T58" fmla="*/ 18 w 37"/>
                  <a:gd name="T5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" h="15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7"/>
                      <a:pt x="6" y="7"/>
                    </a:cubicBezTo>
                    <a:cubicBezTo>
                      <a:pt x="8" y="6"/>
                      <a:pt x="11" y="6"/>
                      <a:pt x="14" y="6"/>
                    </a:cubicBezTo>
                    <a:cubicBezTo>
                      <a:pt x="18" y="6"/>
                      <a:pt x="21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6" y="5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6"/>
                      <a:pt x="23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2" y="8"/>
                      <a:pt x="9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8" y="0"/>
                    </a:moveTo>
                    <a:cubicBezTo>
                      <a:pt x="14" y="0"/>
                      <a:pt x="9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1" y="4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1"/>
                      <a:pt x="5" y="13"/>
                      <a:pt x="7" y="14"/>
                    </a:cubicBezTo>
                    <a:cubicBezTo>
                      <a:pt x="9" y="14"/>
                      <a:pt x="11" y="15"/>
                      <a:pt x="13" y="15"/>
                    </a:cubicBezTo>
                    <a:cubicBezTo>
                      <a:pt x="18" y="15"/>
                      <a:pt x="24" y="13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0" y="0"/>
                      <a:pt x="18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Freeform 258"/>
              <p:cNvSpPr>
                <a:spLocks noEditPoints="1"/>
              </p:cNvSpPr>
              <p:nvPr/>
            </p:nvSpPr>
            <p:spPr bwMode="auto">
              <a:xfrm>
                <a:off x="1727200" y="5372100"/>
                <a:ext cx="155575" cy="203200"/>
              </a:xfrm>
              <a:custGeom>
                <a:avLst/>
                <a:gdLst>
                  <a:gd name="T0" fmla="*/ 13 w 23"/>
                  <a:gd name="T1" fmla="*/ 24 h 30"/>
                  <a:gd name="T2" fmla="*/ 13 w 23"/>
                  <a:gd name="T3" fmla="*/ 24 h 30"/>
                  <a:gd name="T4" fmla="*/ 13 w 23"/>
                  <a:gd name="T5" fmla="*/ 24 h 30"/>
                  <a:gd name="T6" fmla="*/ 13 w 23"/>
                  <a:gd name="T7" fmla="*/ 24 h 30"/>
                  <a:gd name="T8" fmla="*/ 0 w 23"/>
                  <a:gd name="T9" fmla="*/ 0 h 30"/>
                  <a:gd name="T10" fmla="*/ 0 w 23"/>
                  <a:gd name="T11" fmla="*/ 3 h 30"/>
                  <a:gd name="T12" fmla="*/ 0 w 23"/>
                  <a:gd name="T13" fmla="*/ 4 h 30"/>
                  <a:gd name="T14" fmla="*/ 2 w 23"/>
                  <a:gd name="T15" fmla="*/ 6 h 30"/>
                  <a:gd name="T16" fmla="*/ 7 w 23"/>
                  <a:gd name="T17" fmla="*/ 13 h 30"/>
                  <a:gd name="T18" fmla="*/ 11 w 23"/>
                  <a:gd name="T19" fmla="*/ 21 h 30"/>
                  <a:gd name="T20" fmla="*/ 13 w 23"/>
                  <a:gd name="T21" fmla="*/ 24 h 30"/>
                  <a:gd name="T22" fmla="*/ 13 w 23"/>
                  <a:gd name="T23" fmla="*/ 24 h 30"/>
                  <a:gd name="T24" fmla="*/ 13 w 23"/>
                  <a:gd name="T25" fmla="*/ 24 h 30"/>
                  <a:gd name="T26" fmla="*/ 13 w 23"/>
                  <a:gd name="T27" fmla="*/ 24 h 30"/>
                  <a:gd name="T28" fmla="*/ 13 w 23"/>
                  <a:gd name="T29" fmla="*/ 24 h 30"/>
                  <a:gd name="T30" fmla="*/ 10 w 23"/>
                  <a:gd name="T31" fmla="*/ 21 h 30"/>
                  <a:gd name="T32" fmla="*/ 5 w 23"/>
                  <a:gd name="T33" fmla="*/ 14 h 30"/>
                  <a:gd name="T34" fmla="*/ 1 w 23"/>
                  <a:gd name="T35" fmla="*/ 7 h 30"/>
                  <a:gd name="T36" fmla="*/ 1 w 23"/>
                  <a:gd name="T37" fmla="*/ 15 h 30"/>
                  <a:gd name="T38" fmla="*/ 1 w 23"/>
                  <a:gd name="T39" fmla="*/ 17 h 30"/>
                  <a:gd name="T40" fmla="*/ 22 w 23"/>
                  <a:gd name="T41" fmla="*/ 30 h 30"/>
                  <a:gd name="T42" fmla="*/ 22 w 23"/>
                  <a:gd name="T43" fmla="*/ 30 h 30"/>
                  <a:gd name="T44" fmla="*/ 23 w 23"/>
                  <a:gd name="T45" fmla="*/ 30 h 30"/>
                  <a:gd name="T46" fmla="*/ 23 w 23"/>
                  <a:gd name="T47" fmla="*/ 30 h 30"/>
                  <a:gd name="T48" fmla="*/ 23 w 23"/>
                  <a:gd name="T49" fmla="*/ 30 h 30"/>
                  <a:gd name="T50" fmla="*/ 7 w 23"/>
                  <a:gd name="T51" fmla="*/ 4 h 30"/>
                  <a:gd name="T52" fmla="*/ 7 w 23"/>
                  <a:gd name="T53" fmla="*/ 4 h 30"/>
                  <a:gd name="T54" fmla="*/ 0 w 23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0"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6"/>
                      <a:pt x="10" y="18"/>
                      <a:pt x="11" y="21"/>
                    </a:cubicBezTo>
                    <a:cubicBezTo>
                      <a:pt x="12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2" y="23"/>
                      <a:pt x="10" y="21"/>
                    </a:cubicBezTo>
                    <a:cubicBezTo>
                      <a:pt x="9" y="19"/>
                      <a:pt x="7" y="17"/>
                      <a:pt x="5" y="14"/>
                    </a:cubicBezTo>
                    <a:cubicBezTo>
                      <a:pt x="3" y="12"/>
                      <a:pt x="2" y="9"/>
                      <a:pt x="1" y="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5" y="22"/>
                      <a:pt x="12" y="27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1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Freeform 259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Freeform 260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Freeform 261"/>
              <p:cNvSpPr>
                <a:spLocks/>
              </p:cNvSpPr>
              <p:nvPr/>
            </p:nvSpPr>
            <p:spPr bwMode="auto">
              <a:xfrm>
                <a:off x="1727200" y="5160963"/>
                <a:ext cx="66675" cy="136525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0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1 w 10"/>
                  <a:gd name="T13" fmla="*/ 18 h 20"/>
                  <a:gd name="T14" fmla="*/ 5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1" y="18"/>
                    </a:cubicBezTo>
                    <a:cubicBezTo>
                      <a:pt x="3" y="16"/>
                      <a:pt x="4" y="13"/>
                      <a:pt x="5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Freeform 262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Freeform 263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3" name="Freeform 264"/>
              <p:cNvSpPr>
                <a:spLocks/>
              </p:cNvSpPr>
              <p:nvPr/>
            </p:nvSpPr>
            <p:spPr bwMode="auto">
              <a:xfrm>
                <a:off x="1739900" y="5337175"/>
                <a:ext cx="169863" cy="20637"/>
              </a:xfrm>
              <a:custGeom>
                <a:avLst/>
                <a:gdLst>
                  <a:gd name="T0" fmla="*/ 21 w 25"/>
                  <a:gd name="T1" fmla="*/ 0 h 3"/>
                  <a:gd name="T2" fmla="*/ 21 w 25"/>
                  <a:gd name="T3" fmla="*/ 0 h 3"/>
                  <a:gd name="T4" fmla="*/ 12 w 25"/>
                  <a:gd name="T5" fmla="*/ 1 h 3"/>
                  <a:gd name="T6" fmla="*/ 4 w 25"/>
                  <a:gd name="T7" fmla="*/ 2 h 3"/>
                  <a:gd name="T8" fmla="*/ 0 w 25"/>
                  <a:gd name="T9" fmla="*/ 3 h 3"/>
                  <a:gd name="T10" fmla="*/ 0 w 25"/>
                  <a:gd name="T11" fmla="*/ 3 h 3"/>
                  <a:gd name="T12" fmla="*/ 0 w 25"/>
                  <a:gd name="T13" fmla="*/ 3 h 3"/>
                  <a:gd name="T14" fmla="*/ 3 w 25"/>
                  <a:gd name="T15" fmla="*/ 3 h 3"/>
                  <a:gd name="T16" fmla="*/ 4 w 25"/>
                  <a:gd name="T17" fmla="*/ 3 h 3"/>
                  <a:gd name="T18" fmla="*/ 4 w 25"/>
                  <a:gd name="T19" fmla="*/ 3 h 3"/>
                  <a:gd name="T20" fmla="*/ 13 w 25"/>
                  <a:gd name="T21" fmla="*/ 2 h 3"/>
                  <a:gd name="T22" fmla="*/ 21 w 25"/>
                  <a:gd name="T23" fmla="*/ 1 h 3"/>
                  <a:gd name="T24" fmla="*/ 25 w 25"/>
                  <a:gd name="T25" fmla="*/ 1 h 3"/>
                  <a:gd name="T26" fmla="*/ 25 w 25"/>
                  <a:gd name="T27" fmla="*/ 1 h 3"/>
                  <a:gd name="T28" fmla="*/ 25 w 25"/>
                  <a:gd name="T29" fmla="*/ 1 h 3"/>
                  <a:gd name="T30" fmla="*/ 21 w 25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6" y="1"/>
                      <a:pt x="12" y="1"/>
                    </a:cubicBezTo>
                    <a:cubicBezTo>
                      <a:pt x="9" y="1"/>
                      <a:pt x="6" y="1"/>
                      <a:pt x="4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1" y="1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4" name="Rectangle 265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Rectangle 266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Freeform 267"/>
              <p:cNvSpPr>
                <a:spLocks noEditPoints="1"/>
              </p:cNvSpPr>
              <p:nvPr/>
            </p:nvSpPr>
            <p:spPr bwMode="auto">
              <a:xfrm>
                <a:off x="1727200" y="5399088"/>
                <a:ext cx="87313" cy="134937"/>
              </a:xfrm>
              <a:custGeom>
                <a:avLst/>
                <a:gdLst>
                  <a:gd name="T0" fmla="*/ 13 w 13"/>
                  <a:gd name="T1" fmla="*/ 20 h 20"/>
                  <a:gd name="T2" fmla="*/ 13 w 13"/>
                  <a:gd name="T3" fmla="*/ 20 h 20"/>
                  <a:gd name="T4" fmla="*/ 13 w 13"/>
                  <a:gd name="T5" fmla="*/ 20 h 20"/>
                  <a:gd name="T6" fmla="*/ 13 w 13"/>
                  <a:gd name="T7" fmla="*/ 20 h 20"/>
                  <a:gd name="T8" fmla="*/ 13 w 13"/>
                  <a:gd name="T9" fmla="*/ 20 h 20"/>
                  <a:gd name="T10" fmla="*/ 13 w 13"/>
                  <a:gd name="T11" fmla="*/ 20 h 20"/>
                  <a:gd name="T12" fmla="*/ 13 w 13"/>
                  <a:gd name="T13" fmla="*/ 20 h 20"/>
                  <a:gd name="T14" fmla="*/ 0 w 13"/>
                  <a:gd name="T15" fmla="*/ 0 h 20"/>
                  <a:gd name="T16" fmla="*/ 1 w 13"/>
                  <a:gd name="T17" fmla="*/ 3 h 20"/>
                  <a:gd name="T18" fmla="*/ 5 w 13"/>
                  <a:gd name="T19" fmla="*/ 10 h 20"/>
                  <a:gd name="T20" fmla="*/ 10 w 13"/>
                  <a:gd name="T21" fmla="*/ 17 h 20"/>
                  <a:gd name="T22" fmla="*/ 13 w 13"/>
                  <a:gd name="T23" fmla="*/ 20 h 20"/>
                  <a:gd name="T24" fmla="*/ 13 w 13"/>
                  <a:gd name="T25" fmla="*/ 20 h 20"/>
                  <a:gd name="T26" fmla="*/ 13 w 13"/>
                  <a:gd name="T27" fmla="*/ 20 h 20"/>
                  <a:gd name="T28" fmla="*/ 11 w 13"/>
                  <a:gd name="T29" fmla="*/ 17 h 20"/>
                  <a:gd name="T30" fmla="*/ 7 w 13"/>
                  <a:gd name="T31" fmla="*/ 9 h 20"/>
                  <a:gd name="T32" fmla="*/ 2 w 13"/>
                  <a:gd name="T33" fmla="*/ 2 h 20"/>
                  <a:gd name="T34" fmla="*/ 0 w 13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0">
                    <a:moveTo>
                      <a:pt x="13" y="20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3" y="8"/>
                      <a:pt x="5" y="10"/>
                    </a:cubicBezTo>
                    <a:cubicBezTo>
                      <a:pt x="7" y="13"/>
                      <a:pt x="9" y="15"/>
                      <a:pt x="10" y="17"/>
                    </a:cubicBezTo>
                    <a:cubicBezTo>
                      <a:pt x="12" y="19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19"/>
                      <a:pt x="11" y="17"/>
                    </a:cubicBezTo>
                    <a:cubicBezTo>
                      <a:pt x="10" y="14"/>
                      <a:pt x="9" y="12"/>
                      <a:pt x="7" y="9"/>
                    </a:cubicBezTo>
                    <a:cubicBezTo>
                      <a:pt x="5" y="6"/>
                      <a:pt x="3" y="4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Freeform 268"/>
              <p:cNvSpPr>
                <a:spLocks/>
              </p:cNvSpPr>
              <p:nvPr/>
            </p:nvSpPr>
            <p:spPr bwMode="auto">
              <a:xfrm>
                <a:off x="1585913" y="4578350"/>
                <a:ext cx="147638" cy="1017587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5 w 22"/>
                  <a:gd name="T5" fmla="*/ 0 h 150"/>
                  <a:gd name="T6" fmla="*/ 0 w 22"/>
                  <a:gd name="T7" fmla="*/ 10 h 150"/>
                  <a:gd name="T8" fmla="*/ 1 w 22"/>
                  <a:gd name="T9" fmla="*/ 63 h 150"/>
                  <a:gd name="T10" fmla="*/ 2 w 22"/>
                  <a:gd name="T11" fmla="*/ 74 h 150"/>
                  <a:gd name="T12" fmla="*/ 1 w 22"/>
                  <a:gd name="T13" fmla="*/ 85 h 150"/>
                  <a:gd name="T14" fmla="*/ 1 w 22"/>
                  <a:gd name="T15" fmla="*/ 85 h 150"/>
                  <a:gd name="T16" fmla="*/ 0 w 22"/>
                  <a:gd name="T17" fmla="*/ 140 h 150"/>
                  <a:gd name="T18" fmla="*/ 5 w 22"/>
                  <a:gd name="T19" fmla="*/ 150 h 150"/>
                  <a:gd name="T20" fmla="*/ 17 w 22"/>
                  <a:gd name="T21" fmla="*/ 150 h 150"/>
                  <a:gd name="T22" fmla="*/ 22 w 22"/>
                  <a:gd name="T23" fmla="*/ 140 h 150"/>
                  <a:gd name="T24" fmla="*/ 22 w 22"/>
                  <a:gd name="T25" fmla="*/ 140 h 150"/>
                  <a:gd name="T26" fmla="*/ 22 w 22"/>
                  <a:gd name="T27" fmla="*/ 136 h 150"/>
                  <a:gd name="T28" fmla="*/ 6 w 22"/>
                  <a:gd name="T29" fmla="*/ 135 h 150"/>
                  <a:gd name="T30" fmla="*/ 5 w 22"/>
                  <a:gd name="T31" fmla="*/ 134 h 150"/>
                  <a:gd name="T32" fmla="*/ 6 w 22"/>
                  <a:gd name="T33" fmla="*/ 134 h 150"/>
                  <a:gd name="T34" fmla="*/ 22 w 22"/>
                  <a:gd name="T35" fmla="*/ 132 h 150"/>
                  <a:gd name="T36" fmla="*/ 22 w 22"/>
                  <a:gd name="T37" fmla="*/ 124 h 150"/>
                  <a:gd name="T38" fmla="*/ 21 w 22"/>
                  <a:gd name="T39" fmla="*/ 121 h 150"/>
                  <a:gd name="T40" fmla="*/ 21 w 22"/>
                  <a:gd name="T41" fmla="*/ 120 h 150"/>
                  <a:gd name="T42" fmla="*/ 11 w 22"/>
                  <a:gd name="T43" fmla="*/ 119 h 150"/>
                  <a:gd name="T44" fmla="*/ 11 w 22"/>
                  <a:gd name="T45" fmla="*/ 118 h 150"/>
                  <a:gd name="T46" fmla="*/ 11 w 22"/>
                  <a:gd name="T47" fmla="*/ 117 h 150"/>
                  <a:gd name="T48" fmla="*/ 21 w 22"/>
                  <a:gd name="T49" fmla="*/ 116 h 150"/>
                  <a:gd name="T50" fmla="*/ 21 w 22"/>
                  <a:gd name="T51" fmla="*/ 112 h 150"/>
                  <a:gd name="T52" fmla="*/ 21 w 22"/>
                  <a:gd name="T53" fmla="*/ 106 h 150"/>
                  <a:gd name="T54" fmla="*/ 21 w 22"/>
                  <a:gd name="T55" fmla="*/ 105 h 150"/>
                  <a:gd name="T56" fmla="*/ 20 w 22"/>
                  <a:gd name="T57" fmla="*/ 93 h 150"/>
                  <a:gd name="T58" fmla="*/ 20 w 22"/>
                  <a:gd name="T59" fmla="*/ 85 h 150"/>
                  <a:gd name="T60" fmla="*/ 19 w 22"/>
                  <a:gd name="T61" fmla="*/ 75 h 150"/>
                  <a:gd name="T62" fmla="*/ 19 w 22"/>
                  <a:gd name="T63" fmla="*/ 75 h 150"/>
                  <a:gd name="T64" fmla="*/ 20 w 22"/>
                  <a:gd name="T65" fmla="*/ 65 h 150"/>
                  <a:gd name="T66" fmla="*/ 22 w 22"/>
                  <a:gd name="T67" fmla="*/ 10 h 150"/>
                  <a:gd name="T68" fmla="*/ 17 w 22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7"/>
                      <a:pt x="2" y="71"/>
                      <a:pt x="2" y="74"/>
                    </a:cubicBezTo>
                    <a:cubicBezTo>
                      <a:pt x="2" y="78"/>
                      <a:pt x="2" y="82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5" y="134"/>
                      <a:pt x="5" y="134"/>
                      <a:pt x="5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1" y="119"/>
                      <a:pt x="11" y="119"/>
                      <a:pt x="11" y="118"/>
                    </a:cubicBezTo>
                    <a:cubicBezTo>
                      <a:pt x="11" y="118"/>
                      <a:pt x="11" y="117"/>
                      <a:pt x="11" y="117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82"/>
                      <a:pt x="19" y="79"/>
                      <a:pt x="19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2"/>
                      <a:pt x="19" y="69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Freeform 269"/>
              <p:cNvSpPr>
                <a:spLocks/>
              </p:cNvSpPr>
              <p:nvPr/>
            </p:nvSpPr>
            <p:spPr bwMode="auto">
              <a:xfrm>
                <a:off x="1658938" y="5365750"/>
                <a:ext cx="68263" cy="2698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1 h 4"/>
                  <a:gd name="T14" fmla="*/ 10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Freeform 270"/>
              <p:cNvSpPr>
                <a:spLocks/>
              </p:cNvSpPr>
              <p:nvPr/>
            </p:nvSpPr>
            <p:spPr bwMode="auto">
              <a:xfrm>
                <a:off x="1619250" y="5473700"/>
                <a:ext cx="114300" cy="26987"/>
              </a:xfrm>
              <a:custGeom>
                <a:avLst/>
                <a:gdLst>
                  <a:gd name="T0" fmla="*/ 17 w 17"/>
                  <a:gd name="T1" fmla="*/ 0 h 4"/>
                  <a:gd name="T2" fmla="*/ 17 w 17"/>
                  <a:gd name="T3" fmla="*/ 0 h 4"/>
                  <a:gd name="T4" fmla="*/ 1 w 17"/>
                  <a:gd name="T5" fmla="*/ 2 h 4"/>
                  <a:gd name="T6" fmla="*/ 0 w 17"/>
                  <a:gd name="T7" fmla="*/ 2 h 4"/>
                  <a:gd name="T8" fmla="*/ 1 w 17"/>
                  <a:gd name="T9" fmla="*/ 3 h 4"/>
                  <a:gd name="T10" fmla="*/ 17 w 17"/>
                  <a:gd name="T11" fmla="*/ 4 h 4"/>
                  <a:gd name="T12" fmla="*/ 17 w 17"/>
                  <a:gd name="T13" fmla="*/ 2 h 4"/>
                  <a:gd name="T14" fmla="*/ 17 w 17"/>
                  <a:gd name="T15" fmla="*/ 2 h 4"/>
                  <a:gd name="T16" fmla="*/ 17 w 1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794" name="组合 793"/>
          <p:cNvGrpSpPr/>
          <p:nvPr/>
        </p:nvGrpSpPr>
        <p:grpSpPr>
          <a:xfrm>
            <a:off x="692063" y="276554"/>
            <a:ext cx="2547937" cy="1654175"/>
            <a:chOff x="960438" y="285750"/>
            <a:chExt cx="2547937" cy="1654175"/>
          </a:xfrm>
        </p:grpSpPr>
        <p:sp>
          <p:nvSpPr>
            <p:cNvPr id="675" name="Freeform 418"/>
            <p:cNvSpPr>
              <a:spLocks/>
            </p:cNvSpPr>
            <p:nvPr/>
          </p:nvSpPr>
          <p:spPr bwMode="auto">
            <a:xfrm>
              <a:off x="1423988" y="320675"/>
              <a:ext cx="960437" cy="738188"/>
            </a:xfrm>
            <a:custGeom>
              <a:avLst/>
              <a:gdLst>
                <a:gd name="T0" fmla="*/ 141 w 141"/>
                <a:gd name="T1" fmla="*/ 107 h 107"/>
                <a:gd name="T2" fmla="*/ 63 w 141"/>
                <a:gd name="T3" fmla="*/ 56 h 107"/>
                <a:gd name="T4" fmla="*/ 23 w 141"/>
                <a:gd name="T5" fmla="*/ 1 h 107"/>
                <a:gd name="T6" fmla="*/ 30 w 141"/>
                <a:gd name="T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7">
                  <a:moveTo>
                    <a:pt x="141" y="107"/>
                  </a:moveTo>
                  <a:cubicBezTo>
                    <a:pt x="138" y="106"/>
                    <a:pt x="124" y="65"/>
                    <a:pt x="63" y="56"/>
                  </a:cubicBezTo>
                  <a:cubicBezTo>
                    <a:pt x="3" y="47"/>
                    <a:pt x="0" y="3"/>
                    <a:pt x="23" y="1"/>
                  </a:cubicBezTo>
                  <a:cubicBezTo>
                    <a:pt x="47" y="0"/>
                    <a:pt x="40" y="18"/>
                    <a:pt x="30" y="2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419"/>
            <p:cNvSpPr>
              <a:spLocks/>
            </p:cNvSpPr>
            <p:nvPr/>
          </p:nvSpPr>
          <p:spPr bwMode="auto">
            <a:xfrm>
              <a:off x="1327150" y="306388"/>
              <a:ext cx="347662" cy="358775"/>
            </a:xfrm>
            <a:custGeom>
              <a:avLst/>
              <a:gdLst>
                <a:gd name="T0" fmla="*/ 51 w 51"/>
                <a:gd name="T1" fmla="*/ 52 h 52"/>
                <a:gd name="T2" fmla="*/ 21 w 51"/>
                <a:gd name="T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1" h="52">
                  <a:moveTo>
                    <a:pt x="51" y="52"/>
                  </a:moveTo>
                  <a:cubicBezTo>
                    <a:pt x="0" y="25"/>
                    <a:pt x="20" y="0"/>
                    <a:pt x="21" y="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420"/>
            <p:cNvSpPr>
              <a:spLocks/>
            </p:cNvSpPr>
            <p:nvPr/>
          </p:nvSpPr>
          <p:spPr bwMode="auto">
            <a:xfrm>
              <a:off x="1566863" y="382588"/>
              <a:ext cx="136525" cy="111125"/>
            </a:xfrm>
            <a:custGeom>
              <a:avLst/>
              <a:gdLst>
                <a:gd name="T0" fmla="*/ 20 w 20"/>
                <a:gd name="T1" fmla="*/ 0 h 16"/>
                <a:gd name="T2" fmla="*/ 11 w 20"/>
                <a:gd name="T3" fmla="*/ 4 h 16"/>
                <a:gd name="T4" fmla="*/ 7 w 20"/>
                <a:gd name="T5" fmla="*/ 15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0"/>
                    <a:pt x="17" y="4"/>
                    <a:pt x="11" y="4"/>
                  </a:cubicBezTo>
                  <a:cubicBezTo>
                    <a:pt x="4" y="4"/>
                    <a:pt x="0" y="12"/>
                    <a:pt x="7" y="15"/>
                  </a:cubicBezTo>
                  <a:cubicBezTo>
                    <a:pt x="13" y="16"/>
                    <a:pt x="18" y="10"/>
                    <a:pt x="2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421"/>
            <p:cNvSpPr>
              <a:spLocks/>
            </p:cNvSpPr>
            <p:nvPr/>
          </p:nvSpPr>
          <p:spPr bwMode="auto">
            <a:xfrm>
              <a:off x="1423988" y="720725"/>
              <a:ext cx="428625" cy="1198563"/>
            </a:xfrm>
            <a:custGeom>
              <a:avLst/>
              <a:gdLst>
                <a:gd name="T0" fmla="*/ 15 w 63"/>
                <a:gd name="T1" fmla="*/ 0 h 174"/>
                <a:gd name="T2" fmla="*/ 21 w 63"/>
                <a:gd name="T3" fmla="*/ 93 h 174"/>
                <a:gd name="T4" fmla="*/ 50 w 63"/>
                <a:gd name="T5" fmla="*/ 155 h 174"/>
                <a:gd name="T6" fmla="*/ 37 w 63"/>
                <a:gd name="T7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74">
                  <a:moveTo>
                    <a:pt x="15" y="0"/>
                  </a:moveTo>
                  <a:cubicBezTo>
                    <a:pt x="15" y="3"/>
                    <a:pt x="43" y="36"/>
                    <a:pt x="21" y="93"/>
                  </a:cubicBezTo>
                  <a:cubicBezTo>
                    <a:pt x="0" y="151"/>
                    <a:pt x="37" y="174"/>
                    <a:pt x="50" y="155"/>
                  </a:cubicBezTo>
                  <a:cubicBezTo>
                    <a:pt x="63" y="135"/>
                    <a:pt x="43" y="132"/>
                    <a:pt x="37" y="14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422"/>
            <p:cNvSpPr>
              <a:spLocks/>
            </p:cNvSpPr>
            <p:nvPr/>
          </p:nvSpPr>
          <p:spPr bwMode="auto">
            <a:xfrm>
              <a:off x="1511300" y="1539875"/>
              <a:ext cx="219075" cy="400050"/>
            </a:xfrm>
            <a:custGeom>
              <a:avLst/>
              <a:gdLst>
                <a:gd name="T0" fmla="*/ 2 w 32"/>
                <a:gd name="T1" fmla="*/ 0 h 58"/>
                <a:gd name="T2" fmla="*/ 32 w 32"/>
                <a:gd name="T3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" h="58">
                  <a:moveTo>
                    <a:pt x="2" y="0"/>
                  </a:moveTo>
                  <a:cubicBezTo>
                    <a:pt x="0" y="58"/>
                    <a:pt x="32" y="52"/>
                    <a:pt x="32" y="52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423"/>
            <p:cNvSpPr>
              <a:spLocks/>
            </p:cNvSpPr>
            <p:nvPr/>
          </p:nvSpPr>
          <p:spPr bwMode="auto">
            <a:xfrm>
              <a:off x="1635125" y="1630363"/>
              <a:ext cx="142875" cy="103188"/>
            </a:xfrm>
            <a:custGeom>
              <a:avLst/>
              <a:gdLst>
                <a:gd name="T0" fmla="*/ 21 w 21"/>
                <a:gd name="T1" fmla="*/ 4 h 15"/>
                <a:gd name="T2" fmla="*/ 13 w 21"/>
                <a:gd name="T3" fmla="*/ 10 h 15"/>
                <a:gd name="T4" fmla="*/ 2 w 21"/>
                <a:gd name="T5" fmla="*/ 8 h 15"/>
                <a:gd name="T6" fmla="*/ 21 w 21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5">
                  <a:moveTo>
                    <a:pt x="21" y="4"/>
                  </a:moveTo>
                  <a:cubicBezTo>
                    <a:pt x="21" y="4"/>
                    <a:pt x="16" y="5"/>
                    <a:pt x="13" y="10"/>
                  </a:cubicBezTo>
                  <a:cubicBezTo>
                    <a:pt x="10" y="15"/>
                    <a:pt x="0" y="15"/>
                    <a:pt x="2" y="8"/>
                  </a:cubicBezTo>
                  <a:cubicBezTo>
                    <a:pt x="3" y="2"/>
                    <a:pt x="11" y="0"/>
                    <a:pt x="21" y="4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Freeform 424"/>
            <p:cNvSpPr>
              <a:spLocks/>
            </p:cNvSpPr>
            <p:nvPr/>
          </p:nvSpPr>
          <p:spPr bwMode="auto">
            <a:xfrm>
              <a:off x="2295525" y="803275"/>
              <a:ext cx="817562" cy="903288"/>
            </a:xfrm>
            <a:custGeom>
              <a:avLst/>
              <a:gdLst>
                <a:gd name="T0" fmla="*/ 0 w 120"/>
                <a:gd name="T1" fmla="*/ 0 h 131"/>
                <a:gd name="T2" fmla="*/ 60 w 120"/>
                <a:gd name="T3" fmla="*/ 72 h 131"/>
                <a:gd name="T4" fmla="*/ 119 w 120"/>
                <a:gd name="T5" fmla="*/ 104 h 131"/>
                <a:gd name="T6" fmla="*/ 100 w 120"/>
                <a:gd name="T7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0" h="131">
                  <a:moveTo>
                    <a:pt x="0" y="0"/>
                  </a:moveTo>
                  <a:cubicBezTo>
                    <a:pt x="1" y="3"/>
                    <a:pt x="43" y="13"/>
                    <a:pt x="60" y="72"/>
                  </a:cubicBezTo>
                  <a:cubicBezTo>
                    <a:pt x="76" y="131"/>
                    <a:pt x="120" y="127"/>
                    <a:pt x="119" y="104"/>
                  </a:cubicBezTo>
                  <a:cubicBezTo>
                    <a:pt x="118" y="81"/>
                    <a:pt x="101" y="90"/>
                    <a:pt x="100" y="10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425"/>
            <p:cNvSpPr>
              <a:spLocks/>
            </p:cNvSpPr>
            <p:nvPr/>
          </p:nvSpPr>
          <p:spPr bwMode="auto">
            <a:xfrm>
              <a:off x="2773363" y="1465263"/>
              <a:ext cx="374650" cy="330200"/>
            </a:xfrm>
            <a:custGeom>
              <a:avLst/>
              <a:gdLst>
                <a:gd name="T0" fmla="*/ 0 w 55"/>
                <a:gd name="T1" fmla="*/ 0 h 48"/>
                <a:gd name="T2" fmla="*/ 54 w 55"/>
                <a:gd name="T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8">
                  <a:moveTo>
                    <a:pt x="0" y="0"/>
                  </a:moveTo>
                  <a:cubicBezTo>
                    <a:pt x="32" y="48"/>
                    <a:pt x="55" y="25"/>
                    <a:pt x="54" y="24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426"/>
            <p:cNvSpPr>
              <a:spLocks/>
            </p:cNvSpPr>
            <p:nvPr/>
          </p:nvSpPr>
          <p:spPr bwMode="auto">
            <a:xfrm>
              <a:off x="2936875" y="1409700"/>
              <a:ext cx="101600" cy="144463"/>
            </a:xfrm>
            <a:custGeom>
              <a:avLst/>
              <a:gdLst>
                <a:gd name="T0" fmla="*/ 15 w 15"/>
                <a:gd name="T1" fmla="*/ 0 h 21"/>
                <a:gd name="T2" fmla="*/ 13 w 15"/>
                <a:gd name="T3" fmla="*/ 9 h 21"/>
                <a:gd name="T4" fmla="*/ 2 w 15"/>
                <a:gd name="T5" fmla="*/ 14 h 21"/>
                <a:gd name="T6" fmla="*/ 15 w 1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15" y="0"/>
                  </a:moveTo>
                  <a:cubicBezTo>
                    <a:pt x="15" y="0"/>
                    <a:pt x="12" y="3"/>
                    <a:pt x="13" y="9"/>
                  </a:cubicBezTo>
                  <a:cubicBezTo>
                    <a:pt x="13" y="16"/>
                    <a:pt x="6" y="21"/>
                    <a:pt x="2" y="14"/>
                  </a:cubicBezTo>
                  <a:cubicBezTo>
                    <a:pt x="0" y="9"/>
                    <a:pt x="5" y="3"/>
                    <a:pt x="15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427"/>
            <p:cNvSpPr>
              <a:spLocks/>
            </p:cNvSpPr>
            <p:nvPr/>
          </p:nvSpPr>
          <p:spPr bwMode="auto">
            <a:xfrm>
              <a:off x="2316163" y="473075"/>
              <a:ext cx="273050" cy="315913"/>
            </a:xfrm>
            <a:custGeom>
              <a:avLst/>
              <a:gdLst>
                <a:gd name="T0" fmla="*/ 40 w 40"/>
                <a:gd name="T1" fmla="*/ 22 h 46"/>
                <a:gd name="T2" fmla="*/ 32 w 40"/>
                <a:gd name="T3" fmla="*/ 17 h 46"/>
                <a:gd name="T4" fmla="*/ 37 w 40"/>
                <a:gd name="T5" fmla="*/ 5 h 46"/>
                <a:gd name="T6" fmla="*/ 23 w 40"/>
                <a:gd name="T7" fmla="*/ 8 h 46"/>
                <a:gd name="T8" fmla="*/ 17 w 40"/>
                <a:gd name="T9" fmla="*/ 0 h 46"/>
                <a:gd name="T10" fmla="*/ 13 w 40"/>
                <a:gd name="T11" fmla="*/ 9 h 46"/>
                <a:gd name="T12" fmla="*/ 11 w 40"/>
                <a:gd name="T13" fmla="*/ 12 h 46"/>
                <a:gd name="T14" fmla="*/ 5 w 40"/>
                <a:gd name="T15" fmla="*/ 10 h 46"/>
                <a:gd name="T16" fmla="*/ 3 w 40"/>
                <a:gd name="T17" fmla="*/ 22 h 46"/>
                <a:gd name="T18" fmla="*/ 10 w 40"/>
                <a:gd name="T19" fmla="*/ 37 h 46"/>
                <a:gd name="T20" fmla="*/ 24 w 40"/>
                <a:gd name="T21" fmla="*/ 42 h 46"/>
                <a:gd name="T22" fmla="*/ 32 w 40"/>
                <a:gd name="T23" fmla="*/ 40 h 46"/>
                <a:gd name="T24" fmla="*/ 27 w 40"/>
                <a:gd name="T25" fmla="*/ 28 h 46"/>
                <a:gd name="T26" fmla="*/ 40 w 40"/>
                <a:gd name="T2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46">
                  <a:moveTo>
                    <a:pt x="40" y="22"/>
                  </a:moveTo>
                  <a:cubicBezTo>
                    <a:pt x="34" y="22"/>
                    <a:pt x="32" y="17"/>
                    <a:pt x="32" y="17"/>
                  </a:cubicBezTo>
                  <a:cubicBezTo>
                    <a:pt x="38" y="12"/>
                    <a:pt x="37" y="5"/>
                    <a:pt x="37" y="5"/>
                  </a:cubicBezTo>
                  <a:cubicBezTo>
                    <a:pt x="27" y="3"/>
                    <a:pt x="23" y="8"/>
                    <a:pt x="23" y="8"/>
                  </a:cubicBezTo>
                  <a:cubicBezTo>
                    <a:pt x="27" y="2"/>
                    <a:pt x="17" y="0"/>
                    <a:pt x="17" y="0"/>
                  </a:cubicBezTo>
                  <a:cubicBezTo>
                    <a:pt x="18" y="3"/>
                    <a:pt x="16" y="7"/>
                    <a:pt x="13" y="9"/>
                  </a:cubicBezTo>
                  <a:cubicBezTo>
                    <a:pt x="11" y="11"/>
                    <a:pt x="12" y="11"/>
                    <a:pt x="11" y="12"/>
                  </a:cubicBezTo>
                  <a:cubicBezTo>
                    <a:pt x="10" y="8"/>
                    <a:pt x="5" y="10"/>
                    <a:pt x="5" y="10"/>
                  </a:cubicBezTo>
                  <a:cubicBezTo>
                    <a:pt x="9" y="13"/>
                    <a:pt x="4" y="18"/>
                    <a:pt x="3" y="22"/>
                  </a:cubicBezTo>
                  <a:cubicBezTo>
                    <a:pt x="0" y="35"/>
                    <a:pt x="9" y="36"/>
                    <a:pt x="10" y="37"/>
                  </a:cubicBezTo>
                  <a:cubicBezTo>
                    <a:pt x="15" y="46"/>
                    <a:pt x="20" y="45"/>
                    <a:pt x="24" y="42"/>
                  </a:cubicBezTo>
                  <a:cubicBezTo>
                    <a:pt x="28" y="39"/>
                    <a:pt x="32" y="40"/>
                    <a:pt x="32" y="40"/>
                  </a:cubicBezTo>
                  <a:cubicBezTo>
                    <a:pt x="31" y="32"/>
                    <a:pt x="27" y="28"/>
                    <a:pt x="27" y="28"/>
                  </a:cubicBezTo>
                  <a:cubicBezTo>
                    <a:pt x="37" y="28"/>
                    <a:pt x="40" y="22"/>
                    <a:pt x="4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428"/>
            <p:cNvSpPr>
              <a:spLocks/>
            </p:cNvSpPr>
            <p:nvPr/>
          </p:nvSpPr>
          <p:spPr bwMode="auto">
            <a:xfrm>
              <a:off x="2357438" y="568325"/>
              <a:ext cx="136525" cy="173038"/>
            </a:xfrm>
            <a:custGeom>
              <a:avLst/>
              <a:gdLst>
                <a:gd name="T0" fmla="*/ 0 w 20"/>
                <a:gd name="T1" fmla="*/ 23 h 25"/>
                <a:gd name="T2" fmla="*/ 1 w 20"/>
                <a:gd name="T3" fmla="*/ 22 h 25"/>
                <a:gd name="T4" fmla="*/ 3 w 20"/>
                <a:gd name="T5" fmla="*/ 19 h 25"/>
                <a:gd name="T6" fmla="*/ 6 w 20"/>
                <a:gd name="T7" fmla="*/ 15 h 25"/>
                <a:gd name="T8" fmla="*/ 9 w 20"/>
                <a:gd name="T9" fmla="*/ 10 h 25"/>
                <a:gd name="T10" fmla="*/ 13 w 20"/>
                <a:gd name="T11" fmla="*/ 6 h 25"/>
                <a:gd name="T12" fmla="*/ 17 w 20"/>
                <a:gd name="T13" fmla="*/ 2 h 25"/>
                <a:gd name="T14" fmla="*/ 20 w 20"/>
                <a:gd name="T15" fmla="*/ 0 h 25"/>
                <a:gd name="T16" fmla="*/ 17 w 20"/>
                <a:gd name="T17" fmla="*/ 3 h 25"/>
                <a:gd name="T18" fmla="*/ 14 w 20"/>
                <a:gd name="T19" fmla="*/ 7 h 25"/>
                <a:gd name="T20" fmla="*/ 11 w 20"/>
                <a:gd name="T21" fmla="*/ 11 h 25"/>
                <a:gd name="T22" fmla="*/ 8 w 20"/>
                <a:gd name="T23" fmla="*/ 16 h 25"/>
                <a:gd name="T24" fmla="*/ 6 w 20"/>
                <a:gd name="T25" fmla="*/ 21 h 25"/>
                <a:gd name="T26" fmla="*/ 5 w 20"/>
                <a:gd name="T27" fmla="*/ 24 h 25"/>
                <a:gd name="T28" fmla="*/ 5 w 20"/>
                <a:gd name="T29" fmla="*/ 25 h 25"/>
                <a:gd name="T30" fmla="*/ 0 w 20"/>
                <a:gd name="T3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5">
                  <a:moveTo>
                    <a:pt x="0" y="23"/>
                  </a:moveTo>
                  <a:cubicBezTo>
                    <a:pt x="0" y="23"/>
                    <a:pt x="1" y="23"/>
                    <a:pt x="1" y="22"/>
                  </a:cubicBezTo>
                  <a:cubicBezTo>
                    <a:pt x="1" y="21"/>
                    <a:pt x="2" y="20"/>
                    <a:pt x="3" y="19"/>
                  </a:cubicBezTo>
                  <a:cubicBezTo>
                    <a:pt x="4" y="18"/>
                    <a:pt x="5" y="16"/>
                    <a:pt x="6" y="15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0" y="9"/>
                    <a:pt x="12" y="7"/>
                    <a:pt x="13" y="6"/>
                  </a:cubicBezTo>
                  <a:cubicBezTo>
                    <a:pt x="14" y="5"/>
                    <a:pt x="15" y="3"/>
                    <a:pt x="17" y="2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1"/>
                    <a:pt x="17" y="3"/>
                  </a:cubicBezTo>
                  <a:cubicBezTo>
                    <a:pt x="16" y="4"/>
                    <a:pt x="15" y="5"/>
                    <a:pt x="14" y="7"/>
                  </a:cubicBezTo>
                  <a:cubicBezTo>
                    <a:pt x="13" y="8"/>
                    <a:pt x="12" y="10"/>
                    <a:pt x="11" y="11"/>
                  </a:cubicBezTo>
                  <a:cubicBezTo>
                    <a:pt x="10" y="13"/>
                    <a:pt x="9" y="15"/>
                    <a:pt x="8" y="16"/>
                  </a:cubicBezTo>
                  <a:cubicBezTo>
                    <a:pt x="8" y="18"/>
                    <a:pt x="7" y="20"/>
                    <a:pt x="6" y="21"/>
                  </a:cubicBezTo>
                  <a:cubicBezTo>
                    <a:pt x="6" y="22"/>
                    <a:pt x="5" y="23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429"/>
            <p:cNvSpPr>
              <a:spLocks/>
            </p:cNvSpPr>
            <p:nvPr/>
          </p:nvSpPr>
          <p:spPr bwMode="auto">
            <a:xfrm>
              <a:off x="1184275" y="1430338"/>
              <a:ext cx="306387" cy="255588"/>
            </a:xfrm>
            <a:custGeom>
              <a:avLst/>
              <a:gdLst>
                <a:gd name="T0" fmla="*/ 16 w 45"/>
                <a:gd name="T1" fmla="*/ 37 h 37"/>
                <a:gd name="T2" fmla="*/ 13 w 45"/>
                <a:gd name="T3" fmla="*/ 28 h 37"/>
                <a:gd name="T4" fmla="*/ 0 w 45"/>
                <a:gd name="T5" fmla="*/ 31 h 37"/>
                <a:gd name="T6" fmla="*/ 7 w 45"/>
                <a:gd name="T7" fmla="*/ 17 h 37"/>
                <a:gd name="T8" fmla="*/ 0 w 45"/>
                <a:gd name="T9" fmla="*/ 10 h 37"/>
                <a:gd name="T10" fmla="*/ 10 w 45"/>
                <a:gd name="T11" fmla="*/ 8 h 37"/>
                <a:gd name="T12" fmla="*/ 13 w 45"/>
                <a:gd name="T13" fmla="*/ 7 h 37"/>
                <a:gd name="T14" fmla="*/ 12 w 45"/>
                <a:gd name="T15" fmla="*/ 0 h 37"/>
                <a:gd name="T16" fmla="*/ 24 w 45"/>
                <a:gd name="T17" fmla="*/ 1 h 37"/>
                <a:gd name="T18" fmla="*/ 37 w 45"/>
                <a:gd name="T19" fmla="*/ 11 h 37"/>
                <a:gd name="T20" fmla="*/ 39 w 45"/>
                <a:gd name="T21" fmla="*/ 26 h 37"/>
                <a:gd name="T22" fmla="*/ 36 w 45"/>
                <a:gd name="T23" fmla="*/ 33 h 37"/>
                <a:gd name="T24" fmla="*/ 25 w 45"/>
                <a:gd name="T25" fmla="*/ 25 h 37"/>
                <a:gd name="T26" fmla="*/ 16 w 45"/>
                <a:gd name="T2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37">
                  <a:moveTo>
                    <a:pt x="16" y="37"/>
                  </a:moveTo>
                  <a:cubicBezTo>
                    <a:pt x="17" y="31"/>
                    <a:pt x="13" y="28"/>
                    <a:pt x="13" y="28"/>
                  </a:cubicBezTo>
                  <a:cubicBezTo>
                    <a:pt x="7" y="33"/>
                    <a:pt x="0" y="31"/>
                    <a:pt x="0" y="31"/>
                  </a:cubicBezTo>
                  <a:cubicBezTo>
                    <a:pt x="0" y="20"/>
                    <a:pt x="7" y="17"/>
                    <a:pt x="7" y="17"/>
                  </a:cubicBezTo>
                  <a:cubicBezTo>
                    <a:pt x="0" y="20"/>
                    <a:pt x="0" y="10"/>
                    <a:pt x="0" y="10"/>
                  </a:cubicBezTo>
                  <a:cubicBezTo>
                    <a:pt x="2" y="11"/>
                    <a:pt x="7" y="10"/>
                    <a:pt x="10" y="8"/>
                  </a:cubicBezTo>
                  <a:cubicBezTo>
                    <a:pt x="12" y="6"/>
                    <a:pt x="12" y="7"/>
                    <a:pt x="13" y="7"/>
                  </a:cubicBezTo>
                  <a:cubicBezTo>
                    <a:pt x="9" y="4"/>
                    <a:pt x="12" y="0"/>
                    <a:pt x="12" y="0"/>
                  </a:cubicBezTo>
                  <a:cubicBezTo>
                    <a:pt x="15" y="4"/>
                    <a:pt x="20" y="1"/>
                    <a:pt x="24" y="1"/>
                  </a:cubicBezTo>
                  <a:cubicBezTo>
                    <a:pt x="37" y="1"/>
                    <a:pt x="37" y="10"/>
                    <a:pt x="37" y="11"/>
                  </a:cubicBezTo>
                  <a:cubicBezTo>
                    <a:pt x="45" y="17"/>
                    <a:pt x="43" y="23"/>
                    <a:pt x="39" y="26"/>
                  </a:cubicBezTo>
                  <a:cubicBezTo>
                    <a:pt x="35" y="29"/>
                    <a:pt x="36" y="33"/>
                    <a:pt x="36" y="33"/>
                  </a:cubicBezTo>
                  <a:cubicBezTo>
                    <a:pt x="28" y="30"/>
                    <a:pt x="25" y="25"/>
                    <a:pt x="25" y="25"/>
                  </a:cubicBezTo>
                  <a:cubicBezTo>
                    <a:pt x="23" y="35"/>
                    <a:pt x="16" y="37"/>
                    <a:pt x="16" y="3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430"/>
            <p:cNvSpPr>
              <a:spLocks/>
            </p:cNvSpPr>
            <p:nvPr/>
          </p:nvSpPr>
          <p:spPr bwMode="auto">
            <a:xfrm>
              <a:off x="1258888" y="1477963"/>
              <a:ext cx="192087" cy="104775"/>
            </a:xfrm>
            <a:custGeom>
              <a:avLst/>
              <a:gdLst>
                <a:gd name="T0" fmla="*/ 28 w 28"/>
                <a:gd name="T1" fmla="*/ 5 h 15"/>
                <a:gd name="T2" fmla="*/ 27 w 28"/>
                <a:gd name="T3" fmla="*/ 5 h 15"/>
                <a:gd name="T4" fmla="*/ 24 w 28"/>
                <a:gd name="T5" fmla="*/ 6 h 15"/>
                <a:gd name="T6" fmla="*/ 19 w 28"/>
                <a:gd name="T7" fmla="*/ 7 h 15"/>
                <a:gd name="T8" fmla="*/ 14 w 28"/>
                <a:gd name="T9" fmla="*/ 8 h 15"/>
                <a:gd name="T10" fmla="*/ 8 w 28"/>
                <a:gd name="T11" fmla="*/ 10 h 15"/>
                <a:gd name="T12" fmla="*/ 4 w 28"/>
                <a:gd name="T13" fmla="*/ 12 h 15"/>
                <a:gd name="T14" fmla="*/ 0 w 28"/>
                <a:gd name="T15" fmla="*/ 15 h 15"/>
                <a:gd name="T16" fmla="*/ 4 w 28"/>
                <a:gd name="T17" fmla="*/ 12 h 15"/>
                <a:gd name="T18" fmla="*/ 8 w 28"/>
                <a:gd name="T19" fmla="*/ 9 h 15"/>
                <a:gd name="T20" fmla="*/ 13 w 28"/>
                <a:gd name="T21" fmla="*/ 6 h 15"/>
                <a:gd name="T22" fmla="*/ 18 w 28"/>
                <a:gd name="T23" fmla="*/ 4 h 15"/>
                <a:gd name="T24" fmla="*/ 23 w 28"/>
                <a:gd name="T25" fmla="*/ 2 h 15"/>
                <a:gd name="T26" fmla="*/ 26 w 28"/>
                <a:gd name="T27" fmla="*/ 1 h 15"/>
                <a:gd name="T28" fmla="*/ 28 w 28"/>
                <a:gd name="T29" fmla="*/ 0 h 15"/>
                <a:gd name="T30" fmla="*/ 28 w 28"/>
                <a:gd name="T3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5">
                  <a:moveTo>
                    <a:pt x="28" y="5"/>
                  </a:moveTo>
                  <a:cubicBezTo>
                    <a:pt x="28" y="5"/>
                    <a:pt x="28" y="5"/>
                    <a:pt x="27" y="5"/>
                  </a:cubicBezTo>
                  <a:cubicBezTo>
                    <a:pt x="26" y="5"/>
                    <a:pt x="25" y="5"/>
                    <a:pt x="24" y="6"/>
                  </a:cubicBezTo>
                  <a:cubicBezTo>
                    <a:pt x="22" y="6"/>
                    <a:pt x="21" y="6"/>
                    <a:pt x="19" y="7"/>
                  </a:cubicBezTo>
                  <a:cubicBezTo>
                    <a:pt x="17" y="7"/>
                    <a:pt x="15" y="8"/>
                    <a:pt x="14" y="8"/>
                  </a:cubicBezTo>
                  <a:cubicBezTo>
                    <a:pt x="12" y="9"/>
                    <a:pt x="10" y="9"/>
                    <a:pt x="8" y="10"/>
                  </a:cubicBezTo>
                  <a:cubicBezTo>
                    <a:pt x="7" y="11"/>
                    <a:pt x="5" y="12"/>
                    <a:pt x="4" y="12"/>
                  </a:cubicBezTo>
                  <a:cubicBezTo>
                    <a:pt x="2" y="14"/>
                    <a:pt x="0" y="15"/>
                    <a:pt x="0" y="15"/>
                  </a:cubicBezTo>
                  <a:cubicBezTo>
                    <a:pt x="0" y="15"/>
                    <a:pt x="1" y="14"/>
                    <a:pt x="4" y="12"/>
                  </a:cubicBezTo>
                  <a:cubicBezTo>
                    <a:pt x="5" y="11"/>
                    <a:pt x="6" y="10"/>
                    <a:pt x="8" y="9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5" y="5"/>
                    <a:pt x="16" y="4"/>
                    <a:pt x="18" y="4"/>
                  </a:cubicBezTo>
                  <a:cubicBezTo>
                    <a:pt x="20" y="3"/>
                    <a:pt x="21" y="2"/>
                    <a:pt x="23" y="2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7" y="1"/>
                    <a:pt x="28" y="0"/>
                    <a:pt x="28" y="0"/>
                  </a:cubicBezTo>
                  <a:lnTo>
                    <a:pt x="28" y="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431"/>
            <p:cNvSpPr>
              <a:spLocks/>
            </p:cNvSpPr>
            <p:nvPr/>
          </p:nvSpPr>
          <p:spPr bwMode="auto">
            <a:xfrm>
              <a:off x="960438" y="285750"/>
              <a:ext cx="312737" cy="290513"/>
            </a:xfrm>
            <a:custGeom>
              <a:avLst/>
              <a:gdLst>
                <a:gd name="T0" fmla="*/ 6 w 46"/>
                <a:gd name="T1" fmla="*/ 31 h 42"/>
                <a:gd name="T2" fmla="*/ 10 w 46"/>
                <a:gd name="T3" fmla="*/ 22 h 42"/>
                <a:gd name="T4" fmla="*/ 0 w 46"/>
                <a:gd name="T5" fmla="*/ 15 h 42"/>
                <a:gd name="T6" fmla="*/ 13 w 46"/>
                <a:gd name="T7" fmla="*/ 10 h 42"/>
                <a:gd name="T8" fmla="*/ 14 w 46"/>
                <a:gd name="T9" fmla="*/ 0 h 42"/>
                <a:gd name="T10" fmla="*/ 22 w 46"/>
                <a:gd name="T11" fmla="*/ 6 h 42"/>
                <a:gd name="T12" fmla="*/ 26 w 46"/>
                <a:gd name="T13" fmla="*/ 7 h 42"/>
                <a:gd name="T14" fmla="*/ 30 w 46"/>
                <a:gd name="T15" fmla="*/ 2 h 42"/>
                <a:gd name="T16" fmla="*/ 37 w 46"/>
                <a:gd name="T17" fmla="*/ 11 h 42"/>
                <a:gd name="T18" fmla="*/ 39 w 46"/>
                <a:gd name="T19" fmla="*/ 28 h 42"/>
                <a:gd name="T20" fmla="*/ 30 w 46"/>
                <a:gd name="T21" fmla="*/ 40 h 42"/>
                <a:gd name="T22" fmla="*/ 22 w 46"/>
                <a:gd name="T23" fmla="*/ 42 h 42"/>
                <a:gd name="T24" fmla="*/ 21 w 46"/>
                <a:gd name="T25" fmla="*/ 29 h 42"/>
                <a:gd name="T26" fmla="*/ 6 w 46"/>
                <a:gd name="T27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2">
                  <a:moveTo>
                    <a:pt x="6" y="31"/>
                  </a:moveTo>
                  <a:cubicBezTo>
                    <a:pt x="11" y="27"/>
                    <a:pt x="10" y="22"/>
                    <a:pt x="10" y="22"/>
                  </a:cubicBezTo>
                  <a:cubicBezTo>
                    <a:pt x="2" y="21"/>
                    <a:pt x="0" y="15"/>
                    <a:pt x="0" y="15"/>
                  </a:cubicBezTo>
                  <a:cubicBezTo>
                    <a:pt x="7" y="8"/>
                    <a:pt x="13" y="10"/>
                    <a:pt x="13" y="10"/>
                  </a:cubicBezTo>
                  <a:cubicBezTo>
                    <a:pt x="7" y="8"/>
                    <a:pt x="14" y="0"/>
                    <a:pt x="14" y="0"/>
                  </a:cubicBezTo>
                  <a:cubicBezTo>
                    <a:pt x="15" y="3"/>
                    <a:pt x="19" y="5"/>
                    <a:pt x="22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5" y="3"/>
                    <a:pt x="30" y="2"/>
                    <a:pt x="30" y="2"/>
                  </a:cubicBezTo>
                  <a:cubicBezTo>
                    <a:pt x="28" y="7"/>
                    <a:pt x="34" y="8"/>
                    <a:pt x="37" y="11"/>
                  </a:cubicBezTo>
                  <a:cubicBezTo>
                    <a:pt x="46" y="21"/>
                    <a:pt x="39" y="27"/>
                    <a:pt x="39" y="28"/>
                  </a:cubicBezTo>
                  <a:cubicBezTo>
                    <a:pt x="40" y="38"/>
                    <a:pt x="35" y="40"/>
                    <a:pt x="30" y="40"/>
                  </a:cubicBezTo>
                  <a:cubicBezTo>
                    <a:pt x="25" y="39"/>
                    <a:pt x="22" y="42"/>
                    <a:pt x="22" y="42"/>
                  </a:cubicBezTo>
                  <a:cubicBezTo>
                    <a:pt x="19" y="35"/>
                    <a:pt x="21" y="29"/>
                    <a:pt x="21" y="29"/>
                  </a:cubicBezTo>
                  <a:cubicBezTo>
                    <a:pt x="12" y="34"/>
                    <a:pt x="6" y="31"/>
                    <a:pt x="6" y="3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432"/>
            <p:cNvSpPr>
              <a:spLocks/>
            </p:cNvSpPr>
            <p:nvPr/>
          </p:nvSpPr>
          <p:spPr bwMode="auto">
            <a:xfrm>
              <a:off x="1047750" y="403225"/>
              <a:ext cx="204787" cy="90488"/>
            </a:xfrm>
            <a:custGeom>
              <a:avLst/>
              <a:gdLst>
                <a:gd name="T0" fmla="*/ 27 w 30"/>
                <a:gd name="T1" fmla="*/ 13 h 13"/>
                <a:gd name="T2" fmla="*/ 26 w 30"/>
                <a:gd name="T3" fmla="*/ 13 h 13"/>
                <a:gd name="T4" fmla="*/ 23 w 30"/>
                <a:gd name="T5" fmla="*/ 10 h 13"/>
                <a:gd name="T6" fmla="*/ 19 w 30"/>
                <a:gd name="T7" fmla="*/ 8 h 13"/>
                <a:gd name="T8" fmla="*/ 14 w 30"/>
                <a:gd name="T9" fmla="*/ 5 h 13"/>
                <a:gd name="T10" fmla="*/ 9 w 30"/>
                <a:gd name="T11" fmla="*/ 2 h 13"/>
                <a:gd name="T12" fmla="*/ 5 w 30"/>
                <a:gd name="T13" fmla="*/ 1 h 13"/>
                <a:gd name="T14" fmla="*/ 0 w 30"/>
                <a:gd name="T15" fmla="*/ 0 h 13"/>
                <a:gd name="T16" fmla="*/ 5 w 30"/>
                <a:gd name="T17" fmla="*/ 0 h 13"/>
                <a:gd name="T18" fmla="*/ 10 w 30"/>
                <a:gd name="T19" fmla="*/ 1 h 13"/>
                <a:gd name="T20" fmla="*/ 15 w 30"/>
                <a:gd name="T21" fmla="*/ 3 h 13"/>
                <a:gd name="T22" fmla="*/ 21 w 30"/>
                <a:gd name="T23" fmla="*/ 5 h 13"/>
                <a:gd name="T24" fmla="*/ 25 w 30"/>
                <a:gd name="T25" fmla="*/ 7 h 13"/>
                <a:gd name="T26" fmla="*/ 28 w 30"/>
                <a:gd name="T27" fmla="*/ 9 h 13"/>
                <a:gd name="T28" fmla="*/ 30 w 30"/>
                <a:gd name="T29" fmla="*/ 10 h 13"/>
                <a:gd name="T30" fmla="*/ 27 w 30"/>
                <a:gd name="T3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3">
                  <a:moveTo>
                    <a:pt x="27" y="13"/>
                  </a:moveTo>
                  <a:cubicBezTo>
                    <a:pt x="27" y="13"/>
                    <a:pt x="27" y="13"/>
                    <a:pt x="26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2" y="10"/>
                    <a:pt x="21" y="9"/>
                    <a:pt x="19" y="8"/>
                  </a:cubicBezTo>
                  <a:cubicBezTo>
                    <a:pt x="18" y="7"/>
                    <a:pt x="16" y="6"/>
                    <a:pt x="14" y="5"/>
                  </a:cubicBezTo>
                  <a:cubicBezTo>
                    <a:pt x="13" y="4"/>
                    <a:pt x="11" y="3"/>
                    <a:pt x="9" y="2"/>
                  </a:cubicBezTo>
                  <a:cubicBezTo>
                    <a:pt x="8" y="2"/>
                    <a:pt x="6" y="1"/>
                    <a:pt x="5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6" y="0"/>
                    <a:pt x="8" y="1"/>
                    <a:pt x="10" y="1"/>
                  </a:cubicBezTo>
                  <a:cubicBezTo>
                    <a:pt x="12" y="1"/>
                    <a:pt x="14" y="2"/>
                    <a:pt x="15" y="3"/>
                  </a:cubicBezTo>
                  <a:cubicBezTo>
                    <a:pt x="17" y="3"/>
                    <a:pt x="19" y="4"/>
                    <a:pt x="21" y="5"/>
                  </a:cubicBezTo>
                  <a:cubicBezTo>
                    <a:pt x="22" y="6"/>
                    <a:pt x="24" y="6"/>
                    <a:pt x="25" y="7"/>
                  </a:cubicBezTo>
                  <a:cubicBezTo>
                    <a:pt x="27" y="8"/>
                    <a:pt x="28" y="8"/>
                    <a:pt x="28" y="9"/>
                  </a:cubicBezTo>
                  <a:cubicBezTo>
                    <a:pt x="29" y="9"/>
                    <a:pt x="30" y="10"/>
                    <a:pt x="30" y="10"/>
                  </a:cubicBezTo>
                  <a:lnTo>
                    <a:pt x="27" y="1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433"/>
            <p:cNvSpPr>
              <a:spLocks/>
            </p:cNvSpPr>
            <p:nvPr/>
          </p:nvSpPr>
          <p:spPr bwMode="auto">
            <a:xfrm>
              <a:off x="3195638" y="1430338"/>
              <a:ext cx="312737" cy="296863"/>
            </a:xfrm>
            <a:custGeom>
              <a:avLst/>
              <a:gdLst>
                <a:gd name="T0" fmla="*/ 41 w 46"/>
                <a:gd name="T1" fmla="*/ 30 h 43"/>
                <a:gd name="T2" fmla="*/ 36 w 46"/>
                <a:gd name="T3" fmla="*/ 22 h 43"/>
                <a:gd name="T4" fmla="*/ 46 w 46"/>
                <a:gd name="T5" fmla="*/ 14 h 43"/>
                <a:gd name="T6" fmla="*/ 32 w 46"/>
                <a:gd name="T7" fmla="*/ 10 h 43"/>
                <a:gd name="T8" fmla="*/ 31 w 46"/>
                <a:gd name="T9" fmla="*/ 0 h 43"/>
                <a:gd name="T10" fmla="*/ 23 w 46"/>
                <a:gd name="T11" fmla="*/ 7 h 43"/>
                <a:gd name="T12" fmla="*/ 20 w 46"/>
                <a:gd name="T13" fmla="*/ 8 h 43"/>
                <a:gd name="T14" fmla="*/ 15 w 46"/>
                <a:gd name="T15" fmla="*/ 3 h 43"/>
                <a:gd name="T16" fmla="*/ 9 w 46"/>
                <a:gd name="T17" fmla="*/ 13 h 43"/>
                <a:gd name="T18" fmla="*/ 7 w 46"/>
                <a:gd name="T19" fmla="*/ 29 h 43"/>
                <a:gd name="T20" fmla="*/ 18 w 46"/>
                <a:gd name="T21" fmla="*/ 41 h 43"/>
                <a:gd name="T22" fmla="*/ 26 w 46"/>
                <a:gd name="T23" fmla="*/ 43 h 43"/>
                <a:gd name="T24" fmla="*/ 26 w 46"/>
                <a:gd name="T25" fmla="*/ 30 h 43"/>
                <a:gd name="T26" fmla="*/ 41 w 46"/>
                <a:gd name="T27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3">
                  <a:moveTo>
                    <a:pt x="41" y="30"/>
                  </a:moveTo>
                  <a:cubicBezTo>
                    <a:pt x="36" y="27"/>
                    <a:pt x="36" y="22"/>
                    <a:pt x="36" y="22"/>
                  </a:cubicBezTo>
                  <a:cubicBezTo>
                    <a:pt x="44" y="20"/>
                    <a:pt x="46" y="14"/>
                    <a:pt x="46" y="14"/>
                  </a:cubicBezTo>
                  <a:cubicBezTo>
                    <a:pt x="39" y="7"/>
                    <a:pt x="32" y="10"/>
                    <a:pt x="32" y="10"/>
                  </a:cubicBezTo>
                  <a:cubicBezTo>
                    <a:pt x="39" y="7"/>
                    <a:pt x="31" y="0"/>
                    <a:pt x="31" y="0"/>
                  </a:cubicBezTo>
                  <a:cubicBezTo>
                    <a:pt x="31" y="3"/>
                    <a:pt x="27" y="6"/>
                    <a:pt x="23" y="7"/>
                  </a:cubicBezTo>
                  <a:cubicBezTo>
                    <a:pt x="21" y="7"/>
                    <a:pt x="21" y="8"/>
                    <a:pt x="20" y="8"/>
                  </a:cubicBezTo>
                  <a:cubicBezTo>
                    <a:pt x="21" y="4"/>
                    <a:pt x="15" y="3"/>
                    <a:pt x="15" y="3"/>
                  </a:cubicBezTo>
                  <a:cubicBezTo>
                    <a:pt x="17" y="8"/>
                    <a:pt x="11" y="10"/>
                    <a:pt x="9" y="13"/>
                  </a:cubicBezTo>
                  <a:cubicBezTo>
                    <a:pt x="0" y="23"/>
                    <a:pt x="7" y="29"/>
                    <a:pt x="7" y="29"/>
                  </a:cubicBezTo>
                  <a:cubicBezTo>
                    <a:pt x="8" y="39"/>
                    <a:pt x="13" y="42"/>
                    <a:pt x="18" y="41"/>
                  </a:cubicBezTo>
                  <a:cubicBezTo>
                    <a:pt x="23" y="40"/>
                    <a:pt x="26" y="43"/>
                    <a:pt x="26" y="43"/>
                  </a:cubicBezTo>
                  <a:cubicBezTo>
                    <a:pt x="28" y="35"/>
                    <a:pt x="26" y="30"/>
                    <a:pt x="26" y="30"/>
                  </a:cubicBezTo>
                  <a:cubicBezTo>
                    <a:pt x="35" y="34"/>
                    <a:pt x="41" y="30"/>
                    <a:pt x="41" y="3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434"/>
            <p:cNvSpPr>
              <a:spLocks/>
            </p:cNvSpPr>
            <p:nvPr/>
          </p:nvSpPr>
          <p:spPr bwMode="auto">
            <a:xfrm>
              <a:off x="3222625" y="1539875"/>
              <a:ext cx="196850" cy="111125"/>
            </a:xfrm>
            <a:custGeom>
              <a:avLst/>
              <a:gdLst>
                <a:gd name="T0" fmla="*/ 0 w 29"/>
                <a:gd name="T1" fmla="*/ 12 h 16"/>
                <a:gd name="T2" fmla="*/ 1 w 29"/>
                <a:gd name="T3" fmla="*/ 12 h 16"/>
                <a:gd name="T4" fmla="*/ 4 w 29"/>
                <a:gd name="T5" fmla="*/ 10 h 16"/>
                <a:gd name="T6" fmla="*/ 9 w 29"/>
                <a:gd name="T7" fmla="*/ 7 h 16"/>
                <a:gd name="T8" fmla="*/ 14 w 29"/>
                <a:gd name="T9" fmla="*/ 5 h 16"/>
                <a:gd name="T10" fmla="*/ 19 w 29"/>
                <a:gd name="T11" fmla="*/ 2 h 16"/>
                <a:gd name="T12" fmla="*/ 24 w 29"/>
                <a:gd name="T13" fmla="*/ 1 h 16"/>
                <a:gd name="T14" fmla="*/ 29 w 29"/>
                <a:gd name="T15" fmla="*/ 0 h 16"/>
                <a:gd name="T16" fmla="*/ 24 w 29"/>
                <a:gd name="T17" fmla="*/ 2 h 16"/>
                <a:gd name="T18" fmla="*/ 20 w 29"/>
                <a:gd name="T19" fmla="*/ 4 h 16"/>
                <a:gd name="T20" fmla="*/ 15 w 29"/>
                <a:gd name="T21" fmla="*/ 7 h 16"/>
                <a:gd name="T22" fmla="*/ 10 w 29"/>
                <a:gd name="T23" fmla="*/ 10 h 16"/>
                <a:gd name="T24" fmla="*/ 7 w 29"/>
                <a:gd name="T25" fmla="*/ 13 h 16"/>
                <a:gd name="T26" fmla="*/ 4 w 29"/>
                <a:gd name="T27" fmla="*/ 15 h 16"/>
                <a:gd name="T28" fmla="*/ 3 w 29"/>
                <a:gd name="T29" fmla="*/ 16 h 16"/>
                <a:gd name="T30" fmla="*/ 0 w 29"/>
                <a:gd name="T3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6">
                  <a:moveTo>
                    <a:pt x="0" y="12"/>
                  </a:moveTo>
                  <a:cubicBezTo>
                    <a:pt x="0" y="12"/>
                    <a:pt x="1" y="12"/>
                    <a:pt x="1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6" y="9"/>
                    <a:pt x="7" y="8"/>
                    <a:pt x="9" y="7"/>
                  </a:cubicBezTo>
                  <a:cubicBezTo>
                    <a:pt x="10" y="6"/>
                    <a:pt x="12" y="5"/>
                    <a:pt x="14" y="5"/>
                  </a:cubicBezTo>
                  <a:cubicBezTo>
                    <a:pt x="16" y="4"/>
                    <a:pt x="18" y="3"/>
                    <a:pt x="19" y="2"/>
                  </a:cubicBezTo>
                  <a:cubicBezTo>
                    <a:pt x="21" y="2"/>
                    <a:pt x="23" y="1"/>
                    <a:pt x="24" y="1"/>
                  </a:cubicBezTo>
                  <a:cubicBezTo>
                    <a:pt x="27" y="1"/>
                    <a:pt x="29" y="0"/>
                    <a:pt x="29" y="0"/>
                  </a:cubicBezTo>
                  <a:cubicBezTo>
                    <a:pt x="29" y="0"/>
                    <a:pt x="27" y="1"/>
                    <a:pt x="24" y="2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8" y="5"/>
                    <a:pt x="17" y="6"/>
                    <a:pt x="15" y="7"/>
                  </a:cubicBezTo>
                  <a:cubicBezTo>
                    <a:pt x="13" y="8"/>
                    <a:pt x="12" y="9"/>
                    <a:pt x="10" y="10"/>
                  </a:cubicBezTo>
                  <a:cubicBezTo>
                    <a:pt x="9" y="11"/>
                    <a:pt x="8" y="12"/>
                    <a:pt x="7" y="13"/>
                  </a:cubicBezTo>
                  <a:cubicBezTo>
                    <a:pt x="6" y="14"/>
                    <a:pt x="5" y="15"/>
                    <a:pt x="4" y="15"/>
                  </a:cubicBezTo>
                  <a:cubicBezTo>
                    <a:pt x="3" y="16"/>
                    <a:pt x="3" y="16"/>
                    <a:pt x="3" y="16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435"/>
            <p:cNvSpPr>
              <a:spLocks/>
            </p:cNvSpPr>
            <p:nvPr/>
          </p:nvSpPr>
          <p:spPr bwMode="auto">
            <a:xfrm>
              <a:off x="1941513" y="465138"/>
              <a:ext cx="223837" cy="249238"/>
            </a:xfrm>
            <a:custGeom>
              <a:avLst/>
              <a:gdLst>
                <a:gd name="T0" fmla="*/ 2 w 33"/>
                <a:gd name="T1" fmla="*/ 8 h 36"/>
                <a:gd name="T2" fmla="*/ 21 w 33"/>
                <a:gd name="T3" fmla="*/ 9 h 36"/>
                <a:gd name="T4" fmla="*/ 33 w 33"/>
                <a:gd name="T5" fmla="*/ 17 h 36"/>
                <a:gd name="T6" fmla="*/ 26 w 33"/>
                <a:gd name="T7" fmla="*/ 25 h 36"/>
                <a:gd name="T8" fmla="*/ 0 w 33"/>
                <a:gd name="T9" fmla="*/ 28 h 36"/>
                <a:gd name="T10" fmla="*/ 2 w 33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6">
                  <a:moveTo>
                    <a:pt x="2" y="8"/>
                  </a:moveTo>
                  <a:cubicBezTo>
                    <a:pt x="2" y="8"/>
                    <a:pt x="12" y="0"/>
                    <a:pt x="21" y="9"/>
                  </a:cubicBezTo>
                  <a:cubicBezTo>
                    <a:pt x="27" y="16"/>
                    <a:pt x="33" y="17"/>
                    <a:pt x="33" y="17"/>
                  </a:cubicBezTo>
                  <a:cubicBezTo>
                    <a:pt x="33" y="17"/>
                    <a:pt x="30" y="22"/>
                    <a:pt x="26" y="25"/>
                  </a:cubicBezTo>
                  <a:cubicBezTo>
                    <a:pt x="26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436"/>
            <p:cNvSpPr>
              <a:spLocks/>
            </p:cNvSpPr>
            <p:nvPr/>
          </p:nvSpPr>
          <p:spPr bwMode="auto">
            <a:xfrm>
              <a:off x="1846263" y="520700"/>
              <a:ext cx="211137" cy="338138"/>
            </a:xfrm>
            <a:custGeom>
              <a:avLst/>
              <a:gdLst>
                <a:gd name="T0" fmla="*/ 10 w 31"/>
                <a:gd name="T1" fmla="*/ 12 h 49"/>
                <a:gd name="T2" fmla="*/ 27 w 31"/>
                <a:gd name="T3" fmla="*/ 19 h 49"/>
                <a:gd name="T4" fmla="*/ 30 w 31"/>
                <a:gd name="T5" fmla="*/ 34 h 49"/>
                <a:gd name="T6" fmla="*/ 29 w 31"/>
                <a:gd name="T7" fmla="*/ 42 h 49"/>
                <a:gd name="T8" fmla="*/ 3 w 31"/>
                <a:gd name="T9" fmla="*/ 25 h 49"/>
                <a:gd name="T10" fmla="*/ 1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10" y="12"/>
                  </a:moveTo>
                  <a:cubicBezTo>
                    <a:pt x="10" y="12"/>
                    <a:pt x="24" y="13"/>
                    <a:pt x="27" y="19"/>
                  </a:cubicBezTo>
                  <a:cubicBezTo>
                    <a:pt x="31" y="24"/>
                    <a:pt x="30" y="34"/>
                    <a:pt x="30" y="34"/>
                  </a:cubicBezTo>
                  <a:cubicBezTo>
                    <a:pt x="30" y="34"/>
                    <a:pt x="26" y="39"/>
                    <a:pt x="29" y="42"/>
                  </a:cubicBezTo>
                  <a:cubicBezTo>
                    <a:pt x="29" y="42"/>
                    <a:pt x="7" y="49"/>
                    <a:pt x="3" y="25"/>
                  </a:cubicBezTo>
                  <a:cubicBezTo>
                    <a:pt x="0" y="0"/>
                    <a:pt x="10" y="12"/>
                    <a:pt x="1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437"/>
            <p:cNvSpPr>
              <a:spLocks/>
            </p:cNvSpPr>
            <p:nvPr/>
          </p:nvSpPr>
          <p:spPr bwMode="auto">
            <a:xfrm>
              <a:off x="1885950" y="327025"/>
              <a:ext cx="219075" cy="276225"/>
            </a:xfrm>
            <a:custGeom>
              <a:avLst/>
              <a:gdLst>
                <a:gd name="T0" fmla="*/ 29 w 32"/>
                <a:gd name="T1" fmla="*/ 7 h 40"/>
                <a:gd name="T2" fmla="*/ 6 w 32"/>
                <a:gd name="T3" fmla="*/ 8 h 40"/>
                <a:gd name="T4" fmla="*/ 4 w 32"/>
                <a:gd name="T5" fmla="*/ 29 h 40"/>
                <a:gd name="T6" fmla="*/ 29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29" y="7"/>
                  </a:moveTo>
                  <a:cubicBezTo>
                    <a:pt x="29" y="7"/>
                    <a:pt x="11" y="0"/>
                    <a:pt x="6" y="8"/>
                  </a:cubicBezTo>
                  <a:cubicBezTo>
                    <a:pt x="0" y="19"/>
                    <a:pt x="4" y="29"/>
                    <a:pt x="4" y="29"/>
                  </a:cubicBezTo>
                  <a:cubicBezTo>
                    <a:pt x="4" y="29"/>
                    <a:pt x="32" y="40"/>
                    <a:pt x="29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438"/>
            <p:cNvSpPr>
              <a:spLocks/>
            </p:cNvSpPr>
            <p:nvPr/>
          </p:nvSpPr>
          <p:spPr bwMode="auto">
            <a:xfrm>
              <a:off x="1736725" y="320675"/>
              <a:ext cx="312737" cy="220663"/>
            </a:xfrm>
            <a:custGeom>
              <a:avLst/>
              <a:gdLst>
                <a:gd name="T0" fmla="*/ 10 w 46"/>
                <a:gd name="T1" fmla="*/ 0 h 32"/>
                <a:gd name="T2" fmla="*/ 5 w 46"/>
                <a:gd name="T3" fmla="*/ 22 h 32"/>
                <a:gd name="T4" fmla="*/ 22 w 46"/>
                <a:gd name="T5" fmla="*/ 30 h 32"/>
                <a:gd name="T6" fmla="*/ 10 w 4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2">
                  <a:moveTo>
                    <a:pt x="10" y="0"/>
                  </a:moveTo>
                  <a:cubicBezTo>
                    <a:pt x="10" y="0"/>
                    <a:pt x="0" y="14"/>
                    <a:pt x="5" y="22"/>
                  </a:cubicBezTo>
                  <a:cubicBezTo>
                    <a:pt x="11" y="32"/>
                    <a:pt x="22" y="30"/>
                    <a:pt x="22" y="30"/>
                  </a:cubicBezTo>
                  <a:cubicBezTo>
                    <a:pt x="22" y="30"/>
                    <a:pt x="46" y="8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439"/>
            <p:cNvSpPr>
              <a:spLocks/>
            </p:cNvSpPr>
            <p:nvPr/>
          </p:nvSpPr>
          <p:spPr bwMode="auto">
            <a:xfrm>
              <a:off x="1654175" y="376238"/>
              <a:ext cx="225425" cy="247650"/>
            </a:xfrm>
            <a:custGeom>
              <a:avLst/>
              <a:gdLst>
                <a:gd name="T0" fmla="*/ 0 w 33"/>
                <a:gd name="T1" fmla="*/ 23 h 36"/>
                <a:gd name="T2" fmla="*/ 11 w 33"/>
                <a:gd name="T3" fmla="*/ 36 h 36"/>
                <a:gd name="T4" fmla="*/ 30 w 33"/>
                <a:gd name="T5" fmla="*/ 33 h 36"/>
                <a:gd name="T6" fmla="*/ 0 w 33"/>
                <a:gd name="T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0" y="23"/>
                  </a:moveTo>
                  <a:cubicBezTo>
                    <a:pt x="0" y="23"/>
                    <a:pt x="2" y="36"/>
                    <a:pt x="11" y="36"/>
                  </a:cubicBezTo>
                  <a:cubicBezTo>
                    <a:pt x="23" y="36"/>
                    <a:pt x="30" y="33"/>
                    <a:pt x="30" y="33"/>
                  </a:cubicBezTo>
                  <a:cubicBezTo>
                    <a:pt x="33" y="26"/>
                    <a:pt x="21" y="0"/>
                    <a:pt x="0" y="2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440"/>
            <p:cNvSpPr>
              <a:spLocks/>
            </p:cNvSpPr>
            <p:nvPr/>
          </p:nvSpPr>
          <p:spPr bwMode="auto">
            <a:xfrm>
              <a:off x="1627188" y="582613"/>
              <a:ext cx="287337" cy="234950"/>
            </a:xfrm>
            <a:custGeom>
              <a:avLst/>
              <a:gdLst>
                <a:gd name="T0" fmla="*/ 15 w 42"/>
                <a:gd name="T1" fmla="*/ 29 h 34"/>
                <a:gd name="T2" fmla="*/ 35 w 42"/>
                <a:gd name="T3" fmla="*/ 25 h 34"/>
                <a:gd name="T4" fmla="*/ 37 w 42"/>
                <a:gd name="T5" fmla="*/ 4 h 34"/>
                <a:gd name="T6" fmla="*/ 15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15" y="29"/>
                  </a:moveTo>
                  <a:cubicBezTo>
                    <a:pt x="15" y="29"/>
                    <a:pt x="30" y="34"/>
                    <a:pt x="35" y="25"/>
                  </a:cubicBezTo>
                  <a:cubicBezTo>
                    <a:pt x="42" y="14"/>
                    <a:pt x="37" y="4"/>
                    <a:pt x="37" y="4"/>
                  </a:cubicBezTo>
                  <a:cubicBezTo>
                    <a:pt x="37" y="4"/>
                    <a:pt x="0" y="0"/>
                    <a:pt x="15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441"/>
            <p:cNvSpPr>
              <a:spLocks/>
            </p:cNvSpPr>
            <p:nvPr/>
          </p:nvSpPr>
          <p:spPr bwMode="auto">
            <a:xfrm>
              <a:off x="1825625" y="479425"/>
              <a:ext cx="157162" cy="165100"/>
            </a:xfrm>
            <a:custGeom>
              <a:avLst/>
              <a:gdLst>
                <a:gd name="T0" fmla="*/ 0 w 23"/>
                <a:gd name="T1" fmla="*/ 12 h 24"/>
                <a:gd name="T2" fmla="*/ 11 w 23"/>
                <a:gd name="T3" fmla="*/ 24 h 24"/>
                <a:gd name="T4" fmla="*/ 23 w 23"/>
                <a:gd name="T5" fmla="*/ 12 h 24"/>
                <a:gd name="T6" fmla="*/ 12 w 23"/>
                <a:gd name="T7" fmla="*/ 0 h 24"/>
                <a:gd name="T8" fmla="*/ 0 w 23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12"/>
                  </a:moveTo>
                  <a:cubicBezTo>
                    <a:pt x="0" y="18"/>
                    <a:pt x="5" y="24"/>
                    <a:pt x="11" y="24"/>
                  </a:cubicBezTo>
                  <a:cubicBezTo>
                    <a:pt x="18" y="24"/>
                    <a:pt x="23" y="18"/>
                    <a:pt x="23" y="12"/>
                  </a:cubicBezTo>
                  <a:cubicBezTo>
                    <a:pt x="23" y="5"/>
                    <a:pt x="18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Oval 442"/>
            <p:cNvSpPr>
              <a:spLocks noChangeArrowheads="1"/>
            </p:cNvSpPr>
            <p:nvPr/>
          </p:nvSpPr>
          <p:spPr bwMode="auto">
            <a:xfrm>
              <a:off x="1852613" y="514350"/>
              <a:ext cx="101600" cy="95250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443"/>
            <p:cNvSpPr>
              <a:spLocks/>
            </p:cNvSpPr>
            <p:nvPr/>
          </p:nvSpPr>
          <p:spPr bwMode="auto">
            <a:xfrm>
              <a:off x="1947863" y="388938"/>
              <a:ext cx="109537" cy="131763"/>
            </a:xfrm>
            <a:custGeom>
              <a:avLst/>
              <a:gdLst>
                <a:gd name="T0" fmla="*/ 1 w 16"/>
                <a:gd name="T1" fmla="*/ 17 h 19"/>
                <a:gd name="T2" fmla="*/ 4 w 16"/>
                <a:gd name="T3" fmla="*/ 15 h 19"/>
                <a:gd name="T4" fmla="*/ 7 w 16"/>
                <a:gd name="T5" fmla="*/ 13 h 19"/>
                <a:gd name="T6" fmla="*/ 10 w 16"/>
                <a:gd name="T7" fmla="*/ 10 h 19"/>
                <a:gd name="T8" fmla="*/ 12 w 16"/>
                <a:gd name="T9" fmla="*/ 6 h 19"/>
                <a:gd name="T10" fmla="*/ 13 w 16"/>
                <a:gd name="T11" fmla="*/ 5 h 19"/>
                <a:gd name="T12" fmla="*/ 14 w 16"/>
                <a:gd name="T13" fmla="*/ 3 h 19"/>
                <a:gd name="T14" fmla="*/ 16 w 16"/>
                <a:gd name="T15" fmla="*/ 0 h 19"/>
                <a:gd name="T16" fmla="*/ 15 w 16"/>
                <a:gd name="T17" fmla="*/ 3 h 19"/>
                <a:gd name="T18" fmla="*/ 14 w 16"/>
                <a:gd name="T19" fmla="*/ 5 h 19"/>
                <a:gd name="T20" fmla="*/ 13 w 16"/>
                <a:gd name="T21" fmla="*/ 7 h 19"/>
                <a:gd name="T22" fmla="*/ 10 w 16"/>
                <a:gd name="T23" fmla="*/ 10 h 19"/>
                <a:gd name="T24" fmla="*/ 8 w 16"/>
                <a:gd name="T25" fmla="*/ 14 h 19"/>
                <a:gd name="T26" fmla="*/ 5 w 16"/>
                <a:gd name="T27" fmla="*/ 16 h 19"/>
                <a:gd name="T28" fmla="*/ 2 w 16"/>
                <a:gd name="T29" fmla="*/ 19 h 19"/>
                <a:gd name="T30" fmla="*/ 2 w 16"/>
                <a:gd name="T31" fmla="*/ 19 h 19"/>
                <a:gd name="T32" fmla="*/ 1 w 16"/>
                <a:gd name="T33" fmla="*/ 18 h 19"/>
                <a:gd name="T34" fmla="*/ 1 w 16"/>
                <a:gd name="T35" fmla="*/ 17 h 19"/>
                <a:gd name="T36" fmla="*/ 1 w 16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5" y="15"/>
                    <a:pt x="6" y="14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11" y="9"/>
                    <a:pt x="12" y="8"/>
                    <a:pt x="12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5" y="1"/>
                    <a:pt x="16" y="0"/>
                    <a:pt x="16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10" y="12"/>
                    <a:pt x="9" y="13"/>
                    <a:pt x="8" y="14"/>
                  </a:cubicBezTo>
                  <a:cubicBezTo>
                    <a:pt x="7" y="15"/>
                    <a:pt x="6" y="16"/>
                    <a:pt x="5" y="16"/>
                  </a:cubicBezTo>
                  <a:cubicBezTo>
                    <a:pt x="3" y="18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0" y="18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444"/>
            <p:cNvSpPr>
              <a:spLocks/>
            </p:cNvSpPr>
            <p:nvPr/>
          </p:nvSpPr>
          <p:spPr bwMode="auto">
            <a:xfrm>
              <a:off x="1811338" y="361950"/>
              <a:ext cx="61912" cy="144463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3 h 21"/>
                <a:gd name="T4" fmla="*/ 3 w 9"/>
                <a:gd name="T5" fmla="*/ 10 h 21"/>
                <a:gd name="T6" fmla="*/ 5 w 9"/>
                <a:gd name="T7" fmla="*/ 14 h 21"/>
                <a:gd name="T8" fmla="*/ 7 w 9"/>
                <a:gd name="T9" fmla="*/ 17 h 21"/>
                <a:gd name="T10" fmla="*/ 9 w 9"/>
                <a:gd name="T11" fmla="*/ 19 h 21"/>
                <a:gd name="T12" fmla="*/ 9 w 9"/>
                <a:gd name="T13" fmla="*/ 19 h 21"/>
                <a:gd name="T14" fmla="*/ 8 w 9"/>
                <a:gd name="T15" fmla="*/ 21 h 21"/>
                <a:gd name="T16" fmla="*/ 7 w 9"/>
                <a:gd name="T17" fmla="*/ 21 h 21"/>
                <a:gd name="T18" fmla="*/ 7 w 9"/>
                <a:gd name="T19" fmla="*/ 21 h 21"/>
                <a:gd name="T20" fmla="*/ 5 w 9"/>
                <a:gd name="T21" fmla="*/ 18 h 21"/>
                <a:gd name="T22" fmla="*/ 3 w 9"/>
                <a:gd name="T23" fmla="*/ 14 h 21"/>
                <a:gd name="T24" fmla="*/ 2 w 9"/>
                <a:gd name="T25" fmla="*/ 11 h 21"/>
                <a:gd name="T26" fmla="*/ 0 w 9"/>
                <a:gd name="T27" fmla="*/ 3 h 21"/>
                <a:gd name="T28" fmla="*/ 0 w 9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1" y="5"/>
                    <a:pt x="2" y="8"/>
                    <a:pt x="3" y="10"/>
                  </a:cubicBezTo>
                  <a:cubicBezTo>
                    <a:pt x="4" y="11"/>
                    <a:pt x="4" y="13"/>
                    <a:pt x="5" y="14"/>
                  </a:cubicBezTo>
                  <a:cubicBezTo>
                    <a:pt x="6" y="15"/>
                    <a:pt x="6" y="16"/>
                    <a:pt x="7" y="17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1"/>
                    <a:pt x="8" y="21"/>
                  </a:cubicBezTo>
                  <a:cubicBezTo>
                    <a:pt x="8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6" y="19"/>
                    <a:pt x="5" y="18"/>
                  </a:cubicBezTo>
                  <a:cubicBezTo>
                    <a:pt x="4" y="17"/>
                    <a:pt x="4" y="16"/>
                    <a:pt x="3" y="14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445"/>
            <p:cNvSpPr>
              <a:spLocks/>
            </p:cNvSpPr>
            <p:nvPr/>
          </p:nvSpPr>
          <p:spPr bwMode="auto">
            <a:xfrm>
              <a:off x="1974850" y="568325"/>
              <a:ext cx="130175" cy="41275"/>
            </a:xfrm>
            <a:custGeom>
              <a:avLst/>
              <a:gdLst>
                <a:gd name="T0" fmla="*/ 19 w 19"/>
                <a:gd name="T1" fmla="*/ 4 h 6"/>
                <a:gd name="T2" fmla="*/ 16 w 19"/>
                <a:gd name="T3" fmla="*/ 5 h 6"/>
                <a:gd name="T4" fmla="*/ 13 w 19"/>
                <a:gd name="T5" fmla="*/ 6 h 6"/>
                <a:gd name="T6" fmla="*/ 12 w 19"/>
                <a:gd name="T7" fmla="*/ 6 h 6"/>
                <a:gd name="T8" fmla="*/ 10 w 19"/>
                <a:gd name="T9" fmla="*/ 6 h 6"/>
                <a:gd name="T10" fmla="*/ 6 w 19"/>
                <a:gd name="T11" fmla="*/ 6 h 6"/>
                <a:gd name="T12" fmla="*/ 3 w 19"/>
                <a:gd name="T13" fmla="*/ 5 h 6"/>
                <a:gd name="T14" fmla="*/ 1 w 19"/>
                <a:gd name="T15" fmla="*/ 3 h 6"/>
                <a:gd name="T16" fmla="*/ 0 w 19"/>
                <a:gd name="T17" fmla="*/ 1 h 6"/>
                <a:gd name="T18" fmla="*/ 2 w 19"/>
                <a:gd name="T19" fmla="*/ 1 h 6"/>
                <a:gd name="T20" fmla="*/ 3 w 19"/>
                <a:gd name="T21" fmla="*/ 1 h 6"/>
                <a:gd name="T22" fmla="*/ 3 w 19"/>
                <a:gd name="T23" fmla="*/ 1 h 6"/>
                <a:gd name="T24" fmla="*/ 5 w 19"/>
                <a:gd name="T25" fmla="*/ 3 h 6"/>
                <a:gd name="T26" fmla="*/ 7 w 19"/>
                <a:gd name="T27" fmla="*/ 4 h 6"/>
                <a:gd name="T28" fmla="*/ 10 w 19"/>
                <a:gd name="T29" fmla="*/ 5 h 6"/>
                <a:gd name="T30" fmla="*/ 12 w 19"/>
                <a:gd name="T31" fmla="*/ 5 h 6"/>
                <a:gd name="T32" fmla="*/ 13 w 19"/>
                <a:gd name="T33" fmla="*/ 5 h 6"/>
                <a:gd name="T34" fmla="*/ 16 w 19"/>
                <a:gd name="T35" fmla="*/ 5 h 6"/>
                <a:gd name="T36" fmla="*/ 19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19" y="4"/>
                  </a:moveTo>
                  <a:cubicBezTo>
                    <a:pt x="19" y="4"/>
                    <a:pt x="18" y="5"/>
                    <a:pt x="16" y="5"/>
                  </a:cubicBezTo>
                  <a:cubicBezTo>
                    <a:pt x="15" y="6"/>
                    <a:pt x="14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9" y="6"/>
                    <a:pt x="7" y="6"/>
                    <a:pt x="6" y="6"/>
                  </a:cubicBezTo>
                  <a:cubicBezTo>
                    <a:pt x="5" y="6"/>
                    <a:pt x="4" y="5"/>
                    <a:pt x="3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4"/>
                    <a:pt x="10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7" y="5"/>
                    <a:pt x="19" y="4"/>
                    <a:pt x="19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3" name="Freeform 446"/>
            <p:cNvSpPr>
              <a:spLocks/>
            </p:cNvSpPr>
            <p:nvPr/>
          </p:nvSpPr>
          <p:spPr bwMode="auto">
            <a:xfrm>
              <a:off x="1885950" y="630238"/>
              <a:ext cx="115887" cy="158750"/>
            </a:xfrm>
            <a:custGeom>
              <a:avLst/>
              <a:gdLst>
                <a:gd name="T0" fmla="*/ 4 w 17"/>
                <a:gd name="T1" fmla="*/ 1 h 23"/>
                <a:gd name="T2" fmla="*/ 5 w 17"/>
                <a:gd name="T3" fmla="*/ 5 h 23"/>
                <a:gd name="T4" fmla="*/ 6 w 17"/>
                <a:gd name="T5" fmla="*/ 9 h 23"/>
                <a:gd name="T6" fmla="*/ 8 w 17"/>
                <a:gd name="T7" fmla="*/ 13 h 23"/>
                <a:gd name="T8" fmla="*/ 11 w 17"/>
                <a:gd name="T9" fmla="*/ 17 h 23"/>
                <a:gd name="T10" fmla="*/ 14 w 17"/>
                <a:gd name="T11" fmla="*/ 20 h 23"/>
                <a:gd name="T12" fmla="*/ 17 w 17"/>
                <a:gd name="T13" fmla="*/ 23 h 23"/>
                <a:gd name="T14" fmla="*/ 13 w 17"/>
                <a:gd name="T15" fmla="*/ 21 h 23"/>
                <a:gd name="T16" fmla="*/ 10 w 17"/>
                <a:gd name="T17" fmla="*/ 18 h 23"/>
                <a:gd name="T18" fmla="*/ 7 w 17"/>
                <a:gd name="T19" fmla="*/ 14 h 23"/>
                <a:gd name="T20" fmla="*/ 4 w 17"/>
                <a:gd name="T21" fmla="*/ 10 h 23"/>
                <a:gd name="T22" fmla="*/ 2 w 17"/>
                <a:gd name="T23" fmla="*/ 6 h 23"/>
                <a:gd name="T24" fmla="*/ 1 w 17"/>
                <a:gd name="T25" fmla="*/ 3 h 23"/>
                <a:gd name="T26" fmla="*/ 0 w 17"/>
                <a:gd name="T27" fmla="*/ 2 h 23"/>
                <a:gd name="T28" fmla="*/ 2 w 17"/>
                <a:gd name="T29" fmla="*/ 0 h 23"/>
                <a:gd name="T30" fmla="*/ 4 w 17"/>
                <a:gd name="T3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3">
                  <a:moveTo>
                    <a:pt x="4" y="1"/>
                  </a:moveTo>
                  <a:cubicBezTo>
                    <a:pt x="4" y="1"/>
                    <a:pt x="4" y="3"/>
                    <a:pt x="5" y="5"/>
                  </a:cubicBezTo>
                  <a:cubicBezTo>
                    <a:pt x="5" y="6"/>
                    <a:pt x="6" y="7"/>
                    <a:pt x="6" y="9"/>
                  </a:cubicBezTo>
                  <a:cubicBezTo>
                    <a:pt x="7" y="10"/>
                    <a:pt x="8" y="12"/>
                    <a:pt x="8" y="13"/>
                  </a:cubicBezTo>
                  <a:cubicBezTo>
                    <a:pt x="9" y="14"/>
                    <a:pt x="10" y="16"/>
                    <a:pt x="11" y="17"/>
                  </a:cubicBezTo>
                  <a:cubicBezTo>
                    <a:pt x="12" y="18"/>
                    <a:pt x="13" y="19"/>
                    <a:pt x="14" y="20"/>
                  </a:cubicBezTo>
                  <a:cubicBezTo>
                    <a:pt x="16" y="22"/>
                    <a:pt x="17" y="23"/>
                    <a:pt x="17" y="23"/>
                  </a:cubicBezTo>
                  <a:cubicBezTo>
                    <a:pt x="17" y="23"/>
                    <a:pt x="16" y="22"/>
                    <a:pt x="13" y="21"/>
                  </a:cubicBezTo>
                  <a:cubicBezTo>
                    <a:pt x="12" y="20"/>
                    <a:pt x="11" y="19"/>
                    <a:pt x="10" y="18"/>
                  </a:cubicBezTo>
                  <a:cubicBezTo>
                    <a:pt x="9" y="17"/>
                    <a:pt x="8" y="15"/>
                    <a:pt x="7" y="14"/>
                  </a:cubicBezTo>
                  <a:cubicBezTo>
                    <a:pt x="6" y="13"/>
                    <a:pt x="5" y="11"/>
                    <a:pt x="4" y="10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447"/>
            <p:cNvSpPr>
              <a:spLocks/>
            </p:cNvSpPr>
            <p:nvPr/>
          </p:nvSpPr>
          <p:spPr bwMode="auto">
            <a:xfrm>
              <a:off x="1743075" y="623888"/>
              <a:ext cx="103187" cy="117475"/>
            </a:xfrm>
            <a:custGeom>
              <a:avLst/>
              <a:gdLst>
                <a:gd name="T0" fmla="*/ 0 w 15"/>
                <a:gd name="T1" fmla="*/ 17 h 17"/>
                <a:gd name="T2" fmla="*/ 5 w 15"/>
                <a:gd name="T3" fmla="*/ 8 h 17"/>
                <a:gd name="T4" fmla="*/ 7 w 15"/>
                <a:gd name="T5" fmla="*/ 5 h 17"/>
                <a:gd name="T6" fmla="*/ 9 w 15"/>
                <a:gd name="T7" fmla="*/ 3 h 17"/>
                <a:gd name="T8" fmla="*/ 11 w 15"/>
                <a:gd name="T9" fmla="*/ 1 h 17"/>
                <a:gd name="T10" fmla="*/ 12 w 15"/>
                <a:gd name="T11" fmla="*/ 0 h 17"/>
                <a:gd name="T12" fmla="*/ 14 w 15"/>
                <a:gd name="T13" fmla="*/ 1 h 17"/>
                <a:gd name="T14" fmla="*/ 14 w 15"/>
                <a:gd name="T15" fmla="*/ 3 h 17"/>
                <a:gd name="T16" fmla="*/ 14 w 15"/>
                <a:gd name="T17" fmla="*/ 3 h 17"/>
                <a:gd name="T18" fmla="*/ 13 w 15"/>
                <a:gd name="T19" fmla="*/ 3 h 17"/>
                <a:gd name="T20" fmla="*/ 13 w 15"/>
                <a:gd name="T21" fmla="*/ 4 h 17"/>
                <a:gd name="T22" fmla="*/ 11 w 15"/>
                <a:gd name="T23" fmla="*/ 5 h 17"/>
                <a:gd name="T24" fmla="*/ 9 w 15"/>
                <a:gd name="T25" fmla="*/ 7 h 17"/>
                <a:gd name="T26" fmla="*/ 6 w 15"/>
                <a:gd name="T27" fmla="*/ 9 h 17"/>
                <a:gd name="T28" fmla="*/ 0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0" y="17"/>
                    <a:pt x="2" y="13"/>
                    <a:pt x="5" y="8"/>
                  </a:cubicBezTo>
                  <a:cubicBezTo>
                    <a:pt x="6" y="7"/>
                    <a:pt x="6" y="6"/>
                    <a:pt x="7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Freeform 448"/>
            <p:cNvSpPr>
              <a:spLocks/>
            </p:cNvSpPr>
            <p:nvPr/>
          </p:nvSpPr>
          <p:spPr bwMode="auto">
            <a:xfrm>
              <a:off x="1682750" y="520700"/>
              <a:ext cx="149225" cy="47625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8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9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2 w 22"/>
                <a:gd name="T29" fmla="*/ 2 h 7"/>
                <a:gd name="T30" fmla="*/ 10 w 22"/>
                <a:gd name="T31" fmla="*/ 2 h 7"/>
                <a:gd name="T32" fmla="*/ 6 w 22"/>
                <a:gd name="T33" fmla="*/ 2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7" y="1"/>
                    <a:pt x="18" y="1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8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449"/>
            <p:cNvSpPr>
              <a:spLocks/>
            </p:cNvSpPr>
            <p:nvPr/>
          </p:nvSpPr>
          <p:spPr bwMode="auto">
            <a:xfrm>
              <a:off x="3195638" y="912813"/>
              <a:ext cx="217487" cy="249238"/>
            </a:xfrm>
            <a:custGeom>
              <a:avLst/>
              <a:gdLst>
                <a:gd name="T0" fmla="*/ 2 w 32"/>
                <a:gd name="T1" fmla="*/ 8 h 36"/>
                <a:gd name="T2" fmla="*/ 21 w 32"/>
                <a:gd name="T3" fmla="*/ 9 h 36"/>
                <a:gd name="T4" fmla="*/ 32 w 32"/>
                <a:gd name="T5" fmla="*/ 16 h 36"/>
                <a:gd name="T6" fmla="*/ 26 w 32"/>
                <a:gd name="T7" fmla="*/ 25 h 36"/>
                <a:gd name="T8" fmla="*/ 0 w 32"/>
                <a:gd name="T9" fmla="*/ 28 h 36"/>
                <a:gd name="T10" fmla="*/ 2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2" y="8"/>
                  </a:moveTo>
                  <a:cubicBezTo>
                    <a:pt x="2" y="8"/>
                    <a:pt x="12" y="0"/>
                    <a:pt x="21" y="9"/>
                  </a:cubicBezTo>
                  <a:cubicBezTo>
                    <a:pt x="27" y="16"/>
                    <a:pt x="32" y="16"/>
                    <a:pt x="32" y="16"/>
                  </a:cubicBezTo>
                  <a:cubicBezTo>
                    <a:pt x="32" y="16"/>
                    <a:pt x="30" y="22"/>
                    <a:pt x="26" y="25"/>
                  </a:cubicBezTo>
                  <a:cubicBezTo>
                    <a:pt x="26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450"/>
            <p:cNvSpPr>
              <a:spLocks/>
            </p:cNvSpPr>
            <p:nvPr/>
          </p:nvSpPr>
          <p:spPr bwMode="auto">
            <a:xfrm>
              <a:off x="3092450" y="968375"/>
              <a:ext cx="219075" cy="338138"/>
            </a:xfrm>
            <a:custGeom>
              <a:avLst/>
              <a:gdLst>
                <a:gd name="T0" fmla="*/ 11 w 32"/>
                <a:gd name="T1" fmla="*/ 12 h 49"/>
                <a:gd name="T2" fmla="*/ 28 w 32"/>
                <a:gd name="T3" fmla="*/ 18 h 49"/>
                <a:gd name="T4" fmla="*/ 31 w 32"/>
                <a:gd name="T5" fmla="*/ 34 h 49"/>
                <a:gd name="T6" fmla="*/ 30 w 32"/>
                <a:gd name="T7" fmla="*/ 42 h 49"/>
                <a:gd name="T8" fmla="*/ 4 w 32"/>
                <a:gd name="T9" fmla="*/ 25 h 49"/>
                <a:gd name="T10" fmla="*/ 11 w 32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9">
                  <a:moveTo>
                    <a:pt x="11" y="12"/>
                  </a:moveTo>
                  <a:cubicBezTo>
                    <a:pt x="11" y="12"/>
                    <a:pt x="25" y="12"/>
                    <a:pt x="28" y="18"/>
                  </a:cubicBezTo>
                  <a:cubicBezTo>
                    <a:pt x="32" y="24"/>
                    <a:pt x="31" y="34"/>
                    <a:pt x="31" y="34"/>
                  </a:cubicBezTo>
                  <a:cubicBezTo>
                    <a:pt x="31" y="34"/>
                    <a:pt x="27" y="39"/>
                    <a:pt x="30" y="42"/>
                  </a:cubicBezTo>
                  <a:cubicBezTo>
                    <a:pt x="30" y="42"/>
                    <a:pt x="8" y="49"/>
                    <a:pt x="4" y="25"/>
                  </a:cubicBezTo>
                  <a:cubicBezTo>
                    <a:pt x="0" y="0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451"/>
            <p:cNvSpPr>
              <a:spLocks/>
            </p:cNvSpPr>
            <p:nvPr/>
          </p:nvSpPr>
          <p:spPr bwMode="auto">
            <a:xfrm>
              <a:off x="3140075" y="768350"/>
              <a:ext cx="219075" cy="282575"/>
            </a:xfrm>
            <a:custGeom>
              <a:avLst/>
              <a:gdLst>
                <a:gd name="T0" fmla="*/ 28 w 32"/>
                <a:gd name="T1" fmla="*/ 7 h 41"/>
                <a:gd name="T2" fmla="*/ 6 w 32"/>
                <a:gd name="T3" fmla="*/ 9 h 41"/>
                <a:gd name="T4" fmla="*/ 4 w 32"/>
                <a:gd name="T5" fmla="*/ 29 h 41"/>
                <a:gd name="T6" fmla="*/ 28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28" y="7"/>
                  </a:moveTo>
                  <a:cubicBezTo>
                    <a:pt x="28" y="7"/>
                    <a:pt x="11" y="0"/>
                    <a:pt x="6" y="9"/>
                  </a:cubicBezTo>
                  <a:cubicBezTo>
                    <a:pt x="0" y="20"/>
                    <a:pt x="4" y="29"/>
                    <a:pt x="4" y="29"/>
                  </a:cubicBezTo>
                  <a:cubicBezTo>
                    <a:pt x="4" y="29"/>
                    <a:pt x="32" y="41"/>
                    <a:pt x="28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452"/>
            <p:cNvSpPr>
              <a:spLocks/>
            </p:cNvSpPr>
            <p:nvPr/>
          </p:nvSpPr>
          <p:spPr bwMode="auto">
            <a:xfrm>
              <a:off x="2990850" y="762000"/>
              <a:ext cx="312737" cy="227013"/>
            </a:xfrm>
            <a:custGeom>
              <a:avLst/>
              <a:gdLst>
                <a:gd name="T0" fmla="*/ 10 w 46"/>
                <a:gd name="T1" fmla="*/ 0 h 33"/>
                <a:gd name="T2" fmla="*/ 5 w 46"/>
                <a:gd name="T3" fmla="*/ 23 h 33"/>
                <a:gd name="T4" fmla="*/ 22 w 46"/>
                <a:gd name="T5" fmla="*/ 30 h 33"/>
                <a:gd name="T6" fmla="*/ 10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10" y="0"/>
                  </a:moveTo>
                  <a:cubicBezTo>
                    <a:pt x="10" y="0"/>
                    <a:pt x="0" y="15"/>
                    <a:pt x="5" y="23"/>
                  </a:cubicBezTo>
                  <a:cubicBezTo>
                    <a:pt x="11" y="33"/>
                    <a:pt x="22" y="30"/>
                    <a:pt x="22" y="30"/>
                  </a:cubicBezTo>
                  <a:cubicBezTo>
                    <a:pt x="22" y="30"/>
                    <a:pt x="46" y="9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453"/>
            <p:cNvSpPr>
              <a:spLocks/>
            </p:cNvSpPr>
            <p:nvPr/>
          </p:nvSpPr>
          <p:spPr bwMode="auto">
            <a:xfrm>
              <a:off x="2908300" y="823913"/>
              <a:ext cx="219075" cy="247650"/>
            </a:xfrm>
            <a:custGeom>
              <a:avLst/>
              <a:gdLst>
                <a:gd name="T0" fmla="*/ 0 w 32"/>
                <a:gd name="T1" fmla="*/ 22 h 36"/>
                <a:gd name="T2" fmla="*/ 11 w 32"/>
                <a:gd name="T3" fmla="*/ 36 h 36"/>
                <a:gd name="T4" fmla="*/ 29 w 32"/>
                <a:gd name="T5" fmla="*/ 33 h 36"/>
                <a:gd name="T6" fmla="*/ 0 w 32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0" y="22"/>
                  </a:moveTo>
                  <a:cubicBezTo>
                    <a:pt x="0" y="22"/>
                    <a:pt x="2" y="36"/>
                    <a:pt x="11" y="36"/>
                  </a:cubicBezTo>
                  <a:cubicBezTo>
                    <a:pt x="23" y="36"/>
                    <a:pt x="29" y="33"/>
                    <a:pt x="29" y="33"/>
                  </a:cubicBezTo>
                  <a:cubicBezTo>
                    <a:pt x="32" y="25"/>
                    <a:pt x="21" y="0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454"/>
            <p:cNvSpPr>
              <a:spLocks/>
            </p:cNvSpPr>
            <p:nvPr/>
          </p:nvSpPr>
          <p:spPr bwMode="auto">
            <a:xfrm>
              <a:off x="2881313" y="1030288"/>
              <a:ext cx="287337" cy="234950"/>
            </a:xfrm>
            <a:custGeom>
              <a:avLst/>
              <a:gdLst>
                <a:gd name="T0" fmla="*/ 14 w 42"/>
                <a:gd name="T1" fmla="*/ 29 h 34"/>
                <a:gd name="T2" fmla="*/ 35 w 42"/>
                <a:gd name="T3" fmla="*/ 25 h 34"/>
                <a:gd name="T4" fmla="*/ 37 w 42"/>
                <a:gd name="T5" fmla="*/ 4 h 34"/>
                <a:gd name="T6" fmla="*/ 14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14" y="29"/>
                  </a:moveTo>
                  <a:cubicBezTo>
                    <a:pt x="14" y="29"/>
                    <a:pt x="30" y="34"/>
                    <a:pt x="35" y="25"/>
                  </a:cubicBezTo>
                  <a:cubicBezTo>
                    <a:pt x="42" y="14"/>
                    <a:pt x="37" y="4"/>
                    <a:pt x="37" y="4"/>
                  </a:cubicBezTo>
                  <a:cubicBezTo>
                    <a:pt x="37" y="4"/>
                    <a:pt x="0" y="0"/>
                    <a:pt x="14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Oval 455"/>
            <p:cNvSpPr>
              <a:spLocks noChangeArrowheads="1"/>
            </p:cNvSpPr>
            <p:nvPr/>
          </p:nvSpPr>
          <p:spPr bwMode="auto">
            <a:xfrm>
              <a:off x="3079750" y="927100"/>
              <a:ext cx="155575" cy="15875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Oval 456"/>
            <p:cNvSpPr>
              <a:spLocks noChangeArrowheads="1"/>
            </p:cNvSpPr>
            <p:nvPr/>
          </p:nvSpPr>
          <p:spPr bwMode="auto">
            <a:xfrm>
              <a:off x="3106738" y="954088"/>
              <a:ext cx="101600" cy="104775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457"/>
            <p:cNvSpPr>
              <a:spLocks/>
            </p:cNvSpPr>
            <p:nvPr/>
          </p:nvSpPr>
          <p:spPr bwMode="auto">
            <a:xfrm>
              <a:off x="3201988" y="838200"/>
              <a:ext cx="101600" cy="130175"/>
            </a:xfrm>
            <a:custGeom>
              <a:avLst/>
              <a:gdLst>
                <a:gd name="T0" fmla="*/ 1 w 15"/>
                <a:gd name="T1" fmla="*/ 17 h 19"/>
                <a:gd name="T2" fmla="*/ 4 w 15"/>
                <a:gd name="T3" fmla="*/ 15 h 19"/>
                <a:gd name="T4" fmla="*/ 7 w 15"/>
                <a:gd name="T5" fmla="*/ 13 h 19"/>
                <a:gd name="T6" fmla="*/ 10 w 15"/>
                <a:gd name="T7" fmla="*/ 10 h 19"/>
                <a:gd name="T8" fmla="*/ 12 w 15"/>
                <a:gd name="T9" fmla="*/ 6 h 19"/>
                <a:gd name="T10" fmla="*/ 13 w 15"/>
                <a:gd name="T11" fmla="*/ 5 h 19"/>
                <a:gd name="T12" fmla="*/ 14 w 15"/>
                <a:gd name="T13" fmla="*/ 3 h 19"/>
                <a:gd name="T14" fmla="*/ 15 w 15"/>
                <a:gd name="T15" fmla="*/ 0 h 19"/>
                <a:gd name="T16" fmla="*/ 14 w 15"/>
                <a:gd name="T17" fmla="*/ 3 h 19"/>
                <a:gd name="T18" fmla="*/ 14 w 15"/>
                <a:gd name="T19" fmla="*/ 5 h 19"/>
                <a:gd name="T20" fmla="*/ 13 w 15"/>
                <a:gd name="T21" fmla="*/ 7 h 19"/>
                <a:gd name="T22" fmla="*/ 10 w 15"/>
                <a:gd name="T23" fmla="*/ 10 h 19"/>
                <a:gd name="T24" fmla="*/ 7 w 15"/>
                <a:gd name="T25" fmla="*/ 13 h 19"/>
                <a:gd name="T26" fmla="*/ 5 w 15"/>
                <a:gd name="T27" fmla="*/ 16 h 19"/>
                <a:gd name="T28" fmla="*/ 2 w 15"/>
                <a:gd name="T29" fmla="*/ 18 h 19"/>
                <a:gd name="T30" fmla="*/ 2 w 15"/>
                <a:gd name="T31" fmla="*/ 18 h 19"/>
                <a:gd name="T32" fmla="*/ 0 w 15"/>
                <a:gd name="T33" fmla="*/ 18 h 19"/>
                <a:gd name="T34" fmla="*/ 1 w 15"/>
                <a:gd name="T35" fmla="*/ 17 h 19"/>
                <a:gd name="T36" fmla="*/ 1 w 15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10" y="8"/>
                    <a:pt x="11" y="7"/>
                    <a:pt x="12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4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2"/>
                    <a:pt x="7" y="13"/>
                  </a:cubicBezTo>
                  <a:cubicBezTo>
                    <a:pt x="6" y="14"/>
                    <a:pt x="5" y="15"/>
                    <a:pt x="5" y="16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458"/>
            <p:cNvSpPr>
              <a:spLocks/>
            </p:cNvSpPr>
            <p:nvPr/>
          </p:nvSpPr>
          <p:spPr bwMode="auto">
            <a:xfrm>
              <a:off x="3059113" y="809625"/>
              <a:ext cx="68262" cy="144463"/>
            </a:xfrm>
            <a:custGeom>
              <a:avLst/>
              <a:gdLst>
                <a:gd name="T0" fmla="*/ 0 w 10"/>
                <a:gd name="T1" fmla="*/ 0 h 21"/>
                <a:gd name="T2" fmla="*/ 1 w 10"/>
                <a:gd name="T3" fmla="*/ 3 h 21"/>
                <a:gd name="T4" fmla="*/ 4 w 10"/>
                <a:gd name="T5" fmla="*/ 10 h 21"/>
                <a:gd name="T6" fmla="*/ 6 w 10"/>
                <a:gd name="T7" fmla="*/ 13 h 21"/>
                <a:gd name="T8" fmla="*/ 7 w 10"/>
                <a:gd name="T9" fmla="*/ 16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21 h 21"/>
                <a:gd name="T16" fmla="*/ 7 w 10"/>
                <a:gd name="T17" fmla="*/ 21 h 21"/>
                <a:gd name="T18" fmla="*/ 7 w 10"/>
                <a:gd name="T19" fmla="*/ 20 h 21"/>
                <a:gd name="T20" fmla="*/ 6 w 10"/>
                <a:gd name="T21" fmla="*/ 17 h 21"/>
                <a:gd name="T22" fmla="*/ 4 w 10"/>
                <a:gd name="T23" fmla="*/ 14 h 21"/>
                <a:gd name="T24" fmla="*/ 3 w 10"/>
                <a:gd name="T25" fmla="*/ 10 h 21"/>
                <a:gd name="T26" fmla="*/ 1 w 10"/>
                <a:gd name="T27" fmla="*/ 3 h 21"/>
                <a:gd name="T28" fmla="*/ 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0"/>
                  </a:cubicBezTo>
                  <a:cubicBezTo>
                    <a:pt x="4" y="11"/>
                    <a:pt x="5" y="12"/>
                    <a:pt x="6" y="13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9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20"/>
                    <a:pt x="7" y="19"/>
                    <a:pt x="6" y="17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4" y="13"/>
                    <a:pt x="3" y="12"/>
                    <a:pt x="3" y="10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459"/>
            <p:cNvSpPr>
              <a:spLocks/>
            </p:cNvSpPr>
            <p:nvPr/>
          </p:nvSpPr>
          <p:spPr bwMode="auto">
            <a:xfrm>
              <a:off x="3228975" y="1017588"/>
              <a:ext cx="122237" cy="41275"/>
            </a:xfrm>
            <a:custGeom>
              <a:avLst/>
              <a:gdLst>
                <a:gd name="T0" fmla="*/ 18 w 18"/>
                <a:gd name="T1" fmla="*/ 4 h 6"/>
                <a:gd name="T2" fmla="*/ 16 w 18"/>
                <a:gd name="T3" fmla="*/ 5 h 6"/>
                <a:gd name="T4" fmla="*/ 13 w 18"/>
                <a:gd name="T5" fmla="*/ 6 h 6"/>
                <a:gd name="T6" fmla="*/ 11 w 18"/>
                <a:gd name="T7" fmla="*/ 6 h 6"/>
                <a:gd name="T8" fmla="*/ 10 w 18"/>
                <a:gd name="T9" fmla="*/ 6 h 6"/>
                <a:gd name="T10" fmla="*/ 6 w 18"/>
                <a:gd name="T11" fmla="*/ 6 h 6"/>
                <a:gd name="T12" fmla="*/ 3 w 18"/>
                <a:gd name="T13" fmla="*/ 5 h 6"/>
                <a:gd name="T14" fmla="*/ 1 w 18"/>
                <a:gd name="T15" fmla="*/ 3 h 6"/>
                <a:gd name="T16" fmla="*/ 0 w 18"/>
                <a:gd name="T17" fmla="*/ 1 h 6"/>
                <a:gd name="T18" fmla="*/ 2 w 18"/>
                <a:gd name="T19" fmla="*/ 0 h 6"/>
                <a:gd name="T20" fmla="*/ 2 w 18"/>
                <a:gd name="T21" fmla="*/ 1 h 6"/>
                <a:gd name="T22" fmla="*/ 3 w 18"/>
                <a:gd name="T23" fmla="*/ 1 h 6"/>
                <a:gd name="T24" fmla="*/ 5 w 18"/>
                <a:gd name="T25" fmla="*/ 2 h 6"/>
                <a:gd name="T26" fmla="*/ 7 w 18"/>
                <a:gd name="T27" fmla="*/ 4 h 6"/>
                <a:gd name="T28" fmla="*/ 10 w 18"/>
                <a:gd name="T29" fmla="*/ 5 h 6"/>
                <a:gd name="T30" fmla="*/ 11 w 18"/>
                <a:gd name="T31" fmla="*/ 5 h 6"/>
                <a:gd name="T32" fmla="*/ 13 w 18"/>
                <a:gd name="T33" fmla="*/ 5 h 6"/>
                <a:gd name="T34" fmla="*/ 16 w 18"/>
                <a:gd name="T35" fmla="*/ 5 h 6"/>
                <a:gd name="T36" fmla="*/ 18 w 18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6">
                  <a:moveTo>
                    <a:pt x="18" y="4"/>
                  </a:moveTo>
                  <a:cubicBezTo>
                    <a:pt x="18" y="4"/>
                    <a:pt x="17" y="5"/>
                    <a:pt x="16" y="5"/>
                  </a:cubicBezTo>
                  <a:cubicBezTo>
                    <a:pt x="15" y="5"/>
                    <a:pt x="14" y="6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5" y="2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4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7" y="4"/>
                    <a:pt x="18" y="4"/>
                    <a:pt x="18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460"/>
            <p:cNvSpPr>
              <a:spLocks/>
            </p:cNvSpPr>
            <p:nvPr/>
          </p:nvSpPr>
          <p:spPr bwMode="auto">
            <a:xfrm>
              <a:off x="3140075" y="1071563"/>
              <a:ext cx="115887" cy="165100"/>
            </a:xfrm>
            <a:custGeom>
              <a:avLst/>
              <a:gdLst>
                <a:gd name="T0" fmla="*/ 4 w 17"/>
                <a:gd name="T1" fmla="*/ 2 h 24"/>
                <a:gd name="T2" fmla="*/ 5 w 17"/>
                <a:gd name="T3" fmla="*/ 6 h 24"/>
                <a:gd name="T4" fmla="*/ 6 w 17"/>
                <a:gd name="T5" fmla="*/ 10 h 24"/>
                <a:gd name="T6" fmla="*/ 8 w 17"/>
                <a:gd name="T7" fmla="*/ 14 h 24"/>
                <a:gd name="T8" fmla="*/ 11 w 17"/>
                <a:gd name="T9" fmla="*/ 18 h 24"/>
                <a:gd name="T10" fmla="*/ 14 w 17"/>
                <a:gd name="T11" fmla="*/ 21 h 24"/>
                <a:gd name="T12" fmla="*/ 17 w 17"/>
                <a:gd name="T13" fmla="*/ 24 h 24"/>
                <a:gd name="T14" fmla="*/ 13 w 17"/>
                <a:gd name="T15" fmla="*/ 21 h 24"/>
                <a:gd name="T16" fmla="*/ 10 w 17"/>
                <a:gd name="T17" fmla="*/ 19 h 24"/>
                <a:gd name="T18" fmla="*/ 7 w 17"/>
                <a:gd name="T19" fmla="*/ 15 h 24"/>
                <a:gd name="T20" fmla="*/ 4 w 17"/>
                <a:gd name="T21" fmla="*/ 11 h 24"/>
                <a:gd name="T22" fmla="*/ 2 w 17"/>
                <a:gd name="T23" fmla="*/ 7 h 24"/>
                <a:gd name="T24" fmla="*/ 0 w 17"/>
                <a:gd name="T25" fmla="*/ 4 h 24"/>
                <a:gd name="T26" fmla="*/ 0 w 17"/>
                <a:gd name="T27" fmla="*/ 3 h 24"/>
                <a:gd name="T28" fmla="*/ 1 w 17"/>
                <a:gd name="T29" fmla="*/ 1 h 24"/>
                <a:gd name="T30" fmla="*/ 4 w 17"/>
                <a:gd name="T3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4">
                  <a:moveTo>
                    <a:pt x="4" y="2"/>
                  </a:moveTo>
                  <a:cubicBezTo>
                    <a:pt x="4" y="2"/>
                    <a:pt x="4" y="4"/>
                    <a:pt x="5" y="6"/>
                  </a:cubicBezTo>
                  <a:cubicBezTo>
                    <a:pt x="5" y="7"/>
                    <a:pt x="6" y="8"/>
                    <a:pt x="6" y="10"/>
                  </a:cubicBezTo>
                  <a:cubicBezTo>
                    <a:pt x="7" y="11"/>
                    <a:pt x="7" y="13"/>
                    <a:pt x="8" y="14"/>
                  </a:cubicBezTo>
                  <a:cubicBezTo>
                    <a:pt x="9" y="15"/>
                    <a:pt x="10" y="17"/>
                    <a:pt x="11" y="18"/>
                  </a:cubicBezTo>
                  <a:cubicBezTo>
                    <a:pt x="12" y="19"/>
                    <a:pt x="13" y="20"/>
                    <a:pt x="14" y="21"/>
                  </a:cubicBezTo>
                  <a:cubicBezTo>
                    <a:pt x="15" y="22"/>
                    <a:pt x="17" y="24"/>
                    <a:pt x="17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12" y="21"/>
                    <a:pt x="11" y="20"/>
                    <a:pt x="10" y="19"/>
                  </a:cubicBezTo>
                  <a:cubicBezTo>
                    <a:pt x="9" y="18"/>
                    <a:pt x="8" y="16"/>
                    <a:pt x="7" y="15"/>
                  </a:cubicBezTo>
                  <a:cubicBezTo>
                    <a:pt x="5" y="14"/>
                    <a:pt x="5" y="12"/>
                    <a:pt x="4" y="11"/>
                  </a:cubicBezTo>
                  <a:cubicBezTo>
                    <a:pt x="3" y="10"/>
                    <a:pt x="2" y="8"/>
                    <a:pt x="2" y="7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461"/>
            <p:cNvSpPr>
              <a:spLocks/>
            </p:cNvSpPr>
            <p:nvPr/>
          </p:nvSpPr>
          <p:spPr bwMode="auto">
            <a:xfrm>
              <a:off x="2997200" y="1071563"/>
              <a:ext cx="103187" cy="117475"/>
            </a:xfrm>
            <a:custGeom>
              <a:avLst/>
              <a:gdLst>
                <a:gd name="T0" fmla="*/ 0 w 15"/>
                <a:gd name="T1" fmla="*/ 17 h 17"/>
                <a:gd name="T2" fmla="*/ 5 w 15"/>
                <a:gd name="T3" fmla="*/ 8 h 17"/>
                <a:gd name="T4" fmla="*/ 7 w 15"/>
                <a:gd name="T5" fmla="*/ 5 h 17"/>
                <a:gd name="T6" fmla="*/ 9 w 15"/>
                <a:gd name="T7" fmla="*/ 2 h 17"/>
                <a:gd name="T8" fmla="*/ 11 w 15"/>
                <a:gd name="T9" fmla="*/ 1 h 17"/>
                <a:gd name="T10" fmla="*/ 12 w 15"/>
                <a:gd name="T11" fmla="*/ 0 h 17"/>
                <a:gd name="T12" fmla="*/ 14 w 15"/>
                <a:gd name="T13" fmla="*/ 0 h 17"/>
                <a:gd name="T14" fmla="*/ 14 w 15"/>
                <a:gd name="T15" fmla="*/ 3 h 17"/>
                <a:gd name="T16" fmla="*/ 14 w 15"/>
                <a:gd name="T17" fmla="*/ 3 h 17"/>
                <a:gd name="T18" fmla="*/ 13 w 15"/>
                <a:gd name="T19" fmla="*/ 3 h 17"/>
                <a:gd name="T20" fmla="*/ 13 w 15"/>
                <a:gd name="T21" fmla="*/ 3 h 17"/>
                <a:gd name="T22" fmla="*/ 11 w 15"/>
                <a:gd name="T23" fmla="*/ 4 h 17"/>
                <a:gd name="T24" fmla="*/ 9 w 15"/>
                <a:gd name="T25" fmla="*/ 6 h 17"/>
                <a:gd name="T26" fmla="*/ 6 w 15"/>
                <a:gd name="T27" fmla="*/ 9 h 17"/>
                <a:gd name="T28" fmla="*/ 0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0" y="17"/>
                    <a:pt x="2" y="12"/>
                    <a:pt x="5" y="8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4" y="0"/>
                    <a:pt x="14" y="0"/>
                  </a:cubicBezTo>
                  <a:cubicBezTo>
                    <a:pt x="15" y="1"/>
                    <a:pt x="14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462"/>
            <p:cNvSpPr>
              <a:spLocks/>
            </p:cNvSpPr>
            <p:nvPr/>
          </p:nvSpPr>
          <p:spPr bwMode="auto">
            <a:xfrm>
              <a:off x="2936875" y="968375"/>
              <a:ext cx="149225" cy="49213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7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8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2 w 22"/>
                <a:gd name="T29" fmla="*/ 2 h 7"/>
                <a:gd name="T30" fmla="*/ 10 w 22"/>
                <a:gd name="T31" fmla="*/ 2 h 7"/>
                <a:gd name="T32" fmla="*/ 6 w 22"/>
                <a:gd name="T33" fmla="*/ 1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9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1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7" y="2"/>
                    <a:pt x="6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463"/>
            <p:cNvSpPr>
              <a:spLocks/>
            </p:cNvSpPr>
            <p:nvPr/>
          </p:nvSpPr>
          <p:spPr bwMode="auto">
            <a:xfrm>
              <a:off x="2057400" y="1347788"/>
              <a:ext cx="217487" cy="247650"/>
            </a:xfrm>
            <a:custGeom>
              <a:avLst/>
              <a:gdLst>
                <a:gd name="T0" fmla="*/ 2 w 32"/>
                <a:gd name="T1" fmla="*/ 8 h 36"/>
                <a:gd name="T2" fmla="*/ 20 w 32"/>
                <a:gd name="T3" fmla="*/ 9 h 36"/>
                <a:gd name="T4" fmla="*/ 32 w 32"/>
                <a:gd name="T5" fmla="*/ 17 h 36"/>
                <a:gd name="T6" fmla="*/ 25 w 32"/>
                <a:gd name="T7" fmla="*/ 25 h 36"/>
                <a:gd name="T8" fmla="*/ 0 w 32"/>
                <a:gd name="T9" fmla="*/ 28 h 36"/>
                <a:gd name="T10" fmla="*/ 2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2" y="8"/>
                  </a:moveTo>
                  <a:cubicBezTo>
                    <a:pt x="2" y="8"/>
                    <a:pt x="11" y="0"/>
                    <a:pt x="20" y="9"/>
                  </a:cubicBezTo>
                  <a:cubicBezTo>
                    <a:pt x="27" y="16"/>
                    <a:pt x="32" y="17"/>
                    <a:pt x="32" y="17"/>
                  </a:cubicBezTo>
                  <a:cubicBezTo>
                    <a:pt x="32" y="17"/>
                    <a:pt x="29" y="22"/>
                    <a:pt x="25" y="25"/>
                  </a:cubicBezTo>
                  <a:cubicBezTo>
                    <a:pt x="25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464"/>
            <p:cNvSpPr>
              <a:spLocks/>
            </p:cNvSpPr>
            <p:nvPr/>
          </p:nvSpPr>
          <p:spPr bwMode="auto">
            <a:xfrm>
              <a:off x="1954213" y="1403350"/>
              <a:ext cx="211137" cy="336550"/>
            </a:xfrm>
            <a:custGeom>
              <a:avLst/>
              <a:gdLst>
                <a:gd name="T0" fmla="*/ 11 w 31"/>
                <a:gd name="T1" fmla="*/ 12 h 49"/>
                <a:gd name="T2" fmla="*/ 28 w 31"/>
                <a:gd name="T3" fmla="*/ 18 h 49"/>
                <a:gd name="T4" fmla="*/ 30 w 31"/>
                <a:gd name="T5" fmla="*/ 34 h 49"/>
                <a:gd name="T6" fmla="*/ 29 w 31"/>
                <a:gd name="T7" fmla="*/ 42 h 49"/>
                <a:gd name="T8" fmla="*/ 4 w 31"/>
                <a:gd name="T9" fmla="*/ 25 h 49"/>
                <a:gd name="T10" fmla="*/ 11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11" y="12"/>
                  </a:moveTo>
                  <a:cubicBezTo>
                    <a:pt x="11" y="12"/>
                    <a:pt x="25" y="13"/>
                    <a:pt x="28" y="18"/>
                  </a:cubicBezTo>
                  <a:cubicBezTo>
                    <a:pt x="31" y="24"/>
                    <a:pt x="30" y="34"/>
                    <a:pt x="30" y="34"/>
                  </a:cubicBezTo>
                  <a:cubicBezTo>
                    <a:pt x="30" y="34"/>
                    <a:pt x="27" y="39"/>
                    <a:pt x="29" y="42"/>
                  </a:cubicBezTo>
                  <a:cubicBezTo>
                    <a:pt x="29" y="42"/>
                    <a:pt x="7" y="49"/>
                    <a:pt x="4" y="25"/>
                  </a:cubicBezTo>
                  <a:cubicBezTo>
                    <a:pt x="0" y="0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465"/>
            <p:cNvSpPr>
              <a:spLocks/>
            </p:cNvSpPr>
            <p:nvPr/>
          </p:nvSpPr>
          <p:spPr bwMode="auto">
            <a:xfrm>
              <a:off x="2001838" y="1203325"/>
              <a:ext cx="219075" cy="282575"/>
            </a:xfrm>
            <a:custGeom>
              <a:avLst/>
              <a:gdLst>
                <a:gd name="T0" fmla="*/ 28 w 32"/>
                <a:gd name="T1" fmla="*/ 7 h 41"/>
                <a:gd name="T2" fmla="*/ 6 w 32"/>
                <a:gd name="T3" fmla="*/ 9 h 41"/>
                <a:gd name="T4" fmla="*/ 4 w 32"/>
                <a:gd name="T5" fmla="*/ 30 h 41"/>
                <a:gd name="T6" fmla="*/ 28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28" y="7"/>
                  </a:moveTo>
                  <a:cubicBezTo>
                    <a:pt x="28" y="7"/>
                    <a:pt x="11" y="0"/>
                    <a:pt x="6" y="9"/>
                  </a:cubicBezTo>
                  <a:cubicBezTo>
                    <a:pt x="0" y="20"/>
                    <a:pt x="4" y="30"/>
                    <a:pt x="4" y="30"/>
                  </a:cubicBezTo>
                  <a:cubicBezTo>
                    <a:pt x="4" y="30"/>
                    <a:pt x="32" y="41"/>
                    <a:pt x="28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466"/>
            <p:cNvSpPr>
              <a:spLocks/>
            </p:cNvSpPr>
            <p:nvPr/>
          </p:nvSpPr>
          <p:spPr bwMode="auto">
            <a:xfrm>
              <a:off x="1852613" y="1195388"/>
              <a:ext cx="312737" cy="228600"/>
            </a:xfrm>
            <a:custGeom>
              <a:avLst/>
              <a:gdLst>
                <a:gd name="T0" fmla="*/ 10 w 46"/>
                <a:gd name="T1" fmla="*/ 0 h 33"/>
                <a:gd name="T2" fmla="*/ 5 w 46"/>
                <a:gd name="T3" fmla="*/ 23 h 33"/>
                <a:gd name="T4" fmla="*/ 22 w 46"/>
                <a:gd name="T5" fmla="*/ 30 h 33"/>
                <a:gd name="T6" fmla="*/ 10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10" y="0"/>
                  </a:moveTo>
                  <a:cubicBezTo>
                    <a:pt x="10" y="0"/>
                    <a:pt x="0" y="15"/>
                    <a:pt x="5" y="23"/>
                  </a:cubicBezTo>
                  <a:cubicBezTo>
                    <a:pt x="10" y="33"/>
                    <a:pt x="22" y="30"/>
                    <a:pt x="22" y="30"/>
                  </a:cubicBezTo>
                  <a:cubicBezTo>
                    <a:pt x="22" y="30"/>
                    <a:pt x="46" y="9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467"/>
            <p:cNvSpPr>
              <a:spLocks/>
            </p:cNvSpPr>
            <p:nvPr/>
          </p:nvSpPr>
          <p:spPr bwMode="auto">
            <a:xfrm>
              <a:off x="1770063" y="1257300"/>
              <a:ext cx="219075" cy="249238"/>
            </a:xfrm>
            <a:custGeom>
              <a:avLst/>
              <a:gdLst>
                <a:gd name="T0" fmla="*/ 0 w 32"/>
                <a:gd name="T1" fmla="*/ 22 h 36"/>
                <a:gd name="T2" fmla="*/ 11 w 32"/>
                <a:gd name="T3" fmla="*/ 36 h 36"/>
                <a:gd name="T4" fmla="*/ 29 w 32"/>
                <a:gd name="T5" fmla="*/ 33 h 36"/>
                <a:gd name="T6" fmla="*/ 0 w 32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0" y="22"/>
                  </a:moveTo>
                  <a:cubicBezTo>
                    <a:pt x="0" y="22"/>
                    <a:pt x="2" y="36"/>
                    <a:pt x="11" y="36"/>
                  </a:cubicBezTo>
                  <a:cubicBezTo>
                    <a:pt x="22" y="36"/>
                    <a:pt x="29" y="33"/>
                    <a:pt x="29" y="33"/>
                  </a:cubicBezTo>
                  <a:cubicBezTo>
                    <a:pt x="32" y="25"/>
                    <a:pt x="21" y="0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468"/>
            <p:cNvSpPr>
              <a:spLocks/>
            </p:cNvSpPr>
            <p:nvPr/>
          </p:nvSpPr>
          <p:spPr bwMode="auto">
            <a:xfrm>
              <a:off x="1743075" y="1465263"/>
              <a:ext cx="279400" cy="233363"/>
            </a:xfrm>
            <a:custGeom>
              <a:avLst/>
              <a:gdLst>
                <a:gd name="T0" fmla="*/ 14 w 41"/>
                <a:gd name="T1" fmla="*/ 29 h 34"/>
                <a:gd name="T2" fmla="*/ 35 w 41"/>
                <a:gd name="T3" fmla="*/ 25 h 34"/>
                <a:gd name="T4" fmla="*/ 37 w 41"/>
                <a:gd name="T5" fmla="*/ 4 h 34"/>
                <a:gd name="T6" fmla="*/ 14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14" y="29"/>
                  </a:moveTo>
                  <a:cubicBezTo>
                    <a:pt x="14" y="29"/>
                    <a:pt x="30" y="34"/>
                    <a:pt x="35" y="25"/>
                  </a:cubicBezTo>
                  <a:cubicBezTo>
                    <a:pt x="41" y="14"/>
                    <a:pt x="37" y="4"/>
                    <a:pt x="37" y="4"/>
                  </a:cubicBezTo>
                  <a:cubicBezTo>
                    <a:pt x="37" y="4"/>
                    <a:pt x="0" y="0"/>
                    <a:pt x="14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Oval 469"/>
            <p:cNvSpPr>
              <a:spLocks noChangeArrowheads="1"/>
            </p:cNvSpPr>
            <p:nvPr/>
          </p:nvSpPr>
          <p:spPr bwMode="auto">
            <a:xfrm>
              <a:off x="1933575" y="1362075"/>
              <a:ext cx="165100" cy="157163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Oval 470"/>
            <p:cNvSpPr>
              <a:spLocks noChangeArrowheads="1"/>
            </p:cNvSpPr>
            <p:nvPr/>
          </p:nvSpPr>
          <p:spPr bwMode="auto">
            <a:xfrm>
              <a:off x="1968500" y="1389063"/>
              <a:ext cx="95250" cy="1031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471"/>
            <p:cNvSpPr>
              <a:spLocks/>
            </p:cNvSpPr>
            <p:nvPr/>
          </p:nvSpPr>
          <p:spPr bwMode="auto">
            <a:xfrm>
              <a:off x="2063750" y="1271588"/>
              <a:ext cx="101600" cy="131763"/>
            </a:xfrm>
            <a:custGeom>
              <a:avLst/>
              <a:gdLst>
                <a:gd name="T0" fmla="*/ 1 w 15"/>
                <a:gd name="T1" fmla="*/ 17 h 19"/>
                <a:gd name="T2" fmla="*/ 4 w 15"/>
                <a:gd name="T3" fmla="*/ 15 h 19"/>
                <a:gd name="T4" fmla="*/ 6 w 15"/>
                <a:gd name="T5" fmla="*/ 13 h 19"/>
                <a:gd name="T6" fmla="*/ 9 w 15"/>
                <a:gd name="T7" fmla="*/ 10 h 19"/>
                <a:gd name="T8" fmla="*/ 12 w 15"/>
                <a:gd name="T9" fmla="*/ 6 h 19"/>
                <a:gd name="T10" fmla="*/ 13 w 15"/>
                <a:gd name="T11" fmla="*/ 5 h 19"/>
                <a:gd name="T12" fmla="*/ 14 w 15"/>
                <a:gd name="T13" fmla="*/ 3 h 19"/>
                <a:gd name="T14" fmla="*/ 15 w 15"/>
                <a:gd name="T15" fmla="*/ 0 h 19"/>
                <a:gd name="T16" fmla="*/ 14 w 15"/>
                <a:gd name="T17" fmla="*/ 3 h 19"/>
                <a:gd name="T18" fmla="*/ 13 w 15"/>
                <a:gd name="T19" fmla="*/ 5 h 19"/>
                <a:gd name="T20" fmla="*/ 12 w 15"/>
                <a:gd name="T21" fmla="*/ 7 h 19"/>
                <a:gd name="T22" fmla="*/ 10 w 15"/>
                <a:gd name="T23" fmla="*/ 10 h 19"/>
                <a:gd name="T24" fmla="*/ 7 w 15"/>
                <a:gd name="T25" fmla="*/ 14 h 19"/>
                <a:gd name="T26" fmla="*/ 4 w 15"/>
                <a:gd name="T27" fmla="*/ 16 h 19"/>
                <a:gd name="T28" fmla="*/ 2 w 15"/>
                <a:gd name="T29" fmla="*/ 18 h 19"/>
                <a:gd name="T30" fmla="*/ 2 w 15"/>
                <a:gd name="T31" fmla="*/ 19 h 19"/>
                <a:gd name="T32" fmla="*/ 0 w 15"/>
                <a:gd name="T33" fmla="*/ 18 h 19"/>
                <a:gd name="T34" fmla="*/ 1 w 15"/>
                <a:gd name="T35" fmla="*/ 17 h 19"/>
                <a:gd name="T36" fmla="*/ 1 w 15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4" y="3"/>
                  </a:cubicBezTo>
                  <a:cubicBezTo>
                    <a:pt x="14" y="4"/>
                    <a:pt x="14" y="4"/>
                    <a:pt x="13" y="5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7" y="14"/>
                  </a:cubicBezTo>
                  <a:cubicBezTo>
                    <a:pt x="6" y="15"/>
                    <a:pt x="5" y="15"/>
                    <a:pt x="4" y="16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472"/>
            <p:cNvSpPr>
              <a:spLocks/>
            </p:cNvSpPr>
            <p:nvPr/>
          </p:nvSpPr>
          <p:spPr bwMode="auto">
            <a:xfrm>
              <a:off x="1920875" y="1244600"/>
              <a:ext cx="68262" cy="144463"/>
            </a:xfrm>
            <a:custGeom>
              <a:avLst/>
              <a:gdLst>
                <a:gd name="T0" fmla="*/ 0 w 10"/>
                <a:gd name="T1" fmla="*/ 0 h 21"/>
                <a:gd name="T2" fmla="*/ 1 w 10"/>
                <a:gd name="T3" fmla="*/ 3 h 21"/>
                <a:gd name="T4" fmla="*/ 4 w 10"/>
                <a:gd name="T5" fmla="*/ 10 h 21"/>
                <a:gd name="T6" fmla="*/ 6 w 10"/>
                <a:gd name="T7" fmla="*/ 14 h 21"/>
                <a:gd name="T8" fmla="*/ 7 w 10"/>
                <a:gd name="T9" fmla="*/ 16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21 h 21"/>
                <a:gd name="T16" fmla="*/ 7 w 10"/>
                <a:gd name="T17" fmla="*/ 21 h 21"/>
                <a:gd name="T18" fmla="*/ 7 w 10"/>
                <a:gd name="T19" fmla="*/ 21 h 21"/>
                <a:gd name="T20" fmla="*/ 6 w 10"/>
                <a:gd name="T21" fmla="*/ 18 h 21"/>
                <a:gd name="T22" fmla="*/ 4 w 10"/>
                <a:gd name="T23" fmla="*/ 14 h 21"/>
                <a:gd name="T24" fmla="*/ 3 w 10"/>
                <a:gd name="T25" fmla="*/ 11 h 21"/>
                <a:gd name="T26" fmla="*/ 1 w 10"/>
                <a:gd name="T27" fmla="*/ 3 h 21"/>
                <a:gd name="T28" fmla="*/ 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0"/>
                  </a:cubicBezTo>
                  <a:cubicBezTo>
                    <a:pt x="4" y="11"/>
                    <a:pt x="5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19"/>
                    <a:pt x="6" y="18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3" y="13"/>
                    <a:pt x="3" y="12"/>
                    <a:pt x="3" y="11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473"/>
            <p:cNvSpPr>
              <a:spLocks/>
            </p:cNvSpPr>
            <p:nvPr/>
          </p:nvSpPr>
          <p:spPr bwMode="auto">
            <a:xfrm>
              <a:off x="2084388" y="1450975"/>
              <a:ext cx="130175" cy="41275"/>
            </a:xfrm>
            <a:custGeom>
              <a:avLst/>
              <a:gdLst>
                <a:gd name="T0" fmla="*/ 19 w 19"/>
                <a:gd name="T1" fmla="*/ 4 h 6"/>
                <a:gd name="T2" fmla="*/ 17 w 19"/>
                <a:gd name="T3" fmla="*/ 5 h 6"/>
                <a:gd name="T4" fmla="*/ 14 w 19"/>
                <a:gd name="T5" fmla="*/ 6 h 6"/>
                <a:gd name="T6" fmla="*/ 12 w 19"/>
                <a:gd name="T7" fmla="*/ 6 h 6"/>
                <a:gd name="T8" fmla="*/ 10 w 19"/>
                <a:gd name="T9" fmla="*/ 6 h 6"/>
                <a:gd name="T10" fmla="*/ 7 w 19"/>
                <a:gd name="T11" fmla="*/ 6 h 6"/>
                <a:gd name="T12" fmla="*/ 4 w 19"/>
                <a:gd name="T13" fmla="*/ 5 h 6"/>
                <a:gd name="T14" fmla="*/ 1 w 19"/>
                <a:gd name="T15" fmla="*/ 3 h 6"/>
                <a:gd name="T16" fmla="*/ 1 w 19"/>
                <a:gd name="T17" fmla="*/ 1 h 6"/>
                <a:gd name="T18" fmla="*/ 3 w 19"/>
                <a:gd name="T19" fmla="*/ 1 h 6"/>
                <a:gd name="T20" fmla="*/ 3 w 19"/>
                <a:gd name="T21" fmla="*/ 1 h 6"/>
                <a:gd name="T22" fmla="*/ 4 w 19"/>
                <a:gd name="T23" fmla="*/ 1 h 6"/>
                <a:gd name="T24" fmla="*/ 5 w 19"/>
                <a:gd name="T25" fmla="*/ 3 h 6"/>
                <a:gd name="T26" fmla="*/ 8 w 19"/>
                <a:gd name="T27" fmla="*/ 4 h 6"/>
                <a:gd name="T28" fmla="*/ 11 w 19"/>
                <a:gd name="T29" fmla="*/ 5 h 6"/>
                <a:gd name="T30" fmla="*/ 12 w 19"/>
                <a:gd name="T31" fmla="*/ 5 h 6"/>
                <a:gd name="T32" fmla="*/ 14 w 19"/>
                <a:gd name="T33" fmla="*/ 5 h 6"/>
                <a:gd name="T34" fmla="*/ 16 w 19"/>
                <a:gd name="T35" fmla="*/ 5 h 6"/>
                <a:gd name="T36" fmla="*/ 19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19" y="4"/>
                  </a:moveTo>
                  <a:cubicBezTo>
                    <a:pt x="19" y="4"/>
                    <a:pt x="18" y="5"/>
                    <a:pt x="17" y="5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3" y="4"/>
                    <a:pt x="1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6" y="3"/>
                    <a:pt x="7" y="3"/>
                    <a:pt x="8" y="4"/>
                  </a:cubicBezTo>
                  <a:cubicBezTo>
                    <a:pt x="9" y="4"/>
                    <a:pt x="10" y="4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8" y="5"/>
                    <a:pt x="19" y="4"/>
                    <a:pt x="19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474"/>
            <p:cNvSpPr>
              <a:spLocks/>
            </p:cNvSpPr>
            <p:nvPr/>
          </p:nvSpPr>
          <p:spPr bwMode="auto">
            <a:xfrm>
              <a:off x="2001838" y="1506538"/>
              <a:ext cx="115887" cy="165100"/>
            </a:xfrm>
            <a:custGeom>
              <a:avLst/>
              <a:gdLst>
                <a:gd name="T0" fmla="*/ 4 w 17"/>
                <a:gd name="T1" fmla="*/ 2 h 24"/>
                <a:gd name="T2" fmla="*/ 5 w 17"/>
                <a:gd name="T3" fmla="*/ 6 h 24"/>
                <a:gd name="T4" fmla="*/ 6 w 17"/>
                <a:gd name="T5" fmla="*/ 10 h 24"/>
                <a:gd name="T6" fmla="*/ 8 w 17"/>
                <a:gd name="T7" fmla="*/ 14 h 24"/>
                <a:gd name="T8" fmla="*/ 11 w 17"/>
                <a:gd name="T9" fmla="*/ 18 h 24"/>
                <a:gd name="T10" fmla="*/ 13 w 17"/>
                <a:gd name="T11" fmla="*/ 21 h 24"/>
                <a:gd name="T12" fmla="*/ 17 w 17"/>
                <a:gd name="T13" fmla="*/ 24 h 24"/>
                <a:gd name="T14" fmla="*/ 13 w 17"/>
                <a:gd name="T15" fmla="*/ 21 h 24"/>
                <a:gd name="T16" fmla="*/ 10 w 17"/>
                <a:gd name="T17" fmla="*/ 19 h 24"/>
                <a:gd name="T18" fmla="*/ 6 w 17"/>
                <a:gd name="T19" fmla="*/ 15 h 24"/>
                <a:gd name="T20" fmla="*/ 3 w 17"/>
                <a:gd name="T21" fmla="*/ 11 h 24"/>
                <a:gd name="T22" fmla="*/ 1 w 17"/>
                <a:gd name="T23" fmla="*/ 7 h 24"/>
                <a:gd name="T24" fmla="*/ 0 w 17"/>
                <a:gd name="T25" fmla="*/ 4 h 24"/>
                <a:gd name="T26" fmla="*/ 0 w 17"/>
                <a:gd name="T27" fmla="*/ 3 h 24"/>
                <a:gd name="T28" fmla="*/ 1 w 17"/>
                <a:gd name="T29" fmla="*/ 1 h 24"/>
                <a:gd name="T30" fmla="*/ 3 w 17"/>
                <a:gd name="T31" fmla="*/ 2 h 24"/>
                <a:gd name="T32" fmla="*/ 4 w 17"/>
                <a:gd name="T3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4" y="2"/>
                  </a:moveTo>
                  <a:cubicBezTo>
                    <a:pt x="4" y="2"/>
                    <a:pt x="4" y="4"/>
                    <a:pt x="5" y="6"/>
                  </a:cubicBezTo>
                  <a:cubicBezTo>
                    <a:pt x="5" y="7"/>
                    <a:pt x="5" y="8"/>
                    <a:pt x="6" y="10"/>
                  </a:cubicBezTo>
                  <a:cubicBezTo>
                    <a:pt x="7" y="11"/>
                    <a:pt x="7" y="13"/>
                    <a:pt x="8" y="14"/>
                  </a:cubicBezTo>
                  <a:cubicBezTo>
                    <a:pt x="9" y="15"/>
                    <a:pt x="10" y="17"/>
                    <a:pt x="11" y="18"/>
                  </a:cubicBezTo>
                  <a:cubicBezTo>
                    <a:pt x="12" y="19"/>
                    <a:pt x="12" y="20"/>
                    <a:pt x="13" y="21"/>
                  </a:cubicBezTo>
                  <a:cubicBezTo>
                    <a:pt x="15" y="23"/>
                    <a:pt x="17" y="24"/>
                    <a:pt x="17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12" y="21"/>
                    <a:pt x="11" y="20"/>
                    <a:pt x="10" y="19"/>
                  </a:cubicBezTo>
                  <a:cubicBezTo>
                    <a:pt x="8" y="18"/>
                    <a:pt x="8" y="16"/>
                    <a:pt x="6" y="15"/>
                  </a:cubicBezTo>
                  <a:cubicBezTo>
                    <a:pt x="5" y="14"/>
                    <a:pt x="4" y="12"/>
                    <a:pt x="3" y="11"/>
                  </a:cubicBezTo>
                  <a:cubicBezTo>
                    <a:pt x="3" y="10"/>
                    <a:pt x="2" y="8"/>
                    <a:pt x="1" y="7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475"/>
            <p:cNvSpPr>
              <a:spLocks/>
            </p:cNvSpPr>
            <p:nvPr/>
          </p:nvSpPr>
          <p:spPr bwMode="auto">
            <a:xfrm>
              <a:off x="1858963" y="1506538"/>
              <a:ext cx="95250" cy="117475"/>
            </a:xfrm>
            <a:custGeom>
              <a:avLst/>
              <a:gdLst>
                <a:gd name="T0" fmla="*/ 0 w 14"/>
                <a:gd name="T1" fmla="*/ 17 h 17"/>
                <a:gd name="T2" fmla="*/ 5 w 14"/>
                <a:gd name="T3" fmla="*/ 8 h 17"/>
                <a:gd name="T4" fmla="*/ 7 w 14"/>
                <a:gd name="T5" fmla="*/ 5 h 17"/>
                <a:gd name="T6" fmla="*/ 9 w 14"/>
                <a:gd name="T7" fmla="*/ 2 h 17"/>
                <a:gd name="T8" fmla="*/ 11 w 14"/>
                <a:gd name="T9" fmla="*/ 1 h 17"/>
                <a:gd name="T10" fmla="*/ 12 w 14"/>
                <a:gd name="T11" fmla="*/ 0 h 17"/>
                <a:gd name="T12" fmla="*/ 14 w 14"/>
                <a:gd name="T13" fmla="*/ 1 h 17"/>
                <a:gd name="T14" fmla="*/ 14 w 14"/>
                <a:gd name="T15" fmla="*/ 3 h 17"/>
                <a:gd name="T16" fmla="*/ 13 w 14"/>
                <a:gd name="T17" fmla="*/ 3 h 17"/>
                <a:gd name="T18" fmla="*/ 13 w 14"/>
                <a:gd name="T19" fmla="*/ 3 h 17"/>
                <a:gd name="T20" fmla="*/ 12 w 14"/>
                <a:gd name="T21" fmla="*/ 4 h 17"/>
                <a:gd name="T22" fmla="*/ 11 w 14"/>
                <a:gd name="T23" fmla="*/ 5 h 17"/>
                <a:gd name="T24" fmla="*/ 8 w 14"/>
                <a:gd name="T25" fmla="*/ 7 h 17"/>
                <a:gd name="T26" fmla="*/ 6 w 14"/>
                <a:gd name="T27" fmla="*/ 9 h 17"/>
                <a:gd name="T28" fmla="*/ 0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0" y="17"/>
                    <a:pt x="2" y="13"/>
                    <a:pt x="5" y="8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2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0" y="5"/>
                    <a:pt x="9" y="6"/>
                    <a:pt x="8" y="7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476"/>
            <p:cNvSpPr>
              <a:spLocks/>
            </p:cNvSpPr>
            <p:nvPr/>
          </p:nvSpPr>
          <p:spPr bwMode="auto">
            <a:xfrm>
              <a:off x="1798638" y="1403350"/>
              <a:ext cx="149225" cy="47625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7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8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1 w 22"/>
                <a:gd name="T29" fmla="*/ 2 h 7"/>
                <a:gd name="T30" fmla="*/ 10 w 22"/>
                <a:gd name="T31" fmla="*/ 2 h 7"/>
                <a:gd name="T32" fmla="*/ 6 w 22"/>
                <a:gd name="T33" fmla="*/ 2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9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1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93" name="组合 792"/>
          <p:cNvGrpSpPr/>
          <p:nvPr/>
        </p:nvGrpSpPr>
        <p:grpSpPr>
          <a:xfrm>
            <a:off x="8994775" y="285750"/>
            <a:ext cx="2555875" cy="1654175"/>
            <a:chOff x="8994775" y="285750"/>
            <a:chExt cx="2555875" cy="1654175"/>
          </a:xfrm>
        </p:grpSpPr>
        <p:sp>
          <p:nvSpPr>
            <p:cNvPr id="734" name="Freeform 477"/>
            <p:cNvSpPr>
              <a:spLocks/>
            </p:cNvSpPr>
            <p:nvPr/>
          </p:nvSpPr>
          <p:spPr bwMode="auto">
            <a:xfrm>
              <a:off x="10118725" y="320675"/>
              <a:ext cx="962025" cy="738188"/>
            </a:xfrm>
            <a:custGeom>
              <a:avLst/>
              <a:gdLst>
                <a:gd name="T0" fmla="*/ 0 w 141"/>
                <a:gd name="T1" fmla="*/ 107 h 107"/>
                <a:gd name="T2" fmla="*/ 78 w 141"/>
                <a:gd name="T3" fmla="*/ 56 h 107"/>
                <a:gd name="T4" fmla="*/ 118 w 141"/>
                <a:gd name="T5" fmla="*/ 1 h 107"/>
                <a:gd name="T6" fmla="*/ 112 w 141"/>
                <a:gd name="T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7">
                  <a:moveTo>
                    <a:pt x="0" y="107"/>
                  </a:moveTo>
                  <a:cubicBezTo>
                    <a:pt x="3" y="106"/>
                    <a:pt x="18" y="65"/>
                    <a:pt x="78" y="56"/>
                  </a:cubicBezTo>
                  <a:cubicBezTo>
                    <a:pt x="139" y="47"/>
                    <a:pt x="141" y="3"/>
                    <a:pt x="118" y="1"/>
                  </a:cubicBezTo>
                  <a:cubicBezTo>
                    <a:pt x="94" y="0"/>
                    <a:pt x="102" y="18"/>
                    <a:pt x="112" y="2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478"/>
            <p:cNvSpPr>
              <a:spLocks/>
            </p:cNvSpPr>
            <p:nvPr/>
          </p:nvSpPr>
          <p:spPr bwMode="auto">
            <a:xfrm>
              <a:off x="10828338" y="306388"/>
              <a:ext cx="354012" cy="358775"/>
            </a:xfrm>
            <a:custGeom>
              <a:avLst/>
              <a:gdLst>
                <a:gd name="T0" fmla="*/ 0 w 52"/>
                <a:gd name="T1" fmla="*/ 52 h 52"/>
                <a:gd name="T2" fmla="*/ 31 w 52"/>
                <a:gd name="T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2" h="52">
                  <a:moveTo>
                    <a:pt x="0" y="52"/>
                  </a:moveTo>
                  <a:cubicBezTo>
                    <a:pt x="52" y="25"/>
                    <a:pt x="31" y="0"/>
                    <a:pt x="31" y="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479"/>
            <p:cNvSpPr>
              <a:spLocks/>
            </p:cNvSpPr>
            <p:nvPr/>
          </p:nvSpPr>
          <p:spPr bwMode="auto">
            <a:xfrm>
              <a:off x="10807700" y="382588"/>
              <a:ext cx="136525" cy="111125"/>
            </a:xfrm>
            <a:custGeom>
              <a:avLst/>
              <a:gdLst>
                <a:gd name="T0" fmla="*/ 0 w 20"/>
                <a:gd name="T1" fmla="*/ 0 h 16"/>
                <a:gd name="T2" fmla="*/ 9 w 20"/>
                <a:gd name="T3" fmla="*/ 4 h 16"/>
                <a:gd name="T4" fmla="*/ 12 w 20"/>
                <a:gd name="T5" fmla="*/ 15 h 16"/>
                <a:gd name="T6" fmla="*/ 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0" y="0"/>
                    <a:pt x="3" y="4"/>
                    <a:pt x="9" y="4"/>
                  </a:cubicBezTo>
                  <a:cubicBezTo>
                    <a:pt x="15" y="4"/>
                    <a:pt x="20" y="12"/>
                    <a:pt x="12" y="15"/>
                  </a:cubicBezTo>
                  <a:cubicBezTo>
                    <a:pt x="7" y="16"/>
                    <a:pt x="1" y="10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480"/>
            <p:cNvSpPr>
              <a:spLocks/>
            </p:cNvSpPr>
            <p:nvPr/>
          </p:nvSpPr>
          <p:spPr bwMode="auto">
            <a:xfrm>
              <a:off x="10650538" y="720725"/>
              <a:ext cx="430212" cy="1198563"/>
            </a:xfrm>
            <a:custGeom>
              <a:avLst/>
              <a:gdLst>
                <a:gd name="T0" fmla="*/ 48 w 63"/>
                <a:gd name="T1" fmla="*/ 0 h 174"/>
                <a:gd name="T2" fmla="*/ 42 w 63"/>
                <a:gd name="T3" fmla="*/ 93 h 174"/>
                <a:gd name="T4" fmla="*/ 13 w 63"/>
                <a:gd name="T5" fmla="*/ 155 h 174"/>
                <a:gd name="T6" fmla="*/ 26 w 63"/>
                <a:gd name="T7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74">
                  <a:moveTo>
                    <a:pt x="48" y="0"/>
                  </a:moveTo>
                  <a:cubicBezTo>
                    <a:pt x="49" y="3"/>
                    <a:pt x="21" y="36"/>
                    <a:pt x="42" y="93"/>
                  </a:cubicBezTo>
                  <a:cubicBezTo>
                    <a:pt x="63" y="151"/>
                    <a:pt x="26" y="174"/>
                    <a:pt x="13" y="155"/>
                  </a:cubicBezTo>
                  <a:cubicBezTo>
                    <a:pt x="0" y="135"/>
                    <a:pt x="20" y="132"/>
                    <a:pt x="26" y="14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481"/>
            <p:cNvSpPr>
              <a:spLocks/>
            </p:cNvSpPr>
            <p:nvPr/>
          </p:nvSpPr>
          <p:spPr bwMode="auto">
            <a:xfrm>
              <a:off x="10772775" y="1539875"/>
              <a:ext cx="225425" cy="400050"/>
            </a:xfrm>
            <a:custGeom>
              <a:avLst/>
              <a:gdLst>
                <a:gd name="T0" fmla="*/ 30 w 33"/>
                <a:gd name="T1" fmla="*/ 0 h 58"/>
                <a:gd name="T2" fmla="*/ 0 w 33"/>
                <a:gd name="T3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58">
                  <a:moveTo>
                    <a:pt x="30" y="0"/>
                  </a:moveTo>
                  <a:cubicBezTo>
                    <a:pt x="33" y="58"/>
                    <a:pt x="0" y="52"/>
                    <a:pt x="0" y="52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482"/>
            <p:cNvSpPr>
              <a:spLocks/>
            </p:cNvSpPr>
            <p:nvPr/>
          </p:nvSpPr>
          <p:spPr bwMode="auto">
            <a:xfrm>
              <a:off x="10733088" y="1630363"/>
              <a:ext cx="136525" cy="103188"/>
            </a:xfrm>
            <a:custGeom>
              <a:avLst/>
              <a:gdLst>
                <a:gd name="T0" fmla="*/ 0 w 20"/>
                <a:gd name="T1" fmla="*/ 4 h 15"/>
                <a:gd name="T2" fmla="*/ 7 w 20"/>
                <a:gd name="T3" fmla="*/ 10 h 15"/>
                <a:gd name="T4" fmla="*/ 18 w 20"/>
                <a:gd name="T5" fmla="*/ 8 h 15"/>
                <a:gd name="T6" fmla="*/ 0 w 20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0" y="4"/>
                  </a:moveTo>
                  <a:cubicBezTo>
                    <a:pt x="0" y="4"/>
                    <a:pt x="4" y="5"/>
                    <a:pt x="7" y="10"/>
                  </a:cubicBezTo>
                  <a:cubicBezTo>
                    <a:pt x="11" y="15"/>
                    <a:pt x="20" y="15"/>
                    <a:pt x="18" y="8"/>
                  </a:cubicBezTo>
                  <a:cubicBezTo>
                    <a:pt x="17" y="2"/>
                    <a:pt x="9" y="0"/>
                    <a:pt x="0" y="4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483"/>
            <p:cNvSpPr>
              <a:spLocks/>
            </p:cNvSpPr>
            <p:nvPr/>
          </p:nvSpPr>
          <p:spPr bwMode="auto">
            <a:xfrm>
              <a:off x="9390063" y="803275"/>
              <a:ext cx="823912" cy="903288"/>
            </a:xfrm>
            <a:custGeom>
              <a:avLst/>
              <a:gdLst>
                <a:gd name="T0" fmla="*/ 121 w 121"/>
                <a:gd name="T1" fmla="*/ 0 h 131"/>
                <a:gd name="T2" fmla="*/ 61 w 121"/>
                <a:gd name="T3" fmla="*/ 72 h 131"/>
                <a:gd name="T4" fmla="*/ 1 w 121"/>
                <a:gd name="T5" fmla="*/ 104 h 131"/>
                <a:gd name="T6" fmla="*/ 20 w 121"/>
                <a:gd name="T7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131">
                  <a:moveTo>
                    <a:pt x="121" y="0"/>
                  </a:moveTo>
                  <a:cubicBezTo>
                    <a:pt x="119" y="3"/>
                    <a:pt x="77" y="13"/>
                    <a:pt x="61" y="72"/>
                  </a:cubicBezTo>
                  <a:cubicBezTo>
                    <a:pt x="44" y="131"/>
                    <a:pt x="0" y="127"/>
                    <a:pt x="1" y="104"/>
                  </a:cubicBezTo>
                  <a:cubicBezTo>
                    <a:pt x="2" y="81"/>
                    <a:pt x="20" y="90"/>
                    <a:pt x="20" y="10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484"/>
            <p:cNvSpPr>
              <a:spLocks/>
            </p:cNvSpPr>
            <p:nvPr/>
          </p:nvSpPr>
          <p:spPr bwMode="auto">
            <a:xfrm>
              <a:off x="9363075" y="1465263"/>
              <a:ext cx="374650" cy="330200"/>
            </a:xfrm>
            <a:custGeom>
              <a:avLst/>
              <a:gdLst>
                <a:gd name="T0" fmla="*/ 55 w 55"/>
                <a:gd name="T1" fmla="*/ 0 h 48"/>
                <a:gd name="T2" fmla="*/ 0 w 55"/>
                <a:gd name="T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8">
                  <a:moveTo>
                    <a:pt x="55" y="0"/>
                  </a:moveTo>
                  <a:cubicBezTo>
                    <a:pt x="22" y="48"/>
                    <a:pt x="0" y="25"/>
                    <a:pt x="0" y="24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485"/>
            <p:cNvSpPr>
              <a:spLocks/>
            </p:cNvSpPr>
            <p:nvPr/>
          </p:nvSpPr>
          <p:spPr bwMode="auto">
            <a:xfrm>
              <a:off x="9464675" y="1409700"/>
              <a:ext cx="103187" cy="144463"/>
            </a:xfrm>
            <a:custGeom>
              <a:avLst/>
              <a:gdLst>
                <a:gd name="T0" fmla="*/ 0 w 15"/>
                <a:gd name="T1" fmla="*/ 0 h 21"/>
                <a:gd name="T2" fmla="*/ 3 w 15"/>
                <a:gd name="T3" fmla="*/ 9 h 21"/>
                <a:gd name="T4" fmla="*/ 13 w 15"/>
                <a:gd name="T5" fmla="*/ 14 h 21"/>
                <a:gd name="T6" fmla="*/ 0 w 1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0" y="0"/>
                    <a:pt x="3" y="3"/>
                    <a:pt x="3" y="9"/>
                  </a:cubicBezTo>
                  <a:cubicBezTo>
                    <a:pt x="2" y="16"/>
                    <a:pt x="10" y="21"/>
                    <a:pt x="13" y="14"/>
                  </a:cubicBezTo>
                  <a:cubicBezTo>
                    <a:pt x="15" y="9"/>
                    <a:pt x="10" y="3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486"/>
            <p:cNvSpPr>
              <a:spLocks/>
            </p:cNvSpPr>
            <p:nvPr/>
          </p:nvSpPr>
          <p:spPr bwMode="auto">
            <a:xfrm>
              <a:off x="9921875" y="473075"/>
              <a:ext cx="265112" cy="315913"/>
            </a:xfrm>
            <a:custGeom>
              <a:avLst/>
              <a:gdLst>
                <a:gd name="T0" fmla="*/ 0 w 39"/>
                <a:gd name="T1" fmla="*/ 22 h 46"/>
                <a:gd name="T2" fmla="*/ 8 w 39"/>
                <a:gd name="T3" fmla="*/ 17 h 46"/>
                <a:gd name="T4" fmla="*/ 2 w 39"/>
                <a:gd name="T5" fmla="*/ 5 h 46"/>
                <a:gd name="T6" fmla="*/ 16 w 39"/>
                <a:gd name="T7" fmla="*/ 8 h 46"/>
                <a:gd name="T8" fmla="*/ 22 w 39"/>
                <a:gd name="T9" fmla="*/ 0 h 46"/>
                <a:gd name="T10" fmla="*/ 26 w 39"/>
                <a:gd name="T11" fmla="*/ 9 h 46"/>
                <a:gd name="T12" fmla="*/ 28 w 39"/>
                <a:gd name="T13" fmla="*/ 12 h 46"/>
                <a:gd name="T14" fmla="*/ 34 w 39"/>
                <a:gd name="T15" fmla="*/ 10 h 46"/>
                <a:gd name="T16" fmla="*/ 36 w 39"/>
                <a:gd name="T17" fmla="*/ 22 h 46"/>
                <a:gd name="T18" fmla="*/ 29 w 39"/>
                <a:gd name="T19" fmla="*/ 37 h 46"/>
                <a:gd name="T20" fmla="*/ 15 w 39"/>
                <a:gd name="T21" fmla="*/ 42 h 46"/>
                <a:gd name="T22" fmla="*/ 7 w 39"/>
                <a:gd name="T23" fmla="*/ 40 h 46"/>
                <a:gd name="T24" fmla="*/ 13 w 39"/>
                <a:gd name="T25" fmla="*/ 28 h 46"/>
                <a:gd name="T26" fmla="*/ 0 w 39"/>
                <a:gd name="T2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6">
                  <a:moveTo>
                    <a:pt x="0" y="22"/>
                  </a:moveTo>
                  <a:cubicBezTo>
                    <a:pt x="6" y="22"/>
                    <a:pt x="8" y="17"/>
                    <a:pt x="8" y="17"/>
                  </a:cubicBezTo>
                  <a:cubicBezTo>
                    <a:pt x="1" y="12"/>
                    <a:pt x="2" y="5"/>
                    <a:pt x="2" y="5"/>
                  </a:cubicBezTo>
                  <a:cubicBezTo>
                    <a:pt x="12" y="3"/>
                    <a:pt x="16" y="8"/>
                    <a:pt x="16" y="8"/>
                  </a:cubicBezTo>
                  <a:cubicBezTo>
                    <a:pt x="12" y="2"/>
                    <a:pt x="22" y="0"/>
                    <a:pt x="22" y="0"/>
                  </a:cubicBezTo>
                  <a:cubicBezTo>
                    <a:pt x="21" y="3"/>
                    <a:pt x="23" y="7"/>
                    <a:pt x="26" y="9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30" y="8"/>
                    <a:pt x="34" y="10"/>
                    <a:pt x="34" y="10"/>
                  </a:cubicBezTo>
                  <a:cubicBezTo>
                    <a:pt x="31" y="13"/>
                    <a:pt x="35" y="18"/>
                    <a:pt x="36" y="22"/>
                  </a:cubicBezTo>
                  <a:cubicBezTo>
                    <a:pt x="39" y="35"/>
                    <a:pt x="30" y="36"/>
                    <a:pt x="29" y="37"/>
                  </a:cubicBezTo>
                  <a:cubicBezTo>
                    <a:pt x="25" y="46"/>
                    <a:pt x="19" y="45"/>
                    <a:pt x="15" y="42"/>
                  </a:cubicBezTo>
                  <a:cubicBezTo>
                    <a:pt x="11" y="39"/>
                    <a:pt x="7" y="40"/>
                    <a:pt x="7" y="40"/>
                  </a:cubicBezTo>
                  <a:cubicBezTo>
                    <a:pt x="8" y="32"/>
                    <a:pt x="13" y="28"/>
                    <a:pt x="13" y="28"/>
                  </a:cubicBezTo>
                  <a:cubicBezTo>
                    <a:pt x="3" y="28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487"/>
            <p:cNvSpPr>
              <a:spLocks/>
            </p:cNvSpPr>
            <p:nvPr/>
          </p:nvSpPr>
          <p:spPr bwMode="auto">
            <a:xfrm>
              <a:off x="10010775" y="568325"/>
              <a:ext cx="134937" cy="173038"/>
            </a:xfrm>
            <a:custGeom>
              <a:avLst/>
              <a:gdLst>
                <a:gd name="T0" fmla="*/ 16 w 20"/>
                <a:gd name="T1" fmla="*/ 25 h 25"/>
                <a:gd name="T2" fmla="*/ 15 w 20"/>
                <a:gd name="T3" fmla="*/ 24 h 25"/>
                <a:gd name="T4" fmla="*/ 14 w 20"/>
                <a:gd name="T5" fmla="*/ 21 h 25"/>
                <a:gd name="T6" fmla="*/ 12 w 20"/>
                <a:gd name="T7" fmla="*/ 16 h 25"/>
                <a:gd name="T8" fmla="*/ 9 w 20"/>
                <a:gd name="T9" fmla="*/ 11 h 25"/>
                <a:gd name="T10" fmla="*/ 6 w 20"/>
                <a:gd name="T11" fmla="*/ 7 h 25"/>
                <a:gd name="T12" fmla="*/ 3 w 20"/>
                <a:gd name="T13" fmla="*/ 3 h 25"/>
                <a:gd name="T14" fmla="*/ 0 w 20"/>
                <a:gd name="T15" fmla="*/ 0 h 25"/>
                <a:gd name="T16" fmla="*/ 4 w 20"/>
                <a:gd name="T17" fmla="*/ 2 h 25"/>
                <a:gd name="T18" fmla="*/ 7 w 20"/>
                <a:gd name="T19" fmla="*/ 6 h 25"/>
                <a:gd name="T20" fmla="*/ 11 w 20"/>
                <a:gd name="T21" fmla="*/ 10 h 25"/>
                <a:gd name="T22" fmla="*/ 15 w 20"/>
                <a:gd name="T23" fmla="*/ 15 h 25"/>
                <a:gd name="T24" fmla="*/ 17 w 20"/>
                <a:gd name="T25" fmla="*/ 19 h 25"/>
                <a:gd name="T26" fmla="*/ 19 w 20"/>
                <a:gd name="T27" fmla="*/ 22 h 25"/>
                <a:gd name="T28" fmla="*/ 20 w 20"/>
                <a:gd name="T29" fmla="*/ 23 h 25"/>
                <a:gd name="T30" fmla="*/ 16 w 20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5">
                  <a:moveTo>
                    <a:pt x="16" y="25"/>
                  </a:moveTo>
                  <a:cubicBezTo>
                    <a:pt x="16" y="25"/>
                    <a:pt x="15" y="25"/>
                    <a:pt x="15" y="24"/>
                  </a:cubicBezTo>
                  <a:cubicBezTo>
                    <a:pt x="15" y="23"/>
                    <a:pt x="15" y="22"/>
                    <a:pt x="14" y="21"/>
                  </a:cubicBezTo>
                  <a:cubicBezTo>
                    <a:pt x="13" y="20"/>
                    <a:pt x="13" y="18"/>
                    <a:pt x="12" y="16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10"/>
                    <a:pt x="7" y="8"/>
                    <a:pt x="6" y="7"/>
                  </a:cubicBezTo>
                  <a:cubicBezTo>
                    <a:pt x="5" y="5"/>
                    <a:pt x="4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4" y="2"/>
                  </a:cubicBezTo>
                  <a:cubicBezTo>
                    <a:pt x="5" y="3"/>
                    <a:pt x="6" y="5"/>
                    <a:pt x="7" y="6"/>
                  </a:cubicBezTo>
                  <a:cubicBezTo>
                    <a:pt x="9" y="7"/>
                    <a:pt x="10" y="9"/>
                    <a:pt x="11" y="10"/>
                  </a:cubicBezTo>
                  <a:cubicBezTo>
                    <a:pt x="12" y="12"/>
                    <a:pt x="14" y="13"/>
                    <a:pt x="15" y="15"/>
                  </a:cubicBezTo>
                  <a:cubicBezTo>
                    <a:pt x="16" y="16"/>
                    <a:pt x="17" y="18"/>
                    <a:pt x="17" y="19"/>
                  </a:cubicBezTo>
                  <a:cubicBezTo>
                    <a:pt x="18" y="20"/>
                    <a:pt x="19" y="21"/>
                    <a:pt x="19" y="22"/>
                  </a:cubicBezTo>
                  <a:cubicBezTo>
                    <a:pt x="20" y="23"/>
                    <a:pt x="20" y="23"/>
                    <a:pt x="20" y="23"/>
                  </a:cubicBezTo>
                  <a:lnTo>
                    <a:pt x="16" y="2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488"/>
            <p:cNvSpPr>
              <a:spLocks/>
            </p:cNvSpPr>
            <p:nvPr/>
          </p:nvSpPr>
          <p:spPr bwMode="auto">
            <a:xfrm>
              <a:off x="11018838" y="1430338"/>
              <a:ext cx="300037" cy="255588"/>
            </a:xfrm>
            <a:custGeom>
              <a:avLst/>
              <a:gdLst>
                <a:gd name="T0" fmla="*/ 28 w 44"/>
                <a:gd name="T1" fmla="*/ 37 h 37"/>
                <a:gd name="T2" fmla="*/ 31 w 44"/>
                <a:gd name="T3" fmla="*/ 28 h 37"/>
                <a:gd name="T4" fmla="*/ 44 w 44"/>
                <a:gd name="T5" fmla="*/ 31 h 37"/>
                <a:gd name="T6" fmla="*/ 38 w 44"/>
                <a:gd name="T7" fmla="*/ 17 h 37"/>
                <a:gd name="T8" fmla="*/ 44 w 44"/>
                <a:gd name="T9" fmla="*/ 10 h 37"/>
                <a:gd name="T10" fmla="*/ 34 w 44"/>
                <a:gd name="T11" fmla="*/ 8 h 37"/>
                <a:gd name="T12" fmla="*/ 31 w 44"/>
                <a:gd name="T13" fmla="*/ 7 h 37"/>
                <a:gd name="T14" fmla="*/ 32 w 44"/>
                <a:gd name="T15" fmla="*/ 0 h 37"/>
                <a:gd name="T16" fmla="*/ 20 w 44"/>
                <a:gd name="T17" fmla="*/ 1 h 37"/>
                <a:gd name="T18" fmla="*/ 7 w 44"/>
                <a:gd name="T19" fmla="*/ 11 h 37"/>
                <a:gd name="T20" fmla="*/ 5 w 44"/>
                <a:gd name="T21" fmla="*/ 26 h 37"/>
                <a:gd name="T22" fmla="*/ 9 w 44"/>
                <a:gd name="T23" fmla="*/ 33 h 37"/>
                <a:gd name="T24" fmla="*/ 19 w 44"/>
                <a:gd name="T25" fmla="*/ 25 h 37"/>
                <a:gd name="T26" fmla="*/ 28 w 44"/>
                <a:gd name="T2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37">
                  <a:moveTo>
                    <a:pt x="28" y="37"/>
                  </a:moveTo>
                  <a:cubicBezTo>
                    <a:pt x="27" y="31"/>
                    <a:pt x="31" y="28"/>
                    <a:pt x="31" y="28"/>
                  </a:cubicBezTo>
                  <a:cubicBezTo>
                    <a:pt x="38" y="33"/>
                    <a:pt x="44" y="31"/>
                    <a:pt x="44" y="31"/>
                  </a:cubicBezTo>
                  <a:cubicBezTo>
                    <a:pt x="44" y="20"/>
                    <a:pt x="38" y="17"/>
                    <a:pt x="38" y="17"/>
                  </a:cubicBezTo>
                  <a:cubicBezTo>
                    <a:pt x="44" y="20"/>
                    <a:pt x="44" y="10"/>
                    <a:pt x="44" y="10"/>
                  </a:cubicBezTo>
                  <a:cubicBezTo>
                    <a:pt x="42" y="11"/>
                    <a:pt x="38" y="10"/>
                    <a:pt x="34" y="8"/>
                  </a:cubicBezTo>
                  <a:cubicBezTo>
                    <a:pt x="32" y="6"/>
                    <a:pt x="32" y="7"/>
                    <a:pt x="31" y="7"/>
                  </a:cubicBezTo>
                  <a:cubicBezTo>
                    <a:pt x="35" y="4"/>
                    <a:pt x="32" y="0"/>
                    <a:pt x="32" y="0"/>
                  </a:cubicBezTo>
                  <a:cubicBezTo>
                    <a:pt x="30" y="4"/>
                    <a:pt x="25" y="1"/>
                    <a:pt x="20" y="1"/>
                  </a:cubicBezTo>
                  <a:cubicBezTo>
                    <a:pt x="7" y="1"/>
                    <a:pt x="8" y="10"/>
                    <a:pt x="7" y="11"/>
                  </a:cubicBezTo>
                  <a:cubicBezTo>
                    <a:pt x="0" y="17"/>
                    <a:pt x="1" y="23"/>
                    <a:pt x="5" y="26"/>
                  </a:cubicBezTo>
                  <a:cubicBezTo>
                    <a:pt x="9" y="29"/>
                    <a:pt x="9" y="33"/>
                    <a:pt x="9" y="33"/>
                  </a:cubicBezTo>
                  <a:cubicBezTo>
                    <a:pt x="16" y="30"/>
                    <a:pt x="19" y="25"/>
                    <a:pt x="19" y="25"/>
                  </a:cubicBezTo>
                  <a:cubicBezTo>
                    <a:pt x="21" y="35"/>
                    <a:pt x="28" y="37"/>
                    <a:pt x="28" y="3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489"/>
            <p:cNvSpPr>
              <a:spLocks/>
            </p:cNvSpPr>
            <p:nvPr/>
          </p:nvSpPr>
          <p:spPr bwMode="auto">
            <a:xfrm>
              <a:off x="11052175" y="1477963"/>
              <a:ext cx="192087" cy="104775"/>
            </a:xfrm>
            <a:custGeom>
              <a:avLst/>
              <a:gdLst>
                <a:gd name="T0" fmla="*/ 1 w 28"/>
                <a:gd name="T1" fmla="*/ 0 h 15"/>
                <a:gd name="T2" fmla="*/ 2 w 28"/>
                <a:gd name="T3" fmla="*/ 1 h 15"/>
                <a:gd name="T4" fmla="*/ 5 w 28"/>
                <a:gd name="T5" fmla="*/ 2 h 15"/>
                <a:gd name="T6" fmla="*/ 10 w 28"/>
                <a:gd name="T7" fmla="*/ 4 h 15"/>
                <a:gd name="T8" fmla="*/ 16 w 28"/>
                <a:gd name="T9" fmla="*/ 6 h 15"/>
                <a:gd name="T10" fmla="*/ 21 w 28"/>
                <a:gd name="T11" fmla="*/ 9 h 15"/>
                <a:gd name="T12" fmla="*/ 25 w 28"/>
                <a:gd name="T13" fmla="*/ 12 h 15"/>
                <a:gd name="T14" fmla="*/ 28 w 28"/>
                <a:gd name="T15" fmla="*/ 15 h 15"/>
                <a:gd name="T16" fmla="*/ 24 w 28"/>
                <a:gd name="T17" fmla="*/ 12 h 15"/>
                <a:gd name="T18" fmla="*/ 20 w 28"/>
                <a:gd name="T19" fmla="*/ 10 h 15"/>
                <a:gd name="T20" fmla="*/ 15 w 28"/>
                <a:gd name="T21" fmla="*/ 8 h 15"/>
                <a:gd name="T22" fmla="*/ 9 w 28"/>
                <a:gd name="T23" fmla="*/ 7 h 15"/>
                <a:gd name="T24" fmla="*/ 4 w 28"/>
                <a:gd name="T25" fmla="*/ 6 h 15"/>
                <a:gd name="T26" fmla="*/ 1 w 28"/>
                <a:gd name="T27" fmla="*/ 5 h 15"/>
                <a:gd name="T28" fmla="*/ 0 w 28"/>
                <a:gd name="T29" fmla="*/ 5 h 15"/>
                <a:gd name="T30" fmla="*/ 1 w 28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5">
                  <a:moveTo>
                    <a:pt x="1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7" y="2"/>
                    <a:pt x="8" y="3"/>
                    <a:pt x="10" y="4"/>
                  </a:cubicBezTo>
                  <a:cubicBezTo>
                    <a:pt x="12" y="4"/>
                    <a:pt x="14" y="5"/>
                    <a:pt x="16" y="6"/>
                  </a:cubicBezTo>
                  <a:cubicBezTo>
                    <a:pt x="17" y="7"/>
                    <a:pt x="19" y="8"/>
                    <a:pt x="21" y="9"/>
                  </a:cubicBezTo>
                  <a:cubicBezTo>
                    <a:pt x="22" y="10"/>
                    <a:pt x="24" y="11"/>
                    <a:pt x="25" y="12"/>
                  </a:cubicBezTo>
                  <a:cubicBezTo>
                    <a:pt x="27" y="14"/>
                    <a:pt x="28" y="15"/>
                    <a:pt x="28" y="15"/>
                  </a:cubicBezTo>
                  <a:cubicBezTo>
                    <a:pt x="28" y="15"/>
                    <a:pt x="27" y="14"/>
                    <a:pt x="24" y="12"/>
                  </a:cubicBezTo>
                  <a:cubicBezTo>
                    <a:pt x="23" y="12"/>
                    <a:pt x="22" y="11"/>
                    <a:pt x="20" y="10"/>
                  </a:cubicBezTo>
                  <a:cubicBezTo>
                    <a:pt x="18" y="9"/>
                    <a:pt x="16" y="9"/>
                    <a:pt x="15" y="8"/>
                  </a:cubicBezTo>
                  <a:cubicBezTo>
                    <a:pt x="13" y="8"/>
                    <a:pt x="11" y="7"/>
                    <a:pt x="9" y="7"/>
                  </a:cubicBezTo>
                  <a:cubicBezTo>
                    <a:pt x="8" y="6"/>
                    <a:pt x="6" y="6"/>
                    <a:pt x="4" y="6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490"/>
            <p:cNvSpPr>
              <a:spLocks/>
            </p:cNvSpPr>
            <p:nvPr/>
          </p:nvSpPr>
          <p:spPr bwMode="auto">
            <a:xfrm>
              <a:off x="11229975" y="285750"/>
              <a:ext cx="320675" cy="290513"/>
            </a:xfrm>
            <a:custGeom>
              <a:avLst/>
              <a:gdLst>
                <a:gd name="T0" fmla="*/ 40 w 47"/>
                <a:gd name="T1" fmla="*/ 31 h 42"/>
                <a:gd name="T2" fmla="*/ 36 w 47"/>
                <a:gd name="T3" fmla="*/ 22 h 42"/>
                <a:gd name="T4" fmla="*/ 47 w 47"/>
                <a:gd name="T5" fmla="*/ 15 h 42"/>
                <a:gd name="T6" fmla="*/ 33 w 47"/>
                <a:gd name="T7" fmla="*/ 10 h 42"/>
                <a:gd name="T8" fmla="*/ 32 w 47"/>
                <a:gd name="T9" fmla="*/ 0 h 42"/>
                <a:gd name="T10" fmla="*/ 24 w 47"/>
                <a:gd name="T11" fmla="*/ 6 h 42"/>
                <a:gd name="T12" fmla="*/ 21 w 47"/>
                <a:gd name="T13" fmla="*/ 7 h 42"/>
                <a:gd name="T14" fmla="*/ 17 w 47"/>
                <a:gd name="T15" fmla="*/ 2 h 42"/>
                <a:gd name="T16" fmla="*/ 9 w 47"/>
                <a:gd name="T17" fmla="*/ 11 h 42"/>
                <a:gd name="T18" fmla="*/ 7 w 47"/>
                <a:gd name="T19" fmla="*/ 28 h 42"/>
                <a:gd name="T20" fmla="*/ 16 w 47"/>
                <a:gd name="T21" fmla="*/ 40 h 42"/>
                <a:gd name="T22" fmla="*/ 24 w 47"/>
                <a:gd name="T23" fmla="*/ 42 h 42"/>
                <a:gd name="T24" fmla="*/ 26 w 47"/>
                <a:gd name="T25" fmla="*/ 29 h 42"/>
                <a:gd name="T26" fmla="*/ 40 w 47"/>
                <a:gd name="T27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2">
                  <a:moveTo>
                    <a:pt x="40" y="31"/>
                  </a:moveTo>
                  <a:cubicBezTo>
                    <a:pt x="35" y="27"/>
                    <a:pt x="36" y="22"/>
                    <a:pt x="36" y="22"/>
                  </a:cubicBezTo>
                  <a:cubicBezTo>
                    <a:pt x="44" y="21"/>
                    <a:pt x="47" y="15"/>
                    <a:pt x="47" y="15"/>
                  </a:cubicBezTo>
                  <a:cubicBezTo>
                    <a:pt x="40" y="8"/>
                    <a:pt x="33" y="10"/>
                    <a:pt x="33" y="10"/>
                  </a:cubicBezTo>
                  <a:cubicBezTo>
                    <a:pt x="40" y="8"/>
                    <a:pt x="32" y="0"/>
                    <a:pt x="32" y="0"/>
                  </a:cubicBezTo>
                  <a:cubicBezTo>
                    <a:pt x="32" y="3"/>
                    <a:pt x="28" y="5"/>
                    <a:pt x="24" y="6"/>
                  </a:cubicBezTo>
                  <a:cubicBezTo>
                    <a:pt x="21" y="6"/>
                    <a:pt x="22" y="7"/>
                    <a:pt x="21" y="7"/>
                  </a:cubicBezTo>
                  <a:cubicBezTo>
                    <a:pt x="22" y="3"/>
                    <a:pt x="17" y="2"/>
                    <a:pt x="17" y="2"/>
                  </a:cubicBezTo>
                  <a:cubicBezTo>
                    <a:pt x="18" y="7"/>
                    <a:pt x="12" y="8"/>
                    <a:pt x="9" y="11"/>
                  </a:cubicBezTo>
                  <a:cubicBezTo>
                    <a:pt x="0" y="21"/>
                    <a:pt x="7" y="27"/>
                    <a:pt x="7" y="28"/>
                  </a:cubicBezTo>
                  <a:cubicBezTo>
                    <a:pt x="6" y="38"/>
                    <a:pt x="11" y="40"/>
                    <a:pt x="16" y="40"/>
                  </a:cubicBezTo>
                  <a:cubicBezTo>
                    <a:pt x="21" y="39"/>
                    <a:pt x="24" y="42"/>
                    <a:pt x="24" y="42"/>
                  </a:cubicBezTo>
                  <a:cubicBezTo>
                    <a:pt x="28" y="35"/>
                    <a:pt x="26" y="29"/>
                    <a:pt x="26" y="29"/>
                  </a:cubicBezTo>
                  <a:cubicBezTo>
                    <a:pt x="34" y="34"/>
                    <a:pt x="40" y="31"/>
                    <a:pt x="40" y="3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491"/>
            <p:cNvSpPr>
              <a:spLocks/>
            </p:cNvSpPr>
            <p:nvPr/>
          </p:nvSpPr>
          <p:spPr bwMode="auto">
            <a:xfrm>
              <a:off x="11256963" y="403225"/>
              <a:ext cx="198437" cy="90488"/>
            </a:xfrm>
            <a:custGeom>
              <a:avLst/>
              <a:gdLst>
                <a:gd name="T0" fmla="*/ 0 w 29"/>
                <a:gd name="T1" fmla="*/ 10 h 13"/>
                <a:gd name="T2" fmla="*/ 1 w 29"/>
                <a:gd name="T3" fmla="*/ 9 h 13"/>
                <a:gd name="T4" fmla="*/ 4 w 29"/>
                <a:gd name="T5" fmla="*/ 7 h 13"/>
                <a:gd name="T6" fmla="*/ 9 w 29"/>
                <a:gd name="T7" fmla="*/ 5 h 13"/>
                <a:gd name="T8" fmla="*/ 14 w 29"/>
                <a:gd name="T9" fmla="*/ 3 h 13"/>
                <a:gd name="T10" fmla="*/ 19 w 29"/>
                <a:gd name="T11" fmla="*/ 1 h 13"/>
                <a:gd name="T12" fmla="*/ 24 w 29"/>
                <a:gd name="T13" fmla="*/ 0 h 13"/>
                <a:gd name="T14" fmla="*/ 29 w 29"/>
                <a:gd name="T15" fmla="*/ 0 h 13"/>
                <a:gd name="T16" fmla="*/ 25 w 29"/>
                <a:gd name="T17" fmla="*/ 1 h 13"/>
                <a:gd name="T18" fmla="*/ 20 w 29"/>
                <a:gd name="T19" fmla="*/ 2 h 13"/>
                <a:gd name="T20" fmla="*/ 15 w 29"/>
                <a:gd name="T21" fmla="*/ 5 h 13"/>
                <a:gd name="T22" fmla="*/ 10 w 29"/>
                <a:gd name="T23" fmla="*/ 8 h 13"/>
                <a:gd name="T24" fmla="*/ 6 w 29"/>
                <a:gd name="T25" fmla="*/ 10 h 13"/>
                <a:gd name="T26" fmla="*/ 3 w 29"/>
                <a:gd name="T27" fmla="*/ 13 h 13"/>
                <a:gd name="T28" fmla="*/ 2 w 29"/>
                <a:gd name="T29" fmla="*/ 13 h 13"/>
                <a:gd name="T30" fmla="*/ 0 w 29"/>
                <a:gd name="T3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3">
                  <a:moveTo>
                    <a:pt x="0" y="10"/>
                  </a:moveTo>
                  <a:cubicBezTo>
                    <a:pt x="0" y="10"/>
                    <a:pt x="0" y="9"/>
                    <a:pt x="1" y="9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6"/>
                    <a:pt x="7" y="6"/>
                    <a:pt x="9" y="5"/>
                  </a:cubicBezTo>
                  <a:cubicBezTo>
                    <a:pt x="10" y="4"/>
                    <a:pt x="12" y="3"/>
                    <a:pt x="14" y="3"/>
                  </a:cubicBezTo>
                  <a:cubicBezTo>
                    <a:pt x="16" y="2"/>
                    <a:pt x="18" y="1"/>
                    <a:pt x="19" y="1"/>
                  </a:cubicBezTo>
                  <a:cubicBezTo>
                    <a:pt x="21" y="1"/>
                    <a:pt x="23" y="0"/>
                    <a:pt x="24" y="0"/>
                  </a:cubicBezTo>
                  <a:cubicBezTo>
                    <a:pt x="27" y="0"/>
                    <a:pt x="29" y="0"/>
                    <a:pt x="29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3" y="1"/>
                    <a:pt x="22" y="2"/>
                    <a:pt x="20" y="2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9" y="9"/>
                    <a:pt x="7" y="10"/>
                    <a:pt x="6" y="10"/>
                  </a:cubicBezTo>
                  <a:cubicBezTo>
                    <a:pt x="5" y="11"/>
                    <a:pt x="4" y="12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492"/>
            <p:cNvSpPr>
              <a:spLocks/>
            </p:cNvSpPr>
            <p:nvPr/>
          </p:nvSpPr>
          <p:spPr bwMode="auto">
            <a:xfrm>
              <a:off x="8994775" y="1430338"/>
              <a:ext cx="312737" cy="296863"/>
            </a:xfrm>
            <a:custGeom>
              <a:avLst/>
              <a:gdLst>
                <a:gd name="T0" fmla="*/ 6 w 46"/>
                <a:gd name="T1" fmla="*/ 30 h 43"/>
                <a:gd name="T2" fmla="*/ 10 w 46"/>
                <a:gd name="T3" fmla="*/ 22 h 43"/>
                <a:gd name="T4" fmla="*/ 0 w 46"/>
                <a:gd name="T5" fmla="*/ 14 h 43"/>
                <a:gd name="T6" fmla="*/ 14 w 46"/>
                <a:gd name="T7" fmla="*/ 10 h 43"/>
                <a:gd name="T8" fmla="*/ 16 w 46"/>
                <a:gd name="T9" fmla="*/ 0 h 43"/>
                <a:gd name="T10" fmla="*/ 23 w 46"/>
                <a:gd name="T11" fmla="*/ 7 h 43"/>
                <a:gd name="T12" fmla="*/ 26 w 46"/>
                <a:gd name="T13" fmla="*/ 8 h 43"/>
                <a:gd name="T14" fmla="*/ 31 w 46"/>
                <a:gd name="T15" fmla="*/ 3 h 43"/>
                <a:gd name="T16" fmla="*/ 38 w 46"/>
                <a:gd name="T17" fmla="*/ 13 h 43"/>
                <a:gd name="T18" fmla="*/ 39 w 46"/>
                <a:gd name="T19" fmla="*/ 29 h 43"/>
                <a:gd name="T20" fmla="*/ 29 w 46"/>
                <a:gd name="T21" fmla="*/ 41 h 43"/>
                <a:gd name="T22" fmla="*/ 21 w 46"/>
                <a:gd name="T23" fmla="*/ 43 h 43"/>
                <a:gd name="T24" fmla="*/ 20 w 46"/>
                <a:gd name="T25" fmla="*/ 30 h 43"/>
                <a:gd name="T26" fmla="*/ 6 w 46"/>
                <a:gd name="T27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3">
                  <a:moveTo>
                    <a:pt x="6" y="30"/>
                  </a:moveTo>
                  <a:cubicBezTo>
                    <a:pt x="11" y="27"/>
                    <a:pt x="10" y="22"/>
                    <a:pt x="10" y="22"/>
                  </a:cubicBezTo>
                  <a:cubicBezTo>
                    <a:pt x="2" y="20"/>
                    <a:pt x="0" y="14"/>
                    <a:pt x="0" y="14"/>
                  </a:cubicBezTo>
                  <a:cubicBezTo>
                    <a:pt x="8" y="7"/>
                    <a:pt x="14" y="10"/>
                    <a:pt x="14" y="10"/>
                  </a:cubicBezTo>
                  <a:cubicBezTo>
                    <a:pt x="7" y="7"/>
                    <a:pt x="16" y="0"/>
                    <a:pt x="16" y="0"/>
                  </a:cubicBezTo>
                  <a:cubicBezTo>
                    <a:pt x="16" y="3"/>
                    <a:pt x="19" y="6"/>
                    <a:pt x="23" y="7"/>
                  </a:cubicBezTo>
                  <a:cubicBezTo>
                    <a:pt x="26" y="7"/>
                    <a:pt x="26" y="8"/>
                    <a:pt x="26" y="8"/>
                  </a:cubicBezTo>
                  <a:cubicBezTo>
                    <a:pt x="26" y="4"/>
                    <a:pt x="31" y="3"/>
                    <a:pt x="31" y="3"/>
                  </a:cubicBezTo>
                  <a:cubicBezTo>
                    <a:pt x="29" y="8"/>
                    <a:pt x="35" y="10"/>
                    <a:pt x="38" y="13"/>
                  </a:cubicBezTo>
                  <a:cubicBezTo>
                    <a:pt x="46" y="23"/>
                    <a:pt x="39" y="29"/>
                    <a:pt x="39" y="29"/>
                  </a:cubicBezTo>
                  <a:cubicBezTo>
                    <a:pt x="39" y="39"/>
                    <a:pt x="34" y="42"/>
                    <a:pt x="29" y="41"/>
                  </a:cubicBezTo>
                  <a:cubicBezTo>
                    <a:pt x="24" y="40"/>
                    <a:pt x="21" y="43"/>
                    <a:pt x="21" y="43"/>
                  </a:cubicBezTo>
                  <a:cubicBezTo>
                    <a:pt x="18" y="35"/>
                    <a:pt x="20" y="30"/>
                    <a:pt x="20" y="30"/>
                  </a:cubicBezTo>
                  <a:cubicBezTo>
                    <a:pt x="11" y="34"/>
                    <a:pt x="6" y="30"/>
                    <a:pt x="6" y="3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493"/>
            <p:cNvSpPr>
              <a:spLocks/>
            </p:cNvSpPr>
            <p:nvPr/>
          </p:nvSpPr>
          <p:spPr bwMode="auto">
            <a:xfrm>
              <a:off x="9083675" y="1539875"/>
              <a:ext cx="196850" cy="111125"/>
            </a:xfrm>
            <a:custGeom>
              <a:avLst/>
              <a:gdLst>
                <a:gd name="T0" fmla="*/ 26 w 29"/>
                <a:gd name="T1" fmla="*/ 16 h 16"/>
                <a:gd name="T2" fmla="*/ 25 w 29"/>
                <a:gd name="T3" fmla="*/ 15 h 16"/>
                <a:gd name="T4" fmla="*/ 23 w 29"/>
                <a:gd name="T5" fmla="*/ 13 h 16"/>
                <a:gd name="T6" fmla="*/ 19 w 29"/>
                <a:gd name="T7" fmla="*/ 10 h 16"/>
                <a:gd name="T8" fmla="*/ 14 w 29"/>
                <a:gd name="T9" fmla="*/ 7 h 16"/>
                <a:gd name="T10" fmla="*/ 9 w 29"/>
                <a:gd name="T11" fmla="*/ 4 h 16"/>
                <a:gd name="T12" fmla="*/ 5 w 29"/>
                <a:gd name="T13" fmla="*/ 2 h 16"/>
                <a:gd name="T14" fmla="*/ 0 w 29"/>
                <a:gd name="T15" fmla="*/ 0 h 16"/>
                <a:gd name="T16" fmla="*/ 5 w 29"/>
                <a:gd name="T17" fmla="*/ 1 h 16"/>
                <a:gd name="T18" fmla="*/ 10 w 29"/>
                <a:gd name="T19" fmla="*/ 2 h 16"/>
                <a:gd name="T20" fmla="*/ 15 w 29"/>
                <a:gd name="T21" fmla="*/ 5 h 16"/>
                <a:gd name="T22" fmla="*/ 21 w 29"/>
                <a:gd name="T23" fmla="*/ 7 h 16"/>
                <a:gd name="T24" fmla="*/ 25 w 29"/>
                <a:gd name="T25" fmla="*/ 10 h 16"/>
                <a:gd name="T26" fmla="*/ 28 w 29"/>
                <a:gd name="T27" fmla="*/ 12 h 16"/>
                <a:gd name="T28" fmla="*/ 29 w 29"/>
                <a:gd name="T29" fmla="*/ 12 h 16"/>
                <a:gd name="T30" fmla="*/ 26 w 29"/>
                <a:gd name="T3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6">
                  <a:moveTo>
                    <a:pt x="26" y="16"/>
                  </a:moveTo>
                  <a:cubicBezTo>
                    <a:pt x="26" y="16"/>
                    <a:pt x="26" y="16"/>
                    <a:pt x="25" y="15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22" y="12"/>
                    <a:pt x="20" y="11"/>
                    <a:pt x="19" y="10"/>
                  </a:cubicBezTo>
                  <a:cubicBezTo>
                    <a:pt x="17" y="9"/>
                    <a:pt x="16" y="8"/>
                    <a:pt x="14" y="7"/>
                  </a:cubicBezTo>
                  <a:cubicBezTo>
                    <a:pt x="13" y="6"/>
                    <a:pt x="11" y="5"/>
                    <a:pt x="9" y="4"/>
                  </a:cubicBezTo>
                  <a:cubicBezTo>
                    <a:pt x="8" y="3"/>
                    <a:pt x="6" y="2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5" y="1"/>
                  </a:cubicBezTo>
                  <a:cubicBezTo>
                    <a:pt x="7" y="1"/>
                    <a:pt x="8" y="2"/>
                    <a:pt x="10" y="2"/>
                  </a:cubicBezTo>
                  <a:cubicBezTo>
                    <a:pt x="12" y="3"/>
                    <a:pt x="14" y="4"/>
                    <a:pt x="15" y="5"/>
                  </a:cubicBezTo>
                  <a:cubicBezTo>
                    <a:pt x="17" y="5"/>
                    <a:pt x="19" y="6"/>
                    <a:pt x="21" y="7"/>
                  </a:cubicBezTo>
                  <a:cubicBezTo>
                    <a:pt x="22" y="8"/>
                    <a:pt x="24" y="9"/>
                    <a:pt x="25" y="10"/>
                  </a:cubicBezTo>
                  <a:cubicBezTo>
                    <a:pt x="26" y="10"/>
                    <a:pt x="27" y="11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494"/>
            <p:cNvSpPr>
              <a:spLocks/>
            </p:cNvSpPr>
            <p:nvPr/>
          </p:nvSpPr>
          <p:spPr bwMode="auto">
            <a:xfrm>
              <a:off x="10344150" y="465138"/>
              <a:ext cx="217487" cy="249238"/>
            </a:xfrm>
            <a:custGeom>
              <a:avLst/>
              <a:gdLst>
                <a:gd name="T0" fmla="*/ 30 w 32"/>
                <a:gd name="T1" fmla="*/ 8 h 36"/>
                <a:gd name="T2" fmla="*/ 11 w 32"/>
                <a:gd name="T3" fmla="*/ 9 h 36"/>
                <a:gd name="T4" fmla="*/ 0 w 32"/>
                <a:gd name="T5" fmla="*/ 17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0" y="0"/>
                    <a:pt x="11" y="9"/>
                  </a:cubicBezTo>
                  <a:cubicBezTo>
                    <a:pt x="5" y="16"/>
                    <a:pt x="0" y="17"/>
                    <a:pt x="0" y="17"/>
                  </a:cubicBezTo>
                  <a:cubicBezTo>
                    <a:pt x="0" y="17"/>
                    <a:pt x="3" y="22"/>
                    <a:pt x="7" y="25"/>
                  </a:cubicBezTo>
                  <a:cubicBezTo>
                    <a:pt x="7" y="25"/>
                    <a:pt x="23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495"/>
            <p:cNvSpPr>
              <a:spLocks/>
            </p:cNvSpPr>
            <p:nvPr/>
          </p:nvSpPr>
          <p:spPr bwMode="auto">
            <a:xfrm>
              <a:off x="10453688" y="520700"/>
              <a:ext cx="211137" cy="338138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9 h 49"/>
                <a:gd name="T4" fmla="*/ 1 w 31"/>
                <a:gd name="T5" fmla="*/ 34 h 49"/>
                <a:gd name="T6" fmla="*/ 2 w 31"/>
                <a:gd name="T7" fmla="*/ 42 h 49"/>
                <a:gd name="T8" fmla="*/ 27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6" y="13"/>
                    <a:pt x="3" y="19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4" y="39"/>
                    <a:pt x="2" y="42"/>
                  </a:cubicBezTo>
                  <a:cubicBezTo>
                    <a:pt x="2" y="42"/>
                    <a:pt x="24" y="49"/>
                    <a:pt x="27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496"/>
            <p:cNvSpPr>
              <a:spLocks/>
            </p:cNvSpPr>
            <p:nvPr/>
          </p:nvSpPr>
          <p:spPr bwMode="auto">
            <a:xfrm>
              <a:off x="10398125" y="327025"/>
              <a:ext cx="219075" cy="276225"/>
            </a:xfrm>
            <a:custGeom>
              <a:avLst/>
              <a:gdLst>
                <a:gd name="T0" fmla="*/ 4 w 32"/>
                <a:gd name="T1" fmla="*/ 7 h 40"/>
                <a:gd name="T2" fmla="*/ 26 w 32"/>
                <a:gd name="T3" fmla="*/ 8 h 40"/>
                <a:gd name="T4" fmla="*/ 28 w 32"/>
                <a:gd name="T5" fmla="*/ 29 h 40"/>
                <a:gd name="T6" fmla="*/ 4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4" y="7"/>
                  </a:moveTo>
                  <a:cubicBezTo>
                    <a:pt x="4" y="7"/>
                    <a:pt x="21" y="0"/>
                    <a:pt x="26" y="8"/>
                  </a:cubicBezTo>
                  <a:cubicBezTo>
                    <a:pt x="32" y="19"/>
                    <a:pt x="28" y="29"/>
                    <a:pt x="28" y="29"/>
                  </a:cubicBezTo>
                  <a:cubicBezTo>
                    <a:pt x="28" y="29"/>
                    <a:pt x="0" y="40"/>
                    <a:pt x="4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497"/>
            <p:cNvSpPr>
              <a:spLocks/>
            </p:cNvSpPr>
            <p:nvPr/>
          </p:nvSpPr>
          <p:spPr bwMode="auto">
            <a:xfrm>
              <a:off x="10453688" y="320675"/>
              <a:ext cx="312737" cy="220663"/>
            </a:xfrm>
            <a:custGeom>
              <a:avLst/>
              <a:gdLst>
                <a:gd name="T0" fmla="*/ 36 w 46"/>
                <a:gd name="T1" fmla="*/ 0 h 32"/>
                <a:gd name="T2" fmla="*/ 41 w 46"/>
                <a:gd name="T3" fmla="*/ 22 h 32"/>
                <a:gd name="T4" fmla="*/ 24 w 46"/>
                <a:gd name="T5" fmla="*/ 30 h 32"/>
                <a:gd name="T6" fmla="*/ 36 w 4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2">
                  <a:moveTo>
                    <a:pt x="36" y="0"/>
                  </a:moveTo>
                  <a:cubicBezTo>
                    <a:pt x="36" y="0"/>
                    <a:pt x="46" y="14"/>
                    <a:pt x="41" y="22"/>
                  </a:cubicBezTo>
                  <a:cubicBezTo>
                    <a:pt x="36" y="32"/>
                    <a:pt x="24" y="30"/>
                    <a:pt x="24" y="30"/>
                  </a:cubicBezTo>
                  <a:cubicBezTo>
                    <a:pt x="24" y="30"/>
                    <a:pt x="0" y="8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498"/>
            <p:cNvSpPr>
              <a:spLocks/>
            </p:cNvSpPr>
            <p:nvPr/>
          </p:nvSpPr>
          <p:spPr bwMode="auto">
            <a:xfrm>
              <a:off x="10629900" y="376238"/>
              <a:ext cx="219075" cy="247650"/>
            </a:xfrm>
            <a:custGeom>
              <a:avLst/>
              <a:gdLst>
                <a:gd name="T0" fmla="*/ 32 w 32"/>
                <a:gd name="T1" fmla="*/ 23 h 36"/>
                <a:gd name="T2" fmla="*/ 21 w 32"/>
                <a:gd name="T3" fmla="*/ 36 h 36"/>
                <a:gd name="T4" fmla="*/ 3 w 32"/>
                <a:gd name="T5" fmla="*/ 33 h 36"/>
                <a:gd name="T6" fmla="*/ 32 w 32"/>
                <a:gd name="T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32" y="23"/>
                  </a:moveTo>
                  <a:cubicBezTo>
                    <a:pt x="32" y="23"/>
                    <a:pt x="30" y="36"/>
                    <a:pt x="21" y="36"/>
                  </a:cubicBezTo>
                  <a:cubicBezTo>
                    <a:pt x="9" y="36"/>
                    <a:pt x="3" y="33"/>
                    <a:pt x="3" y="33"/>
                  </a:cubicBezTo>
                  <a:cubicBezTo>
                    <a:pt x="0" y="26"/>
                    <a:pt x="11" y="0"/>
                    <a:pt x="32" y="2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499"/>
            <p:cNvSpPr>
              <a:spLocks/>
            </p:cNvSpPr>
            <p:nvPr/>
          </p:nvSpPr>
          <p:spPr bwMode="auto">
            <a:xfrm>
              <a:off x="10590213" y="582613"/>
              <a:ext cx="285750" cy="234950"/>
            </a:xfrm>
            <a:custGeom>
              <a:avLst/>
              <a:gdLst>
                <a:gd name="T0" fmla="*/ 28 w 42"/>
                <a:gd name="T1" fmla="*/ 29 h 34"/>
                <a:gd name="T2" fmla="*/ 7 w 42"/>
                <a:gd name="T3" fmla="*/ 25 h 34"/>
                <a:gd name="T4" fmla="*/ 5 w 42"/>
                <a:gd name="T5" fmla="*/ 4 h 34"/>
                <a:gd name="T6" fmla="*/ 28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28" y="29"/>
                  </a:moveTo>
                  <a:cubicBezTo>
                    <a:pt x="28" y="29"/>
                    <a:pt x="12" y="34"/>
                    <a:pt x="7" y="25"/>
                  </a:cubicBezTo>
                  <a:cubicBezTo>
                    <a:pt x="0" y="14"/>
                    <a:pt x="5" y="4"/>
                    <a:pt x="5" y="4"/>
                  </a:cubicBezTo>
                  <a:cubicBezTo>
                    <a:pt x="5" y="4"/>
                    <a:pt x="42" y="0"/>
                    <a:pt x="28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Oval 500"/>
            <p:cNvSpPr>
              <a:spLocks noChangeArrowheads="1"/>
            </p:cNvSpPr>
            <p:nvPr/>
          </p:nvSpPr>
          <p:spPr bwMode="auto">
            <a:xfrm>
              <a:off x="10521950" y="479425"/>
              <a:ext cx="163512" cy="16510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Oval 501"/>
            <p:cNvSpPr>
              <a:spLocks noChangeArrowheads="1"/>
            </p:cNvSpPr>
            <p:nvPr/>
          </p:nvSpPr>
          <p:spPr bwMode="auto">
            <a:xfrm>
              <a:off x="10548938" y="514350"/>
              <a:ext cx="101600" cy="95250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502"/>
            <p:cNvSpPr>
              <a:spLocks/>
            </p:cNvSpPr>
            <p:nvPr/>
          </p:nvSpPr>
          <p:spPr bwMode="auto">
            <a:xfrm>
              <a:off x="10453688" y="388938"/>
              <a:ext cx="101600" cy="131763"/>
            </a:xfrm>
            <a:custGeom>
              <a:avLst/>
              <a:gdLst>
                <a:gd name="T0" fmla="*/ 13 w 15"/>
                <a:gd name="T1" fmla="*/ 19 h 19"/>
                <a:gd name="T2" fmla="*/ 10 w 15"/>
                <a:gd name="T3" fmla="*/ 16 h 19"/>
                <a:gd name="T4" fmla="*/ 8 w 15"/>
                <a:gd name="T5" fmla="*/ 14 h 19"/>
                <a:gd name="T6" fmla="*/ 5 w 15"/>
                <a:gd name="T7" fmla="*/ 10 h 19"/>
                <a:gd name="T8" fmla="*/ 2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1 w 15"/>
                <a:gd name="T27" fmla="*/ 15 h 19"/>
                <a:gd name="T28" fmla="*/ 14 w 15"/>
                <a:gd name="T29" fmla="*/ 17 h 19"/>
                <a:gd name="T30" fmla="*/ 15 w 15"/>
                <a:gd name="T31" fmla="*/ 18 h 19"/>
                <a:gd name="T32" fmla="*/ 13 w 15"/>
                <a:gd name="T33" fmla="*/ 19 h 19"/>
                <a:gd name="T34" fmla="*/ 13 w 15"/>
                <a:gd name="T3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13" y="19"/>
                  </a:moveTo>
                  <a:cubicBezTo>
                    <a:pt x="13" y="19"/>
                    <a:pt x="12" y="18"/>
                    <a:pt x="10" y="16"/>
                  </a:cubicBezTo>
                  <a:cubicBezTo>
                    <a:pt x="10" y="16"/>
                    <a:pt x="9" y="15"/>
                    <a:pt x="8" y="14"/>
                  </a:cubicBezTo>
                  <a:cubicBezTo>
                    <a:pt x="7" y="13"/>
                    <a:pt x="6" y="12"/>
                    <a:pt x="5" y="10"/>
                  </a:cubicBezTo>
                  <a:cubicBezTo>
                    <a:pt x="4" y="9"/>
                    <a:pt x="3" y="8"/>
                    <a:pt x="2" y="7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4"/>
                    <a:pt x="10" y="15"/>
                    <a:pt x="11" y="15"/>
                  </a:cubicBezTo>
                  <a:cubicBezTo>
                    <a:pt x="13" y="16"/>
                    <a:pt x="14" y="17"/>
                    <a:pt x="14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4" y="19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503"/>
            <p:cNvSpPr>
              <a:spLocks/>
            </p:cNvSpPr>
            <p:nvPr/>
          </p:nvSpPr>
          <p:spPr bwMode="auto">
            <a:xfrm>
              <a:off x="10629900" y="361950"/>
              <a:ext cx="68262" cy="152400"/>
            </a:xfrm>
            <a:custGeom>
              <a:avLst/>
              <a:gdLst>
                <a:gd name="T0" fmla="*/ 10 w 10"/>
                <a:gd name="T1" fmla="*/ 0 h 22"/>
                <a:gd name="T2" fmla="*/ 9 w 10"/>
                <a:gd name="T3" fmla="*/ 3 h 22"/>
                <a:gd name="T4" fmla="*/ 7 w 10"/>
                <a:gd name="T5" fmla="*/ 11 h 22"/>
                <a:gd name="T6" fmla="*/ 6 w 10"/>
                <a:gd name="T7" fmla="*/ 14 h 22"/>
                <a:gd name="T8" fmla="*/ 4 w 10"/>
                <a:gd name="T9" fmla="*/ 18 h 22"/>
                <a:gd name="T10" fmla="*/ 3 w 10"/>
                <a:gd name="T11" fmla="*/ 21 h 22"/>
                <a:gd name="T12" fmla="*/ 1 w 10"/>
                <a:gd name="T13" fmla="*/ 21 h 22"/>
                <a:gd name="T14" fmla="*/ 1 w 10"/>
                <a:gd name="T15" fmla="*/ 19 h 22"/>
                <a:gd name="T16" fmla="*/ 1 w 10"/>
                <a:gd name="T17" fmla="*/ 19 h 22"/>
                <a:gd name="T18" fmla="*/ 1 w 10"/>
                <a:gd name="T19" fmla="*/ 19 h 22"/>
                <a:gd name="T20" fmla="*/ 3 w 10"/>
                <a:gd name="T21" fmla="*/ 17 h 22"/>
                <a:gd name="T22" fmla="*/ 4 w 10"/>
                <a:gd name="T23" fmla="*/ 14 h 22"/>
                <a:gd name="T24" fmla="*/ 6 w 10"/>
                <a:gd name="T25" fmla="*/ 10 h 22"/>
                <a:gd name="T26" fmla="*/ 9 w 10"/>
                <a:gd name="T27" fmla="*/ 3 h 22"/>
                <a:gd name="T28" fmla="*/ 10 w 10"/>
                <a:gd name="T2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8" y="8"/>
                    <a:pt x="7" y="11"/>
                  </a:cubicBezTo>
                  <a:cubicBezTo>
                    <a:pt x="7" y="12"/>
                    <a:pt x="6" y="13"/>
                    <a:pt x="6" y="14"/>
                  </a:cubicBezTo>
                  <a:cubicBezTo>
                    <a:pt x="5" y="16"/>
                    <a:pt x="5" y="17"/>
                    <a:pt x="4" y="18"/>
                  </a:cubicBezTo>
                  <a:cubicBezTo>
                    <a:pt x="3" y="19"/>
                    <a:pt x="3" y="21"/>
                    <a:pt x="3" y="21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3" y="17"/>
                  </a:cubicBezTo>
                  <a:cubicBezTo>
                    <a:pt x="3" y="16"/>
                    <a:pt x="4" y="15"/>
                    <a:pt x="4" y="14"/>
                  </a:cubicBezTo>
                  <a:cubicBezTo>
                    <a:pt x="5" y="13"/>
                    <a:pt x="6" y="11"/>
                    <a:pt x="6" y="10"/>
                  </a:cubicBezTo>
                  <a:cubicBezTo>
                    <a:pt x="7" y="8"/>
                    <a:pt x="8" y="5"/>
                    <a:pt x="9" y="3"/>
                  </a:cubicBezTo>
                  <a:cubicBezTo>
                    <a:pt x="9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504"/>
            <p:cNvSpPr>
              <a:spLocks/>
            </p:cNvSpPr>
            <p:nvPr/>
          </p:nvSpPr>
          <p:spPr bwMode="auto">
            <a:xfrm>
              <a:off x="10406063" y="568325"/>
              <a:ext cx="122237" cy="41275"/>
            </a:xfrm>
            <a:custGeom>
              <a:avLst/>
              <a:gdLst>
                <a:gd name="T0" fmla="*/ 0 w 18"/>
                <a:gd name="T1" fmla="*/ 4 h 6"/>
                <a:gd name="T2" fmla="*/ 2 w 18"/>
                <a:gd name="T3" fmla="*/ 5 h 6"/>
                <a:gd name="T4" fmla="*/ 5 w 18"/>
                <a:gd name="T5" fmla="*/ 5 h 6"/>
                <a:gd name="T6" fmla="*/ 7 w 18"/>
                <a:gd name="T7" fmla="*/ 5 h 6"/>
                <a:gd name="T8" fmla="*/ 8 w 18"/>
                <a:gd name="T9" fmla="*/ 5 h 6"/>
                <a:gd name="T10" fmla="*/ 11 w 18"/>
                <a:gd name="T11" fmla="*/ 4 h 6"/>
                <a:gd name="T12" fmla="*/ 14 w 18"/>
                <a:gd name="T13" fmla="*/ 3 h 6"/>
                <a:gd name="T14" fmla="*/ 15 w 18"/>
                <a:gd name="T15" fmla="*/ 1 h 6"/>
                <a:gd name="T16" fmla="*/ 16 w 18"/>
                <a:gd name="T17" fmla="*/ 1 h 6"/>
                <a:gd name="T18" fmla="*/ 18 w 18"/>
                <a:gd name="T19" fmla="*/ 1 h 6"/>
                <a:gd name="T20" fmla="*/ 18 w 18"/>
                <a:gd name="T21" fmla="*/ 3 h 6"/>
                <a:gd name="T22" fmla="*/ 17 w 18"/>
                <a:gd name="T23" fmla="*/ 3 h 6"/>
                <a:gd name="T24" fmla="*/ 15 w 18"/>
                <a:gd name="T25" fmla="*/ 5 h 6"/>
                <a:gd name="T26" fmla="*/ 12 w 18"/>
                <a:gd name="T27" fmla="*/ 6 h 6"/>
                <a:gd name="T28" fmla="*/ 8 w 18"/>
                <a:gd name="T29" fmla="*/ 6 h 6"/>
                <a:gd name="T30" fmla="*/ 7 w 18"/>
                <a:gd name="T31" fmla="*/ 6 h 6"/>
                <a:gd name="T32" fmla="*/ 5 w 18"/>
                <a:gd name="T33" fmla="*/ 6 h 6"/>
                <a:gd name="T34" fmla="*/ 2 w 18"/>
                <a:gd name="T35" fmla="*/ 5 h 6"/>
                <a:gd name="T36" fmla="*/ 0 w 18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6">
                  <a:moveTo>
                    <a:pt x="0" y="4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1"/>
                  </a:cubicBezTo>
                  <a:cubicBezTo>
                    <a:pt x="18" y="2"/>
                    <a:pt x="18" y="3"/>
                    <a:pt x="18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4"/>
                    <a:pt x="15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1" y="6"/>
                    <a:pt x="10" y="6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505"/>
            <p:cNvSpPr>
              <a:spLocks/>
            </p:cNvSpPr>
            <p:nvPr/>
          </p:nvSpPr>
          <p:spPr bwMode="auto">
            <a:xfrm>
              <a:off x="10501313" y="623888"/>
              <a:ext cx="115887" cy="165100"/>
            </a:xfrm>
            <a:custGeom>
              <a:avLst/>
              <a:gdLst>
                <a:gd name="T0" fmla="*/ 17 w 17"/>
                <a:gd name="T1" fmla="*/ 3 h 24"/>
                <a:gd name="T2" fmla="*/ 17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1 w 17"/>
                <a:gd name="T9" fmla="*/ 15 h 24"/>
                <a:gd name="T10" fmla="*/ 7 w 17"/>
                <a:gd name="T11" fmla="*/ 19 h 24"/>
                <a:gd name="T12" fmla="*/ 4 w 17"/>
                <a:gd name="T13" fmla="*/ 22 h 24"/>
                <a:gd name="T14" fmla="*/ 0 w 17"/>
                <a:gd name="T15" fmla="*/ 24 h 24"/>
                <a:gd name="T16" fmla="*/ 4 w 17"/>
                <a:gd name="T17" fmla="*/ 21 h 24"/>
                <a:gd name="T18" fmla="*/ 6 w 17"/>
                <a:gd name="T19" fmla="*/ 18 h 24"/>
                <a:gd name="T20" fmla="*/ 9 w 17"/>
                <a:gd name="T21" fmla="*/ 14 h 24"/>
                <a:gd name="T22" fmla="*/ 11 w 17"/>
                <a:gd name="T23" fmla="*/ 10 h 24"/>
                <a:gd name="T24" fmla="*/ 12 w 17"/>
                <a:gd name="T25" fmla="*/ 6 h 24"/>
                <a:gd name="T26" fmla="*/ 13 w 17"/>
                <a:gd name="T27" fmla="*/ 2 h 24"/>
                <a:gd name="T28" fmla="*/ 13 w 17"/>
                <a:gd name="T29" fmla="*/ 2 h 24"/>
                <a:gd name="T30" fmla="*/ 16 w 17"/>
                <a:gd name="T31" fmla="*/ 1 h 24"/>
                <a:gd name="T32" fmla="*/ 17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7" y="3"/>
                  </a:moveTo>
                  <a:cubicBezTo>
                    <a:pt x="17" y="3"/>
                    <a:pt x="17" y="4"/>
                    <a:pt x="17" y="4"/>
                  </a:cubicBezTo>
                  <a:cubicBezTo>
                    <a:pt x="16" y="5"/>
                    <a:pt x="16" y="6"/>
                    <a:pt x="15" y="7"/>
                  </a:cubicBezTo>
                  <a:cubicBezTo>
                    <a:pt x="15" y="8"/>
                    <a:pt x="14" y="10"/>
                    <a:pt x="13" y="11"/>
                  </a:cubicBezTo>
                  <a:cubicBezTo>
                    <a:pt x="13" y="12"/>
                    <a:pt x="12" y="14"/>
                    <a:pt x="11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6" y="20"/>
                    <a:pt x="5" y="21"/>
                    <a:pt x="4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3"/>
                    <a:pt x="4" y="21"/>
                  </a:cubicBezTo>
                  <a:cubicBezTo>
                    <a:pt x="5" y="20"/>
                    <a:pt x="5" y="19"/>
                    <a:pt x="6" y="18"/>
                  </a:cubicBezTo>
                  <a:cubicBezTo>
                    <a:pt x="7" y="17"/>
                    <a:pt x="8" y="15"/>
                    <a:pt x="9" y="14"/>
                  </a:cubicBezTo>
                  <a:cubicBezTo>
                    <a:pt x="10" y="13"/>
                    <a:pt x="10" y="11"/>
                    <a:pt x="11" y="10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3" y="4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5" y="0"/>
                    <a:pt x="16" y="1"/>
                  </a:cubicBezTo>
                  <a:cubicBezTo>
                    <a:pt x="17" y="1"/>
                    <a:pt x="17" y="2"/>
                    <a:pt x="17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506"/>
            <p:cNvSpPr>
              <a:spLocks/>
            </p:cNvSpPr>
            <p:nvPr/>
          </p:nvSpPr>
          <p:spPr bwMode="auto">
            <a:xfrm>
              <a:off x="10656888" y="623888"/>
              <a:ext cx="103187" cy="117475"/>
            </a:xfrm>
            <a:custGeom>
              <a:avLst/>
              <a:gdLst>
                <a:gd name="T0" fmla="*/ 15 w 15"/>
                <a:gd name="T1" fmla="*/ 17 h 17"/>
                <a:gd name="T2" fmla="*/ 9 w 15"/>
                <a:gd name="T3" fmla="*/ 9 h 17"/>
                <a:gd name="T4" fmla="*/ 7 w 15"/>
                <a:gd name="T5" fmla="*/ 7 h 17"/>
                <a:gd name="T6" fmla="*/ 4 w 15"/>
                <a:gd name="T7" fmla="*/ 5 h 17"/>
                <a:gd name="T8" fmla="*/ 3 w 15"/>
                <a:gd name="T9" fmla="*/ 4 h 17"/>
                <a:gd name="T10" fmla="*/ 2 w 15"/>
                <a:gd name="T11" fmla="*/ 3 h 17"/>
                <a:gd name="T12" fmla="*/ 2 w 15"/>
                <a:gd name="T13" fmla="*/ 3 h 17"/>
                <a:gd name="T14" fmla="*/ 1 w 15"/>
                <a:gd name="T15" fmla="*/ 1 h 17"/>
                <a:gd name="T16" fmla="*/ 3 w 15"/>
                <a:gd name="T17" fmla="*/ 0 h 17"/>
                <a:gd name="T18" fmla="*/ 3 w 15"/>
                <a:gd name="T19" fmla="*/ 0 h 17"/>
                <a:gd name="T20" fmla="*/ 4 w 15"/>
                <a:gd name="T21" fmla="*/ 1 h 17"/>
                <a:gd name="T22" fmla="*/ 6 w 15"/>
                <a:gd name="T23" fmla="*/ 3 h 17"/>
                <a:gd name="T24" fmla="*/ 8 w 15"/>
                <a:gd name="T25" fmla="*/ 5 h 17"/>
                <a:gd name="T26" fmla="*/ 10 w 15"/>
                <a:gd name="T27" fmla="*/ 8 h 17"/>
                <a:gd name="T28" fmla="*/ 15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15" y="17"/>
                  </a:moveTo>
                  <a:cubicBezTo>
                    <a:pt x="15" y="17"/>
                    <a:pt x="12" y="13"/>
                    <a:pt x="9" y="9"/>
                  </a:cubicBezTo>
                  <a:cubicBezTo>
                    <a:pt x="8" y="8"/>
                    <a:pt x="7" y="7"/>
                    <a:pt x="7" y="7"/>
                  </a:cubicBezTo>
                  <a:cubicBezTo>
                    <a:pt x="6" y="6"/>
                    <a:pt x="5" y="5"/>
                    <a:pt x="4" y="5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7" y="3"/>
                    <a:pt x="8" y="4"/>
                    <a:pt x="8" y="5"/>
                  </a:cubicBezTo>
                  <a:cubicBezTo>
                    <a:pt x="9" y="6"/>
                    <a:pt x="10" y="7"/>
                    <a:pt x="10" y="8"/>
                  </a:cubicBezTo>
                  <a:cubicBezTo>
                    <a:pt x="13" y="13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507"/>
            <p:cNvSpPr>
              <a:spLocks/>
            </p:cNvSpPr>
            <p:nvPr/>
          </p:nvSpPr>
          <p:spPr bwMode="auto">
            <a:xfrm>
              <a:off x="10671175" y="520700"/>
              <a:ext cx="149225" cy="47625"/>
            </a:xfrm>
            <a:custGeom>
              <a:avLst/>
              <a:gdLst>
                <a:gd name="T0" fmla="*/ 22 w 22"/>
                <a:gd name="T1" fmla="*/ 3 h 7"/>
                <a:gd name="T2" fmla="*/ 19 w 22"/>
                <a:gd name="T3" fmla="*/ 2 h 7"/>
                <a:gd name="T4" fmla="*/ 16 w 22"/>
                <a:gd name="T5" fmla="*/ 2 h 7"/>
                <a:gd name="T6" fmla="*/ 12 w 22"/>
                <a:gd name="T7" fmla="*/ 2 h 7"/>
                <a:gd name="T8" fmla="*/ 11 w 22"/>
                <a:gd name="T9" fmla="*/ 2 h 7"/>
                <a:gd name="T10" fmla="*/ 9 w 22"/>
                <a:gd name="T11" fmla="*/ 3 h 7"/>
                <a:gd name="T12" fmla="*/ 6 w 22"/>
                <a:gd name="T13" fmla="*/ 4 h 7"/>
                <a:gd name="T14" fmla="*/ 4 w 22"/>
                <a:gd name="T15" fmla="*/ 6 h 7"/>
                <a:gd name="T16" fmla="*/ 3 w 22"/>
                <a:gd name="T17" fmla="*/ 6 h 7"/>
                <a:gd name="T18" fmla="*/ 0 w 22"/>
                <a:gd name="T19" fmla="*/ 6 h 7"/>
                <a:gd name="T20" fmla="*/ 1 w 22"/>
                <a:gd name="T21" fmla="*/ 3 h 7"/>
                <a:gd name="T22" fmla="*/ 1 w 22"/>
                <a:gd name="T23" fmla="*/ 2 h 7"/>
                <a:gd name="T24" fmla="*/ 5 w 22"/>
                <a:gd name="T25" fmla="*/ 1 h 7"/>
                <a:gd name="T26" fmla="*/ 8 w 22"/>
                <a:gd name="T27" fmla="*/ 0 h 7"/>
                <a:gd name="T28" fmla="*/ 10 w 22"/>
                <a:gd name="T29" fmla="*/ 0 h 7"/>
                <a:gd name="T30" fmla="*/ 12 w 22"/>
                <a:gd name="T31" fmla="*/ 0 h 7"/>
                <a:gd name="T32" fmla="*/ 16 w 22"/>
                <a:gd name="T33" fmla="*/ 0 h 7"/>
                <a:gd name="T34" fmla="*/ 19 w 22"/>
                <a:gd name="T35" fmla="*/ 1 h 7"/>
                <a:gd name="T36" fmla="*/ 22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22" y="3"/>
                  </a:moveTo>
                  <a:cubicBezTo>
                    <a:pt x="22" y="3"/>
                    <a:pt x="21" y="2"/>
                    <a:pt x="19" y="2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5" y="2"/>
                    <a:pt x="14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0" y="5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2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508"/>
            <p:cNvSpPr>
              <a:spLocks/>
            </p:cNvSpPr>
            <p:nvPr/>
          </p:nvSpPr>
          <p:spPr bwMode="auto">
            <a:xfrm>
              <a:off x="9090025" y="912813"/>
              <a:ext cx="217487" cy="249238"/>
            </a:xfrm>
            <a:custGeom>
              <a:avLst/>
              <a:gdLst>
                <a:gd name="T0" fmla="*/ 30 w 32"/>
                <a:gd name="T1" fmla="*/ 8 h 36"/>
                <a:gd name="T2" fmla="*/ 12 w 32"/>
                <a:gd name="T3" fmla="*/ 9 h 36"/>
                <a:gd name="T4" fmla="*/ 0 w 32"/>
                <a:gd name="T5" fmla="*/ 16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1" y="0"/>
                    <a:pt x="12" y="9"/>
                  </a:cubicBezTo>
                  <a:cubicBezTo>
                    <a:pt x="5" y="16"/>
                    <a:pt x="0" y="16"/>
                    <a:pt x="0" y="16"/>
                  </a:cubicBezTo>
                  <a:cubicBezTo>
                    <a:pt x="0" y="16"/>
                    <a:pt x="3" y="22"/>
                    <a:pt x="7" y="25"/>
                  </a:cubicBezTo>
                  <a:cubicBezTo>
                    <a:pt x="7" y="25"/>
                    <a:pt x="24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509"/>
            <p:cNvSpPr>
              <a:spLocks/>
            </p:cNvSpPr>
            <p:nvPr/>
          </p:nvSpPr>
          <p:spPr bwMode="auto">
            <a:xfrm>
              <a:off x="9199563" y="968375"/>
              <a:ext cx="211137" cy="338138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8 h 49"/>
                <a:gd name="T4" fmla="*/ 1 w 31"/>
                <a:gd name="T5" fmla="*/ 34 h 49"/>
                <a:gd name="T6" fmla="*/ 2 w 31"/>
                <a:gd name="T7" fmla="*/ 42 h 49"/>
                <a:gd name="T8" fmla="*/ 27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6" y="12"/>
                    <a:pt x="3" y="18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4" y="39"/>
                    <a:pt x="2" y="42"/>
                  </a:cubicBezTo>
                  <a:cubicBezTo>
                    <a:pt x="2" y="42"/>
                    <a:pt x="24" y="49"/>
                    <a:pt x="27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510"/>
            <p:cNvSpPr>
              <a:spLocks/>
            </p:cNvSpPr>
            <p:nvPr/>
          </p:nvSpPr>
          <p:spPr bwMode="auto">
            <a:xfrm>
              <a:off x="9151938" y="768350"/>
              <a:ext cx="217487" cy="282575"/>
            </a:xfrm>
            <a:custGeom>
              <a:avLst/>
              <a:gdLst>
                <a:gd name="T0" fmla="*/ 3 w 32"/>
                <a:gd name="T1" fmla="*/ 7 h 41"/>
                <a:gd name="T2" fmla="*/ 25 w 32"/>
                <a:gd name="T3" fmla="*/ 9 h 41"/>
                <a:gd name="T4" fmla="*/ 27 w 32"/>
                <a:gd name="T5" fmla="*/ 29 h 41"/>
                <a:gd name="T6" fmla="*/ 3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3" y="7"/>
                  </a:moveTo>
                  <a:cubicBezTo>
                    <a:pt x="3" y="7"/>
                    <a:pt x="20" y="0"/>
                    <a:pt x="25" y="9"/>
                  </a:cubicBezTo>
                  <a:cubicBezTo>
                    <a:pt x="32" y="20"/>
                    <a:pt x="27" y="29"/>
                    <a:pt x="27" y="29"/>
                  </a:cubicBezTo>
                  <a:cubicBezTo>
                    <a:pt x="27" y="29"/>
                    <a:pt x="0" y="41"/>
                    <a:pt x="3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511"/>
            <p:cNvSpPr>
              <a:spLocks/>
            </p:cNvSpPr>
            <p:nvPr/>
          </p:nvSpPr>
          <p:spPr bwMode="auto">
            <a:xfrm>
              <a:off x="9199563" y="762000"/>
              <a:ext cx="312737" cy="227013"/>
            </a:xfrm>
            <a:custGeom>
              <a:avLst/>
              <a:gdLst>
                <a:gd name="T0" fmla="*/ 36 w 46"/>
                <a:gd name="T1" fmla="*/ 0 h 33"/>
                <a:gd name="T2" fmla="*/ 42 w 46"/>
                <a:gd name="T3" fmla="*/ 23 h 33"/>
                <a:gd name="T4" fmla="*/ 24 w 46"/>
                <a:gd name="T5" fmla="*/ 30 h 33"/>
                <a:gd name="T6" fmla="*/ 36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36" y="0"/>
                  </a:moveTo>
                  <a:cubicBezTo>
                    <a:pt x="36" y="0"/>
                    <a:pt x="46" y="15"/>
                    <a:pt x="42" y="23"/>
                  </a:cubicBezTo>
                  <a:cubicBezTo>
                    <a:pt x="36" y="33"/>
                    <a:pt x="24" y="30"/>
                    <a:pt x="24" y="30"/>
                  </a:cubicBezTo>
                  <a:cubicBezTo>
                    <a:pt x="24" y="30"/>
                    <a:pt x="0" y="9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512"/>
            <p:cNvSpPr>
              <a:spLocks/>
            </p:cNvSpPr>
            <p:nvPr/>
          </p:nvSpPr>
          <p:spPr bwMode="auto">
            <a:xfrm>
              <a:off x="9375775" y="823913"/>
              <a:ext cx="225425" cy="247650"/>
            </a:xfrm>
            <a:custGeom>
              <a:avLst/>
              <a:gdLst>
                <a:gd name="T0" fmla="*/ 33 w 33"/>
                <a:gd name="T1" fmla="*/ 22 h 36"/>
                <a:gd name="T2" fmla="*/ 21 w 33"/>
                <a:gd name="T3" fmla="*/ 36 h 36"/>
                <a:gd name="T4" fmla="*/ 3 w 33"/>
                <a:gd name="T5" fmla="*/ 33 h 36"/>
                <a:gd name="T6" fmla="*/ 33 w 33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33" y="22"/>
                  </a:moveTo>
                  <a:cubicBezTo>
                    <a:pt x="33" y="22"/>
                    <a:pt x="30" y="36"/>
                    <a:pt x="21" y="36"/>
                  </a:cubicBezTo>
                  <a:cubicBezTo>
                    <a:pt x="10" y="36"/>
                    <a:pt x="3" y="33"/>
                    <a:pt x="3" y="33"/>
                  </a:cubicBezTo>
                  <a:cubicBezTo>
                    <a:pt x="0" y="25"/>
                    <a:pt x="12" y="0"/>
                    <a:pt x="33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513"/>
            <p:cNvSpPr>
              <a:spLocks/>
            </p:cNvSpPr>
            <p:nvPr/>
          </p:nvSpPr>
          <p:spPr bwMode="auto">
            <a:xfrm>
              <a:off x="9342438" y="1030288"/>
              <a:ext cx="279400" cy="234950"/>
            </a:xfrm>
            <a:custGeom>
              <a:avLst/>
              <a:gdLst>
                <a:gd name="T0" fmla="*/ 27 w 41"/>
                <a:gd name="T1" fmla="*/ 29 h 34"/>
                <a:gd name="T2" fmla="*/ 6 w 41"/>
                <a:gd name="T3" fmla="*/ 25 h 34"/>
                <a:gd name="T4" fmla="*/ 4 w 41"/>
                <a:gd name="T5" fmla="*/ 4 h 34"/>
                <a:gd name="T6" fmla="*/ 27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27" y="29"/>
                  </a:moveTo>
                  <a:cubicBezTo>
                    <a:pt x="27" y="29"/>
                    <a:pt x="12" y="34"/>
                    <a:pt x="6" y="25"/>
                  </a:cubicBezTo>
                  <a:cubicBezTo>
                    <a:pt x="0" y="14"/>
                    <a:pt x="4" y="4"/>
                    <a:pt x="4" y="4"/>
                  </a:cubicBezTo>
                  <a:cubicBezTo>
                    <a:pt x="4" y="4"/>
                    <a:pt x="41" y="0"/>
                    <a:pt x="27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Oval 514"/>
            <p:cNvSpPr>
              <a:spLocks noChangeArrowheads="1"/>
            </p:cNvSpPr>
            <p:nvPr/>
          </p:nvSpPr>
          <p:spPr bwMode="auto">
            <a:xfrm>
              <a:off x="9267825" y="927100"/>
              <a:ext cx="163512" cy="15875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Oval 515"/>
            <p:cNvSpPr>
              <a:spLocks noChangeArrowheads="1"/>
            </p:cNvSpPr>
            <p:nvPr/>
          </p:nvSpPr>
          <p:spPr bwMode="auto">
            <a:xfrm>
              <a:off x="9301163" y="954088"/>
              <a:ext cx="95250" cy="104775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516"/>
            <p:cNvSpPr>
              <a:spLocks/>
            </p:cNvSpPr>
            <p:nvPr/>
          </p:nvSpPr>
          <p:spPr bwMode="auto">
            <a:xfrm>
              <a:off x="9199563" y="838200"/>
              <a:ext cx="101600" cy="130175"/>
            </a:xfrm>
            <a:custGeom>
              <a:avLst/>
              <a:gdLst>
                <a:gd name="T0" fmla="*/ 14 w 15"/>
                <a:gd name="T1" fmla="*/ 18 h 19"/>
                <a:gd name="T2" fmla="*/ 11 w 15"/>
                <a:gd name="T3" fmla="*/ 16 h 19"/>
                <a:gd name="T4" fmla="*/ 8 w 15"/>
                <a:gd name="T5" fmla="*/ 13 h 19"/>
                <a:gd name="T6" fmla="*/ 5 w 15"/>
                <a:gd name="T7" fmla="*/ 10 h 19"/>
                <a:gd name="T8" fmla="*/ 3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2 w 15"/>
                <a:gd name="T27" fmla="*/ 15 h 19"/>
                <a:gd name="T28" fmla="*/ 15 w 15"/>
                <a:gd name="T29" fmla="*/ 17 h 19"/>
                <a:gd name="T30" fmla="*/ 15 w 15"/>
                <a:gd name="T31" fmla="*/ 18 h 19"/>
                <a:gd name="T32" fmla="*/ 14 w 15"/>
                <a:gd name="T33" fmla="*/ 18 h 19"/>
                <a:gd name="T34" fmla="*/ 14 w 15"/>
                <a:gd name="T3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14" y="18"/>
                  </a:moveTo>
                  <a:cubicBezTo>
                    <a:pt x="14" y="18"/>
                    <a:pt x="12" y="18"/>
                    <a:pt x="11" y="16"/>
                  </a:cubicBezTo>
                  <a:cubicBezTo>
                    <a:pt x="10" y="15"/>
                    <a:pt x="9" y="14"/>
                    <a:pt x="8" y="13"/>
                  </a:cubicBezTo>
                  <a:cubicBezTo>
                    <a:pt x="7" y="12"/>
                    <a:pt x="6" y="11"/>
                    <a:pt x="5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3"/>
                    <a:pt x="11" y="14"/>
                    <a:pt x="12" y="15"/>
                  </a:cubicBezTo>
                  <a:cubicBezTo>
                    <a:pt x="13" y="16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9"/>
                    <a:pt x="14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517"/>
            <p:cNvSpPr>
              <a:spLocks/>
            </p:cNvSpPr>
            <p:nvPr/>
          </p:nvSpPr>
          <p:spPr bwMode="auto">
            <a:xfrm>
              <a:off x="9375775" y="809625"/>
              <a:ext cx="68262" cy="144463"/>
            </a:xfrm>
            <a:custGeom>
              <a:avLst/>
              <a:gdLst>
                <a:gd name="T0" fmla="*/ 10 w 10"/>
                <a:gd name="T1" fmla="*/ 0 h 21"/>
                <a:gd name="T2" fmla="*/ 9 w 10"/>
                <a:gd name="T3" fmla="*/ 3 h 21"/>
                <a:gd name="T4" fmla="*/ 8 w 10"/>
                <a:gd name="T5" fmla="*/ 10 h 21"/>
                <a:gd name="T6" fmla="*/ 6 w 10"/>
                <a:gd name="T7" fmla="*/ 14 h 21"/>
                <a:gd name="T8" fmla="*/ 5 w 10"/>
                <a:gd name="T9" fmla="*/ 17 h 21"/>
                <a:gd name="T10" fmla="*/ 3 w 10"/>
                <a:gd name="T11" fmla="*/ 20 h 21"/>
                <a:gd name="T12" fmla="*/ 1 w 10"/>
                <a:gd name="T13" fmla="*/ 21 h 21"/>
                <a:gd name="T14" fmla="*/ 1 w 10"/>
                <a:gd name="T15" fmla="*/ 19 h 21"/>
                <a:gd name="T16" fmla="*/ 1 w 10"/>
                <a:gd name="T17" fmla="*/ 19 h 21"/>
                <a:gd name="T18" fmla="*/ 1 w 10"/>
                <a:gd name="T19" fmla="*/ 19 h 21"/>
                <a:gd name="T20" fmla="*/ 3 w 10"/>
                <a:gd name="T21" fmla="*/ 16 h 21"/>
                <a:gd name="T22" fmla="*/ 5 w 10"/>
                <a:gd name="T23" fmla="*/ 13 h 21"/>
                <a:gd name="T24" fmla="*/ 6 w 10"/>
                <a:gd name="T25" fmla="*/ 10 h 21"/>
                <a:gd name="T26" fmla="*/ 9 w 10"/>
                <a:gd name="T27" fmla="*/ 3 h 21"/>
                <a:gd name="T28" fmla="*/ 1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8" y="8"/>
                    <a:pt x="8" y="10"/>
                  </a:cubicBezTo>
                  <a:cubicBezTo>
                    <a:pt x="7" y="12"/>
                    <a:pt x="7" y="13"/>
                    <a:pt x="6" y="14"/>
                  </a:cubicBezTo>
                  <a:cubicBezTo>
                    <a:pt x="6" y="15"/>
                    <a:pt x="5" y="17"/>
                    <a:pt x="5" y="17"/>
                  </a:cubicBezTo>
                  <a:cubicBezTo>
                    <a:pt x="4" y="19"/>
                    <a:pt x="3" y="20"/>
                    <a:pt x="3" y="20"/>
                  </a:cubicBezTo>
                  <a:cubicBezTo>
                    <a:pt x="3" y="21"/>
                    <a:pt x="2" y="21"/>
                    <a:pt x="1" y="21"/>
                  </a:cubicBezTo>
                  <a:cubicBezTo>
                    <a:pt x="1" y="21"/>
                    <a:pt x="0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2" y="18"/>
                    <a:pt x="3" y="16"/>
                  </a:cubicBezTo>
                  <a:cubicBezTo>
                    <a:pt x="3" y="16"/>
                    <a:pt x="4" y="15"/>
                    <a:pt x="5" y="13"/>
                  </a:cubicBezTo>
                  <a:cubicBezTo>
                    <a:pt x="5" y="12"/>
                    <a:pt x="6" y="11"/>
                    <a:pt x="6" y="10"/>
                  </a:cubicBezTo>
                  <a:cubicBezTo>
                    <a:pt x="8" y="8"/>
                    <a:pt x="8" y="5"/>
                    <a:pt x="9" y="3"/>
                  </a:cubicBezTo>
                  <a:cubicBezTo>
                    <a:pt x="10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518"/>
            <p:cNvSpPr>
              <a:spLocks/>
            </p:cNvSpPr>
            <p:nvPr/>
          </p:nvSpPr>
          <p:spPr bwMode="auto">
            <a:xfrm>
              <a:off x="9151938" y="1017588"/>
              <a:ext cx="128587" cy="41275"/>
            </a:xfrm>
            <a:custGeom>
              <a:avLst/>
              <a:gdLst>
                <a:gd name="T0" fmla="*/ 0 w 19"/>
                <a:gd name="T1" fmla="*/ 4 h 6"/>
                <a:gd name="T2" fmla="*/ 3 w 19"/>
                <a:gd name="T3" fmla="*/ 5 h 6"/>
                <a:gd name="T4" fmla="*/ 5 w 19"/>
                <a:gd name="T5" fmla="*/ 5 h 6"/>
                <a:gd name="T6" fmla="*/ 7 w 19"/>
                <a:gd name="T7" fmla="*/ 5 h 6"/>
                <a:gd name="T8" fmla="*/ 9 w 19"/>
                <a:gd name="T9" fmla="*/ 5 h 6"/>
                <a:gd name="T10" fmla="*/ 12 w 19"/>
                <a:gd name="T11" fmla="*/ 4 h 6"/>
                <a:gd name="T12" fmla="*/ 14 w 19"/>
                <a:gd name="T13" fmla="*/ 2 h 6"/>
                <a:gd name="T14" fmla="*/ 16 w 19"/>
                <a:gd name="T15" fmla="*/ 1 h 6"/>
                <a:gd name="T16" fmla="*/ 16 w 19"/>
                <a:gd name="T17" fmla="*/ 1 h 6"/>
                <a:gd name="T18" fmla="*/ 18 w 19"/>
                <a:gd name="T19" fmla="*/ 1 h 6"/>
                <a:gd name="T20" fmla="*/ 18 w 19"/>
                <a:gd name="T21" fmla="*/ 3 h 6"/>
                <a:gd name="T22" fmla="*/ 18 w 19"/>
                <a:gd name="T23" fmla="*/ 3 h 6"/>
                <a:gd name="T24" fmla="*/ 15 w 19"/>
                <a:gd name="T25" fmla="*/ 5 h 6"/>
                <a:gd name="T26" fmla="*/ 12 w 19"/>
                <a:gd name="T27" fmla="*/ 6 h 6"/>
                <a:gd name="T28" fmla="*/ 9 w 19"/>
                <a:gd name="T29" fmla="*/ 6 h 6"/>
                <a:gd name="T30" fmla="*/ 7 w 19"/>
                <a:gd name="T31" fmla="*/ 6 h 6"/>
                <a:gd name="T32" fmla="*/ 5 w 19"/>
                <a:gd name="T33" fmla="*/ 6 h 6"/>
                <a:gd name="T34" fmla="*/ 3 w 19"/>
                <a:gd name="T35" fmla="*/ 5 h 6"/>
                <a:gd name="T36" fmla="*/ 0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0" y="4"/>
                  </a:moveTo>
                  <a:cubicBezTo>
                    <a:pt x="0" y="4"/>
                    <a:pt x="1" y="4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519"/>
            <p:cNvSpPr>
              <a:spLocks/>
            </p:cNvSpPr>
            <p:nvPr/>
          </p:nvSpPr>
          <p:spPr bwMode="auto">
            <a:xfrm>
              <a:off x="9253538" y="1071563"/>
              <a:ext cx="115887" cy="165100"/>
            </a:xfrm>
            <a:custGeom>
              <a:avLst/>
              <a:gdLst>
                <a:gd name="T0" fmla="*/ 16 w 17"/>
                <a:gd name="T1" fmla="*/ 3 h 24"/>
                <a:gd name="T2" fmla="*/ 16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0 w 17"/>
                <a:gd name="T9" fmla="*/ 15 h 24"/>
                <a:gd name="T10" fmla="*/ 6 w 17"/>
                <a:gd name="T11" fmla="*/ 19 h 24"/>
                <a:gd name="T12" fmla="*/ 3 w 17"/>
                <a:gd name="T13" fmla="*/ 21 h 24"/>
                <a:gd name="T14" fmla="*/ 0 w 17"/>
                <a:gd name="T15" fmla="*/ 24 h 24"/>
                <a:gd name="T16" fmla="*/ 3 w 17"/>
                <a:gd name="T17" fmla="*/ 21 h 24"/>
                <a:gd name="T18" fmla="*/ 6 w 17"/>
                <a:gd name="T19" fmla="*/ 18 h 24"/>
                <a:gd name="T20" fmla="*/ 8 w 17"/>
                <a:gd name="T21" fmla="*/ 14 h 24"/>
                <a:gd name="T22" fmla="*/ 10 w 17"/>
                <a:gd name="T23" fmla="*/ 10 h 24"/>
                <a:gd name="T24" fmla="*/ 12 w 17"/>
                <a:gd name="T25" fmla="*/ 6 h 24"/>
                <a:gd name="T26" fmla="*/ 12 w 17"/>
                <a:gd name="T27" fmla="*/ 2 h 24"/>
                <a:gd name="T28" fmla="*/ 13 w 17"/>
                <a:gd name="T29" fmla="*/ 2 h 24"/>
                <a:gd name="T30" fmla="*/ 15 w 17"/>
                <a:gd name="T31" fmla="*/ 1 h 24"/>
                <a:gd name="T32" fmla="*/ 16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6" y="3"/>
                  </a:moveTo>
                  <a:cubicBezTo>
                    <a:pt x="16" y="3"/>
                    <a:pt x="16" y="3"/>
                    <a:pt x="16" y="4"/>
                  </a:cubicBezTo>
                  <a:cubicBezTo>
                    <a:pt x="16" y="5"/>
                    <a:pt x="15" y="6"/>
                    <a:pt x="15" y="7"/>
                  </a:cubicBezTo>
                  <a:cubicBezTo>
                    <a:pt x="14" y="8"/>
                    <a:pt x="13" y="10"/>
                    <a:pt x="13" y="11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9" y="16"/>
                    <a:pt x="8" y="18"/>
                    <a:pt x="6" y="19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2"/>
                    <a:pt x="3" y="21"/>
                  </a:cubicBezTo>
                  <a:cubicBezTo>
                    <a:pt x="4" y="20"/>
                    <a:pt x="5" y="19"/>
                    <a:pt x="6" y="18"/>
                  </a:cubicBezTo>
                  <a:cubicBezTo>
                    <a:pt x="7" y="17"/>
                    <a:pt x="7" y="15"/>
                    <a:pt x="8" y="14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4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4" y="0"/>
                    <a:pt x="15" y="1"/>
                  </a:cubicBezTo>
                  <a:cubicBezTo>
                    <a:pt x="16" y="1"/>
                    <a:pt x="17" y="2"/>
                    <a:pt x="16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520"/>
            <p:cNvSpPr>
              <a:spLocks/>
            </p:cNvSpPr>
            <p:nvPr/>
          </p:nvSpPr>
          <p:spPr bwMode="auto">
            <a:xfrm>
              <a:off x="9410700" y="1071563"/>
              <a:ext cx="95250" cy="117475"/>
            </a:xfrm>
            <a:custGeom>
              <a:avLst/>
              <a:gdLst>
                <a:gd name="T0" fmla="*/ 14 w 14"/>
                <a:gd name="T1" fmla="*/ 17 h 17"/>
                <a:gd name="T2" fmla="*/ 8 w 14"/>
                <a:gd name="T3" fmla="*/ 9 h 17"/>
                <a:gd name="T4" fmla="*/ 6 w 14"/>
                <a:gd name="T5" fmla="*/ 6 h 17"/>
                <a:gd name="T6" fmla="*/ 3 w 14"/>
                <a:gd name="T7" fmla="*/ 4 h 17"/>
                <a:gd name="T8" fmla="*/ 2 w 14"/>
                <a:gd name="T9" fmla="*/ 3 h 17"/>
                <a:gd name="T10" fmla="*/ 1 w 14"/>
                <a:gd name="T11" fmla="*/ 3 h 17"/>
                <a:gd name="T12" fmla="*/ 1 w 14"/>
                <a:gd name="T13" fmla="*/ 3 h 17"/>
                <a:gd name="T14" fmla="*/ 0 w 14"/>
                <a:gd name="T15" fmla="*/ 1 h 17"/>
                <a:gd name="T16" fmla="*/ 2 w 14"/>
                <a:gd name="T17" fmla="*/ 0 h 17"/>
                <a:gd name="T18" fmla="*/ 3 w 14"/>
                <a:gd name="T19" fmla="*/ 0 h 17"/>
                <a:gd name="T20" fmla="*/ 3 w 14"/>
                <a:gd name="T21" fmla="*/ 1 h 17"/>
                <a:gd name="T22" fmla="*/ 5 w 14"/>
                <a:gd name="T23" fmla="*/ 2 h 17"/>
                <a:gd name="T24" fmla="*/ 7 w 14"/>
                <a:gd name="T25" fmla="*/ 5 h 17"/>
                <a:gd name="T26" fmla="*/ 10 w 14"/>
                <a:gd name="T27" fmla="*/ 8 h 17"/>
                <a:gd name="T28" fmla="*/ 14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4" y="17"/>
                    <a:pt x="11" y="13"/>
                    <a:pt x="8" y="9"/>
                  </a:cubicBezTo>
                  <a:cubicBezTo>
                    <a:pt x="7" y="8"/>
                    <a:pt x="7" y="7"/>
                    <a:pt x="6" y="6"/>
                  </a:cubicBezTo>
                  <a:cubicBezTo>
                    <a:pt x="5" y="6"/>
                    <a:pt x="4" y="5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8" y="6"/>
                    <a:pt x="9" y="7"/>
                    <a:pt x="10" y="8"/>
                  </a:cubicBezTo>
                  <a:cubicBezTo>
                    <a:pt x="12" y="12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521"/>
            <p:cNvSpPr>
              <a:spLocks/>
            </p:cNvSpPr>
            <p:nvPr/>
          </p:nvSpPr>
          <p:spPr bwMode="auto">
            <a:xfrm>
              <a:off x="9417050" y="968375"/>
              <a:ext cx="157162" cy="49213"/>
            </a:xfrm>
            <a:custGeom>
              <a:avLst/>
              <a:gdLst>
                <a:gd name="T0" fmla="*/ 23 w 23"/>
                <a:gd name="T1" fmla="*/ 3 h 7"/>
                <a:gd name="T2" fmla="*/ 19 w 23"/>
                <a:gd name="T3" fmla="*/ 2 h 7"/>
                <a:gd name="T4" fmla="*/ 16 w 23"/>
                <a:gd name="T5" fmla="*/ 1 h 7"/>
                <a:gd name="T6" fmla="*/ 13 w 23"/>
                <a:gd name="T7" fmla="*/ 2 h 7"/>
                <a:gd name="T8" fmla="*/ 11 w 23"/>
                <a:gd name="T9" fmla="*/ 2 h 7"/>
                <a:gd name="T10" fmla="*/ 9 w 23"/>
                <a:gd name="T11" fmla="*/ 3 h 7"/>
                <a:gd name="T12" fmla="*/ 6 w 23"/>
                <a:gd name="T13" fmla="*/ 4 h 7"/>
                <a:gd name="T14" fmla="*/ 4 w 23"/>
                <a:gd name="T15" fmla="*/ 6 h 7"/>
                <a:gd name="T16" fmla="*/ 4 w 23"/>
                <a:gd name="T17" fmla="*/ 6 h 7"/>
                <a:gd name="T18" fmla="*/ 1 w 23"/>
                <a:gd name="T19" fmla="*/ 5 h 7"/>
                <a:gd name="T20" fmla="*/ 1 w 23"/>
                <a:gd name="T21" fmla="*/ 2 h 7"/>
                <a:gd name="T22" fmla="*/ 2 w 23"/>
                <a:gd name="T23" fmla="*/ 2 h 7"/>
                <a:gd name="T24" fmla="*/ 5 w 23"/>
                <a:gd name="T25" fmla="*/ 1 h 7"/>
                <a:gd name="T26" fmla="*/ 8 w 23"/>
                <a:gd name="T27" fmla="*/ 0 h 7"/>
                <a:gd name="T28" fmla="*/ 10 w 23"/>
                <a:gd name="T29" fmla="*/ 0 h 7"/>
                <a:gd name="T30" fmla="*/ 12 w 23"/>
                <a:gd name="T31" fmla="*/ 0 h 7"/>
                <a:gd name="T32" fmla="*/ 16 w 23"/>
                <a:gd name="T33" fmla="*/ 0 h 7"/>
                <a:gd name="T34" fmla="*/ 20 w 23"/>
                <a:gd name="T35" fmla="*/ 1 h 7"/>
                <a:gd name="T36" fmla="*/ 23 w 23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7">
                  <a:moveTo>
                    <a:pt x="23" y="3"/>
                  </a:moveTo>
                  <a:cubicBezTo>
                    <a:pt x="23" y="3"/>
                    <a:pt x="21" y="2"/>
                    <a:pt x="19" y="2"/>
                  </a:cubicBezTo>
                  <a:cubicBezTo>
                    <a:pt x="18" y="2"/>
                    <a:pt x="17" y="2"/>
                    <a:pt x="16" y="1"/>
                  </a:cubicBezTo>
                  <a:cubicBezTo>
                    <a:pt x="15" y="2"/>
                    <a:pt x="14" y="1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1" y="2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522"/>
            <p:cNvSpPr>
              <a:spLocks/>
            </p:cNvSpPr>
            <p:nvPr/>
          </p:nvSpPr>
          <p:spPr bwMode="auto">
            <a:xfrm>
              <a:off x="10228263" y="1347788"/>
              <a:ext cx="217487" cy="247650"/>
            </a:xfrm>
            <a:custGeom>
              <a:avLst/>
              <a:gdLst>
                <a:gd name="T0" fmla="*/ 30 w 32"/>
                <a:gd name="T1" fmla="*/ 8 h 36"/>
                <a:gd name="T2" fmla="*/ 12 w 32"/>
                <a:gd name="T3" fmla="*/ 9 h 36"/>
                <a:gd name="T4" fmla="*/ 0 w 32"/>
                <a:gd name="T5" fmla="*/ 17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1" y="0"/>
                    <a:pt x="12" y="9"/>
                  </a:cubicBezTo>
                  <a:cubicBezTo>
                    <a:pt x="5" y="16"/>
                    <a:pt x="0" y="17"/>
                    <a:pt x="0" y="17"/>
                  </a:cubicBezTo>
                  <a:cubicBezTo>
                    <a:pt x="0" y="17"/>
                    <a:pt x="3" y="22"/>
                    <a:pt x="7" y="25"/>
                  </a:cubicBezTo>
                  <a:cubicBezTo>
                    <a:pt x="7" y="25"/>
                    <a:pt x="24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523"/>
            <p:cNvSpPr>
              <a:spLocks/>
            </p:cNvSpPr>
            <p:nvPr/>
          </p:nvSpPr>
          <p:spPr bwMode="auto">
            <a:xfrm>
              <a:off x="10337800" y="1403350"/>
              <a:ext cx="211137" cy="336550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8 h 49"/>
                <a:gd name="T4" fmla="*/ 1 w 31"/>
                <a:gd name="T5" fmla="*/ 34 h 49"/>
                <a:gd name="T6" fmla="*/ 2 w 31"/>
                <a:gd name="T7" fmla="*/ 42 h 49"/>
                <a:gd name="T8" fmla="*/ 28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7" y="13"/>
                    <a:pt x="3" y="18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5" y="39"/>
                    <a:pt x="2" y="42"/>
                  </a:cubicBezTo>
                  <a:cubicBezTo>
                    <a:pt x="2" y="42"/>
                    <a:pt x="24" y="49"/>
                    <a:pt x="28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524"/>
            <p:cNvSpPr>
              <a:spLocks/>
            </p:cNvSpPr>
            <p:nvPr/>
          </p:nvSpPr>
          <p:spPr bwMode="auto">
            <a:xfrm>
              <a:off x="10290175" y="1203325"/>
              <a:ext cx="217487" cy="282575"/>
            </a:xfrm>
            <a:custGeom>
              <a:avLst/>
              <a:gdLst>
                <a:gd name="T0" fmla="*/ 3 w 32"/>
                <a:gd name="T1" fmla="*/ 7 h 41"/>
                <a:gd name="T2" fmla="*/ 25 w 32"/>
                <a:gd name="T3" fmla="*/ 9 h 41"/>
                <a:gd name="T4" fmla="*/ 27 w 32"/>
                <a:gd name="T5" fmla="*/ 30 h 41"/>
                <a:gd name="T6" fmla="*/ 3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3" y="7"/>
                  </a:moveTo>
                  <a:cubicBezTo>
                    <a:pt x="3" y="7"/>
                    <a:pt x="21" y="0"/>
                    <a:pt x="25" y="9"/>
                  </a:cubicBezTo>
                  <a:cubicBezTo>
                    <a:pt x="32" y="20"/>
                    <a:pt x="27" y="30"/>
                    <a:pt x="27" y="30"/>
                  </a:cubicBezTo>
                  <a:cubicBezTo>
                    <a:pt x="27" y="30"/>
                    <a:pt x="0" y="41"/>
                    <a:pt x="3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525"/>
            <p:cNvSpPr>
              <a:spLocks/>
            </p:cNvSpPr>
            <p:nvPr/>
          </p:nvSpPr>
          <p:spPr bwMode="auto">
            <a:xfrm>
              <a:off x="10337800" y="1195388"/>
              <a:ext cx="312737" cy="228600"/>
            </a:xfrm>
            <a:custGeom>
              <a:avLst/>
              <a:gdLst>
                <a:gd name="T0" fmla="*/ 36 w 46"/>
                <a:gd name="T1" fmla="*/ 0 h 33"/>
                <a:gd name="T2" fmla="*/ 42 w 46"/>
                <a:gd name="T3" fmla="*/ 23 h 33"/>
                <a:gd name="T4" fmla="*/ 24 w 46"/>
                <a:gd name="T5" fmla="*/ 30 h 33"/>
                <a:gd name="T6" fmla="*/ 36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36" y="0"/>
                  </a:moveTo>
                  <a:cubicBezTo>
                    <a:pt x="36" y="0"/>
                    <a:pt x="46" y="15"/>
                    <a:pt x="42" y="23"/>
                  </a:cubicBezTo>
                  <a:cubicBezTo>
                    <a:pt x="36" y="33"/>
                    <a:pt x="24" y="30"/>
                    <a:pt x="24" y="30"/>
                  </a:cubicBezTo>
                  <a:cubicBezTo>
                    <a:pt x="24" y="30"/>
                    <a:pt x="0" y="9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526"/>
            <p:cNvSpPr>
              <a:spLocks/>
            </p:cNvSpPr>
            <p:nvPr/>
          </p:nvSpPr>
          <p:spPr bwMode="auto">
            <a:xfrm>
              <a:off x="10514013" y="1257300"/>
              <a:ext cx="225425" cy="249238"/>
            </a:xfrm>
            <a:custGeom>
              <a:avLst/>
              <a:gdLst>
                <a:gd name="T0" fmla="*/ 33 w 33"/>
                <a:gd name="T1" fmla="*/ 22 h 36"/>
                <a:gd name="T2" fmla="*/ 21 w 33"/>
                <a:gd name="T3" fmla="*/ 36 h 36"/>
                <a:gd name="T4" fmla="*/ 3 w 33"/>
                <a:gd name="T5" fmla="*/ 33 h 36"/>
                <a:gd name="T6" fmla="*/ 33 w 33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33" y="22"/>
                  </a:moveTo>
                  <a:cubicBezTo>
                    <a:pt x="33" y="22"/>
                    <a:pt x="30" y="36"/>
                    <a:pt x="21" y="36"/>
                  </a:cubicBezTo>
                  <a:cubicBezTo>
                    <a:pt x="10" y="36"/>
                    <a:pt x="3" y="33"/>
                    <a:pt x="3" y="33"/>
                  </a:cubicBezTo>
                  <a:cubicBezTo>
                    <a:pt x="0" y="25"/>
                    <a:pt x="12" y="0"/>
                    <a:pt x="33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527"/>
            <p:cNvSpPr>
              <a:spLocks/>
            </p:cNvSpPr>
            <p:nvPr/>
          </p:nvSpPr>
          <p:spPr bwMode="auto">
            <a:xfrm>
              <a:off x="10480675" y="1465263"/>
              <a:ext cx="279400" cy="233363"/>
            </a:xfrm>
            <a:custGeom>
              <a:avLst/>
              <a:gdLst>
                <a:gd name="T0" fmla="*/ 27 w 41"/>
                <a:gd name="T1" fmla="*/ 29 h 34"/>
                <a:gd name="T2" fmla="*/ 7 w 41"/>
                <a:gd name="T3" fmla="*/ 25 h 34"/>
                <a:gd name="T4" fmla="*/ 5 w 41"/>
                <a:gd name="T5" fmla="*/ 4 h 34"/>
                <a:gd name="T6" fmla="*/ 27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27" y="29"/>
                  </a:moveTo>
                  <a:cubicBezTo>
                    <a:pt x="27" y="29"/>
                    <a:pt x="12" y="34"/>
                    <a:pt x="7" y="25"/>
                  </a:cubicBezTo>
                  <a:cubicBezTo>
                    <a:pt x="0" y="14"/>
                    <a:pt x="5" y="4"/>
                    <a:pt x="5" y="4"/>
                  </a:cubicBezTo>
                  <a:cubicBezTo>
                    <a:pt x="5" y="4"/>
                    <a:pt x="41" y="0"/>
                    <a:pt x="27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528"/>
            <p:cNvSpPr>
              <a:spLocks/>
            </p:cNvSpPr>
            <p:nvPr/>
          </p:nvSpPr>
          <p:spPr bwMode="auto">
            <a:xfrm>
              <a:off x="10406063" y="1362075"/>
              <a:ext cx="163512" cy="157163"/>
            </a:xfrm>
            <a:custGeom>
              <a:avLst/>
              <a:gdLst>
                <a:gd name="T0" fmla="*/ 24 w 24"/>
                <a:gd name="T1" fmla="*/ 12 h 23"/>
                <a:gd name="T2" fmla="*/ 12 w 24"/>
                <a:gd name="T3" fmla="*/ 23 h 23"/>
                <a:gd name="T4" fmla="*/ 1 w 24"/>
                <a:gd name="T5" fmla="*/ 12 h 23"/>
                <a:gd name="T6" fmla="*/ 12 w 24"/>
                <a:gd name="T7" fmla="*/ 0 h 23"/>
                <a:gd name="T8" fmla="*/ 24 w 24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24" y="12"/>
                  </a:moveTo>
                  <a:cubicBezTo>
                    <a:pt x="24" y="18"/>
                    <a:pt x="19" y="23"/>
                    <a:pt x="12" y="23"/>
                  </a:cubicBezTo>
                  <a:cubicBezTo>
                    <a:pt x="6" y="23"/>
                    <a:pt x="1" y="18"/>
                    <a:pt x="1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Oval 529"/>
            <p:cNvSpPr>
              <a:spLocks noChangeArrowheads="1"/>
            </p:cNvSpPr>
            <p:nvPr/>
          </p:nvSpPr>
          <p:spPr bwMode="auto">
            <a:xfrm>
              <a:off x="10439400" y="1389063"/>
              <a:ext cx="101600" cy="1031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530"/>
            <p:cNvSpPr>
              <a:spLocks/>
            </p:cNvSpPr>
            <p:nvPr/>
          </p:nvSpPr>
          <p:spPr bwMode="auto">
            <a:xfrm>
              <a:off x="10337800" y="1271588"/>
              <a:ext cx="101600" cy="131763"/>
            </a:xfrm>
            <a:custGeom>
              <a:avLst/>
              <a:gdLst>
                <a:gd name="T0" fmla="*/ 14 w 15"/>
                <a:gd name="T1" fmla="*/ 18 h 19"/>
                <a:gd name="T2" fmla="*/ 11 w 15"/>
                <a:gd name="T3" fmla="*/ 16 h 19"/>
                <a:gd name="T4" fmla="*/ 8 w 15"/>
                <a:gd name="T5" fmla="*/ 14 h 19"/>
                <a:gd name="T6" fmla="*/ 5 w 15"/>
                <a:gd name="T7" fmla="*/ 10 h 19"/>
                <a:gd name="T8" fmla="*/ 3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2 w 15"/>
                <a:gd name="T27" fmla="*/ 15 h 19"/>
                <a:gd name="T28" fmla="*/ 15 w 15"/>
                <a:gd name="T29" fmla="*/ 17 h 19"/>
                <a:gd name="T30" fmla="*/ 15 w 15"/>
                <a:gd name="T31" fmla="*/ 18 h 19"/>
                <a:gd name="T32" fmla="*/ 14 w 15"/>
                <a:gd name="T33" fmla="*/ 19 h 19"/>
                <a:gd name="T34" fmla="*/ 14 w 15"/>
                <a:gd name="T35" fmla="*/ 19 h 19"/>
                <a:gd name="T36" fmla="*/ 14 w 15"/>
                <a:gd name="T3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4" y="18"/>
                  </a:moveTo>
                  <a:cubicBezTo>
                    <a:pt x="14" y="18"/>
                    <a:pt x="13" y="18"/>
                    <a:pt x="11" y="16"/>
                  </a:cubicBezTo>
                  <a:cubicBezTo>
                    <a:pt x="10" y="15"/>
                    <a:pt x="9" y="15"/>
                    <a:pt x="8" y="14"/>
                  </a:cubicBezTo>
                  <a:cubicBezTo>
                    <a:pt x="7" y="13"/>
                    <a:pt x="6" y="11"/>
                    <a:pt x="5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3" y="16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531"/>
            <p:cNvSpPr>
              <a:spLocks/>
            </p:cNvSpPr>
            <p:nvPr/>
          </p:nvSpPr>
          <p:spPr bwMode="auto">
            <a:xfrm>
              <a:off x="10521950" y="1244600"/>
              <a:ext cx="60325" cy="144463"/>
            </a:xfrm>
            <a:custGeom>
              <a:avLst/>
              <a:gdLst>
                <a:gd name="T0" fmla="*/ 9 w 9"/>
                <a:gd name="T1" fmla="*/ 0 h 21"/>
                <a:gd name="T2" fmla="*/ 9 w 9"/>
                <a:gd name="T3" fmla="*/ 3 h 21"/>
                <a:gd name="T4" fmla="*/ 7 w 9"/>
                <a:gd name="T5" fmla="*/ 11 h 21"/>
                <a:gd name="T6" fmla="*/ 5 w 9"/>
                <a:gd name="T7" fmla="*/ 14 h 21"/>
                <a:gd name="T8" fmla="*/ 4 w 9"/>
                <a:gd name="T9" fmla="*/ 18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19 h 21"/>
                <a:gd name="T16" fmla="*/ 0 w 9"/>
                <a:gd name="T17" fmla="*/ 19 h 21"/>
                <a:gd name="T18" fmla="*/ 0 w 9"/>
                <a:gd name="T19" fmla="*/ 19 h 21"/>
                <a:gd name="T20" fmla="*/ 2 w 9"/>
                <a:gd name="T21" fmla="*/ 16 h 21"/>
                <a:gd name="T22" fmla="*/ 4 w 9"/>
                <a:gd name="T23" fmla="*/ 14 h 21"/>
                <a:gd name="T24" fmla="*/ 6 w 9"/>
                <a:gd name="T25" fmla="*/ 10 h 21"/>
                <a:gd name="T26" fmla="*/ 8 w 9"/>
                <a:gd name="T27" fmla="*/ 3 h 21"/>
                <a:gd name="T28" fmla="*/ 9 w 9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1">
                  <a:moveTo>
                    <a:pt x="9" y="0"/>
                  </a:moveTo>
                  <a:cubicBezTo>
                    <a:pt x="9" y="0"/>
                    <a:pt x="9" y="1"/>
                    <a:pt x="9" y="3"/>
                  </a:cubicBezTo>
                  <a:cubicBezTo>
                    <a:pt x="8" y="5"/>
                    <a:pt x="8" y="8"/>
                    <a:pt x="7" y="11"/>
                  </a:cubicBezTo>
                  <a:cubicBezTo>
                    <a:pt x="6" y="12"/>
                    <a:pt x="6" y="13"/>
                    <a:pt x="5" y="14"/>
                  </a:cubicBezTo>
                  <a:cubicBezTo>
                    <a:pt x="5" y="15"/>
                    <a:pt x="4" y="17"/>
                    <a:pt x="4" y="18"/>
                  </a:cubicBezTo>
                  <a:cubicBezTo>
                    <a:pt x="3" y="19"/>
                    <a:pt x="2" y="21"/>
                    <a:pt x="2" y="21"/>
                  </a:cubicBezTo>
                  <a:cubicBezTo>
                    <a:pt x="2" y="21"/>
                    <a:pt x="1" y="21"/>
                    <a:pt x="0" y="21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18"/>
                    <a:pt x="2" y="16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4" y="13"/>
                    <a:pt x="5" y="11"/>
                    <a:pt x="6" y="10"/>
                  </a:cubicBezTo>
                  <a:cubicBezTo>
                    <a:pt x="7" y="8"/>
                    <a:pt x="8" y="5"/>
                    <a:pt x="8" y="3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532"/>
            <p:cNvSpPr>
              <a:spLocks/>
            </p:cNvSpPr>
            <p:nvPr/>
          </p:nvSpPr>
          <p:spPr bwMode="auto">
            <a:xfrm>
              <a:off x="10290175" y="1450975"/>
              <a:ext cx="128587" cy="41275"/>
            </a:xfrm>
            <a:custGeom>
              <a:avLst/>
              <a:gdLst>
                <a:gd name="T0" fmla="*/ 0 w 19"/>
                <a:gd name="T1" fmla="*/ 4 h 6"/>
                <a:gd name="T2" fmla="*/ 3 w 19"/>
                <a:gd name="T3" fmla="*/ 5 h 6"/>
                <a:gd name="T4" fmla="*/ 6 w 19"/>
                <a:gd name="T5" fmla="*/ 5 h 6"/>
                <a:gd name="T6" fmla="*/ 7 w 19"/>
                <a:gd name="T7" fmla="*/ 5 h 6"/>
                <a:gd name="T8" fmla="*/ 9 w 19"/>
                <a:gd name="T9" fmla="*/ 5 h 6"/>
                <a:gd name="T10" fmla="*/ 12 w 19"/>
                <a:gd name="T11" fmla="*/ 4 h 6"/>
                <a:gd name="T12" fmla="*/ 14 w 19"/>
                <a:gd name="T13" fmla="*/ 3 h 6"/>
                <a:gd name="T14" fmla="*/ 16 w 19"/>
                <a:gd name="T15" fmla="*/ 1 h 6"/>
                <a:gd name="T16" fmla="*/ 16 w 19"/>
                <a:gd name="T17" fmla="*/ 1 h 6"/>
                <a:gd name="T18" fmla="*/ 18 w 19"/>
                <a:gd name="T19" fmla="*/ 1 h 6"/>
                <a:gd name="T20" fmla="*/ 18 w 19"/>
                <a:gd name="T21" fmla="*/ 3 h 6"/>
                <a:gd name="T22" fmla="*/ 18 w 19"/>
                <a:gd name="T23" fmla="*/ 3 h 6"/>
                <a:gd name="T24" fmla="*/ 15 w 19"/>
                <a:gd name="T25" fmla="*/ 5 h 6"/>
                <a:gd name="T26" fmla="*/ 12 w 19"/>
                <a:gd name="T27" fmla="*/ 6 h 6"/>
                <a:gd name="T28" fmla="*/ 9 w 19"/>
                <a:gd name="T29" fmla="*/ 6 h 6"/>
                <a:gd name="T30" fmla="*/ 7 w 19"/>
                <a:gd name="T31" fmla="*/ 6 h 6"/>
                <a:gd name="T32" fmla="*/ 6 w 19"/>
                <a:gd name="T33" fmla="*/ 6 h 6"/>
                <a:gd name="T34" fmla="*/ 3 w 19"/>
                <a:gd name="T35" fmla="*/ 5 h 6"/>
                <a:gd name="T36" fmla="*/ 0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0" y="4"/>
                  </a:move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2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533"/>
            <p:cNvSpPr>
              <a:spLocks/>
            </p:cNvSpPr>
            <p:nvPr/>
          </p:nvSpPr>
          <p:spPr bwMode="auto">
            <a:xfrm>
              <a:off x="10391775" y="1506538"/>
              <a:ext cx="115887" cy="165100"/>
            </a:xfrm>
            <a:custGeom>
              <a:avLst/>
              <a:gdLst>
                <a:gd name="T0" fmla="*/ 16 w 17"/>
                <a:gd name="T1" fmla="*/ 3 h 24"/>
                <a:gd name="T2" fmla="*/ 16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0 w 17"/>
                <a:gd name="T9" fmla="*/ 15 h 24"/>
                <a:gd name="T10" fmla="*/ 7 w 17"/>
                <a:gd name="T11" fmla="*/ 19 h 24"/>
                <a:gd name="T12" fmla="*/ 3 w 17"/>
                <a:gd name="T13" fmla="*/ 21 h 24"/>
                <a:gd name="T14" fmla="*/ 0 w 17"/>
                <a:gd name="T15" fmla="*/ 24 h 24"/>
                <a:gd name="T16" fmla="*/ 3 w 17"/>
                <a:gd name="T17" fmla="*/ 21 h 24"/>
                <a:gd name="T18" fmla="*/ 6 w 17"/>
                <a:gd name="T19" fmla="*/ 18 h 24"/>
                <a:gd name="T20" fmla="*/ 8 w 17"/>
                <a:gd name="T21" fmla="*/ 14 h 24"/>
                <a:gd name="T22" fmla="*/ 10 w 17"/>
                <a:gd name="T23" fmla="*/ 10 h 24"/>
                <a:gd name="T24" fmla="*/ 12 w 17"/>
                <a:gd name="T25" fmla="*/ 6 h 24"/>
                <a:gd name="T26" fmla="*/ 13 w 17"/>
                <a:gd name="T27" fmla="*/ 2 h 24"/>
                <a:gd name="T28" fmla="*/ 13 w 17"/>
                <a:gd name="T29" fmla="*/ 2 h 24"/>
                <a:gd name="T30" fmla="*/ 15 w 17"/>
                <a:gd name="T31" fmla="*/ 1 h 24"/>
                <a:gd name="T32" fmla="*/ 16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6" y="3"/>
                  </a:moveTo>
                  <a:cubicBezTo>
                    <a:pt x="16" y="3"/>
                    <a:pt x="16" y="3"/>
                    <a:pt x="16" y="4"/>
                  </a:cubicBezTo>
                  <a:cubicBezTo>
                    <a:pt x="16" y="5"/>
                    <a:pt x="15" y="6"/>
                    <a:pt x="15" y="7"/>
                  </a:cubicBezTo>
                  <a:cubicBezTo>
                    <a:pt x="14" y="8"/>
                    <a:pt x="14" y="10"/>
                    <a:pt x="13" y="11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3"/>
                    <a:pt x="3" y="21"/>
                  </a:cubicBezTo>
                  <a:cubicBezTo>
                    <a:pt x="4" y="20"/>
                    <a:pt x="5" y="19"/>
                    <a:pt x="6" y="18"/>
                  </a:cubicBezTo>
                  <a:cubicBezTo>
                    <a:pt x="7" y="17"/>
                    <a:pt x="7" y="15"/>
                    <a:pt x="8" y="14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4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5" y="0"/>
                    <a:pt x="15" y="1"/>
                  </a:cubicBezTo>
                  <a:cubicBezTo>
                    <a:pt x="16" y="1"/>
                    <a:pt x="17" y="2"/>
                    <a:pt x="16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534"/>
            <p:cNvSpPr>
              <a:spLocks/>
            </p:cNvSpPr>
            <p:nvPr/>
          </p:nvSpPr>
          <p:spPr bwMode="auto">
            <a:xfrm>
              <a:off x="10548938" y="1506538"/>
              <a:ext cx="95250" cy="117475"/>
            </a:xfrm>
            <a:custGeom>
              <a:avLst/>
              <a:gdLst>
                <a:gd name="T0" fmla="*/ 14 w 14"/>
                <a:gd name="T1" fmla="*/ 17 h 17"/>
                <a:gd name="T2" fmla="*/ 8 w 14"/>
                <a:gd name="T3" fmla="*/ 9 h 17"/>
                <a:gd name="T4" fmla="*/ 6 w 14"/>
                <a:gd name="T5" fmla="*/ 7 h 17"/>
                <a:gd name="T6" fmla="*/ 4 w 14"/>
                <a:gd name="T7" fmla="*/ 5 h 17"/>
                <a:gd name="T8" fmla="*/ 2 w 14"/>
                <a:gd name="T9" fmla="*/ 4 h 17"/>
                <a:gd name="T10" fmla="*/ 1 w 14"/>
                <a:gd name="T11" fmla="*/ 3 h 17"/>
                <a:gd name="T12" fmla="*/ 1 w 14"/>
                <a:gd name="T13" fmla="*/ 3 h 17"/>
                <a:gd name="T14" fmla="*/ 0 w 14"/>
                <a:gd name="T15" fmla="*/ 1 h 17"/>
                <a:gd name="T16" fmla="*/ 3 w 14"/>
                <a:gd name="T17" fmla="*/ 0 h 17"/>
                <a:gd name="T18" fmla="*/ 3 w 14"/>
                <a:gd name="T19" fmla="*/ 0 h 17"/>
                <a:gd name="T20" fmla="*/ 4 w 14"/>
                <a:gd name="T21" fmla="*/ 1 h 17"/>
                <a:gd name="T22" fmla="*/ 5 w 14"/>
                <a:gd name="T23" fmla="*/ 2 h 17"/>
                <a:gd name="T24" fmla="*/ 8 w 14"/>
                <a:gd name="T25" fmla="*/ 5 h 17"/>
                <a:gd name="T26" fmla="*/ 10 w 14"/>
                <a:gd name="T27" fmla="*/ 8 h 17"/>
                <a:gd name="T28" fmla="*/ 14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4" y="17"/>
                    <a:pt x="12" y="13"/>
                    <a:pt x="8" y="9"/>
                  </a:cubicBezTo>
                  <a:cubicBezTo>
                    <a:pt x="8" y="8"/>
                    <a:pt x="7" y="7"/>
                    <a:pt x="6" y="7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3"/>
                    <a:pt x="7" y="4"/>
                    <a:pt x="8" y="5"/>
                  </a:cubicBezTo>
                  <a:cubicBezTo>
                    <a:pt x="8" y="6"/>
                    <a:pt x="9" y="7"/>
                    <a:pt x="10" y="8"/>
                  </a:cubicBezTo>
                  <a:cubicBezTo>
                    <a:pt x="12" y="13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535"/>
            <p:cNvSpPr>
              <a:spLocks/>
            </p:cNvSpPr>
            <p:nvPr/>
          </p:nvSpPr>
          <p:spPr bwMode="auto">
            <a:xfrm>
              <a:off x="10555288" y="1403350"/>
              <a:ext cx="157162" cy="47625"/>
            </a:xfrm>
            <a:custGeom>
              <a:avLst/>
              <a:gdLst>
                <a:gd name="T0" fmla="*/ 23 w 23"/>
                <a:gd name="T1" fmla="*/ 3 h 7"/>
                <a:gd name="T2" fmla="*/ 20 w 23"/>
                <a:gd name="T3" fmla="*/ 2 h 7"/>
                <a:gd name="T4" fmla="*/ 16 w 23"/>
                <a:gd name="T5" fmla="*/ 2 h 7"/>
                <a:gd name="T6" fmla="*/ 13 w 23"/>
                <a:gd name="T7" fmla="*/ 2 h 7"/>
                <a:gd name="T8" fmla="*/ 11 w 23"/>
                <a:gd name="T9" fmla="*/ 2 h 7"/>
                <a:gd name="T10" fmla="*/ 9 w 23"/>
                <a:gd name="T11" fmla="*/ 3 h 7"/>
                <a:gd name="T12" fmla="*/ 7 w 23"/>
                <a:gd name="T13" fmla="*/ 4 h 7"/>
                <a:gd name="T14" fmla="*/ 4 w 23"/>
                <a:gd name="T15" fmla="*/ 6 h 7"/>
                <a:gd name="T16" fmla="*/ 4 w 23"/>
                <a:gd name="T17" fmla="*/ 6 h 7"/>
                <a:gd name="T18" fmla="*/ 1 w 23"/>
                <a:gd name="T19" fmla="*/ 5 h 7"/>
                <a:gd name="T20" fmla="*/ 1 w 23"/>
                <a:gd name="T21" fmla="*/ 3 h 7"/>
                <a:gd name="T22" fmla="*/ 2 w 23"/>
                <a:gd name="T23" fmla="*/ 2 h 7"/>
                <a:gd name="T24" fmla="*/ 5 w 23"/>
                <a:gd name="T25" fmla="*/ 1 h 7"/>
                <a:gd name="T26" fmla="*/ 9 w 23"/>
                <a:gd name="T27" fmla="*/ 0 h 7"/>
                <a:gd name="T28" fmla="*/ 11 w 23"/>
                <a:gd name="T29" fmla="*/ 0 h 7"/>
                <a:gd name="T30" fmla="*/ 13 w 23"/>
                <a:gd name="T31" fmla="*/ 0 h 7"/>
                <a:gd name="T32" fmla="*/ 16 w 23"/>
                <a:gd name="T33" fmla="*/ 0 h 7"/>
                <a:gd name="T34" fmla="*/ 20 w 23"/>
                <a:gd name="T35" fmla="*/ 1 h 7"/>
                <a:gd name="T36" fmla="*/ 23 w 23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7">
                  <a:moveTo>
                    <a:pt x="23" y="3"/>
                  </a:moveTo>
                  <a:cubicBezTo>
                    <a:pt x="23" y="3"/>
                    <a:pt x="21" y="2"/>
                    <a:pt x="20" y="2"/>
                  </a:cubicBezTo>
                  <a:cubicBezTo>
                    <a:pt x="19" y="2"/>
                    <a:pt x="17" y="2"/>
                    <a:pt x="16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2" y="2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89" name="组合 888"/>
          <p:cNvGrpSpPr/>
          <p:nvPr/>
        </p:nvGrpSpPr>
        <p:grpSpPr>
          <a:xfrm>
            <a:off x="4495757" y="456207"/>
            <a:ext cx="2562224" cy="1765300"/>
            <a:chOff x="4659313" y="900113"/>
            <a:chExt cx="2562224" cy="1765300"/>
          </a:xfrm>
        </p:grpSpPr>
        <p:sp>
          <p:nvSpPr>
            <p:cNvPr id="798" name="Freeform 539"/>
            <p:cNvSpPr>
              <a:spLocks/>
            </p:cNvSpPr>
            <p:nvPr/>
          </p:nvSpPr>
          <p:spPr bwMode="auto">
            <a:xfrm>
              <a:off x="5370513" y="900113"/>
              <a:ext cx="1762125" cy="1765300"/>
            </a:xfrm>
            <a:custGeom>
              <a:avLst/>
              <a:gdLst>
                <a:gd name="T0" fmla="*/ 401 w 401"/>
                <a:gd name="T1" fmla="*/ 201 h 401"/>
                <a:gd name="T2" fmla="*/ 200 w 401"/>
                <a:gd name="T3" fmla="*/ 400 h 401"/>
                <a:gd name="T4" fmla="*/ 0 w 401"/>
                <a:gd name="T5" fmla="*/ 200 h 401"/>
                <a:gd name="T6" fmla="*/ 201 w 401"/>
                <a:gd name="T7" fmla="*/ 0 h 401"/>
                <a:gd name="T8" fmla="*/ 401 w 401"/>
                <a:gd name="T9" fmla="*/ 201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1" h="401">
                  <a:moveTo>
                    <a:pt x="401" y="201"/>
                  </a:moveTo>
                  <a:cubicBezTo>
                    <a:pt x="400" y="311"/>
                    <a:pt x="311" y="401"/>
                    <a:pt x="200" y="400"/>
                  </a:cubicBezTo>
                  <a:cubicBezTo>
                    <a:pt x="89" y="400"/>
                    <a:pt x="0" y="310"/>
                    <a:pt x="0" y="200"/>
                  </a:cubicBezTo>
                  <a:cubicBezTo>
                    <a:pt x="0" y="89"/>
                    <a:pt x="90" y="0"/>
                    <a:pt x="201" y="0"/>
                  </a:cubicBezTo>
                  <a:cubicBezTo>
                    <a:pt x="311" y="0"/>
                    <a:pt x="401" y="90"/>
                    <a:pt x="401" y="201"/>
                  </a:cubicBezTo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9" name="Freeform 540"/>
            <p:cNvSpPr>
              <a:spLocks/>
            </p:cNvSpPr>
            <p:nvPr/>
          </p:nvSpPr>
          <p:spPr bwMode="auto">
            <a:xfrm>
              <a:off x="5370513" y="900113"/>
              <a:ext cx="1762125" cy="1760538"/>
            </a:xfrm>
            <a:custGeom>
              <a:avLst/>
              <a:gdLst>
                <a:gd name="T0" fmla="*/ 200 w 401"/>
                <a:gd name="T1" fmla="*/ 0 h 400"/>
                <a:gd name="T2" fmla="*/ 0 w 401"/>
                <a:gd name="T3" fmla="*/ 200 h 400"/>
                <a:gd name="T4" fmla="*/ 0 w 401"/>
                <a:gd name="T5" fmla="*/ 200 h 400"/>
                <a:gd name="T6" fmla="*/ 200 w 401"/>
                <a:gd name="T7" fmla="*/ 400 h 400"/>
                <a:gd name="T8" fmla="*/ 200 w 401"/>
                <a:gd name="T9" fmla="*/ 400 h 400"/>
                <a:gd name="T10" fmla="*/ 401 w 401"/>
                <a:gd name="T11" fmla="*/ 201 h 400"/>
                <a:gd name="T12" fmla="*/ 401 w 401"/>
                <a:gd name="T13" fmla="*/ 200 h 400"/>
                <a:gd name="T14" fmla="*/ 201 w 401"/>
                <a:gd name="T15" fmla="*/ 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90" y="0"/>
                    <a:pt x="0" y="89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311"/>
                    <a:pt x="90" y="400"/>
                    <a:pt x="200" y="400"/>
                  </a:cubicBezTo>
                  <a:cubicBezTo>
                    <a:pt x="200" y="400"/>
                    <a:pt x="200" y="400"/>
                    <a:pt x="200" y="400"/>
                  </a:cubicBezTo>
                  <a:cubicBezTo>
                    <a:pt x="311" y="400"/>
                    <a:pt x="400" y="311"/>
                    <a:pt x="401" y="201"/>
                  </a:cubicBezTo>
                  <a:cubicBezTo>
                    <a:pt x="401" y="200"/>
                    <a:pt x="401" y="200"/>
                    <a:pt x="401" y="200"/>
                  </a:cubicBezTo>
                  <a:cubicBezTo>
                    <a:pt x="401" y="90"/>
                    <a:pt x="311" y="0"/>
                    <a:pt x="201" y="0"/>
                  </a:cubicBezTo>
                  <a:cubicBezTo>
                    <a:pt x="201" y="0"/>
                    <a:pt x="201" y="0"/>
                    <a:pt x="200" y="0"/>
                  </a:cubicBezTo>
                </a:path>
              </a:pathLst>
            </a:custGeom>
            <a:solidFill>
              <a:srgbClr val="FAA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0" name="Freeform 541"/>
            <p:cNvSpPr>
              <a:spLocks/>
            </p:cNvSpPr>
            <p:nvPr/>
          </p:nvSpPr>
          <p:spPr bwMode="auto">
            <a:xfrm>
              <a:off x="5419725" y="947738"/>
              <a:ext cx="1665287" cy="1670050"/>
            </a:xfrm>
            <a:custGeom>
              <a:avLst/>
              <a:gdLst>
                <a:gd name="T0" fmla="*/ 379 w 379"/>
                <a:gd name="T1" fmla="*/ 190 h 379"/>
                <a:gd name="T2" fmla="*/ 189 w 379"/>
                <a:gd name="T3" fmla="*/ 379 h 379"/>
                <a:gd name="T4" fmla="*/ 0 w 379"/>
                <a:gd name="T5" fmla="*/ 189 h 379"/>
                <a:gd name="T6" fmla="*/ 190 w 379"/>
                <a:gd name="T7" fmla="*/ 0 h 379"/>
                <a:gd name="T8" fmla="*/ 379 w 379"/>
                <a:gd name="T9" fmla="*/ 19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9" h="379">
                  <a:moveTo>
                    <a:pt x="379" y="190"/>
                  </a:moveTo>
                  <a:cubicBezTo>
                    <a:pt x="379" y="294"/>
                    <a:pt x="294" y="379"/>
                    <a:pt x="189" y="379"/>
                  </a:cubicBezTo>
                  <a:cubicBezTo>
                    <a:pt x="84" y="378"/>
                    <a:pt x="0" y="293"/>
                    <a:pt x="0" y="189"/>
                  </a:cubicBezTo>
                  <a:cubicBezTo>
                    <a:pt x="0" y="84"/>
                    <a:pt x="85" y="0"/>
                    <a:pt x="190" y="0"/>
                  </a:cubicBezTo>
                  <a:cubicBezTo>
                    <a:pt x="294" y="0"/>
                    <a:pt x="379" y="85"/>
                    <a:pt x="379" y="190"/>
                  </a:cubicBezTo>
                  <a:close/>
                </a:path>
              </a:pathLst>
            </a:custGeom>
            <a:solidFill>
              <a:srgbClr val="66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1" name="Freeform 542"/>
            <p:cNvSpPr>
              <a:spLocks/>
            </p:cNvSpPr>
            <p:nvPr/>
          </p:nvSpPr>
          <p:spPr bwMode="auto">
            <a:xfrm>
              <a:off x="6518275" y="2181225"/>
              <a:ext cx="193675" cy="193675"/>
            </a:xfrm>
            <a:custGeom>
              <a:avLst/>
              <a:gdLst>
                <a:gd name="T0" fmla="*/ 43 w 44"/>
                <a:gd name="T1" fmla="*/ 27 h 44"/>
                <a:gd name="T2" fmla="*/ 43 w 44"/>
                <a:gd name="T3" fmla="*/ 21 h 44"/>
                <a:gd name="T4" fmla="*/ 36 w 44"/>
                <a:gd name="T5" fmla="*/ 15 h 44"/>
                <a:gd name="T6" fmla="*/ 22 w 44"/>
                <a:gd name="T7" fmla="*/ 6 h 44"/>
                <a:gd name="T8" fmla="*/ 21 w 44"/>
                <a:gd name="T9" fmla="*/ 0 h 44"/>
                <a:gd name="T10" fmla="*/ 18 w 44"/>
                <a:gd name="T11" fmla="*/ 0 h 44"/>
                <a:gd name="T12" fmla="*/ 10 w 44"/>
                <a:gd name="T13" fmla="*/ 2 h 44"/>
                <a:gd name="T14" fmla="*/ 0 w 44"/>
                <a:gd name="T15" fmla="*/ 21 h 44"/>
                <a:gd name="T16" fmla="*/ 10 w 44"/>
                <a:gd name="T17" fmla="*/ 37 h 44"/>
                <a:gd name="T18" fmla="*/ 12 w 44"/>
                <a:gd name="T19" fmla="*/ 38 h 44"/>
                <a:gd name="T20" fmla="*/ 26 w 44"/>
                <a:gd name="T21" fmla="*/ 44 h 44"/>
                <a:gd name="T22" fmla="*/ 39 w 44"/>
                <a:gd name="T23" fmla="*/ 39 h 44"/>
                <a:gd name="T24" fmla="*/ 44 w 44"/>
                <a:gd name="T25" fmla="*/ 31 h 44"/>
                <a:gd name="T26" fmla="*/ 43 w 44"/>
                <a:gd name="T27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4">
                  <a:moveTo>
                    <a:pt x="43" y="27"/>
                  </a:moveTo>
                  <a:cubicBezTo>
                    <a:pt x="44" y="26"/>
                    <a:pt x="44" y="24"/>
                    <a:pt x="43" y="21"/>
                  </a:cubicBezTo>
                  <a:cubicBezTo>
                    <a:pt x="42" y="18"/>
                    <a:pt x="39" y="16"/>
                    <a:pt x="36" y="15"/>
                  </a:cubicBezTo>
                  <a:cubicBezTo>
                    <a:pt x="31" y="13"/>
                    <a:pt x="24" y="13"/>
                    <a:pt x="22" y="6"/>
                  </a:cubicBezTo>
                  <a:cubicBezTo>
                    <a:pt x="22" y="6"/>
                    <a:pt x="21" y="0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7" y="0"/>
                    <a:pt x="15" y="0"/>
                    <a:pt x="10" y="2"/>
                  </a:cubicBezTo>
                  <a:cubicBezTo>
                    <a:pt x="4" y="5"/>
                    <a:pt x="0" y="14"/>
                    <a:pt x="0" y="21"/>
                  </a:cubicBezTo>
                  <a:cubicBezTo>
                    <a:pt x="0" y="28"/>
                    <a:pt x="4" y="34"/>
                    <a:pt x="10" y="37"/>
                  </a:cubicBezTo>
                  <a:cubicBezTo>
                    <a:pt x="10" y="37"/>
                    <a:pt x="11" y="38"/>
                    <a:pt x="12" y="38"/>
                  </a:cubicBezTo>
                  <a:cubicBezTo>
                    <a:pt x="15" y="41"/>
                    <a:pt x="20" y="44"/>
                    <a:pt x="26" y="44"/>
                  </a:cubicBezTo>
                  <a:cubicBezTo>
                    <a:pt x="30" y="44"/>
                    <a:pt x="35" y="42"/>
                    <a:pt x="39" y="39"/>
                  </a:cubicBezTo>
                  <a:cubicBezTo>
                    <a:pt x="42" y="37"/>
                    <a:pt x="43" y="34"/>
                    <a:pt x="44" y="31"/>
                  </a:cubicBezTo>
                  <a:cubicBezTo>
                    <a:pt x="44" y="30"/>
                    <a:pt x="44" y="28"/>
                    <a:pt x="43" y="2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2" name="Freeform 543"/>
            <p:cNvSpPr>
              <a:spLocks/>
            </p:cNvSpPr>
            <p:nvPr/>
          </p:nvSpPr>
          <p:spPr bwMode="auto">
            <a:xfrm>
              <a:off x="4659313" y="1079500"/>
              <a:ext cx="2562224" cy="1422400"/>
            </a:xfrm>
            <a:custGeom>
              <a:avLst/>
              <a:gdLst>
                <a:gd name="T0" fmla="*/ 55 w 583"/>
                <a:gd name="T1" fmla="*/ 317 h 323"/>
                <a:gd name="T2" fmla="*/ 11 w 583"/>
                <a:gd name="T3" fmla="*/ 299 h 323"/>
                <a:gd name="T4" fmla="*/ 5 w 583"/>
                <a:gd name="T5" fmla="*/ 268 h 323"/>
                <a:gd name="T6" fmla="*/ 70 w 583"/>
                <a:gd name="T7" fmla="*/ 238 h 323"/>
                <a:gd name="T8" fmla="*/ 122 w 583"/>
                <a:gd name="T9" fmla="*/ 235 h 323"/>
                <a:gd name="T10" fmla="*/ 171 w 583"/>
                <a:gd name="T11" fmla="*/ 237 h 323"/>
                <a:gd name="T12" fmla="*/ 181 w 583"/>
                <a:gd name="T13" fmla="*/ 238 h 323"/>
                <a:gd name="T14" fmla="*/ 186 w 583"/>
                <a:gd name="T15" fmla="*/ 238 h 323"/>
                <a:gd name="T16" fmla="*/ 223 w 583"/>
                <a:gd name="T17" fmla="*/ 118 h 323"/>
                <a:gd name="T18" fmla="*/ 391 w 583"/>
                <a:gd name="T19" fmla="*/ 59 h 323"/>
                <a:gd name="T20" fmla="*/ 404 w 583"/>
                <a:gd name="T21" fmla="*/ 3 h 323"/>
                <a:gd name="T22" fmla="*/ 434 w 583"/>
                <a:gd name="T23" fmla="*/ 6 h 323"/>
                <a:gd name="T24" fmla="*/ 469 w 583"/>
                <a:gd name="T25" fmla="*/ 13 h 323"/>
                <a:gd name="T26" fmla="*/ 532 w 583"/>
                <a:gd name="T27" fmla="*/ 69 h 323"/>
                <a:gd name="T28" fmla="*/ 573 w 583"/>
                <a:gd name="T29" fmla="*/ 101 h 323"/>
                <a:gd name="T30" fmla="*/ 575 w 583"/>
                <a:gd name="T31" fmla="*/ 101 h 323"/>
                <a:gd name="T32" fmla="*/ 582 w 583"/>
                <a:gd name="T33" fmla="*/ 111 h 323"/>
                <a:gd name="T34" fmla="*/ 578 w 583"/>
                <a:gd name="T35" fmla="*/ 124 h 323"/>
                <a:gd name="T36" fmla="*/ 486 w 583"/>
                <a:gd name="T37" fmla="*/ 160 h 323"/>
                <a:gd name="T38" fmla="*/ 522 w 583"/>
                <a:gd name="T39" fmla="*/ 208 h 323"/>
                <a:gd name="T40" fmla="*/ 509 w 583"/>
                <a:gd name="T41" fmla="*/ 219 h 323"/>
                <a:gd name="T42" fmla="*/ 495 w 583"/>
                <a:gd name="T43" fmla="*/ 212 h 323"/>
                <a:gd name="T44" fmla="*/ 479 w 583"/>
                <a:gd name="T45" fmla="*/ 193 h 323"/>
                <a:gd name="T46" fmla="*/ 450 w 583"/>
                <a:gd name="T47" fmla="*/ 190 h 323"/>
                <a:gd name="T48" fmla="*/ 409 w 583"/>
                <a:gd name="T49" fmla="*/ 212 h 323"/>
                <a:gd name="T50" fmla="*/ 407 w 583"/>
                <a:gd name="T51" fmla="*/ 221 h 323"/>
                <a:gd name="T52" fmla="*/ 374 w 583"/>
                <a:gd name="T53" fmla="*/ 256 h 323"/>
                <a:gd name="T54" fmla="*/ 384 w 583"/>
                <a:gd name="T55" fmla="*/ 259 h 323"/>
                <a:gd name="T56" fmla="*/ 386 w 583"/>
                <a:gd name="T57" fmla="*/ 280 h 323"/>
                <a:gd name="T58" fmla="*/ 378 w 583"/>
                <a:gd name="T59" fmla="*/ 284 h 323"/>
                <a:gd name="T60" fmla="*/ 347 w 583"/>
                <a:gd name="T61" fmla="*/ 295 h 323"/>
                <a:gd name="T62" fmla="*/ 309 w 583"/>
                <a:gd name="T63" fmla="*/ 293 h 323"/>
                <a:gd name="T64" fmla="*/ 263 w 583"/>
                <a:gd name="T65" fmla="*/ 284 h 323"/>
                <a:gd name="T66" fmla="*/ 204 w 583"/>
                <a:gd name="T67" fmla="*/ 260 h 323"/>
                <a:gd name="T68" fmla="*/ 181 w 583"/>
                <a:gd name="T69" fmla="*/ 260 h 323"/>
                <a:gd name="T70" fmla="*/ 169 w 583"/>
                <a:gd name="T71" fmla="*/ 259 h 323"/>
                <a:gd name="T72" fmla="*/ 115 w 583"/>
                <a:gd name="T73" fmla="*/ 255 h 323"/>
                <a:gd name="T74" fmla="*/ 73 w 583"/>
                <a:gd name="T75" fmla="*/ 257 h 323"/>
                <a:gd name="T76" fmla="*/ 20 w 583"/>
                <a:gd name="T77" fmla="*/ 278 h 323"/>
                <a:gd name="T78" fmla="*/ 22 w 583"/>
                <a:gd name="T79" fmla="*/ 286 h 323"/>
                <a:gd name="T80" fmla="*/ 58 w 583"/>
                <a:gd name="T81" fmla="*/ 301 h 323"/>
                <a:gd name="T82" fmla="*/ 106 w 583"/>
                <a:gd name="T83" fmla="*/ 311 h 323"/>
                <a:gd name="T84" fmla="*/ 100 w 583"/>
                <a:gd name="T85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83" h="323">
                  <a:moveTo>
                    <a:pt x="99" y="323"/>
                  </a:moveTo>
                  <a:cubicBezTo>
                    <a:pt x="82" y="321"/>
                    <a:pt x="68" y="319"/>
                    <a:pt x="55" y="317"/>
                  </a:cubicBezTo>
                  <a:cubicBezTo>
                    <a:pt x="46" y="315"/>
                    <a:pt x="39" y="313"/>
                    <a:pt x="33" y="310"/>
                  </a:cubicBezTo>
                  <a:cubicBezTo>
                    <a:pt x="25" y="308"/>
                    <a:pt x="18" y="304"/>
                    <a:pt x="11" y="299"/>
                  </a:cubicBezTo>
                  <a:cubicBezTo>
                    <a:pt x="6" y="295"/>
                    <a:pt x="3" y="290"/>
                    <a:pt x="2" y="285"/>
                  </a:cubicBezTo>
                  <a:cubicBezTo>
                    <a:pt x="0" y="280"/>
                    <a:pt x="1" y="273"/>
                    <a:pt x="5" y="268"/>
                  </a:cubicBezTo>
                  <a:cubicBezTo>
                    <a:pt x="10" y="260"/>
                    <a:pt x="18" y="255"/>
                    <a:pt x="25" y="251"/>
                  </a:cubicBezTo>
                  <a:cubicBezTo>
                    <a:pt x="38" y="245"/>
                    <a:pt x="52" y="241"/>
                    <a:pt x="70" y="238"/>
                  </a:cubicBezTo>
                  <a:cubicBezTo>
                    <a:pt x="84" y="236"/>
                    <a:pt x="98" y="235"/>
                    <a:pt x="115" y="235"/>
                  </a:cubicBezTo>
                  <a:cubicBezTo>
                    <a:pt x="117" y="235"/>
                    <a:pt x="119" y="235"/>
                    <a:pt x="122" y="235"/>
                  </a:cubicBezTo>
                  <a:cubicBezTo>
                    <a:pt x="134" y="235"/>
                    <a:pt x="146" y="235"/>
                    <a:pt x="160" y="236"/>
                  </a:cubicBezTo>
                  <a:cubicBezTo>
                    <a:pt x="171" y="237"/>
                    <a:pt x="171" y="237"/>
                    <a:pt x="171" y="237"/>
                  </a:cubicBezTo>
                  <a:cubicBezTo>
                    <a:pt x="172" y="237"/>
                    <a:pt x="173" y="237"/>
                    <a:pt x="174" y="237"/>
                  </a:cubicBezTo>
                  <a:cubicBezTo>
                    <a:pt x="177" y="237"/>
                    <a:pt x="179" y="238"/>
                    <a:pt x="181" y="238"/>
                  </a:cubicBezTo>
                  <a:cubicBezTo>
                    <a:pt x="182" y="238"/>
                    <a:pt x="182" y="238"/>
                    <a:pt x="182" y="238"/>
                  </a:cubicBezTo>
                  <a:cubicBezTo>
                    <a:pt x="183" y="238"/>
                    <a:pt x="184" y="238"/>
                    <a:pt x="186" y="238"/>
                  </a:cubicBezTo>
                  <a:cubicBezTo>
                    <a:pt x="190" y="238"/>
                    <a:pt x="194" y="237"/>
                    <a:pt x="199" y="237"/>
                  </a:cubicBezTo>
                  <a:cubicBezTo>
                    <a:pt x="184" y="203"/>
                    <a:pt x="192" y="159"/>
                    <a:pt x="223" y="118"/>
                  </a:cubicBezTo>
                  <a:cubicBezTo>
                    <a:pt x="258" y="71"/>
                    <a:pt x="309" y="67"/>
                    <a:pt x="354" y="63"/>
                  </a:cubicBezTo>
                  <a:cubicBezTo>
                    <a:pt x="367" y="62"/>
                    <a:pt x="380" y="61"/>
                    <a:pt x="391" y="59"/>
                  </a:cubicBezTo>
                  <a:cubicBezTo>
                    <a:pt x="385" y="51"/>
                    <a:pt x="382" y="41"/>
                    <a:pt x="383" y="31"/>
                  </a:cubicBezTo>
                  <a:cubicBezTo>
                    <a:pt x="384" y="18"/>
                    <a:pt x="392" y="8"/>
                    <a:pt x="404" y="3"/>
                  </a:cubicBezTo>
                  <a:cubicBezTo>
                    <a:pt x="408" y="1"/>
                    <a:pt x="412" y="0"/>
                    <a:pt x="417" y="0"/>
                  </a:cubicBezTo>
                  <a:cubicBezTo>
                    <a:pt x="423" y="0"/>
                    <a:pt x="429" y="2"/>
                    <a:pt x="434" y="6"/>
                  </a:cubicBezTo>
                  <a:cubicBezTo>
                    <a:pt x="439" y="4"/>
                    <a:pt x="444" y="3"/>
                    <a:pt x="448" y="3"/>
                  </a:cubicBezTo>
                  <a:cubicBezTo>
                    <a:pt x="457" y="3"/>
                    <a:pt x="464" y="6"/>
                    <a:pt x="469" y="13"/>
                  </a:cubicBezTo>
                  <a:cubicBezTo>
                    <a:pt x="474" y="20"/>
                    <a:pt x="475" y="28"/>
                    <a:pt x="473" y="35"/>
                  </a:cubicBezTo>
                  <a:cubicBezTo>
                    <a:pt x="498" y="39"/>
                    <a:pt x="521" y="55"/>
                    <a:pt x="532" y="69"/>
                  </a:cubicBezTo>
                  <a:cubicBezTo>
                    <a:pt x="548" y="89"/>
                    <a:pt x="566" y="98"/>
                    <a:pt x="569" y="99"/>
                  </a:cubicBezTo>
                  <a:cubicBezTo>
                    <a:pt x="570" y="99"/>
                    <a:pt x="572" y="100"/>
                    <a:pt x="573" y="101"/>
                  </a:cubicBezTo>
                  <a:cubicBezTo>
                    <a:pt x="574" y="101"/>
                    <a:pt x="574" y="101"/>
                    <a:pt x="574" y="101"/>
                  </a:cubicBezTo>
                  <a:cubicBezTo>
                    <a:pt x="575" y="101"/>
                    <a:pt x="575" y="101"/>
                    <a:pt x="575" y="101"/>
                  </a:cubicBezTo>
                  <a:cubicBezTo>
                    <a:pt x="577" y="101"/>
                    <a:pt x="579" y="102"/>
                    <a:pt x="581" y="104"/>
                  </a:cubicBezTo>
                  <a:cubicBezTo>
                    <a:pt x="582" y="106"/>
                    <a:pt x="583" y="109"/>
                    <a:pt x="582" y="111"/>
                  </a:cubicBezTo>
                  <a:cubicBezTo>
                    <a:pt x="581" y="115"/>
                    <a:pt x="581" y="115"/>
                    <a:pt x="581" y="115"/>
                  </a:cubicBezTo>
                  <a:cubicBezTo>
                    <a:pt x="581" y="118"/>
                    <a:pt x="580" y="121"/>
                    <a:pt x="578" y="124"/>
                  </a:cubicBezTo>
                  <a:cubicBezTo>
                    <a:pt x="570" y="139"/>
                    <a:pt x="545" y="145"/>
                    <a:pt x="518" y="150"/>
                  </a:cubicBezTo>
                  <a:cubicBezTo>
                    <a:pt x="506" y="152"/>
                    <a:pt x="495" y="156"/>
                    <a:pt x="486" y="160"/>
                  </a:cubicBezTo>
                  <a:cubicBezTo>
                    <a:pt x="498" y="167"/>
                    <a:pt x="505" y="174"/>
                    <a:pt x="509" y="181"/>
                  </a:cubicBezTo>
                  <a:cubicBezTo>
                    <a:pt x="516" y="187"/>
                    <a:pt x="524" y="198"/>
                    <a:pt x="522" y="208"/>
                  </a:cubicBezTo>
                  <a:cubicBezTo>
                    <a:pt x="522" y="211"/>
                    <a:pt x="519" y="217"/>
                    <a:pt x="512" y="219"/>
                  </a:cubicBezTo>
                  <a:cubicBezTo>
                    <a:pt x="511" y="219"/>
                    <a:pt x="510" y="219"/>
                    <a:pt x="509" y="219"/>
                  </a:cubicBezTo>
                  <a:cubicBezTo>
                    <a:pt x="504" y="219"/>
                    <a:pt x="499" y="215"/>
                    <a:pt x="496" y="212"/>
                  </a:cubicBezTo>
                  <a:cubicBezTo>
                    <a:pt x="496" y="212"/>
                    <a:pt x="495" y="212"/>
                    <a:pt x="495" y="212"/>
                  </a:cubicBezTo>
                  <a:cubicBezTo>
                    <a:pt x="490" y="212"/>
                    <a:pt x="487" y="208"/>
                    <a:pt x="485" y="205"/>
                  </a:cubicBezTo>
                  <a:cubicBezTo>
                    <a:pt x="482" y="201"/>
                    <a:pt x="480" y="197"/>
                    <a:pt x="479" y="193"/>
                  </a:cubicBezTo>
                  <a:cubicBezTo>
                    <a:pt x="473" y="192"/>
                    <a:pt x="467" y="192"/>
                    <a:pt x="461" y="191"/>
                  </a:cubicBezTo>
                  <a:cubicBezTo>
                    <a:pt x="458" y="191"/>
                    <a:pt x="454" y="191"/>
                    <a:pt x="450" y="190"/>
                  </a:cubicBezTo>
                  <a:cubicBezTo>
                    <a:pt x="444" y="195"/>
                    <a:pt x="437" y="199"/>
                    <a:pt x="429" y="202"/>
                  </a:cubicBezTo>
                  <a:cubicBezTo>
                    <a:pt x="417" y="207"/>
                    <a:pt x="411" y="210"/>
                    <a:pt x="409" y="212"/>
                  </a:cubicBezTo>
                  <a:cubicBezTo>
                    <a:pt x="410" y="213"/>
                    <a:pt x="410" y="214"/>
                    <a:pt x="410" y="215"/>
                  </a:cubicBezTo>
                  <a:cubicBezTo>
                    <a:pt x="410" y="217"/>
                    <a:pt x="409" y="220"/>
                    <a:pt x="407" y="221"/>
                  </a:cubicBezTo>
                  <a:cubicBezTo>
                    <a:pt x="395" y="226"/>
                    <a:pt x="386" y="234"/>
                    <a:pt x="377" y="244"/>
                  </a:cubicBezTo>
                  <a:cubicBezTo>
                    <a:pt x="377" y="249"/>
                    <a:pt x="375" y="253"/>
                    <a:pt x="374" y="256"/>
                  </a:cubicBezTo>
                  <a:cubicBezTo>
                    <a:pt x="378" y="257"/>
                    <a:pt x="381" y="258"/>
                    <a:pt x="383" y="259"/>
                  </a:cubicBezTo>
                  <a:cubicBezTo>
                    <a:pt x="384" y="259"/>
                    <a:pt x="384" y="259"/>
                    <a:pt x="384" y="259"/>
                  </a:cubicBezTo>
                  <a:cubicBezTo>
                    <a:pt x="387" y="260"/>
                    <a:pt x="397" y="265"/>
                    <a:pt x="396" y="272"/>
                  </a:cubicBezTo>
                  <a:cubicBezTo>
                    <a:pt x="395" y="276"/>
                    <a:pt x="393" y="279"/>
                    <a:pt x="386" y="280"/>
                  </a:cubicBezTo>
                  <a:cubicBezTo>
                    <a:pt x="384" y="281"/>
                    <a:pt x="382" y="282"/>
                    <a:pt x="379" y="282"/>
                  </a:cubicBezTo>
                  <a:cubicBezTo>
                    <a:pt x="379" y="283"/>
                    <a:pt x="379" y="284"/>
                    <a:pt x="378" y="284"/>
                  </a:cubicBezTo>
                  <a:cubicBezTo>
                    <a:pt x="377" y="290"/>
                    <a:pt x="371" y="291"/>
                    <a:pt x="367" y="292"/>
                  </a:cubicBezTo>
                  <a:cubicBezTo>
                    <a:pt x="364" y="293"/>
                    <a:pt x="359" y="295"/>
                    <a:pt x="347" y="295"/>
                  </a:cubicBezTo>
                  <a:cubicBezTo>
                    <a:pt x="334" y="295"/>
                    <a:pt x="318" y="293"/>
                    <a:pt x="315" y="293"/>
                  </a:cubicBezTo>
                  <a:cubicBezTo>
                    <a:pt x="314" y="293"/>
                    <a:pt x="312" y="293"/>
                    <a:pt x="309" y="293"/>
                  </a:cubicBezTo>
                  <a:cubicBezTo>
                    <a:pt x="299" y="293"/>
                    <a:pt x="289" y="292"/>
                    <a:pt x="284" y="288"/>
                  </a:cubicBezTo>
                  <a:cubicBezTo>
                    <a:pt x="277" y="287"/>
                    <a:pt x="270" y="286"/>
                    <a:pt x="263" y="284"/>
                  </a:cubicBezTo>
                  <a:cubicBezTo>
                    <a:pt x="242" y="280"/>
                    <a:pt x="226" y="271"/>
                    <a:pt x="214" y="259"/>
                  </a:cubicBezTo>
                  <a:cubicBezTo>
                    <a:pt x="210" y="259"/>
                    <a:pt x="207" y="259"/>
                    <a:pt x="204" y="260"/>
                  </a:cubicBezTo>
                  <a:cubicBezTo>
                    <a:pt x="199" y="260"/>
                    <a:pt x="194" y="260"/>
                    <a:pt x="190" y="260"/>
                  </a:cubicBezTo>
                  <a:cubicBezTo>
                    <a:pt x="187" y="260"/>
                    <a:pt x="184" y="260"/>
                    <a:pt x="181" y="260"/>
                  </a:cubicBezTo>
                  <a:cubicBezTo>
                    <a:pt x="178" y="260"/>
                    <a:pt x="175" y="260"/>
                    <a:pt x="172" y="259"/>
                  </a:cubicBezTo>
                  <a:cubicBezTo>
                    <a:pt x="171" y="259"/>
                    <a:pt x="170" y="259"/>
                    <a:pt x="169" y="259"/>
                  </a:cubicBezTo>
                  <a:cubicBezTo>
                    <a:pt x="158" y="258"/>
                    <a:pt x="158" y="258"/>
                    <a:pt x="158" y="258"/>
                  </a:cubicBezTo>
                  <a:cubicBezTo>
                    <a:pt x="143" y="256"/>
                    <a:pt x="129" y="255"/>
                    <a:pt x="115" y="255"/>
                  </a:cubicBezTo>
                  <a:cubicBezTo>
                    <a:pt x="113" y="255"/>
                    <a:pt x="112" y="255"/>
                    <a:pt x="110" y="255"/>
                  </a:cubicBezTo>
                  <a:cubicBezTo>
                    <a:pt x="96" y="255"/>
                    <a:pt x="84" y="256"/>
                    <a:pt x="73" y="257"/>
                  </a:cubicBezTo>
                  <a:cubicBezTo>
                    <a:pt x="57" y="260"/>
                    <a:pt x="44" y="263"/>
                    <a:pt x="33" y="268"/>
                  </a:cubicBezTo>
                  <a:cubicBezTo>
                    <a:pt x="27" y="271"/>
                    <a:pt x="22" y="274"/>
                    <a:pt x="20" y="278"/>
                  </a:cubicBezTo>
                  <a:cubicBezTo>
                    <a:pt x="19" y="278"/>
                    <a:pt x="18" y="280"/>
                    <a:pt x="19" y="281"/>
                  </a:cubicBezTo>
                  <a:cubicBezTo>
                    <a:pt x="19" y="282"/>
                    <a:pt x="20" y="284"/>
                    <a:pt x="22" y="286"/>
                  </a:cubicBezTo>
                  <a:cubicBezTo>
                    <a:pt x="27" y="290"/>
                    <a:pt x="33" y="293"/>
                    <a:pt x="38" y="295"/>
                  </a:cubicBezTo>
                  <a:cubicBezTo>
                    <a:pt x="44" y="297"/>
                    <a:pt x="51" y="299"/>
                    <a:pt x="58" y="301"/>
                  </a:cubicBezTo>
                  <a:cubicBezTo>
                    <a:pt x="71" y="304"/>
                    <a:pt x="85" y="306"/>
                    <a:pt x="101" y="308"/>
                  </a:cubicBezTo>
                  <a:cubicBezTo>
                    <a:pt x="103" y="309"/>
                    <a:pt x="104" y="310"/>
                    <a:pt x="106" y="311"/>
                  </a:cubicBezTo>
                  <a:cubicBezTo>
                    <a:pt x="107" y="313"/>
                    <a:pt x="107" y="314"/>
                    <a:pt x="107" y="316"/>
                  </a:cubicBezTo>
                  <a:cubicBezTo>
                    <a:pt x="107" y="320"/>
                    <a:pt x="104" y="323"/>
                    <a:pt x="100" y="323"/>
                  </a:cubicBezTo>
                  <a:lnTo>
                    <a:pt x="99" y="32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3" name="Freeform 544"/>
            <p:cNvSpPr>
              <a:spLocks/>
            </p:cNvSpPr>
            <p:nvPr/>
          </p:nvSpPr>
          <p:spPr bwMode="auto">
            <a:xfrm>
              <a:off x="6610350" y="2265363"/>
              <a:ext cx="79375" cy="39688"/>
            </a:xfrm>
            <a:custGeom>
              <a:avLst/>
              <a:gdLst>
                <a:gd name="T0" fmla="*/ 13 w 18"/>
                <a:gd name="T1" fmla="*/ 7 h 9"/>
                <a:gd name="T2" fmla="*/ 16 w 18"/>
                <a:gd name="T3" fmla="*/ 4 h 9"/>
                <a:gd name="T4" fmla="*/ 0 w 18"/>
                <a:gd name="T5" fmla="*/ 0 h 9"/>
                <a:gd name="T6" fmla="*/ 13 w 18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9">
                  <a:moveTo>
                    <a:pt x="13" y="7"/>
                  </a:moveTo>
                  <a:cubicBezTo>
                    <a:pt x="13" y="7"/>
                    <a:pt x="18" y="9"/>
                    <a:pt x="16" y="4"/>
                  </a:cubicBezTo>
                  <a:cubicBezTo>
                    <a:pt x="14" y="0"/>
                    <a:pt x="0" y="0"/>
                    <a:pt x="0" y="0"/>
                  </a:cubicBezTo>
                  <a:lnTo>
                    <a:pt x="13" y="7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4" name="Freeform 545"/>
            <p:cNvSpPr>
              <a:spLocks/>
            </p:cNvSpPr>
            <p:nvPr/>
          </p:nvSpPr>
          <p:spPr bwMode="auto">
            <a:xfrm>
              <a:off x="6526213" y="2208213"/>
              <a:ext cx="158750" cy="161925"/>
            </a:xfrm>
            <a:custGeom>
              <a:avLst/>
              <a:gdLst>
                <a:gd name="T0" fmla="*/ 16 w 36"/>
                <a:gd name="T1" fmla="*/ 0 h 37"/>
                <a:gd name="T2" fmla="*/ 24 w 36"/>
                <a:gd name="T3" fmla="*/ 15 h 37"/>
                <a:gd name="T4" fmla="*/ 34 w 36"/>
                <a:gd name="T5" fmla="*/ 20 h 37"/>
                <a:gd name="T6" fmla="*/ 34 w 36"/>
                <a:gd name="T7" fmla="*/ 28 h 37"/>
                <a:gd name="T8" fmla="*/ 10 w 36"/>
                <a:gd name="T9" fmla="*/ 25 h 37"/>
                <a:gd name="T10" fmla="*/ 10 w 36"/>
                <a:gd name="T11" fmla="*/ 2 h 37"/>
                <a:gd name="T12" fmla="*/ 16 w 36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7">
                  <a:moveTo>
                    <a:pt x="16" y="0"/>
                  </a:moveTo>
                  <a:cubicBezTo>
                    <a:pt x="16" y="0"/>
                    <a:pt x="16" y="5"/>
                    <a:pt x="24" y="15"/>
                  </a:cubicBezTo>
                  <a:cubicBezTo>
                    <a:pt x="25" y="16"/>
                    <a:pt x="32" y="18"/>
                    <a:pt x="34" y="20"/>
                  </a:cubicBezTo>
                  <a:cubicBezTo>
                    <a:pt x="36" y="22"/>
                    <a:pt x="36" y="26"/>
                    <a:pt x="34" y="28"/>
                  </a:cubicBezTo>
                  <a:cubicBezTo>
                    <a:pt x="22" y="37"/>
                    <a:pt x="16" y="27"/>
                    <a:pt x="10" y="25"/>
                  </a:cubicBezTo>
                  <a:cubicBezTo>
                    <a:pt x="0" y="20"/>
                    <a:pt x="6" y="4"/>
                    <a:pt x="10" y="2"/>
                  </a:cubicBezTo>
                  <a:cubicBezTo>
                    <a:pt x="14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5" name="Freeform 546"/>
            <p:cNvSpPr>
              <a:spLocks/>
            </p:cNvSpPr>
            <p:nvPr/>
          </p:nvSpPr>
          <p:spPr bwMode="auto">
            <a:xfrm>
              <a:off x="4689475" y="2092325"/>
              <a:ext cx="1077912" cy="384175"/>
            </a:xfrm>
            <a:custGeom>
              <a:avLst/>
              <a:gdLst>
                <a:gd name="T0" fmla="*/ 241 w 245"/>
                <a:gd name="T1" fmla="*/ 12 h 87"/>
                <a:gd name="T2" fmla="*/ 230 w 245"/>
                <a:gd name="T3" fmla="*/ 17 h 87"/>
                <a:gd name="T4" fmla="*/ 219 w 245"/>
                <a:gd name="T5" fmla="*/ 20 h 87"/>
                <a:gd name="T6" fmla="*/ 197 w 245"/>
                <a:gd name="T7" fmla="*/ 24 h 87"/>
                <a:gd name="T8" fmla="*/ 174 w 245"/>
                <a:gd name="T9" fmla="*/ 24 h 87"/>
                <a:gd name="T10" fmla="*/ 163 w 245"/>
                <a:gd name="T11" fmla="*/ 23 h 87"/>
                <a:gd name="T12" fmla="*/ 152 w 245"/>
                <a:gd name="T13" fmla="*/ 22 h 87"/>
                <a:gd name="T14" fmla="*/ 65 w 245"/>
                <a:gd name="T15" fmla="*/ 21 h 87"/>
                <a:gd name="T16" fmla="*/ 24 w 245"/>
                <a:gd name="T17" fmla="*/ 32 h 87"/>
                <a:gd name="T18" fmla="*/ 8 w 245"/>
                <a:gd name="T19" fmla="*/ 44 h 87"/>
                <a:gd name="T20" fmla="*/ 6 w 245"/>
                <a:gd name="T21" fmla="*/ 53 h 87"/>
                <a:gd name="T22" fmla="*/ 11 w 245"/>
                <a:gd name="T23" fmla="*/ 60 h 87"/>
                <a:gd name="T24" fmla="*/ 29 w 245"/>
                <a:gd name="T25" fmla="*/ 71 h 87"/>
                <a:gd name="T26" fmla="*/ 50 w 245"/>
                <a:gd name="T27" fmla="*/ 77 h 87"/>
                <a:gd name="T28" fmla="*/ 93 w 245"/>
                <a:gd name="T29" fmla="*/ 84 h 87"/>
                <a:gd name="T30" fmla="*/ 94 w 245"/>
                <a:gd name="T31" fmla="*/ 86 h 87"/>
                <a:gd name="T32" fmla="*/ 93 w 245"/>
                <a:gd name="T33" fmla="*/ 87 h 87"/>
                <a:gd name="T34" fmla="*/ 49 w 245"/>
                <a:gd name="T35" fmla="*/ 80 h 87"/>
                <a:gd name="T36" fmla="*/ 28 w 245"/>
                <a:gd name="T37" fmla="*/ 75 h 87"/>
                <a:gd name="T38" fmla="*/ 8 w 245"/>
                <a:gd name="T39" fmla="*/ 64 h 87"/>
                <a:gd name="T40" fmla="*/ 1 w 245"/>
                <a:gd name="T41" fmla="*/ 54 h 87"/>
                <a:gd name="T42" fmla="*/ 3 w 245"/>
                <a:gd name="T43" fmla="*/ 41 h 87"/>
                <a:gd name="T44" fmla="*/ 21 w 245"/>
                <a:gd name="T45" fmla="*/ 27 h 87"/>
                <a:gd name="T46" fmla="*/ 64 w 245"/>
                <a:gd name="T47" fmla="*/ 14 h 87"/>
                <a:gd name="T48" fmla="*/ 108 w 245"/>
                <a:gd name="T49" fmla="*/ 11 h 87"/>
                <a:gd name="T50" fmla="*/ 153 w 245"/>
                <a:gd name="T51" fmla="*/ 12 h 87"/>
                <a:gd name="T52" fmla="*/ 164 w 245"/>
                <a:gd name="T53" fmla="*/ 13 h 87"/>
                <a:gd name="T54" fmla="*/ 174 w 245"/>
                <a:gd name="T55" fmla="*/ 14 h 87"/>
                <a:gd name="T56" fmla="*/ 196 w 245"/>
                <a:gd name="T57" fmla="*/ 13 h 87"/>
                <a:gd name="T58" fmla="*/ 216 w 245"/>
                <a:gd name="T59" fmla="*/ 9 h 87"/>
                <a:gd name="T60" fmla="*/ 226 w 245"/>
                <a:gd name="T61" fmla="*/ 6 h 87"/>
                <a:gd name="T62" fmla="*/ 235 w 245"/>
                <a:gd name="T63" fmla="*/ 2 h 87"/>
                <a:gd name="T64" fmla="*/ 236 w 245"/>
                <a:gd name="T65" fmla="*/ 2 h 87"/>
                <a:gd name="T66" fmla="*/ 244 w 245"/>
                <a:gd name="T67" fmla="*/ 4 h 87"/>
                <a:gd name="T68" fmla="*/ 241 w 245"/>
                <a:gd name="T69" fmla="*/ 1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5" h="87">
                  <a:moveTo>
                    <a:pt x="241" y="12"/>
                  </a:moveTo>
                  <a:cubicBezTo>
                    <a:pt x="237" y="14"/>
                    <a:pt x="234" y="16"/>
                    <a:pt x="230" y="17"/>
                  </a:cubicBezTo>
                  <a:cubicBezTo>
                    <a:pt x="227" y="18"/>
                    <a:pt x="223" y="19"/>
                    <a:pt x="219" y="20"/>
                  </a:cubicBezTo>
                  <a:cubicBezTo>
                    <a:pt x="212" y="22"/>
                    <a:pt x="204" y="23"/>
                    <a:pt x="197" y="24"/>
                  </a:cubicBezTo>
                  <a:cubicBezTo>
                    <a:pt x="189" y="24"/>
                    <a:pt x="182" y="24"/>
                    <a:pt x="174" y="24"/>
                  </a:cubicBezTo>
                  <a:cubicBezTo>
                    <a:pt x="170" y="24"/>
                    <a:pt x="166" y="23"/>
                    <a:pt x="163" y="23"/>
                  </a:cubicBezTo>
                  <a:cubicBezTo>
                    <a:pt x="152" y="22"/>
                    <a:pt x="152" y="22"/>
                    <a:pt x="152" y="22"/>
                  </a:cubicBezTo>
                  <a:cubicBezTo>
                    <a:pt x="123" y="19"/>
                    <a:pt x="94" y="18"/>
                    <a:pt x="65" y="21"/>
                  </a:cubicBezTo>
                  <a:cubicBezTo>
                    <a:pt x="51" y="23"/>
                    <a:pt x="37" y="26"/>
                    <a:pt x="24" y="32"/>
                  </a:cubicBezTo>
                  <a:cubicBezTo>
                    <a:pt x="17" y="35"/>
                    <a:pt x="11" y="39"/>
                    <a:pt x="8" y="44"/>
                  </a:cubicBezTo>
                  <a:cubicBezTo>
                    <a:pt x="6" y="47"/>
                    <a:pt x="5" y="50"/>
                    <a:pt x="6" y="53"/>
                  </a:cubicBezTo>
                  <a:cubicBezTo>
                    <a:pt x="6" y="55"/>
                    <a:pt x="8" y="58"/>
                    <a:pt x="11" y="60"/>
                  </a:cubicBezTo>
                  <a:cubicBezTo>
                    <a:pt x="16" y="65"/>
                    <a:pt x="23" y="68"/>
                    <a:pt x="29" y="71"/>
                  </a:cubicBezTo>
                  <a:cubicBezTo>
                    <a:pt x="36" y="73"/>
                    <a:pt x="43" y="75"/>
                    <a:pt x="50" y="77"/>
                  </a:cubicBezTo>
                  <a:cubicBezTo>
                    <a:pt x="64" y="81"/>
                    <a:pt x="78" y="83"/>
                    <a:pt x="93" y="84"/>
                  </a:cubicBezTo>
                  <a:cubicBezTo>
                    <a:pt x="94" y="85"/>
                    <a:pt x="94" y="85"/>
                    <a:pt x="94" y="86"/>
                  </a:cubicBezTo>
                  <a:cubicBezTo>
                    <a:pt x="94" y="86"/>
                    <a:pt x="93" y="87"/>
                    <a:pt x="93" y="87"/>
                  </a:cubicBezTo>
                  <a:cubicBezTo>
                    <a:pt x="78" y="85"/>
                    <a:pt x="64" y="84"/>
                    <a:pt x="49" y="80"/>
                  </a:cubicBezTo>
                  <a:cubicBezTo>
                    <a:pt x="42" y="79"/>
                    <a:pt x="35" y="77"/>
                    <a:pt x="28" y="75"/>
                  </a:cubicBezTo>
                  <a:cubicBezTo>
                    <a:pt x="21" y="72"/>
                    <a:pt x="14" y="69"/>
                    <a:pt x="8" y="64"/>
                  </a:cubicBezTo>
                  <a:cubicBezTo>
                    <a:pt x="5" y="61"/>
                    <a:pt x="2" y="58"/>
                    <a:pt x="1" y="54"/>
                  </a:cubicBezTo>
                  <a:cubicBezTo>
                    <a:pt x="0" y="49"/>
                    <a:pt x="1" y="45"/>
                    <a:pt x="3" y="41"/>
                  </a:cubicBezTo>
                  <a:cubicBezTo>
                    <a:pt x="8" y="34"/>
                    <a:pt x="15" y="30"/>
                    <a:pt x="21" y="27"/>
                  </a:cubicBezTo>
                  <a:cubicBezTo>
                    <a:pt x="35" y="20"/>
                    <a:pt x="50" y="17"/>
                    <a:pt x="64" y="14"/>
                  </a:cubicBezTo>
                  <a:cubicBezTo>
                    <a:pt x="79" y="12"/>
                    <a:pt x="94" y="11"/>
                    <a:pt x="108" y="11"/>
                  </a:cubicBezTo>
                  <a:cubicBezTo>
                    <a:pt x="123" y="11"/>
                    <a:pt x="138" y="11"/>
                    <a:pt x="153" y="12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7" y="13"/>
                    <a:pt x="171" y="14"/>
                    <a:pt x="174" y="14"/>
                  </a:cubicBezTo>
                  <a:cubicBezTo>
                    <a:pt x="181" y="14"/>
                    <a:pt x="189" y="14"/>
                    <a:pt x="196" y="13"/>
                  </a:cubicBezTo>
                  <a:cubicBezTo>
                    <a:pt x="203" y="12"/>
                    <a:pt x="210" y="11"/>
                    <a:pt x="216" y="9"/>
                  </a:cubicBezTo>
                  <a:cubicBezTo>
                    <a:pt x="220" y="8"/>
                    <a:pt x="223" y="7"/>
                    <a:pt x="226" y="6"/>
                  </a:cubicBezTo>
                  <a:cubicBezTo>
                    <a:pt x="230" y="5"/>
                    <a:pt x="233" y="3"/>
                    <a:pt x="235" y="2"/>
                  </a:cubicBezTo>
                  <a:cubicBezTo>
                    <a:pt x="236" y="2"/>
                    <a:pt x="236" y="2"/>
                    <a:pt x="236" y="2"/>
                  </a:cubicBezTo>
                  <a:cubicBezTo>
                    <a:pt x="239" y="0"/>
                    <a:pt x="242" y="1"/>
                    <a:pt x="244" y="4"/>
                  </a:cubicBezTo>
                  <a:cubicBezTo>
                    <a:pt x="245" y="7"/>
                    <a:pt x="244" y="11"/>
                    <a:pt x="24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6" name="Freeform 547"/>
            <p:cNvSpPr>
              <a:spLocks/>
            </p:cNvSpPr>
            <p:nvPr/>
          </p:nvSpPr>
          <p:spPr bwMode="auto">
            <a:xfrm>
              <a:off x="6426200" y="1639888"/>
              <a:ext cx="452437" cy="290513"/>
            </a:xfrm>
            <a:custGeom>
              <a:avLst/>
              <a:gdLst>
                <a:gd name="T0" fmla="*/ 62 w 103"/>
                <a:gd name="T1" fmla="*/ 28 h 66"/>
                <a:gd name="T2" fmla="*/ 103 w 103"/>
                <a:gd name="T3" fmla="*/ 60 h 66"/>
                <a:gd name="T4" fmla="*/ 85 w 103"/>
                <a:gd name="T5" fmla="*/ 62 h 66"/>
                <a:gd name="T6" fmla="*/ 15 w 103"/>
                <a:gd name="T7" fmla="*/ 33 h 66"/>
                <a:gd name="T8" fmla="*/ 62 w 103"/>
                <a:gd name="T9" fmla="*/ 2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66">
                  <a:moveTo>
                    <a:pt x="62" y="28"/>
                  </a:moveTo>
                  <a:cubicBezTo>
                    <a:pt x="62" y="28"/>
                    <a:pt x="98" y="44"/>
                    <a:pt x="103" y="60"/>
                  </a:cubicBezTo>
                  <a:cubicBezTo>
                    <a:pt x="103" y="60"/>
                    <a:pt x="92" y="64"/>
                    <a:pt x="85" y="62"/>
                  </a:cubicBezTo>
                  <a:cubicBezTo>
                    <a:pt x="58" y="53"/>
                    <a:pt x="30" y="66"/>
                    <a:pt x="15" y="33"/>
                  </a:cubicBezTo>
                  <a:cubicBezTo>
                    <a:pt x="0" y="0"/>
                    <a:pt x="62" y="28"/>
                    <a:pt x="62" y="28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7" name="Freeform 548"/>
            <p:cNvSpPr>
              <a:spLocks/>
            </p:cNvSpPr>
            <p:nvPr/>
          </p:nvSpPr>
          <p:spPr bwMode="auto">
            <a:xfrm>
              <a:off x="6786563" y="1873250"/>
              <a:ext cx="193675" cy="149225"/>
            </a:xfrm>
            <a:custGeom>
              <a:avLst/>
              <a:gdLst>
                <a:gd name="T0" fmla="*/ 10 w 44"/>
                <a:gd name="T1" fmla="*/ 1 h 34"/>
                <a:gd name="T2" fmla="*/ 26 w 44"/>
                <a:gd name="T3" fmla="*/ 33 h 34"/>
                <a:gd name="T4" fmla="*/ 12 w 44"/>
                <a:gd name="T5" fmla="*/ 21 h 34"/>
                <a:gd name="T6" fmla="*/ 6 w 44"/>
                <a:gd name="T7" fmla="*/ 22 h 34"/>
                <a:gd name="T8" fmla="*/ 0 w 44"/>
                <a:gd name="T9" fmla="*/ 6 h 34"/>
                <a:gd name="T10" fmla="*/ 10 w 44"/>
                <a:gd name="T1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4">
                  <a:moveTo>
                    <a:pt x="10" y="1"/>
                  </a:moveTo>
                  <a:cubicBezTo>
                    <a:pt x="20" y="0"/>
                    <a:pt x="44" y="28"/>
                    <a:pt x="26" y="33"/>
                  </a:cubicBezTo>
                  <a:cubicBezTo>
                    <a:pt x="19" y="34"/>
                    <a:pt x="12" y="21"/>
                    <a:pt x="12" y="21"/>
                  </a:cubicBezTo>
                  <a:cubicBezTo>
                    <a:pt x="12" y="21"/>
                    <a:pt x="13" y="31"/>
                    <a:pt x="6" y="22"/>
                  </a:cubicBezTo>
                  <a:cubicBezTo>
                    <a:pt x="0" y="13"/>
                    <a:pt x="0" y="6"/>
                    <a:pt x="0" y="6"/>
                  </a:cubicBezTo>
                  <a:cubicBezTo>
                    <a:pt x="0" y="6"/>
                    <a:pt x="0" y="2"/>
                    <a:pt x="10" y="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8" name="Freeform 549"/>
            <p:cNvSpPr>
              <a:spLocks/>
            </p:cNvSpPr>
            <p:nvPr/>
          </p:nvSpPr>
          <p:spPr bwMode="auto">
            <a:xfrm>
              <a:off x="6170613" y="2225675"/>
              <a:ext cx="223837" cy="65088"/>
            </a:xfrm>
            <a:custGeom>
              <a:avLst/>
              <a:gdLst>
                <a:gd name="T0" fmla="*/ 38 w 51"/>
                <a:gd name="T1" fmla="*/ 5 h 15"/>
                <a:gd name="T2" fmla="*/ 5 w 51"/>
                <a:gd name="T3" fmla="*/ 1 h 15"/>
                <a:gd name="T4" fmla="*/ 0 w 51"/>
                <a:gd name="T5" fmla="*/ 15 h 15"/>
                <a:gd name="T6" fmla="*/ 40 w 51"/>
                <a:gd name="T7" fmla="*/ 14 h 15"/>
                <a:gd name="T8" fmla="*/ 38 w 51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">
                  <a:moveTo>
                    <a:pt x="38" y="5"/>
                  </a:moveTo>
                  <a:cubicBezTo>
                    <a:pt x="33" y="3"/>
                    <a:pt x="23" y="0"/>
                    <a:pt x="5" y="1"/>
                  </a:cubicBezTo>
                  <a:cubicBezTo>
                    <a:pt x="2" y="5"/>
                    <a:pt x="0" y="10"/>
                    <a:pt x="0" y="15"/>
                  </a:cubicBezTo>
                  <a:cubicBezTo>
                    <a:pt x="13" y="15"/>
                    <a:pt x="30" y="15"/>
                    <a:pt x="40" y="14"/>
                  </a:cubicBezTo>
                  <a:cubicBezTo>
                    <a:pt x="51" y="13"/>
                    <a:pt x="43" y="7"/>
                    <a:pt x="38" y="5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9" name="Freeform 550"/>
            <p:cNvSpPr>
              <a:spLocks/>
            </p:cNvSpPr>
            <p:nvPr/>
          </p:nvSpPr>
          <p:spPr bwMode="auto">
            <a:xfrm>
              <a:off x="6070600" y="2208213"/>
              <a:ext cx="288925" cy="100013"/>
            </a:xfrm>
            <a:custGeom>
              <a:avLst/>
              <a:gdLst>
                <a:gd name="T0" fmla="*/ 56 w 66"/>
                <a:gd name="T1" fmla="*/ 8 h 23"/>
                <a:gd name="T2" fmla="*/ 63 w 66"/>
                <a:gd name="T3" fmla="*/ 18 h 23"/>
                <a:gd name="T4" fmla="*/ 24 w 66"/>
                <a:gd name="T5" fmla="*/ 19 h 23"/>
                <a:gd name="T6" fmla="*/ 4 w 66"/>
                <a:gd name="T7" fmla="*/ 14 h 23"/>
                <a:gd name="T8" fmla="*/ 56 w 66"/>
                <a:gd name="T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23">
                  <a:moveTo>
                    <a:pt x="56" y="8"/>
                  </a:moveTo>
                  <a:cubicBezTo>
                    <a:pt x="56" y="8"/>
                    <a:pt x="66" y="14"/>
                    <a:pt x="63" y="18"/>
                  </a:cubicBezTo>
                  <a:cubicBezTo>
                    <a:pt x="59" y="23"/>
                    <a:pt x="24" y="19"/>
                    <a:pt x="24" y="19"/>
                  </a:cubicBezTo>
                  <a:cubicBezTo>
                    <a:pt x="24" y="19"/>
                    <a:pt x="0" y="20"/>
                    <a:pt x="4" y="14"/>
                  </a:cubicBezTo>
                  <a:cubicBezTo>
                    <a:pt x="8" y="8"/>
                    <a:pt x="33" y="0"/>
                    <a:pt x="56" y="8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0" name="Freeform 551"/>
            <p:cNvSpPr>
              <a:spLocks/>
            </p:cNvSpPr>
            <p:nvPr/>
          </p:nvSpPr>
          <p:spPr bwMode="auto">
            <a:xfrm>
              <a:off x="6078538" y="1982788"/>
              <a:ext cx="250825" cy="285750"/>
            </a:xfrm>
            <a:custGeom>
              <a:avLst/>
              <a:gdLst>
                <a:gd name="T0" fmla="*/ 41 w 57"/>
                <a:gd name="T1" fmla="*/ 58 h 65"/>
                <a:gd name="T2" fmla="*/ 43 w 57"/>
                <a:gd name="T3" fmla="*/ 17 h 65"/>
                <a:gd name="T4" fmla="*/ 0 w 57"/>
                <a:gd name="T5" fmla="*/ 65 h 65"/>
                <a:gd name="T6" fmla="*/ 41 w 57"/>
                <a:gd name="T7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65">
                  <a:moveTo>
                    <a:pt x="41" y="58"/>
                  </a:moveTo>
                  <a:cubicBezTo>
                    <a:pt x="41" y="58"/>
                    <a:pt x="57" y="34"/>
                    <a:pt x="43" y="17"/>
                  </a:cubicBezTo>
                  <a:cubicBezTo>
                    <a:pt x="30" y="0"/>
                    <a:pt x="0" y="41"/>
                    <a:pt x="0" y="65"/>
                  </a:cubicBezTo>
                  <a:lnTo>
                    <a:pt x="41" y="5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1" name="Freeform 552"/>
            <p:cNvSpPr>
              <a:spLocks/>
            </p:cNvSpPr>
            <p:nvPr/>
          </p:nvSpPr>
          <p:spPr bwMode="auto">
            <a:xfrm>
              <a:off x="6513513" y="1084263"/>
              <a:ext cx="233362" cy="211138"/>
            </a:xfrm>
            <a:custGeom>
              <a:avLst/>
              <a:gdLst>
                <a:gd name="T0" fmla="*/ 39 w 53"/>
                <a:gd name="T1" fmla="*/ 43 h 48"/>
                <a:gd name="T2" fmla="*/ 42 w 53"/>
                <a:gd name="T3" fmla="*/ 16 h 48"/>
                <a:gd name="T4" fmla="*/ 3 w 53"/>
                <a:gd name="T5" fmla="*/ 26 h 48"/>
                <a:gd name="T6" fmla="*/ 15 w 53"/>
                <a:gd name="T7" fmla="*/ 48 h 48"/>
                <a:gd name="T8" fmla="*/ 39 w 53"/>
                <a:gd name="T9" fmla="*/ 4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48">
                  <a:moveTo>
                    <a:pt x="39" y="43"/>
                  </a:moveTo>
                  <a:cubicBezTo>
                    <a:pt x="39" y="43"/>
                    <a:pt x="53" y="31"/>
                    <a:pt x="42" y="16"/>
                  </a:cubicBezTo>
                  <a:cubicBezTo>
                    <a:pt x="31" y="0"/>
                    <a:pt x="6" y="9"/>
                    <a:pt x="3" y="26"/>
                  </a:cubicBezTo>
                  <a:cubicBezTo>
                    <a:pt x="0" y="44"/>
                    <a:pt x="15" y="48"/>
                    <a:pt x="15" y="48"/>
                  </a:cubicBezTo>
                  <a:lnTo>
                    <a:pt x="39" y="43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2" name="Freeform 553"/>
            <p:cNvSpPr>
              <a:spLocks/>
            </p:cNvSpPr>
            <p:nvPr/>
          </p:nvSpPr>
          <p:spPr bwMode="auto">
            <a:xfrm>
              <a:off x="5446713" y="1195388"/>
              <a:ext cx="1760537" cy="1201738"/>
            </a:xfrm>
            <a:custGeom>
              <a:avLst/>
              <a:gdLst>
                <a:gd name="T0" fmla="*/ 225 w 401"/>
                <a:gd name="T1" fmla="*/ 189 h 273"/>
                <a:gd name="T2" fmla="*/ 85 w 401"/>
                <a:gd name="T3" fmla="*/ 252 h 273"/>
                <a:gd name="T4" fmla="*/ 49 w 401"/>
                <a:gd name="T5" fmla="*/ 96 h 273"/>
                <a:gd name="T6" fmla="*/ 247 w 401"/>
                <a:gd name="T7" fmla="*/ 26 h 273"/>
                <a:gd name="T8" fmla="*/ 348 w 401"/>
                <a:gd name="T9" fmla="*/ 46 h 273"/>
                <a:gd name="T10" fmla="*/ 388 w 401"/>
                <a:gd name="T11" fmla="*/ 79 h 273"/>
                <a:gd name="T12" fmla="*/ 394 w 401"/>
                <a:gd name="T13" fmla="*/ 95 h 273"/>
                <a:gd name="T14" fmla="*/ 338 w 401"/>
                <a:gd name="T15" fmla="*/ 118 h 273"/>
                <a:gd name="T16" fmla="*/ 248 w 401"/>
                <a:gd name="T17" fmla="*/ 170 h 273"/>
                <a:gd name="T18" fmla="*/ 225 w 401"/>
                <a:gd name="T19" fmla="*/ 189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1" h="273">
                  <a:moveTo>
                    <a:pt x="225" y="189"/>
                  </a:moveTo>
                  <a:cubicBezTo>
                    <a:pt x="175" y="213"/>
                    <a:pt x="181" y="273"/>
                    <a:pt x="85" y="252"/>
                  </a:cubicBezTo>
                  <a:cubicBezTo>
                    <a:pt x="10" y="236"/>
                    <a:pt x="0" y="161"/>
                    <a:pt x="49" y="96"/>
                  </a:cubicBezTo>
                  <a:cubicBezTo>
                    <a:pt x="105" y="21"/>
                    <a:pt x="204" y="60"/>
                    <a:pt x="247" y="26"/>
                  </a:cubicBezTo>
                  <a:cubicBezTo>
                    <a:pt x="280" y="0"/>
                    <a:pt x="329" y="22"/>
                    <a:pt x="348" y="46"/>
                  </a:cubicBezTo>
                  <a:cubicBezTo>
                    <a:pt x="366" y="70"/>
                    <a:pt x="388" y="79"/>
                    <a:pt x="388" y="79"/>
                  </a:cubicBezTo>
                  <a:cubicBezTo>
                    <a:pt x="388" y="79"/>
                    <a:pt x="401" y="82"/>
                    <a:pt x="394" y="95"/>
                  </a:cubicBezTo>
                  <a:cubicBezTo>
                    <a:pt x="386" y="109"/>
                    <a:pt x="355" y="115"/>
                    <a:pt x="338" y="118"/>
                  </a:cubicBezTo>
                  <a:cubicBezTo>
                    <a:pt x="281" y="128"/>
                    <a:pt x="283" y="157"/>
                    <a:pt x="248" y="170"/>
                  </a:cubicBezTo>
                  <a:cubicBezTo>
                    <a:pt x="213" y="183"/>
                    <a:pt x="225" y="189"/>
                    <a:pt x="225" y="18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3" name="Freeform 554"/>
            <p:cNvSpPr>
              <a:spLocks/>
            </p:cNvSpPr>
            <p:nvPr/>
          </p:nvSpPr>
          <p:spPr bwMode="auto">
            <a:xfrm>
              <a:off x="6307138" y="1066800"/>
              <a:ext cx="338137" cy="334963"/>
            </a:xfrm>
            <a:custGeom>
              <a:avLst/>
              <a:gdLst>
                <a:gd name="T0" fmla="*/ 77 w 77"/>
                <a:gd name="T1" fmla="*/ 57 h 76"/>
                <a:gd name="T2" fmla="*/ 31 w 77"/>
                <a:gd name="T3" fmla="*/ 12 h 76"/>
                <a:gd name="T4" fmla="*/ 60 w 77"/>
                <a:gd name="T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76">
                  <a:moveTo>
                    <a:pt x="77" y="57"/>
                  </a:moveTo>
                  <a:cubicBezTo>
                    <a:pt x="77" y="38"/>
                    <a:pt x="59" y="0"/>
                    <a:pt x="31" y="12"/>
                  </a:cubicBezTo>
                  <a:cubicBezTo>
                    <a:pt x="0" y="25"/>
                    <a:pt x="12" y="76"/>
                    <a:pt x="60" y="74"/>
                  </a:cubicBezTo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4" name="Freeform 555"/>
            <p:cNvSpPr>
              <a:spLocks/>
            </p:cNvSpPr>
            <p:nvPr/>
          </p:nvSpPr>
          <p:spPr bwMode="auto">
            <a:xfrm>
              <a:off x="6346825" y="1084263"/>
              <a:ext cx="303212" cy="312738"/>
            </a:xfrm>
            <a:custGeom>
              <a:avLst/>
              <a:gdLst>
                <a:gd name="T0" fmla="*/ 68 w 69"/>
                <a:gd name="T1" fmla="*/ 53 h 71"/>
                <a:gd name="T2" fmla="*/ 61 w 69"/>
                <a:gd name="T3" fmla="*/ 32 h 71"/>
                <a:gd name="T4" fmla="*/ 49 w 69"/>
                <a:gd name="T5" fmla="*/ 15 h 71"/>
                <a:gd name="T6" fmla="*/ 32 w 69"/>
                <a:gd name="T7" fmla="*/ 7 h 71"/>
                <a:gd name="T8" fmla="*/ 22 w 69"/>
                <a:gd name="T9" fmla="*/ 9 h 71"/>
                <a:gd name="T10" fmla="*/ 14 w 69"/>
                <a:gd name="T11" fmla="*/ 15 h 71"/>
                <a:gd name="T12" fmla="*/ 7 w 69"/>
                <a:gd name="T13" fmla="*/ 32 h 71"/>
                <a:gd name="T14" fmla="*/ 11 w 69"/>
                <a:gd name="T15" fmla="*/ 52 h 71"/>
                <a:gd name="T16" fmla="*/ 27 w 69"/>
                <a:gd name="T17" fmla="*/ 65 h 71"/>
                <a:gd name="T18" fmla="*/ 48 w 69"/>
                <a:gd name="T19" fmla="*/ 70 h 71"/>
                <a:gd name="T20" fmla="*/ 26 w 69"/>
                <a:gd name="T21" fmla="*/ 68 h 71"/>
                <a:gd name="T22" fmla="*/ 7 w 69"/>
                <a:gd name="T23" fmla="*/ 55 h 71"/>
                <a:gd name="T24" fmla="*/ 0 w 69"/>
                <a:gd name="T25" fmla="*/ 32 h 71"/>
                <a:gd name="T26" fmla="*/ 9 w 69"/>
                <a:gd name="T27" fmla="*/ 10 h 71"/>
                <a:gd name="T28" fmla="*/ 32 w 69"/>
                <a:gd name="T29" fmla="*/ 0 h 71"/>
                <a:gd name="T30" fmla="*/ 44 w 69"/>
                <a:gd name="T31" fmla="*/ 3 h 71"/>
                <a:gd name="T32" fmla="*/ 53 w 69"/>
                <a:gd name="T33" fmla="*/ 11 h 71"/>
                <a:gd name="T34" fmla="*/ 65 w 69"/>
                <a:gd name="T35" fmla="*/ 30 h 71"/>
                <a:gd name="T36" fmla="*/ 68 w 69"/>
                <a:gd name="T37" fmla="*/ 5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" h="71">
                  <a:moveTo>
                    <a:pt x="68" y="53"/>
                  </a:moveTo>
                  <a:cubicBezTo>
                    <a:pt x="67" y="45"/>
                    <a:pt x="65" y="38"/>
                    <a:pt x="61" y="32"/>
                  </a:cubicBezTo>
                  <a:cubicBezTo>
                    <a:pt x="58" y="26"/>
                    <a:pt x="54" y="20"/>
                    <a:pt x="49" y="15"/>
                  </a:cubicBezTo>
                  <a:cubicBezTo>
                    <a:pt x="44" y="10"/>
                    <a:pt x="38" y="7"/>
                    <a:pt x="32" y="7"/>
                  </a:cubicBezTo>
                  <a:cubicBezTo>
                    <a:pt x="29" y="7"/>
                    <a:pt x="25" y="8"/>
                    <a:pt x="22" y="9"/>
                  </a:cubicBezTo>
                  <a:cubicBezTo>
                    <a:pt x="19" y="11"/>
                    <a:pt x="17" y="13"/>
                    <a:pt x="14" y="15"/>
                  </a:cubicBezTo>
                  <a:cubicBezTo>
                    <a:pt x="10" y="19"/>
                    <a:pt x="7" y="26"/>
                    <a:pt x="7" y="32"/>
                  </a:cubicBezTo>
                  <a:cubicBezTo>
                    <a:pt x="6" y="39"/>
                    <a:pt x="8" y="46"/>
                    <a:pt x="11" y="52"/>
                  </a:cubicBezTo>
                  <a:cubicBezTo>
                    <a:pt x="15" y="58"/>
                    <a:pt x="20" y="62"/>
                    <a:pt x="27" y="65"/>
                  </a:cubicBezTo>
                  <a:cubicBezTo>
                    <a:pt x="33" y="68"/>
                    <a:pt x="41" y="70"/>
                    <a:pt x="48" y="70"/>
                  </a:cubicBezTo>
                  <a:cubicBezTo>
                    <a:pt x="41" y="71"/>
                    <a:pt x="33" y="71"/>
                    <a:pt x="26" y="68"/>
                  </a:cubicBezTo>
                  <a:cubicBezTo>
                    <a:pt x="18" y="66"/>
                    <a:pt x="12" y="61"/>
                    <a:pt x="7" y="55"/>
                  </a:cubicBezTo>
                  <a:cubicBezTo>
                    <a:pt x="2" y="48"/>
                    <a:pt x="0" y="40"/>
                    <a:pt x="0" y="32"/>
                  </a:cubicBezTo>
                  <a:cubicBezTo>
                    <a:pt x="0" y="24"/>
                    <a:pt x="4" y="16"/>
                    <a:pt x="9" y="10"/>
                  </a:cubicBezTo>
                  <a:cubicBezTo>
                    <a:pt x="15" y="4"/>
                    <a:pt x="23" y="0"/>
                    <a:pt x="32" y="0"/>
                  </a:cubicBezTo>
                  <a:cubicBezTo>
                    <a:pt x="36" y="0"/>
                    <a:pt x="40" y="1"/>
                    <a:pt x="44" y="3"/>
                  </a:cubicBezTo>
                  <a:cubicBezTo>
                    <a:pt x="47" y="5"/>
                    <a:pt x="51" y="8"/>
                    <a:pt x="53" y="11"/>
                  </a:cubicBezTo>
                  <a:cubicBezTo>
                    <a:pt x="59" y="16"/>
                    <a:pt x="62" y="23"/>
                    <a:pt x="65" y="30"/>
                  </a:cubicBezTo>
                  <a:cubicBezTo>
                    <a:pt x="67" y="38"/>
                    <a:pt x="69" y="45"/>
                    <a:pt x="68" y="5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5" name="Freeform 556"/>
            <p:cNvSpPr>
              <a:spLocks/>
            </p:cNvSpPr>
            <p:nvPr/>
          </p:nvSpPr>
          <p:spPr bwMode="auto">
            <a:xfrm>
              <a:off x="6443663" y="1203325"/>
              <a:ext cx="176212" cy="158750"/>
            </a:xfrm>
            <a:custGeom>
              <a:avLst/>
              <a:gdLst>
                <a:gd name="T0" fmla="*/ 39 w 40"/>
                <a:gd name="T1" fmla="*/ 26 h 36"/>
                <a:gd name="T2" fmla="*/ 35 w 40"/>
                <a:gd name="T3" fmla="*/ 17 h 36"/>
                <a:gd name="T4" fmla="*/ 27 w 40"/>
                <a:gd name="T5" fmla="*/ 10 h 36"/>
                <a:gd name="T6" fmla="*/ 18 w 40"/>
                <a:gd name="T7" fmla="*/ 7 h 36"/>
                <a:gd name="T8" fmla="*/ 11 w 40"/>
                <a:gd name="T9" fmla="*/ 10 h 36"/>
                <a:gd name="T10" fmla="*/ 8 w 40"/>
                <a:gd name="T11" fmla="*/ 17 h 36"/>
                <a:gd name="T12" fmla="*/ 11 w 40"/>
                <a:gd name="T13" fmla="*/ 26 h 36"/>
                <a:gd name="T14" fmla="*/ 28 w 40"/>
                <a:gd name="T15" fmla="*/ 34 h 36"/>
                <a:gd name="T16" fmla="*/ 17 w 40"/>
                <a:gd name="T17" fmla="*/ 36 h 36"/>
                <a:gd name="T18" fmla="*/ 6 w 40"/>
                <a:gd name="T19" fmla="*/ 29 h 36"/>
                <a:gd name="T20" fmla="*/ 1 w 40"/>
                <a:gd name="T21" fmla="*/ 17 h 36"/>
                <a:gd name="T22" fmla="*/ 6 w 40"/>
                <a:gd name="T23" fmla="*/ 5 h 36"/>
                <a:gd name="T24" fmla="*/ 19 w 40"/>
                <a:gd name="T25" fmla="*/ 0 h 36"/>
                <a:gd name="T26" fmla="*/ 30 w 40"/>
                <a:gd name="T27" fmla="*/ 5 h 36"/>
                <a:gd name="T28" fmla="*/ 38 w 40"/>
                <a:gd name="T29" fmla="*/ 15 h 36"/>
                <a:gd name="T30" fmla="*/ 39 w 40"/>
                <a:gd name="T31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36">
                  <a:moveTo>
                    <a:pt x="39" y="26"/>
                  </a:moveTo>
                  <a:cubicBezTo>
                    <a:pt x="39" y="22"/>
                    <a:pt x="37" y="19"/>
                    <a:pt x="35" y="17"/>
                  </a:cubicBezTo>
                  <a:cubicBezTo>
                    <a:pt x="32" y="14"/>
                    <a:pt x="30" y="12"/>
                    <a:pt x="27" y="10"/>
                  </a:cubicBezTo>
                  <a:cubicBezTo>
                    <a:pt x="24" y="9"/>
                    <a:pt x="21" y="7"/>
                    <a:pt x="18" y="7"/>
                  </a:cubicBezTo>
                  <a:cubicBezTo>
                    <a:pt x="15" y="7"/>
                    <a:pt x="13" y="8"/>
                    <a:pt x="11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20"/>
                    <a:pt x="9" y="23"/>
                    <a:pt x="11" y="26"/>
                  </a:cubicBezTo>
                  <a:cubicBezTo>
                    <a:pt x="14" y="31"/>
                    <a:pt x="20" y="34"/>
                    <a:pt x="28" y="34"/>
                  </a:cubicBezTo>
                  <a:cubicBezTo>
                    <a:pt x="25" y="36"/>
                    <a:pt x="21" y="36"/>
                    <a:pt x="17" y="36"/>
                  </a:cubicBezTo>
                  <a:cubicBezTo>
                    <a:pt x="13" y="35"/>
                    <a:pt x="9" y="32"/>
                    <a:pt x="6" y="29"/>
                  </a:cubicBezTo>
                  <a:cubicBezTo>
                    <a:pt x="3" y="26"/>
                    <a:pt x="1" y="22"/>
                    <a:pt x="1" y="17"/>
                  </a:cubicBezTo>
                  <a:cubicBezTo>
                    <a:pt x="0" y="13"/>
                    <a:pt x="2" y="8"/>
                    <a:pt x="6" y="5"/>
                  </a:cubicBezTo>
                  <a:cubicBezTo>
                    <a:pt x="9" y="1"/>
                    <a:pt x="14" y="0"/>
                    <a:pt x="19" y="0"/>
                  </a:cubicBezTo>
                  <a:cubicBezTo>
                    <a:pt x="23" y="1"/>
                    <a:pt x="27" y="3"/>
                    <a:pt x="30" y="5"/>
                  </a:cubicBezTo>
                  <a:cubicBezTo>
                    <a:pt x="34" y="8"/>
                    <a:pt x="36" y="11"/>
                    <a:pt x="38" y="15"/>
                  </a:cubicBezTo>
                  <a:cubicBezTo>
                    <a:pt x="39" y="18"/>
                    <a:pt x="40" y="22"/>
                    <a:pt x="39" y="26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6" name="Oval 557"/>
            <p:cNvSpPr>
              <a:spLocks noChangeArrowheads="1"/>
            </p:cNvSpPr>
            <p:nvPr/>
          </p:nvSpPr>
          <p:spPr bwMode="auto">
            <a:xfrm>
              <a:off x="6873875" y="1428750"/>
              <a:ext cx="66675" cy="650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7" name="Oval 558"/>
            <p:cNvSpPr>
              <a:spLocks noChangeArrowheads="1"/>
            </p:cNvSpPr>
            <p:nvPr/>
          </p:nvSpPr>
          <p:spPr bwMode="auto">
            <a:xfrm>
              <a:off x="6908800" y="1428750"/>
              <a:ext cx="39687" cy="34925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8" name="Freeform 559"/>
            <p:cNvSpPr>
              <a:spLocks/>
            </p:cNvSpPr>
            <p:nvPr/>
          </p:nvSpPr>
          <p:spPr bwMode="auto">
            <a:xfrm>
              <a:off x="6381750" y="1798638"/>
              <a:ext cx="219075" cy="444500"/>
            </a:xfrm>
            <a:custGeom>
              <a:avLst/>
              <a:gdLst>
                <a:gd name="T0" fmla="*/ 46 w 50"/>
                <a:gd name="T1" fmla="*/ 101 h 101"/>
                <a:gd name="T2" fmla="*/ 49 w 50"/>
                <a:gd name="T3" fmla="*/ 96 h 101"/>
                <a:gd name="T4" fmla="*/ 50 w 50"/>
                <a:gd name="T5" fmla="*/ 65 h 101"/>
                <a:gd name="T6" fmla="*/ 49 w 50"/>
                <a:gd name="T7" fmla="*/ 0 h 101"/>
                <a:gd name="T8" fmla="*/ 0 w 50"/>
                <a:gd name="T9" fmla="*/ 39 h 101"/>
                <a:gd name="T10" fmla="*/ 41 w 50"/>
                <a:gd name="T11" fmla="*/ 100 h 101"/>
                <a:gd name="T12" fmla="*/ 46 w 50"/>
                <a:gd name="T1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101">
                  <a:moveTo>
                    <a:pt x="46" y="101"/>
                  </a:moveTo>
                  <a:cubicBezTo>
                    <a:pt x="48" y="100"/>
                    <a:pt x="49" y="98"/>
                    <a:pt x="49" y="96"/>
                  </a:cubicBezTo>
                  <a:cubicBezTo>
                    <a:pt x="50" y="89"/>
                    <a:pt x="50" y="77"/>
                    <a:pt x="50" y="65"/>
                  </a:cubicBezTo>
                  <a:cubicBezTo>
                    <a:pt x="50" y="44"/>
                    <a:pt x="49" y="0"/>
                    <a:pt x="49" y="0"/>
                  </a:cubicBezTo>
                  <a:cubicBezTo>
                    <a:pt x="49" y="0"/>
                    <a:pt x="0" y="6"/>
                    <a:pt x="0" y="39"/>
                  </a:cubicBezTo>
                  <a:cubicBezTo>
                    <a:pt x="0" y="65"/>
                    <a:pt x="28" y="91"/>
                    <a:pt x="41" y="100"/>
                  </a:cubicBezTo>
                  <a:cubicBezTo>
                    <a:pt x="43" y="101"/>
                    <a:pt x="44" y="101"/>
                    <a:pt x="46" y="10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9" name="Freeform 560"/>
            <p:cNvSpPr>
              <a:spLocks/>
            </p:cNvSpPr>
            <p:nvPr/>
          </p:nvSpPr>
          <p:spPr bwMode="auto">
            <a:xfrm>
              <a:off x="6588125" y="1806575"/>
              <a:ext cx="22225" cy="422275"/>
            </a:xfrm>
            <a:custGeom>
              <a:avLst/>
              <a:gdLst>
                <a:gd name="T0" fmla="*/ 2 w 5"/>
                <a:gd name="T1" fmla="*/ 96 h 96"/>
                <a:gd name="T2" fmla="*/ 2 w 5"/>
                <a:gd name="T3" fmla="*/ 84 h 96"/>
                <a:gd name="T4" fmla="*/ 2 w 5"/>
                <a:gd name="T5" fmla="*/ 72 h 96"/>
                <a:gd name="T6" fmla="*/ 0 w 5"/>
                <a:gd name="T7" fmla="*/ 48 h 96"/>
                <a:gd name="T8" fmla="*/ 0 w 5"/>
                <a:gd name="T9" fmla="*/ 24 h 96"/>
                <a:gd name="T10" fmla="*/ 2 w 5"/>
                <a:gd name="T11" fmla="*/ 0 h 96"/>
                <a:gd name="T12" fmla="*/ 4 w 5"/>
                <a:gd name="T13" fmla="*/ 24 h 96"/>
                <a:gd name="T14" fmla="*/ 5 w 5"/>
                <a:gd name="T15" fmla="*/ 48 h 96"/>
                <a:gd name="T16" fmla="*/ 4 w 5"/>
                <a:gd name="T17" fmla="*/ 72 h 96"/>
                <a:gd name="T18" fmla="*/ 2 w 5"/>
                <a:gd name="T1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96">
                  <a:moveTo>
                    <a:pt x="2" y="96"/>
                  </a:moveTo>
                  <a:cubicBezTo>
                    <a:pt x="2" y="92"/>
                    <a:pt x="2" y="88"/>
                    <a:pt x="2" y="84"/>
                  </a:cubicBezTo>
                  <a:cubicBezTo>
                    <a:pt x="2" y="80"/>
                    <a:pt x="2" y="76"/>
                    <a:pt x="2" y="7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0"/>
                    <a:pt x="0" y="32"/>
                    <a:pt x="0" y="24"/>
                  </a:cubicBezTo>
                  <a:cubicBezTo>
                    <a:pt x="1" y="16"/>
                    <a:pt x="1" y="8"/>
                    <a:pt x="2" y="0"/>
                  </a:cubicBezTo>
                  <a:cubicBezTo>
                    <a:pt x="3" y="8"/>
                    <a:pt x="4" y="16"/>
                    <a:pt x="4" y="24"/>
                  </a:cubicBezTo>
                  <a:cubicBezTo>
                    <a:pt x="5" y="32"/>
                    <a:pt x="5" y="40"/>
                    <a:pt x="5" y="48"/>
                  </a:cubicBezTo>
                  <a:cubicBezTo>
                    <a:pt x="5" y="56"/>
                    <a:pt x="5" y="64"/>
                    <a:pt x="4" y="72"/>
                  </a:cubicBezTo>
                  <a:cubicBezTo>
                    <a:pt x="4" y="80"/>
                    <a:pt x="4" y="88"/>
                    <a:pt x="2" y="96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0" name="Freeform 561"/>
            <p:cNvSpPr>
              <a:spLocks/>
            </p:cNvSpPr>
            <p:nvPr/>
          </p:nvSpPr>
          <p:spPr bwMode="auto">
            <a:xfrm>
              <a:off x="6376988" y="1970088"/>
              <a:ext cx="203200" cy="280988"/>
            </a:xfrm>
            <a:custGeom>
              <a:avLst/>
              <a:gdLst>
                <a:gd name="T0" fmla="*/ 1 w 46"/>
                <a:gd name="T1" fmla="*/ 0 h 64"/>
                <a:gd name="T2" fmla="*/ 7 w 46"/>
                <a:gd name="T3" fmla="*/ 19 h 64"/>
                <a:gd name="T4" fmla="*/ 18 w 46"/>
                <a:gd name="T5" fmla="*/ 35 h 64"/>
                <a:gd name="T6" fmla="*/ 31 w 46"/>
                <a:gd name="T7" fmla="*/ 49 h 64"/>
                <a:gd name="T8" fmla="*/ 46 w 46"/>
                <a:gd name="T9" fmla="*/ 63 h 64"/>
                <a:gd name="T10" fmla="*/ 46 w 46"/>
                <a:gd name="T11" fmla="*/ 64 h 64"/>
                <a:gd name="T12" fmla="*/ 45 w 46"/>
                <a:gd name="T13" fmla="*/ 64 h 64"/>
                <a:gd name="T14" fmla="*/ 28 w 46"/>
                <a:gd name="T15" fmla="*/ 52 h 64"/>
                <a:gd name="T16" fmla="*/ 14 w 46"/>
                <a:gd name="T17" fmla="*/ 38 h 64"/>
                <a:gd name="T18" fmla="*/ 4 w 46"/>
                <a:gd name="T19" fmla="*/ 20 h 64"/>
                <a:gd name="T20" fmla="*/ 1 w 46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64">
                  <a:moveTo>
                    <a:pt x="1" y="0"/>
                  </a:moveTo>
                  <a:cubicBezTo>
                    <a:pt x="2" y="7"/>
                    <a:pt x="4" y="13"/>
                    <a:pt x="7" y="19"/>
                  </a:cubicBezTo>
                  <a:cubicBezTo>
                    <a:pt x="10" y="24"/>
                    <a:pt x="14" y="30"/>
                    <a:pt x="18" y="35"/>
                  </a:cubicBezTo>
                  <a:cubicBezTo>
                    <a:pt x="22" y="40"/>
                    <a:pt x="26" y="45"/>
                    <a:pt x="31" y="49"/>
                  </a:cubicBezTo>
                  <a:cubicBezTo>
                    <a:pt x="36" y="54"/>
                    <a:pt x="40" y="59"/>
                    <a:pt x="46" y="63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39" y="61"/>
                    <a:pt x="33" y="57"/>
                    <a:pt x="28" y="52"/>
                  </a:cubicBezTo>
                  <a:cubicBezTo>
                    <a:pt x="23" y="48"/>
                    <a:pt x="18" y="43"/>
                    <a:pt x="14" y="38"/>
                  </a:cubicBezTo>
                  <a:cubicBezTo>
                    <a:pt x="10" y="32"/>
                    <a:pt x="7" y="26"/>
                    <a:pt x="4" y="20"/>
                  </a:cubicBezTo>
                  <a:cubicBezTo>
                    <a:pt x="2" y="13"/>
                    <a:pt x="0" y="7"/>
                    <a:pt x="1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1" name="Freeform 562"/>
            <p:cNvSpPr>
              <a:spLocks/>
            </p:cNvSpPr>
            <p:nvPr/>
          </p:nvSpPr>
          <p:spPr bwMode="auto">
            <a:xfrm>
              <a:off x="6034088" y="2255838"/>
              <a:ext cx="295275" cy="88900"/>
            </a:xfrm>
            <a:custGeom>
              <a:avLst/>
              <a:gdLst>
                <a:gd name="T0" fmla="*/ 49 w 67"/>
                <a:gd name="T1" fmla="*/ 6 h 20"/>
                <a:gd name="T2" fmla="*/ 7 w 67"/>
                <a:gd name="T3" fmla="*/ 1 h 20"/>
                <a:gd name="T4" fmla="*/ 0 w 67"/>
                <a:gd name="T5" fmla="*/ 19 h 20"/>
                <a:gd name="T6" fmla="*/ 52 w 67"/>
                <a:gd name="T7" fmla="*/ 19 h 20"/>
                <a:gd name="T8" fmla="*/ 49 w 67"/>
                <a:gd name="T9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20">
                  <a:moveTo>
                    <a:pt x="49" y="6"/>
                  </a:moveTo>
                  <a:cubicBezTo>
                    <a:pt x="43" y="4"/>
                    <a:pt x="31" y="0"/>
                    <a:pt x="7" y="1"/>
                  </a:cubicBezTo>
                  <a:cubicBezTo>
                    <a:pt x="4" y="7"/>
                    <a:pt x="1" y="13"/>
                    <a:pt x="0" y="19"/>
                  </a:cubicBezTo>
                  <a:cubicBezTo>
                    <a:pt x="17" y="19"/>
                    <a:pt x="39" y="20"/>
                    <a:pt x="52" y="19"/>
                  </a:cubicBezTo>
                  <a:cubicBezTo>
                    <a:pt x="67" y="18"/>
                    <a:pt x="56" y="9"/>
                    <a:pt x="49" y="6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2" name="Freeform 563"/>
            <p:cNvSpPr>
              <a:spLocks/>
            </p:cNvSpPr>
            <p:nvPr/>
          </p:nvSpPr>
          <p:spPr bwMode="auto">
            <a:xfrm>
              <a:off x="5902325" y="2228850"/>
              <a:ext cx="377825" cy="133350"/>
            </a:xfrm>
            <a:custGeom>
              <a:avLst/>
              <a:gdLst>
                <a:gd name="T0" fmla="*/ 73 w 86"/>
                <a:gd name="T1" fmla="*/ 11 h 30"/>
                <a:gd name="T2" fmla="*/ 82 w 86"/>
                <a:gd name="T3" fmla="*/ 25 h 30"/>
                <a:gd name="T4" fmla="*/ 32 w 86"/>
                <a:gd name="T5" fmla="*/ 25 h 30"/>
                <a:gd name="T6" fmla="*/ 6 w 86"/>
                <a:gd name="T7" fmla="*/ 19 h 30"/>
                <a:gd name="T8" fmla="*/ 73 w 86"/>
                <a:gd name="T9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0">
                  <a:moveTo>
                    <a:pt x="73" y="11"/>
                  </a:moveTo>
                  <a:cubicBezTo>
                    <a:pt x="73" y="11"/>
                    <a:pt x="86" y="19"/>
                    <a:pt x="82" y="25"/>
                  </a:cubicBezTo>
                  <a:cubicBezTo>
                    <a:pt x="77" y="30"/>
                    <a:pt x="32" y="25"/>
                    <a:pt x="32" y="25"/>
                  </a:cubicBezTo>
                  <a:cubicBezTo>
                    <a:pt x="32" y="25"/>
                    <a:pt x="0" y="27"/>
                    <a:pt x="6" y="19"/>
                  </a:cubicBezTo>
                  <a:cubicBezTo>
                    <a:pt x="11" y="11"/>
                    <a:pt x="43" y="0"/>
                    <a:pt x="73" y="1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3" name="Freeform 564"/>
            <p:cNvSpPr>
              <a:spLocks/>
            </p:cNvSpPr>
            <p:nvPr/>
          </p:nvSpPr>
          <p:spPr bwMode="auto">
            <a:xfrm>
              <a:off x="6038850" y="2278063"/>
              <a:ext cx="241300" cy="96838"/>
            </a:xfrm>
            <a:custGeom>
              <a:avLst/>
              <a:gdLst>
                <a:gd name="T0" fmla="*/ 42 w 55"/>
                <a:gd name="T1" fmla="*/ 0 h 22"/>
                <a:gd name="T2" fmla="*/ 50 w 55"/>
                <a:gd name="T3" fmla="*/ 5 h 22"/>
                <a:gd name="T4" fmla="*/ 53 w 55"/>
                <a:gd name="T5" fmla="*/ 8 h 22"/>
                <a:gd name="T6" fmla="*/ 55 w 55"/>
                <a:gd name="T7" fmla="*/ 14 h 22"/>
                <a:gd name="T8" fmla="*/ 53 w 55"/>
                <a:gd name="T9" fmla="*/ 17 h 22"/>
                <a:gd name="T10" fmla="*/ 51 w 55"/>
                <a:gd name="T11" fmla="*/ 19 h 22"/>
                <a:gd name="T12" fmla="*/ 46 w 55"/>
                <a:gd name="T13" fmla="*/ 21 h 22"/>
                <a:gd name="T14" fmla="*/ 37 w 55"/>
                <a:gd name="T15" fmla="*/ 22 h 22"/>
                <a:gd name="T16" fmla="*/ 19 w 55"/>
                <a:gd name="T17" fmla="*/ 21 h 22"/>
                <a:gd name="T18" fmla="*/ 2 w 55"/>
                <a:gd name="T19" fmla="*/ 19 h 22"/>
                <a:gd name="T20" fmla="*/ 0 w 55"/>
                <a:gd name="T21" fmla="*/ 17 h 22"/>
                <a:gd name="T22" fmla="*/ 2 w 55"/>
                <a:gd name="T23" fmla="*/ 15 h 22"/>
                <a:gd name="T24" fmla="*/ 19 w 55"/>
                <a:gd name="T25" fmla="*/ 15 h 22"/>
                <a:gd name="T26" fmla="*/ 36 w 55"/>
                <a:gd name="T27" fmla="*/ 16 h 22"/>
                <a:gd name="T28" fmla="*/ 45 w 55"/>
                <a:gd name="T29" fmla="*/ 15 h 22"/>
                <a:gd name="T30" fmla="*/ 48 w 55"/>
                <a:gd name="T31" fmla="*/ 14 h 22"/>
                <a:gd name="T32" fmla="*/ 49 w 55"/>
                <a:gd name="T33" fmla="*/ 14 h 22"/>
                <a:gd name="T34" fmla="*/ 49 w 55"/>
                <a:gd name="T35" fmla="*/ 13 h 22"/>
                <a:gd name="T36" fmla="*/ 47 w 55"/>
                <a:gd name="T37" fmla="*/ 7 h 22"/>
                <a:gd name="T38" fmla="*/ 42 w 55"/>
                <a:gd name="T3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22">
                  <a:moveTo>
                    <a:pt x="42" y="0"/>
                  </a:moveTo>
                  <a:cubicBezTo>
                    <a:pt x="45" y="1"/>
                    <a:pt x="48" y="2"/>
                    <a:pt x="50" y="5"/>
                  </a:cubicBezTo>
                  <a:cubicBezTo>
                    <a:pt x="51" y="6"/>
                    <a:pt x="52" y="7"/>
                    <a:pt x="53" y="8"/>
                  </a:cubicBezTo>
                  <a:cubicBezTo>
                    <a:pt x="54" y="10"/>
                    <a:pt x="55" y="12"/>
                    <a:pt x="55" y="14"/>
                  </a:cubicBezTo>
                  <a:cubicBezTo>
                    <a:pt x="54" y="15"/>
                    <a:pt x="54" y="16"/>
                    <a:pt x="53" y="17"/>
                  </a:cubicBezTo>
                  <a:cubicBezTo>
                    <a:pt x="53" y="18"/>
                    <a:pt x="51" y="19"/>
                    <a:pt x="51" y="19"/>
                  </a:cubicBezTo>
                  <a:cubicBezTo>
                    <a:pt x="49" y="20"/>
                    <a:pt x="47" y="21"/>
                    <a:pt x="46" y="21"/>
                  </a:cubicBezTo>
                  <a:cubicBezTo>
                    <a:pt x="43" y="21"/>
                    <a:pt x="40" y="22"/>
                    <a:pt x="37" y="22"/>
                  </a:cubicBezTo>
                  <a:cubicBezTo>
                    <a:pt x="31" y="22"/>
                    <a:pt x="25" y="21"/>
                    <a:pt x="19" y="21"/>
                  </a:cubicBezTo>
                  <a:cubicBezTo>
                    <a:pt x="13" y="20"/>
                    <a:pt x="7" y="20"/>
                    <a:pt x="2" y="19"/>
                  </a:cubicBezTo>
                  <a:cubicBezTo>
                    <a:pt x="1" y="18"/>
                    <a:pt x="0" y="17"/>
                    <a:pt x="0" y="17"/>
                  </a:cubicBezTo>
                  <a:cubicBezTo>
                    <a:pt x="0" y="16"/>
                    <a:pt x="1" y="15"/>
                    <a:pt x="2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5" y="16"/>
                    <a:pt x="31" y="16"/>
                    <a:pt x="36" y="16"/>
                  </a:cubicBezTo>
                  <a:cubicBezTo>
                    <a:pt x="39" y="15"/>
                    <a:pt x="42" y="15"/>
                    <a:pt x="45" y="15"/>
                  </a:cubicBezTo>
                  <a:cubicBezTo>
                    <a:pt x="46" y="15"/>
                    <a:pt x="47" y="15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48" y="9"/>
                    <a:pt x="47" y="7"/>
                  </a:cubicBezTo>
                  <a:cubicBezTo>
                    <a:pt x="46" y="5"/>
                    <a:pt x="44" y="2"/>
                    <a:pt x="42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4" name="Freeform 565"/>
            <p:cNvSpPr>
              <a:spLocks/>
            </p:cNvSpPr>
            <p:nvPr/>
          </p:nvSpPr>
          <p:spPr bwMode="auto">
            <a:xfrm>
              <a:off x="7154863" y="1550988"/>
              <a:ext cx="39687" cy="53975"/>
            </a:xfrm>
            <a:custGeom>
              <a:avLst/>
              <a:gdLst>
                <a:gd name="T0" fmla="*/ 6 w 9"/>
                <a:gd name="T1" fmla="*/ 0 h 12"/>
                <a:gd name="T2" fmla="*/ 2 w 9"/>
                <a:gd name="T3" fmla="*/ 0 h 12"/>
                <a:gd name="T4" fmla="*/ 0 w 9"/>
                <a:gd name="T5" fmla="*/ 3 h 12"/>
                <a:gd name="T6" fmla="*/ 3 w 9"/>
                <a:gd name="T7" fmla="*/ 10 h 12"/>
                <a:gd name="T8" fmla="*/ 6 w 9"/>
                <a:gd name="T9" fmla="*/ 10 h 12"/>
                <a:gd name="T10" fmla="*/ 8 w 9"/>
                <a:gd name="T11" fmla="*/ 3 h 12"/>
                <a:gd name="T12" fmla="*/ 6 w 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2"/>
                    <a:pt x="6" y="11"/>
                    <a:pt x="6" y="1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1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5" name="Freeform 566"/>
            <p:cNvSpPr>
              <a:spLocks/>
            </p:cNvSpPr>
            <p:nvPr/>
          </p:nvSpPr>
          <p:spPr bwMode="auto">
            <a:xfrm>
              <a:off x="7000875" y="1525588"/>
              <a:ext cx="119062" cy="52388"/>
            </a:xfrm>
            <a:custGeom>
              <a:avLst/>
              <a:gdLst>
                <a:gd name="T0" fmla="*/ 0 w 27"/>
                <a:gd name="T1" fmla="*/ 0 h 12"/>
                <a:gd name="T2" fmla="*/ 12 w 27"/>
                <a:gd name="T3" fmla="*/ 7 h 12"/>
                <a:gd name="T4" fmla="*/ 26 w 27"/>
                <a:gd name="T5" fmla="*/ 9 h 12"/>
                <a:gd name="T6" fmla="*/ 26 w 27"/>
                <a:gd name="T7" fmla="*/ 9 h 12"/>
                <a:gd name="T8" fmla="*/ 27 w 27"/>
                <a:gd name="T9" fmla="*/ 11 h 12"/>
                <a:gd name="T10" fmla="*/ 26 w 27"/>
                <a:gd name="T11" fmla="*/ 12 h 12"/>
                <a:gd name="T12" fmla="*/ 26 w 27"/>
                <a:gd name="T13" fmla="*/ 12 h 12"/>
                <a:gd name="T14" fmla="*/ 12 w 27"/>
                <a:gd name="T15" fmla="*/ 8 h 12"/>
                <a:gd name="T16" fmla="*/ 0 w 27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2">
                  <a:moveTo>
                    <a:pt x="0" y="0"/>
                  </a:moveTo>
                  <a:cubicBezTo>
                    <a:pt x="4" y="3"/>
                    <a:pt x="8" y="6"/>
                    <a:pt x="12" y="7"/>
                  </a:cubicBezTo>
                  <a:cubicBezTo>
                    <a:pt x="17" y="9"/>
                    <a:pt x="21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7" y="11"/>
                    <a:pt x="27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1" y="12"/>
                    <a:pt x="16" y="10"/>
                    <a:pt x="12" y="8"/>
                  </a:cubicBezTo>
                  <a:cubicBezTo>
                    <a:pt x="7" y="6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6" name="Freeform 567"/>
            <p:cNvSpPr>
              <a:spLocks/>
            </p:cNvSpPr>
            <p:nvPr/>
          </p:nvSpPr>
          <p:spPr bwMode="auto">
            <a:xfrm>
              <a:off x="6983413" y="1585913"/>
              <a:ext cx="128587" cy="22225"/>
            </a:xfrm>
            <a:custGeom>
              <a:avLst/>
              <a:gdLst>
                <a:gd name="T0" fmla="*/ 0 w 29"/>
                <a:gd name="T1" fmla="*/ 1 h 5"/>
                <a:gd name="T2" fmla="*/ 13 w 29"/>
                <a:gd name="T3" fmla="*/ 3 h 5"/>
                <a:gd name="T4" fmla="*/ 27 w 29"/>
                <a:gd name="T5" fmla="*/ 0 h 5"/>
                <a:gd name="T6" fmla="*/ 27 w 29"/>
                <a:gd name="T7" fmla="*/ 0 h 5"/>
                <a:gd name="T8" fmla="*/ 29 w 29"/>
                <a:gd name="T9" fmla="*/ 1 h 5"/>
                <a:gd name="T10" fmla="*/ 28 w 29"/>
                <a:gd name="T11" fmla="*/ 3 h 5"/>
                <a:gd name="T12" fmla="*/ 28 w 29"/>
                <a:gd name="T13" fmla="*/ 3 h 5"/>
                <a:gd name="T14" fmla="*/ 13 w 29"/>
                <a:gd name="T15" fmla="*/ 4 h 5"/>
                <a:gd name="T16" fmla="*/ 0 w 29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5">
                  <a:moveTo>
                    <a:pt x="0" y="1"/>
                  </a:moveTo>
                  <a:cubicBezTo>
                    <a:pt x="4" y="2"/>
                    <a:pt x="9" y="3"/>
                    <a:pt x="13" y="3"/>
                  </a:cubicBezTo>
                  <a:cubicBezTo>
                    <a:pt x="18" y="3"/>
                    <a:pt x="23" y="2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9" y="1"/>
                  </a:cubicBezTo>
                  <a:cubicBezTo>
                    <a:pt x="29" y="2"/>
                    <a:pt x="29" y="2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3" y="4"/>
                    <a:pt x="18" y="5"/>
                    <a:pt x="13" y="4"/>
                  </a:cubicBezTo>
                  <a:cubicBezTo>
                    <a:pt x="9" y="4"/>
                    <a:pt x="4" y="3"/>
                    <a:pt x="0" y="1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7" name="Freeform 568"/>
            <p:cNvSpPr>
              <a:spLocks/>
            </p:cNvSpPr>
            <p:nvPr/>
          </p:nvSpPr>
          <p:spPr bwMode="auto">
            <a:xfrm>
              <a:off x="7005638" y="1604963"/>
              <a:ext cx="123825" cy="42863"/>
            </a:xfrm>
            <a:custGeom>
              <a:avLst/>
              <a:gdLst>
                <a:gd name="T0" fmla="*/ 0 w 28"/>
                <a:gd name="T1" fmla="*/ 9 h 10"/>
                <a:gd name="T2" fmla="*/ 14 w 28"/>
                <a:gd name="T3" fmla="*/ 7 h 10"/>
                <a:gd name="T4" fmla="*/ 26 w 28"/>
                <a:gd name="T5" fmla="*/ 0 h 10"/>
                <a:gd name="T6" fmla="*/ 26 w 28"/>
                <a:gd name="T7" fmla="*/ 0 h 10"/>
                <a:gd name="T8" fmla="*/ 28 w 28"/>
                <a:gd name="T9" fmla="*/ 0 h 10"/>
                <a:gd name="T10" fmla="*/ 28 w 28"/>
                <a:gd name="T11" fmla="*/ 2 h 10"/>
                <a:gd name="T12" fmla="*/ 28 w 28"/>
                <a:gd name="T13" fmla="*/ 2 h 10"/>
                <a:gd name="T14" fmla="*/ 14 w 28"/>
                <a:gd name="T15" fmla="*/ 8 h 10"/>
                <a:gd name="T16" fmla="*/ 0 w 2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cubicBezTo>
                    <a:pt x="5" y="9"/>
                    <a:pt x="10" y="9"/>
                    <a:pt x="14" y="7"/>
                  </a:cubicBezTo>
                  <a:cubicBezTo>
                    <a:pt x="19" y="6"/>
                    <a:pt x="23" y="3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8" y="1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4" y="5"/>
                    <a:pt x="19" y="7"/>
                    <a:pt x="14" y="8"/>
                  </a:cubicBezTo>
                  <a:cubicBezTo>
                    <a:pt x="10" y="9"/>
                    <a:pt x="5" y="10"/>
                    <a:pt x="0" y="9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8" name="Freeform 569"/>
            <p:cNvSpPr>
              <a:spLocks/>
            </p:cNvSpPr>
            <p:nvPr/>
          </p:nvSpPr>
          <p:spPr bwMode="auto">
            <a:xfrm>
              <a:off x="6605588" y="1824038"/>
              <a:ext cx="92075" cy="101600"/>
            </a:xfrm>
            <a:custGeom>
              <a:avLst/>
              <a:gdLst>
                <a:gd name="T0" fmla="*/ 21 w 21"/>
                <a:gd name="T1" fmla="*/ 0 h 23"/>
                <a:gd name="T2" fmla="*/ 5 w 21"/>
                <a:gd name="T3" fmla="*/ 22 h 23"/>
                <a:gd name="T4" fmla="*/ 1 w 21"/>
                <a:gd name="T5" fmla="*/ 22 h 23"/>
                <a:gd name="T6" fmla="*/ 1 w 21"/>
                <a:gd name="T7" fmla="*/ 18 h 23"/>
                <a:gd name="T8" fmla="*/ 1 w 21"/>
                <a:gd name="T9" fmla="*/ 18 h 23"/>
                <a:gd name="T10" fmla="*/ 21 w 21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3">
                  <a:moveTo>
                    <a:pt x="21" y="0"/>
                  </a:moveTo>
                  <a:cubicBezTo>
                    <a:pt x="17" y="8"/>
                    <a:pt x="11" y="15"/>
                    <a:pt x="5" y="22"/>
                  </a:cubicBezTo>
                  <a:cubicBezTo>
                    <a:pt x="4" y="23"/>
                    <a:pt x="2" y="23"/>
                    <a:pt x="1" y="22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8" y="13"/>
                    <a:pt x="15" y="7"/>
                    <a:pt x="21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9" name="Freeform 570"/>
            <p:cNvSpPr>
              <a:spLocks/>
            </p:cNvSpPr>
            <p:nvPr/>
          </p:nvSpPr>
          <p:spPr bwMode="auto">
            <a:xfrm>
              <a:off x="6096000" y="1446213"/>
              <a:ext cx="395287" cy="325438"/>
            </a:xfrm>
            <a:custGeom>
              <a:avLst/>
              <a:gdLst>
                <a:gd name="T0" fmla="*/ 2 w 90"/>
                <a:gd name="T1" fmla="*/ 74 h 74"/>
                <a:gd name="T2" fmla="*/ 3 w 90"/>
                <a:gd name="T3" fmla="*/ 73 h 74"/>
                <a:gd name="T4" fmla="*/ 5 w 90"/>
                <a:gd name="T5" fmla="*/ 71 h 74"/>
                <a:gd name="T6" fmla="*/ 18 w 90"/>
                <a:gd name="T7" fmla="*/ 55 h 74"/>
                <a:gd name="T8" fmla="*/ 54 w 90"/>
                <a:gd name="T9" fmla="*/ 40 h 74"/>
                <a:gd name="T10" fmla="*/ 82 w 90"/>
                <a:gd name="T11" fmla="*/ 29 h 74"/>
                <a:gd name="T12" fmla="*/ 90 w 90"/>
                <a:gd name="T13" fmla="*/ 12 h 74"/>
                <a:gd name="T14" fmla="*/ 88 w 90"/>
                <a:gd name="T15" fmla="*/ 4 h 74"/>
                <a:gd name="T16" fmla="*/ 80 w 90"/>
                <a:gd name="T17" fmla="*/ 0 h 74"/>
                <a:gd name="T18" fmla="*/ 78 w 90"/>
                <a:gd name="T19" fmla="*/ 0 h 74"/>
                <a:gd name="T20" fmla="*/ 70 w 90"/>
                <a:gd name="T21" fmla="*/ 2 h 74"/>
                <a:gd name="T22" fmla="*/ 67 w 90"/>
                <a:gd name="T23" fmla="*/ 7 h 74"/>
                <a:gd name="T24" fmla="*/ 70 w 90"/>
                <a:gd name="T25" fmla="*/ 13 h 74"/>
                <a:gd name="T26" fmla="*/ 75 w 90"/>
                <a:gd name="T27" fmla="*/ 16 h 74"/>
                <a:gd name="T28" fmla="*/ 77 w 90"/>
                <a:gd name="T29" fmla="*/ 15 h 74"/>
                <a:gd name="T30" fmla="*/ 76 w 90"/>
                <a:gd name="T31" fmla="*/ 13 h 74"/>
                <a:gd name="T32" fmla="*/ 73 w 90"/>
                <a:gd name="T33" fmla="*/ 11 h 74"/>
                <a:gd name="T34" fmla="*/ 71 w 90"/>
                <a:gd name="T35" fmla="*/ 7 h 74"/>
                <a:gd name="T36" fmla="*/ 72 w 90"/>
                <a:gd name="T37" fmla="*/ 5 h 74"/>
                <a:gd name="T38" fmla="*/ 78 w 90"/>
                <a:gd name="T39" fmla="*/ 4 h 74"/>
                <a:gd name="T40" fmla="*/ 79 w 90"/>
                <a:gd name="T41" fmla="*/ 4 h 74"/>
                <a:gd name="T42" fmla="*/ 85 w 90"/>
                <a:gd name="T43" fmla="*/ 7 h 74"/>
                <a:gd name="T44" fmla="*/ 87 w 90"/>
                <a:gd name="T45" fmla="*/ 12 h 74"/>
                <a:gd name="T46" fmla="*/ 79 w 90"/>
                <a:gd name="T47" fmla="*/ 26 h 74"/>
                <a:gd name="T48" fmla="*/ 53 w 90"/>
                <a:gd name="T49" fmla="*/ 37 h 74"/>
                <a:gd name="T50" fmla="*/ 12 w 90"/>
                <a:gd name="T51" fmla="*/ 56 h 74"/>
                <a:gd name="T52" fmla="*/ 3 w 90"/>
                <a:gd name="T53" fmla="*/ 66 h 74"/>
                <a:gd name="T54" fmla="*/ 1 w 90"/>
                <a:gd name="T55" fmla="*/ 70 h 74"/>
                <a:gd name="T56" fmla="*/ 1 w 90"/>
                <a:gd name="T57" fmla="*/ 70 h 74"/>
                <a:gd name="T58" fmla="*/ 1 w 90"/>
                <a:gd name="T59" fmla="*/ 71 h 74"/>
                <a:gd name="T60" fmla="*/ 1 w 90"/>
                <a:gd name="T61" fmla="*/ 71 h 74"/>
                <a:gd name="T62" fmla="*/ 1 w 90"/>
                <a:gd name="T63" fmla="*/ 70 h 74"/>
                <a:gd name="T64" fmla="*/ 1 w 90"/>
                <a:gd name="T65" fmla="*/ 71 h 74"/>
                <a:gd name="T66" fmla="*/ 1 w 90"/>
                <a:gd name="T67" fmla="*/ 71 h 74"/>
                <a:gd name="T68" fmla="*/ 1 w 90"/>
                <a:gd name="T69" fmla="*/ 70 h 74"/>
                <a:gd name="T70" fmla="*/ 0 w 90"/>
                <a:gd name="T71" fmla="*/ 73 h 74"/>
                <a:gd name="T72" fmla="*/ 2 w 90"/>
                <a:gd name="T7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74">
                  <a:moveTo>
                    <a:pt x="2" y="74"/>
                  </a:moveTo>
                  <a:cubicBezTo>
                    <a:pt x="3" y="73"/>
                    <a:pt x="3" y="73"/>
                    <a:pt x="3" y="73"/>
                  </a:cubicBezTo>
                  <a:cubicBezTo>
                    <a:pt x="4" y="72"/>
                    <a:pt x="4" y="72"/>
                    <a:pt x="5" y="71"/>
                  </a:cubicBezTo>
                  <a:cubicBezTo>
                    <a:pt x="7" y="68"/>
                    <a:pt x="11" y="61"/>
                    <a:pt x="18" y="55"/>
                  </a:cubicBezTo>
                  <a:cubicBezTo>
                    <a:pt x="26" y="49"/>
                    <a:pt x="37" y="43"/>
                    <a:pt x="54" y="40"/>
                  </a:cubicBezTo>
                  <a:cubicBezTo>
                    <a:pt x="67" y="38"/>
                    <a:pt x="76" y="34"/>
                    <a:pt x="82" y="29"/>
                  </a:cubicBezTo>
                  <a:cubicBezTo>
                    <a:pt x="88" y="24"/>
                    <a:pt x="90" y="18"/>
                    <a:pt x="90" y="12"/>
                  </a:cubicBezTo>
                  <a:cubicBezTo>
                    <a:pt x="90" y="9"/>
                    <a:pt x="89" y="6"/>
                    <a:pt x="88" y="4"/>
                  </a:cubicBezTo>
                  <a:cubicBezTo>
                    <a:pt x="86" y="2"/>
                    <a:pt x="83" y="1"/>
                    <a:pt x="80" y="0"/>
                  </a:cubicBezTo>
                  <a:cubicBezTo>
                    <a:pt x="79" y="0"/>
                    <a:pt x="78" y="0"/>
                    <a:pt x="78" y="0"/>
                  </a:cubicBezTo>
                  <a:cubicBezTo>
                    <a:pt x="74" y="0"/>
                    <a:pt x="72" y="1"/>
                    <a:pt x="70" y="2"/>
                  </a:cubicBezTo>
                  <a:cubicBezTo>
                    <a:pt x="68" y="4"/>
                    <a:pt x="67" y="6"/>
                    <a:pt x="67" y="7"/>
                  </a:cubicBezTo>
                  <a:cubicBezTo>
                    <a:pt x="68" y="10"/>
                    <a:pt x="68" y="11"/>
                    <a:pt x="70" y="13"/>
                  </a:cubicBezTo>
                  <a:cubicBezTo>
                    <a:pt x="71" y="15"/>
                    <a:pt x="73" y="16"/>
                    <a:pt x="75" y="16"/>
                  </a:cubicBezTo>
                  <a:cubicBezTo>
                    <a:pt x="76" y="17"/>
                    <a:pt x="77" y="16"/>
                    <a:pt x="77" y="15"/>
                  </a:cubicBezTo>
                  <a:cubicBezTo>
                    <a:pt x="77" y="14"/>
                    <a:pt x="77" y="13"/>
                    <a:pt x="76" y="13"/>
                  </a:cubicBezTo>
                  <a:cubicBezTo>
                    <a:pt x="75" y="13"/>
                    <a:pt x="73" y="12"/>
                    <a:pt x="73" y="11"/>
                  </a:cubicBezTo>
                  <a:cubicBezTo>
                    <a:pt x="72" y="10"/>
                    <a:pt x="71" y="8"/>
                    <a:pt x="71" y="7"/>
                  </a:cubicBezTo>
                  <a:cubicBezTo>
                    <a:pt x="71" y="7"/>
                    <a:pt x="71" y="6"/>
                    <a:pt x="72" y="5"/>
                  </a:cubicBezTo>
                  <a:cubicBezTo>
                    <a:pt x="73" y="5"/>
                    <a:pt x="75" y="4"/>
                    <a:pt x="78" y="4"/>
                  </a:cubicBezTo>
                  <a:cubicBezTo>
                    <a:pt x="78" y="4"/>
                    <a:pt x="79" y="4"/>
                    <a:pt x="79" y="4"/>
                  </a:cubicBezTo>
                  <a:cubicBezTo>
                    <a:pt x="82" y="4"/>
                    <a:pt x="84" y="5"/>
                    <a:pt x="85" y="7"/>
                  </a:cubicBezTo>
                  <a:cubicBezTo>
                    <a:pt x="86" y="8"/>
                    <a:pt x="87" y="10"/>
                    <a:pt x="87" y="12"/>
                  </a:cubicBezTo>
                  <a:cubicBezTo>
                    <a:pt x="87" y="16"/>
                    <a:pt x="85" y="22"/>
                    <a:pt x="79" y="26"/>
                  </a:cubicBezTo>
                  <a:cubicBezTo>
                    <a:pt x="74" y="31"/>
                    <a:pt x="65" y="35"/>
                    <a:pt x="53" y="37"/>
                  </a:cubicBezTo>
                  <a:cubicBezTo>
                    <a:pt x="33" y="40"/>
                    <a:pt x="20" y="48"/>
                    <a:pt x="12" y="56"/>
                  </a:cubicBezTo>
                  <a:cubicBezTo>
                    <a:pt x="8" y="60"/>
                    <a:pt x="5" y="63"/>
                    <a:pt x="3" y="66"/>
                  </a:cubicBezTo>
                  <a:cubicBezTo>
                    <a:pt x="2" y="68"/>
                    <a:pt x="2" y="69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0" y="71"/>
                    <a:pt x="0" y="72"/>
                    <a:pt x="0" y="73"/>
                  </a:cubicBezTo>
                  <a:cubicBezTo>
                    <a:pt x="1" y="74"/>
                    <a:pt x="2" y="74"/>
                    <a:pt x="2" y="7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0" name="Freeform 571"/>
            <p:cNvSpPr>
              <a:spLocks/>
            </p:cNvSpPr>
            <p:nvPr/>
          </p:nvSpPr>
          <p:spPr bwMode="auto">
            <a:xfrm>
              <a:off x="6394450" y="1436688"/>
              <a:ext cx="119062" cy="168275"/>
            </a:xfrm>
            <a:custGeom>
              <a:avLst/>
              <a:gdLst>
                <a:gd name="T0" fmla="*/ 3 w 27"/>
                <a:gd name="T1" fmla="*/ 38 h 38"/>
                <a:gd name="T2" fmla="*/ 22 w 27"/>
                <a:gd name="T3" fmla="*/ 23 h 38"/>
                <a:gd name="T4" fmla="*/ 27 w 27"/>
                <a:gd name="T5" fmla="*/ 11 h 38"/>
                <a:gd name="T6" fmla="*/ 26 w 27"/>
                <a:gd name="T7" fmla="*/ 4 h 38"/>
                <a:gd name="T8" fmla="*/ 25 w 27"/>
                <a:gd name="T9" fmla="*/ 2 h 38"/>
                <a:gd name="T10" fmla="*/ 24 w 27"/>
                <a:gd name="T11" fmla="*/ 1 h 38"/>
                <a:gd name="T12" fmla="*/ 24 w 27"/>
                <a:gd name="T13" fmla="*/ 1 h 38"/>
                <a:gd name="T14" fmla="*/ 24 w 27"/>
                <a:gd name="T15" fmla="*/ 1 h 38"/>
                <a:gd name="T16" fmla="*/ 23 w 27"/>
                <a:gd name="T17" fmla="*/ 1 h 38"/>
                <a:gd name="T18" fmla="*/ 23 w 27"/>
                <a:gd name="T19" fmla="*/ 0 h 38"/>
                <a:gd name="T20" fmla="*/ 21 w 27"/>
                <a:gd name="T21" fmla="*/ 1 h 38"/>
                <a:gd name="T22" fmla="*/ 22 w 27"/>
                <a:gd name="T23" fmla="*/ 4 h 38"/>
                <a:gd name="T24" fmla="*/ 24 w 27"/>
                <a:gd name="T25" fmla="*/ 3 h 38"/>
                <a:gd name="T26" fmla="*/ 23 w 27"/>
                <a:gd name="T27" fmla="*/ 2 h 38"/>
                <a:gd name="T28" fmla="*/ 23 w 27"/>
                <a:gd name="T29" fmla="*/ 4 h 38"/>
                <a:gd name="T30" fmla="*/ 24 w 27"/>
                <a:gd name="T31" fmla="*/ 3 h 38"/>
                <a:gd name="T32" fmla="*/ 23 w 27"/>
                <a:gd name="T33" fmla="*/ 2 h 38"/>
                <a:gd name="T34" fmla="*/ 23 w 27"/>
                <a:gd name="T35" fmla="*/ 4 h 38"/>
                <a:gd name="T36" fmla="*/ 23 w 27"/>
                <a:gd name="T37" fmla="*/ 2 h 38"/>
                <a:gd name="T38" fmla="*/ 22 w 27"/>
                <a:gd name="T39" fmla="*/ 4 h 38"/>
                <a:gd name="T40" fmla="*/ 23 w 27"/>
                <a:gd name="T41" fmla="*/ 4 h 38"/>
                <a:gd name="T42" fmla="*/ 23 w 27"/>
                <a:gd name="T43" fmla="*/ 2 h 38"/>
                <a:gd name="T44" fmla="*/ 22 w 27"/>
                <a:gd name="T45" fmla="*/ 4 h 38"/>
                <a:gd name="T46" fmla="*/ 23 w 27"/>
                <a:gd name="T47" fmla="*/ 3 h 38"/>
                <a:gd name="T48" fmla="*/ 21 w 27"/>
                <a:gd name="T49" fmla="*/ 4 h 38"/>
                <a:gd name="T50" fmla="*/ 22 w 27"/>
                <a:gd name="T51" fmla="*/ 4 h 38"/>
                <a:gd name="T52" fmla="*/ 23 w 27"/>
                <a:gd name="T53" fmla="*/ 3 h 38"/>
                <a:gd name="T54" fmla="*/ 21 w 27"/>
                <a:gd name="T55" fmla="*/ 4 h 38"/>
                <a:gd name="T56" fmla="*/ 21 w 27"/>
                <a:gd name="T57" fmla="*/ 4 h 38"/>
                <a:gd name="T58" fmla="*/ 23 w 27"/>
                <a:gd name="T59" fmla="*/ 6 h 38"/>
                <a:gd name="T60" fmla="*/ 24 w 27"/>
                <a:gd name="T61" fmla="*/ 11 h 38"/>
                <a:gd name="T62" fmla="*/ 20 w 27"/>
                <a:gd name="T63" fmla="*/ 21 h 38"/>
                <a:gd name="T64" fmla="*/ 2 w 27"/>
                <a:gd name="T65" fmla="*/ 34 h 38"/>
                <a:gd name="T66" fmla="*/ 1 w 27"/>
                <a:gd name="T67" fmla="*/ 37 h 38"/>
                <a:gd name="T68" fmla="*/ 3 w 27"/>
                <a:gd name="T6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" h="38">
                  <a:moveTo>
                    <a:pt x="3" y="38"/>
                  </a:moveTo>
                  <a:cubicBezTo>
                    <a:pt x="13" y="33"/>
                    <a:pt x="19" y="28"/>
                    <a:pt x="22" y="23"/>
                  </a:cubicBezTo>
                  <a:cubicBezTo>
                    <a:pt x="26" y="19"/>
                    <a:pt x="27" y="14"/>
                    <a:pt x="27" y="11"/>
                  </a:cubicBezTo>
                  <a:cubicBezTo>
                    <a:pt x="27" y="8"/>
                    <a:pt x="27" y="5"/>
                    <a:pt x="26" y="4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2" y="0"/>
                    <a:pt x="22" y="1"/>
                    <a:pt x="21" y="1"/>
                  </a:cubicBezTo>
                  <a:cubicBezTo>
                    <a:pt x="21" y="2"/>
                    <a:pt x="21" y="3"/>
                    <a:pt x="22" y="4"/>
                  </a:cubicBezTo>
                  <a:cubicBezTo>
                    <a:pt x="23" y="4"/>
                    <a:pt x="24" y="4"/>
                    <a:pt x="24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4" y="4"/>
                    <a:pt x="24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3" y="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5"/>
                    <a:pt x="23" y="6"/>
                  </a:cubicBezTo>
                  <a:cubicBezTo>
                    <a:pt x="23" y="7"/>
                    <a:pt x="24" y="9"/>
                    <a:pt x="24" y="11"/>
                  </a:cubicBezTo>
                  <a:cubicBezTo>
                    <a:pt x="24" y="14"/>
                    <a:pt x="23" y="17"/>
                    <a:pt x="20" y="21"/>
                  </a:cubicBezTo>
                  <a:cubicBezTo>
                    <a:pt x="16" y="25"/>
                    <a:pt x="11" y="30"/>
                    <a:pt x="2" y="34"/>
                  </a:cubicBezTo>
                  <a:cubicBezTo>
                    <a:pt x="1" y="35"/>
                    <a:pt x="0" y="36"/>
                    <a:pt x="1" y="37"/>
                  </a:cubicBezTo>
                  <a:cubicBezTo>
                    <a:pt x="1" y="38"/>
                    <a:pt x="2" y="38"/>
                    <a:pt x="3" y="3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1" name="Freeform 572"/>
            <p:cNvSpPr>
              <a:spLocks/>
            </p:cNvSpPr>
            <p:nvPr/>
          </p:nvSpPr>
          <p:spPr bwMode="auto">
            <a:xfrm>
              <a:off x="6394450" y="1481138"/>
              <a:ext cx="57150" cy="44450"/>
            </a:xfrm>
            <a:custGeom>
              <a:avLst/>
              <a:gdLst>
                <a:gd name="T0" fmla="*/ 0 w 13"/>
                <a:gd name="T1" fmla="*/ 0 h 10"/>
                <a:gd name="T2" fmla="*/ 6 w 13"/>
                <a:gd name="T3" fmla="*/ 2 h 10"/>
                <a:gd name="T4" fmla="*/ 8 w 13"/>
                <a:gd name="T5" fmla="*/ 9 h 10"/>
                <a:gd name="T6" fmla="*/ 0 w 13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0" y="0"/>
                    <a:pt x="2" y="2"/>
                    <a:pt x="6" y="2"/>
                  </a:cubicBezTo>
                  <a:cubicBezTo>
                    <a:pt x="11" y="2"/>
                    <a:pt x="13" y="8"/>
                    <a:pt x="8" y="9"/>
                  </a:cubicBezTo>
                  <a:cubicBezTo>
                    <a:pt x="5" y="10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2" name="Freeform 573"/>
            <p:cNvSpPr>
              <a:spLocks/>
            </p:cNvSpPr>
            <p:nvPr/>
          </p:nvSpPr>
          <p:spPr bwMode="auto">
            <a:xfrm>
              <a:off x="5788025" y="1647825"/>
              <a:ext cx="365125" cy="361950"/>
            </a:xfrm>
            <a:custGeom>
              <a:avLst/>
              <a:gdLst>
                <a:gd name="T0" fmla="*/ 79 w 83"/>
                <a:gd name="T1" fmla="*/ 1 h 82"/>
                <a:gd name="T2" fmla="*/ 80 w 83"/>
                <a:gd name="T3" fmla="*/ 1 h 82"/>
                <a:gd name="T4" fmla="*/ 79 w 83"/>
                <a:gd name="T5" fmla="*/ 0 h 82"/>
                <a:gd name="T6" fmla="*/ 79 w 83"/>
                <a:gd name="T7" fmla="*/ 1 h 82"/>
                <a:gd name="T8" fmla="*/ 80 w 83"/>
                <a:gd name="T9" fmla="*/ 1 h 82"/>
                <a:gd name="T10" fmla="*/ 79 w 83"/>
                <a:gd name="T11" fmla="*/ 0 h 82"/>
                <a:gd name="T12" fmla="*/ 79 w 83"/>
                <a:gd name="T13" fmla="*/ 1 h 82"/>
                <a:gd name="T14" fmla="*/ 77 w 83"/>
                <a:gd name="T15" fmla="*/ 2 h 82"/>
                <a:gd name="T16" fmla="*/ 59 w 83"/>
                <a:gd name="T17" fmla="*/ 14 h 82"/>
                <a:gd name="T18" fmla="*/ 39 w 83"/>
                <a:gd name="T19" fmla="*/ 48 h 82"/>
                <a:gd name="T20" fmla="*/ 12 w 83"/>
                <a:gd name="T21" fmla="*/ 79 h 82"/>
                <a:gd name="T22" fmla="*/ 6 w 83"/>
                <a:gd name="T23" fmla="*/ 76 h 82"/>
                <a:gd name="T24" fmla="*/ 3 w 83"/>
                <a:gd name="T25" fmla="*/ 71 h 82"/>
                <a:gd name="T26" fmla="*/ 3 w 83"/>
                <a:gd name="T27" fmla="*/ 70 h 82"/>
                <a:gd name="T28" fmla="*/ 5 w 83"/>
                <a:gd name="T29" fmla="*/ 64 h 82"/>
                <a:gd name="T30" fmla="*/ 7 w 83"/>
                <a:gd name="T31" fmla="*/ 62 h 82"/>
                <a:gd name="T32" fmla="*/ 11 w 83"/>
                <a:gd name="T33" fmla="*/ 64 h 82"/>
                <a:gd name="T34" fmla="*/ 13 w 83"/>
                <a:gd name="T35" fmla="*/ 68 h 82"/>
                <a:gd name="T36" fmla="*/ 14 w 83"/>
                <a:gd name="T37" fmla="*/ 69 h 82"/>
                <a:gd name="T38" fmla="*/ 16 w 83"/>
                <a:gd name="T39" fmla="*/ 68 h 82"/>
                <a:gd name="T40" fmla="*/ 13 w 83"/>
                <a:gd name="T41" fmla="*/ 61 h 82"/>
                <a:gd name="T42" fmla="*/ 7 w 83"/>
                <a:gd name="T43" fmla="*/ 59 h 82"/>
                <a:gd name="T44" fmla="*/ 2 w 83"/>
                <a:gd name="T45" fmla="*/ 62 h 82"/>
                <a:gd name="T46" fmla="*/ 0 w 83"/>
                <a:gd name="T47" fmla="*/ 70 h 82"/>
                <a:gd name="T48" fmla="*/ 0 w 83"/>
                <a:gd name="T49" fmla="*/ 71 h 82"/>
                <a:gd name="T50" fmla="*/ 3 w 83"/>
                <a:gd name="T51" fmla="*/ 79 h 82"/>
                <a:gd name="T52" fmla="*/ 12 w 83"/>
                <a:gd name="T53" fmla="*/ 82 h 82"/>
                <a:gd name="T54" fmla="*/ 43 w 83"/>
                <a:gd name="T55" fmla="*/ 49 h 82"/>
                <a:gd name="T56" fmla="*/ 66 w 83"/>
                <a:gd name="T57" fmla="*/ 13 h 82"/>
                <a:gd name="T58" fmla="*/ 76 w 83"/>
                <a:gd name="T59" fmla="*/ 6 h 82"/>
                <a:gd name="T60" fmla="*/ 80 w 83"/>
                <a:gd name="T61" fmla="*/ 4 h 82"/>
                <a:gd name="T62" fmla="*/ 81 w 83"/>
                <a:gd name="T63" fmla="*/ 4 h 82"/>
                <a:gd name="T64" fmla="*/ 82 w 83"/>
                <a:gd name="T65" fmla="*/ 3 h 82"/>
                <a:gd name="T66" fmla="*/ 82 w 83"/>
                <a:gd name="T67" fmla="*/ 0 h 82"/>
                <a:gd name="T68" fmla="*/ 79 w 83"/>
                <a:gd name="T69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3" h="82">
                  <a:moveTo>
                    <a:pt x="79" y="1"/>
                  </a:moveTo>
                  <a:cubicBezTo>
                    <a:pt x="80" y="1"/>
                    <a:pt x="80" y="1"/>
                    <a:pt x="80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78" y="1"/>
                    <a:pt x="77" y="2"/>
                  </a:cubicBezTo>
                  <a:cubicBezTo>
                    <a:pt x="73" y="3"/>
                    <a:pt x="66" y="7"/>
                    <a:pt x="59" y="14"/>
                  </a:cubicBezTo>
                  <a:cubicBezTo>
                    <a:pt x="51" y="21"/>
                    <a:pt x="44" y="32"/>
                    <a:pt x="39" y="48"/>
                  </a:cubicBezTo>
                  <a:cubicBezTo>
                    <a:pt x="33" y="71"/>
                    <a:pt x="20" y="79"/>
                    <a:pt x="12" y="79"/>
                  </a:cubicBezTo>
                  <a:cubicBezTo>
                    <a:pt x="10" y="79"/>
                    <a:pt x="7" y="78"/>
                    <a:pt x="6" y="76"/>
                  </a:cubicBezTo>
                  <a:cubicBezTo>
                    <a:pt x="4" y="75"/>
                    <a:pt x="3" y="73"/>
                    <a:pt x="3" y="71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67"/>
                    <a:pt x="4" y="65"/>
                    <a:pt x="5" y="64"/>
                  </a:cubicBezTo>
                  <a:cubicBezTo>
                    <a:pt x="6" y="63"/>
                    <a:pt x="7" y="62"/>
                    <a:pt x="7" y="62"/>
                  </a:cubicBezTo>
                  <a:cubicBezTo>
                    <a:pt x="8" y="62"/>
                    <a:pt x="10" y="63"/>
                    <a:pt x="11" y="64"/>
                  </a:cubicBezTo>
                  <a:cubicBezTo>
                    <a:pt x="12" y="65"/>
                    <a:pt x="12" y="66"/>
                    <a:pt x="13" y="68"/>
                  </a:cubicBezTo>
                  <a:cubicBezTo>
                    <a:pt x="13" y="69"/>
                    <a:pt x="13" y="69"/>
                    <a:pt x="14" y="69"/>
                  </a:cubicBezTo>
                  <a:cubicBezTo>
                    <a:pt x="15" y="69"/>
                    <a:pt x="16" y="68"/>
                    <a:pt x="16" y="68"/>
                  </a:cubicBezTo>
                  <a:cubicBezTo>
                    <a:pt x="16" y="65"/>
                    <a:pt x="15" y="63"/>
                    <a:pt x="13" y="61"/>
                  </a:cubicBezTo>
                  <a:cubicBezTo>
                    <a:pt x="12" y="60"/>
                    <a:pt x="10" y="59"/>
                    <a:pt x="7" y="59"/>
                  </a:cubicBezTo>
                  <a:cubicBezTo>
                    <a:pt x="5" y="59"/>
                    <a:pt x="3" y="60"/>
                    <a:pt x="2" y="62"/>
                  </a:cubicBezTo>
                  <a:cubicBezTo>
                    <a:pt x="1" y="64"/>
                    <a:pt x="0" y="66"/>
                    <a:pt x="0" y="7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4"/>
                    <a:pt x="1" y="77"/>
                    <a:pt x="3" y="79"/>
                  </a:cubicBezTo>
                  <a:cubicBezTo>
                    <a:pt x="6" y="81"/>
                    <a:pt x="9" y="82"/>
                    <a:pt x="12" y="82"/>
                  </a:cubicBezTo>
                  <a:cubicBezTo>
                    <a:pt x="23" y="82"/>
                    <a:pt x="36" y="73"/>
                    <a:pt x="43" y="49"/>
                  </a:cubicBezTo>
                  <a:cubicBezTo>
                    <a:pt x="48" y="30"/>
                    <a:pt x="57" y="19"/>
                    <a:pt x="66" y="13"/>
                  </a:cubicBezTo>
                  <a:cubicBezTo>
                    <a:pt x="70" y="9"/>
                    <a:pt x="73" y="7"/>
                    <a:pt x="76" y="6"/>
                  </a:cubicBezTo>
                  <a:cubicBezTo>
                    <a:pt x="78" y="5"/>
                    <a:pt x="79" y="5"/>
                    <a:pt x="80" y="4"/>
                  </a:cubicBezTo>
                  <a:cubicBezTo>
                    <a:pt x="80" y="4"/>
                    <a:pt x="81" y="4"/>
                    <a:pt x="81" y="4"/>
                  </a:cubicBezTo>
                  <a:cubicBezTo>
                    <a:pt x="81" y="3"/>
                    <a:pt x="82" y="3"/>
                    <a:pt x="82" y="3"/>
                  </a:cubicBezTo>
                  <a:cubicBezTo>
                    <a:pt x="83" y="2"/>
                    <a:pt x="82" y="1"/>
                    <a:pt x="82" y="0"/>
                  </a:cubicBezTo>
                  <a:cubicBezTo>
                    <a:pt x="81" y="0"/>
                    <a:pt x="80" y="0"/>
                    <a:pt x="79" y="1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3" name="Freeform 574"/>
            <p:cNvSpPr>
              <a:spLocks/>
            </p:cNvSpPr>
            <p:nvPr/>
          </p:nvSpPr>
          <p:spPr bwMode="auto">
            <a:xfrm>
              <a:off x="5770563" y="1925638"/>
              <a:ext cx="176212" cy="106363"/>
            </a:xfrm>
            <a:custGeom>
              <a:avLst/>
              <a:gdLst>
                <a:gd name="T0" fmla="*/ 37 w 40"/>
                <a:gd name="T1" fmla="*/ 1 h 24"/>
                <a:gd name="T2" fmla="*/ 23 w 40"/>
                <a:gd name="T3" fmla="*/ 16 h 24"/>
                <a:gd name="T4" fmla="*/ 12 w 40"/>
                <a:gd name="T5" fmla="*/ 20 h 24"/>
                <a:gd name="T6" fmla="*/ 6 w 40"/>
                <a:gd name="T7" fmla="*/ 18 h 24"/>
                <a:gd name="T8" fmla="*/ 4 w 40"/>
                <a:gd name="T9" fmla="*/ 17 h 24"/>
                <a:gd name="T10" fmla="*/ 4 w 40"/>
                <a:gd name="T11" fmla="*/ 17 h 24"/>
                <a:gd name="T12" fmla="*/ 4 w 40"/>
                <a:gd name="T13" fmla="*/ 17 h 24"/>
                <a:gd name="T14" fmla="*/ 3 w 40"/>
                <a:gd name="T15" fmla="*/ 18 h 24"/>
                <a:gd name="T16" fmla="*/ 4 w 40"/>
                <a:gd name="T17" fmla="*/ 17 h 24"/>
                <a:gd name="T18" fmla="*/ 4 w 40"/>
                <a:gd name="T19" fmla="*/ 17 h 24"/>
                <a:gd name="T20" fmla="*/ 3 w 40"/>
                <a:gd name="T21" fmla="*/ 18 h 24"/>
                <a:gd name="T22" fmla="*/ 4 w 40"/>
                <a:gd name="T23" fmla="*/ 17 h 24"/>
                <a:gd name="T24" fmla="*/ 2 w 40"/>
                <a:gd name="T25" fmla="*/ 18 h 24"/>
                <a:gd name="T26" fmla="*/ 4 w 40"/>
                <a:gd name="T27" fmla="*/ 18 h 24"/>
                <a:gd name="T28" fmla="*/ 4 w 40"/>
                <a:gd name="T29" fmla="*/ 17 h 24"/>
                <a:gd name="T30" fmla="*/ 2 w 40"/>
                <a:gd name="T31" fmla="*/ 18 h 24"/>
                <a:gd name="T32" fmla="*/ 4 w 40"/>
                <a:gd name="T33" fmla="*/ 18 h 24"/>
                <a:gd name="T34" fmla="*/ 2 w 40"/>
                <a:gd name="T35" fmla="*/ 18 h 24"/>
                <a:gd name="T36" fmla="*/ 4 w 40"/>
                <a:gd name="T37" fmla="*/ 19 h 24"/>
                <a:gd name="T38" fmla="*/ 4 w 40"/>
                <a:gd name="T39" fmla="*/ 18 h 24"/>
                <a:gd name="T40" fmla="*/ 2 w 40"/>
                <a:gd name="T41" fmla="*/ 18 h 24"/>
                <a:gd name="T42" fmla="*/ 4 w 40"/>
                <a:gd name="T43" fmla="*/ 19 h 24"/>
                <a:gd name="T44" fmla="*/ 2 w 40"/>
                <a:gd name="T45" fmla="*/ 18 h 24"/>
                <a:gd name="T46" fmla="*/ 3 w 40"/>
                <a:gd name="T47" fmla="*/ 19 h 24"/>
                <a:gd name="T48" fmla="*/ 4 w 40"/>
                <a:gd name="T49" fmla="*/ 19 h 24"/>
                <a:gd name="T50" fmla="*/ 2 w 40"/>
                <a:gd name="T51" fmla="*/ 18 h 24"/>
                <a:gd name="T52" fmla="*/ 3 w 40"/>
                <a:gd name="T53" fmla="*/ 19 h 24"/>
                <a:gd name="T54" fmla="*/ 4 w 40"/>
                <a:gd name="T55" fmla="*/ 17 h 24"/>
                <a:gd name="T56" fmla="*/ 1 w 40"/>
                <a:gd name="T57" fmla="*/ 16 h 24"/>
                <a:gd name="T58" fmla="*/ 1 w 40"/>
                <a:gd name="T59" fmla="*/ 17 h 24"/>
                <a:gd name="T60" fmla="*/ 0 w 40"/>
                <a:gd name="T61" fmla="*/ 18 h 24"/>
                <a:gd name="T62" fmla="*/ 1 w 40"/>
                <a:gd name="T63" fmla="*/ 19 h 24"/>
                <a:gd name="T64" fmla="*/ 1 w 40"/>
                <a:gd name="T65" fmla="*/ 19 h 24"/>
                <a:gd name="T66" fmla="*/ 2 w 40"/>
                <a:gd name="T67" fmla="*/ 20 h 24"/>
                <a:gd name="T68" fmla="*/ 12 w 40"/>
                <a:gd name="T69" fmla="*/ 24 h 24"/>
                <a:gd name="T70" fmla="*/ 25 w 40"/>
                <a:gd name="T71" fmla="*/ 19 h 24"/>
                <a:gd name="T72" fmla="*/ 40 w 40"/>
                <a:gd name="T73" fmla="*/ 3 h 24"/>
                <a:gd name="T74" fmla="*/ 39 w 40"/>
                <a:gd name="T75" fmla="*/ 1 h 24"/>
                <a:gd name="T76" fmla="*/ 37 w 40"/>
                <a:gd name="T7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0" h="24">
                  <a:moveTo>
                    <a:pt x="37" y="1"/>
                  </a:moveTo>
                  <a:cubicBezTo>
                    <a:pt x="32" y="9"/>
                    <a:pt x="27" y="14"/>
                    <a:pt x="23" y="16"/>
                  </a:cubicBezTo>
                  <a:cubicBezTo>
                    <a:pt x="18" y="19"/>
                    <a:pt x="15" y="20"/>
                    <a:pt x="12" y="20"/>
                  </a:cubicBezTo>
                  <a:cubicBezTo>
                    <a:pt x="9" y="20"/>
                    <a:pt x="7" y="19"/>
                    <a:pt x="6" y="18"/>
                  </a:cubicBezTo>
                  <a:cubicBezTo>
                    <a:pt x="5" y="18"/>
                    <a:pt x="4" y="18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8"/>
                    <a:pt x="4" y="17"/>
                  </a:cubicBezTo>
                  <a:cubicBezTo>
                    <a:pt x="3" y="16"/>
                    <a:pt x="2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4" y="22"/>
                    <a:pt x="7" y="24"/>
                    <a:pt x="12" y="24"/>
                  </a:cubicBezTo>
                  <a:cubicBezTo>
                    <a:pt x="16" y="24"/>
                    <a:pt x="20" y="23"/>
                    <a:pt x="25" y="19"/>
                  </a:cubicBezTo>
                  <a:cubicBezTo>
                    <a:pt x="29" y="16"/>
                    <a:pt x="34" y="11"/>
                    <a:pt x="40" y="3"/>
                  </a:cubicBezTo>
                  <a:cubicBezTo>
                    <a:pt x="40" y="2"/>
                    <a:pt x="40" y="1"/>
                    <a:pt x="39" y="1"/>
                  </a:cubicBezTo>
                  <a:cubicBezTo>
                    <a:pt x="39" y="0"/>
                    <a:pt x="37" y="0"/>
                    <a:pt x="37" y="1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4" name="Freeform 575"/>
            <p:cNvSpPr>
              <a:spLocks/>
            </p:cNvSpPr>
            <p:nvPr/>
          </p:nvSpPr>
          <p:spPr bwMode="auto">
            <a:xfrm>
              <a:off x="5824538" y="1912938"/>
              <a:ext cx="42862" cy="61913"/>
            </a:xfrm>
            <a:custGeom>
              <a:avLst/>
              <a:gdLst>
                <a:gd name="T0" fmla="*/ 0 w 10"/>
                <a:gd name="T1" fmla="*/ 0 h 14"/>
                <a:gd name="T2" fmla="*/ 2 w 10"/>
                <a:gd name="T3" fmla="*/ 6 h 14"/>
                <a:gd name="T4" fmla="*/ 9 w 10"/>
                <a:gd name="T5" fmla="*/ 9 h 14"/>
                <a:gd name="T6" fmla="*/ 0 w 10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0" y="0"/>
                  </a:moveTo>
                  <a:cubicBezTo>
                    <a:pt x="0" y="0"/>
                    <a:pt x="2" y="2"/>
                    <a:pt x="2" y="6"/>
                  </a:cubicBezTo>
                  <a:cubicBezTo>
                    <a:pt x="2" y="10"/>
                    <a:pt x="7" y="14"/>
                    <a:pt x="9" y="9"/>
                  </a:cubicBezTo>
                  <a:cubicBezTo>
                    <a:pt x="10" y="5"/>
                    <a:pt x="7" y="1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5" name="Freeform 576"/>
            <p:cNvSpPr>
              <a:spLocks/>
            </p:cNvSpPr>
            <p:nvPr/>
          </p:nvSpPr>
          <p:spPr bwMode="auto">
            <a:xfrm>
              <a:off x="6016625" y="1516063"/>
              <a:ext cx="114300" cy="131763"/>
            </a:xfrm>
            <a:custGeom>
              <a:avLst/>
              <a:gdLst>
                <a:gd name="T0" fmla="*/ 0 w 26"/>
                <a:gd name="T1" fmla="*/ 14 h 30"/>
                <a:gd name="T2" fmla="*/ 6 w 26"/>
                <a:gd name="T3" fmla="*/ 11 h 30"/>
                <a:gd name="T4" fmla="*/ 2 w 26"/>
                <a:gd name="T5" fmla="*/ 3 h 30"/>
                <a:gd name="T6" fmla="*/ 11 w 26"/>
                <a:gd name="T7" fmla="*/ 5 h 30"/>
                <a:gd name="T8" fmla="*/ 15 w 26"/>
                <a:gd name="T9" fmla="*/ 0 h 30"/>
                <a:gd name="T10" fmla="*/ 18 w 26"/>
                <a:gd name="T11" fmla="*/ 6 h 30"/>
                <a:gd name="T12" fmla="*/ 19 w 26"/>
                <a:gd name="T13" fmla="*/ 8 h 30"/>
                <a:gd name="T14" fmla="*/ 23 w 26"/>
                <a:gd name="T15" fmla="*/ 6 h 30"/>
                <a:gd name="T16" fmla="*/ 24 w 26"/>
                <a:gd name="T17" fmla="*/ 14 h 30"/>
                <a:gd name="T18" fmla="*/ 20 w 26"/>
                <a:gd name="T19" fmla="*/ 24 h 30"/>
                <a:gd name="T20" fmla="*/ 11 w 26"/>
                <a:gd name="T21" fmla="*/ 28 h 30"/>
                <a:gd name="T22" fmla="*/ 5 w 26"/>
                <a:gd name="T23" fmla="*/ 26 h 30"/>
                <a:gd name="T24" fmla="*/ 9 w 26"/>
                <a:gd name="T25" fmla="*/ 18 h 30"/>
                <a:gd name="T26" fmla="*/ 0 w 26"/>
                <a:gd name="T27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30">
                  <a:moveTo>
                    <a:pt x="0" y="14"/>
                  </a:moveTo>
                  <a:cubicBezTo>
                    <a:pt x="4" y="14"/>
                    <a:pt x="6" y="11"/>
                    <a:pt x="6" y="11"/>
                  </a:cubicBezTo>
                  <a:cubicBezTo>
                    <a:pt x="1" y="8"/>
                    <a:pt x="2" y="3"/>
                    <a:pt x="2" y="3"/>
                  </a:cubicBezTo>
                  <a:cubicBezTo>
                    <a:pt x="8" y="2"/>
                    <a:pt x="11" y="5"/>
                    <a:pt x="11" y="5"/>
                  </a:cubicBezTo>
                  <a:cubicBezTo>
                    <a:pt x="8" y="1"/>
                    <a:pt x="15" y="0"/>
                    <a:pt x="15" y="0"/>
                  </a:cubicBezTo>
                  <a:cubicBezTo>
                    <a:pt x="15" y="2"/>
                    <a:pt x="16" y="4"/>
                    <a:pt x="18" y="6"/>
                  </a:cubicBezTo>
                  <a:cubicBezTo>
                    <a:pt x="19" y="7"/>
                    <a:pt x="19" y="7"/>
                    <a:pt x="19" y="8"/>
                  </a:cubicBezTo>
                  <a:cubicBezTo>
                    <a:pt x="20" y="5"/>
                    <a:pt x="23" y="6"/>
                    <a:pt x="23" y="6"/>
                  </a:cubicBezTo>
                  <a:cubicBezTo>
                    <a:pt x="21" y="9"/>
                    <a:pt x="24" y="11"/>
                    <a:pt x="24" y="14"/>
                  </a:cubicBezTo>
                  <a:cubicBezTo>
                    <a:pt x="26" y="23"/>
                    <a:pt x="20" y="24"/>
                    <a:pt x="20" y="24"/>
                  </a:cubicBezTo>
                  <a:cubicBezTo>
                    <a:pt x="17" y="30"/>
                    <a:pt x="13" y="30"/>
                    <a:pt x="11" y="28"/>
                  </a:cubicBezTo>
                  <a:cubicBezTo>
                    <a:pt x="8" y="25"/>
                    <a:pt x="5" y="26"/>
                    <a:pt x="5" y="26"/>
                  </a:cubicBezTo>
                  <a:cubicBezTo>
                    <a:pt x="6" y="21"/>
                    <a:pt x="9" y="18"/>
                    <a:pt x="9" y="18"/>
                  </a:cubicBezTo>
                  <a:cubicBezTo>
                    <a:pt x="2" y="18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6" name="Freeform 577"/>
            <p:cNvSpPr>
              <a:spLocks/>
            </p:cNvSpPr>
            <p:nvPr/>
          </p:nvSpPr>
          <p:spPr bwMode="auto">
            <a:xfrm>
              <a:off x="6056313" y="1555750"/>
              <a:ext cx="57150" cy="74613"/>
            </a:xfrm>
            <a:custGeom>
              <a:avLst/>
              <a:gdLst>
                <a:gd name="T0" fmla="*/ 10 w 13"/>
                <a:gd name="T1" fmla="*/ 17 h 17"/>
                <a:gd name="T2" fmla="*/ 6 w 13"/>
                <a:gd name="T3" fmla="*/ 8 h 17"/>
                <a:gd name="T4" fmla="*/ 0 w 13"/>
                <a:gd name="T5" fmla="*/ 0 h 17"/>
                <a:gd name="T6" fmla="*/ 8 w 13"/>
                <a:gd name="T7" fmla="*/ 7 h 17"/>
                <a:gd name="T8" fmla="*/ 13 w 13"/>
                <a:gd name="T9" fmla="*/ 16 h 17"/>
                <a:gd name="T10" fmla="*/ 10 w 13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7">
                  <a:moveTo>
                    <a:pt x="10" y="17"/>
                  </a:moveTo>
                  <a:cubicBezTo>
                    <a:pt x="9" y="14"/>
                    <a:pt x="8" y="11"/>
                    <a:pt x="6" y="8"/>
                  </a:cubicBezTo>
                  <a:cubicBezTo>
                    <a:pt x="5" y="5"/>
                    <a:pt x="3" y="2"/>
                    <a:pt x="0" y="0"/>
                  </a:cubicBezTo>
                  <a:cubicBezTo>
                    <a:pt x="3" y="1"/>
                    <a:pt x="5" y="4"/>
                    <a:pt x="8" y="7"/>
                  </a:cubicBezTo>
                  <a:cubicBezTo>
                    <a:pt x="10" y="9"/>
                    <a:pt x="12" y="12"/>
                    <a:pt x="13" y="16"/>
                  </a:cubicBezTo>
                  <a:lnTo>
                    <a:pt x="10" y="17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7" name="Freeform 578"/>
            <p:cNvSpPr>
              <a:spLocks/>
            </p:cNvSpPr>
            <p:nvPr/>
          </p:nvSpPr>
          <p:spPr bwMode="auto">
            <a:xfrm>
              <a:off x="6575425" y="1436688"/>
              <a:ext cx="136525" cy="123825"/>
            </a:xfrm>
            <a:custGeom>
              <a:avLst/>
              <a:gdLst>
                <a:gd name="T0" fmla="*/ 27 w 31"/>
                <a:gd name="T1" fmla="*/ 21 h 28"/>
                <a:gd name="T2" fmla="*/ 24 w 31"/>
                <a:gd name="T3" fmla="*/ 15 h 28"/>
                <a:gd name="T4" fmla="*/ 31 w 31"/>
                <a:gd name="T5" fmla="*/ 10 h 28"/>
                <a:gd name="T6" fmla="*/ 22 w 31"/>
                <a:gd name="T7" fmla="*/ 7 h 28"/>
                <a:gd name="T8" fmla="*/ 22 w 31"/>
                <a:gd name="T9" fmla="*/ 0 h 28"/>
                <a:gd name="T10" fmla="*/ 16 w 31"/>
                <a:gd name="T11" fmla="*/ 4 h 28"/>
                <a:gd name="T12" fmla="*/ 14 w 31"/>
                <a:gd name="T13" fmla="*/ 5 h 28"/>
                <a:gd name="T14" fmla="*/ 11 w 31"/>
                <a:gd name="T15" fmla="*/ 2 h 28"/>
                <a:gd name="T16" fmla="*/ 6 w 31"/>
                <a:gd name="T17" fmla="*/ 8 h 28"/>
                <a:gd name="T18" fmla="*/ 5 w 31"/>
                <a:gd name="T19" fmla="*/ 18 h 28"/>
                <a:gd name="T20" fmla="*/ 11 w 31"/>
                <a:gd name="T21" fmla="*/ 26 h 28"/>
                <a:gd name="T22" fmla="*/ 16 w 31"/>
                <a:gd name="T23" fmla="*/ 28 h 28"/>
                <a:gd name="T24" fmla="*/ 17 w 31"/>
                <a:gd name="T25" fmla="*/ 19 h 28"/>
                <a:gd name="T26" fmla="*/ 27 w 31"/>
                <a:gd name="T2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8">
                  <a:moveTo>
                    <a:pt x="27" y="21"/>
                  </a:moveTo>
                  <a:cubicBezTo>
                    <a:pt x="24" y="18"/>
                    <a:pt x="24" y="15"/>
                    <a:pt x="24" y="15"/>
                  </a:cubicBezTo>
                  <a:cubicBezTo>
                    <a:pt x="29" y="14"/>
                    <a:pt x="31" y="10"/>
                    <a:pt x="31" y="10"/>
                  </a:cubicBezTo>
                  <a:cubicBezTo>
                    <a:pt x="27" y="5"/>
                    <a:pt x="22" y="7"/>
                    <a:pt x="22" y="7"/>
                  </a:cubicBezTo>
                  <a:cubicBezTo>
                    <a:pt x="27" y="5"/>
                    <a:pt x="22" y="0"/>
                    <a:pt x="22" y="0"/>
                  </a:cubicBezTo>
                  <a:cubicBezTo>
                    <a:pt x="21" y="2"/>
                    <a:pt x="19" y="4"/>
                    <a:pt x="16" y="4"/>
                  </a:cubicBezTo>
                  <a:cubicBezTo>
                    <a:pt x="15" y="4"/>
                    <a:pt x="15" y="5"/>
                    <a:pt x="14" y="5"/>
                  </a:cubicBezTo>
                  <a:cubicBezTo>
                    <a:pt x="15" y="2"/>
                    <a:pt x="11" y="2"/>
                    <a:pt x="11" y="2"/>
                  </a:cubicBezTo>
                  <a:cubicBezTo>
                    <a:pt x="12" y="5"/>
                    <a:pt x="8" y="6"/>
                    <a:pt x="6" y="8"/>
                  </a:cubicBezTo>
                  <a:cubicBezTo>
                    <a:pt x="0" y="14"/>
                    <a:pt x="5" y="18"/>
                    <a:pt x="5" y="18"/>
                  </a:cubicBezTo>
                  <a:cubicBezTo>
                    <a:pt x="5" y="25"/>
                    <a:pt x="8" y="27"/>
                    <a:pt x="11" y="26"/>
                  </a:cubicBezTo>
                  <a:cubicBezTo>
                    <a:pt x="15" y="26"/>
                    <a:pt x="16" y="28"/>
                    <a:pt x="16" y="28"/>
                  </a:cubicBezTo>
                  <a:cubicBezTo>
                    <a:pt x="19" y="23"/>
                    <a:pt x="17" y="19"/>
                    <a:pt x="17" y="19"/>
                  </a:cubicBezTo>
                  <a:cubicBezTo>
                    <a:pt x="23" y="23"/>
                    <a:pt x="27" y="21"/>
                    <a:pt x="27" y="21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8" name="Freeform 579"/>
            <p:cNvSpPr>
              <a:spLocks/>
            </p:cNvSpPr>
            <p:nvPr/>
          </p:nvSpPr>
          <p:spPr bwMode="auto">
            <a:xfrm>
              <a:off x="6588125" y="1485900"/>
              <a:ext cx="84137" cy="39688"/>
            </a:xfrm>
            <a:custGeom>
              <a:avLst/>
              <a:gdLst>
                <a:gd name="T0" fmla="*/ 0 w 19"/>
                <a:gd name="T1" fmla="*/ 7 h 9"/>
                <a:gd name="T2" fmla="*/ 9 w 19"/>
                <a:gd name="T3" fmla="*/ 2 h 9"/>
                <a:gd name="T4" fmla="*/ 19 w 19"/>
                <a:gd name="T5" fmla="*/ 0 h 9"/>
                <a:gd name="T6" fmla="*/ 10 w 19"/>
                <a:gd name="T7" fmla="*/ 4 h 9"/>
                <a:gd name="T8" fmla="*/ 2 w 19"/>
                <a:gd name="T9" fmla="*/ 9 h 9"/>
                <a:gd name="T10" fmla="*/ 0 w 19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9">
                  <a:moveTo>
                    <a:pt x="0" y="7"/>
                  </a:moveTo>
                  <a:cubicBezTo>
                    <a:pt x="3" y="5"/>
                    <a:pt x="6" y="3"/>
                    <a:pt x="9" y="2"/>
                  </a:cubicBezTo>
                  <a:cubicBezTo>
                    <a:pt x="13" y="1"/>
                    <a:pt x="16" y="0"/>
                    <a:pt x="19" y="0"/>
                  </a:cubicBezTo>
                  <a:cubicBezTo>
                    <a:pt x="16" y="1"/>
                    <a:pt x="13" y="2"/>
                    <a:pt x="10" y="4"/>
                  </a:cubicBezTo>
                  <a:cubicBezTo>
                    <a:pt x="7" y="5"/>
                    <a:pt x="4" y="7"/>
                    <a:pt x="2" y="9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9" name="Freeform 580"/>
            <p:cNvSpPr>
              <a:spLocks/>
            </p:cNvSpPr>
            <p:nvPr/>
          </p:nvSpPr>
          <p:spPr bwMode="auto">
            <a:xfrm>
              <a:off x="5621338" y="1920875"/>
              <a:ext cx="136525" cy="123825"/>
            </a:xfrm>
            <a:custGeom>
              <a:avLst/>
              <a:gdLst>
                <a:gd name="T0" fmla="*/ 4 w 31"/>
                <a:gd name="T1" fmla="*/ 19 h 28"/>
                <a:gd name="T2" fmla="*/ 7 w 31"/>
                <a:gd name="T3" fmla="*/ 14 h 28"/>
                <a:gd name="T4" fmla="*/ 0 w 31"/>
                <a:gd name="T5" fmla="*/ 9 h 28"/>
                <a:gd name="T6" fmla="*/ 10 w 31"/>
                <a:gd name="T7" fmla="*/ 6 h 28"/>
                <a:gd name="T8" fmla="*/ 11 w 31"/>
                <a:gd name="T9" fmla="*/ 0 h 28"/>
                <a:gd name="T10" fmla="*/ 16 w 31"/>
                <a:gd name="T11" fmla="*/ 4 h 28"/>
                <a:gd name="T12" fmla="*/ 18 w 31"/>
                <a:gd name="T13" fmla="*/ 5 h 28"/>
                <a:gd name="T14" fmla="*/ 21 w 31"/>
                <a:gd name="T15" fmla="*/ 2 h 28"/>
                <a:gd name="T16" fmla="*/ 25 w 31"/>
                <a:gd name="T17" fmla="*/ 8 h 28"/>
                <a:gd name="T18" fmla="*/ 26 w 31"/>
                <a:gd name="T19" fmla="*/ 19 h 28"/>
                <a:gd name="T20" fmla="*/ 19 w 31"/>
                <a:gd name="T21" fmla="*/ 26 h 28"/>
                <a:gd name="T22" fmla="*/ 14 w 31"/>
                <a:gd name="T23" fmla="*/ 28 h 28"/>
                <a:gd name="T24" fmla="*/ 14 w 31"/>
                <a:gd name="T25" fmla="*/ 19 h 28"/>
                <a:gd name="T26" fmla="*/ 4 w 31"/>
                <a:gd name="T27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8">
                  <a:moveTo>
                    <a:pt x="4" y="19"/>
                  </a:moveTo>
                  <a:cubicBezTo>
                    <a:pt x="8" y="17"/>
                    <a:pt x="7" y="14"/>
                    <a:pt x="7" y="14"/>
                  </a:cubicBezTo>
                  <a:cubicBezTo>
                    <a:pt x="2" y="13"/>
                    <a:pt x="0" y="9"/>
                    <a:pt x="0" y="9"/>
                  </a:cubicBezTo>
                  <a:cubicBezTo>
                    <a:pt x="5" y="4"/>
                    <a:pt x="10" y="6"/>
                    <a:pt x="10" y="6"/>
                  </a:cubicBezTo>
                  <a:cubicBezTo>
                    <a:pt x="5" y="4"/>
                    <a:pt x="11" y="0"/>
                    <a:pt x="11" y="0"/>
                  </a:cubicBezTo>
                  <a:cubicBezTo>
                    <a:pt x="11" y="1"/>
                    <a:pt x="13" y="3"/>
                    <a:pt x="16" y="4"/>
                  </a:cubicBezTo>
                  <a:cubicBezTo>
                    <a:pt x="17" y="4"/>
                    <a:pt x="17" y="4"/>
                    <a:pt x="18" y="5"/>
                  </a:cubicBezTo>
                  <a:cubicBezTo>
                    <a:pt x="17" y="2"/>
                    <a:pt x="21" y="2"/>
                    <a:pt x="21" y="2"/>
                  </a:cubicBezTo>
                  <a:cubicBezTo>
                    <a:pt x="20" y="5"/>
                    <a:pt x="24" y="6"/>
                    <a:pt x="25" y="8"/>
                  </a:cubicBezTo>
                  <a:cubicBezTo>
                    <a:pt x="31" y="15"/>
                    <a:pt x="26" y="18"/>
                    <a:pt x="26" y="19"/>
                  </a:cubicBezTo>
                  <a:cubicBezTo>
                    <a:pt x="26" y="25"/>
                    <a:pt x="23" y="27"/>
                    <a:pt x="19" y="26"/>
                  </a:cubicBezTo>
                  <a:cubicBezTo>
                    <a:pt x="16" y="26"/>
                    <a:pt x="14" y="28"/>
                    <a:pt x="14" y="28"/>
                  </a:cubicBezTo>
                  <a:cubicBezTo>
                    <a:pt x="12" y="23"/>
                    <a:pt x="14" y="19"/>
                    <a:pt x="14" y="19"/>
                  </a:cubicBezTo>
                  <a:cubicBezTo>
                    <a:pt x="8" y="22"/>
                    <a:pt x="4" y="19"/>
                    <a:pt x="4" y="19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0" name="Freeform 581"/>
            <p:cNvSpPr>
              <a:spLocks/>
            </p:cNvSpPr>
            <p:nvPr/>
          </p:nvSpPr>
          <p:spPr bwMode="auto">
            <a:xfrm>
              <a:off x="5661025" y="1965325"/>
              <a:ext cx="84137" cy="47625"/>
            </a:xfrm>
            <a:custGeom>
              <a:avLst/>
              <a:gdLst>
                <a:gd name="T0" fmla="*/ 17 w 19"/>
                <a:gd name="T1" fmla="*/ 11 h 11"/>
                <a:gd name="T2" fmla="*/ 9 w 19"/>
                <a:gd name="T3" fmla="*/ 4 h 11"/>
                <a:gd name="T4" fmla="*/ 0 w 19"/>
                <a:gd name="T5" fmla="*/ 0 h 11"/>
                <a:gd name="T6" fmla="*/ 10 w 19"/>
                <a:gd name="T7" fmla="*/ 3 h 11"/>
                <a:gd name="T8" fmla="*/ 19 w 19"/>
                <a:gd name="T9" fmla="*/ 8 h 11"/>
                <a:gd name="T10" fmla="*/ 17 w 19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17" y="11"/>
                  </a:moveTo>
                  <a:cubicBezTo>
                    <a:pt x="15" y="8"/>
                    <a:pt x="12" y="6"/>
                    <a:pt x="9" y="4"/>
                  </a:cubicBezTo>
                  <a:cubicBezTo>
                    <a:pt x="7" y="3"/>
                    <a:pt x="4" y="1"/>
                    <a:pt x="0" y="0"/>
                  </a:cubicBezTo>
                  <a:cubicBezTo>
                    <a:pt x="4" y="1"/>
                    <a:pt x="7" y="2"/>
                    <a:pt x="10" y="3"/>
                  </a:cubicBezTo>
                  <a:cubicBezTo>
                    <a:pt x="13" y="4"/>
                    <a:pt x="16" y="6"/>
                    <a:pt x="19" y="8"/>
                  </a:cubicBezTo>
                  <a:lnTo>
                    <a:pt x="17" y="11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1" name="Freeform 582"/>
            <p:cNvSpPr>
              <a:spLocks/>
            </p:cNvSpPr>
            <p:nvPr/>
          </p:nvSpPr>
          <p:spPr bwMode="auto">
            <a:xfrm>
              <a:off x="5727700" y="2057400"/>
              <a:ext cx="114300" cy="96838"/>
            </a:xfrm>
            <a:custGeom>
              <a:avLst/>
              <a:gdLst>
                <a:gd name="T0" fmla="*/ 5 w 26"/>
                <a:gd name="T1" fmla="*/ 17 h 22"/>
                <a:gd name="T2" fmla="*/ 7 w 26"/>
                <a:gd name="T3" fmla="*/ 12 h 22"/>
                <a:gd name="T4" fmla="*/ 0 w 26"/>
                <a:gd name="T5" fmla="*/ 9 h 22"/>
                <a:gd name="T6" fmla="*/ 7 w 26"/>
                <a:gd name="T7" fmla="*/ 5 h 22"/>
                <a:gd name="T8" fmla="*/ 7 w 26"/>
                <a:gd name="T9" fmla="*/ 0 h 22"/>
                <a:gd name="T10" fmla="*/ 12 w 26"/>
                <a:gd name="T11" fmla="*/ 2 h 22"/>
                <a:gd name="T12" fmla="*/ 13 w 26"/>
                <a:gd name="T13" fmla="*/ 3 h 22"/>
                <a:gd name="T14" fmla="*/ 15 w 26"/>
                <a:gd name="T15" fmla="*/ 0 h 22"/>
                <a:gd name="T16" fmla="*/ 20 w 26"/>
                <a:gd name="T17" fmla="*/ 4 h 22"/>
                <a:gd name="T18" fmla="*/ 23 w 26"/>
                <a:gd name="T19" fmla="*/ 12 h 22"/>
                <a:gd name="T20" fmla="*/ 19 w 26"/>
                <a:gd name="T21" fmla="*/ 20 h 22"/>
                <a:gd name="T22" fmla="*/ 15 w 26"/>
                <a:gd name="T23" fmla="*/ 22 h 22"/>
                <a:gd name="T24" fmla="*/ 13 w 26"/>
                <a:gd name="T25" fmla="*/ 15 h 22"/>
                <a:gd name="T26" fmla="*/ 5 w 26"/>
                <a:gd name="T2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2">
                  <a:moveTo>
                    <a:pt x="5" y="17"/>
                  </a:moveTo>
                  <a:cubicBezTo>
                    <a:pt x="8" y="15"/>
                    <a:pt x="7" y="12"/>
                    <a:pt x="7" y="12"/>
                  </a:cubicBezTo>
                  <a:cubicBezTo>
                    <a:pt x="2" y="12"/>
                    <a:pt x="0" y="9"/>
                    <a:pt x="0" y="9"/>
                  </a:cubicBezTo>
                  <a:cubicBezTo>
                    <a:pt x="3" y="5"/>
                    <a:pt x="7" y="5"/>
                    <a:pt x="7" y="5"/>
                  </a:cubicBezTo>
                  <a:cubicBezTo>
                    <a:pt x="3" y="5"/>
                    <a:pt x="7" y="0"/>
                    <a:pt x="7" y="0"/>
                  </a:cubicBezTo>
                  <a:cubicBezTo>
                    <a:pt x="7" y="1"/>
                    <a:pt x="10" y="2"/>
                    <a:pt x="12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2" y="1"/>
                    <a:pt x="15" y="0"/>
                    <a:pt x="15" y="0"/>
                  </a:cubicBezTo>
                  <a:cubicBezTo>
                    <a:pt x="15" y="2"/>
                    <a:pt x="18" y="2"/>
                    <a:pt x="20" y="4"/>
                  </a:cubicBezTo>
                  <a:cubicBezTo>
                    <a:pt x="26" y="8"/>
                    <a:pt x="23" y="12"/>
                    <a:pt x="23" y="12"/>
                  </a:cubicBezTo>
                  <a:cubicBezTo>
                    <a:pt x="24" y="17"/>
                    <a:pt x="22" y="19"/>
                    <a:pt x="19" y="20"/>
                  </a:cubicBezTo>
                  <a:cubicBezTo>
                    <a:pt x="16" y="20"/>
                    <a:pt x="15" y="22"/>
                    <a:pt x="15" y="22"/>
                  </a:cubicBezTo>
                  <a:cubicBezTo>
                    <a:pt x="13" y="18"/>
                    <a:pt x="13" y="15"/>
                    <a:pt x="13" y="15"/>
                  </a:cubicBezTo>
                  <a:cubicBezTo>
                    <a:pt x="9" y="18"/>
                    <a:pt x="5" y="17"/>
                    <a:pt x="5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2" name="Freeform 583"/>
            <p:cNvSpPr>
              <a:spLocks/>
            </p:cNvSpPr>
            <p:nvPr/>
          </p:nvSpPr>
          <p:spPr bwMode="auto">
            <a:xfrm>
              <a:off x="5762625" y="2092325"/>
              <a:ext cx="69850" cy="26988"/>
            </a:xfrm>
            <a:custGeom>
              <a:avLst/>
              <a:gdLst>
                <a:gd name="T0" fmla="*/ 15 w 16"/>
                <a:gd name="T1" fmla="*/ 6 h 6"/>
                <a:gd name="T2" fmla="*/ 8 w 16"/>
                <a:gd name="T3" fmla="*/ 2 h 6"/>
                <a:gd name="T4" fmla="*/ 0 w 16"/>
                <a:gd name="T5" fmla="*/ 1 h 6"/>
                <a:gd name="T6" fmla="*/ 8 w 16"/>
                <a:gd name="T7" fmla="*/ 1 h 6"/>
                <a:gd name="T8" fmla="*/ 16 w 16"/>
                <a:gd name="T9" fmla="*/ 3 h 6"/>
                <a:gd name="T10" fmla="*/ 15 w 16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6">
                  <a:moveTo>
                    <a:pt x="15" y="6"/>
                  </a:moveTo>
                  <a:cubicBezTo>
                    <a:pt x="13" y="4"/>
                    <a:pt x="10" y="3"/>
                    <a:pt x="8" y="2"/>
                  </a:cubicBezTo>
                  <a:cubicBezTo>
                    <a:pt x="5" y="1"/>
                    <a:pt x="3" y="1"/>
                    <a:pt x="0" y="1"/>
                  </a:cubicBezTo>
                  <a:cubicBezTo>
                    <a:pt x="2" y="0"/>
                    <a:pt x="5" y="1"/>
                    <a:pt x="8" y="1"/>
                  </a:cubicBezTo>
                  <a:cubicBezTo>
                    <a:pt x="11" y="1"/>
                    <a:pt x="14" y="2"/>
                    <a:pt x="16" y="3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3" name="Freeform 584"/>
            <p:cNvSpPr>
              <a:spLocks/>
            </p:cNvSpPr>
            <p:nvPr/>
          </p:nvSpPr>
          <p:spPr bwMode="auto">
            <a:xfrm>
              <a:off x="6021388" y="2035175"/>
              <a:ext cx="109537" cy="96838"/>
            </a:xfrm>
            <a:custGeom>
              <a:avLst/>
              <a:gdLst>
                <a:gd name="T0" fmla="*/ 19 w 25"/>
                <a:gd name="T1" fmla="*/ 19 h 22"/>
                <a:gd name="T2" fmla="*/ 18 w 25"/>
                <a:gd name="T3" fmla="*/ 14 h 22"/>
                <a:gd name="T4" fmla="*/ 25 w 25"/>
                <a:gd name="T5" fmla="*/ 12 h 22"/>
                <a:gd name="T6" fmla="*/ 19 w 25"/>
                <a:gd name="T7" fmla="*/ 7 h 22"/>
                <a:gd name="T8" fmla="*/ 20 w 25"/>
                <a:gd name="T9" fmla="*/ 2 h 22"/>
                <a:gd name="T10" fmla="*/ 15 w 25"/>
                <a:gd name="T11" fmla="*/ 3 h 22"/>
                <a:gd name="T12" fmla="*/ 13 w 25"/>
                <a:gd name="T13" fmla="*/ 3 h 22"/>
                <a:gd name="T14" fmla="*/ 12 w 25"/>
                <a:gd name="T15" fmla="*/ 0 h 22"/>
                <a:gd name="T16" fmla="*/ 7 w 25"/>
                <a:gd name="T17" fmla="*/ 3 h 22"/>
                <a:gd name="T18" fmla="*/ 3 w 25"/>
                <a:gd name="T19" fmla="*/ 11 h 22"/>
                <a:gd name="T20" fmla="*/ 5 w 25"/>
                <a:gd name="T21" fmla="*/ 19 h 22"/>
                <a:gd name="T22" fmla="*/ 9 w 25"/>
                <a:gd name="T23" fmla="*/ 22 h 22"/>
                <a:gd name="T24" fmla="*/ 12 w 25"/>
                <a:gd name="T25" fmla="*/ 15 h 22"/>
                <a:gd name="T26" fmla="*/ 19 w 25"/>
                <a:gd name="T27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2">
                  <a:moveTo>
                    <a:pt x="19" y="19"/>
                  </a:moveTo>
                  <a:cubicBezTo>
                    <a:pt x="17" y="16"/>
                    <a:pt x="18" y="14"/>
                    <a:pt x="18" y="14"/>
                  </a:cubicBezTo>
                  <a:cubicBezTo>
                    <a:pt x="23" y="15"/>
                    <a:pt x="25" y="12"/>
                    <a:pt x="25" y="12"/>
                  </a:cubicBezTo>
                  <a:cubicBezTo>
                    <a:pt x="23" y="7"/>
                    <a:pt x="19" y="7"/>
                    <a:pt x="19" y="7"/>
                  </a:cubicBezTo>
                  <a:cubicBezTo>
                    <a:pt x="23" y="7"/>
                    <a:pt x="20" y="2"/>
                    <a:pt x="20" y="2"/>
                  </a:cubicBezTo>
                  <a:cubicBezTo>
                    <a:pt x="20" y="3"/>
                    <a:pt x="17" y="4"/>
                    <a:pt x="15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5" y="1"/>
                    <a:pt x="12" y="0"/>
                    <a:pt x="12" y="0"/>
                  </a:cubicBezTo>
                  <a:cubicBezTo>
                    <a:pt x="12" y="3"/>
                    <a:pt x="9" y="2"/>
                    <a:pt x="7" y="3"/>
                  </a:cubicBezTo>
                  <a:cubicBezTo>
                    <a:pt x="0" y="7"/>
                    <a:pt x="3" y="11"/>
                    <a:pt x="3" y="11"/>
                  </a:cubicBezTo>
                  <a:cubicBezTo>
                    <a:pt x="1" y="16"/>
                    <a:pt x="3" y="19"/>
                    <a:pt x="5" y="19"/>
                  </a:cubicBezTo>
                  <a:cubicBezTo>
                    <a:pt x="8" y="20"/>
                    <a:pt x="9" y="22"/>
                    <a:pt x="9" y="22"/>
                  </a:cubicBezTo>
                  <a:cubicBezTo>
                    <a:pt x="12" y="19"/>
                    <a:pt x="12" y="15"/>
                    <a:pt x="12" y="15"/>
                  </a:cubicBezTo>
                  <a:cubicBezTo>
                    <a:pt x="15" y="20"/>
                    <a:pt x="19" y="19"/>
                    <a:pt x="19" y="19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4" name="Freeform 585"/>
            <p:cNvSpPr>
              <a:spLocks/>
            </p:cNvSpPr>
            <p:nvPr/>
          </p:nvSpPr>
          <p:spPr bwMode="auto">
            <a:xfrm>
              <a:off x="6026150" y="2074863"/>
              <a:ext cx="74612" cy="17463"/>
            </a:xfrm>
            <a:custGeom>
              <a:avLst/>
              <a:gdLst>
                <a:gd name="T0" fmla="*/ 0 w 17"/>
                <a:gd name="T1" fmla="*/ 1 h 4"/>
                <a:gd name="T2" fmla="*/ 9 w 17"/>
                <a:gd name="T3" fmla="*/ 0 h 4"/>
                <a:gd name="T4" fmla="*/ 17 w 17"/>
                <a:gd name="T5" fmla="*/ 1 h 4"/>
                <a:gd name="T6" fmla="*/ 9 w 17"/>
                <a:gd name="T7" fmla="*/ 1 h 4"/>
                <a:gd name="T8" fmla="*/ 1 w 17"/>
                <a:gd name="T9" fmla="*/ 4 h 4"/>
                <a:gd name="T10" fmla="*/ 0 w 17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4">
                  <a:moveTo>
                    <a:pt x="0" y="1"/>
                  </a:moveTo>
                  <a:cubicBezTo>
                    <a:pt x="3" y="1"/>
                    <a:pt x="6" y="0"/>
                    <a:pt x="9" y="0"/>
                  </a:cubicBezTo>
                  <a:cubicBezTo>
                    <a:pt x="11" y="0"/>
                    <a:pt x="14" y="0"/>
                    <a:pt x="17" y="1"/>
                  </a:cubicBezTo>
                  <a:cubicBezTo>
                    <a:pt x="14" y="1"/>
                    <a:pt x="11" y="1"/>
                    <a:pt x="9" y="1"/>
                  </a:cubicBezTo>
                  <a:cubicBezTo>
                    <a:pt x="6" y="2"/>
                    <a:pt x="3" y="3"/>
                    <a:pt x="1" y="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5" name="Freeform 586"/>
            <p:cNvSpPr>
              <a:spLocks/>
            </p:cNvSpPr>
            <p:nvPr/>
          </p:nvSpPr>
          <p:spPr bwMode="auto">
            <a:xfrm>
              <a:off x="6197600" y="1511300"/>
              <a:ext cx="96837" cy="106363"/>
            </a:xfrm>
            <a:custGeom>
              <a:avLst/>
              <a:gdLst>
                <a:gd name="T0" fmla="*/ 20 w 22"/>
                <a:gd name="T1" fmla="*/ 6 h 24"/>
                <a:gd name="T2" fmla="*/ 8 w 22"/>
                <a:gd name="T3" fmla="*/ 6 h 24"/>
                <a:gd name="T4" fmla="*/ 0 w 22"/>
                <a:gd name="T5" fmla="*/ 11 h 24"/>
                <a:gd name="T6" fmla="*/ 5 w 22"/>
                <a:gd name="T7" fmla="*/ 17 h 24"/>
                <a:gd name="T8" fmla="*/ 22 w 22"/>
                <a:gd name="T9" fmla="*/ 19 h 24"/>
                <a:gd name="T10" fmla="*/ 20 w 22"/>
                <a:gd name="T1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4">
                  <a:moveTo>
                    <a:pt x="20" y="6"/>
                  </a:moveTo>
                  <a:cubicBezTo>
                    <a:pt x="20" y="6"/>
                    <a:pt x="14" y="0"/>
                    <a:pt x="8" y="6"/>
                  </a:cubicBezTo>
                  <a:cubicBezTo>
                    <a:pt x="4" y="11"/>
                    <a:pt x="0" y="11"/>
                    <a:pt x="0" y="11"/>
                  </a:cubicBezTo>
                  <a:cubicBezTo>
                    <a:pt x="0" y="11"/>
                    <a:pt x="2" y="15"/>
                    <a:pt x="5" y="17"/>
                  </a:cubicBezTo>
                  <a:cubicBezTo>
                    <a:pt x="5" y="17"/>
                    <a:pt x="16" y="24"/>
                    <a:pt x="22" y="19"/>
                  </a:cubicBezTo>
                  <a:lnTo>
                    <a:pt x="20" y="6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6" name="Freeform 587"/>
            <p:cNvSpPr>
              <a:spLocks/>
            </p:cNvSpPr>
            <p:nvPr/>
          </p:nvSpPr>
          <p:spPr bwMode="auto">
            <a:xfrm>
              <a:off x="6245225" y="1538288"/>
              <a:ext cx="88900" cy="141288"/>
            </a:xfrm>
            <a:custGeom>
              <a:avLst/>
              <a:gdLst>
                <a:gd name="T0" fmla="*/ 13 w 20"/>
                <a:gd name="T1" fmla="*/ 7 h 32"/>
                <a:gd name="T2" fmla="*/ 2 w 20"/>
                <a:gd name="T3" fmla="*/ 12 h 32"/>
                <a:gd name="T4" fmla="*/ 0 w 20"/>
                <a:gd name="T5" fmla="*/ 22 h 32"/>
                <a:gd name="T6" fmla="*/ 1 w 20"/>
                <a:gd name="T7" fmla="*/ 27 h 32"/>
                <a:gd name="T8" fmla="*/ 18 w 20"/>
                <a:gd name="T9" fmla="*/ 16 h 32"/>
                <a:gd name="T10" fmla="*/ 13 w 20"/>
                <a:gd name="T11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2">
                  <a:moveTo>
                    <a:pt x="13" y="7"/>
                  </a:moveTo>
                  <a:cubicBezTo>
                    <a:pt x="13" y="7"/>
                    <a:pt x="4" y="8"/>
                    <a:pt x="2" y="12"/>
                  </a:cubicBezTo>
                  <a:cubicBezTo>
                    <a:pt x="0" y="16"/>
                    <a:pt x="0" y="22"/>
                    <a:pt x="0" y="22"/>
                  </a:cubicBezTo>
                  <a:cubicBezTo>
                    <a:pt x="0" y="22"/>
                    <a:pt x="3" y="25"/>
                    <a:pt x="1" y="27"/>
                  </a:cubicBezTo>
                  <a:cubicBezTo>
                    <a:pt x="1" y="27"/>
                    <a:pt x="16" y="32"/>
                    <a:pt x="18" y="16"/>
                  </a:cubicBezTo>
                  <a:cubicBezTo>
                    <a:pt x="20" y="0"/>
                    <a:pt x="13" y="7"/>
                    <a:pt x="13" y="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7" name="Freeform 588"/>
            <p:cNvSpPr>
              <a:spLocks/>
            </p:cNvSpPr>
            <p:nvPr/>
          </p:nvSpPr>
          <p:spPr bwMode="auto">
            <a:xfrm>
              <a:off x="6223000" y="1454150"/>
              <a:ext cx="93662" cy="119063"/>
            </a:xfrm>
            <a:custGeom>
              <a:avLst/>
              <a:gdLst>
                <a:gd name="T0" fmla="*/ 2 w 21"/>
                <a:gd name="T1" fmla="*/ 4 h 27"/>
                <a:gd name="T2" fmla="*/ 17 w 21"/>
                <a:gd name="T3" fmla="*/ 5 h 27"/>
                <a:gd name="T4" fmla="*/ 18 w 21"/>
                <a:gd name="T5" fmla="*/ 19 h 27"/>
                <a:gd name="T6" fmla="*/ 2 w 21"/>
                <a:gd name="T7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7">
                  <a:moveTo>
                    <a:pt x="2" y="4"/>
                  </a:moveTo>
                  <a:cubicBezTo>
                    <a:pt x="2" y="4"/>
                    <a:pt x="14" y="0"/>
                    <a:pt x="17" y="5"/>
                  </a:cubicBezTo>
                  <a:cubicBezTo>
                    <a:pt x="21" y="13"/>
                    <a:pt x="18" y="19"/>
                    <a:pt x="18" y="19"/>
                  </a:cubicBezTo>
                  <a:cubicBezTo>
                    <a:pt x="18" y="19"/>
                    <a:pt x="0" y="27"/>
                    <a:pt x="2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8" name="Freeform 589"/>
            <p:cNvSpPr>
              <a:spLocks/>
            </p:cNvSpPr>
            <p:nvPr/>
          </p:nvSpPr>
          <p:spPr bwMode="auto">
            <a:xfrm>
              <a:off x="6245225" y="1449388"/>
              <a:ext cx="131762" cy="93663"/>
            </a:xfrm>
            <a:custGeom>
              <a:avLst/>
              <a:gdLst>
                <a:gd name="T0" fmla="*/ 24 w 30"/>
                <a:gd name="T1" fmla="*/ 0 h 21"/>
                <a:gd name="T2" fmla="*/ 27 w 30"/>
                <a:gd name="T3" fmla="*/ 15 h 21"/>
                <a:gd name="T4" fmla="*/ 16 w 30"/>
                <a:gd name="T5" fmla="*/ 20 h 21"/>
                <a:gd name="T6" fmla="*/ 24 w 30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1">
                  <a:moveTo>
                    <a:pt x="24" y="0"/>
                  </a:moveTo>
                  <a:cubicBezTo>
                    <a:pt x="24" y="0"/>
                    <a:pt x="30" y="10"/>
                    <a:pt x="27" y="15"/>
                  </a:cubicBezTo>
                  <a:cubicBezTo>
                    <a:pt x="24" y="21"/>
                    <a:pt x="16" y="20"/>
                    <a:pt x="16" y="20"/>
                  </a:cubicBezTo>
                  <a:cubicBezTo>
                    <a:pt x="16" y="20"/>
                    <a:pt x="0" y="6"/>
                    <a:pt x="24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9" name="Freeform 590"/>
            <p:cNvSpPr>
              <a:spLocks/>
            </p:cNvSpPr>
            <p:nvPr/>
          </p:nvSpPr>
          <p:spPr bwMode="auto">
            <a:xfrm>
              <a:off x="6319838" y="1476375"/>
              <a:ext cx="96837" cy="106363"/>
            </a:xfrm>
            <a:custGeom>
              <a:avLst/>
              <a:gdLst>
                <a:gd name="T0" fmla="*/ 22 w 22"/>
                <a:gd name="T1" fmla="*/ 15 h 24"/>
                <a:gd name="T2" fmla="*/ 14 w 22"/>
                <a:gd name="T3" fmla="*/ 23 h 24"/>
                <a:gd name="T4" fmla="*/ 2 w 22"/>
                <a:gd name="T5" fmla="*/ 22 h 24"/>
                <a:gd name="T6" fmla="*/ 22 w 22"/>
                <a:gd name="T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cubicBezTo>
                    <a:pt x="22" y="15"/>
                    <a:pt x="20" y="24"/>
                    <a:pt x="14" y="23"/>
                  </a:cubicBezTo>
                  <a:cubicBezTo>
                    <a:pt x="7" y="23"/>
                    <a:pt x="2" y="22"/>
                    <a:pt x="2" y="22"/>
                  </a:cubicBezTo>
                  <a:cubicBezTo>
                    <a:pt x="0" y="17"/>
                    <a:pt x="8" y="0"/>
                    <a:pt x="22" y="15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0" name="Freeform 591"/>
            <p:cNvSpPr>
              <a:spLocks/>
            </p:cNvSpPr>
            <p:nvPr/>
          </p:nvSpPr>
          <p:spPr bwMode="auto">
            <a:xfrm>
              <a:off x="6307138" y="1560513"/>
              <a:ext cx="119062" cy="101600"/>
            </a:xfrm>
            <a:custGeom>
              <a:avLst/>
              <a:gdLst>
                <a:gd name="T0" fmla="*/ 18 w 27"/>
                <a:gd name="T1" fmla="*/ 20 h 23"/>
                <a:gd name="T2" fmla="*/ 4 w 27"/>
                <a:gd name="T3" fmla="*/ 17 h 23"/>
                <a:gd name="T4" fmla="*/ 3 w 27"/>
                <a:gd name="T5" fmla="*/ 3 h 23"/>
                <a:gd name="T6" fmla="*/ 18 w 27"/>
                <a:gd name="T7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8" y="20"/>
                  </a:moveTo>
                  <a:cubicBezTo>
                    <a:pt x="18" y="20"/>
                    <a:pt x="7" y="23"/>
                    <a:pt x="4" y="17"/>
                  </a:cubicBezTo>
                  <a:cubicBezTo>
                    <a:pt x="0" y="10"/>
                    <a:pt x="3" y="3"/>
                    <a:pt x="3" y="3"/>
                  </a:cubicBezTo>
                  <a:cubicBezTo>
                    <a:pt x="3" y="3"/>
                    <a:pt x="27" y="0"/>
                    <a:pt x="18" y="2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1" name="Oval 592"/>
            <p:cNvSpPr>
              <a:spLocks noChangeArrowheads="1"/>
            </p:cNvSpPr>
            <p:nvPr/>
          </p:nvSpPr>
          <p:spPr bwMode="auto">
            <a:xfrm>
              <a:off x="6276975" y="1520825"/>
              <a:ext cx="65087" cy="650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2" name="Oval 593"/>
            <p:cNvSpPr>
              <a:spLocks noChangeArrowheads="1"/>
            </p:cNvSpPr>
            <p:nvPr/>
          </p:nvSpPr>
          <p:spPr bwMode="auto">
            <a:xfrm>
              <a:off x="6289675" y="1533525"/>
              <a:ext cx="39687" cy="39688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3" name="Freeform 594"/>
            <p:cNvSpPr>
              <a:spLocks/>
            </p:cNvSpPr>
            <p:nvPr/>
          </p:nvSpPr>
          <p:spPr bwMode="auto">
            <a:xfrm>
              <a:off x="6245225" y="1481138"/>
              <a:ext cx="44450" cy="52388"/>
            </a:xfrm>
            <a:custGeom>
              <a:avLst/>
              <a:gdLst>
                <a:gd name="T0" fmla="*/ 9 w 10"/>
                <a:gd name="T1" fmla="*/ 12 h 12"/>
                <a:gd name="T2" fmla="*/ 3 w 10"/>
                <a:gd name="T3" fmla="*/ 7 h 12"/>
                <a:gd name="T4" fmla="*/ 0 w 10"/>
                <a:gd name="T5" fmla="*/ 0 h 12"/>
                <a:gd name="T6" fmla="*/ 10 w 10"/>
                <a:gd name="T7" fmla="*/ 11 h 12"/>
                <a:gd name="T8" fmla="*/ 10 w 10"/>
                <a:gd name="T9" fmla="*/ 11 h 12"/>
                <a:gd name="T10" fmla="*/ 10 w 10"/>
                <a:gd name="T11" fmla="*/ 12 h 12"/>
                <a:gd name="T12" fmla="*/ 9 w 10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9" y="12"/>
                  </a:moveTo>
                  <a:cubicBezTo>
                    <a:pt x="7" y="11"/>
                    <a:pt x="5" y="9"/>
                    <a:pt x="3" y="7"/>
                  </a:cubicBezTo>
                  <a:cubicBezTo>
                    <a:pt x="2" y="5"/>
                    <a:pt x="0" y="2"/>
                    <a:pt x="0" y="0"/>
                  </a:cubicBezTo>
                  <a:cubicBezTo>
                    <a:pt x="1" y="5"/>
                    <a:pt x="5" y="9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4" name="Freeform 595"/>
            <p:cNvSpPr>
              <a:spLocks/>
            </p:cNvSpPr>
            <p:nvPr/>
          </p:nvSpPr>
          <p:spPr bwMode="auto">
            <a:xfrm>
              <a:off x="6319838" y="1468438"/>
              <a:ext cx="31750" cy="60325"/>
            </a:xfrm>
            <a:custGeom>
              <a:avLst/>
              <a:gdLst>
                <a:gd name="T0" fmla="*/ 7 w 7"/>
                <a:gd name="T1" fmla="*/ 0 h 14"/>
                <a:gd name="T2" fmla="*/ 2 w 7"/>
                <a:gd name="T3" fmla="*/ 14 h 14"/>
                <a:gd name="T4" fmla="*/ 1 w 7"/>
                <a:gd name="T5" fmla="*/ 14 h 14"/>
                <a:gd name="T6" fmla="*/ 1 w 7"/>
                <a:gd name="T7" fmla="*/ 13 h 14"/>
                <a:gd name="T8" fmla="*/ 1 w 7"/>
                <a:gd name="T9" fmla="*/ 13 h 14"/>
                <a:gd name="T10" fmla="*/ 7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cubicBezTo>
                    <a:pt x="6" y="5"/>
                    <a:pt x="5" y="10"/>
                    <a:pt x="2" y="14"/>
                  </a:cubicBezTo>
                  <a:cubicBezTo>
                    <a:pt x="2" y="14"/>
                    <a:pt x="1" y="14"/>
                    <a:pt x="1" y="14"/>
                  </a:cubicBezTo>
                  <a:cubicBezTo>
                    <a:pt x="1" y="14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4" y="9"/>
                    <a:pt x="6" y="5"/>
                    <a:pt x="7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5" name="Freeform 596"/>
            <p:cNvSpPr>
              <a:spLocks/>
            </p:cNvSpPr>
            <p:nvPr/>
          </p:nvSpPr>
          <p:spPr bwMode="auto">
            <a:xfrm>
              <a:off x="6223000" y="1555750"/>
              <a:ext cx="53975" cy="17463"/>
            </a:xfrm>
            <a:custGeom>
              <a:avLst/>
              <a:gdLst>
                <a:gd name="T0" fmla="*/ 0 w 12"/>
                <a:gd name="T1" fmla="*/ 3 h 4"/>
                <a:gd name="T2" fmla="*/ 6 w 12"/>
                <a:gd name="T3" fmla="*/ 3 h 4"/>
                <a:gd name="T4" fmla="*/ 11 w 12"/>
                <a:gd name="T5" fmla="*/ 1 h 4"/>
                <a:gd name="T6" fmla="*/ 12 w 12"/>
                <a:gd name="T7" fmla="*/ 1 h 4"/>
                <a:gd name="T8" fmla="*/ 12 w 12"/>
                <a:gd name="T9" fmla="*/ 2 h 4"/>
                <a:gd name="T10" fmla="*/ 12 w 12"/>
                <a:gd name="T11" fmla="*/ 2 h 4"/>
                <a:gd name="T12" fmla="*/ 6 w 12"/>
                <a:gd name="T13" fmla="*/ 4 h 4"/>
                <a:gd name="T14" fmla="*/ 0 w 12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4">
                  <a:moveTo>
                    <a:pt x="0" y="3"/>
                  </a:moveTo>
                  <a:cubicBezTo>
                    <a:pt x="2" y="3"/>
                    <a:pt x="4" y="4"/>
                    <a:pt x="6" y="3"/>
                  </a:cubicBezTo>
                  <a:cubicBezTo>
                    <a:pt x="8" y="3"/>
                    <a:pt x="9" y="2"/>
                    <a:pt x="11" y="1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4"/>
                    <a:pt x="8" y="4"/>
                    <a:pt x="6" y="4"/>
                  </a:cubicBezTo>
                  <a:cubicBezTo>
                    <a:pt x="4" y="4"/>
                    <a:pt x="2" y="4"/>
                    <a:pt x="0" y="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6" name="Freeform 597"/>
            <p:cNvSpPr>
              <a:spLocks/>
            </p:cNvSpPr>
            <p:nvPr/>
          </p:nvSpPr>
          <p:spPr bwMode="auto">
            <a:xfrm>
              <a:off x="6267450" y="1582738"/>
              <a:ext cx="49212" cy="65088"/>
            </a:xfrm>
            <a:custGeom>
              <a:avLst/>
              <a:gdLst>
                <a:gd name="T0" fmla="*/ 11 w 11"/>
                <a:gd name="T1" fmla="*/ 1 h 15"/>
                <a:gd name="T2" fmla="*/ 7 w 11"/>
                <a:gd name="T3" fmla="*/ 9 h 15"/>
                <a:gd name="T4" fmla="*/ 0 w 11"/>
                <a:gd name="T5" fmla="*/ 15 h 15"/>
                <a:gd name="T6" fmla="*/ 6 w 11"/>
                <a:gd name="T7" fmla="*/ 9 h 15"/>
                <a:gd name="T8" fmla="*/ 8 w 11"/>
                <a:gd name="T9" fmla="*/ 1 h 15"/>
                <a:gd name="T10" fmla="*/ 8 w 11"/>
                <a:gd name="T11" fmla="*/ 1 h 15"/>
                <a:gd name="T12" fmla="*/ 10 w 11"/>
                <a:gd name="T13" fmla="*/ 0 h 15"/>
                <a:gd name="T14" fmla="*/ 11 w 11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5">
                  <a:moveTo>
                    <a:pt x="11" y="1"/>
                  </a:moveTo>
                  <a:cubicBezTo>
                    <a:pt x="10" y="5"/>
                    <a:pt x="9" y="7"/>
                    <a:pt x="7" y="9"/>
                  </a:cubicBezTo>
                  <a:cubicBezTo>
                    <a:pt x="5" y="12"/>
                    <a:pt x="2" y="14"/>
                    <a:pt x="0" y="15"/>
                  </a:cubicBezTo>
                  <a:cubicBezTo>
                    <a:pt x="2" y="13"/>
                    <a:pt x="4" y="11"/>
                    <a:pt x="6" y="9"/>
                  </a:cubicBezTo>
                  <a:cubicBezTo>
                    <a:pt x="7" y="6"/>
                    <a:pt x="8" y="4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7" name="Freeform 598"/>
            <p:cNvSpPr>
              <a:spLocks/>
            </p:cNvSpPr>
            <p:nvPr/>
          </p:nvSpPr>
          <p:spPr bwMode="auto">
            <a:xfrm>
              <a:off x="6334125" y="1577975"/>
              <a:ext cx="42862" cy="52388"/>
            </a:xfrm>
            <a:custGeom>
              <a:avLst/>
              <a:gdLst>
                <a:gd name="T0" fmla="*/ 10 w 10"/>
                <a:gd name="T1" fmla="*/ 12 h 12"/>
                <a:gd name="T2" fmla="*/ 6 w 10"/>
                <a:gd name="T3" fmla="*/ 7 h 12"/>
                <a:gd name="T4" fmla="*/ 1 w 10"/>
                <a:gd name="T5" fmla="*/ 3 h 12"/>
                <a:gd name="T6" fmla="*/ 1 w 10"/>
                <a:gd name="T7" fmla="*/ 3 h 12"/>
                <a:gd name="T8" fmla="*/ 0 w 10"/>
                <a:gd name="T9" fmla="*/ 1 h 12"/>
                <a:gd name="T10" fmla="*/ 2 w 10"/>
                <a:gd name="T11" fmla="*/ 1 h 12"/>
                <a:gd name="T12" fmla="*/ 2 w 10"/>
                <a:gd name="T13" fmla="*/ 1 h 12"/>
                <a:gd name="T14" fmla="*/ 5 w 10"/>
                <a:gd name="T15" fmla="*/ 3 h 12"/>
                <a:gd name="T16" fmla="*/ 7 w 10"/>
                <a:gd name="T17" fmla="*/ 6 h 12"/>
                <a:gd name="T18" fmla="*/ 10 w 10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2">
                  <a:moveTo>
                    <a:pt x="10" y="12"/>
                  </a:moveTo>
                  <a:cubicBezTo>
                    <a:pt x="9" y="10"/>
                    <a:pt x="7" y="8"/>
                    <a:pt x="6" y="7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4"/>
                    <a:pt x="6" y="5"/>
                    <a:pt x="7" y="6"/>
                  </a:cubicBezTo>
                  <a:cubicBezTo>
                    <a:pt x="8" y="8"/>
                    <a:pt x="9" y="10"/>
                    <a:pt x="1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8" name="Freeform 599"/>
            <p:cNvSpPr>
              <a:spLocks/>
            </p:cNvSpPr>
            <p:nvPr/>
          </p:nvSpPr>
          <p:spPr bwMode="auto">
            <a:xfrm>
              <a:off x="6337300" y="1533525"/>
              <a:ext cx="66675" cy="22225"/>
            </a:xfrm>
            <a:custGeom>
              <a:avLst/>
              <a:gdLst>
                <a:gd name="T0" fmla="*/ 15 w 15"/>
                <a:gd name="T1" fmla="*/ 2 h 5"/>
                <a:gd name="T2" fmla="*/ 8 w 15"/>
                <a:gd name="T3" fmla="*/ 2 h 5"/>
                <a:gd name="T4" fmla="*/ 3 w 15"/>
                <a:gd name="T5" fmla="*/ 4 h 5"/>
                <a:gd name="T6" fmla="*/ 1 w 15"/>
                <a:gd name="T7" fmla="*/ 4 h 5"/>
                <a:gd name="T8" fmla="*/ 1 w 15"/>
                <a:gd name="T9" fmla="*/ 2 h 5"/>
                <a:gd name="T10" fmla="*/ 1 w 15"/>
                <a:gd name="T11" fmla="*/ 2 h 5"/>
                <a:gd name="T12" fmla="*/ 8 w 15"/>
                <a:gd name="T13" fmla="*/ 0 h 5"/>
                <a:gd name="T14" fmla="*/ 15 w 15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">
                  <a:moveTo>
                    <a:pt x="15" y="2"/>
                  </a:moveTo>
                  <a:cubicBezTo>
                    <a:pt x="13" y="2"/>
                    <a:pt x="10" y="1"/>
                    <a:pt x="8" y="2"/>
                  </a:cubicBezTo>
                  <a:cubicBezTo>
                    <a:pt x="6" y="2"/>
                    <a:pt x="4" y="3"/>
                    <a:pt x="3" y="4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11" y="0"/>
                    <a:pt x="13" y="1"/>
                    <a:pt x="15" y="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9" name="Freeform 600"/>
            <p:cNvSpPr>
              <a:spLocks/>
            </p:cNvSpPr>
            <p:nvPr/>
          </p:nvSpPr>
          <p:spPr bwMode="auto">
            <a:xfrm>
              <a:off x="5665788" y="1701800"/>
              <a:ext cx="92075" cy="104775"/>
            </a:xfrm>
            <a:custGeom>
              <a:avLst/>
              <a:gdLst>
                <a:gd name="T0" fmla="*/ 20 w 21"/>
                <a:gd name="T1" fmla="*/ 5 h 24"/>
                <a:gd name="T2" fmla="*/ 8 w 21"/>
                <a:gd name="T3" fmla="*/ 6 h 24"/>
                <a:gd name="T4" fmla="*/ 0 w 21"/>
                <a:gd name="T5" fmla="*/ 11 h 24"/>
                <a:gd name="T6" fmla="*/ 4 w 21"/>
                <a:gd name="T7" fmla="*/ 16 h 24"/>
                <a:gd name="T8" fmla="*/ 21 w 21"/>
                <a:gd name="T9" fmla="*/ 18 h 24"/>
                <a:gd name="T10" fmla="*/ 20 w 21"/>
                <a:gd name="T1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4">
                  <a:moveTo>
                    <a:pt x="20" y="5"/>
                  </a:moveTo>
                  <a:cubicBezTo>
                    <a:pt x="20" y="5"/>
                    <a:pt x="14" y="0"/>
                    <a:pt x="8" y="6"/>
                  </a:cubicBezTo>
                  <a:cubicBezTo>
                    <a:pt x="3" y="10"/>
                    <a:pt x="0" y="11"/>
                    <a:pt x="0" y="11"/>
                  </a:cubicBezTo>
                  <a:cubicBezTo>
                    <a:pt x="0" y="11"/>
                    <a:pt x="2" y="15"/>
                    <a:pt x="4" y="16"/>
                  </a:cubicBezTo>
                  <a:cubicBezTo>
                    <a:pt x="4" y="16"/>
                    <a:pt x="15" y="24"/>
                    <a:pt x="21" y="18"/>
                  </a:cubicBezTo>
                  <a:lnTo>
                    <a:pt x="20" y="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0" name="Freeform 601"/>
            <p:cNvSpPr>
              <a:spLocks/>
            </p:cNvSpPr>
            <p:nvPr/>
          </p:nvSpPr>
          <p:spPr bwMode="auto">
            <a:xfrm>
              <a:off x="5710238" y="1722438"/>
              <a:ext cx="92075" cy="146050"/>
            </a:xfrm>
            <a:custGeom>
              <a:avLst/>
              <a:gdLst>
                <a:gd name="T0" fmla="*/ 14 w 21"/>
                <a:gd name="T1" fmla="*/ 8 h 33"/>
                <a:gd name="T2" fmla="*/ 2 w 21"/>
                <a:gd name="T3" fmla="*/ 12 h 33"/>
                <a:gd name="T4" fmla="*/ 1 w 21"/>
                <a:gd name="T5" fmla="*/ 23 h 33"/>
                <a:gd name="T6" fmla="*/ 2 w 21"/>
                <a:gd name="T7" fmla="*/ 28 h 33"/>
                <a:gd name="T8" fmla="*/ 18 w 21"/>
                <a:gd name="T9" fmla="*/ 17 h 33"/>
                <a:gd name="T10" fmla="*/ 14 w 21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3">
                  <a:moveTo>
                    <a:pt x="14" y="8"/>
                  </a:moveTo>
                  <a:cubicBezTo>
                    <a:pt x="14" y="8"/>
                    <a:pt x="5" y="8"/>
                    <a:pt x="2" y="12"/>
                  </a:cubicBezTo>
                  <a:cubicBezTo>
                    <a:pt x="0" y="16"/>
                    <a:pt x="1" y="23"/>
                    <a:pt x="1" y="23"/>
                  </a:cubicBezTo>
                  <a:cubicBezTo>
                    <a:pt x="1" y="23"/>
                    <a:pt x="3" y="26"/>
                    <a:pt x="2" y="28"/>
                  </a:cubicBezTo>
                  <a:cubicBezTo>
                    <a:pt x="2" y="28"/>
                    <a:pt x="16" y="33"/>
                    <a:pt x="18" y="17"/>
                  </a:cubicBezTo>
                  <a:cubicBezTo>
                    <a:pt x="21" y="0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1" name="Freeform 602"/>
            <p:cNvSpPr>
              <a:spLocks/>
            </p:cNvSpPr>
            <p:nvPr/>
          </p:nvSpPr>
          <p:spPr bwMode="auto">
            <a:xfrm>
              <a:off x="5692775" y="1639888"/>
              <a:ext cx="92075" cy="119063"/>
            </a:xfrm>
            <a:custGeom>
              <a:avLst/>
              <a:gdLst>
                <a:gd name="T0" fmla="*/ 2 w 21"/>
                <a:gd name="T1" fmla="*/ 5 h 27"/>
                <a:gd name="T2" fmla="*/ 16 w 21"/>
                <a:gd name="T3" fmla="*/ 6 h 27"/>
                <a:gd name="T4" fmla="*/ 18 w 21"/>
                <a:gd name="T5" fmla="*/ 19 h 27"/>
                <a:gd name="T6" fmla="*/ 2 w 21"/>
                <a:gd name="T7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7">
                  <a:moveTo>
                    <a:pt x="2" y="5"/>
                  </a:moveTo>
                  <a:cubicBezTo>
                    <a:pt x="2" y="5"/>
                    <a:pt x="13" y="0"/>
                    <a:pt x="16" y="6"/>
                  </a:cubicBezTo>
                  <a:cubicBezTo>
                    <a:pt x="21" y="13"/>
                    <a:pt x="18" y="19"/>
                    <a:pt x="18" y="19"/>
                  </a:cubicBezTo>
                  <a:cubicBezTo>
                    <a:pt x="18" y="19"/>
                    <a:pt x="0" y="27"/>
                    <a:pt x="2" y="5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2" name="Freeform 603"/>
            <p:cNvSpPr>
              <a:spLocks/>
            </p:cNvSpPr>
            <p:nvPr/>
          </p:nvSpPr>
          <p:spPr bwMode="auto">
            <a:xfrm>
              <a:off x="5713413" y="1639888"/>
              <a:ext cx="131762" cy="92075"/>
            </a:xfrm>
            <a:custGeom>
              <a:avLst/>
              <a:gdLst>
                <a:gd name="T0" fmla="*/ 23 w 30"/>
                <a:gd name="T1" fmla="*/ 0 h 21"/>
                <a:gd name="T2" fmla="*/ 27 w 30"/>
                <a:gd name="T3" fmla="*/ 14 h 21"/>
                <a:gd name="T4" fmla="*/ 15 w 30"/>
                <a:gd name="T5" fmla="*/ 19 h 21"/>
                <a:gd name="T6" fmla="*/ 23 w 30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1">
                  <a:moveTo>
                    <a:pt x="23" y="0"/>
                  </a:moveTo>
                  <a:cubicBezTo>
                    <a:pt x="23" y="0"/>
                    <a:pt x="30" y="9"/>
                    <a:pt x="27" y="14"/>
                  </a:cubicBezTo>
                  <a:cubicBezTo>
                    <a:pt x="23" y="21"/>
                    <a:pt x="15" y="19"/>
                    <a:pt x="15" y="19"/>
                  </a:cubicBezTo>
                  <a:cubicBezTo>
                    <a:pt x="15" y="19"/>
                    <a:pt x="0" y="5"/>
                    <a:pt x="23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3" name="Freeform 604"/>
            <p:cNvSpPr>
              <a:spLocks/>
            </p:cNvSpPr>
            <p:nvPr/>
          </p:nvSpPr>
          <p:spPr bwMode="auto">
            <a:xfrm>
              <a:off x="5788025" y="1662113"/>
              <a:ext cx="93662" cy="104775"/>
            </a:xfrm>
            <a:custGeom>
              <a:avLst/>
              <a:gdLst>
                <a:gd name="T0" fmla="*/ 21 w 21"/>
                <a:gd name="T1" fmla="*/ 15 h 24"/>
                <a:gd name="T2" fmla="*/ 14 w 21"/>
                <a:gd name="T3" fmla="*/ 24 h 24"/>
                <a:gd name="T4" fmla="*/ 2 w 21"/>
                <a:gd name="T5" fmla="*/ 22 h 24"/>
                <a:gd name="T6" fmla="*/ 21 w 21"/>
                <a:gd name="T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4">
                  <a:moveTo>
                    <a:pt x="21" y="15"/>
                  </a:moveTo>
                  <a:cubicBezTo>
                    <a:pt x="21" y="15"/>
                    <a:pt x="20" y="24"/>
                    <a:pt x="14" y="24"/>
                  </a:cubicBezTo>
                  <a:cubicBezTo>
                    <a:pt x="6" y="24"/>
                    <a:pt x="2" y="22"/>
                    <a:pt x="2" y="22"/>
                  </a:cubicBezTo>
                  <a:cubicBezTo>
                    <a:pt x="0" y="17"/>
                    <a:pt x="7" y="0"/>
                    <a:pt x="21" y="15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4" name="Freeform 605"/>
            <p:cNvSpPr>
              <a:spLocks/>
            </p:cNvSpPr>
            <p:nvPr/>
          </p:nvSpPr>
          <p:spPr bwMode="auto">
            <a:xfrm>
              <a:off x="5770563" y="1749425"/>
              <a:ext cx="119062" cy="101600"/>
            </a:xfrm>
            <a:custGeom>
              <a:avLst/>
              <a:gdLst>
                <a:gd name="T0" fmla="*/ 18 w 27"/>
                <a:gd name="T1" fmla="*/ 19 h 23"/>
                <a:gd name="T2" fmla="*/ 4 w 27"/>
                <a:gd name="T3" fmla="*/ 17 h 23"/>
                <a:gd name="T4" fmla="*/ 3 w 27"/>
                <a:gd name="T5" fmla="*/ 3 h 23"/>
                <a:gd name="T6" fmla="*/ 18 w 27"/>
                <a:gd name="T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8" y="19"/>
                  </a:moveTo>
                  <a:cubicBezTo>
                    <a:pt x="18" y="19"/>
                    <a:pt x="8" y="23"/>
                    <a:pt x="4" y="17"/>
                  </a:cubicBezTo>
                  <a:cubicBezTo>
                    <a:pt x="0" y="9"/>
                    <a:pt x="3" y="3"/>
                    <a:pt x="3" y="3"/>
                  </a:cubicBezTo>
                  <a:cubicBezTo>
                    <a:pt x="3" y="3"/>
                    <a:pt x="27" y="0"/>
                    <a:pt x="18" y="19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5" name="Oval 606"/>
            <p:cNvSpPr>
              <a:spLocks noChangeArrowheads="1"/>
            </p:cNvSpPr>
            <p:nvPr/>
          </p:nvSpPr>
          <p:spPr bwMode="auto">
            <a:xfrm>
              <a:off x="5740400" y="1704975"/>
              <a:ext cx="69850" cy="7143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6" name="Oval 607"/>
            <p:cNvSpPr>
              <a:spLocks noChangeArrowheads="1"/>
            </p:cNvSpPr>
            <p:nvPr/>
          </p:nvSpPr>
          <p:spPr bwMode="auto">
            <a:xfrm>
              <a:off x="5753100" y="1719263"/>
              <a:ext cx="44450" cy="42863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7" name="Freeform 608"/>
            <p:cNvSpPr>
              <a:spLocks/>
            </p:cNvSpPr>
            <p:nvPr/>
          </p:nvSpPr>
          <p:spPr bwMode="auto">
            <a:xfrm>
              <a:off x="5710238" y="1665288"/>
              <a:ext cx="42862" cy="57150"/>
            </a:xfrm>
            <a:custGeom>
              <a:avLst/>
              <a:gdLst>
                <a:gd name="T0" fmla="*/ 9 w 10"/>
                <a:gd name="T1" fmla="*/ 13 h 13"/>
                <a:gd name="T2" fmla="*/ 4 w 10"/>
                <a:gd name="T3" fmla="*/ 7 h 13"/>
                <a:gd name="T4" fmla="*/ 0 w 10"/>
                <a:gd name="T5" fmla="*/ 0 h 13"/>
                <a:gd name="T6" fmla="*/ 10 w 10"/>
                <a:gd name="T7" fmla="*/ 12 h 13"/>
                <a:gd name="T8" fmla="*/ 10 w 10"/>
                <a:gd name="T9" fmla="*/ 12 h 13"/>
                <a:gd name="T10" fmla="*/ 10 w 10"/>
                <a:gd name="T11" fmla="*/ 13 h 13"/>
                <a:gd name="T12" fmla="*/ 9 w 10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9" y="13"/>
                  </a:moveTo>
                  <a:cubicBezTo>
                    <a:pt x="7" y="11"/>
                    <a:pt x="5" y="9"/>
                    <a:pt x="4" y="7"/>
                  </a:cubicBezTo>
                  <a:cubicBezTo>
                    <a:pt x="2" y="5"/>
                    <a:pt x="1" y="3"/>
                    <a:pt x="0" y="0"/>
                  </a:cubicBezTo>
                  <a:cubicBezTo>
                    <a:pt x="2" y="5"/>
                    <a:pt x="6" y="9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8" name="Freeform 609"/>
            <p:cNvSpPr>
              <a:spLocks/>
            </p:cNvSpPr>
            <p:nvPr/>
          </p:nvSpPr>
          <p:spPr bwMode="auto">
            <a:xfrm>
              <a:off x="5788025" y="1657350"/>
              <a:ext cx="26987" cy="61913"/>
            </a:xfrm>
            <a:custGeom>
              <a:avLst/>
              <a:gdLst>
                <a:gd name="T0" fmla="*/ 6 w 6"/>
                <a:gd name="T1" fmla="*/ 0 h 14"/>
                <a:gd name="T2" fmla="*/ 2 w 6"/>
                <a:gd name="T3" fmla="*/ 14 h 14"/>
                <a:gd name="T4" fmla="*/ 0 w 6"/>
                <a:gd name="T5" fmla="*/ 14 h 14"/>
                <a:gd name="T6" fmla="*/ 0 w 6"/>
                <a:gd name="T7" fmla="*/ 13 h 14"/>
                <a:gd name="T8" fmla="*/ 0 w 6"/>
                <a:gd name="T9" fmla="*/ 13 h 14"/>
                <a:gd name="T10" fmla="*/ 6 w 6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6" y="5"/>
                    <a:pt x="4" y="9"/>
                    <a:pt x="2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9"/>
                    <a:pt x="5" y="4"/>
                    <a:pt x="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9" name="Freeform 610"/>
            <p:cNvSpPr>
              <a:spLocks/>
            </p:cNvSpPr>
            <p:nvPr/>
          </p:nvSpPr>
          <p:spPr bwMode="auto">
            <a:xfrm>
              <a:off x="5692775" y="1744663"/>
              <a:ext cx="52387" cy="17463"/>
            </a:xfrm>
            <a:custGeom>
              <a:avLst/>
              <a:gdLst>
                <a:gd name="T0" fmla="*/ 0 w 12"/>
                <a:gd name="T1" fmla="*/ 2 h 4"/>
                <a:gd name="T2" fmla="*/ 5 w 12"/>
                <a:gd name="T3" fmla="*/ 3 h 4"/>
                <a:gd name="T4" fmla="*/ 10 w 12"/>
                <a:gd name="T5" fmla="*/ 0 h 4"/>
                <a:gd name="T6" fmla="*/ 12 w 12"/>
                <a:gd name="T7" fmla="*/ 0 h 4"/>
                <a:gd name="T8" fmla="*/ 12 w 12"/>
                <a:gd name="T9" fmla="*/ 2 h 4"/>
                <a:gd name="T10" fmla="*/ 11 w 12"/>
                <a:gd name="T11" fmla="*/ 2 h 4"/>
                <a:gd name="T12" fmla="*/ 6 w 12"/>
                <a:gd name="T13" fmla="*/ 4 h 4"/>
                <a:gd name="T14" fmla="*/ 0 w 12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4">
                  <a:moveTo>
                    <a:pt x="0" y="2"/>
                  </a:moveTo>
                  <a:cubicBezTo>
                    <a:pt x="2" y="3"/>
                    <a:pt x="4" y="3"/>
                    <a:pt x="5" y="3"/>
                  </a:cubicBezTo>
                  <a:cubicBezTo>
                    <a:pt x="7" y="3"/>
                    <a:pt x="9" y="2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8" y="4"/>
                    <a:pt x="6" y="4"/>
                  </a:cubicBezTo>
                  <a:cubicBezTo>
                    <a:pt x="3" y="4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0" name="Freeform 611"/>
            <p:cNvSpPr>
              <a:spLocks/>
            </p:cNvSpPr>
            <p:nvPr/>
          </p:nvSpPr>
          <p:spPr bwMode="auto">
            <a:xfrm>
              <a:off x="5730875" y="1766888"/>
              <a:ext cx="53975" cy="71438"/>
            </a:xfrm>
            <a:custGeom>
              <a:avLst/>
              <a:gdLst>
                <a:gd name="T0" fmla="*/ 11 w 12"/>
                <a:gd name="T1" fmla="*/ 2 h 16"/>
                <a:gd name="T2" fmla="*/ 7 w 12"/>
                <a:gd name="T3" fmla="*/ 10 h 16"/>
                <a:gd name="T4" fmla="*/ 0 w 12"/>
                <a:gd name="T5" fmla="*/ 16 h 16"/>
                <a:gd name="T6" fmla="*/ 6 w 12"/>
                <a:gd name="T7" fmla="*/ 9 h 16"/>
                <a:gd name="T8" fmla="*/ 9 w 12"/>
                <a:gd name="T9" fmla="*/ 2 h 16"/>
                <a:gd name="T10" fmla="*/ 9 w 12"/>
                <a:gd name="T11" fmla="*/ 1 h 16"/>
                <a:gd name="T12" fmla="*/ 10 w 12"/>
                <a:gd name="T13" fmla="*/ 0 h 16"/>
                <a:gd name="T14" fmla="*/ 11 w 12"/>
                <a:gd name="T1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6">
                  <a:moveTo>
                    <a:pt x="11" y="2"/>
                  </a:moveTo>
                  <a:cubicBezTo>
                    <a:pt x="10" y="5"/>
                    <a:pt x="9" y="8"/>
                    <a:pt x="7" y="10"/>
                  </a:cubicBezTo>
                  <a:cubicBezTo>
                    <a:pt x="5" y="12"/>
                    <a:pt x="3" y="14"/>
                    <a:pt x="0" y="16"/>
                  </a:cubicBezTo>
                  <a:cubicBezTo>
                    <a:pt x="3" y="14"/>
                    <a:pt x="5" y="12"/>
                    <a:pt x="6" y="9"/>
                  </a:cubicBezTo>
                  <a:cubicBezTo>
                    <a:pt x="7" y="7"/>
                    <a:pt x="8" y="4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0"/>
                    <a:pt x="10" y="0"/>
                  </a:cubicBezTo>
                  <a:cubicBezTo>
                    <a:pt x="11" y="0"/>
                    <a:pt x="12" y="1"/>
                    <a:pt x="11" y="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1" name="Freeform 612"/>
            <p:cNvSpPr>
              <a:spLocks/>
            </p:cNvSpPr>
            <p:nvPr/>
          </p:nvSpPr>
          <p:spPr bwMode="auto">
            <a:xfrm>
              <a:off x="5802313" y="1766888"/>
              <a:ext cx="39687" cy="49213"/>
            </a:xfrm>
            <a:custGeom>
              <a:avLst/>
              <a:gdLst>
                <a:gd name="T0" fmla="*/ 9 w 9"/>
                <a:gd name="T1" fmla="*/ 11 h 11"/>
                <a:gd name="T2" fmla="*/ 5 w 9"/>
                <a:gd name="T3" fmla="*/ 6 h 11"/>
                <a:gd name="T4" fmla="*/ 1 w 9"/>
                <a:gd name="T5" fmla="*/ 2 h 11"/>
                <a:gd name="T6" fmla="*/ 1 w 9"/>
                <a:gd name="T7" fmla="*/ 2 h 11"/>
                <a:gd name="T8" fmla="*/ 0 w 9"/>
                <a:gd name="T9" fmla="*/ 1 h 11"/>
                <a:gd name="T10" fmla="*/ 1 w 9"/>
                <a:gd name="T11" fmla="*/ 0 h 11"/>
                <a:gd name="T12" fmla="*/ 2 w 9"/>
                <a:gd name="T13" fmla="*/ 0 h 11"/>
                <a:gd name="T14" fmla="*/ 4 w 9"/>
                <a:gd name="T15" fmla="*/ 3 h 11"/>
                <a:gd name="T16" fmla="*/ 6 w 9"/>
                <a:gd name="T17" fmla="*/ 5 h 11"/>
                <a:gd name="T18" fmla="*/ 9 w 9"/>
                <a:gd name="T1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1">
                  <a:moveTo>
                    <a:pt x="9" y="11"/>
                  </a:moveTo>
                  <a:cubicBezTo>
                    <a:pt x="8" y="10"/>
                    <a:pt x="7" y="8"/>
                    <a:pt x="5" y="6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7"/>
                    <a:pt x="8" y="9"/>
                    <a:pt x="9" y="1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2" name="Freeform 613"/>
            <p:cNvSpPr>
              <a:spLocks/>
            </p:cNvSpPr>
            <p:nvPr/>
          </p:nvSpPr>
          <p:spPr bwMode="auto">
            <a:xfrm>
              <a:off x="5807075" y="1722438"/>
              <a:ext cx="60325" cy="19050"/>
            </a:xfrm>
            <a:custGeom>
              <a:avLst/>
              <a:gdLst>
                <a:gd name="T0" fmla="*/ 14 w 14"/>
                <a:gd name="T1" fmla="*/ 2 h 4"/>
                <a:gd name="T2" fmla="*/ 8 w 14"/>
                <a:gd name="T3" fmla="*/ 1 h 4"/>
                <a:gd name="T4" fmla="*/ 2 w 14"/>
                <a:gd name="T5" fmla="*/ 4 h 4"/>
                <a:gd name="T6" fmla="*/ 0 w 14"/>
                <a:gd name="T7" fmla="*/ 4 h 4"/>
                <a:gd name="T8" fmla="*/ 0 w 14"/>
                <a:gd name="T9" fmla="*/ 2 h 4"/>
                <a:gd name="T10" fmla="*/ 1 w 14"/>
                <a:gd name="T11" fmla="*/ 2 h 4"/>
                <a:gd name="T12" fmla="*/ 8 w 14"/>
                <a:gd name="T13" fmla="*/ 0 h 4"/>
                <a:gd name="T14" fmla="*/ 14 w 1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4">
                  <a:moveTo>
                    <a:pt x="14" y="2"/>
                  </a:moveTo>
                  <a:cubicBezTo>
                    <a:pt x="12" y="1"/>
                    <a:pt x="10" y="1"/>
                    <a:pt x="8" y="1"/>
                  </a:cubicBezTo>
                  <a:cubicBezTo>
                    <a:pt x="6" y="2"/>
                    <a:pt x="4" y="3"/>
                    <a:pt x="2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10" y="0"/>
                    <a:pt x="12" y="1"/>
                    <a:pt x="14" y="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3" name="Freeform 614"/>
            <p:cNvSpPr>
              <a:spLocks/>
            </p:cNvSpPr>
            <p:nvPr/>
          </p:nvSpPr>
          <p:spPr bwMode="auto">
            <a:xfrm>
              <a:off x="5849938" y="2101850"/>
              <a:ext cx="84137" cy="74613"/>
            </a:xfrm>
            <a:custGeom>
              <a:avLst/>
              <a:gdLst>
                <a:gd name="T0" fmla="*/ 13 w 19"/>
                <a:gd name="T1" fmla="*/ 2 h 17"/>
                <a:gd name="T2" fmla="*/ 4 w 19"/>
                <a:gd name="T3" fmla="*/ 7 h 17"/>
                <a:gd name="T4" fmla="*/ 0 w 19"/>
                <a:gd name="T5" fmla="*/ 13 h 17"/>
                <a:gd name="T6" fmla="*/ 6 w 19"/>
                <a:gd name="T7" fmla="*/ 16 h 17"/>
                <a:gd name="T8" fmla="*/ 19 w 19"/>
                <a:gd name="T9" fmla="*/ 11 h 17"/>
                <a:gd name="T10" fmla="*/ 13 w 19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7">
                  <a:moveTo>
                    <a:pt x="13" y="2"/>
                  </a:moveTo>
                  <a:cubicBezTo>
                    <a:pt x="13" y="2"/>
                    <a:pt x="7" y="0"/>
                    <a:pt x="4" y="7"/>
                  </a:cubicBezTo>
                  <a:cubicBezTo>
                    <a:pt x="3" y="12"/>
                    <a:pt x="0" y="13"/>
                    <a:pt x="0" y="13"/>
                  </a:cubicBezTo>
                  <a:cubicBezTo>
                    <a:pt x="0" y="13"/>
                    <a:pt x="3" y="15"/>
                    <a:pt x="6" y="16"/>
                  </a:cubicBezTo>
                  <a:cubicBezTo>
                    <a:pt x="6" y="16"/>
                    <a:pt x="17" y="17"/>
                    <a:pt x="19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4" name="Freeform 615"/>
            <p:cNvSpPr>
              <a:spLocks/>
            </p:cNvSpPr>
            <p:nvPr/>
          </p:nvSpPr>
          <p:spPr bwMode="auto">
            <a:xfrm>
              <a:off x="5902325" y="2092325"/>
              <a:ext cx="74612" cy="119063"/>
            </a:xfrm>
            <a:custGeom>
              <a:avLst/>
              <a:gdLst>
                <a:gd name="T0" fmla="*/ 7 w 17"/>
                <a:gd name="T1" fmla="*/ 8 h 27"/>
                <a:gd name="T2" fmla="*/ 0 w 17"/>
                <a:gd name="T3" fmla="*/ 16 h 27"/>
                <a:gd name="T4" fmla="*/ 3 w 17"/>
                <a:gd name="T5" fmla="*/ 24 h 27"/>
                <a:gd name="T6" fmla="*/ 5 w 17"/>
                <a:gd name="T7" fmla="*/ 27 h 27"/>
                <a:gd name="T8" fmla="*/ 13 w 17"/>
                <a:gd name="T9" fmla="*/ 13 h 27"/>
                <a:gd name="T10" fmla="*/ 7 w 17"/>
                <a:gd name="T11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7">
                  <a:moveTo>
                    <a:pt x="7" y="8"/>
                  </a:moveTo>
                  <a:cubicBezTo>
                    <a:pt x="7" y="8"/>
                    <a:pt x="0" y="12"/>
                    <a:pt x="0" y="16"/>
                  </a:cubicBezTo>
                  <a:cubicBezTo>
                    <a:pt x="0" y="19"/>
                    <a:pt x="3" y="24"/>
                    <a:pt x="3" y="24"/>
                  </a:cubicBezTo>
                  <a:cubicBezTo>
                    <a:pt x="3" y="24"/>
                    <a:pt x="6" y="25"/>
                    <a:pt x="5" y="27"/>
                  </a:cubicBezTo>
                  <a:cubicBezTo>
                    <a:pt x="5" y="27"/>
                    <a:pt x="17" y="26"/>
                    <a:pt x="13" y="13"/>
                  </a:cubicBezTo>
                  <a:cubicBezTo>
                    <a:pt x="10" y="0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5" name="Freeform 616"/>
            <p:cNvSpPr>
              <a:spLocks/>
            </p:cNvSpPr>
            <p:nvPr/>
          </p:nvSpPr>
          <p:spPr bwMode="auto">
            <a:xfrm>
              <a:off x="5845175" y="2049463"/>
              <a:ext cx="74612" cy="109538"/>
            </a:xfrm>
            <a:custGeom>
              <a:avLst/>
              <a:gdLst>
                <a:gd name="T0" fmla="*/ 0 w 17"/>
                <a:gd name="T1" fmla="*/ 8 h 25"/>
                <a:gd name="T2" fmla="*/ 12 w 17"/>
                <a:gd name="T3" fmla="*/ 3 h 25"/>
                <a:gd name="T4" fmla="*/ 17 w 17"/>
                <a:gd name="T5" fmla="*/ 13 h 25"/>
                <a:gd name="T6" fmla="*/ 0 w 17"/>
                <a:gd name="T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5">
                  <a:moveTo>
                    <a:pt x="0" y="8"/>
                  </a:moveTo>
                  <a:cubicBezTo>
                    <a:pt x="0" y="8"/>
                    <a:pt x="7" y="0"/>
                    <a:pt x="12" y="3"/>
                  </a:cubicBezTo>
                  <a:cubicBezTo>
                    <a:pt x="17" y="7"/>
                    <a:pt x="17" y="13"/>
                    <a:pt x="17" y="13"/>
                  </a:cubicBezTo>
                  <a:cubicBezTo>
                    <a:pt x="17" y="13"/>
                    <a:pt x="7" y="25"/>
                    <a:pt x="0" y="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6" name="Freeform 617"/>
            <p:cNvSpPr>
              <a:spLocks/>
            </p:cNvSpPr>
            <p:nvPr/>
          </p:nvSpPr>
          <p:spPr bwMode="auto">
            <a:xfrm>
              <a:off x="5859463" y="2022475"/>
              <a:ext cx="100012" cy="79375"/>
            </a:xfrm>
            <a:custGeom>
              <a:avLst/>
              <a:gdLst>
                <a:gd name="T0" fmla="*/ 15 w 23"/>
                <a:gd name="T1" fmla="*/ 0 h 18"/>
                <a:gd name="T2" fmla="*/ 23 w 23"/>
                <a:gd name="T3" fmla="*/ 10 h 18"/>
                <a:gd name="T4" fmla="*/ 16 w 23"/>
                <a:gd name="T5" fmla="*/ 18 h 18"/>
                <a:gd name="T6" fmla="*/ 15 w 23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8">
                  <a:moveTo>
                    <a:pt x="15" y="0"/>
                  </a:moveTo>
                  <a:cubicBezTo>
                    <a:pt x="15" y="0"/>
                    <a:pt x="23" y="5"/>
                    <a:pt x="23" y="10"/>
                  </a:cubicBezTo>
                  <a:cubicBezTo>
                    <a:pt x="22" y="16"/>
                    <a:pt x="16" y="18"/>
                    <a:pt x="16" y="18"/>
                  </a:cubicBezTo>
                  <a:cubicBezTo>
                    <a:pt x="16" y="18"/>
                    <a:pt x="0" y="13"/>
                    <a:pt x="15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7" name="Freeform 618"/>
            <p:cNvSpPr>
              <a:spLocks/>
            </p:cNvSpPr>
            <p:nvPr/>
          </p:nvSpPr>
          <p:spPr bwMode="auto">
            <a:xfrm>
              <a:off x="5938838" y="2039938"/>
              <a:ext cx="74612" cy="84138"/>
            </a:xfrm>
            <a:custGeom>
              <a:avLst/>
              <a:gdLst>
                <a:gd name="T0" fmla="*/ 15 w 17"/>
                <a:gd name="T1" fmla="*/ 6 h 19"/>
                <a:gd name="T2" fmla="*/ 13 w 17"/>
                <a:gd name="T3" fmla="*/ 15 h 19"/>
                <a:gd name="T4" fmla="*/ 3 w 17"/>
                <a:gd name="T5" fmla="*/ 19 h 19"/>
                <a:gd name="T6" fmla="*/ 15 w 17"/>
                <a:gd name="T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15" y="6"/>
                  </a:moveTo>
                  <a:cubicBezTo>
                    <a:pt x="15" y="6"/>
                    <a:pt x="17" y="13"/>
                    <a:pt x="13" y="15"/>
                  </a:cubicBezTo>
                  <a:cubicBezTo>
                    <a:pt x="7" y="18"/>
                    <a:pt x="3" y="19"/>
                    <a:pt x="3" y="19"/>
                  </a:cubicBezTo>
                  <a:cubicBezTo>
                    <a:pt x="0" y="15"/>
                    <a:pt x="0" y="0"/>
                    <a:pt x="15" y="6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8" name="Freeform 619"/>
            <p:cNvSpPr>
              <a:spLocks/>
            </p:cNvSpPr>
            <p:nvPr/>
          </p:nvSpPr>
          <p:spPr bwMode="auto">
            <a:xfrm>
              <a:off x="5946775" y="2079625"/>
              <a:ext cx="74612" cy="106363"/>
            </a:xfrm>
            <a:custGeom>
              <a:avLst/>
              <a:gdLst>
                <a:gd name="T0" fmla="*/ 17 w 17"/>
                <a:gd name="T1" fmla="*/ 18 h 24"/>
                <a:gd name="T2" fmla="*/ 6 w 17"/>
                <a:gd name="T3" fmla="*/ 21 h 24"/>
                <a:gd name="T4" fmla="*/ 0 w 17"/>
                <a:gd name="T5" fmla="*/ 11 h 24"/>
                <a:gd name="T6" fmla="*/ 17 w 17"/>
                <a:gd name="T7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4">
                  <a:moveTo>
                    <a:pt x="17" y="18"/>
                  </a:moveTo>
                  <a:cubicBezTo>
                    <a:pt x="17" y="18"/>
                    <a:pt x="10" y="24"/>
                    <a:pt x="6" y="21"/>
                  </a:cubicBezTo>
                  <a:cubicBezTo>
                    <a:pt x="0" y="17"/>
                    <a:pt x="0" y="11"/>
                    <a:pt x="0" y="11"/>
                  </a:cubicBezTo>
                  <a:cubicBezTo>
                    <a:pt x="0" y="11"/>
                    <a:pt x="17" y="0"/>
                    <a:pt x="17" y="1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9" name="Freeform 620"/>
            <p:cNvSpPr>
              <a:spLocks/>
            </p:cNvSpPr>
            <p:nvPr/>
          </p:nvSpPr>
          <p:spPr bwMode="auto">
            <a:xfrm>
              <a:off x="5899150" y="2084388"/>
              <a:ext cx="65087" cy="61913"/>
            </a:xfrm>
            <a:custGeom>
              <a:avLst/>
              <a:gdLst>
                <a:gd name="T0" fmla="*/ 13 w 15"/>
                <a:gd name="T1" fmla="*/ 4 h 14"/>
                <a:gd name="T2" fmla="*/ 10 w 15"/>
                <a:gd name="T3" fmla="*/ 13 h 14"/>
                <a:gd name="T4" fmla="*/ 2 w 15"/>
                <a:gd name="T5" fmla="*/ 10 h 14"/>
                <a:gd name="T6" fmla="*/ 5 w 15"/>
                <a:gd name="T7" fmla="*/ 1 h 14"/>
                <a:gd name="T8" fmla="*/ 13 w 15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3" y="4"/>
                  </a:moveTo>
                  <a:cubicBezTo>
                    <a:pt x="15" y="7"/>
                    <a:pt x="13" y="11"/>
                    <a:pt x="10" y="13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6"/>
                    <a:pt x="2" y="3"/>
                    <a:pt x="5" y="1"/>
                  </a:cubicBezTo>
                  <a:cubicBezTo>
                    <a:pt x="8" y="0"/>
                    <a:pt x="12" y="1"/>
                    <a:pt x="13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0" name="Freeform 621"/>
            <p:cNvSpPr>
              <a:spLocks/>
            </p:cNvSpPr>
            <p:nvPr/>
          </p:nvSpPr>
          <p:spPr bwMode="auto">
            <a:xfrm>
              <a:off x="5911850" y="2092325"/>
              <a:ext cx="39687" cy="39688"/>
            </a:xfrm>
            <a:custGeom>
              <a:avLst/>
              <a:gdLst>
                <a:gd name="T0" fmla="*/ 8 w 9"/>
                <a:gd name="T1" fmla="*/ 3 h 9"/>
                <a:gd name="T2" fmla="*/ 6 w 9"/>
                <a:gd name="T3" fmla="*/ 8 h 9"/>
                <a:gd name="T4" fmla="*/ 1 w 9"/>
                <a:gd name="T5" fmla="*/ 7 h 9"/>
                <a:gd name="T6" fmla="*/ 3 w 9"/>
                <a:gd name="T7" fmla="*/ 1 h 9"/>
                <a:gd name="T8" fmla="*/ 8 w 9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8" y="3"/>
                  </a:moveTo>
                  <a:cubicBezTo>
                    <a:pt x="9" y="5"/>
                    <a:pt x="8" y="8"/>
                    <a:pt x="6" y="8"/>
                  </a:cubicBezTo>
                  <a:cubicBezTo>
                    <a:pt x="4" y="9"/>
                    <a:pt x="2" y="9"/>
                    <a:pt x="1" y="7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1"/>
                    <a:pt x="8" y="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1" name="Freeform 622"/>
            <p:cNvSpPr>
              <a:spLocks/>
            </p:cNvSpPr>
            <p:nvPr/>
          </p:nvSpPr>
          <p:spPr bwMode="auto">
            <a:xfrm>
              <a:off x="5859463" y="2084388"/>
              <a:ext cx="47625" cy="26988"/>
            </a:xfrm>
            <a:custGeom>
              <a:avLst/>
              <a:gdLst>
                <a:gd name="T0" fmla="*/ 11 w 11"/>
                <a:gd name="T1" fmla="*/ 6 h 6"/>
                <a:gd name="T2" fmla="*/ 5 w 11"/>
                <a:gd name="T3" fmla="*/ 4 h 6"/>
                <a:gd name="T4" fmla="*/ 0 w 11"/>
                <a:gd name="T5" fmla="*/ 0 h 6"/>
                <a:gd name="T6" fmla="*/ 11 w 11"/>
                <a:gd name="T7" fmla="*/ 5 h 6"/>
                <a:gd name="T8" fmla="*/ 11 w 11"/>
                <a:gd name="T9" fmla="*/ 5 h 6"/>
                <a:gd name="T10" fmla="*/ 11 w 11"/>
                <a:gd name="T11" fmla="*/ 5 h 6"/>
                <a:gd name="T12" fmla="*/ 11 w 1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cubicBezTo>
                    <a:pt x="9" y="5"/>
                    <a:pt x="7" y="5"/>
                    <a:pt x="5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3" y="3"/>
                    <a:pt x="7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2" name="Freeform 623"/>
            <p:cNvSpPr>
              <a:spLocks/>
            </p:cNvSpPr>
            <p:nvPr/>
          </p:nvSpPr>
          <p:spPr bwMode="auto">
            <a:xfrm>
              <a:off x="5929313" y="2035175"/>
              <a:ext cx="9525" cy="57150"/>
            </a:xfrm>
            <a:custGeom>
              <a:avLst/>
              <a:gdLst>
                <a:gd name="T0" fmla="*/ 0 w 2"/>
                <a:gd name="T1" fmla="*/ 0 h 13"/>
                <a:gd name="T2" fmla="*/ 2 w 2"/>
                <a:gd name="T3" fmla="*/ 12 h 13"/>
                <a:gd name="T4" fmla="*/ 1 w 2"/>
                <a:gd name="T5" fmla="*/ 13 h 13"/>
                <a:gd name="T6" fmla="*/ 1 w 2"/>
                <a:gd name="T7" fmla="*/ 12 h 13"/>
                <a:gd name="T8" fmla="*/ 1 w 2"/>
                <a:gd name="T9" fmla="*/ 12 h 13"/>
                <a:gd name="T10" fmla="*/ 0 w 2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3">
                  <a:moveTo>
                    <a:pt x="0" y="0"/>
                  </a:moveTo>
                  <a:cubicBezTo>
                    <a:pt x="2" y="4"/>
                    <a:pt x="2" y="8"/>
                    <a:pt x="2" y="12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3" name="Freeform 624"/>
            <p:cNvSpPr>
              <a:spLocks/>
            </p:cNvSpPr>
            <p:nvPr/>
          </p:nvSpPr>
          <p:spPr bwMode="auto">
            <a:xfrm>
              <a:off x="5876925" y="2128838"/>
              <a:ext cx="34925" cy="25400"/>
            </a:xfrm>
            <a:custGeom>
              <a:avLst/>
              <a:gdLst>
                <a:gd name="T0" fmla="*/ 0 w 8"/>
                <a:gd name="T1" fmla="*/ 6 h 6"/>
                <a:gd name="T2" fmla="*/ 6 w 8"/>
                <a:gd name="T3" fmla="*/ 1 h 6"/>
                <a:gd name="T4" fmla="*/ 7 w 8"/>
                <a:gd name="T5" fmla="*/ 1 h 6"/>
                <a:gd name="T6" fmla="*/ 8 w 8"/>
                <a:gd name="T7" fmla="*/ 2 h 6"/>
                <a:gd name="T8" fmla="*/ 8 w 8"/>
                <a:gd name="T9" fmla="*/ 2 h 6"/>
                <a:gd name="T10" fmla="*/ 8 w 8"/>
                <a:gd name="T11" fmla="*/ 2 h 6"/>
                <a:gd name="T12" fmla="*/ 4 w 8"/>
                <a:gd name="T13" fmla="*/ 5 h 6"/>
                <a:gd name="T14" fmla="*/ 0 w 8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3" y="6"/>
                    <a:pt x="6" y="4"/>
                    <a:pt x="6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6" y="5"/>
                    <a:pt x="4" y="5"/>
                  </a:cubicBezTo>
                  <a:cubicBezTo>
                    <a:pt x="3" y="6"/>
                    <a:pt x="1" y="6"/>
                    <a:pt x="0" y="6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4" name="Freeform 625"/>
            <p:cNvSpPr>
              <a:spLocks/>
            </p:cNvSpPr>
            <p:nvPr/>
          </p:nvSpPr>
          <p:spPr bwMode="auto">
            <a:xfrm>
              <a:off x="5934075" y="2132013"/>
              <a:ext cx="17462" cy="66675"/>
            </a:xfrm>
            <a:custGeom>
              <a:avLst/>
              <a:gdLst>
                <a:gd name="T0" fmla="*/ 3 w 4"/>
                <a:gd name="T1" fmla="*/ 1 h 15"/>
                <a:gd name="T2" fmla="*/ 3 w 4"/>
                <a:gd name="T3" fmla="*/ 9 h 15"/>
                <a:gd name="T4" fmla="*/ 0 w 4"/>
                <a:gd name="T5" fmla="*/ 15 h 15"/>
                <a:gd name="T6" fmla="*/ 2 w 4"/>
                <a:gd name="T7" fmla="*/ 9 h 15"/>
                <a:gd name="T8" fmla="*/ 1 w 4"/>
                <a:gd name="T9" fmla="*/ 2 h 15"/>
                <a:gd name="T10" fmla="*/ 1 w 4"/>
                <a:gd name="T11" fmla="*/ 2 h 15"/>
                <a:gd name="T12" fmla="*/ 2 w 4"/>
                <a:gd name="T13" fmla="*/ 0 h 15"/>
                <a:gd name="T14" fmla="*/ 3 w 4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5">
                  <a:moveTo>
                    <a:pt x="3" y="1"/>
                  </a:moveTo>
                  <a:cubicBezTo>
                    <a:pt x="4" y="4"/>
                    <a:pt x="4" y="6"/>
                    <a:pt x="3" y="9"/>
                  </a:cubicBezTo>
                  <a:cubicBezTo>
                    <a:pt x="3" y="11"/>
                    <a:pt x="1" y="13"/>
                    <a:pt x="0" y="15"/>
                  </a:cubicBezTo>
                  <a:cubicBezTo>
                    <a:pt x="1" y="13"/>
                    <a:pt x="2" y="11"/>
                    <a:pt x="2" y="9"/>
                  </a:cubicBezTo>
                  <a:cubicBezTo>
                    <a:pt x="2" y="6"/>
                    <a:pt x="2" y="4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5" name="Freeform 626"/>
            <p:cNvSpPr>
              <a:spLocks/>
            </p:cNvSpPr>
            <p:nvPr/>
          </p:nvSpPr>
          <p:spPr bwMode="auto">
            <a:xfrm>
              <a:off x="5959475" y="2124075"/>
              <a:ext cx="49212" cy="22225"/>
            </a:xfrm>
            <a:custGeom>
              <a:avLst/>
              <a:gdLst>
                <a:gd name="T0" fmla="*/ 11 w 11"/>
                <a:gd name="T1" fmla="*/ 5 h 5"/>
                <a:gd name="T2" fmla="*/ 6 w 11"/>
                <a:gd name="T3" fmla="*/ 3 h 5"/>
                <a:gd name="T4" fmla="*/ 1 w 11"/>
                <a:gd name="T5" fmla="*/ 2 h 5"/>
                <a:gd name="T6" fmla="*/ 1 w 11"/>
                <a:gd name="T7" fmla="*/ 2 h 5"/>
                <a:gd name="T8" fmla="*/ 0 w 11"/>
                <a:gd name="T9" fmla="*/ 1 h 5"/>
                <a:gd name="T10" fmla="*/ 1 w 11"/>
                <a:gd name="T11" fmla="*/ 0 h 5"/>
                <a:gd name="T12" fmla="*/ 1 w 11"/>
                <a:gd name="T13" fmla="*/ 0 h 5"/>
                <a:gd name="T14" fmla="*/ 7 w 11"/>
                <a:gd name="T15" fmla="*/ 2 h 5"/>
                <a:gd name="T16" fmla="*/ 11 w 11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3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5" y="1"/>
                    <a:pt x="7" y="2"/>
                  </a:cubicBezTo>
                  <a:cubicBezTo>
                    <a:pt x="8" y="3"/>
                    <a:pt x="10" y="4"/>
                    <a:pt x="11" y="5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6" name="Freeform 627"/>
            <p:cNvSpPr>
              <a:spLocks/>
            </p:cNvSpPr>
            <p:nvPr/>
          </p:nvSpPr>
          <p:spPr bwMode="auto">
            <a:xfrm>
              <a:off x="5951538" y="2071688"/>
              <a:ext cx="47625" cy="30163"/>
            </a:xfrm>
            <a:custGeom>
              <a:avLst/>
              <a:gdLst>
                <a:gd name="T0" fmla="*/ 11 w 11"/>
                <a:gd name="T1" fmla="*/ 1 h 7"/>
                <a:gd name="T2" fmla="*/ 2 w 11"/>
                <a:gd name="T3" fmla="*/ 7 h 7"/>
                <a:gd name="T4" fmla="*/ 1 w 11"/>
                <a:gd name="T5" fmla="*/ 7 h 7"/>
                <a:gd name="T6" fmla="*/ 0 w 11"/>
                <a:gd name="T7" fmla="*/ 6 h 7"/>
                <a:gd name="T8" fmla="*/ 0 w 11"/>
                <a:gd name="T9" fmla="*/ 6 h 7"/>
                <a:gd name="T10" fmla="*/ 0 w 11"/>
                <a:gd name="T11" fmla="*/ 6 h 7"/>
                <a:gd name="T12" fmla="*/ 11 w 11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">
                  <a:moveTo>
                    <a:pt x="11" y="1"/>
                  </a:moveTo>
                  <a:cubicBezTo>
                    <a:pt x="7" y="1"/>
                    <a:pt x="4" y="4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2"/>
                    <a:pt x="7" y="0"/>
                    <a:pt x="11" y="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7" name="Freeform 628"/>
            <p:cNvSpPr>
              <a:spLocks/>
            </p:cNvSpPr>
            <p:nvPr/>
          </p:nvSpPr>
          <p:spPr bwMode="auto">
            <a:xfrm>
              <a:off x="6781800" y="1873250"/>
              <a:ext cx="166687" cy="171450"/>
            </a:xfrm>
            <a:custGeom>
              <a:avLst/>
              <a:gdLst>
                <a:gd name="T0" fmla="*/ 6 w 38"/>
                <a:gd name="T1" fmla="*/ 2 h 39"/>
                <a:gd name="T2" fmla="*/ 15 w 38"/>
                <a:gd name="T3" fmla="*/ 0 h 39"/>
                <a:gd name="T4" fmla="*/ 24 w 38"/>
                <a:gd name="T5" fmla="*/ 3 h 39"/>
                <a:gd name="T6" fmla="*/ 37 w 38"/>
                <a:gd name="T7" fmla="*/ 19 h 39"/>
                <a:gd name="T8" fmla="*/ 37 w 38"/>
                <a:gd name="T9" fmla="*/ 29 h 39"/>
                <a:gd name="T10" fmla="*/ 35 w 38"/>
                <a:gd name="T11" fmla="*/ 35 h 39"/>
                <a:gd name="T12" fmla="*/ 29 w 38"/>
                <a:gd name="T13" fmla="*/ 38 h 39"/>
                <a:gd name="T14" fmla="*/ 26 w 38"/>
                <a:gd name="T15" fmla="*/ 39 h 39"/>
                <a:gd name="T16" fmla="*/ 23 w 38"/>
                <a:gd name="T17" fmla="*/ 38 h 39"/>
                <a:gd name="T18" fmla="*/ 18 w 38"/>
                <a:gd name="T19" fmla="*/ 35 h 39"/>
                <a:gd name="T20" fmla="*/ 13 w 38"/>
                <a:gd name="T21" fmla="*/ 27 h 39"/>
                <a:gd name="T22" fmla="*/ 13 w 38"/>
                <a:gd name="T23" fmla="*/ 27 h 39"/>
                <a:gd name="T24" fmla="*/ 16 w 38"/>
                <a:gd name="T25" fmla="*/ 26 h 39"/>
                <a:gd name="T26" fmla="*/ 14 w 38"/>
                <a:gd name="T27" fmla="*/ 29 h 39"/>
                <a:gd name="T28" fmla="*/ 12 w 38"/>
                <a:gd name="T29" fmla="*/ 30 h 39"/>
                <a:gd name="T30" fmla="*/ 8 w 38"/>
                <a:gd name="T31" fmla="*/ 28 h 39"/>
                <a:gd name="T32" fmla="*/ 3 w 38"/>
                <a:gd name="T33" fmla="*/ 21 h 39"/>
                <a:gd name="T34" fmla="*/ 1 w 38"/>
                <a:gd name="T35" fmla="*/ 6 h 39"/>
                <a:gd name="T36" fmla="*/ 4 w 38"/>
                <a:gd name="T37" fmla="*/ 20 h 39"/>
                <a:gd name="T38" fmla="*/ 9 w 38"/>
                <a:gd name="T39" fmla="*/ 26 h 39"/>
                <a:gd name="T40" fmla="*/ 12 w 38"/>
                <a:gd name="T41" fmla="*/ 27 h 39"/>
                <a:gd name="T42" fmla="*/ 13 w 38"/>
                <a:gd name="T43" fmla="*/ 26 h 39"/>
                <a:gd name="T44" fmla="*/ 13 w 38"/>
                <a:gd name="T45" fmla="*/ 23 h 39"/>
                <a:gd name="T46" fmla="*/ 15 w 38"/>
                <a:gd name="T47" fmla="*/ 25 h 39"/>
                <a:gd name="T48" fmla="*/ 27 w 38"/>
                <a:gd name="T49" fmla="*/ 32 h 39"/>
                <a:gd name="T50" fmla="*/ 32 w 38"/>
                <a:gd name="T51" fmla="*/ 28 h 39"/>
                <a:gd name="T52" fmla="*/ 31 w 38"/>
                <a:gd name="T53" fmla="*/ 20 h 39"/>
                <a:gd name="T54" fmla="*/ 22 w 38"/>
                <a:gd name="T55" fmla="*/ 6 h 39"/>
                <a:gd name="T56" fmla="*/ 6 w 38"/>
                <a:gd name="T57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9">
                  <a:moveTo>
                    <a:pt x="6" y="2"/>
                  </a:moveTo>
                  <a:cubicBezTo>
                    <a:pt x="8" y="0"/>
                    <a:pt x="12" y="0"/>
                    <a:pt x="15" y="0"/>
                  </a:cubicBezTo>
                  <a:cubicBezTo>
                    <a:pt x="18" y="0"/>
                    <a:pt x="22" y="1"/>
                    <a:pt x="24" y="3"/>
                  </a:cubicBezTo>
                  <a:cubicBezTo>
                    <a:pt x="30" y="7"/>
                    <a:pt x="34" y="12"/>
                    <a:pt x="37" y="19"/>
                  </a:cubicBezTo>
                  <a:cubicBezTo>
                    <a:pt x="38" y="22"/>
                    <a:pt x="38" y="26"/>
                    <a:pt x="37" y="29"/>
                  </a:cubicBezTo>
                  <a:cubicBezTo>
                    <a:pt x="37" y="31"/>
                    <a:pt x="36" y="33"/>
                    <a:pt x="35" y="35"/>
                  </a:cubicBezTo>
                  <a:cubicBezTo>
                    <a:pt x="33" y="36"/>
                    <a:pt x="31" y="37"/>
                    <a:pt x="29" y="38"/>
                  </a:cubicBezTo>
                  <a:cubicBezTo>
                    <a:pt x="29" y="38"/>
                    <a:pt x="28" y="39"/>
                    <a:pt x="26" y="39"/>
                  </a:cubicBezTo>
                  <a:cubicBezTo>
                    <a:pt x="25" y="39"/>
                    <a:pt x="24" y="38"/>
                    <a:pt x="23" y="38"/>
                  </a:cubicBezTo>
                  <a:cubicBezTo>
                    <a:pt x="21" y="37"/>
                    <a:pt x="20" y="36"/>
                    <a:pt x="18" y="35"/>
                  </a:cubicBezTo>
                  <a:cubicBezTo>
                    <a:pt x="16" y="33"/>
                    <a:pt x="14" y="30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7"/>
                    <a:pt x="15" y="28"/>
                    <a:pt x="14" y="29"/>
                  </a:cubicBezTo>
                  <a:cubicBezTo>
                    <a:pt x="14" y="29"/>
                    <a:pt x="13" y="30"/>
                    <a:pt x="12" y="30"/>
                  </a:cubicBezTo>
                  <a:cubicBezTo>
                    <a:pt x="10" y="30"/>
                    <a:pt x="8" y="29"/>
                    <a:pt x="8" y="28"/>
                  </a:cubicBezTo>
                  <a:cubicBezTo>
                    <a:pt x="6" y="26"/>
                    <a:pt x="4" y="23"/>
                    <a:pt x="3" y="21"/>
                  </a:cubicBezTo>
                  <a:cubicBezTo>
                    <a:pt x="1" y="16"/>
                    <a:pt x="0" y="11"/>
                    <a:pt x="1" y="6"/>
                  </a:cubicBezTo>
                  <a:cubicBezTo>
                    <a:pt x="0" y="11"/>
                    <a:pt x="2" y="16"/>
                    <a:pt x="4" y="20"/>
                  </a:cubicBezTo>
                  <a:cubicBezTo>
                    <a:pt x="6" y="22"/>
                    <a:pt x="7" y="25"/>
                    <a:pt x="9" y="26"/>
                  </a:cubicBezTo>
                  <a:cubicBezTo>
                    <a:pt x="10" y="27"/>
                    <a:pt x="11" y="28"/>
                    <a:pt x="12" y="27"/>
                  </a:cubicBezTo>
                  <a:cubicBezTo>
                    <a:pt x="12" y="27"/>
                    <a:pt x="12" y="27"/>
                    <a:pt x="13" y="26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9" y="29"/>
                    <a:pt x="24" y="34"/>
                    <a:pt x="27" y="32"/>
                  </a:cubicBezTo>
                  <a:cubicBezTo>
                    <a:pt x="30" y="31"/>
                    <a:pt x="31" y="30"/>
                    <a:pt x="32" y="28"/>
                  </a:cubicBezTo>
                  <a:cubicBezTo>
                    <a:pt x="32" y="26"/>
                    <a:pt x="32" y="23"/>
                    <a:pt x="31" y="20"/>
                  </a:cubicBezTo>
                  <a:cubicBezTo>
                    <a:pt x="30" y="15"/>
                    <a:pt x="26" y="10"/>
                    <a:pt x="22" y="6"/>
                  </a:cubicBezTo>
                  <a:cubicBezTo>
                    <a:pt x="18" y="2"/>
                    <a:pt x="12" y="1"/>
                    <a:pt x="6" y="2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8" name="Freeform 629"/>
            <p:cNvSpPr>
              <a:spLocks/>
            </p:cNvSpPr>
            <p:nvPr/>
          </p:nvSpPr>
          <p:spPr bwMode="auto">
            <a:xfrm>
              <a:off x="6153150" y="2251075"/>
              <a:ext cx="166687" cy="66675"/>
            </a:xfrm>
            <a:custGeom>
              <a:avLst/>
              <a:gdLst>
                <a:gd name="T0" fmla="*/ 33 w 38"/>
                <a:gd name="T1" fmla="*/ 15 h 15"/>
                <a:gd name="T2" fmla="*/ 27 w 38"/>
                <a:gd name="T3" fmla="*/ 9 h 15"/>
                <a:gd name="T4" fmla="*/ 19 w 38"/>
                <a:gd name="T5" fmla="*/ 4 h 15"/>
                <a:gd name="T6" fmla="*/ 10 w 38"/>
                <a:gd name="T7" fmla="*/ 2 h 15"/>
                <a:gd name="T8" fmla="*/ 5 w 38"/>
                <a:gd name="T9" fmla="*/ 2 h 15"/>
                <a:gd name="T10" fmla="*/ 0 w 38"/>
                <a:gd name="T11" fmla="*/ 2 h 15"/>
                <a:gd name="T12" fmla="*/ 5 w 38"/>
                <a:gd name="T13" fmla="*/ 1 h 15"/>
                <a:gd name="T14" fmla="*/ 10 w 38"/>
                <a:gd name="T15" fmla="*/ 1 h 15"/>
                <a:gd name="T16" fmla="*/ 20 w 38"/>
                <a:gd name="T17" fmla="*/ 2 h 15"/>
                <a:gd name="T18" fmla="*/ 29 w 38"/>
                <a:gd name="T19" fmla="*/ 5 h 15"/>
                <a:gd name="T20" fmla="*/ 38 w 38"/>
                <a:gd name="T21" fmla="*/ 12 h 15"/>
                <a:gd name="T22" fmla="*/ 33 w 38"/>
                <a:gd name="T2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5">
                  <a:moveTo>
                    <a:pt x="33" y="15"/>
                  </a:moveTo>
                  <a:cubicBezTo>
                    <a:pt x="32" y="13"/>
                    <a:pt x="29" y="10"/>
                    <a:pt x="27" y="9"/>
                  </a:cubicBezTo>
                  <a:cubicBezTo>
                    <a:pt x="25" y="7"/>
                    <a:pt x="22" y="5"/>
                    <a:pt x="19" y="4"/>
                  </a:cubicBezTo>
                  <a:cubicBezTo>
                    <a:pt x="16" y="3"/>
                    <a:pt x="13" y="2"/>
                    <a:pt x="10" y="2"/>
                  </a:cubicBezTo>
                  <a:cubicBezTo>
                    <a:pt x="8" y="2"/>
                    <a:pt x="7" y="2"/>
                    <a:pt x="5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1"/>
                    <a:pt x="8" y="1"/>
                    <a:pt x="10" y="1"/>
                  </a:cubicBezTo>
                  <a:cubicBezTo>
                    <a:pt x="13" y="0"/>
                    <a:pt x="16" y="1"/>
                    <a:pt x="20" y="2"/>
                  </a:cubicBezTo>
                  <a:cubicBezTo>
                    <a:pt x="23" y="2"/>
                    <a:pt x="26" y="3"/>
                    <a:pt x="29" y="5"/>
                  </a:cubicBezTo>
                  <a:cubicBezTo>
                    <a:pt x="32" y="7"/>
                    <a:pt x="35" y="9"/>
                    <a:pt x="38" y="12"/>
                  </a:cubicBezTo>
                  <a:lnTo>
                    <a:pt x="33" y="1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795" name="TextBox 1"/>
          <p:cNvSpPr txBox="1"/>
          <p:nvPr/>
        </p:nvSpPr>
        <p:spPr>
          <a:xfrm>
            <a:off x="1073149" y="2749190"/>
            <a:ext cx="10100679" cy="2123630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2020</a:t>
            </a:r>
          </a:p>
          <a:p>
            <a:pPr algn="ctr"/>
            <a:r>
              <a:rPr lang="zh-CN" altLang="en-US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新年快乐  谢谢观看</a:t>
            </a:r>
            <a:endParaRPr lang="zh-CN" altLang="en-US" sz="6600" b="1" dirty="0">
              <a:solidFill>
                <a:prstClr val="white"/>
              </a:solidFill>
              <a:latin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796" name="组合 795"/>
          <p:cNvGrpSpPr/>
          <p:nvPr/>
        </p:nvGrpSpPr>
        <p:grpSpPr>
          <a:xfrm>
            <a:off x="4556081" y="5558480"/>
            <a:ext cx="3406775" cy="833437"/>
            <a:chOff x="4562476" y="709613"/>
            <a:chExt cx="3406775" cy="833437"/>
          </a:xfrm>
        </p:grpSpPr>
        <p:sp>
          <p:nvSpPr>
            <p:cNvPr id="797" name="Oval 73"/>
            <p:cNvSpPr>
              <a:spLocks noChangeArrowheads="1"/>
            </p:cNvSpPr>
            <p:nvPr/>
          </p:nvSpPr>
          <p:spPr bwMode="auto">
            <a:xfrm>
              <a:off x="4562476" y="709613"/>
              <a:ext cx="811213" cy="823912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0" name="Freeform 74"/>
            <p:cNvSpPr>
              <a:spLocks noEditPoints="1"/>
            </p:cNvSpPr>
            <p:nvPr/>
          </p:nvSpPr>
          <p:spPr bwMode="auto">
            <a:xfrm>
              <a:off x="4621213" y="769938"/>
              <a:ext cx="685800" cy="703262"/>
            </a:xfrm>
            <a:custGeom>
              <a:avLst/>
              <a:gdLst>
                <a:gd name="T0" fmla="*/ 41 w 82"/>
                <a:gd name="T1" fmla="*/ 82 h 82"/>
                <a:gd name="T2" fmla="*/ 0 w 82"/>
                <a:gd name="T3" fmla="*/ 41 h 82"/>
                <a:gd name="T4" fmla="*/ 41 w 82"/>
                <a:gd name="T5" fmla="*/ 0 h 82"/>
                <a:gd name="T6" fmla="*/ 82 w 82"/>
                <a:gd name="T7" fmla="*/ 41 h 82"/>
                <a:gd name="T8" fmla="*/ 41 w 82"/>
                <a:gd name="T9" fmla="*/ 82 h 82"/>
                <a:gd name="T10" fmla="*/ 41 w 82"/>
                <a:gd name="T11" fmla="*/ 2 h 82"/>
                <a:gd name="T12" fmla="*/ 3 w 82"/>
                <a:gd name="T13" fmla="*/ 41 h 82"/>
                <a:gd name="T14" fmla="*/ 41 w 82"/>
                <a:gd name="T15" fmla="*/ 80 h 82"/>
                <a:gd name="T16" fmla="*/ 80 w 82"/>
                <a:gd name="T17" fmla="*/ 41 h 82"/>
                <a:gd name="T18" fmla="*/ 41 w 82"/>
                <a:gd name="T1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2">
                  <a:moveTo>
                    <a:pt x="41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2" y="18"/>
                    <a:pt x="82" y="41"/>
                  </a:cubicBezTo>
                  <a:cubicBezTo>
                    <a:pt x="82" y="64"/>
                    <a:pt x="64" y="82"/>
                    <a:pt x="41" y="82"/>
                  </a:cubicBezTo>
                  <a:close/>
                  <a:moveTo>
                    <a:pt x="41" y="2"/>
                  </a:moveTo>
                  <a:cubicBezTo>
                    <a:pt x="20" y="2"/>
                    <a:pt x="3" y="20"/>
                    <a:pt x="3" y="41"/>
                  </a:cubicBezTo>
                  <a:cubicBezTo>
                    <a:pt x="3" y="62"/>
                    <a:pt x="20" y="80"/>
                    <a:pt x="41" y="80"/>
                  </a:cubicBezTo>
                  <a:cubicBezTo>
                    <a:pt x="63" y="80"/>
                    <a:pt x="80" y="62"/>
                    <a:pt x="80" y="41"/>
                  </a:cubicBezTo>
                  <a:cubicBezTo>
                    <a:pt x="80" y="20"/>
                    <a:pt x="63" y="2"/>
                    <a:pt x="41" y="2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1" name="Freeform 75"/>
            <p:cNvSpPr>
              <a:spLocks/>
            </p:cNvSpPr>
            <p:nvPr/>
          </p:nvSpPr>
          <p:spPr bwMode="auto">
            <a:xfrm>
              <a:off x="4729163" y="1190625"/>
              <a:ext cx="101600" cy="103187"/>
            </a:xfrm>
            <a:custGeom>
              <a:avLst/>
              <a:gdLst>
                <a:gd name="T0" fmla="*/ 43 w 64"/>
                <a:gd name="T1" fmla="*/ 0 h 65"/>
                <a:gd name="T2" fmla="*/ 0 w 64"/>
                <a:gd name="T3" fmla="*/ 43 h 65"/>
                <a:gd name="T4" fmla="*/ 21 w 64"/>
                <a:gd name="T5" fmla="*/ 65 h 65"/>
                <a:gd name="T6" fmla="*/ 64 w 64"/>
                <a:gd name="T7" fmla="*/ 22 h 65"/>
                <a:gd name="T8" fmla="*/ 43 w 64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5">
                  <a:moveTo>
                    <a:pt x="43" y="0"/>
                  </a:moveTo>
                  <a:lnTo>
                    <a:pt x="0" y="43"/>
                  </a:lnTo>
                  <a:lnTo>
                    <a:pt x="21" y="65"/>
                  </a:lnTo>
                  <a:lnTo>
                    <a:pt x="64" y="2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2" name="Freeform 76"/>
            <p:cNvSpPr>
              <a:spLocks noEditPoints="1"/>
            </p:cNvSpPr>
            <p:nvPr/>
          </p:nvSpPr>
          <p:spPr bwMode="auto">
            <a:xfrm>
              <a:off x="4746626" y="890588"/>
              <a:ext cx="242888" cy="463550"/>
            </a:xfrm>
            <a:custGeom>
              <a:avLst/>
              <a:gdLst>
                <a:gd name="T0" fmla="*/ 29 w 29"/>
                <a:gd name="T1" fmla="*/ 33 h 54"/>
                <a:gd name="T2" fmla="*/ 29 w 29"/>
                <a:gd name="T3" fmla="*/ 28 h 54"/>
                <a:gd name="T4" fmla="*/ 17 w 29"/>
                <a:gd name="T5" fmla="*/ 28 h 54"/>
                <a:gd name="T6" fmla="*/ 17 w 29"/>
                <a:gd name="T7" fmla="*/ 23 h 54"/>
                <a:gd name="T8" fmla="*/ 20 w 29"/>
                <a:gd name="T9" fmla="*/ 23 h 54"/>
                <a:gd name="T10" fmla="*/ 29 w 29"/>
                <a:gd name="T11" fmla="*/ 23 h 54"/>
                <a:gd name="T12" fmla="*/ 29 w 29"/>
                <a:gd name="T13" fmla="*/ 18 h 54"/>
                <a:gd name="T14" fmla="*/ 24 w 29"/>
                <a:gd name="T15" fmla="*/ 18 h 54"/>
                <a:gd name="T16" fmla="*/ 27 w 29"/>
                <a:gd name="T17" fmla="*/ 9 h 54"/>
                <a:gd name="T18" fmla="*/ 27 w 29"/>
                <a:gd name="T19" fmla="*/ 6 h 54"/>
                <a:gd name="T20" fmla="*/ 25 w 29"/>
                <a:gd name="T21" fmla="*/ 5 h 54"/>
                <a:gd name="T22" fmla="*/ 17 w 29"/>
                <a:gd name="T23" fmla="*/ 5 h 54"/>
                <a:gd name="T24" fmla="*/ 17 w 29"/>
                <a:gd name="T25" fmla="*/ 0 h 54"/>
                <a:gd name="T26" fmla="*/ 12 w 29"/>
                <a:gd name="T27" fmla="*/ 0 h 54"/>
                <a:gd name="T28" fmla="*/ 12 w 29"/>
                <a:gd name="T29" fmla="*/ 5 h 54"/>
                <a:gd name="T30" fmla="*/ 4 w 29"/>
                <a:gd name="T31" fmla="*/ 5 h 54"/>
                <a:gd name="T32" fmla="*/ 2 w 29"/>
                <a:gd name="T33" fmla="*/ 6 h 54"/>
                <a:gd name="T34" fmla="*/ 2 w 29"/>
                <a:gd name="T35" fmla="*/ 9 h 54"/>
                <a:gd name="T36" fmla="*/ 5 w 29"/>
                <a:gd name="T37" fmla="*/ 18 h 54"/>
                <a:gd name="T38" fmla="*/ 0 w 29"/>
                <a:gd name="T39" fmla="*/ 18 h 54"/>
                <a:gd name="T40" fmla="*/ 0 w 29"/>
                <a:gd name="T41" fmla="*/ 23 h 54"/>
                <a:gd name="T42" fmla="*/ 9 w 29"/>
                <a:gd name="T43" fmla="*/ 23 h 54"/>
                <a:gd name="T44" fmla="*/ 12 w 29"/>
                <a:gd name="T45" fmla="*/ 23 h 54"/>
                <a:gd name="T46" fmla="*/ 12 w 29"/>
                <a:gd name="T47" fmla="*/ 28 h 54"/>
                <a:gd name="T48" fmla="*/ 0 w 29"/>
                <a:gd name="T49" fmla="*/ 28 h 54"/>
                <a:gd name="T50" fmla="*/ 0 w 29"/>
                <a:gd name="T51" fmla="*/ 33 h 54"/>
                <a:gd name="T52" fmla="*/ 12 w 29"/>
                <a:gd name="T53" fmla="*/ 33 h 54"/>
                <a:gd name="T54" fmla="*/ 12 w 29"/>
                <a:gd name="T55" fmla="*/ 46 h 54"/>
                <a:gd name="T56" fmla="*/ 8 w 29"/>
                <a:gd name="T57" fmla="*/ 50 h 54"/>
                <a:gd name="T58" fmla="*/ 11 w 29"/>
                <a:gd name="T59" fmla="*/ 54 h 54"/>
                <a:gd name="T60" fmla="*/ 16 w 29"/>
                <a:gd name="T61" fmla="*/ 48 h 54"/>
                <a:gd name="T62" fmla="*/ 17 w 29"/>
                <a:gd name="T63" fmla="*/ 47 h 54"/>
                <a:gd name="T64" fmla="*/ 17 w 29"/>
                <a:gd name="T65" fmla="*/ 33 h 54"/>
                <a:gd name="T66" fmla="*/ 29 w 29"/>
                <a:gd name="T67" fmla="*/ 33 h 54"/>
                <a:gd name="T68" fmla="*/ 8 w 29"/>
                <a:gd name="T69" fmla="*/ 10 h 54"/>
                <a:gd name="T70" fmla="*/ 21 w 29"/>
                <a:gd name="T71" fmla="*/ 10 h 54"/>
                <a:gd name="T72" fmla="*/ 18 w 29"/>
                <a:gd name="T73" fmla="*/ 18 h 54"/>
                <a:gd name="T74" fmla="*/ 11 w 29"/>
                <a:gd name="T75" fmla="*/ 18 h 54"/>
                <a:gd name="T76" fmla="*/ 8 w 29"/>
                <a:gd name="T77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54">
                  <a:moveTo>
                    <a:pt x="29" y="33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7" y="7"/>
                    <a:pt x="27" y="6"/>
                  </a:cubicBezTo>
                  <a:cubicBezTo>
                    <a:pt x="26" y="6"/>
                    <a:pt x="26" y="5"/>
                    <a:pt x="2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48"/>
                    <a:pt x="17" y="47"/>
                    <a:pt x="17" y="47"/>
                  </a:cubicBezTo>
                  <a:cubicBezTo>
                    <a:pt x="17" y="33"/>
                    <a:pt x="17" y="33"/>
                    <a:pt x="17" y="33"/>
                  </a:cubicBezTo>
                  <a:lnTo>
                    <a:pt x="29" y="33"/>
                  </a:lnTo>
                  <a:close/>
                  <a:moveTo>
                    <a:pt x="8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1" y="18"/>
                    <a:pt x="11" y="18"/>
                    <a:pt x="11" y="18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3" name="Freeform 77"/>
            <p:cNvSpPr>
              <a:spLocks/>
            </p:cNvSpPr>
            <p:nvPr/>
          </p:nvSpPr>
          <p:spPr bwMode="auto">
            <a:xfrm>
              <a:off x="4897438" y="1182688"/>
              <a:ext cx="66675" cy="76200"/>
            </a:xfrm>
            <a:custGeom>
              <a:avLst/>
              <a:gdLst>
                <a:gd name="T0" fmla="*/ 42 w 42"/>
                <a:gd name="T1" fmla="*/ 27 h 48"/>
                <a:gd name="T2" fmla="*/ 16 w 42"/>
                <a:gd name="T3" fmla="*/ 0 h 48"/>
                <a:gd name="T4" fmla="*/ 0 w 42"/>
                <a:gd name="T5" fmla="*/ 21 h 48"/>
                <a:gd name="T6" fmla="*/ 26 w 42"/>
                <a:gd name="T7" fmla="*/ 48 h 48"/>
                <a:gd name="T8" fmla="*/ 42 w 42"/>
                <a:gd name="T9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42" y="27"/>
                  </a:moveTo>
                  <a:lnTo>
                    <a:pt x="16" y="0"/>
                  </a:lnTo>
                  <a:lnTo>
                    <a:pt x="0" y="21"/>
                  </a:lnTo>
                  <a:lnTo>
                    <a:pt x="26" y="48"/>
                  </a:lnTo>
                  <a:lnTo>
                    <a:pt x="42" y="27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4" name="Freeform 78"/>
            <p:cNvSpPr>
              <a:spLocks/>
            </p:cNvSpPr>
            <p:nvPr/>
          </p:nvSpPr>
          <p:spPr bwMode="auto">
            <a:xfrm>
              <a:off x="4930776" y="898525"/>
              <a:ext cx="268288" cy="446087"/>
            </a:xfrm>
            <a:custGeom>
              <a:avLst/>
              <a:gdLst>
                <a:gd name="T0" fmla="*/ 32 w 32"/>
                <a:gd name="T1" fmla="*/ 20 h 52"/>
                <a:gd name="T2" fmla="*/ 13 w 32"/>
                <a:gd name="T3" fmla="*/ 20 h 52"/>
                <a:gd name="T4" fmla="*/ 13 w 32"/>
                <a:gd name="T5" fmla="*/ 5 h 52"/>
                <a:gd name="T6" fmla="*/ 30 w 32"/>
                <a:gd name="T7" fmla="*/ 5 h 52"/>
                <a:gd name="T8" fmla="*/ 30 w 32"/>
                <a:gd name="T9" fmla="*/ 0 h 52"/>
                <a:gd name="T10" fmla="*/ 11 w 32"/>
                <a:gd name="T11" fmla="*/ 0 h 52"/>
                <a:gd name="T12" fmla="*/ 8 w 32"/>
                <a:gd name="T13" fmla="*/ 3 h 52"/>
                <a:gd name="T14" fmla="*/ 8 w 32"/>
                <a:gd name="T15" fmla="*/ 41 h 52"/>
                <a:gd name="T16" fmla="*/ 0 w 32"/>
                <a:gd name="T17" fmla="*/ 49 h 52"/>
                <a:gd name="T18" fmla="*/ 4 w 32"/>
                <a:gd name="T19" fmla="*/ 52 h 52"/>
                <a:gd name="T20" fmla="*/ 12 w 32"/>
                <a:gd name="T21" fmla="*/ 44 h 52"/>
                <a:gd name="T22" fmla="*/ 13 w 32"/>
                <a:gd name="T23" fmla="*/ 42 h 52"/>
                <a:gd name="T24" fmla="*/ 13 w 32"/>
                <a:gd name="T25" fmla="*/ 25 h 52"/>
                <a:gd name="T26" fmla="*/ 19 w 32"/>
                <a:gd name="T27" fmla="*/ 25 h 52"/>
                <a:gd name="T28" fmla="*/ 19 w 32"/>
                <a:gd name="T29" fmla="*/ 50 h 52"/>
                <a:gd name="T30" fmla="*/ 24 w 32"/>
                <a:gd name="T31" fmla="*/ 50 h 52"/>
                <a:gd name="T32" fmla="*/ 24 w 32"/>
                <a:gd name="T33" fmla="*/ 25 h 52"/>
                <a:gd name="T34" fmla="*/ 32 w 32"/>
                <a:gd name="T35" fmla="*/ 25 h 52"/>
                <a:gd name="T36" fmla="*/ 32 w 32"/>
                <a:gd name="T37" fmla="*/ 2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2">
                  <a:moveTo>
                    <a:pt x="32" y="20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8" y="2"/>
                    <a:pt x="8" y="3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2" y="2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5" name="Oval 79"/>
            <p:cNvSpPr>
              <a:spLocks noChangeArrowheads="1"/>
            </p:cNvSpPr>
            <p:nvPr/>
          </p:nvSpPr>
          <p:spPr bwMode="auto">
            <a:xfrm>
              <a:off x="5424488" y="709613"/>
              <a:ext cx="812800" cy="823912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6" name="Freeform 80"/>
            <p:cNvSpPr>
              <a:spLocks noEditPoints="1"/>
            </p:cNvSpPr>
            <p:nvPr/>
          </p:nvSpPr>
          <p:spPr bwMode="auto">
            <a:xfrm>
              <a:off x="5483226" y="769938"/>
              <a:ext cx="695325" cy="703262"/>
            </a:xfrm>
            <a:custGeom>
              <a:avLst/>
              <a:gdLst>
                <a:gd name="T0" fmla="*/ 41 w 83"/>
                <a:gd name="T1" fmla="*/ 82 h 82"/>
                <a:gd name="T2" fmla="*/ 0 w 83"/>
                <a:gd name="T3" fmla="*/ 41 h 82"/>
                <a:gd name="T4" fmla="*/ 41 w 83"/>
                <a:gd name="T5" fmla="*/ 0 h 82"/>
                <a:gd name="T6" fmla="*/ 83 w 83"/>
                <a:gd name="T7" fmla="*/ 41 h 82"/>
                <a:gd name="T8" fmla="*/ 41 w 83"/>
                <a:gd name="T9" fmla="*/ 82 h 82"/>
                <a:gd name="T10" fmla="*/ 41 w 83"/>
                <a:gd name="T11" fmla="*/ 2 h 82"/>
                <a:gd name="T12" fmla="*/ 3 w 83"/>
                <a:gd name="T13" fmla="*/ 41 h 82"/>
                <a:gd name="T14" fmla="*/ 41 w 83"/>
                <a:gd name="T15" fmla="*/ 80 h 82"/>
                <a:gd name="T16" fmla="*/ 80 w 83"/>
                <a:gd name="T17" fmla="*/ 41 h 82"/>
                <a:gd name="T18" fmla="*/ 41 w 83"/>
                <a:gd name="T1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2">
                  <a:moveTo>
                    <a:pt x="41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3" y="18"/>
                    <a:pt x="83" y="41"/>
                  </a:cubicBezTo>
                  <a:cubicBezTo>
                    <a:pt x="83" y="64"/>
                    <a:pt x="64" y="82"/>
                    <a:pt x="41" y="82"/>
                  </a:cubicBezTo>
                  <a:close/>
                  <a:moveTo>
                    <a:pt x="41" y="2"/>
                  </a:moveTo>
                  <a:cubicBezTo>
                    <a:pt x="20" y="2"/>
                    <a:pt x="3" y="20"/>
                    <a:pt x="3" y="41"/>
                  </a:cubicBezTo>
                  <a:cubicBezTo>
                    <a:pt x="3" y="62"/>
                    <a:pt x="20" y="80"/>
                    <a:pt x="41" y="80"/>
                  </a:cubicBezTo>
                  <a:cubicBezTo>
                    <a:pt x="63" y="80"/>
                    <a:pt x="80" y="62"/>
                    <a:pt x="80" y="41"/>
                  </a:cubicBezTo>
                  <a:cubicBezTo>
                    <a:pt x="80" y="20"/>
                    <a:pt x="63" y="2"/>
                    <a:pt x="41" y="2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7" name="Freeform 81"/>
            <p:cNvSpPr>
              <a:spLocks noEditPoints="1"/>
            </p:cNvSpPr>
            <p:nvPr/>
          </p:nvSpPr>
          <p:spPr bwMode="auto">
            <a:xfrm>
              <a:off x="5600701" y="890588"/>
              <a:ext cx="452438" cy="463550"/>
            </a:xfrm>
            <a:custGeom>
              <a:avLst/>
              <a:gdLst>
                <a:gd name="T0" fmla="*/ 54 w 54"/>
                <a:gd name="T1" fmla="*/ 35 h 54"/>
                <a:gd name="T2" fmla="*/ 33 w 54"/>
                <a:gd name="T3" fmla="*/ 35 h 54"/>
                <a:gd name="T4" fmla="*/ 33 w 54"/>
                <a:gd name="T5" fmla="*/ 24 h 54"/>
                <a:gd name="T6" fmla="*/ 51 w 54"/>
                <a:gd name="T7" fmla="*/ 24 h 54"/>
                <a:gd name="T8" fmla="*/ 51 w 54"/>
                <a:gd name="T9" fmla="*/ 19 h 54"/>
                <a:gd name="T10" fmla="*/ 33 w 54"/>
                <a:gd name="T11" fmla="*/ 19 h 54"/>
                <a:gd name="T12" fmla="*/ 33 w 54"/>
                <a:gd name="T13" fmla="*/ 11 h 54"/>
                <a:gd name="T14" fmla="*/ 52 w 54"/>
                <a:gd name="T15" fmla="*/ 11 h 54"/>
                <a:gd name="T16" fmla="*/ 52 w 54"/>
                <a:gd name="T17" fmla="*/ 6 h 54"/>
                <a:gd name="T18" fmla="*/ 19 w 54"/>
                <a:gd name="T19" fmla="*/ 6 h 54"/>
                <a:gd name="T20" fmla="*/ 21 w 54"/>
                <a:gd name="T21" fmla="*/ 4 h 54"/>
                <a:gd name="T22" fmla="*/ 18 w 54"/>
                <a:gd name="T23" fmla="*/ 0 h 54"/>
                <a:gd name="T24" fmla="*/ 0 w 54"/>
                <a:gd name="T25" fmla="*/ 17 h 54"/>
                <a:gd name="T26" fmla="*/ 4 w 54"/>
                <a:gd name="T27" fmla="*/ 21 h 54"/>
                <a:gd name="T28" fmla="*/ 14 w 54"/>
                <a:gd name="T29" fmla="*/ 11 h 54"/>
                <a:gd name="T30" fmla="*/ 28 w 54"/>
                <a:gd name="T31" fmla="*/ 11 h 54"/>
                <a:gd name="T32" fmla="*/ 28 w 54"/>
                <a:gd name="T33" fmla="*/ 19 h 54"/>
                <a:gd name="T34" fmla="*/ 13 w 54"/>
                <a:gd name="T35" fmla="*/ 19 h 54"/>
                <a:gd name="T36" fmla="*/ 10 w 54"/>
                <a:gd name="T37" fmla="*/ 22 h 54"/>
                <a:gd name="T38" fmla="*/ 10 w 54"/>
                <a:gd name="T39" fmla="*/ 35 h 54"/>
                <a:gd name="T40" fmla="*/ 1 w 54"/>
                <a:gd name="T41" fmla="*/ 35 h 54"/>
                <a:gd name="T42" fmla="*/ 1 w 54"/>
                <a:gd name="T43" fmla="*/ 40 h 54"/>
                <a:gd name="T44" fmla="*/ 28 w 54"/>
                <a:gd name="T45" fmla="*/ 40 h 54"/>
                <a:gd name="T46" fmla="*/ 28 w 54"/>
                <a:gd name="T47" fmla="*/ 54 h 54"/>
                <a:gd name="T48" fmla="*/ 33 w 54"/>
                <a:gd name="T49" fmla="*/ 54 h 54"/>
                <a:gd name="T50" fmla="*/ 33 w 54"/>
                <a:gd name="T51" fmla="*/ 40 h 54"/>
                <a:gd name="T52" fmla="*/ 54 w 54"/>
                <a:gd name="T53" fmla="*/ 40 h 54"/>
                <a:gd name="T54" fmla="*/ 54 w 54"/>
                <a:gd name="T55" fmla="*/ 35 h 54"/>
                <a:gd name="T56" fmla="*/ 15 w 54"/>
                <a:gd name="T57" fmla="*/ 35 h 54"/>
                <a:gd name="T58" fmla="*/ 15 w 54"/>
                <a:gd name="T59" fmla="*/ 24 h 54"/>
                <a:gd name="T60" fmla="*/ 28 w 54"/>
                <a:gd name="T61" fmla="*/ 24 h 54"/>
                <a:gd name="T62" fmla="*/ 28 w 54"/>
                <a:gd name="T63" fmla="*/ 35 h 54"/>
                <a:gd name="T64" fmla="*/ 15 w 54"/>
                <a:gd name="T65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4">
                  <a:moveTo>
                    <a:pt x="54" y="35"/>
                  </a:moveTo>
                  <a:cubicBezTo>
                    <a:pt x="33" y="35"/>
                    <a:pt x="33" y="35"/>
                    <a:pt x="33" y="35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1" y="19"/>
                    <a:pt x="10" y="20"/>
                    <a:pt x="10" y="22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54" y="40"/>
                    <a:pt x="54" y="40"/>
                    <a:pt x="54" y="40"/>
                  </a:cubicBezTo>
                  <a:lnTo>
                    <a:pt x="54" y="35"/>
                  </a:lnTo>
                  <a:close/>
                  <a:moveTo>
                    <a:pt x="15" y="35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35"/>
                    <a:pt x="28" y="35"/>
                    <a:pt x="28" y="35"/>
                  </a:cubicBezTo>
                  <a:lnTo>
                    <a:pt x="15" y="35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8" name="Oval 82"/>
            <p:cNvSpPr>
              <a:spLocks noChangeArrowheads="1"/>
            </p:cNvSpPr>
            <p:nvPr/>
          </p:nvSpPr>
          <p:spPr bwMode="auto">
            <a:xfrm>
              <a:off x="6303963" y="709613"/>
              <a:ext cx="803275" cy="833437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9" name="Freeform 83"/>
            <p:cNvSpPr>
              <a:spLocks noEditPoints="1"/>
            </p:cNvSpPr>
            <p:nvPr/>
          </p:nvSpPr>
          <p:spPr bwMode="auto">
            <a:xfrm>
              <a:off x="6362701" y="769938"/>
              <a:ext cx="685800" cy="712787"/>
            </a:xfrm>
            <a:custGeom>
              <a:avLst/>
              <a:gdLst>
                <a:gd name="T0" fmla="*/ 41 w 82"/>
                <a:gd name="T1" fmla="*/ 83 h 83"/>
                <a:gd name="T2" fmla="*/ 0 w 82"/>
                <a:gd name="T3" fmla="*/ 41 h 83"/>
                <a:gd name="T4" fmla="*/ 41 w 82"/>
                <a:gd name="T5" fmla="*/ 0 h 83"/>
                <a:gd name="T6" fmla="*/ 82 w 82"/>
                <a:gd name="T7" fmla="*/ 41 h 83"/>
                <a:gd name="T8" fmla="*/ 41 w 82"/>
                <a:gd name="T9" fmla="*/ 83 h 83"/>
                <a:gd name="T10" fmla="*/ 41 w 82"/>
                <a:gd name="T11" fmla="*/ 3 h 83"/>
                <a:gd name="T12" fmla="*/ 2 w 82"/>
                <a:gd name="T13" fmla="*/ 41 h 83"/>
                <a:gd name="T14" fmla="*/ 41 w 82"/>
                <a:gd name="T15" fmla="*/ 80 h 83"/>
                <a:gd name="T16" fmla="*/ 80 w 82"/>
                <a:gd name="T17" fmla="*/ 41 h 83"/>
                <a:gd name="T18" fmla="*/ 41 w 82"/>
                <a:gd name="T19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3">
                  <a:moveTo>
                    <a:pt x="41" y="83"/>
                  </a:moveTo>
                  <a:cubicBezTo>
                    <a:pt x="18" y="83"/>
                    <a:pt x="0" y="64"/>
                    <a:pt x="0" y="41"/>
                  </a:cubicBezTo>
                  <a:cubicBezTo>
                    <a:pt x="0" y="19"/>
                    <a:pt x="18" y="0"/>
                    <a:pt x="41" y="0"/>
                  </a:cubicBezTo>
                  <a:cubicBezTo>
                    <a:pt x="64" y="0"/>
                    <a:pt x="82" y="19"/>
                    <a:pt x="82" y="41"/>
                  </a:cubicBezTo>
                  <a:cubicBezTo>
                    <a:pt x="82" y="64"/>
                    <a:pt x="64" y="83"/>
                    <a:pt x="41" y="83"/>
                  </a:cubicBezTo>
                  <a:close/>
                  <a:moveTo>
                    <a:pt x="41" y="3"/>
                  </a:moveTo>
                  <a:cubicBezTo>
                    <a:pt x="20" y="3"/>
                    <a:pt x="2" y="20"/>
                    <a:pt x="2" y="41"/>
                  </a:cubicBezTo>
                  <a:cubicBezTo>
                    <a:pt x="2" y="63"/>
                    <a:pt x="20" y="80"/>
                    <a:pt x="41" y="80"/>
                  </a:cubicBezTo>
                  <a:cubicBezTo>
                    <a:pt x="62" y="80"/>
                    <a:pt x="80" y="63"/>
                    <a:pt x="80" y="41"/>
                  </a:cubicBezTo>
                  <a:cubicBezTo>
                    <a:pt x="80" y="20"/>
                    <a:pt x="62" y="3"/>
                    <a:pt x="41" y="3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0" name="Freeform 84"/>
            <p:cNvSpPr>
              <a:spLocks/>
            </p:cNvSpPr>
            <p:nvPr/>
          </p:nvSpPr>
          <p:spPr bwMode="auto">
            <a:xfrm>
              <a:off x="6488113" y="1019175"/>
              <a:ext cx="58738" cy="103187"/>
            </a:xfrm>
            <a:custGeom>
              <a:avLst/>
              <a:gdLst>
                <a:gd name="T0" fmla="*/ 0 w 37"/>
                <a:gd name="T1" fmla="*/ 59 h 65"/>
                <a:gd name="T2" fmla="*/ 26 w 37"/>
                <a:gd name="T3" fmla="*/ 65 h 65"/>
                <a:gd name="T4" fmla="*/ 37 w 37"/>
                <a:gd name="T5" fmla="*/ 0 h 65"/>
                <a:gd name="T6" fmla="*/ 10 w 37"/>
                <a:gd name="T7" fmla="*/ 0 h 65"/>
                <a:gd name="T8" fmla="*/ 0 w 37"/>
                <a:gd name="T9" fmla="*/ 5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5">
                  <a:moveTo>
                    <a:pt x="0" y="59"/>
                  </a:moveTo>
                  <a:lnTo>
                    <a:pt x="26" y="65"/>
                  </a:lnTo>
                  <a:lnTo>
                    <a:pt x="37" y="0"/>
                  </a:lnTo>
                  <a:lnTo>
                    <a:pt x="10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1" name="Freeform 85"/>
            <p:cNvSpPr>
              <a:spLocks/>
            </p:cNvSpPr>
            <p:nvPr/>
          </p:nvSpPr>
          <p:spPr bwMode="auto">
            <a:xfrm>
              <a:off x="6546851" y="898525"/>
              <a:ext cx="107950" cy="446087"/>
            </a:xfrm>
            <a:custGeom>
              <a:avLst/>
              <a:gdLst>
                <a:gd name="T0" fmla="*/ 47 w 68"/>
                <a:gd name="T1" fmla="*/ 108 h 281"/>
                <a:gd name="T2" fmla="*/ 68 w 68"/>
                <a:gd name="T3" fmla="*/ 92 h 281"/>
                <a:gd name="T4" fmla="*/ 26 w 68"/>
                <a:gd name="T5" fmla="*/ 38 h 281"/>
                <a:gd name="T6" fmla="*/ 26 w 68"/>
                <a:gd name="T7" fmla="*/ 0 h 281"/>
                <a:gd name="T8" fmla="*/ 0 w 68"/>
                <a:gd name="T9" fmla="*/ 0 h 281"/>
                <a:gd name="T10" fmla="*/ 0 w 68"/>
                <a:gd name="T11" fmla="*/ 281 h 281"/>
                <a:gd name="T12" fmla="*/ 26 w 68"/>
                <a:gd name="T13" fmla="*/ 281 h 281"/>
                <a:gd name="T14" fmla="*/ 26 w 68"/>
                <a:gd name="T15" fmla="*/ 81 h 281"/>
                <a:gd name="T16" fmla="*/ 47 w 68"/>
                <a:gd name="T17" fmla="*/ 108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281">
                  <a:moveTo>
                    <a:pt x="47" y="108"/>
                  </a:moveTo>
                  <a:lnTo>
                    <a:pt x="68" y="92"/>
                  </a:lnTo>
                  <a:lnTo>
                    <a:pt x="26" y="38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281"/>
                  </a:lnTo>
                  <a:lnTo>
                    <a:pt x="26" y="281"/>
                  </a:lnTo>
                  <a:lnTo>
                    <a:pt x="26" y="81"/>
                  </a:lnTo>
                  <a:lnTo>
                    <a:pt x="47" y="108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2" name="Freeform 86"/>
            <p:cNvSpPr>
              <a:spLocks noEditPoints="1"/>
            </p:cNvSpPr>
            <p:nvPr/>
          </p:nvSpPr>
          <p:spPr bwMode="auto">
            <a:xfrm>
              <a:off x="6613526" y="898525"/>
              <a:ext cx="317500" cy="455612"/>
            </a:xfrm>
            <a:custGeom>
              <a:avLst/>
              <a:gdLst>
                <a:gd name="T0" fmla="*/ 38 w 38"/>
                <a:gd name="T1" fmla="*/ 50 h 53"/>
                <a:gd name="T2" fmla="*/ 19 w 38"/>
                <a:gd name="T3" fmla="*/ 33 h 53"/>
                <a:gd name="T4" fmla="*/ 19 w 38"/>
                <a:gd name="T5" fmla="*/ 31 h 53"/>
                <a:gd name="T6" fmla="*/ 37 w 38"/>
                <a:gd name="T7" fmla="*/ 31 h 53"/>
                <a:gd name="T8" fmla="*/ 37 w 38"/>
                <a:gd name="T9" fmla="*/ 26 h 53"/>
                <a:gd name="T10" fmla="*/ 34 w 38"/>
                <a:gd name="T11" fmla="*/ 26 h 53"/>
                <a:gd name="T12" fmla="*/ 34 w 38"/>
                <a:gd name="T13" fmla="*/ 10 h 53"/>
                <a:gd name="T14" fmla="*/ 31 w 38"/>
                <a:gd name="T15" fmla="*/ 7 h 53"/>
                <a:gd name="T16" fmla="*/ 19 w 38"/>
                <a:gd name="T17" fmla="*/ 7 h 53"/>
                <a:gd name="T18" fmla="*/ 19 w 38"/>
                <a:gd name="T19" fmla="*/ 0 h 53"/>
                <a:gd name="T20" fmla="*/ 14 w 38"/>
                <a:gd name="T21" fmla="*/ 0 h 53"/>
                <a:gd name="T22" fmla="*/ 14 w 38"/>
                <a:gd name="T23" fmla="*/ 7 h 53"/>
                <a:gd name="T24" fmla="*/ 5 w 38"/>
                <a:gd name="T25" fmla="*/ 7 h 53"/>
                <a:gd name="T26" fmla="*/ 5 w 38"/>
                <a:gd name="T27" fmla="*/ 12 h 53"/>
                <a:gd name="T28" fmla="*/ 14 w 38"/>
                <a:gd name="T29" fmla="*/ 12 h 53"/>
                <a:gd name="T30" fmla="*/ 14 w 38"/>
                <a:gd name="T31" fmla="*/ 26 h 53"/>
                <a:gd name="T32" fmla="*/ 2 w 38"/>
                <a:gd name="T33" fmla="*/ 26 h 53"/>
                <a:gd name="T34" fmla="*/ 2 w 38"/>
                <a:gd name="T35" fmla="*/ 31 h 53"/>
                <a:gd name="T36" fmla="*/ 14 w 38"/>
                <a:gd name="T37" fmla="*/ 31 h 53"/>
                <a:gd name="T38" fmla="*/ 14 w 38"/>
                <a:gd name="T39" fmla="*/ 33 h 53"/>
                <a:gd name="T40" fmla="*/ 0 w 38"/>
                <a:gd name="T41" fmla="*/ 50 h 53"/>
                <a:gd name="T42" fmla="*/ 4 w 38"/>
                <a:gd name="T43" fmla="*/ 53 h 53"/>
                <a:gd name="T44" fmla="*/ 17 w 38"/>
                <a:gd name="T45" fmla="*/ 38 h 53"/>
                <a:gd name="T46" fmla="*/ 34 w 38"/>
                <a:gd name="T47" fmla="*/ 53 h 53"/>
                <a:gd name="T48" fmla="*/ 38 w 38"/>
                <a:gd name="T49" fmla="*/ 50 h 53"/>
                <a:gd name="T50" fmla="*/ 19 w 38"/>
                <a:gd name="T51" fmla="*/ 12 h 53"/>
                <a:gd name="T52" fmla="*/ 29 w 38"/>
                <a:gd name="T53" fmla="*/ 12 h 53"/>
                <a:gd name="T54" fmla="*/ 29 w 38"/>
                <a:gd name="T55" fmla="*/ 26 h 53"/>
                <a:gd name="T56" fmla="*/ 19 w 38"/>
                <a:gd name="T57" fmla="*/ 26 h 53"/>
                <a:gd name="T58" fmla="*/ 19 w 38"/>
                <a:gd name="T59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3">
                  <a:moveTo>
                    <a:pt x="38" y="50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8"/>
                    <a:pt x="33" y="7"/>
                    <a:pt x="31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34" y="53"/>
                    <a:pt x="34" y="53"/>
                    <a:pt x="34" y="53"/>
                  </a:cubicBezTo>
                  <a:lnTo>
                    <a:pt x="38" y="50"/>
                  </a:lnTo>
                  <a:close/>
                  <a:moveTo>
                    <a:pt x="1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19" y="26"/>
                    <a:pt x="19" y="26"/>
                    <a:pt x="19" y="26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3" name="Oval 87"/>
            <p:cNvSpPr>
              <a:spLocks noChangeArrowheads="1"/>
            </p:cNvSpPr>
            <p:nvPr/>
          </p:nvSpPr>
          <p:spPr bwMode="auto">
            <a:xfrm>
              <a:off x="7165976" y="709613"/>
              <a:ext cx="803275" cy="833437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4" name="Freeform 88"/>
            <p:cNvSpPr>
              <a:spLocks noEditPoints="1"/>
            </p:cNvSpPr>
            <p:nvPr/>
          </p:nvSpPr>
          <p:spPr bwMode="auto">
            <a:xfrm>
              <a:off x="7224713" y="769938"/>
              <a:ext cx="685800" cy="712787"/>
            </a:xfrm>
            <a:custGeom>
              <a:avLst/>
              <a:gdLst>
                <a:gd name="T0" fmla="*/ 41 w 82"/>
                <a:gd name="T1" fmla="*/ 83 h 83"/>
                <a:gd name="T2" fmla="*/ 0 w 82"/>
                <a:gd name="T3" fmla="*/ 41 h 83"/>
                <a:gd name="T4" fmla="*/ 41 w 82"/>
                <a:gd name="T5" fmla="*/ 0 h 83"/>
                <a:gd name="T6" fmla="*/ 82 w 82"/>
                <a:gd name="T7" fmla="*/ 41 h 83"/>
                <a:gd name="T8" fmla="*/ 41 w 82"/>
                <a:gd name="T9" fmla="*/ 83 h 83"/>
                <a:gd name="T10" fmla="*/ 41 w 82"/>
                <a:gd name="T11" fmla="*/ 3 h 83"/>
                <a:gd name="T12" fmla="*/ 3 w 82"/>
                <a:gd name="T13" fmla="*/ 41 h 83"/>
                <a:gd name="T14" fmla="*/ 41 w 82"/>
                <a:gd name="T15" fmla="*/ 80 h 83"/>
                <a:gd name="T16" fmla="*/ 80 w 82"/>
                <a:gd name="T17" fmla="*/ 41 h 83"/>
                <a:gd name="T18" fmla="*/ 41 w 82"/>
                <a:gd name="T19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3">
                  <a:moveTo>
                    <a:pt x="41" y="83"/>
                  </a:moveTo>
                  <a:cubicBezTo>
                    <a:pt x="19" y="83"/>
                    <a:pt x="0" y="64"/>
                    <a:pt x="0" y="41"/>
                  </a:cubicBezTo>
                  <a:cubicBezTo>
                    <a:pt x="0" y="19"/>
                    <a:pt x="19" y="0"/>
                    <a:pt x="41" y="0"/>
                  </a:cubicBezTo>
                  <a:cubicBezTo>
                    <a:pt x="64" y="0"/>
                    <a:pt x="82" y="19"/>
                    <a:pt x="82" y="41"/>
                  </a:cubicBezTo>
                  <a:cubicBezTo>
                    <a:pt x="82" y="64"/>
                    <a:pt x="64" y="83"/>
                    <a:pt x="41" y="83"/>
                  </a:cubicBezTo>
                  <a:close/>
                  <a:moveTo>
                    <a:pt x="41" y="3"/>
                  </a:moveTo>
                  <a:cubicBezTo>
                    <a:pt x="20" y="3"/>
                    <a:pt x="3" y="20"/>
                    <a:pt x="3" y="41"/>
                  </a:cubicBezTo>
                  <a:cubicBezTo>
                    <a:pt x="3" y="63"/>
                    <a:pt x="20" y="80"/>
                    <a:pt x="41" y="80"/>
                  </a:cubicBezTo>
                  <a:cubicBezTo>
                    <a:pt x="63" y="80"/>
                    <a:pt x="80" y="63"/>
                    <a:pt x="80" y="41"/>
                  </a:cubicBezTo>
                  <a:cubicBezTo>
                    <a:pt x="80" y="20"/>
                    <a:pt x="63" y="3"/>
                    <a:pt x="41" y="3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5" name="Freeform 89"/>
            <p:cNvSpPr>
              <a:spLocks/>
            </p:cNvSpPr>
            <p:nvPr/>
          </p:nvSpPr>
          <p:spPr bwMode="auto">
            <a:xfrm>
              <a:off x="7383463" y="915988"/>
              <a:ext cx="385763" cy="420687"/>
            </a:xfrm>
            <a:custGeom>
              <a:avLst/>
              <a:gdLst>
                <a:gd name="T0" fmla="*/ 46 w 46"/>
                <a:gd name="T1" fmla="*/ 25 h 49"/>
                <a:gd name="T2" fmla="*/ 46 w 46"/>
                <a:gd name="T3" fmla="*/ 20 h 49"/>
                <a:gd name="T4" fmla="*/ 25 w 46"/>
                <a:gd name="T5" fmla="*/ 20 h 49"/>
                <a:gd name="T6" fmla="*/ 25 w 46"/>
                <a:gd name="T7" fmla="*/ 9 h 49"/>
                <a:gd name="T8" fmla="*/ 20 w 46"/>
                <a:gd name="T9" fmla="*/ 9 h 49"/>
                <a:gd name="T10" fmla="*/ 20 w 46"/>
                <a:gd name="T11" fmla="*/ 20 h 49"/>
                <a:gd name="T12" fmla="*/ 5 w 46"/>
                <a:gd name="T13" fmla="*/ 20 h 49"/>
                <a:gd name="T14" fmla="*/ 5 w 46"/>
                <a:gd name="T15" fmla="*/ 5 h 49"/>
                <a:gd name="T16" fmla="*/ 43 w 46"/>
                <a:gd name="T17" fmla="*/ 5 h 49"/>
                <a:gd name="T18" fmla="*/ 43 w 46"/>
                <a:gd name="T19" fmla="*/ 0 h 49"/>
                <a:gd name="T20" fmla="*/ 3 w 46"/>
                <a:gd name="T21" fmla="*/ 0 h 49"/>
                <a:gd name="T22" fmla="*/ 0 w 46"/>
                <a:gd name="T23" fmla="*/ 2 h 49"/>
                <a:gd name="T24" fmla="*/ 0 w 46"/>
                <a:gd name="T25" fmla="*/ 23 h 49"/>
                <a:gd name="T26" fmla="*/ 3 w 46"/>
                <a:gd name="T27" fmla="*/ 25 h 49"/>
                <a:gd name="T28" fmla="*/ 20 w 46"/>
                <a:gd name="T29" fmla="*/ 25 h 49"/>
                <a:gd name="T30" fmla="*/ 20 w 46"/>
                <a:gd name="T31" fmla="*/ 44 h 49"/>
                <a:gd name="T32" fmla="*/ 11 w 46"/>
                <a:gd name="T33" fmla="*/ 44 h 49"/>
                <a:gd name="T34" fmla="*/ 11 w 46"/>
                <a:gd name="T35" fmla="*/ 49 h 49"/>
                <a:gd name="T36" fmla="*/ 22 w 46"/>
                <a:gd name="T37" fmla="*/ 49 h 49"/>
                <a:gd name="T38" fmla="*/ 25 w 46"/>
                <a:gd name="T39" fmla="*/ 47 h 49"/>
                <a:gd name="T40" fmla="*/ 25 w 46"/>
                <a:gd name="T41" fmla="*/ 25 h 49"/>
                <a:gd name="T42" fmla="*/ 46 w 46"/>
                <a:gd name="T4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49">
                  <a:moveTo>
                    <a:pt x="46" y="25"/>
                  </a:moveTo>
                  <a:cubicBezTo>
                    <a:pt x="46" y="20"/>
                    <a:pt x="46" y="20"/>
                    <a:pt x="46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5"/>
                    <a:pt x="3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49"/>
                    <a:pt x="25" y="48"/>
                    <a:pt x="25" y="47"/>
                  </a:cubicBezTo>
                  <a:cubicBezTo>
                    <a:pt x="25" y="25"/>
                    <a:pt x="25" y="25"/>
                    <a:pt x="25" y="25"/>
                  </a:cubicBezTo>
                  <a:lnTo>
                    <a:pt x="46" y="25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6" name="Freeform 90"/>
            <p:cNvSpPr>
              <a:spLocks/>
            </p:cNvSpPr>
            <p:nvPr/>
          </p:nvSpPr>
          <p:spPr bwMode="auto">
            <a:xfrm>
              <a:off x="7332663" y="1155700"/>
              <a:ext cx="160338" cy="155575"/>
            </a:xfrm>
            <a:custGeom>
              <a:avLst/>
              <a:gdLst>
                <a:gd name="T0" fmla="*/ 80 w 101"/>
                <a:gd name="T1" fmla="*/ 0 h 98"/>
                <a:gd name="T2" fmla="*/ 0 w 101"/>
                <a:gd name="T3" fmla="*/ 81 h 98"/>
                <a:gd name="T4" fmla="*/ 16 w 101"/>
                <a:gd name="T5" fmla="*/ 98 h 98"/>
                <a:gd name="T6" fmla="*/ 101 w 101"/>
                <a:gd name="T7" fmla="*/ 17 h 98"/>
                <a:gd name="T8" fmla="*/ 80 w 101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98">
                  <a:moveTo>
                    <a:pt x="80" y="0"/>
                  </a:moveTo>
                  <a:lnTo>
                    <a:pt x="0" y="81"/>
                  </a:lnTo>
                  <a:lnTo>
                    <a:pt x="16" y="98"/>
                  </a:lnTo>
                  <a:lnTo>
                    <a:pt x="101" y="17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7" name="Freeform 91"/>
            <p:cNvSpPr>
              <a:spLocks/>
            </p:cNvSpPr>
            <p:nvPr/>
          </p:nvSpPr>
          <p:spPr bwMode="auto">
            <a:xfrm>
              <a:off x="7651751" y="1155700"/>
              <a:ext cx="158750" cy="155575"/>
            </a:xfrm>
            <a:custGeom>
              <a:avLst/>
              <a:gdLst>
                <a:gd name="T0" fmla="*/ 16 w 100"/>
                <a:gd name="T1" fmla="*/ 0 h 98"/>
                <a:gd name="T2" fmla="*/ 0 w 100"/>
                <a:gd name="T3" fmla="*/ 17 h 98"/>
                <a:gd name="T4" fmla="*/ 79 w 100"/>
                <a:gd name="T5" fmla="*/ 98 h 98"/>
                <a:gd name="T6" fmla="*/ 100 w 100"/>
                <a:gd name="T7" fmla="*/ 81 h 98"/>
                <a:gd name="T8" fmla="*/ 16 w 100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98">
                  <a:moveTo>
                    <a:pt x="16" y="0"/>
                  </a:moveTo>
                  <a:lnTo>
                    <a:pt x="0" y="17"/>
                  </a:lnTo>
                  <a:lnTo>
                    <a:pt x="79" y="98"/>
                  </a:lnTo>
                  <a:lnTo>
                    <a:pt x="100" y="8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663523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1272746"/>
            <a:ext cx="12192000" cy="2298357"/>
          </a:xfrm>
          <a:prstGeom prst="rect">
            <a:avLst/>
          </a:prstGeom>
          <a:solidFill>
            <a:srgbClr val="2775B6"/>
          </a:solidFill>
          <a:ln>
            <a:solidFill>
              <a:srgbClr val="2775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文本框 2"/>
          <p:cNvSpPr txBox="1"/>
          <p:nvPr/>
        </p:nvSpPr>
        <p:spPr>
          <a:xfrm>
            <a:off x="4741819" y="1637094"/>
            <a:ext cx="688385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专注企业</a:t>
            </a:r>
            <a:endParaRPr lang="en-US" altLang="zh-CN" sz="4800" b="1" dirty="0" smtClean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汇报</a:t>
            </a:r>
            <a:r>
              <a:rPr lang="en-US" altLang="zh-CN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/</a:t>
            </a:r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总结</a:t>
            </a:r>
            <a:r>
              <a:rPr lang="en-US" altLang="zh-CN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/</a:t>
            </a:r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计划</a:t>
            </a:r>
            <a:r>
              <a:rPr lang="en-US" altLang="zh-CN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设计</a:t>
            </a:r>
            <a:endParaRPr lang="en-US" altLang="zh-CN" sz="48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633013" y="1162601"/>
            <a:ext cx="3605356" cy="5343073"/>
            <a:chOff x="8709026" y="995363"/>
            <a:chExt cx="1409700" cy="2089150"/>
          </a:xfrm>
        </p:grpSpPr>
        <p:sp>
          <p:nvSpPr>
            <p:cNvPr id="5" name="Freeform 775"/>
            <p:cNvSpPr>
              <a:spLocks/>
            </p:cNvSpPr>
            <p:nvPr/>
          </p:nvSpPr>
          <p:spPr bwMode="auto">
            <a:xfrm>
              <a:off x="8851901" y="1649413"/>
              <a:ext cx="1112838" cy="779462"/>
            </a:xfrm>
            <a:custGeom>
              <a:avLst/>
              <a:gdLst>
                <a:gd name="T0" fmla="*/ 557 w 557"/>
                <a:gd name="T1" fmla="*/ 172 h 390"/>
                <a:gd name="T2" fmla="*/ 492 w 557"/>
                <a:gd name="T3" fmla="*/ 125 h 390"/>
                <a:gd name="T4" fmla="*/ 389 w 557"/>
                <a:gd name="T5" fmla="*/ 113 h 390"/>
                <a:gd name="T6" fmla="*/ 349 w 557"/>
                <a:gd name="T7" fmla="*/ 74 h 390"/>
                <a:gd name="T8" fmla="*/ 348 w 557"/>
                <a:gd name="T9" fmla="*/ 21 h 390"/>
                <a:gd name="T10" fmla="*/ 313 w 557"/>
                <a:gd name="T11" fmla="*/ 43 h 390"/>
                <a:gd name="T12" fmla="*/ 275 w 557"/>
                <a:gd name="T13" fmla="*/ 43 h 390"/>
                <a:gd name="T14" fmla="*/ 214 w 557"/>
                <a:gd name="T15" fmla="*/ 0 h 390"/>
                <a:gd name="T16" fmla="*/ 211 w 557"/>
                <a:gd name="T17" fmla="*/ 75 h 390"/>
                <a:gd name="T18" fmla="*/ 170 w 557"/>
                <a:gd name="T19" fmla="*/ 113 h 390"/>
                <a:gd name="T20" fmla="*/ 68 w 557"/>
                <a:gd name="T21" fmla="*/ 125 h 390"/>
                <a:gd name="T22" fmla="*/ 1 w 557"/>
                <a:gd name="T23" fmla="*/ 182 h 390"/>
                <a:gd name="T24" fmla="*/ 0 w 557"/>
                <a:gd name="T25" fmla="*/ 186 h 390"/>
                <a:gd name="T26" fmla="*/ 0 w 557"/>
                <a:gd name="T27" fmla="*/ 188 h 390"/>
                <a:gd name="T28" fmla="*/ 0 w 557"/>
                <a:gd name="T29" fmla="*/ 189 h 390"/>
                <a:gd name="T30" fmla="*/ 100 w 557"/>
                <a:gd name="T31" fmla="*/ 271 h 390"/>
                <a:gd name="T32" fmla="*/ 136 w 557"/>
                <a:gd name="T33" fmla="*/ 390 h 390"/>
                <a:gd name="T34" fmla="*/ 424 w 557"/>
                <a:gd name="T35" fmla="*/ 390 h 390"/>
                <a:gd name="T36" fmla="*/ 464 w 557"/>
                <a:gd name="T37" fmla="*/ 262 h 390"/>
                <a:gd name="T38" fmla="*/ 474 w 557"/>
                <a:gd name="T39" fmla="*/ 262 h 390"/>
                <a:gd name="T40" fmla="*/ 557 w 557"/>
                <a:gd name="T41" fmla="*/ 172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7" h="390">
                  <a:moveTo>
                    <a:pt x="557" y="172"/>
                  </a:moveTo>
                  <a:cubicBezTo>
                    <a:pt x="548" y="145"/>
                    <a:pt x="522" y="125"/>
                    <a:pt x="492" y="125"/>
                  </a:cubicBezTo>
                  <a:cubicBezTo>
                    <a:pt x="389" y="113"/>
                    <a:pt x="389" y="113"/>
                    <a:pt x="389" y="113"/>
                  </a:cubicBezTo>
                  <a:cubicBezTo>
                    <a:pt x="370" y="106"/>
                    <a:pt x="353" y="87"/>
                    <a:pt x="349" y="74"/>
                  </a:cubicBezTo>
                  <a:cubicBezTo>
                    <a:pt x="348" y="21"/>
                    <a:pt x="348" y="21"/>
                    <a:pt x="348" y="21"/>
                  </a:cubicBezTo>
                  <a:cubicBezTo>
                    <a:pt x="337" y="30"/>
                    <a:pt x="326" y="35"/>
                    <a:pt x="313" y="43"/>
                  </a:cubicBezTo>
                  <a:cubicBezTo>
                    <a:pt x="307" y="45"/>
                    <a:pt x="283" y="46"/>
                    <a:pt x="275" y="43"/>
                  </a:cubicBezTo>
                  <a:cubicBezTo>
                    <a:pt x="256" y="32"/>
                    <a:pt x="234" y="19"/>
                    <a:pt x="214" y="0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06" y="88"/>
                    <a:pt x="189" y="105"/>
                    <a:pt x="170" y="113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34" y="125"/>
                    <a:pt x="6" y="150"/>
                    <a:pt x="1" y="182"/>
                  </a:cubicBezTo>
                  <a:cubicBezTo>
                    <a:pt x="0" y="183"/>
                    <a:pt x="0" y="184"/>
                    <a:pt x="0" y="186"/>
                  </a:cubicBezTo>
                  <a:cubicBezTo>
                    <a:pt x="0" y="186"/>
                    <a:pt x="0" y="187"/>
                    <a:pt x="0" y="188"/>
                  </a:cubicBezTo>
                  <a:cubicBezTo>
                    <a:pt x="0" y="188"/>
                    <a:pt x="0" y="189"/>
                    <a:pt x="0" y="189"/>
                  </a:cubicBezTo>
                  <a:cubicBezTo>
                    <a:pt x="100" y="271"/>
                    <a:pt x="100" y="271"/>
                    <a:pt x="100" y="271"/>
                  </a:cubicBezTo>
                  <a:cubicBezTo>
                    <a:pt x="136" y="390"/>
                    <a:pt x="136" y="390"/>
                    <a:pt x="136" y="390"/>
                  </a:cubicBezTo>
                  <a:cubicBezTo>
                    <a:pt x="424" y="390"/>
                    <a:pt x="424" y="390"/>
                    <a:pt x="424" y="390"/>
                  </a:cubicBezTo>
                  <a:cubicBezTo>
                    <a:pt x="464" y="262"/>
                    <a:pt x="464" y="262"/>
                    <a:pt x="464" y="262"/>
                  </a:cubicBezTo>
                  <a:cubicBezTo>
                    <a:pt x="474" y="262"/>
                    <a:pt x="474" y="262"/>
                    <a:pt x="474" y="262"/>
                  </a:cubicBezTo>
                  <a:lnTo>
                    <a:pt x="557" y="172"/>
                  </a:lnTo>
                  <a:close/>
                </a:path>
              </a:pathLst>
            </a:custGeom>
            <a:solidFill>
              <a:srgbClr val="FCC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" name="Rectangle 776"/>
            <p:cNvSpPr>
              <a:spLocks noChangeArrowheads="1"/>
            </p:cNvSpPr>
            <p:nvPr/>
          </p:nvSpPr>
          <p:spPr bwMode="auto">
            <a:xfrm>
              <a:off x="9228138" y="1936750"/>
              <a:ext cx="346075" cy="638175"/>
            </a:xfrm>
            <a:prstGeom prst="rect">
              <a:avLst/>
            </a:pr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 777"/>
            <p:cNvSpPr>
              <a:spLocks noEditPoints="1"/>
            </p:cNvSpPr>
            <p:nvPr/>
          </p:nvSpPr>
          <p:spPr bwMode="auto">
            <a:xfrm>
              <a:off x="8709026" y="1843088"/>
              <a:ext cx="1409700" cy="1241425"/>
            </a:xfrm>
            <a:custGeom>
              <a:avLst/>
              <a:gdLst>
                <a:gd name="T0" fmla="*/ 627 w 705"/>
                <a:gd name="T1" fmla="*/ 72 h 621"/>
                <a:gd name="T2" fmla="*/ 563 w 705"/>
                <a:gd name="T3" fmla="*/ 28 h 621"/>
                <a:gd name="T4" fmla="*/ 460 w 705"/>
                <a:gd name="T5" fmla="*/ 16 h 621"/>
                <a:gd name="T6" fmla="*/ 438 w 705"/>
                <a:gd name="T7" fmla="*/ 10 h 621"/>
                <a:gd name="T8" fmla="*/ 353 w 705"/>
                <a:gd name="T9" fmla="*/ 343 h 621"/>
                <a:gd name="T10" fmla="*/ 265 w 705"/>
                <a:gd name="T11" fmla="*/ 0 h 621"/>
                <a:gd name="T12" fmla="*/ 241 w 705"/>
                <a:gd name="T13" fmla="*/ 16 h 621"/>
                <a:gd name="T14" fmla="*/ 139 w 705"/>
                <a:gd name="T15" fmla="*/ 28 h 621"/>
                <a:gd name="T16" fmla="*/ 87 w 705"/>
                <a:gd name="T17" fmla="*/ 52 h 621"/>
                <a:gd name="T18" fmla="*/ 87 w 705"/>
                <a:gd name="T19" fmla="*/ 52 h 621"/>
                <a:gd name="T20" fmla="*/ 83 w 705"/>
                <a:gd name="T21" fmla="*/ 57 h 621"/>
                <a:gd name="T22" fmla="*/ 76 w 705"/>
                <a:gd name="T23" fmla="*/ 70 h 621"/>
                <a:gd name="T24" fmla="*/ 1 w 705"/>
                <a:gd name="T25" fmla="*/ 318 h 621"/>
                <a:gd name="T26" fmla="*/ 125 w 705"/>
                <a:gd name="T27" fmla="*/ 550 h 621"/>
                <a:gd name="T28" fmla="*/ 214 w 705"/>
                <a:gd name="T29" fmla="*/ 544 h 621"/>
                <a:gd name="T30" fmla="*/ 163 w 705"/>
                <a:gd name="T31" fmla="*/ 574 h 621"/>
                <a:gd name="T32" fmla="*/ 163 w 705"/>
                <a:gd name="T33" fmla="*/ 583 h 621"/>
                <a:gd name="T34" fmla="*/ 349 w 705"/>
                <a:gd name="T35" fmla="*/ 621 h 621"/>
                <a:gd name="T36" fmla="*/ 539 w 705"/>
                <a:gd name="T37" fmla="*/ 582 h 621"/>
                <a:gd name="T38" fmla="*/ 538 w 705"/>
                <a:gd name="T39" fmla="*/ 550 h 621"/>
                <a:gd name="T40" fmla="*/ 581 w 705"/>
                <a:gd name="T41" fmla="*/ 539 h 621"/>
                <a:gd name="T42" fmla="*/ 703 w 705"/>
                <a:gd name="T43" fmla="*/ 311 h 621"/>
                <a:gd name="T44" fmla="*/ 627 w 705"/>
                <a:gd name="T45" fmla="*/ 72 h 621"/>
                <a:gd name="T46" fmla="*/ 169 w 705"/>
                <a:gd name="T47" fmla="*/ 471 h 621"/>
                <a:gd name="T48" fmla="*/ 103 w 705"/>
                <a:gd name="T49" fmla="*/ 337 h 621"/>
                <a:gd name="T50" fmla="*/ 157 w 705"/>
                <a:gd name="T51" fmla="*/ 187 h 621"/>
                <a:gd name="T52" fmla="*/ 169 w 705"/>
                <a:gd name="T53" fmla="*/ 470 h 621"/>
                <a:gd name="T54" fmla="*/ 169 w 705"/>
                <a:gd name="T55" fmla="*/ 471 h 621"/>
                <a:gd name="T56" fmla="*/ 533 w 705"/>
                <a:gd name="T57" fmla="*/ 478 h 621"/>
                <a:gd name="T58" fmla="*/ 533 w 705"/>
                <a:gd name="T59" fmla="*/ 464 h 621"/>
                <a:gd name="T60" fmla="*/ 544 w 705"/>
                <a:gd name="T61" fmla="*/ 194 h 621"/>
                <a:gd name="T62" fmla="*/ 603 w 705"/>
                <a:gd name="T63" fmla="*/ 336 h 621"/>
                <a:gd name="T64" fmla="*/ 533 w 705"/>
                <a:gd name="T65" fmla="*/ 478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5" h="621">
                  <a:moveTo>
                    <a:pt x="627" y="72"/>
                  </a:moveTo>
                  <a:cubicBezTo>
                    <a:pt x="617" y="47"/>
                    <a:pt x="592" y="28"/>
                    <a:pt x="563" y="28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6" y="14"/>
                    <a:pt x="442" y="12"/>
                    <a:pt x="438" y="10"/>
                  </a:cubicBezTo>
                  <a:cubicBezTo>
                    <a:pt x="353" y="343"/>
                    <a:pt x="353" y="343"/>
                    <a:pt x="353" y="343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58" y="6"/>
                    <a:pt x="250" y="12"/>
                    <a:pt x="241" y="16"/>
                  </a:cubicBezTo>
                  <a:cubicBezTo>
                    <a:pt x="139" y="28"/>
                    <a:pt x="139" y="28"/>
                    <a:pt x="139" y="28"/>
                  </a:cubicBezTo>
                  <a:cubicBezTo>
                    <a:pt x="118" y="28"/>
                    <a:pt x="99" y="37"/>
                    <a:pt x="87" y="52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6" y="53"/>
                    <a:pt x="84" y="55"/>
                    <a:pt x="83" y="57"/>
                  </a:cubicBezTo>
                  <a:cubicBezTo>
                    <a:pt x="80" y="61"/>
                    <a:pt x="78" y="65"/>
                    <a:pt x="76" y="70"/>
                  </a:cubicBezTo>
                  <a:cubicBezTo>
                    <a:pt x="51" y="119"/>
                    <a:pt x="3" y="257"/>
                    <a:pt x="1" y="318"/>
                  </a:cubicBezTo>
                  <a:cubicBezTo>
                    <a:pt x="0" y="388"/>
                    <a:pt x="89" y="518"/>
                    <a:pt x="125" y="550"/>
                  </a:cubicBezTo>
                  <a:cubicBezTo>
                    <a:pt x="214" y="544"/>
                    <a:pt x="214" y="544"/>
                    <a:pt x="214" y="544"/>
                  </a:cubicBezTo>
                  <a:cubicBezTo>
                    <a:pt x="163" y="574"/>
                    <a:pt x="163" y="574"/>
                    <a:pt x="163" y="574"/>
                  </a:cubicBezTo>
                  <a:cubicBezTo>
                    <a:pt x="163" y="583"/>
                    <a:pt x="163" y="583"/>
                    <a:pt x="163" y="583"/>
                  </a:cubicBezTo>
                  <a:cubicBezTo>
                    <a:pt x="220" y="608"/>
                    <a:pt x="283" y="621"/>
                    <a:pt x="349" y="621"/>
                  </a:cubicBezTo>
                  <a:cubicBezTo>
                    <a:pt x="417" y="621"/>
                    <a:pt x="481" y="607"/>
                    <a:pt x="539" y="582"/>
                  </a:cubicBezTo>
                  <a:cubicBezTo>
                    <a:pt x="538" y="550"/>
                    <a:pt x="538" y="550"/>
                    <a:pt x="538" y="550"/>
                  </a:cubicBezTo>
                  <a:cubicBezTo>
                    <a:pt x="549" y="558"/>
                    <a:pt x="565" y="559"/>
                    <a:pt x="581" y="539"/>
                  </a:cubicBezTo>
                  <a:cubicBezTo>
                    <a:pt x="617" y="507"/>
                    <a:pt x="705" y="382"/>
                    <a:pt x="703" y="311"/>
                  </a:cubicBezTo>
                  <a:cubicBezTo>
                    <a:pt x="702" y="252"/>
                    <a:pt x="653" y="124"/>
                    <a:pt x="627" y="72"/>
                  </a:cubicBezTo>
                  <a:close/>
                  <a:moveTo>
                    <a:pt x="169" y="471"/>
                  </a:moveTo>
                  <a:cubicBezTo>
                    <a:pt x="142" y="426"/>
                    <a:pt x="110" y="352"/>
                    <a:pt x="103" y="337"/>
                  </a:cubicBezTo>
                  <a:cubicBezTo>
                    <a:pt x="91" y="308"/>
                    <a:pt x="124" y="238"/>
                    <a:pt x="157" y="187"/>
                  </a:cubicBezTo>
                  <a:cubicBezTo>
                    <a:pt x="169" y="470"/>
                    <a:pt x="169" y="470"/>
                    <a:pt x="169" y="470"/>
                  </a:cubicBezTo>
                  <a:lnTo>
                    <a:pt x="169" y="471"/>
                  </a:lnTo>
                  <a:close/>
                  <a:moveTo>
                    <a:pt x="533" y="478"/>
                  </a:moveTo>
                  <a:cubicBezTo>
                    <a:pt x="533" y="464"/>
                    <a:pt x="533" y="464"/>
                    <a:pt x="533" y="464"/>
                  </a:cubicBezTo>
                  <a:cubicBezTo>
                    <a:pt x="544" y="194"/>
                    <a:pt x="544" y="194"/>
                    <a:pt x="544" y="194"/>
                  </a:cubicBezTo>
                  <a:cubicBezTo>
                    <a:pt x="572" y="244"/>
                    <a:pt x="603" y="306"/>
                    <a:pt x="603" y="336"/>
                  </a:cubicBezTo>
                  <a:cubicBezTo>
                    <a:pt x="604" y="358"/>
                    <a:pt x="560" y="427"/>
                    <a:pt x="533" y="47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778"/>
            <p:cNvSpPr>
              <a:spLocks/>
            </p:cNvSpPr>
            <p:nvPr/>
          </p:nvSpPr>
          <p:spPr bwMode="auto">
            <a:xfrm>
              <a:off x="9115426" y="1858963"/>
              <a:ext cx="603250" cy="831850"/>
            </a:xfrm>
            <a:custGeom>
              <a:avLst/>
              <a:gdLst>
                <a:gd name="T0" fmla="*/ 302 w 302"/>
                <a:gd name="T1" fmla="*/ 129 h 416"/>
                <a:gd name="T2" fmla="*/ 295 w 302"/>
                <a:gd name="T3" fmla="*/ 12 h 416"/>
                <a:gd name="T4" fmla="*/ 260 w 302"/>
                <a:gd name="T5" fmla="*/ 8 h 416"/>
                <a:gd name="T6" fmla="*/ 246 w 302"/>
                <a:gd name="T7" fmla="*/ 1 h 416"/>
                <a:gd name="T8" fmla="*/ 228 w 302"/>
                <a:gd name="T9" fmla="*/ 25 h 416"/>
                <a:gd name="T10" fmla="*/ 149 w 302"/>
                <a:gd name="T11" fmla="*/ 333 h 416"/>
                <a:gd name="T12" fmla="*/ 71 w 302"/>
                <a:gd name="T13" fmla="*/ 24 h 416"/>
                <a:gd name="T14" fmla="*/ 53 w 302"/>
                <a:gd name="T15" fmla="*/ 0 h 416"/>
                <a:gd name="T16" fmla="*/ 38 w 302"/>
                <a:gd name="T17" fmla="*/ 8 h 416"/>
                <a:gd name="T18" fmla="*/ 6 w 302"/>
                <a:gd name="T19" fmla="*/ 11 h 416"/>
                <a:gd name="T20" fmla="*/ 0 w 302"/>
                <a:gd name="T21" fmla="*/ 128 h 416"/>
                <a:gd name="T22" fmla="*/ 44 w 302"/>
                <a:gd name="T23" fmla="*/ 136 h 416"/>
                <a:gd name="T24" fmla="*/ 35 w 302"/>
                <a:gd name="T25" fmla="*/ 181 h 416"/>
                <a:gd name="T26" fmla="*/ 143 w 302"/>
                <a:gd name="T27" fmla="*/ 389 h 416"/>
                <a:gd name="T28" fmla="*/ 141 w 302"/>
                <a:gd name="T29" fmla="*/ 416 h 416"/>
                <a:gd name="T30" fmla="*/ 267 w 302"/>
                <a:gd name="T31" fmla="*/ 182 h 416"/>
                <a:gd name="T32" fmla="*/ 258 w 302"/>
                <a:gd name="T33" fmla="*/ 137 h 416"/>
                <a:gd name="T34" fmla="*/ 302 w 302"/>
                <a:gd name="T35" fmla="*/ 12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2" h="416">
                  <a:moveTo>
                    <a:pt x="302" y="129"/>
                  </a:moveTo>
                  <a:cubicBezTo>
                    <a:pt x="295" y="12"/>
                    <a:pt x="295" y="12"/>
                    <a:pt x="295" y="12"/>
                  </a:cubicBezTo>
                  <a:cubicBezTo>
                    <a:pt x="260" y="8"/>
                    <a:pt x="260" y="8"/>
                    <a:pt x="260" y="8"/>
                  </a:cubicBezTo>
                  <a:cubicBezTo>
                    <a:pt x="255" y="6"/>
                    <a:pt x="250" y="4"/>
                    <a:pt x="246" y="1"/>
                  </a:cubicBezTo>
                  <a:cubicBezTo>
                    <a:pt x="228" y="25"/>
                    <a:pt x="228" y="25"/>
                    <a:pt x="228" y="25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8" y="3"/>
                    <a:pt x="43" y="5"/>
                    <a:pt x="38" y="8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35" y="181"/>
                    <a:pt x="35" y="181"/>
                    <a:pt x="35" y="181"/>
                  </a:cubicBezTo>
                  <a:cubicBezTo>
                    <a:pt x="143" y="389"/>
                    <a:pt x="143" y="389"/>
                    <a:pt x="143" y="389"/>
                  </a:cubicBezTo>
                  <a:cubicBezTo>
                    <a:pt x="141" y="416"/>
                    <a:pt x="141" y="416"/>
                    <a:pt x="141" y="416"/>
                  </a:cubicBezTo>
                  <a:cubicBezTo>
                    <a:pt x="267" y="182"/>
                    <a:pt x="267" y="182"/>
                    <a:pt x="267" y="182"/>
                  </a:cubicBezTo>
                  <a:cubicBezTo>
                    <a:pt x="258" y="137"/>
                    <a:pt x="258" y="137"/>
                    <a:pt x="258" y="137"/>
                  </a:cubicBezTo>
                  <a:lnTo>
                    <a:pt x="302" y="129"/>
                  </a:ln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79"/>
            <p:cNvSpPr>
              <a:spLocks/>
            </p:cNvSpPr>
            <p:nvPr/>
          </p:nvSpPr>
          <p:spPr bwMode="auto">
            <a:xfrm>
              <a:off x="9347201" y="1920875"/>
              <a:ext cx="127000" cy="604837"/>
            </a:xfrm>
            <a:custGeom>
              <a:avLst/>
              <a:gdLst>
                <a:gd name="T0" fmla="*/ 0 w 80"/>
                <a:gd name="T1" fmla="*/ 218 h 381"/>
                <a:gd name="T2" fmla="*/ 41 w 80"/>
                <a:gd name="T3" fmla="*/ 381 h 381"/>
                <a:gd name="T4" fmla="*/ 77 w 80"/>
                <a:gd name="T5" fmla="*/ 244 h 381"/>
                <a:gd name="T6" fmla="*/ 55 w 80"/>
                <a:gd name="T7" fmla="*/ 78 h 381"/>
                <a:gd name="T8" fmla="*/ 80 w 80"/>
                <a:gd name="T9" fmla="*/ 42 h 381"/>
                <a:gd name="T10" fmla="*/ 65 w 80"/>
                <a:gd name="T11" fmla="*/ 1 h 381"/>
                <a:gd name="T12" fmla="*/ 14 w 80"/>
                <a:gd name="T13" fmla="*/ 0 h 381"/>
                <a:gd name="T14" fmla="*/ 1 w 80"/>
                <a:gd name="T15" fmla="*/ 43 h 381"/>
                <a:gd name="T16" fmla="*/ 24 w 80"/>
                <a:gd name="T17" fmla="*/ 77 h 381"/>
                <a:gd name="T18" fmla="*/ 0 w 80"/>
                <a:gd name="T19" fmla="*/ 218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381">
                  <a:moveTo>
                    <a:pt x="0" y="218"/>
                  </a:moveTo>
                  <a:lnTo>
                    <a:pt x="41" y="381"/>
                  </a:lnTo>
                  <a:lnTo>
                    <a:pt x="77" y="244"/>
                  </a:lnTo>
                  <a:lnTo>
                    <a:pt x="55" y="78"/>
                  </a:lnTo>
                  <a:lnTo>
                    <a:pt x="80" y="42"/>
                  </a:lnTo>
                  <a:lnTo>
                    <a:pt x="65" y="1"/>
                  </a:lnTo>
                  <a:lnTo>
                    <a:pt x="14" y="0"/>
                  </a:lnTo>
                  <a:lnTo>
                    <a:pt x="1" y="43"/>
                  </a:lnTo>
                  <a:lnTo>
                    <a:pt x="24" y="77"/>
                  </a:lnTo>
                  <a:lnTo>
                    <a:pt x="0" y="218"/>
                  </a:lnTo>
                  <a:close/>
                </a:path>
              </a:pathLst>
            </a:custGeom>
            <a:solidFill>
              <a:srgbClr val="5FA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780"/>
            <p:cNvSpPr>
              <a:spLocks/>
            </p:cNvSpPr>
            <p:nvPr/>
          </p:nvSpPr>
          <p:spPr bwMode="auto">
            <a:xfrm>
              <a:off x="9202738" y="1795463"/>
              <a:ext cx="209550" cy="230187"/>
            </a:xfrm>
            <a:custGeom>
              <a:avLst/>
              <a:gdLst>
                <a:gd name="T0" fmla="*/ 42 w 132"/>
                <a:gd name="T1" fmla="*/ 0 h 145"/>
                <a:gd name="T2" fmla="*/ 132 w 132"/>
                <a:gd name="T3" fmla="*/ 78 h 145"/>
                <a:gd name="T4" fmla="*/ 66 w 132"/>
                <a:gd name="T5" fmla="*/ 145 h 145"/>
                <a:gd name="T6" fmla="*/ 0 w 132"/>
                <a:gd name="T7" fmla="*/ 44 h 145"/>
                <a:gd name="T8" fmla="*/ 42 w 132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45">
                  <a:moveTo>
                    <a:pt x="42" y="0"/>
                  </a:moveTo>
                  <a:lnTo>
                    <a:pt x="132" y="78"/>
                  </a:lnTo>
                  <a:lnTo>
                    <a:pt x="66" y="145"/>
                  </a:lnTo>
                  <a:lnTo>
                    <a:pt x="0" y="4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781"/>
            <p:cNvSpPr>
              <a:spLocks/>
            </p:cNvSpPr>
            <p:nvPr/>
          </p:nvSpPr>
          <p:spPr bwMode="auto">
            <a:xfrm>
              <a:off x="8983663" y="2873375"/>
              <a:ext cx="182563" cy="155575"/>
            </a:xfrm>
            <a:custGeom>
              <a:avLst/>
              <a:gdLst>
                <a:gd name="T0" fmla="*/ 92 w 92"/>
                <a:gd name="T1" fmla="*/ 44 h 78"/>
                <a:gd name="T2" fmla="*/ 92 w 92"/>
                <a:gd name="T3" fmla="*/ 43 h 78"/>
                <a:gd name="T4" fmla="*/ 75 w 92"/>
                <a:gd name="T5" fmla="*/ 17 h 78"/>
                <a:gd name="T6" fmla="*/ 35 w 92"/>
                <a:gd name="T7" fmla="*/ 9 h 78"/>
                <a:gd name="T8" fmla="*/ 6 w 92"/>
                <a:gd name="T9" fmla="*/ 29 h 78"/>
                <a:gd name="T10" fmla="*/ 0 w 92"/>
                <a:gd name="T11" fmla="*/ 56 h 78"/>
                <a:gd name="T12" fmla="*/ 49 w 92"/>
                <a:gd name="T13" fmla="*/ 78 h 78"/>
                <a:gd name="T14" fmla="*/ 92 w 92"/>
                <a:gd name="T15" fmla="*/ 4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78">
                  <a:moveTo>
                    <a:pt x="92" y="44"/>
                  </a:moveTo>
                  <a:cubicBezTo>
                    <a:pt x="92" y="43"/>
                    <a:pt x="92" y="43"/>
                    <a:pt x="92" y="43"/>
                  </a:cubicBezTo>
                  <a:cubicBezTo>
                    <a:pt x="78" y="22"/>
                    <a:pt x="82" y="28"/>
                    <a:pt x="75" y="17"/>
                  </a:cubicBezTo>
                  <a:cubicBezTo>
                    <a:pt x="66" y="4"/>
                    <a:pt x="48" y="0"/>
                    <a:pt x="35" y="9"/>
                  </a:cubicBezTo>
                  <a:cubicBezTo>
                    <a:pt x="3" y="30"/>
                    <a:pt x="8" y="27"/>
                    <a:pt x="6" y="29"/>
                  </a:cubicBezTo>
                  <a:cubicBezTo>
                    <a:pt x="2" y="37"/>
                    <a:pt x="0" y="46"/>
                    <a:pt x="0" y="56"/>
                  </a:cubicBezTo>
                  <a:cubicBezTo>
                    <a:pt x="16" y="64"/>
                    <a:pt x="32" y="71"/>
                    <a:pt x="49" y="78"/>
                  </a:cubicBezTo>
                  <a:cubicBezTo>
                    <a:pt x="67" y="71"/>
                    <a:pt x="82" y="59"/>
                    <a:pt x="92" y="44"/>
                  </a:cubicBezTo>
                  <a:close/>
                </a:path>
              </a:pathLst>
            </a:custGeom>
            <a:solidFill>
              <a:srgbClr val="FCC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782"/>
            <p:cNvSpPr>
              <a:spLocks/>
            </p:cNvSpPr>
            <p:nvPr/>
          </p:nvSpPr>
          <p:spPr bwMode="auto">
            <a:xfrm>
              <a:off x="9412288" y="1795463"/>
              <a:ext cx="209550" cy="230187"/>
            </a:xfrm>
            <a:custGeom>
              <a:avLst/>
              <a:gdLst>
                <a:gd name="T0" fmla="*/ 92 w 132"/>
                <a:gd name="T1" fmla="*/ 0 h 145"/>
                <a:gd name="T2" fmla="*/ 0 w 132"/>
                <a:gd name="T3" fmla="*/ 78 h 145"/>
                <a:gd name="T4" fmla="*/ 67 w 132"/>
                <a:gd name="T5" fmla="*/ 145 h 145"/>
                <a:gd name="T6" fmla="*/ 132 w 132"/>
                <a:gd name="T7" fmla="*/ 44 h 145"/>
                <a:gd name="T8" fmla="*/ 92 w 132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45">
                  <a:moveTo>
                    <a:pt x="92" y="0"/>
                  </a:moveTo>
                  <a:lnTo>
                    <a:pt x="0" y="78"/>
                  </a:lnTo>
                  <a:lnTo>
                    <a:pt x="67" y="145"/>
                  </a:lnTo>
                  <a:lnTo>
                    <a:pt x="132" y="44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783"/>
            <p:cNvSpPr>
              <a:spLocks/>
            </p:cNvSpPr>
            <p:nvPr/>
          </p:nvSpPr>
          <p:spPr bwMode="auto">
            <a:xfrm>
              <a:off x="8961438" y="2851150"/>
              <a:ext cx="141288" cy="117475"/>
            </a:xfrm>
            <a:custGeom>
              <a:avLst/>
              <a:gdLst>
                <a:gd name="T0" fmla="*/ 89 w 89"/>
                <a:gd name="T1" fmla="*/ 19 h 74"/>
                <a:gd name="T2" fmla="*/ 12 w 89"/>
                <a:gd name="T3" fmla="*/ 74 h 74"/>
                <a:gd name="T4" fmla="*/ 0 w 89"/>
                <a:gd name="T5" fmla="*/ 54 h 74"/>
                <a:gd name="T6" fmla="*/ 75 w 89"/>
                <a:gd name="T7" fmla="*/ 0 h 74"/>
                <a:gd name="T8" fmla="*/ 89 w 89"/>
                <a:gd name="T9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74">
                  <a:moveTo>
                    <a:pt x="89" y="19"/>
                  </a:moveTo>
                  <a:lnTo>
                    <a:pt x="12" y="74"/>
                  </a:lnTo>
                  <a:lnTo>
                    <a:pt x="0" y="54"/>
                  </a:lnTo>
                  <a:lnTo>
                    <a:pt x="75" y="0"/>
                  </a:lnTo>
                  <a:lnTo>
                    <a:pt x="89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784"/>
            <p:cNvSpPr>
              <a:spLocks/>
            </p:cNvSpPr>
            <p:nvPr/>
          </p:nvSpPr>
          <p:spPr bwMode="auto">
            <a:xfrm>
              <a:off x="9080501" y="2836863"/>
              <a:ext cx="147638" cy="206375"/>
            </a:xfrm>
            <a:custGeom>
              <a:avLst/>
              <a:gdLst>
                <a:gd name="T0" fmla="*/ 72 w 74"/>
                <a:gd name="T1" fmla="*/ 0 h 103"/>
                <a:gd name="T2" fmla="*/ 54 w 74"/>
                <a:gd name="T3" fmla="*/ 0 h 103"/>
                <a:gd name="T4" fmla="*/ 56 w 74"/>
                <a:gd name="T5" fmla="*/ 16 h 103"/>
                <a:gd name="T6" fmla="*/ 43 w 74"/>
                <a:gd name="T7" fmla="*/ 62 h 103"/>
                <a:gd name="T8" fmla="*/ 0 w 74"/>
                <a:gd name="T9" fmla="*/ 96 h 103"/>
                <a:gd name="T10" fmla="*/ 24 w 74"/>
                <a:gd name="T11" fmla="*/ 103 h 103"/>
                <a:gd name="T12" fmla="*/ 73 w 74"/>
                <a:gd name="T13" fmla="*/ 16 h 103"/>
                <a:gd name="T14" fmla="*/ 72 w 74"/>
                <a:gd name="T1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03">
                  <a:moveTo>
                    <a:pt x="72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5" y="5"/>
                    <a:pt x="56" y="11"/>
                    <a:pt x="56" y="16"/>
                  </a:cubicBezTo>
                  <a:cubicBezTo>
                    <a:pt x="56" y="33"/>
                    <a:pt x="52" y="48"/>
                    <a:pt x="43" y="62"/>
                  </a:cubicBezTo>
                  <a:cubicBezTo>
                    <a:pt x="33" y="77"/>
                    <a:pt x="18" y="89"/>
                    <a:pt x="0" y="96"/>
                  </a:cubicBezTo>
                  <a:cubicBezTo>
                    <a:pt x="5" y="97"/>
                    <a:pt x="15" y="101"/>
                    <a:pt x="24" y="103"/>
                  </a:cubicBezTo>
                  <a:cubicBezTo>
                    <a:pt x="54" y="86"/>
                    <a:pt x="74" y="53"/>
                    <a:pt x="73" y="16"/>
                  </a:cubicBezTo>
                  <a:cubicBezTo>
                    <a:pt x="73" y="11"/>
                    <a:pt x="72" y="5"/>
                    <a:pt x="72" y="0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785"/>
            <p:cNvSpPr>
              <a:spLocks/>
            </p:cNvSpPr>
            <p:nvPr/>
          </p:nvSpPr>
          <p:spPr bwMode="auto">
            <a:xfrm>
              <a:off x="9656763" y="2868613"/>
              <a:ext cx="185738" cy="153987"/>
            </a:xfrm>
            <a:custGeom>
              <a:avLst/>
              <a:gdLst>
                <a:gd name="T0" fmla="*/ 85 w 93"/>
                <a:gd name="T1" fmla="*/ 26 h 77"/>
                <a:gd name="T2" fmla="*/ 57 w 93"/>
                <a:gd name="T3" fmla="*/ 8 h 77"/>
                <a:gd name="T4" fmla="*/ 17 w 93"/>
                <a:gd name="T5" fmla="*/ 17 h 77"/>
                <a:gd name="T6" fmla="*/ 0 w 93"/>
                <a:gd name="T7" fmla="*/ 43 h 77"/>
                <a:gd name="T8" fmla="*/ 0 w 93"/>
                <a:gd name="T9" fmla="*/ 44 h 77"/>
                <a:gd name="T10" fmla="*/ 44 w 93"/>
                <a:gd name="T11" fmla="*/ 77 h 77"/>
                <a:gd name="T12" fmla="*/ 93 w 93"/>
                <a:gd name="T13" fmla="*/ 56 h 77"/>
                <a:gd name="T14" fmla="*/ 85 w 93"/>
                <a:gd name="T15" fmla="*/ 2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77">
                  <a:moveTo>
                    <a:pt x="85" y="26"/>
                  </a:moveTo>
                  <a:cubicBezTo>
                    <a:pt x="57" y="8"/>
                    <a:pt x="57" y="8"/>
                    <a:pt x="57" y="8"/>
                  </a:cubicBezTo>
                  <a:cubicBezTo>
                    <a:pt x="44" y="0"/>
                    <a:pt x="26" y="4"/>
                    <a:pt x="17" y="17"/>
                  </a:cubicBezTo>
                  <a:cubicBezTo>
                    <a:pt x="10" y="28"/>
                    <a:pt x="14" y="22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10" y="60"/>
                    <a:pt x="26" y="72"/>
                    <a:pt x="44" y="77"/>
                  </a:cubicBezTo>
                  <a:cubicBezTo>
                    <a:pt x="61" y="71"/>
                    <a:pt x="77" y="64"/>
                    <a:pt x="93" y="56"/>
                  </a:cubicBezTo>
                  <a:cubicBezTo>
                    <a:pt x="93" y="47"/>
                    <a:pt x="90" y="30"/>
                    <a:pt x="85" y="26"/>
                  </a:cubicBezTo>
                  <a:close/>
                </a:path>
              </a:pathLst>
            </a:custGeom>
            <a:solidFill>
              <a:srgbClr val="FCC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786"/>
            <p:cNvSpPr>
              <a:spLocks/>
            </p:cNvSpPr>
            <p:nvPr/>
          </p:nvSpPr>
          <p:spPr bwMode="auto">
            <a:xfrm>
              <a:off x="9596438" y="2833688"/>
              <a:ext cx="147638" cy="207962"/>
            </a:xfrm>
            <a:custGeom>
              <a:avLst/>
              <a:gdLst>
                <a:gd name="T0" fmla="*/ 30 w 74"/>
                <a:gd name="T1" fmla="*/ 62 h 104"/>
                <a:gd name="T2" fmla="*/ 17 w 74"/>
                <a:gd name="T3" fmla="*/ 17 h 104"/>
                <a:gd name="T4" fmla="*/ 18 w 74"/>
                <a:gd name="T5" fmla="*/ 0 h 104"/>
                <a:gd name="T6" fmla="*/ 1 w 74"/>
                <a:gd name="T7" fmla="*/ 0 h 104"/>
                <a:gd name="T8" fmla="*/ 0 w 74"/>
                <a:gd name="T9" fmla="*/ 17 h 104"/>
                <a:gd name="T10" fmla="*/ 51 w 74"/>
                <a:gd name="T11" fmla="*/ 104 h 104"/>
                <a:gd name="T12" fmla="*/ 74 w 74"/>
                <a:gd name="T13" fmla="*/ 95 h 104"/>
                <a:gd name="T14" fmla="*/ 30 w 74"/>
                <a:gd name="T15" fmla="*/ 6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04">
                  <a:moveTo>
                    <a:pt x="30" y="62"/>
                  </a:moveTo>
                  <a:cubicBezTo>
                    <a:pt x="22" y="49"/>
                    <a:pt x="17" y="33"/>
                    <a:pt x="17" y="17"/>
                  </a:cubicBezTo>
                  <a:cubicBezTo>
                    <a:pt x="17" y="11"/>
                    <a:pt x="17" y="6"/>
                    <a:pt x="18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6"/>
                    <a:pt x="0" y="11"/>
                    <a:pt x="0" y="17"/>
                  </a:cubicBezTo>
                  <a:cubicBezTo>
                    <a:pt x="0" y="54"/>
                    <a:pt x="20" y="87"/>
                    <a:pt x="51" y="104"/>
                  </a:cubicBezTo>
                  <a:cubicBezTo>
                    <a:pt x="60" y="100"/>
                    <a:pt x="67" y="98"/>
                    <a:pt x="74" y="95"/>
                  </a:cubicBezTo>
                  <a:cubicBezTo>
                    <a:pt x="56" y="90"/>
                    <a:pt x="40" y="78"/>
                    <a:pt x="30" y="62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787"/>
            <p:cNvSpPr>
              <a:spLocks/>
            </p:cNvSpPr>
            <p:nvPr/>
          </p:nvSpPr>
          <p:spPr bwMode="auto">
            <a:xfrm>
              <a:off x="9732963" y="2841625"/>
              <a:ext cx="141288" cy="117475"/>
            </a:xfrm>
            <a:custGeom>
              <a:avLst/>
              <a:gdLst>
                <a:gd name="T0" fmla="*/ 0 w 89"/>
                <a:gd name="T1" fmla="*/ 18 h 74"/>
                <a:gd name="T2" fmla="*/ 75 w 89"/>
                <a:gd name="T3" fmla="*/ 74 h 74"/>
                <a:gd name="T4" fmla="*/ 89 w 89"/>
                <a:gd name="T5" fmla="*/ 55 h 74"/>
                <a:gd name="T6" fmla="*/ 14 w 89"/>
                <a:gd name="T7" fmla="*/ 0 h 74"/>
                <a:gd name="T8" fmla="*/ 0 w 89"/>
                <a:gd name="T9" fmla="*/ 1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74">
                  <a:moveTo>
                    <a:pt x="0" y="18"/>
                  </a:moveTo>
                  <a:lnTo>
                    <a:pt x="75" y="74"/>
                  </a:lnTo>
                  <a:lnTo>
                    <a:pt x="89" y="55"/>
                  </a:lnTo>
                  <a:lnTo>
                    <a:pt x="14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788"/>
            <p:cNvSpPr>
              <a:spLocks/>
            </p:cNvSpPr>
            <p:nvPr/>
          </p:nvSpPr>
          <p:spPr bwMode="auto">
            <a:xfrm>
              <a:off x="9274176" y="1652588"/>
              <a:ext cx="274638" cy="123825"/>
            </a:xfrm>
            <a:custGeom>
              <a:avLst/>
              <a:gdLst>
                <a:gd name="T0" fmla="*/ 64 w 137"/>
                <a:gd name="T1" fmla="*/ 28 h 62"/>
                <a:gd name="T2" fmla="*/ 0 w 137"/>
                <a:gd name="T3" fmla="*/ 1 h 62"/>
                <a:gd name="T4" fmla="*/ 0 w 137"/>
                <a:gd name="T5" fmla="*/ 34 h 62"/>
                <a:gd name="T6" fmla="*/ 37 w 137"/>
                <a:gd name="T7" fmla="*/ 57 h 62"/>
                <a:gd name="T8" fmla="*/ 52 w 137"/>
                <a:gd name="T9" fmla="*/ 62 h 62"/>
                <a:gd name="T10" fmla="*/ 92 w 137"/>
                <a:gd name="T11" fmla="*/ 62 h 62"/>
                <a:gd name="T12" fmla="*/ 107 w 137"/>
                <a:gd name="T13" fmla="*/ 58 h 62"/>
                <a:gd name="T14" fmla="*/ 137 w 137"/>
                <a:gd name="T15" fmla="*/ 37 h 62"/>
                <a:gd name="T16" fmla="*/ 137 w 137"/>
                <a:gd name="T17" fmla="*/ 0 h 62"/>
                <a:gd name="T18" fmla="*/ 64 w 137"/>
                <a:gd name="T19" fmla="*/ 2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62">
                  <a:moveTo>
                    <a:pt x="64" y="28"/>
                  </a:moveTo>
                  <a:cubicBezTo>
                    <a:pt x="64" y="28"/>
                    <a:pt x="37" y="20"/>
                    <a:pt x="0" y="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1" y="41"/>
                    <a:pt x="26" y="51"/>
                    <a:pt x="37" y="57"/>
                  </a:cubicBezTo>
                  <a:cubicBezTo>
                    <a:pt x="42" y="61"/>
                    <a:pt x="52" y="62"/>
                    <a:pt x="52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2" y="62"/>
                    <a:pt x="102" y="61"/>
                    <a:pt x="107" y="58"/>
                  </a:cubicBezTo>
                  <a:cubicBezTo>
                    <a:pt x="116" y="52"/>
                    <a:pt x="126" y="44"/>
                    <a:pt x="137" y="37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98" y="19"/>
                    <a:pt x="64" y="28"/>
                    <a:pt x="64" y="28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789"/>
            <p:cNvSpPr>
              <a:spLocks/>
            </p:cNvSpPr>
            <p:nvPr/>
          </p:nvSpPr>
          <p:spPr bwMode="auto">
            <a:xfrm>
              <a:off x="9110663" y="1049338"/>
              <a:ext cx="592138" cy="698500"/>
            </a:xfrm>
            <a:custGeom>
              <a:avLst/>
              <a:gdLst>
                <a:gd name="T0" fmla="*/ 281 w 296"/>
                <a:gd name="T1" fmla="*/ 157 h 349"/>
                <a:gd name="T2" fmla="*/ 270 w 296"/>
                <a:gd name="T3" fmla="*/ 158 h 349"/>
                <a:gd name="T4" fmla="*/ 266 w 296"/>
                <a:gd name="T5" fmla="*/ 69 h 349"/>
                <a:gd name="T6" fmla="*/ 149 w 296"/>
                <a:gd name="T7" fmla="*/ 0 h 349"/>
                <a:gd name="T8" fmla="*/ 149 w 296"/>
                <a:gd name="T9" fmla="*/ 0 h 349"/>
                <a:gd name="T10" fmla="*/ 149 w 296"/>
                <a:gd name="T11" fmla="*/ 0 h 349"/>
                <a:gd name="T12" fmla="*/ 37 w 296"/>
                <a:gd name="T13" fmla="*/ 69 h 349"/>
                <a:gd name="T14" fmla="*/ 31 w 296"/>
                <a:gd name="T15" fmla="*/ 161 h 349"/>
                <a:gd name="T16" fmla="*/ 15 w 296"/>
                <a:gd name="T17" fmla="*/ 157 h 349"/>
                <a:gd name="T18" fmla="*/ 6 w 296"/>
                <a:gd name="T19" fmla="*/ 199 h 349"/>
                <a:gd name="T20" fmla="*/ 33 w 296"/>
                <a:gd name="T21" fmla="*/ 227 h 349"/>
                <a:gd name="T22" fmla="*/ 37 w 296"/>
                <a:gd name="T23" fmla="*/ 293 h 349"/>
                <a:gd name="T24" fmla="*/ 115 w 296"/>
                <a:gd name="T25" fmla="*/ 345 h 349"/>
                <a:gd name="T26" fmla="*/ 128 w 296"/>
                <a:gd name="T27" fmla="*/ 349 h 349"/>
                <a:gd name="T28" fmla="*/ 169 w 296"/>
                <a:gd name="T29" fmla="*/ 349 h 349"/>
                <a:gd name="T30" fmla="*/ 183 w 296"/>
                <a:gd name="T31" fmla="*/ 345 h 349"/>
                <a:gd name="T32" fmla="*/ 262 w 296"/>
                <a:gd name="T33" fmla="*/ 293 h 349"/>
                <a:gd name="T34" fmla="*/ 267 w 296"/>
                <a:gd name="T35" fmla="*/ 226 h 349"/>
                <a:gd name="T36" fmla="*/ 290 w 296"/>
                <a:gd name="T37" fmla="*/ 199 h 349"/>
                <a:gd name="T38" fmla="*/ 281 w 296"/>
                <a:gd name="T39" fmla="*/ 157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6" h="349">
                  <a:moveTo>
                    <a:pt x="281" y="157"/>
                  </a:moveTo>
                  <a:cubicBezTo>
                    <a:pt x="278" y="156"/>
                    <a:pt x="274" y="156"/>
                    <a:pt x="270" y="158"/>
                  </a:cubicBezTo>
                  <a:cubicBezTo>
                    <a:pt x="272" y="116"/>
                    <a:pt x="271" y="78"/>
                    <a:pt x="266" y="69"/>
                  </a:cubicBezTo>
                  <a:cubicBezTo>
                    <a:pt x="236" y="23"/>
                    <a:pt x="201" y="2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98" y="2"/>
                    <a:pt x="67" y="23"/>
                    <a:pt x="37" y="69"/>
                  </a:cubicBezTo>
                  <a:cubicBezTo>
                    <a:pt x="31" y="78"/>
                    <a:pt x="30" y="118"/>
                    <a:pt x="31" y="161"/>
                  </a:cubicBezTo>
                  <a:cubicBezTo>
                    <a:pt x="26" y="157"/>
                    <a:pt x="20" y="156"/>
                    <a:pt x="15" y="157"/>
                  </a:cubicBezTo>
                  <a:cubicBezTo>
                    <a:pt x="4" y="161"/>
                    <a:pt x="0" y="180"/>
                    <a:pt x="6" y="199"/>
                  </a:cubicBezTo>
                  <a:cubicBezTo>
                    <a:pt x="12" y="215"/>
                    <a:pt x="23" y="227"/>
                    <a:pt x="33" y="227"/>
                  </a:cubicBezTo>
                  <a:cubicBezTo>
                    <a:pt x="35" y="264"/>
                    <a:pt x="37" y="293"/>
                    <a:pt x="37" y="293"/>
                  </a:cubicBezTo>
                  <a:cubicBezTo>
                    <a:pt x="72" y="317"/>
                    <a:pt x="95" y="333"/>
                    <a:pt x="115" y="345"/>
                  </a:cubicBezTo>
                  <a:cubicBezTo>
                    <a:pt x="120" y="348"/>
                    <a:pt x="128" y="349"/>
                    <a:pt x="128" y="349"/>
                  </a:cubicBezTo>
                  <a:cubicBezTo>
                    <a:pt x="169" y="349"/>
                    <a:pt x="169" y="349"/>
                    <a:pt x="169" y="349"/>
                  </a:cubicBezTo>
                  <a:cubicBezTo>
                    <a:pt x="169" y="349"/>
                    <a:pt x="179" y="348"/>
                    <a:pt x="183" y="345"/>
                  </a:cubicBezTo>
                  <a:cubicBezTo>
                    <a:pt x="204" y="333"/>
                    <a:pt x="227" y="317"/>
                    <a:pt x="262" y="293"/>
                  </a:cubicBezTo>
                  <a:cubicBezTo>
                    <a:pt x="262" y="293"/>
                    <a:pt x="264" y="264"/>
                    <a:pt x="267" y="226"/>
                  </a:cubicBezTo>
                  <a:cubicBezTo>
                    <a:pt x="276" y="224"/>
                    <a:pt x="285" y="213"/>
                    <a:pt x="290" y="199"/>
                  </a:cubicBezTo>
                  <a:cubicBezTo>
                    <a:pt x="296" y="180"/>
                    <a:pt x="292" y="161"/>
                    <a:pt x="281" y="157"/>
                  </a:cubicBezTo>
                  <a:close/>
                </a:path>
              </a:pathLst>
            </a:custGeom>
            <a:solidFill>
              <a:srgbClr val="FCC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790"/>
            <p:cNvSpPr>
              <a:spLocks/>
            </p:cNvSpPr>
            <p:nvPr/>
          </p:nvSpPr>
          <p:spPr bwMode="auto">
            <a:xfrm>
              <a:off x="9458326" y="1296988"/>
              <a:ext cx="152400" cy="82550"/>
            </a:xfrm>
            <a:custGeom>
              <a:avLst/>
              <a:gdLst>
                <a:gd name="T0" fmla="*/ 5 w 76"/>
                <a:gd name="T1" fmla="*/ 19 h 41"/>
                <a:gd name="T2" fmla="*/ 65 w 76"/>
                <a:gd name="T3" fmla="*/ 22 h 41"/>
                <a:gd name="T4" fmla="*/ 42 w 76"/>
                <a:gd name="T5" fmla="*/ 23 h 41"/>
                <a:gd name="T6" fmla="*/ 7 w 76"/>
                <a:gd name="T7" fmla="*/ 25 h 41"/>
                <a:gd name="T8" fmla="*/ 5 w 76"/>
                <a:gd name="T9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41">
                  <a:moveTo>
                    <a:pt x="5" y="19"/>
                  </a:moveTo>
                  <a:cubicBezTo>
                    <a:pt x="8" y="17"/>
                    <a:pt x="51" y="0"/>
                    <a:pt x="65" y="22"/>
                  </a:cubicBezTo>
                  <a:cubicBezTo>
                    <a:pt x="76" y="41"/>
                    <a:pt x="55" y="22"/>
                    <a:pt x="42" y="23"/>
                  </a:cubicBezTo>
                  <a:cubicBezTo>
                    <a:pt x="25" y="23"/>
                    <a:pt x="20" y="23"/>
                    <a:pt x="7" y="25"/>
                  </a:cubicBezTo>
                  <a:cubicBezTo>
                    <a:pt x="2" y="26"/>
                    <a:pt x="0" y="21"/>
                    <a:pt x="5" y="19"/>
                  </a:cubicBezTo>
                  <a:close/>
                </a:path>
              </a:pathLst>
            </a:custGeom>
            <a:solidFill>
              <a:srgbClr val="663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791"/>
            <p:cNvSpPr>
              <a:spLocks/>
            </p:cNvSpPr>
            <p:nvPr/>
          </p:nvSpPr>
          <p:spPr bwMode="auto">
            <a:xfrm>
              <a:off x="9202738" y="1301750"/>
              <a:ext cx="147638" cy="77787"/>
            </a:xfrm>
            <a:custGeom>
              <a:avLst/>
              <a:gdLst>
                <a:gd name="T0" fmla="*/ 69 w 74"/>
                <a:gd name="T1" fmla="*/ 17 h 39"/>
                <a:gd name="T2" fmla="*/ 11 w 74"/>
                <a:gd name="T3" fmla="*/ 21 h 39"/>
                <a:gd name="T4" fmla="*/ 33 w 74"/>
                <a:gd name="T5" fmla="*/ 21 h 39"/>
                <a:gd name="T6" fmla="*/ 67 w 74"/>
                <a:gd name="T7" fmla="*/ 24 h 39"/>
                <a:gd name="T8" fmla="*/ 69 w 74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39">
                  <a:moveTo>
                    <a:pt x="69" y="17"/>
                  </a:moveTo>
                  <a:cubicBezTo>
                    <a:pt x="66" y="15"/>
                    <a:pt x="24" y="0"/>
                    <a:pt x="11" y="21"/>
                  </a:cubicBezTo>
                  <a:cubicBezTo>
                    <a:pt x="0" y="39"/>
                    <a:pt x="20" y="21"/>
                    <a:pt x="33" y="21"/>
                  </a:cubicBezTo>
                  <a:cubicBezTo>
                    <a:pt x="50" y="21"/>
                    <a:pt x="60" y="23"/>
                    <a:pt x="67" y="24"/>
                  </a:cubicBezTo>
                  <a:cubicBezTo>
                    <a:pt x="72" y="24"/>
                    <a:pt x="74" y="20"/>
                    <a:pt x="69" y="17"/>
                  </a:cubicBezTo>
                  <a:close/>
                </a:path>
              </a:pathLst>
            </a:custGeom>
            <a:solidFill>
              <a:srgbClr val="663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92"/>
            <p:cNvSpPr>
              <a:spLocks/>
            </p:cNvSpPr>
            <p:nvPr/>
          </p:nvSpPr>
          <p:spPr bwMode="auto">
            <a:xfrm>
              <a:off x="9247188" y="1366838"/>
              <a:ext cx="96838" cy="46037"/>
            </a:xfrm>
            <a:custGeom>
              <a:avLst/>
              <a:gdLst>
                <a:gd name="T0" fmla="*/ 49 w 49"/>
                <a:gd name="T1" fmla="*/ 18 h 23"/>
                <a:gd name="T2" fmla="*/ 21 w 49"/>
                <a:gd name="T3" fmla="*/ 23 h 23"/>
                <a:gd name="T4" fmla="*/ 0 w 49"/>
                <a:gd name="T5" fmla="*/ 12 h 23"/>
                <a:gd name="T6" fmla="*/ 21 w 49"/>
                <a:gd name="T7" fmla="*/ 0 h 23"/>
                <a:gd name="T8" fmla="*/ 49 w 49"/>
                <a:gd name="T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3">
                  <a:moveTo>
                    <a:pt x="49" y="18"/>
                  </a:moveTo>
                  <a:cubicBezTo>
                    <a:pt x="35" y="23"/>
                    <a:pt x="29" y="23"/>
                    <a:pt x="21" y="23"/>
                  </a:cubicBezTo>
                  <a:cubicBezTo>
                    <a:pt x="10" y="23"/>
                    <a:pt x="0" y="19"/>
                    <a:pt x="0" y="12"/>
                  </a:cubicBezTo>
                  <a:cubicBezTo>
                    <a:pt x="0" y="5"/>
                    <a:pt x="10" y="0"/>
                    <a:pt x="21" y="0"/>
                  </a:cubicBezTo>
                  <a:cubicBezTo>
                    <a:pt x="33" y="0"/>
                    <a:pt x="48" y="12"/>
                    <a:pt x="49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Oval 793"/>
            <p:cNvSpPr>
              <a:spLocks noChangeArrowheads="1"/>
            </p:cNvSpPr>
            <p:nvPr/>
          </p:nvSpPr>
          <p:spPr bwMode="auto">
            <a:xfrm>
              <a:off x="9269413" y="1366838"/>
              <a:ext cx="42863" cy="46037"/>
            </a:xfrm>
            <a:prstGeom prst="ellipse">
              <a:avLst/>
            </a:prstGeom>
            <a:solidFill>
              <a:srgbClr val="7B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Oval 794"/>
            <p:cNvSpPr>
              <a:spLocks noChangeArrowheads="1"/>
            </p:cNvSpPr>
            <p:nvPr/>
          </p:nvSpPr>
          <p:spPr bwMode="auto">
            <a:xfrm>
              <a:off x="9277351" y="1374775"/>
              <a:ext cx="26988" cy="3016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Oval 795"/>
            <p:cNvSpPr>
              <a:spLocks noChangeArrowheads="1"/>
            </p:cNvSpPr>
            <p:nvPr/>
          </p:nvSpPr>
          <p:spPr bwMode="auto">
            <a:xfrm>
              <a:off x="9299576" y="1385888"/>
              <a:ext cx="12700" cy="95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796"/>
            <p:cNvSpPr>
              <a:spLocks/>
            </p:cNvSpPr>
            <p:nvPr/>
          </p:nvSpPr>
          <p:spPr bwMode="auto">
            <a:xfrm>
              <a:off x="9239251" y="1360488"/>
              <a:ext cx="104775" cy="42862"/>
            </a:xfrm>
            <a:custGeom>
              <a:avLst/>
              <a:gdLst>
                <a:gd name="T0" fmla="*/ 53 w 53"/>
                <a:gd name="T1" fmla="*/ 21 h 21"/>
                <a:gd name="T2" fmla="*/ 34 w 53"/>
                <a:gd name="T3" fmla="*/ 10 h 21"/>
                <a:gd name="T4" fmla="*/ 5 w 53"/>
                <a:gd name="T5" fmla="*/ 19 h 21"/>
                <a:gd name="T6" fmla="*/ 12 w 53"/>
                <a:gd name="T7" fmla="*/ 5 h 21"/>
                <a:gd name="T8" fmla="*/ 52 w 53"/>
                <a:gd name="T9" fmla="*/ 18 h 21"/>
                <a:gd name="T10" fmla="*/ 53 w 53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21">
                  <a:moveTo>
                    <a:pt x="53" y="21"/>
                  </a:moveTo>
                  <a:cubicBezTo>
                    <a:pt x="53" y="21"/>
                    <a:pt x="49" y="14"/>
                    <a:pt x="34" y="10"/>
                  </a:cubicBezTo>
                  <a:cubicBezTo>
                    <a:pt x="22" y="6"/>
                    <a:pt x="6" y="11"/>
                    <a:pt x="5" y="19"/>
                  </a:cubicBezTo>
                  <a:cubicBezTo>
                    <a:pt x="1" y="16"/>
                    <a:pt x="0" y="9"/>
                    <a:pt x="12" y="5"/>
                  </a:cubicBezTo>
                  <a:cubicBezTo>
                    <a:pt x="26" y="0"/>
                    <a:pt x="42" y="3"/>
                    <a:pt x="52" y="18"/>
                  </a:cubicBezTo>
                  <a:cubicBezTo>
                    <a:pt x="52" y="19"/>
                    <a:pt x="53" y="20"/>
                    <a:pt x="53" y="21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797"/>
            <p:cNvSpPr>
              <a:spLocks/>
            </p:cNvSpPr>
            <p:nvPr/>
          </p:nvSpPr>
          <p:spPr bwMode="auto">
            <a:xfrm>
              <a:off x="9466263" y="1366838"/>
              <a:ext cx="98425" cy="46037"/>
            </a:xfrm>
            <a:custGeom>
              <a:avLst/>
              <a:gdLst>
                <a:gd name="T0" fmla="*/ 0 w 49"/>
                <a:gd name="T1" fmla="*/ 18 h 23"/>
                <a:gd name="T2" fmla="*/ 27 w 49"/>
                <a:gd name="T3" fmla="*/ 23 h 23"/>
                <a:gd name="T4" fmla="*/ 49 w 49"/>
                <a:gd name="T5" fmla="*/ 13 h 23"/>
                <a:gd name="T6" fmla="*/ 28 w 49"/>
                <a:gd name="T7" fmla="*/ 0 h 23"/>
                <a:gd name="T8" fmla="*/ 0 w 49"/>
                <a:gd name="T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3">
                  <a:moveTo>
                    <a:pt x="0" y="18"/>
                  </a:moveTo>
                  <a:cubicBezTo>
                    <a:pt x="14" y="23"/>
                    <a:pt x="19" y="23"/>
                    <a:pt x="27" y="23"/>
                  </a:cubicBezTo>
                  <a:cubicBezTo>
                    <a:pt x="39" y="23"/>
                    <a:pt x="49" y="20"/>
                    <a:pt x="49" y="13"/>
                  </a:cubicBezTo>
                  <a:cubicBezTo>
                    <a:pt x="49" y="6"/>
                    <a:pt x="39" y="0"/>
                    <a:pt x="28" y="0"/>
                  </a:cubicBezTo>
                  <a:cubicBezTo>
                    <a:pt x="16" y="0"/>
                    <a:pt x="2" y="12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Oval 798"/>
            <p:cNvSpPr>
              <a:spLocks noChangeArrowheads="1"/>
            </p:cNvSpPr>
            <p:nvPr/>
          </p:nvSpPr>
          <p:spPr bwMode="auto">
            <a:xfrm>
              <a:off x="9498013" y="1366838"/>
              <a:ext cx="44450" cy="46037"/>
            </a:xfrm>
            <a:prstGeom prst="ellipse">
              <a:avLst/>
            </a:prstGeom>
            <a:solidFill>
              <a:srgbClr val="7B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Oval 799"/>
            <p:cNvSpPr>
              <a:spLocks noChangeArrowheads="1"/>
            </p:cNvSpPr>
            <p:nvPr/>
          </p:nvSpPr>
          <p:spPr bwMode="auto">
            <a:xfrm>
              <a:off x="9505951" y="1374775"/>
              <a:ext cx="28575" cy="3016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Oval 800"/>
            <p:cNvSpPr>
              <a:spLocks noChangeArrowheads="1"/>
            </p:cNvSpPr>
            <p:nvPr/>
          </p:nvSpPr>
          <p:spPr bwMode="auto">
            <a:xfrm>
              <a:off x="9528176" y="1382713"/>
              <a:ext cx="14288" cy="111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801"/>
            <p:cNvSpPr>
              <a:spLocks/>
            </p:cNvSpPr>
            <p:nvPr/>
          </p:nvSpPr>
          <p:spPr bwMode="auto">
            <a:xfrm>
              <a:off x="9466263" y="1360488"/>
              <a:ext cx="106363" cy="42862"/>
            </a:xfrm>
            <a:custGeom>
              <a:avLst/>
              <a:gdLst>
                <a:gd name="T0" fmla="*/ 0 w 53"/>
                <a:gd name="T1" fmla="*/ 21 h 21"/>
                <a:gd name="T2" fmla="*/ 20 w 53"/>
                <a:gd name="T3" fmla="*/ 10 h 21"/>
                <a:gd name="T4" fmla="*/ 48 w 53"/>
                <a:gd name="T5" fmla="*/ 19 h 21"/>
                <a:gd name="T6" fmla="*/ 40 w 53"/>
                <a:gd name="T7" fmla="*/ 5 h 21"/>
                <a:gd name="T8" fmla="*/ 2 w 53"/>
                <a:gd name="T9" fmla="*/ 18 h 21"/>
                <a:gd name="T10" fmla="*/ 0 w 53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21">
                  <a:moveTo>
                    <a:pt x="0" y="21"/>
                  </a:moveTo>
                  <a:cubicBezTo>
                    <a:pt x="0" y="21"/>
                    <a:pt x="4" y="14"/>
                    <a:pt x="20" y="10"/>
                  </a:cubicBezTo>
                  <a:cubicBezTo>
                    <a:pt x="31" y="6"/>
                    <a:pt x="48" y="11"/>
                    <a:pt x="48" y="19"/>
                  </a:cubicBezTo>
                  <a:cubicBezTo>
                    <a:pt x="53" y="16"/>
                    <a:pt x="52" y="9"/>
                    <a:pt x="40" y="5"/>
                  </a:cubicBezTo>
                  <a:cubicBezTo>
                    <a:pt x="27" y="0"/>
                    <a:pt x="11" y="3"/>
                    <a:pt x="2" y="18"/>
                  </a:cubicBezTo>
                  <a:cubicBezTo>
                    <a:pt x="1" y="19"/>
                    <a:pt x="0" y="20"/>
                    <a:pt x="0" y="21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802"/>
            <p:cNvSpPr>
              <a:spLocks/>
            </p:cNvSpPr>
            <p:nvPr/>
          </p:nvSpPr>
          <p:spPr bwMode="auto">
            <a:xfrm>
              <a:off x="9358313" y="1506538"/>
              <a:ext cx="92075" cy="34925"/>
            </a:xfrm>
            <a:custGeom>
              <a:avLst/>
              <a:gdLst>
                <a:gd name="T0" fmla="*/ 32 w 46"/>
                <a:gd name="T1" fmla="*/ 10 h 17"/>
                <a:gd name="T2" fmla="*/ 14 w 46"/>
                <a:gd name="T3" fmla="*/ 10 h 17"/>
                <a:gd name="T4" fmla="*/ 1 w 46"/>
                <a:gd name="T5" fmla="*/ 0 h 17"/>
                <a:gd name="T6" fmla="*/ 0 w 46"/>
                <a:gd name="T7" fmla="*/ 6 h 17"/>
                <a:gd name="T8" fmla="*/ 18 w 46"/>
                <a:gd name="T9" fmla="*/ 17 h 17"/>
                <a:gd name="T10" fmla="*/ 28 w 46"/>
                <a:gd name="T11" fmla="*/ 17 h 17"/>
                <a:gd name="T12" fmla="*/ 46 w 46"/>
                <a:gd name="T13" fmla="*/ 6 h 17"/>
                <a:gd name="T14" fmla="*/ 45 w 46"/>
                <a:gd name="T15" fmla="*/ 0 h 17"/>
                <a:gd name="T16" fmla="*/ 32 w 46"/>
                <a:gd name="T17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7">
                  <a:moveTo>
                    <a:pt x="32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8" y="10"/>
                    <a:pt x="3" y="6"/>
                    <a:pt x="1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14"/>
                    <a:pt x="10" y="17"/>
                    <a:pt x="1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35" y="17"/>
                    <a:pt x="46" y="14"/>
                    <a:pt x="46" y="6"/>
                  </a:cubicBezTo>
                  <a:cubicBezTo>
                    <a:pt x="46" y="4"/>
                    <a:pt x="46" y="2"/>
                    <a:pt x="45" y="0"/>
                  </a:cubicBezTo>
                  <a:cubicBezTo>
                    <a:pt x="43" y="6"/>
                    <a:pt x="38" y="10"/>
                    <a:pt x="32" y="10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803"/>
            <p:cNvSpPr>
              <a:spLocks/>
            </p:cNvSpPr>
            <p:nvPr/>
          </p:nvSpPr>
          <p:spPr bwMode="auto">
            <a:xfrm>
              <a:off x="9124951" y="1374775"/>
              <a:ext cx="41275" cy="90487"/>
            </a:xfrm>
            <a:custGeom>
              <a:avLst/>
              <a:gdLst>
                <a:gd name="T0" fmla="*/ 0 w 21"/>
                <a:gd name="T1" fmla="*/ 8 h 45"/>
                <a:gd name="T2" fmla="*/ 7 w 21"/>
                <a:gd name="T3" fmla="*/ 1 h 45"/>
                <a:gd name="T4" fmla="*/ 19 w 21"/>
                <a:gd name="T5" fmla="*/ 25 h 45"/>
                <a:gd name="T6" fmla="*/ 19 w 21"/>
                <a:gd name="T7" fmla="*/ 42 h 45"/>
                <a:gd name="T8" fmla="*/ 8 w 21"/>
                <a:gd name="T9" fmla="*/ 11 h 45"/>
                <a:gd name="T10" fmla="*/ 0 w 21"/>
                <a:gd name="T11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5">
                  <a:moveTo>
                    <a:pt x="0" y="8"/>
                  </a:moveTo>
                  <a:cubicBezTo>
                    <a:pt x="0" y="7"/>
                    <a:pt x="3" y="0"/>
                    <a:pt x="7" y="1"/>
                  </a:cubicBezTo>
                  <a:cubicBezTo>
                    <a:pt x="13" y="3"/>
                    <a:pt x="16" y="14"/>
                    <a:pt x="19" y="25"/>
                  </a:cubicBezTo>
                  <a:cubicBezTo>
                    <a:pt x="21" y="36"/>
                    <a:pt x="20" y="45"/>
                    <a:pt x="19" y="42"/>
                  </a:cubicBezTo>
                  <a:cubicBezTo>
                    <a:pt x="17" y="37"/>
                    <a:pt x="15" y="24"/>
                    <a:pt x="8" y="11"/>
                  </a:cubicBezTo>
                  <a:cubicBezTo>
                    <a:pt x="4" y="3"/>
                    <a:pt x="1" y="20"/>
                    <a:pt x="0" y="8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804"/>
            <p:cNvSpPr>
              <a:spLocks/>
            </p:cNvSpPr>
            <p:nvPr/>
          </p:nvSpPr>
          <p:spPr bwMode="auto">
            <a:xfrm>
              <a:off x="9647238" y="1374775"/>
              <a:ext cx="41275" cy="90487"/>
            </a:xfrm>
            <a:custGeom>
              <a:avLst/>
              <a:gdLst>
                <a:gd name="T0" fmla="*/ 21 w 21"/>
                <a:gd name="T1" fmla="*/ 8 h 45"/>
                <a:gd name="T2" fmla="*/ 14 w 21"/>
                <a:gd name="T3" fmla="*/ 1 h 45"/>
                <a:gd name="T4" fmla="*/ 2 w 21"/>
                <a:gd name="T5" fmla="*/ 25 h 45"/>
                <a:gd name="T6" fmla="*/ 2 w 21"/>
                <a:gd name="T7" fmla="*/ 42 h 45"/>
                <a:gd name="T8" fmla="*/ 13 w 21"/>
                <a:gd name="T9" fmla="*/ 11 h 45"/>
                <a:gd name="T10" fmla="*/ 21 w 21"/>
                <a:gd name="T11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5">
                  <a:moveTo>
                    <a:pt x="21" y="8"/>
                  </a:moveTo>
                  <a:cubicBezTo>
                    <a:pt x="21" y="7"/>
                    <a:pt x="18" y="0"/>
                    <a:pt x="14" y="1"/>
                  </a:cubicBezTo>
                  <a:cubicBezTo>
                    <a:pt x="9" y="3"/>
                    <a:pt x="5" y="14"/>
                    <a:pt x="2" y="25"/>
                  </a:cubicBezTo>
                  <a:cubicBezTo>
                    <a:pt x="0" y="36"/>
                    <a:pt x="1" y="45"/>
                    <a:pt x="2" y="42"/>
                  </a:cubicBezTo>
                  <a:cubicBezTo>
                    <a:pt x="4" y="37"/>
                    <a:pt x="6" y="24"/>
                    <a:pt x="13" y="11"/>
                  </a:cubicBezTo>
                  <a:cubicBezTo>
                    <a:pt x="17" y="3"/>
                    <a:pt x="20" y="20"/>
                    <a:pt x="21" y="8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805"/>
            <p:cNvSpPr>
              <a:spLocks/>
            </p:cNvSpPr>
            <p:nvPr/>
          </p:nvSpPr>
          <p:spPr bwMode="auto">
            <a:xfrm>
              <a:off x="9148763" y="995363"/>
              <a:ext cx="531813" cy="460375"/>
            </a:xfrm>
            <a:custGeom>
              <a:avLst/>
              <a:gdLst>
                <a:gd name="T0" fmla="*/ 223 w 266"/>
                <a:gd name="T1" fmla="*/ 34 h 230"/>
                <a:gd name="T2" fmla="*/ 58 w 266"/>
                <a:gd name="T3" fmla="*/ 24 h 230"/>
                <a:gd name="T4" fmla="*/ 1 w 266"/>
                <a:gd name="T5" fmla="*/ 83 h 230"/>
                <a:gd name="T6" fmla="*/ 2 w 266"/>
                <a:gd name="T7" fmla="*/ 184 h 230"/>
                <a:gd name="T8" fmla="*/ 11 w 266"/>
                <a:gd name="T9" fmla="*/ 187 h 230"/>
                <a:gd name="T10" fmla="*/ 18 w 266"/>
                <a:gd name="T11" fmla="*/ 219 h 230"/>
                <a:gd name="T12" fmla="*/ 25 w 266"/>
                <a:gd name="T13" fmla="*/ 169 h 230"/>
                <a:gd name="T14" fmla="*/ 105 w 266"/>
                <a:gd name="T15" fmla="*/ 89 h 230"/>
                <a:gd name="T16" fmla="*/ 67 w 266"/>
                <a:gd name="T17" fmla="*/ 122 h 230"/>
                <a:gd name="T18" fmla="*/ 145 w 266"/>
                <a:gd name="T19" fmla="*/ 100 h 230"/>
                <a:gd name="T20" fmla="*/ 145 w 266"/>
                <a:gd name="T21" fmla="*/ 118 h 230"/>
                <a:gd name="T22" fmla="*/ 201 w 266"/>
                <a:gd name="T23" fmla="*/ 98 h 230"/>
                <a:gd name="T24" fmla="*/ 230 w 266"/>
                <a:gd name="T25" fmla="*/ 120 h 230"/>
                <a:gd name="T26" fmla="*/ 238 w 266"/>
                <a:gd name="T27" fmla="*/ 230 h 230"/>
                <a:gd name="T28" fmla="*/ 254 w 266"/>
                <a:gd name="T29" fmla="*/ 184 h 230"/>
                <a:gd name="T30" fmla="*/ 257 w 266"/>
                <a:gd name="T31" fmla="*/ 184 h 230"/>
                <a:gd name="T32" fmla="*/ 259 w 266"/>
                <a:gd name="T33" fmla="*/ 149 h 230"/>
                <a:gd name="T34" fmla="*/ 223 w 266"/>
                <a:gd name="T35" fmla="*/ 3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6" h="230">
                  <a:moveTo>
                    <a:pt x="223" y="34"/>
                  </a:moveTo>
                  <a:cubicBezTo>
                    <a:pt x="203" y="0"/>
                    <a:pt x="93" y="14"/>
                    <a:pt x="58" y="24"/>
                  </a:cubicBezTo>
                  <a:cubicBezTo>
                    <a:pt x="23" y="34"/>
                    <a:pt x="0" y="53"/>
                    <a:pt x="1" y="83"/>
                  </a:cubicBezTo>
                  <a:cubicBezTo>
                    <a:pt x="2" y="109"/>
                    <a:pt x="2" y="168"/>
                    <a:pt x="2" y="184"/>
                  </a:cubicBezTo>
                  <a:cubicBezTo>
                    <a:pt x="5" y="184"/>
                    <a:pt x="8" y="185"/>
                    <a:pt x="11" y="187"/>
                  </a:cubicBezTo>
                  <a:cubicBezTo>
                    <a:pt x="18" y="219"/>
                    <a:pt x="18" y="219"/>
                    <a:pt x="18" y="219"/>
                  </a:cubicBezTo>
                  <a:cubicBezTo>
                    <a:pt x="25" y="169"/>
                    <a:pt x="25" y="169"/>
                    <a:pt x="25" y="169"/>
                  </a:cubicBezTo>
                  <a:cubicBezTo>
                    <a:pt x="25" y="169"/>
                    <a:pt x="10" y="72"/>
                    <a:pt x="105" y="89"/>
                  </a:cubicBezTo>
                  <a:cubicBezTo>
                    <a:pt x="92" y="97"/>
                    <a:pt x="67" y="122"/>
                    <a:pt x="67" y="122"/>
                  </a:cubicBezTo>
                  <a:cubicBezTo>
                    <a:pt x="67" y="122"/>
                    <a:pt x="123" y="109"/>
                    <a:pt x="145" y="100"/>
                  </a:cubicBezTo>
                  <a:cubicBezTo>
                    <a:pt x="167" y="92"/>
                    <a:pt x="145" y="118"/>
                    <a:pt x="145" y="118"/>
                  </a:cubicBezTo>
                  <a:cubicBezTo>
                    <a:pt x="145" y="118"/>
                    <a:pt x="187" y="103"/>
                    <a:pt x="201" y="98"/>
                  </a:cubicBezTo>
                  <a:cubicBezTo>
                    <a:pt x="214" y="93"/>
                    <a:pt x="227" y="97"/>
                    <a:pt x="230" y="120"/>
                  </a:cubicBezTo>
                  <a:cubicBezTo>
                    <a:pt x="232" y="143"/>
                    <a:pt x="238" y="230"/>
                    <a:pt x="238" y="230"/>
                  </a:cubicBezTo>
                  <a:cubicBezTo>
                    <a:pt x="254" y="184"/>
                    <a:pt x="254" y="184"/>
                    <a:pt x="254" y="184"/>
                  </a:cubicBezTo>
                  <a:cubicBezTo>
                    <a:pt x="255" y="184"/>
                    <a:pt x="256" y="184"/>
                    <a:pt x="257" y="184"/>
                  </a:cubicBezTo>
                  <a:cubicBezTo>
                    <a:pt x="258" y="174"/>
                    <a:pt x="258" y="163"/>
                    <a:pt x="259" y="149"/>
                  </a:cubicBezTo>
                  <a:cubicBezTo>
                    <a:pt x="266" y="11"/>
                    <a:pt x="237" y="59"/>
                    <a:pt x="223" y="34"/>
                  </a:cubicBezTo>
                  <a:close/>
                </a:path>
              </a:pathLst>
            </a:custGeom>
            <a:solidFill>
              <a:srgbClr val="663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806"/>
            <p:cNvSpPr>
              <a:spLocks/>
            </p:cNvSpPr>
            <p:nvPr/>
          </p:nvSpPr>
          <p:spPr bwMode="auto">
            <a:xfrm>
              <a:off x="9340851" y="1604963"/>
              <a:ext cx="125413" cy="30162"/>
            </a:xfrm>
            <a:custGeom>
              <a:avLst/>
              <a:gdLst>
                <a:gd name="T0" fmla="*/ 0 w 63"/>
                <a:gd name="T1" fmla="*/ 0 h 15"/>
                <a:gd name="T2" fmla="*/ 12 w 63"/>
                <a:gd name="T3" fmla="*/ 15 h 15"/>
                <a:gd name="T4" fmla="*/ 52 w 63"/>
                <a:gd name="T5" fmla="*/ 15 h 15"/>
                <a:gd name="T6" fmla="*/ 63 w 63"/>
                <a:gd name="T7" fmla="*/ 0 h 15"/>
                <a:gd name="T8" fmla="*/ 0 w 6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5">
                  <a:moveTo>
                    <a:pt x="0" y="0"/>
                  </a:moveTo>
                  <a:cubicBezTo>
                    <a:pt x="1" y="5"/>
                    <a:pt x="8" y="15"/>
                    <a:pt x="1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6" y="15"/>
                    <a:pt x="62" y="5"/>
                    <a:pt x="6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A8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807"/>
            <p:cNvSpPr>
              <a:spLocks/>
            </p:cNvSpPr>
            <p:nvPr/>
          </p:nvSpPr>
          <p:spPr bwMode="auto">
            <a:xfrm>
              <a:off x="9324976" y="1589088"/>
              <a:ext cx="160338" cy="23812"/>
            </a:xfrm>
            <a:custGeom>
              <a:avLst/>
              <a:gdLst>
                <a:gd name="T0" fmla="*/ 58 w 80"/>
                <a:gd name="T1" fmla="*/ 10 h 12"/>
                <a:gd name="T2" fmla="*/ 18 w 80"/>
                <a:gd name="T3" fmla="*/ 10 h 12"/>
                <a:gd name="T4" fmla="*/ 1 w 80"/>
                <a:gd name="T5" fmla="*/ 3 h 12"/>
                <a:gd name="T6" fmla="*/ 4 w 80"/>
                <a:gd name="T7" fmla="*/ 3 h 12"/>
                <a:gd name="T8" fmla="*/ 16 w 80"/>
                <a:gd name="T9" fmla="*/ 4 h 12"/>
                <a:gd name="T10" fmla="*/ 38 w 80"/>
                <a:gd name="T11" fmla="*/ 4 h 12"/>
                <a:gd name="T12" fmla="*/ 60 w 80"/>
                <a:gd name="T13" fmla="*/ 4 h 12"/>
                <a:gd name="T14" fmla="*/ 75 w 80"/>
                <a:gd name="T15" fmla="*/ 6 h 12"/>
                <a:gd name="T16" fmla="*/ 79 w 80"/>
                <a:gd name="T17" fmla="*/ 6 h 12"/>
                <a:gd name="T18" fmla="*/ 58 w 80"/>
                <a:gd name="T1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12">
                  <a:moveTo>
                    <a:pt x="58" y="10"/>
                  </a:moveTo>
                  <a:cubicBezTo>
                    <a:pt x="50" y="9"/>
                    <a:pt x="22" y="10"/>
                    <a:pt x="18" y="10"/>
                  </a:cubicBezTo>
                  <a:cubicBezTo>
                    <a:pt x="7" y="10"/>
                    <a:pt x="0" y="4"/>
                    <a:pt x="1" y="3"/>
                  </a:cubicBezTo>
                  <a:cubicBezTo>
                    <a:pt x="1" y="1"/>
                    <a:pt x="3" y="1"/>
                    <a:pt x="4" y="3"/>
                  </a:cubicBezTo>
                  <a:cubicBezTo>
                    <a:pt x="5" y="5"/>
                    <a:pt x="12" y="4"/>
                    <a:pt x="16" y="4"/>
                  </a:cubicBezTo>
                  <a:cubicBezTo>
                    <a:pt x="34" y="0"/>
                    <a:pt x="30" y="4"/>
                    <a:pt x="38" y="4"/>
                  </a:cubicBezTo>
                  <a:cubicBezTo>
                    <a:pt x="47" y="4"/>
                    <a:pt x="44" y="0"/>
                    <a:pt x="60" y="4"/>
                  </a:cubicBezTo>
                  <a:cubicBezTo>
                    <a:pt x="65" y="5"/>
                    <a:pt x="73" y="7"/>
                    <a:pt x="75" y="6"/>
                  </a:cubicBezTo>
                  <a:cubicBezTo>
                    <a:pt x="77" y="5"/>
                    <a:pt x="79" y="4"/>
                    <a:pt x="79" y="6"/>
                  </a:cubicBezTo>
                  <a:cubicBezTo>
                    <a:pt x="80" y="7"/>
                    <a:pt x="72" y="12"/>
                    <a:pt x="58" y="10"/>
                  </a:cubicBezTo>
                  <a:close/>
                </a:path>
              </a:pathLst>
            </a:custGeom>
            <a:solidFill>
              <a:srgbClr val="D87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8" name="文本框 37"/>
          <p:cNvSpPr txBox="1"/>
          <p:nvPr/>
        </p:nvSpPr>
        <p:spPr>
          <a:xfrm>
            <a:off x="4842963" y="4058322"/>
            <a:ext cx="407861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免费赠送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:</a:t>
            </a:r>
          </a:p>
          <a:p>
            <a:pPr marL="342900" indent="-342900">
              <a:buFont typeface="Wingdings" panose="05000000000000000000" pitchFamily="2" charset="2"/>
              <a:buChar char="l"/>
            </a:pP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500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套微立体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图表</a:t>
            </a:r>
            <a:endParaRPr lang="en-US" altLang="zh-CN" sz="2000" b="1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 marL="342900" indent="-342900">
              <a:buFont typeface="Wingdings" panose="05000000000000000000" pitchFamily="2" charset="2"/>
              <a:buChar char="l"/>
            </a:pP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40GB PPT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培训教程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+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书籍</a:t>
            </a:r>
            <a:endParaRPr lang="en-US" altLang="zh-CN" sz="2000" b="1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 marL="342900" indent="-342900">
              <a:buFont typeface="Wingdings" panose="05000000000000000000" pitchFamily="2" charset="2"/>
              <a:buChar char="l"/>
            </a:pP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70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套鼠年新年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2000" b="1" dirty="0">
                <a:latin typeface="微软雅黑" panose="020B0503020204020204" charset="-122"/>
                <a:ea typeface="微软雅黑" panose="020B0503020204020204" charset="-122"/>
              </a:rPr>
              <a:t>模板</a:t>
            </a:r>
            <a:endParaRPr lang="en-US" altLang="zh-CN" sz="2000" b="1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422609" y="290852"/>
            <a:ext cx="741937" cy="36000"/>
          </a:xfrm>
          <a:prstGeom prst="rect">
            <a:avLst/>
          </a:prstGeom>
          <a:solidFill>
            <a:srgbClr val="1AB49C"/>
          </a:solidFill>
          <a:ln>
            <a:solidFill>
              <a:srgbClr val="4BC0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矩形 41"/>
          <p:cNvSpPr/>
          <p:nvPr/>
        </p:nvSpPr>
        <p:spPr>
          <a:xfrm>
            <a:off x="317834" y="671970"/>
            <a:ext cx="3158791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800" dirty="0" smtClean="0"/>
              <a:t>LOREM IPSUM DOLOR SIT AMET, CONSECTETUR ADIPISICING ELIT</a:t>
            </a:r>
            <a:endParaRPr lang="zh-CN" altLang="en-US" sz="800" dirty="0"/>
          </a:p>
        </p:txBody>
      </p:sp>
      <p:sp>
        <p:nvSpPr>
          <p:cNvPr id="43" name="文本框 42"/>
          <p:cNvSpPr txBox="1"/>
          <p:nvPr/>
        </p:nvSpPr>
        <p:spPr>
          <a:xfrm>
            <a:off x="308309" y="385417"/>
            <a:ext cx="700689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关注免费赠送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图表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+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模板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+40GB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视频教程</a:t>
            </a:r>
            <a:endParaRPr lang="en-US" altLang="zh-CN" sz="2000" b="1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5549776" y="5908840"/>
            <a:ext cx="37425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 smtClean="0">
                <a:solidFill>
                  <a:schemeClr val="tx1"/>
                </a:solidFill>
                <a:latin typeface="+mj-ea"/>
                <a:ea typeface="+mj-ea"/>
              </a:rPr>
              <a:t>QQ: 418157732</a:t>
            </a:r>
            <a:r>
              <a:rPr lang="zh-CN" altLang="en-US" sz="2000" b="1" dirty="0" smtClean="0">
                <a:solidFill>
                  <a:schemeClr val="tx1"/>
                </a:solidFill>
                <a:latin typeface="+mj-ea"/>
                <a:ea typeface="+mj-ea"/>
              </a:rPr>
              <a:t>（备注</a:t>
            </a:r>
            <a:r>
              <a:rPr lang="en-US" altLang="zh-CN" sz="2000" b="1" dirty="0" smtClean="0">
                <a:solidFill>
                  <a:schemeClr val="tx1"/>
                </a:solidFill>
                <a:latin typeface="+mj-ea"/>
                <a:ea typeface="+mj-ea"/>
              </a:rPr>
              <a:t>51PPT</a:t>
            </a:r>
            <a:r>
              <a:rPr lang="zh-CN" altLang="en-US" sz="2000" b="1" dirty="0" smtClean="0">
                <a:solidFill>
                  <a:schemeClr val="tx1"/>
                </a:solidFill>
                <a:latin typeface="+mj-ea"/>
                <a:ea typeface="+mj-ea"/>
              </a:rPr>
              <a:t>）</a:t>
            </a:r>
            <a:endParaRPr lang="zh-CN" altLang="en-US" sz="2000" b="1" dirty="0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45" name="qq-social-logo-of-a-penguin_49013"/>
          <p:cNvSpPr>
            <a:spLocks noChangeAspect="1"/>
          </p:cNvSpPr>
          <p:nvPr/>
        </p:nvSpPr>
        <p:spPr bwMode="auto">
          <a:xfrm>
            <a:off x="4913714" y="5846625"/>
            <a:ext cx="538136" cy="549425"/>
          </a:xfrm>
          <a:custGeom>
            <a:avLst/>
            <a:gdLst>
              <a:gd name="connsiteX0" fmla="*/ 120973 w 594062"/>
              <a:gd name="connsiteY0" fmla="*/ 518014 h 606524"/>
              <a:gd name="connsiteX1" fmla="*/ 103971 w 594062"/>
              <a:gd name="connsiteY1" fmla="*/ 521582 h 606524"/>
              <a:gd name="connsiteX2" fmla="*/ 89678 w 594062"/>
              <a:gd name="connsiteY2" fmla="*/ 529409 h 606524"/>
              <a:gd name="connsiteX3" fmla="*/ 82301 w 594062"/>
              <a:gd name="connsiteY3" fmla="*/ 537696 h 606524"/>
              <a:gd name="connsiteX4" fmla="*/ 81840 w 594062"/>
              <a:gd name="connsiteY4" fmla="*/ 543221 h 606524"/>
              <a:gd name="connsiteX5" fmla="*/ 86911 w 594062"/>
              <a:gd name="connsiteY5" fmla="*/ 543221 h 606524"/>
              <a:gd name="connsiteX6" fmla="*/ 97977 w 594062"/>
              <a:gd name="connsiteY6" fmla="*/ 541379 h 606524"/>
              <a:gd name="connsiteX7" fmla="*/ 83684 w 594062"/>
              <a:gd name="connsiteY7" fmla="*/ 554270 h 606524"/>
              <a:gd name="connsiteX8" fmla="*/ 83684 w 594062"/>
              <a:gd name="connsiteY8" fmla="*/ 575448 h 606524"/>
              <a:gd name="connsiteX9" fmla="*/ 118725 w 594062"/>
              <a:gd name="connsiteY9" fmla="*/ 592943 h 606524"/>
              <a:gd name="connsiteX10" fmla="*/ 242293 w 594062"/>
              <a:gd name="connsiteY10" fmla="*/ 592943 h 606524"/>
              <a:gd name="connsiteX11" fmla="*/ 273185 w 594062"/>
              <a:gd name="connsiteY11" fmla="*/ 579131 h 606524"/>
              <a:gd name="connsiteX12" fmla="*/ 275491 w 594062"/>
              <a:gd name="connsiteY12" fmla="*/ 574988 h 606524"/>
              <a:gd name="connsiteX13" fmla="*/ 271341 w 594062"/>
              <a:gd name="connsiteY13" fmla="*/ 573606 h 606524"/>
              <a:gd name="connsiteX14" fmla="*/ 212784 w 594062"/>
              <a:gd name="connsiteY14" fmla="*/ 560715 h 606524"/>
              <a:gd name="connsiteX15" fmla="*/ 137629 w 594062"/>
              <a:gd name="connsiteY15" fmla="*/ 524805 h 606524"/>
              <a:gd name="connsiteX16" fmla="*/ 120973 w 594062"/>
              <a:gd name="connsiteY16" fmla="*/ 518014 h 606524"/>
              <a:gd name="connsiteX17" fmla="*/ 485163 w 594062"/>
              <a:gd name="connsiteY17" fmla="*/ 514044 h 606524"/>
              <a:gd name="connsiteX18" fmla="*/ 476979 w 594062"/>
              <a:gd name="connsiteY18" fmla="*/ 518820 h 606524"/>
              <a:gd name="connsiteX19" fmla="*/ 351567 w 594062"/>
              <a:gd name="connsiteY19" fmla="*/ 575908 h 606524"/>
              <a:gd name="connsiteX20" fmla="*/ 364939 w 594062"/>
              <a:gd name="connsiteY20" fmla="*/ 584195 h 606524"/>
              <a:gd name="connsiteX21" fmla="*/ 501877 w 594062"/>
              <a:gd name="connsiteY21" fmla="*/ 587878 h 606524"/>
              <a:gd name="connsiteX22" fmla="*/ 537380 w 594062"/>
              <a:gd name="connsiteY22" fmla="*/ 562097 h 606524"/>
              <a:gd name="connsiteX23" fmla="*/ 522625 w 594062"/>
              <a:gd name="connsiteY23" fmla="*/ 539077 h 606524"/>
              <a:gd name="connsiteX24" fmla="*/ 501416 w 594062"/>
              <a:gd name="connsiteY24" fmla="*/ 539077 h 606524"/>
              <a:gd name="connsiteX25" fmla="*/ 497266 w 594062"/>
              <a:gd name="connsiteY25" fmla="*/ 537696 h 606524"/>
              <a:gd name="connsiteX26" fmla="*/ 500033 w 594062"/>
              <a:gd name="connsiteY26" fmla="*/ 534934 h 606524"/>
              <a:gd name="connsiteX27" fmla="*/ 518937 w 594062"/>
              <a:gd name="connsiteY27" fmla="*/ 530790 h 606524"/>
              <a:gd name="connsiteX28" fmla="*/ 494039 w 594062"/>
              <a:gd name="connsiteY28" fmla="*/ 516518 h 606524"/>
              <a:gd name="connsiteX29" fmla="*/ 485163 w 594062"/>
              <a:gd name="connsiteY29" fmla="*/ 514044 h 606524"/>
              <a:gd name="connsiteX30" fmla="*/ 171288 w 594062"/>
              <a:gd name="connsiteY30" fmla="*/ 348477 h 606524"/>
              <a:gd name="connsiteX31" fmla="*/ 166677 w 594062"/>
              <a:gd name="connsiteY31" fmla="*/ 350318 h 606524"/>
              <a:gd name="connsiteX32" fmla="*/ 158839 w 594062"/>
              <a:gd name="connsiteY32" fmla="*/ 409248 h 606524"/>
              <a:gd name="connsiteX33" fmla="*/ 185120 w 594062"/>
              <a:gd name="connsiteY33" fmla="*/ 443777 h 606524"/>
              <a:gd name="connsiteX34" fmla="*/ 225694 w 594062"/>
              <a:gd name="connsiteY34" fmla="*/ 445618 h 606524"/>
              <a:gd name="connsiteX35" fmla="*/ 239526 w 594062"/>
              <a:gd name="connsiteY35" fmla="*/ 431346 h 606524"/>
              <a:gd name="connsiteX36" fmla="*/ 237682 w 594062"/>
              <a:gd name="connsiteY36" fmla="*/ 378862 h 606524"/>
              <a:gd name="connsiteX37" fmla="*/ 223389 w 594062"/>
              <a:gd name="connsiteY37" fmla="*/ 368273 h 606524"/>
              <a:gd name="connsiteX38" fmla="*/ 219700 w 594062"/>
              <a:gd name="connsiteY38" fmla="*/ 378862 h 606524"/>
              <a:gd name="connsiteX39" fmla="*/ 220161 w 594062"/>
              <a:gd name="connsiteY39" fmla="*/ 397738 h 606524"/>
              <a:gd name="connsiteX40" fmla="*/ 220161 w 594062"/>
              <a:gd name="connsiteY40" fmla="*/ 412931 h 606524"/>
              <a:gd name="connsiteX41" fmla="*/ 216934 w 594062"/>
              <a:gd name="connsiteY41" fmla="*/ 405565 h 606524"/>
              <a:gd name="connsiteX42" fmla="*/ 210940 w 594062"/>
              <a:gd name="connsiteY42" fmla="*/ 368734 h 606524"/>
              <a:gd name="connsiteX43" fmla="*/ 207251 w 594062"/>
              <a:gd name="connsiteY43" fmla="*/ 362749 h 606524"/>
              <a:gd name="connsiteX44" fmla="*/ 171288 w 594062"/>
              <a:gd name="connsiteY44" fmla="*/ 348477 h 606524"/>
              <a:gd name="connsiteX45" fmla="*/ 126564 w 594062"/>
              <a:gd name="connsiteY45" fmla="*/ 325976 h 606524"/>
              <a:gd name="connsiteX46" fmla="*/ 122414 w 594062"/>
              <a:gd name="connsiteY46" fmla="*/ 330982 h 606524"/>
              <a:gd name="connsiteX47" fmla="*/ 119187 w 594062"/>
              <a:gd name="connsiteY47" fmla="*/ 337427 h 606524"/>
              <a:gd name="connsiteX48" fmla="*/ 108582 w 594062"/>
              <a:gd name="connsiteY48" fmla="*/ 434569 h 606524"/>
              <a:gd name="connsiteX49" fmla="*/ 166677 w 594062"/>
              <a:gd name="connsiteY49" fmla="*/ 521122 h 606524"/>
              <a:gd name="connsiteX50" fmla="*/ 214629 w 594062"/>
              <a:gd name="connsiteY50" fmla="*/ 548745 h 606524"/>
              <a:gd name="connsiteX51" fmla="*/ 300850 w 594062"/>
              <a:gd name="connsiteY51" fmla="*/ 568542 h 606524"/>
              <a:gd name="connsiteX52" fmla="*/ 358484 w 594062"/>
              <a:gd name="connsiteY52" fmla="*/ 568082 h 606524"/>
              <a:gd name="connsiteX53" fmla="*/ 482512 w 594062"/>
              <a:gd name="connsiteY53" fmla="*/ 490736 h 606524"/>
              <a:gd name="connsiteX54" fmla="*/ 511098 w 594062"/>
              <a:gd name="connsiteY54" fmla="*/ 417995 h 606524"/>
              <a:gd name="connsiteX55" fmla="*/ 483895 w 594062"/>
              <a:gd name="connsiteY55" fmla="*/ 330061 h 606524"/>
              <a:gd name="connsiteX56" fmla="*/ 477901 w 594062"/>
              <a:gd name="connsiteY56" fmla="*/ 328680 h 606524"/>
              <a:gd name="connsiteX57" fmla="*/ 441016 w 594062"/>
              <a:gd name="connsiteY57" fmla="*/ 349397 h 606524"/>
              <a:gd name="connsiteX58" fmla="*/ 305460 w 594062"/>
              <a:gd name="connsiteY58" fmla="*/ 380243 h 606524"/>
              <a:gd name="connsiteX59" fmla="*/ 245059 w 594062"/>
              <a:gd name="connsiteY59" fmla="*/ 372417 h 606524"/>
              <a:gd name="connsiteX60" fmla="*/ 245520 w 594062"/>
              <a:gd name="connsiteY60" fmla="*/ 383006 h 606524"/>
              <a:gd name="connsiteX61" fmla="*/ 246904 w 594062"/>
              <a:gd name="connsiteY61" fmla="*/ 432728 h 606524"/>
              <a:gd name="connsiteX62" fmla="*/ 231227 w 594062"/>
              <a:gd name="connsiteY62" fmla="*/ 454366 h 606524"/>
              <a:gd name="connsiteX63" fmla="*/ 177743 w 594062"/>
              <a:gd name="connsiteY63" fmla="*/ 450683 h 606524"/>
              <a:gd name="connsiteX64" fmla="*/ 154689 w 594062"/>
              <a:gd name="connsiteY64" fmla="*/ 421218 h 606524"/>
              <a:gd name="connsiteX65" fmla="*/ 157456 w 594062"/>
              <a:gd name="connsiteY65" fmla="*/ 346175 h 606524"/>
              <a:gd name="connsiteX66" fmla="*/ 154689 w 594062"/>
              <a:gd name="connsiteY66" fmla="*/ 340190 h 606524"/>
              <a:gd name="connsiteX67" fmla="*/ 133480 w 594062"/>
              <a:gd name="connsiteY67" fmla="*/ 328220 h 606524"/>
              <a:gd name="connsiteX68" fmla="*/ 126564 w 594062"/>
              <a:gd name="connsiteY68" fmla="*/ 325976 h 606524"/>
              <a:gd name="connsiteX69" fmla="*/ 104893 w 594062"/>
              <a:gd name="connsiteY69" fmla="*/ 216806 h 606524"/>
              <a:gd name="connsiteX70" fmla="*/ 103049 w 594062"/>
              <a:gd name="connsiteY70" fmla="*/ 217266 h 606524"/>
              <a:gd name="connsiteX71" fmla="*/ 109043 w 594062"/>
              <a:gd name="connsiteY71" fmla="*/ 257320 h 606524"/>
              <a:gd name="connsiteX72" fmla="*/ 129330 w 594062"/>
              <a:gd name="connsiteY72" fmla="*/ 292309 h 606524"/>
              <a:gd name="connsiteX73" fmla="*/ 94750 w 594062"/>
              <a:gd name="connsiteY73" fmla="*/ 239365 h 606524"/>
              <a:gd name="connsiteX74" fmla="*/ 97516 w 594062"/>
              <a:gd name="connsiteY74" fmla="*/ 290928 h 606524"/>
              <a:gd name="connsiteX75" fmla="*/ 168060 w 594062"/>
              <a:gd name="connsiteY75" fmla="*/ 340650 h 606524"/>
              <a:gd name="connsiteX76" fmla="*/ 268574 w 594062"/>
              <a:gd name="connsiteY76" fmla="*/ 369655 h 606524"/>
              <a:gd name="connsiteX77" fmla="*/ 356178 w 594062"/>
              <a:gd name="connsiteY77" fmla="*/ 368273 h 606524"/>
              <a:gd name="connsiteX78" fmla="*/ 494961 w 594062"/>
              <a:gd name="connsiteY78" fmla="*/ 311646 h 606524"/>
              <a:gd name="connsiteX79" fmla="*/ 533691 w 594062"/>
              <a:gd name="connsiteY79" fmla="*/ 257320 h 606524"/>
              <a:gd name="connsiteX80" fmla="*/ 529541 w 594062"/>
              <a:gd name="connsiteY80" fmla="*/ 223712 h 606524"/>
              <a:gd name="connsiteX81" fmla="*/ 443321 w 594062"/>
              <a:gd name="connsiteY81" fmla="*/ 320393 h 606524"/>
              <a:gd name="connsiteX82" fmla="*/ 514326 w 594062"/>
              <a:gd name="connsiteY82" fmla="*/ 236602 h 606524"/>
              <a:gd name="connsiteX83" fmla="*/ 506949 w 594062"/>
              <a:gd name="connsiteY83" fmla="*/ 243048 h 606524"/>
              <a:gd name="connsiteX84" fmla="*/ 362172 w 594062"/>
              <a:gd name="connsiteY84" fmla="*/ 307042 h 606524"/>
              <a:gd name="connsiteX85" fmla="*/ 204946 w 594062"/>
              <a:gd name="connsiteY85" fmla="*/ 289547 h 606524"/>
              <a:gd name="connsiteX86" fmla="*/ 104893 w 594062"/>
              <a:gd name="connsiteY86" fmla="*/ 216806 h 606524"/>
              <a:gd name="connsiteX87" fmla="*/ 316757 w 594062"/>
              <a:gd name="connsiteY87" fmla="*/ 207368 h 606524"/>
              <a:gd name="connsiteX88" fmla="*/ 245520 w 594062"/>
              <a:gd name="connsiteY88" fmla="*/ 215425 h 606524"/>
              <a:gd name="connsiteX89" fmla="*/ 184659 w 594062"/>
              <a:gd name="connsiteY89" fmla="*/ 240286 h 606524"/>
              <a:gd name="connsiteX90" fmla="*/ 184659 w 594062"/>
              <a:gd name="connsiteY90" fmla="*/ 254558 h 606524"/>
              <a:gd name="connsiteX91" fmla="*/ 221545 w 594062"/>
              <a:gd name="connsiteY91" fmla="*/ 266988 h 606524"/>
              <a:gd name="connsiteX92" fmla="*/ 211401 w 594062"/>
              <a:gd name="connsiteY92" fmla="*/ 250874 h 606524"/>
              <a:gd name="connsiteX93" fmla="*/ 421189 w 594062"/>
              <a:gd name="connsiteY93" fmla="*/ 248573 h 606524"/>
              <a:gd name="connsiteX94" fmla="*/ 405052 w 594062"/>
              <a:gd name="connsiteY94" fmla="*/ 266528 h 606524"/>
              <a:gd name="connsiteX95" fmla="*/ 442399 w 594062"/>
              <a:gd name="connsiteY95" fmla="*/ 254097 h 606524"/>
              <a:gd name="connsiteX96" fmla="*/ 442860 w 594062"/>
              <a:gd name="connsiteY96" fmla="*/ 238444 h 606524"/>
              <a:gd name="connsiteX97" fmla="*/ 387992 w 594062"/>
              <a:gd name="connsiteY97" fmla="*/ 215885 h 606524"/>
              <a:gd name="connsiteX98" fmla="*/ 316757 w 594062"/>
              <a:gd name="connsiteY98" fmla="*/ 207368 h 606524"/>
              <a:gd name="connsiteX99" fmla="*/ 364938 w 594062"/>
              <a:gd name="connsiteY99" fmla="*/ 124274 h 606524"/>
              <a:gd name="connsiteX100" fmla="*/ 371854 w 594062"/>
              <a:gd name="connsiteY100" fmla="*/ 149583 h 606524"/>
              <a:gd name="connsiteX101" fmla="*/ 366321 w 594062"/>
              <a:gd name="connsiteY101" fmla="*/ 144061 h 606524"/>
              <a:gd name="connsiteX102" fmla="*/ 360328 w 594062"/>
              <a:gd name="connsiteY102" fmla="*/ 134398 h 606524"/>
              <a:gd name="connsiteX103" fmla="*/ 352951 w 594062"/>
              <a:gd name="connsiteY103" fmla="*/ 144981 h 606524"/>
              <a:gd name="connsiteX104" fmla="*/ 348802 w 594062"/>
              <a:gd name="connsiteY104" fmla="*/ 149583 h 606524"/>
              <a:gd name="connsiteX105" fmla="*/ 345574 w 594062"/>
              <a:gd name="connsiteY105" fmla="*/ 143601 h 606524"/>
              <a:gd name="connsiteX106" fmla="*/ 364938 w 594062"/>
              <a:gd name="connsiteY106" fmla="*/ 124274 h 606524"/>
              <a:gd name="connsiteX107" fmla="*/ 282038 w 594062"/>
              <a:gd name="connsiteY107" fmla="*/ 119309 h 606524"/>
              <a:gd name="connsiteX108" fmla="*/ 289757 w 594062"/>
              <a:gd name="connsiteY108" fmla="*/ 124776 h 606524"/>
              <a:gd name="connsiteX109" fmla="*/ 290678 w 594062"/>
              <a:gd name="connsiteY109" fmla="*/ 154242 h 606524"/>
              <a:gd name="connsiteX110" fmla="*/ 281001 w 594062"/>
              <a:gd name="connsiteY110" fmla="*/ 161149 h 606524"/>
              <a:gd name="connsiteX111" fmla="*/ 271324 w 594062"/>
              <a:gd name="connsiteY111" fmla="*/ 153322 h 606524"/>
              <a:gd name="connsiteX112" fmla="*/ 269020 w 594062"/>
              <a:gd name="connsiteY112" fmla="*/ 140430 h 606524"/>
              <a:gd name="connsiteX113" fmla="*/ 273628 w 594062"/>
              <a:gd name="connsiteY113" fmla="*/ 123856 h 606524"/>
              <a:gd name="connsiteX114" fmla="*/ 282038 w 594062"/>
              <a:gd name="connsiteY114" fmla="*/ 119309 h 606524"/>
              <a:gd name="connsiteX115" fmla="*/ 365861 w 594062"/>
              <a:gd name="connsiteY115" fmla="*/ 85826 h 606524"/>
              <a:gd name="connsiteX116" fmla="*/ 340963 w 594062"/>
              <a:gd name="connsiteY116" fmla="*/ 102630 h 606524"/>
              <a:gd name="connsiteX117" fmla="*/ 331741 w 594062"/>
              <a:gd name="connsiteY117" fmla="*/ 139461 h 606524"/>
              <a:gd name="connsiteX118" fmla="*/ 343729 w 594062"/>
              <a:gd name="connsiteY118" fmla="*/ 182277 h 606524"/>
              <a:gd name="connsiteX119" fmla="*/ 379693 w 594062"/>
              <a:gd name="connsiteY119" fmla="*/ 190564 h 606524"/>
              <a:gd name="connsiteX120" fmla="*/ 396753 w 594062"/>
              <a:gd name="connsiteY120" fmla="*/ 166163 h 606524"/>
              <a:gd name="connsiteX121" fmla="*/ 390759 w 594062"/>
              <a:gd name="connsiteY121" fmla="*/ 102169 h 606524"/>
              <a:gd name="connsiteX122" fmla="*/ 365861 w 594062"/>
              <a:gd name="connsiteY122" fmla="*/ 85826 h 606524"/>
              <a:gd name="connsiteX123" fmla="*/ 264136 w 594062"/>
              <a:gd name="connsiteY123" fmla="*/ 85192 h 606524"/>
              <a:gd name="connsiteX124" fmla="*/ 241832 w 594062"/>
              <a:gd name="connsiteY124" fmla="*/ 98026 h 606524"/>
              <a:gd name="connsiteX125" fmla="*/ 242293 w 594062"/>
              <a:gd name="connsiteY125" fmla="*/ 182737 h 606524"/>
              <a:gd name="connsiteX126" fmla="*/ 284251 w 594062"/>
              <a:gd name="connsiteY126" fmla="*/ 184118 h 606524"/>
              <a:gd name="connsiteX127" fmla="*/ 299005 w 594062"/>
              <a:gd name="connsiteY127" fmla="*/ 141763 h 606524"/>
              <a:gd name="connsiteX128" fmla="*/ 286095 w 594062"/>
              <a:gd name="connsiteY128" fmla="*/ 97565 h 606524"/>
              <a:gd name="connsiteX129" fmla="*/ 264136 w 594062"/>
              <a:gd name="connsiteY129" fmla="*/ 85192 h 606524"/>
              <a:gd name="connsiteX130" fmla="*/ 299293 w 594062"/>
              <a:gd name="connsiteY130" fmla="*/ 251 h 606524"/>
              <a:gd name="connsiteX131" fmla="*/ 344651 w 594062"/>
              <a:gd name="connsiteY131" fmla="*/ 1805 h 606524"/>
              <a:gd name="connsiteX132" fmla="*/ 427644 w 594062"/>
              <a:gd name="connsiteY132" fmla="*/ 27126 h 606524"/>
              <a:gd name="connsiteX133" fmla="*/ 513404 w 594062"/>
              <a:gd name="connsiteY133" fmla="*/ 140381 h 606524"/>
              <a:gd name="connsiteX134" fmla="*/ 521703 w 594062"/>
              <a:gd name="connsiteY134" fmla="*/ 183197 h 606524"/>
              <a:gd name="connsiteX135" fmla="*/ 532308 w 594062"/>
              <a:gd name="connsiteY135" fmla="*/ 209900 h 606524"/>
              <a:gd name="connsiteX136" fmla="*/ 537380 w 594062"/>
              <a:gd name="connsiteY136" fmla="*/ 268369 h 606524"/>
              <a:gd name="connsiteX137" fmla="*/ 539224 w 594062"/>
              <a:gd name="connsiteY137" fmla="*/ 277117 h 606524"/>
              <a:gd name="connsiteX138" fmla="*/ 580720 w 594062"/>
              <a:gd name="connsiteY138" fmla="*/ 352620 h 606524"/>
              <a:gd name="connsiteX139" fmla="*/ 589020 w 594062"/>
              <a:gd name="connsiteY139" fmla="*/ 450222 h 606524"/>
              <a:gd name="connsiteX140" fmla="*/ 581181 w 594062"/>
              <a:gd name="connsiteY140" fmla="*/ 464494 h 606524"/>
              <a:gd name="connsiteX141" fmla="*/ 555822 w 594062"/>
              <a:gd name="connsiteY141" fmla="*/ 464955 h 606524"/>
              <a:gd name="connsiteX142" fmla="*/ 534613 w 594062"/>
              <a:gd name="connsiteY142" fmla="*/ 431346 h 606524"/>
              <a:gd name="connsiteX143" fmla="*/ 489428 w 594062"/>
              <a:gd name="connsiteY143" fmla="*/ 507771 h 606524"/>
              <a:gd name="connsiteX144" fmla="*/ 497727 w 594062"/>
              <a:gd name="connsiteY144" fmla="*/ 513296 h 606524"/>
              <a:gd name="connsiteX145" fmla="*/ 529541 w 594062"/>
              <a:gd name="connsiteY145" fmla="*/ 531711 h 606524"/>
              <a:gd name="connsiteX146" fmla="*/ 527697 w 594062"/>
              <a:gd name="connsiteY146" fmla="*/ 582814 h 606524"/>
              <a:gd name="connsiteX147" fmla="*/ 472368 w 594062"/>
              <a:gd name="connsiteY147" fmla="*/ 599848 h 606524"/>
              <a:gd name="connsiteX148" fmla="*/ 387070 w 594062"/>
              <a:gd name="connsiteY148" fmla="*/ 596626 h 606524"/>
              <a:gd name="connsiteX149" fmla="*/ 331741 w 594062"/>
              <a:gd name="connsiteY149" fmla="*/ 581433 h 606524"/>
              <a:gd name="connsiteX150" fmla="*/ 298083 w 594062"/>
              <a:gd name="connsiteY150" fmla="*/ 577289 h 606524"/>
              <a:gd name="connsiteX151" fmla="*/ 293933 w 594062"/>
              <a:gd name="connsiteY151" fmla="*/ 579591 h 606524"/>
              <a:gd name="connsiteX152" fmla="*/ 249209 w 594062"/>
              <a:gd name="connsiteY152" fmla="*/ 600309 h 606524"/>
              <a:gd name="connsiteX153" fmla="*/ 165755 w 594062"/>
              <a:gd name="connsiteY153" fmla="*/ 605373 h 606524"/>
              <a:gd name="connsiteX154" fmla="*/ 98899 w 594062"/>
              <a:gd name="connsiteY154" fmla="*/ 592022 h 606524"/>
              <a:gd name="connsiteX155" fmla="*/ 82301 w 594062"/>
              <a:gd name="connsiteY155" fmla="*/ 581893 h 606524"/>
              <a:gd name="connsiteX156" fmla="*/ 73079 w 594062"/>
              <a:gd name="connsiteY156" fmla="*/ 543681 h 606524"/>
              <a:gd name="connsiteX157" fmla="*/ 100283 w 594062"/>
              <a:gd name="connsiteY157" fmla="*/ 518360 h 606524"/>
              <a:gd name="connsiteX158" fmla="*/ 123797 w 594062"/>
              <a:gd name="connsiteY158" fmla="*/ 514677 h 606524"/>
              <a:gd name="connsiteX159" fmla="*/ 111809 w 594062"/>
              <a:gd name="connsiteY159" fmla="*/ 503167 h 606524"/>
              <a:gd name="connsiteX160" fmla="*/ 80918 w 594062"/>
              <a:gd name="connsiteY160" fmla="*/ 467717 h 606524"/>
              <a:gd name="connsiteX161" fmla="*/ 63397 w 594062"/>
              <a:gd name="connsiteY161" fmla="*/ 426743 h 606524"/>
              <a:gd name="connsiteX162" fmla="*/ 60630 w 594062"/>
              <a:gd name="connsiteY162" fmla="*/ 423520 h 606524"/>
              <a:gd name="connsiteX163" fmla="*/ 57864 w 594062"/>
              <a:gd name="connsiteY163" fmla="*/ 426743 h 606524"/>
              <a:gd name="connsiteX164" fmla="*/ 34810 w 594062"/>
              <a:gd name="connsiteY164" fmla="*/ 457589 h 606524"/>
              <a:gd name="connsiteX165" fmla="*/ 18673 w 594062"/>
              <a:gd name="connsiteY165" fmla="*/ 466336 h 606524"/>
              <a:gd name="connsiteX166" fmla="*/ 5763 w 594062"/>
              <a:gd name="connsiteY166" fmla="*/ 459430 h 606524"/>
              <a:gd name="connsiteX167" fmla="*/ 230 w 594062"/>
              <a:gd name="connsiteY167" fmla="*/ 419376 h 606524"/>
              <a:gd name="connsiteX168" fmla="*/ 32044 w 594062"/>
              <a:gd name="connsiteY168" fmla="*/ 326378 h 606524"/>
              <a:gd name="connsiteX169" fmla="*/ 79995 w 594062"/>
              <a:gd name="connsiteY169" fmla="*/ 274815 h 606524"/>
              <a:gd name="connsiteX170" fmla="*/ 83684 w 594062"/>
              <a:gd name="connsiteY170" fmla="*/ 265607 h 606524"/>
              <a:gd name="connsiteX171" fmla="*/ 88295 w 594062"/>
              <a:gd name="connsiteY171" fmla="*/ 233840 h 606524"/>
              <a:gd name="connsiteX172" fmla="*/ 96133 w 594062"/>
              <a:gd name="connsiteY172" fmla="*/ 208979 h 606524"/>
              <a:gd name="connsiteX173" fmla="*/ 102588 w 594062"/>
              <a:gd name="connsiteY173" fmla="*/ 192405 h 606524"/>
              <a:gd name="connsiteX174" fmla="*/ 105354 w 594062"/>
              <a:gd name="connsiteY174" fmla="*/ 173529 h 606524"/>
              <a:gd name="connsiteX175" fmla="*/ 140857 w 594062"/>
              <a:gd name="connsiteY175" fmla="*/ 85595 h 606524"/>
              <a:gd name="connsiteX176" fmla="*/ 254281 w 594062"/>
              <a:gd name="connsiteY176" fmla="*/ 5948 h 606524"/>
              <a:gd name="connsiteX177" fmla="*/ 299293 w 594062"/>
              <a:gd name="connsiteY177" fmla="*/ 251 h 606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594062" h="606524">
                <a:moveTo>
                  <a:pt x="120973" y="518014"/>
                </a:moveTo>
                <a:cubicBezTo>
                  <a:pt x="115498" y="517669"/>
                  <a:pt x="109965" y="519050"/>
                  <a:pt x="103971" y="521582"/>
                </a:cubicBezTo>
                <a:cubicBezTo>
                  <a:pt x="98899" y="523884"/>
                  <a:pt x="94289" y="526647"/>
                  <a:pt x="89678" y="529409"/>
                </a:cubicBezTo>
                <a:cubicBezTo>
                  <a:pt x="86450" y="531251"/>
                  <a:pt x="83684" y="534473"/>
                  <a:pt x="82301" y="537696"/>
                </a:cubicBezTo>
                <a:cubicBezTo>
                  <a:pt x="81379" y="539077"/>
                  <a:pt x="81379" y="541840"/>
                  <a:pt x="81840" y="543221"/>
                </a:cubicBezTo>
                <a:cubicBezTo>
                  <a:pt x="83223" y="545062"/>
                  <a:pt x="85067" y="543681"/>
                  <a:pt x="86911" y="543221"/>
                </a:cubicBezTo>
                <a:cubicBezTo>
                  <a:pt x="90600" y="542300"/>
                  <a:pt x="94289" y="541840"/>
                  <a:pt x="97977" y="541379"/>
                </a:cubicBezTo>
                <a:cubicBezTo>
                  <a:pt x="93367" y="545983"/>
                  <a:pt x="88295" y="549666"/>
                  <a:pt x="83684" y="554270"/>
                </a:cubicBezTo>
                <a:cubicBezTo>
                  <a:pt x="76307" y="562097"/>
                  <a:pt x="76307" y="568082"/>
                  <a:pt x="83684" y="575448"/>
                </a:cubicBezTo>
                <a:cubicBezTo>
                  <a:pt x="93367" y="585116"/>
                  <a:pt x="105815" y="589720"/>
                  <a:pt x="118725" y="592943"/>
                </a:cubicBezTo>
                <a:cubicBezTo>
                  <a:pt x="159761" y="603992"/>
                  <a:pt x="201257" y="601690"/>
                  <a:pt x="242293" y="592943"/>
                </a:cubicBezTo>
                <a:cubicBezTo>
                  <a:pt x="253359" y="590180"/>
                  <a:pt x="264424" y="587418"/>
                  <a:pt x="273185" y="579131"/>
                </a:cubicBezTo>
                <a:cubicBezTo>
                  <a:pt x="274107" y="578210"/>
                  <a:pt x="276874" y="577289"/>
                  <a:pt x="275491" y="574988"/>
                </a:cubicBezTo>
                <a:cubicBezTo>
                  <a:pt x="275029" y="573146"/>
                  <a:pt x="272724" y="574067"/>
                  <a:pt x="271341" y="573606"/>
                </a:cubicBezTo>
                <a:cubicBezTo>
                  <a:pt x="251514" y="570844"/>
                  <a:pt x="232149" y="566700"/>
                  <a:pt x="212784" y="560715"/>
                </a:cubicBezTo>
                <a:cubicBezTo>
                  <a:pt x="186042" y="552428"/>
                  <a:pt x="160222" y="541840"/>
                  <a:pt x="137629" y="524805"/>
                </a:cubicBezTo>
                <a:cubicBezTo>
                  <a:pt x="131866" y="520432"/>
                  <a:pt x="126449" y="518360"/>
                  <a:pt x="120973" y="518014"/>
                </a:cubicBezTo>
                <a:close/>
                <a:moveTo>
                  <a:pt x="485163" y="514044"/>
                </a:moveTo>
                <a:cubicBezTo>
                  <a:pt x="482627" y="514331"/>
                  <a:pt x="480207" y="515828"/>
                  <a:pt x="476979" y="518820"/>
                </a:cubicBezTo>
                <a:cubicBezTo>
                  <a:pt x="441016" y="550126"/>
                  <a:pt x="399058" y="568542"/>
                  <a:pt x="351567" y="575908"/>
                </a:cubicBezTo>
                <a:cubicBezTo>
                  <a:pt x="353873" y="582814"/>
                  <a:pt x="359867" y="582814"/>
                  <a:pt x="364939" y="584195"/>
                </a:cubicBezTo>
                <a:cubicBezTo>
                  <a:pt x="410124" y="598007"/>
                  <a:pt x="455770" y="602611"/>
                  <a:pt x="501877" y="587878"/>
                </a:cubicBezTo>
                <a:cubicBezTo>
                  <a:pt x="516170" y="583274"/>
                  <a:pt x="530925" y="577750"/>
                  <a:pt x="537380" y="562097"/>
                </a:cubicBezTo>
                <a:cubicBezTo>
                  <a:pt x="541990" y="550126"/>
                  <a:pt x="535535" y="539998"/>
                  <a:pt x="522625" y="539077"/>
                </a:cubicBezTo>
                <a:cubicBezTo>
                  <a:pt x="515248" y="539077"/>
                  <a:pt x="508332" y="539077"/>
                  <a:pt x="501416" y="539077"/>
                </a:cubicBezTo>
                <a:cubicBezTo>
                  <a:pt x="499572" y="539077"/>
                  <a:pt x="497727" y="539998"/>
                  <a:pt x="497266" y="537696"/>
                </a:cubicBezTo>
                <a:cubicBezTo>
                  <a:pt x="497266" y="536775"/>
                  <a:pt x="499111" y="535394"/>
                  <a:pt x="500033" y="534934"/>
                </a:cubicBezTo>
                <a:cubicBezTo>
                  <a:pt x="505105" y="531711"/>
                  <a:pt x="511560" y="531251"/>
                  <a:pt x="518937" y="530790"/>
                </a:cubicBezTo>
                <a:cubicBezTo>
                  <a:pt x="509715" y="523424"/>
                  <a:pt x="501877" y="520201"/>
                  <a:pt x="494039" y="516518"/>
                </a:cubicBezTo>
                <a:cubicBezTo>
                  <a:pt x="490350" y="514676"/>
                  <a:pt x="487699" y="513756"/>
                  <a:pt x="485163" y="514044"/>
                </a:cubicBezTo>
                <a:close/>
                <a:moveTo>
                  <a:pt x="171288" y="348477"/>
                </a:moveTo>
                <a:cubicBezTo>
                  <a:pt x="168521" y="347096"/>
                  <a:pt x="167599" y="347096"/>
                  <a:pt x="166677" y="350318"/>
                </a:cubicBezTo>
                <a:cubicBezTo>
                  <a:pt x="162988" y="369655"/>
                  <a:pt x="158378" y="388991"/>
                  <a:pt x="158839" y="409248"/>
                </a:cubicBezTo>
                <a:cubicBezTo>
                  <a:pt x="159300" y="430426"/>
                  <a:pt x="166216" y="439633"/>
                  <a:pt x="185120" y="443777"/>
                </a:cubicBezTo>
                <a:cubicBezTo>
                  <a:pt x="198491" y="446539"/>
                  <a:pt x="211862" y="446079"/>
                  <a:pt x="225694" y="445618"/>
                </a:cubicBezTo>
                <a:cubicBezTo>
                  <a:pt x="235377" y="445158"/>
                  <a:pt x="239526" y="440094"/>
                  <a:pt x="239526" y="431346"/>
                </a:cubicBezTo>
                <a:cubicBezTo>
                  <a:pt x="240449" y="413852"/>
                  <a:pt x="239065" y="396357"/>
                  <a:pt x="237682" y="378862"/>
                </a:cubicBezTo>
                <a:cubicBezTo>
                  <a:pt x="236760" y="371956"/>
                  <a:pt x="230305" y="367353"/>
                  <a:pt x="223389" y="368273"/>
                </a:cubicBezTo>
                <a:cubicBezTo>
                  <a:pt x="217856" y="369194"/>
                  <a:pt x="219700" y="375640"/>
                  <a:pt x="219700" y="378862"/>
                </a:cubicBezTo>
                <a:lnTo>
                  <a:pt x="220161" y="397738"/>
                </a:lnTo>
                <a:lnTo>
                  <a:pt x="220161" y="412931"/>
                </a:lnTo>
                <a:cubicBezTo>
                  <a:pt x="218778" y="409248"/>
                  <a:pt x="217856" y="407406"/>
                  <a:pt x="216934" y="405565"/>
                </a:cubicBezTo>
                <a:cubicBezTo>
                  <a:pt x="212784" y="393595"/>
                  <a:pt x="211401" y="381625"/>
                  <a:pt x="210940" y="368734"/>
                </a:cubicBezTo>
                <a:cubicBezTo>
                  <a:pt x="210479" y="365971"/>
                  <a:pt x="211401" y="363670"/>
                  <a:pt x="207251" y="362749"/>
                </a:cubicBezTo>
                <a:cubicBezTo>
                  <a:pt x="194802" y="359066"/>
                  <a:pt x="183276" y="353541"/>
                  <a:pt x="171288" y="348477"/>
                </a:cubicBezTo>
                <a:close/>
                <a:moveTo>
                  <a:pt x="126564" y="325976"/>
                </a:moveTo>
                <a:cubicBezTo>
                  <a:pt x="124835" y="326609"/>
                  <a:pt x="123567" y="328450"/>
                  <a:pt x="122414" y="330982"/>
                </a:cubicBezTo>
                <a:cubicBezTo>
                  <a:pt x="121492" y="333284"/>
                  <a:pt x="120109" y="335125"/>
                  <a:pt x="119187" y="337427"/>
                </a:cubicBezTo>
                <a:cubicBezTo>
                  <a:pt x="104893" y="368734"/>
                  <a:pt x="102127" y="401421"/>
                  <a:pt x="108582" y="434569"/>
                </a:cubicBezTo>
                <a:cubicBezTo>
                  <a:pt x="115959" y="470940"/>
                  <a:pt x="138552" y="498103"/>
                  <a:pt x="166677" y="521122"/>
                </a:cubicBezTo>
                <a:cubicBezTo>
                  <a:pt x="181431" y="533092"/>
                  <a:pt x="198030" y="541379"/>
                  <a:pt x="214629" y="548745"/>
                </a:cubicBezTo>
                <a:cubicBezTo>
                  <a:pt x="242293" y="560255"/>
                  <a:pt x="271341" y="565780"/>
                  <a:pt x="300850" y="568542"/>
                </a:cubicBezTo>
                <a:cubicBezTo>
                  <a:pt x="319753" y="570384"/>
                  <a:pt x="339119" y="572686"/>
                  <a:pt x="358484" y="568082"/>
                </a:cubicBezTo>
                <a:cubicBezTo>
                  <a:pt x="408740" y="556572"/>
                  <a:pt x="450698" y="531711"/>
                  <a:pt x="482512" y="490736"/>
                </a:cubicBezTo>
                <a:cubicBezTo>
                  <a:pt x="499111" y="469098"/>
                  <a:pt x="509715" y="445158"/>
                  <a:pt x="511098" y="417995"/>
                </a:cubicBezTo>
                <a:cubicBezTo>
                  <a:pt x="512943" y="385308"/>
                  <a:pt x="501877" y="356764"/>
                  <a:pt x="483895" y="330061"/>
                </a:cubicBezTo>
                <a:cubicBezTo>
                  <a:pt x="481590" y="326838"/>
                  <a:pt x="480668" y="326838"/>
                  <a:pt x="477901" y="328680"/>
                </a:cubicBezTo>
                <a:cubicBezTo>
                  <a:pt x="465913" y="336507"/>
                  <a:pt x="453926" y="343412"/>
                  <a:pt x="441016" y="349397"/>
                </a:cubicBezTo>
                <a:cubicBezTo>
                  <a:pt x="398136" y="369655"/>
                  <a:pt x="352951" y="381164"/>
                  <a:pt x="305460" y="380243"/>
                </a:cubicBezTo>
                <a:cubicBezTo>
                  <a:pt x="285173" y="379783"/>
                  <a:pt x="264885" y="377942"/>
                  <a:pt x="245059" y="372417"/>
                </a:cubicBezTo>
                <a:lnTo>
                  <a:pt x="245520" y="383006"/>
                </a:lnTo>
                <a:lnTo>
                  <a:pt x="246904" y="432728"/>
                </a:lnTo>
                <a:cubicBezTo>
                  <a:pt x="246904" y="443317"/>
                  <a:pt x="238604" y="452985"/>
                  <a:pt x="231227" y="454366"/>
                </a:cubicBezTo>
                <a:cubicBezTo>
                  <a:pt x="213245" y="457128"/>
                  <a:pt x="194802" y="458049"/>
                  <a:pt x="177743" y="450683"/>
                </a:cubicBezTo>
                <a:cubicBezTo>
                  <a:pt x="165294" y="445618"/>
                  <a:pt x="156072" y="435950"/>
                  <a:pt x="154689" y="421218"/>
                </a:cubicBezTo>
                <a:cubicBezTo>
                  <a:pt x="151923" y="395897"/>
                  <a:pt x="154228" y="371036"/>
                  <a:pt x="157456" y="346175"/>
                </a:cubicBezTo>
                <a:cubicBezTo>
                  <a:pt x="157917" y="342952"/>
                  <a:pt x="157456" y="341571"/>
                  <a:pt x="154689" y="340190"/>
                </a:cubicBezTo>
                <a:cubicBezTo>
                  <a:pt x="147312" y="336507"/>
                  <a:pt x="139935" y="332824"/>
                  <a:pt x="133480" y="328220"/>
                </a:cubicBezTo>
                <a:cubicBezTo>
                  <a:pt x="130483" y="325918"/>
                  <a:pt x="128293" y="325342"/>
                  <a:pt x="126564" y="325976"/>
                </a:cubicBezTo>
                <a:close/>
                <a:moveTo>
                  <a:pt x="104893" y="216806"/>
                </a:moveTo>
                <a:cubicBezTo>
                  <a:pt x="104893" y="216806"/>
                  <a:pt x="103971" y="217266"/>
                  <a:pt x="103049" y="217266"/>
                </a:cubicBezTo>
                <a:cubicBezTo>
                  <a:pt x="102588" y="231078"/>
                  <a:pt x="102127" y="244429"/>
                  <a:pt x="109043" y="257320"/>
                </a:cubicBezTo>
                <a:cubicBezTo>
                  <a:pt x="115498" y="268830"/>
                  <a:pt x="122875" y="280339"/>
                  <a:pt x="129330" y="292309"/>
                </a:cubicBezTo>
                <a:cubicBezTo>
                  <a:pt x="111348" y="278958"/>
                  <a:pt x="98438" y="262384"/>
                  <a:pt x="94750" y="239365"/>
                </a:cubicBezTo>
                <a:cubicBezTo>
                  <a:pt x="82301" y="255478"/>
                  <a:pt x="84145" y="273434"/>
                  <a:pt x="97516" y="290928"/>
                </a:cubicBezTo>
                <a:cubicBezTo>
                  <a:pt x="115959" y="314408"/>
                  <a:pt x="141318" y="328680"/>
                  <a:pt x="168060" y="340650"/>
                </a:cubicBezTo>
                <a:cubicBezTo>
                  <a:pt x="200335" y="355382"/>
                  <a:pt x="233532" y="365511"/>
                  <a:pt x="268574" y="369655"/>
                </a:cubicBezTo>
                <a:cubicBezTo>
                  <a:pt x="298083" y="373338"/>
                  <a:pt x="327131" y="373798"/>
                  <a:pt x="356178" y="368273"/>
                </a:cubicBezTo>
                <a:cubicBezTo>
                  <a:pt x="406435" y="359066"/>
                  <a:pt x="452081" y="338348"/>
                  <a:pt x="494961" y="311646"/>
                </a:cubicBezTo>
                <a:cubicBezTo>
                  <a:pt x="515248" y="299215"/>
                  <a:pt x="529080" y="281720"/>
                  <a:pt x="533691" y="257320"/>
                </a:cubicBezTo>
                <a:cubicBezTo>
                  <a:pt x="535535" y="244889"/>
                  <a:pt x="534613" y="231078"/>
                  <a:pt x="529541" y="223712"/>
                </a:cubicBezTo>
                <a:cubicBezTo>
                  <a:pt x="513404" y="266988"/>
                  <a:pt x="489428" y="303819"/>
                  <a:pt x="443321" y="320393"/>
                </a:cubicBezTo>
                <a:cubicBezTo>
                  <a:pt x="476979" y="300136"/>
                  <a:pt x="504643" y="275735"/>
                  <a:pt x="514326" y="236602"/>
                </a:cubicBezTo>
                <a:cubicBezTo>
                  <a:pt x="512021" y="238444"/>
                  <a:pt x="509254" y="240746"/>
                  <a:pt x="506949" y="243048"/>
                </a:cubicBezTo>
                <a:cubicBezTo>
                  <a:pt x="465452" y="279879"/>
                  <a:pt x="416579" y="301057"/>
                  <a:pt x="362172" y="307042"/>
                </a:cubicBezTo>
                <a:cubicBezTo>
                  <a:pt x="308688" y="313027"/>
                  <a:pt x="256125" y="307502"/>
                  <a:pt x="204946" y="289547"/>
                </a:cubicBezTo>
                <a:cubicBezTo>
                  <a:pt x="164372" y="275275"/>
                  <a:pt x="129330" y="253176"/>
                  <a:pt x="104893" y="216806"/>
                </a:cubicBezTo>
                <a:close/>
                <a:moveTo>
                  <a:pt x="316757" y="207368"/>
                </a:moveTo>
                <a:cubicBezTo>
                  <a:pt x="293011" y="207483"/>
                  <a:pt x="269266" y="210361"/>
                  <a:pt x="245520" y="215425"/>
                </a:cubicBezTo>
                <a:cubicBezTo>
                  <a:pt x="223850" y="220029"/>
                  <a:pt x="203102" y="227395"/>
                  <a:pt x="184659" y="240286"/>
                </a:cubicBezTo>
                <a:cubicBezTo>
                  <a:pt x="176360" y="245810"/>
                  <a:pt x="175898" y="249493"/>
                  <a:pt x="184659" y="254558"/>
                </a:cubicBezTo>
                <a:cubicBezTo>
                  <a:pt x="195725" y="260082"/>
                  <a:pt x="207712" y="263305"/>
                  <a:pt x="221545" y="266988"/>
                </a:cubicBezTo>
                <a:cubicBezTo>
                  <a:pt x="217395" y="261003"/>
                  <a:pt x="214629" y="255939"/>
                  <a:pt x="211401" y="250874"/>
                </a:cubicBezTo>
                <a:cubicBezTo>
                  <a:pt x="281023" y="301057"/>
                  <a:pt x="350184" y="297374"/>
                  <a:pt x="421189" y="248573"/>
                </a:cubicBezTo>
                <a:cubicBezTo>
                  <a:pt x="417040" y="257780"/>
                  <a:pt x="410585" y="261003"/>
                  <a:pt x="405052" y="266528"/>
                </a:cubicBezTo>
                <a:cubicBezTo>
                  <a:pt x="419806" y="266528"/>
                  <a:pt x="431333" y="261003"/>
                  <a:pt x="442399" y="254097"/>
                </a:cubicBezTo>
                <a:cubicBezTo>
                  <a:pt x="453003" y="247652"/>
                  <a:pt x="453003" y="245350"/>
                  <a:pt x="442860" y="238444"/>
                </a:cubicBezTo>
                <a:cubicBezTo>
                  <a:pt x="425800" y="227855"/>
                  <a:pt x="407357" y="220949"/>
                  <a:pt x="387992" y="215885"/>
                </a:cubicBezTo>
                <a:cubicBezTo>
                  <a:pt x="364247" y="209900"/>
                  <a:pt x="340502" y="207253"/>
                  <a:pt x="316757" y="207368"/>
                </a:cubicBezTo>
                <a:close/>
                <a:moveTo>
                  <a:pt x="364938" y="124274"/>
                </a:moveTo>
                <a:cubicBezTo>
                  <a:pt x="375542" y="127955"/>
                  <a:pt x="376003" y="149123"/>
                  <a:pt x="371854" y="149583"/>
                </a:cubicBezTo>
                <a:cubicBezTo>
                  <a:pt x="368627" y="150043"/>
                  <a:pt x="366782" y="146822"/>
                  <a:pt x="366321" y="144061"/>
                </a:cubicBezTo>
                <a:cubicBezTo>
                  <a:pt x="365860" y="140380"/>
                  <a:pt x="365399" y="134398"/>
                  <a:pt x="360328" y="134398"/>
                </a:cubicBezTo>
                <a:cubicBezTo>
                  <a:pt x="354795" y="134858"/>
                  <a:pt x="354334" y="140380"/>
                  <a:pt x="352951" y="144981"/>
                </a:cubicBezTo>
                <a:cubicBezTo>
                  <a:pt x="352490" y="147282"/>
                  <a:pt x="352029" y="150503"/>
                  <a:pt x="348802" y="149583"/>
                </a:cubicBezTo>
                <a:cubicBezTo>
                  <a:pt x="345574" y="149123"/>
                  <a:pt x="345574" y="145901"/>
                  <a:pt x="345574" y="143601"/>
                </a:cubicBezTo>
                <a:cubicBezTo>
                  <a:pt x="345574" y="130256"/>
                  <a:pt x="355256" y="120593"/>
                  <a:pt x="364938" y="124274"/>
                </a:cubicBezTo>
                <a:close/>
                <a:moveTo>
                  <a:pt x="282038" y="119309"/>
                </a:moveTo>
                <a:cubicBezTo>
                  <a:pt x="284918" y="119482"/>
                  <a:pt x="287683" y="121323"/>
                  <a:pt x="289757" y="124776"/>
                </a:cubicBezTo>
                <a:cubicBezTo>
                  <a:pt x="295286" y="133985"/>
                  <a:pt x="295747" y="144114"/>
                  <a:pt x="290678" y="154242"/>
                </a:cubicBezTo>
                <a:cubicBezTo>
                  <a:pt x="288835" y="157926"/>
                  <a:pt x="286070" y="161609"/>
                  <a:pt x="281001" y="161149"/>
                </a:cubicBezTo>
                <a:cubicBezTo>
                  <a:pt x="275932" y="160688"/>
                  <a:pt x="273168" y="157465"/>
                  <a:pt x="271324" y="153322"/>
                </a:cubicBezTo>
                <a:cubicBezTo>
                  <a:pt x="269481" y="149178"/>
                  <a:pt x="269020" y="145034"/>
                  <a:pt x="269020" y="140430"/>
                </a:cubicBezTo>
                <a:cubicBezTo>
                  <a:pt x="269020" y="134445"/>
                  <a:pt x="269942" y="128460"/>
                  <a:pt x="273628" y="123856"/>
                </a:cubicBezTo>
                <a:cubicBezTo>
                  <a:pt x="276163" y="120633"/>
                  <a:pt x="279158" y="119137"/>
                  <a:pt x="282038" y="119309"/>
                </a:cubicBezTo>
                <a:close/>
                <a:moveTo>
                  <a:pt x="365861" y="85826"/>
                </a:moveTo>
                <a:cubicBezTo>
                  <a:pt x="356754" y="85941"/>
                  <a:pt x="347648" y="91581"/>
                  <a:pt x="340963" y="102630"/>
                </a:cubicBezTo>
                <a:cubicBezTo>
                  <a:pt x="334047" y="114139"/>
                  <a:pt x="331280" y="126570"/>
                  <a:pt x="331741" y="139461"/>
                </a:cubicBezTo>
                <a:cubicBezTo>
                  <a:pt x="330819" y="155114"/>
                  <a:pt x="334508" y="169846"/>
                  <a:pt x="343729" y="182277"/>
                </a:cubicBezTo>
                <a:cubicBezTo>
                  <a:pt x="352951" y="194707"/>
                  <a:pt x="365861" y="197470"/>
                  <a:pt x="379693" y="190564"/>
                </a:cubicBezTo>
                <a:cubicBezTo>
                  <a:pt x="389836" y="185499"/>
                  <a:pt x="393986" y="176292"/>
                  <a:pt x="396753" y="166163"/>
                </a:cubicBezTo>
                <a:cubicBezTo>
                  <a:pt x="402747" y="144985"/>
                  <a:pt x="402285" y="121045"/>
                  <a:pt x="390759" y="102169"/>
                </a:cubicBezTo>
                <a:cubicBezTo>
                  <a:pt x="384073" y="91120"/>
                  <a:pt x="374967" y="85711"/>
                  <a:pt x="365861" y="85826"/>
                </a:cubicBezTo>
                <a:close/>
                <a:moveTo>
                  <a:pt x="264136" y="85192"/>
                </a:moveTo>
                <a:cubicBezTo>
                  <a:pt x="256240" y="85250"/>
                  <a:pt x="248287" y="89509"/>
                  <a:pt x="241832" y="98026"/>
                </a:cubicBezTo>
                <a:cubicBezTo>
                  <a:pt x="224772" y="119664"/>
                  <a:pt x="225233" y="161099"/>
                  <a:pt x="242293" y="182737"/>
                </a:cubicBezTo>
                <a:cubicBezTo>
                  <a:pt x="254281" y="197470"/>
                  <a:pt x="271341" y="198390"/>
                  <a:pt x="284251" y="184118"/>
                </a:cubicBezTo>
                <a:cubicBezTo>
                  <a:pt x="295317" y="171688"/>
                  <a:pt x="298544" y="156495"/>
                  <a:pt x="299005" y="141763"/>
                </a:cubicBezTo>
                <a:cubicBezTo>
                  <a:pt x="299005" y="124728"/>
                  <a:pt x="295778" y="110456"/>
                  <a:pt x="286095" y="97565"/>
                </a:cubicBezTo>
                <a:cubicBezTo>
                  <a:pt x="279871" y="89278"/>
                  <a:pt x="272033" y="85135"/>
                  <a:pt x="264136" y="85192"/>
                </a:cubicBezTo>
                <a:close/>
                <a:moveTo>
                  <a:pt x="299293" y="251"/>
                </a:moveTo>
                <a:cubicBezTo>
                  <a:pt x="314336" y="-382"/>
                  <a:pt x="329436" y="194"/>
                  <a:pt x="344651" y="1805"/>
                </a:cubicBezTo>
                <a:cubicBezTo>
                  <a:pt x="373699" y="5027"/>
                  <a:pt x="401824" y="12854"/>
                  <a:pt x="427644" y="27126"/>
                </a:cubicBezTo>
                <a:cubicBezTo>
                  <a:pt x="473291" y="51527"/>
                  <a:pt x="500033" y="91120"/>
                  <a:pt x="513404" y="140381"/>
                </a:cubicBezTo>
                <a:cubicBezTo>
                  <a:pt x="517092" y="154653"/>
                  <a:pt x="520781" y="168465"/>
                  <a:pt x="521703" y="183197"/>
                </a:cubicBezTo>
                <a:cubicBezTo>
                  <a:pt x="522164" y="193326"/>
                  <a:pt x="527697" y="201613"/>
                  <a:pt x="532308" y="209900"/>
                </a:cubicBezTo>
                <a:cubicBezTo>
                  <a:pt x="542912" y="228776"/>
                  <a:pt x="545679" y="248112"/>
                  <a:pt x="537380" y="268369"/>
                </a:cubicBezTo>
                <a:cubicBezTo>
                  <a:pt x="535535" y="272513"/>
                  <a:pt x="537841" y="274354"/>
                  <a:pt x="539224" y="277117"/>
                </a:cubicBezTo>
                <a:cubicBezTo>
                  <a:pt x="556284" y="300596"/>
                  <a:pt x="570116" y="325918"/>
                  <a:pt x="580720" y="352620"/>
                </a:cubicBezTo>
                <a:cubicBezTo>
                  <a:pt x="593630" y="384387"/>
                  <a:pt x="598702" y="416614"/>
                  <a:pt x="589020" y="450222"/>
                </a:cubicBezTo>
                <a:cubicBezTo>
                  <a:pt x="587175" y="455747"/>
                  <a:pt x="584870" y="460351"/>
                  <a:pt x="581181" y="464494"/>
                </a:cubicBezTo>
                <a:cubicBezTo>
                  <a:pt x="572421" y="475083"/>
                  <a:pt x="564583" y="475544"/>
                  <a:pt x="555822" y="464955"/>
                </a:cubicBezTo>
                <a:cubicBezTo>
                  <a:pt x="547523" y="454826"/>
                  <a:pt x="541068" y="443317"/>
                  <a:pt x="534613" y="431346"/>
                </a:cubicBezTo>
                <a:cubicBezTo>
                  <a:pt x="523547" y="459430"/>
                  <a:pt x="512021" y="487053"/>
                  <a:pt x="489428" y="507771"/>
                </a:cubicBezTo>
                <a:cubicBezTo>
                  <a:pt x="491733" y="510994"/>
                  <a:pt x="494961" y="511914"/>
                  <a:pt x="497727" y="513296"/>
                </a:cubicBezTo>
                <a:cubicBezTo>
                  <a:pt x="508793" y="518360"/>
                  <a:pt x="519859" y="524345"/>
                  <a:pt x="529541" y="531711"/>
                </a:cubicBezTo>
                <a:cubicBezTo>
                  <a:pt x="550290" y="546904"/>
                  <a:pt x="549367" y="569463"/>
                  <a:pt x="527697" y="582814"/>
                </a:cubicBezTo>
                <a:cubicBezTo>
                  <a:pt x="510637" y="592943"/>
                  <a:pt x="491733" y="597546"/>
                  <a:pt x="472368" y="599848"/>
                </a:cubicBezTo>
                <a:cubicBezTo>
                  <a:pt x="443782" y="603532"/>
                  <a:pt x="415657" y="601230"/>
                  <a:pt x="387070" y="596626"/>
                </a:cubicBezTo>
                <a:cubicBezTo>
                  <a:pt x="368166" y="593863"/>
                  <a:pt x="349723" y="588339"/>
                  <a:pt x="331741" y="581433"/>
                </a:cubicBezTo>
                <a:cubicBezTo>
                  <a:pt x="320676" y="577289"/>
                  <a:pt x="309149" y="580512"/>
                  <a:pt x="298083" y="577289"/>
                </a:cubicBezTo>
                <a:cubicBezTo>
                  <a:pt x="296239" y="576829"/>
                  <a:pt x="295317" y="578671"/>
                  <a:pt x="293933" y="579591"/>
                </a:cubicBezTo>
                <a:cubicBezTo>
                  <a:pt x="280101" y="588339"/>
                  <a:pt x="265346" y="595705"/>
                  <a:pt x="249209" y="600309"/>
                </a:cubicBezTo>
                <a:cubicBezTo>
                  <a:pt x="222006" y="607675"/>
                  <a:pt x="193419" y="607215"/>
                  <a:pt x="165755" y="605373"/>
                </a:cubicBezTo>
                <a:cubicBezTo>
                  <a:pt x="142701" y="603992"/>
                  <a:pt x="120109" y="600769"/>
                  <a:pt x="98899" y="592022"/>
                </a:cubicBezTo>
                <a:cubicBezTo>
                  <a:pt x="92905" y="589260"/>
                  <a:pt x="87373" y="586037"/>
                  <a:pt x="82301" y="581893"/>
                </a:cubicBezTo>
                <a:cubicBezTo>
                  <a:pt x="69391" y="571765"/>
                  <a:pt x="70313" y="557953"/>
                  <a:pt x="73079" y="543681"/>
                </a:cubicBezTo>
                <a:cubicBezTo>
                  <a:pt x="76307" y="529409"/>
                  <a:pt x="87373" y="522503"/>
                  <a:pt x="100283" y="518360"/>
                </a:cubicBezTo>
                <a:cubicBezTo>
                  <a:pt x="107660" y="515597"/>
                  <a:pt x="115498" y="514677"/>
                  <a:pt x="123797" y="514677"/>
                </a:cubicBezTo>
                <a:cubicBezTo>
                  <a:pt x="121492" y="508692"/>
                  <a:pt x="115498" y="506850"/>
                  <a:pt x="111809" y="503167"/>
                </a:cubicBezTo>
                <a:cubicBezTo>
                  <a:pt x="99822" y="492578"/>
                  <a:pt x="88756" y="481529"/>
                  <a:pt x="80918" y="467717"/>
                </a:cubicBezTo>
                <a:cubicBezTo>
                  <a:pt x="73540" y="454826"/>
                  <a:pt x="66624" y="441475"/>
                  <a:pt x="63397" y="426743"/>
                </a:cubicBezTo>
                <a:cubicBezTo>
                  <a:pt x="62936" y="425361"/>
                  <a:pt x="62936" y="423520"/>
                  <a:pt x="60630" y="423520"/>
                </a:cubicBezTo>
                <a:cubicBezTo>
                  <a:pt x="58325" y="423520"/>
                  <a:pt x="58786" y="425361"/>
                  <a:pt x="57864" y="426743"/>
                </a:cubicBezTo>
                <a:cubicBezTo>
                  <a:pt x="52792" y="439173"/>
                  <a:pt x="44954" y="448841"/>
                  <a:pt x="34810" y="457589"/>
                </a:cubicBezTo>
                <a:cubicBezTo>
                  <a:pt x="30200" y="461732"/>
                  <a:pt x="24667" y="464494"/>
                  <a:pt x="18673" y="466336"/>
                </a:cubicBezTo>
                <a:cubicBezTo>
                  <a:pt x="11296" y="468638"/>
                  <a:pt x="8068" y="465415"/>
                  <a:pt x="5763" y="459430"/>
                </a:cubicBezTo>
                <a:cubicBezTo>
                  <a:pt x="1152" y="446539"/>
                  <a:pt x="-692" y="433188"/>
                  <a:pt x="230" y="419376"/>
                </a:cubicBezTo>
                <a:cubicBezTo>
                  <a:pt x="2074" y="385308"/>
                  <a:pt x="13140" y="354462"/>
                  <a:pt x="32044" y="326378"/>
                </a:cubicBezTo>
                <a:cubicBezTo>
                  <a:pt x="45415" y="306581"/>
                  <a:pt x="61091" y="289087"/>
                  <a:pt x="79995" y="274815"/>
                </a:cubicBezTo>
                <a:cubicBezTo>
                  <a:pt x="83223" y="272513"/>
                  <a:pt x="84606" y="270211"/>
                  <a:pt x="83684" y="265607"/>
                </a:cubicBezTo>
                <a:cubicBezTo>
                  <a:pt x="81379" y="254558"/>
                  <a:pt x="82762" y="243508"/>
                  <a:pt x="88295" y="233840"/>
                </a:cubicBezTo>
                <a:cubicBezTo>
                  <a:pt x="92444" y="226014"/>
                  <a:pt x="94750" y="217727"/>
                  <a:pt x="96133" y="208979"/>
                </a:cubicBezTo>
                <a:cubicBezTo>
                  <a:pt x="97055" y="202994"/>
                  <a:pt x="99360" y="197470"/>
                  <a:pt x="102588" y="192405"/>
                </a:cubicBezTo>
                <a:cubicBezTo>
                  <a:pt x="106738" y="186881"/>
                  <a:pt x="104432" y="179975"/>
                  <a:pt x="105354" y="173529"/>
                </a:cubicBezTo>
                <a:cubicBezTo>
                  <a:pt x="109043" y="140842"/>
                  <a:pt x="122414" y="112298"/>
                  <a:pt x="140857" y="85595"/>
                </a:cubicBezTo>
                <a:cubicBezTo>
                  <a:pt x="168982" y="45542"/>
                  <a:pt x="204946" y="16537"/>
                  <a:pt x="254281" y="5948"/>
                </a:cubicBezTo>
                <a:cubicBezTo>
                  <a:pt x="269266" y="2726"/>
                  <a:pt x="284251" y="884"/>
                  <a:pt x="299293" y="2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1572292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5439859" y="3244334"/>
            <a:ext cx="4914230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err="1" smtClean="0">
                <a:hlinkClick r:id="rId2"/>
              </a:rPr>
              <a:t>StephenZhu</a:t>
            </a:r>
            <a:r>
              <a:rPr lang="en-US" altLang="zh-CN" dirty="0" smtClean="0"/>
              <a:t>    </a:t>
            </a:r>
            <a:r>
              <a:rPr lang="zh-CN" altLang="en-US" dirty="0" smtClean="0"/>
              <a:t>作品</a:t>
            </a:r>
            <a:endParaRPr lang="en-US" altLang="zh-CN" dirty="0" smtClean="0"/>
          </a:p>
          <a:p>
            <a:endParaRPr lang="en-US" altLang="zh-CN" dirty="0"/>
          </a:p>
          <a:p>
            <a:endParaRPr lang="en-US" altLang="zh-CN" dirty="0" smtClean="0"/>
          </a:p>
          <a:p>
            <a:endParaRPr lang="en-US" altLang="zh-CN" dirty="0"/>
          </a:p>
          <a:p>
            <a:r>
              <a:rPr lang="en-US" altLang="zh-CN" dirty="0" smtClean="0"/>
              <a:t>51PPT</a:t>
            </a:r>
            <a:r>
              <a:rPr lang="zh-CN" altLang="en-US" dirty="0" smtClean="0"/>
              <a:t>模板网   </a:t>
            </a:r>
            <a:r>
              <a:rPr lang="en-US" altLang="zh-CN" dirty="0" smtClean="0">
                <a:hlinkClick r:id="rId3"/>
              </a:rPr>
              <a:t>www.51pptmoban.com</a:t>
            </a:r>
            <a:r>
              <a:rPr lang="en-US" altLang="zh-CN" dirty="0" smtClean="0"/>
              <a:t>   </a:t>
            </a:r>
            <a:r>
              <a:rPr lang="zh-CN" altLang="en-US" dirty="0" smtClean="0"/>
              <a:t>授权发布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7618821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893" y="8598"/>
            <a:ext cx="12207327" cy="6849402"/>
          </a:xfrm>
          <a:prstGeom prst="rect">
            <a:avLst/>
          </a:prstGeom>
        </p:spPr>
      </p:pic>
      <p:sp>
        <p:nvSpPr>
          <p:cNvPr id="6" name="Freeform 5"/>
          <p:cNvSpPr>
            <a:spLocks/>
          </p:cNvSpPr>
          <p:nvPr/>
        </p:nvSpPr>
        <p:spPr bwMode="auto">
          <a:xfrm>
            <a:off x="142922" y="477091"/>
            <a:ext cx="533400" cy="5989170"/>
          </a:xfrm>
          <a:custGeom>
            <a:avLst/>
            <a:gdLst>
              <a:gd name="T0" fmla="*/ 336 w 336"/>
              <a:gd name="T1" fmla="*/ 2694 h 2694"/>
              <a:gd name="T2" fmla="*/ 0 w 336"/>
              <a:gd name="T3" fmla="*/ 2694 h 2694"/>
              <a:gd name="T4" fmla="*/ 0 w 336"/>
              <a:gd name="T5" fmla="*/ 0 h 2694"/>
              <a:gd name="T6" fmla="*/ 336 w 336"/>
              <a:gd name="T7" fmla="*/ 0 h 2694"/>
              <a:gd name="T8" fmla="*/ 336 w 336"/>
              <a:gd name="T9" fmla="*/ 221 h 2694"/>
              <a:gd name="T10" fmla="*/ 172 w 336"/>
              <a:gd name="T11" fmla="*/ 221 h 2694"/>
              <a:gd name="T12" fmla="*/ 172 w 336"/>
              <a:gd name="T13" fmla="*/ 84 h 2694"/>
              <a:gd name="T14" fmla="*/ 239 w 336"/>
              <a:gd name="T15" fmla="*/ 84 h 2694"/>
              <a:gd name="T16" fmla="*/ 239 w 336"/>
              <a:gd name="T17" fmla="*/ 119 h 2694"/>
              <a:gd name="T18" fmla="*/ 208 w 336"/>
              <a:gd name="T19" fmla="*/ 119 h 2694"/>
              <a:gd name="T20" fmla="*/ 208 w 336"/>
              <a:gd name="T21" fmla="*/ 186 h 2694"/>
              <a:gd name="T22" fmla="*/ 300 w 336"/>
              <a:gd name="T23" fmla="*/ 186 h 2694"/>
              <a:gd name="T24" fmla="*/ 300 w 336"/>
              <a:gd name="T25" fmla="*/ 35 h 2694"/>
              <a:gd name="T26" fmla="*/ 36 w 336"/>
              <a:gd name="T27" fmla="*/ 35 h 2694"/>
              <a:gd name="T28" fmla="*/ 36 w 336"/>
              <a:gd name="T29" fmla="*/ 2658 h 2694"/>
              <a:gd name="T30" fmla="*/ 300 w 336"/>
              <a:gd name="T31" fmla="*/ 2658 h 2694"/>
              <a:gd name="T32" fmla="*/ 300 w 336"/>
              <a:gd name="T33" fmla="*/ 2508 h 2694"/>
              <a:gd name="T34" fmla="*/ 208 w 336"/>
              <a:gd name="T35" fmla="*/ 2508 h 2694"/>
              <a:gd name="T36" fmla="*/ 208 w 336"/>
              <a:gd name="T37" fmla="*/ 2574 h 2694"/>
              <a:gd name="T38" fmla="*/ 239 w 336"/>
              <a:gd name="T39" fmla="*/ 2574 h 2694"/>
              <a:gd name="T40" fmla="*/ 239 w 336"/>
              <a:gd name="T41" fmla="*/ 2610 h 2694"/>
              <a:gd name="T42" fmla="*/ 172 w 336"/>
              <a:gd name="T43" fmla="*/ 2610 h 2694"/>
              <a:gd name="T44" fmla="*/ 172 w 336"/>
              <a:gd name="T45" fmla="*/ 2473 h 2694"/>
              <a:gd name="T46" fmla="*/ 336 w 336"/>
              <a:gd name="T47" fmla="*/ 2473 h 2694"/>
              <a:gd name="T48" fmla="*/ 336 w 336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6" h="2694">
                <a:moveTo>
                  <a:pt x="336" y="2694"/>
                </a:moveTo>
                <a:lnTo>
                  <a:pt x="0" y="2694"/>
                </a:lnTo>
                <a:lnTo>
                  <a:pt x="0" y="0"/>
                </a:lnTo>
                <a:lnTo>
                  <a:pt x="336" y="0"/>
                </a:lnTo>
                <a:lnTo>
                  <a:pt x="336" y="221"/>
                </a:lnTo>
                <a:lnTo>
                  <a:pt x="172" y="221"/>
                </a:lnTo>
                <a:lnTo>
                  <a:pt x="172" y="84"/>
                </a:lnTo>
                <a:lnTo>
                  <a:pt x="239" y="84"/>
                </a:lnTo>
                <a:lnTo>
                  <a:pt x="239" y="119"/>
                </a:lnTo>
                <a:lnTo>
                  <a:pt x="208" y="119"/>
                </a:lnTo>
                <a:lnTo>
                  <a:pt x="208" y="186"/>
                </a:lnTo>
                <a:lnTo>
                  <a:pt x="300" y="186"/>
                </a:lnTo>
                <a:lnTo>
                  <a:pt x="300" y="35"/>
                </a:lnTo>
                <a:lnTo>
                  <a:pt x="36" y="35"/>
                </a:lnTo>
                <a:lnTo>
                  <a:pt x="36" y="2658"/>
                </a:lnTo>
                <a:lnTo>
                  <a:pt x="300" y="2658"/>
                </a:lnTo>
                <a:lnTo>
                  <a:pt x="300" y="2508"/>
                </a:lnTo>
                <a:lnTo>
                  <a:pt x="208" y="2508"/>
                </a:lnTo>
                <a:lnTo>
                  <a:pt x="208" y="2574"/>
                </a:lnTo>
                <a:lnTo>
                  <a:pt x="239" y="2574"/>
                </a:lnTo>
                <a:lnTo>
                  <a:pt x="239" y="2610"/>
                </a:lnTo>
                <a:lnTo>
                  <a:pt x="172" y="2610"/>
                </a:lnTo>
                <a:lnTo>
                  <a:pt x="172" y="2473"/>
                </a:lnTo>
                <a:lnTo>
                  <a:pt x="336" y="2473"/>
                </a:lnTo>
                <a:lnTo>
                  <a:pt x="336" y="269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-7938" y="490538"/>
            <a:ext cx="533400" cy="4276725"/>
          </a:xfrm>
          <a:custGeom>
            <a:avLst/>
            <a:gdLst>
              <a:gd name="T0" fmla="*/ 336 w 336"/>
              <a:gd name="T1" fmla="*/ 2694 h 2694"/>
              <a:gd name="T2" fmla="*/ 0 w 336"/>
              <a:gd name="T3" fmla="*/ 2694 h 2694"/>
              <a:gd name="T4" fmla="*/ 0 w 336"/>
              <a:gd name="T5" fmla="*/ 0 h 2694"/>
              <a:gd name="T6" fmla="*/ 336 w 336"/>
              <a:gd name="T7" fmla="*/ 0 h 2694"/>
              <a:gd name="T8" fmla="*/ 336 w 336"/>
              <a:gd name="T9" fmla="*/ 221 h 2694"/>
              <a:gd name="T10" fmla="*/ 172 w 336"/>
              <a:gd name="T11" fmla="*/ 221 h 2694"/>
              <a:gd name="T12" fmla="*/ 172 w 336"/>
              <a:gd name="T13" fmla="*/ 84 h 2694"/>
              <a:gd name="T14" fmla="*/ 239 w 336"/>
              <a:gd name="T15" fmla="*/ 84 h 2694"/>
              <a:gd name="T16" fmla="*/ 239 w 336"/>
              <a:gd name="T17" fmla="*/ 119 h 2694"/>
              <a:gd name="T18" fmla="*/ 208 w 336"/>
              <a:gd name="T19" fmla="*/ 119 h 2694"/>
              <a:gd name="T20" fmla="*/ 208 w 336"/>
              <a:gd name="T21" fmla="*/ 186 h 2694"/>
              <a:gd name="T22" fmla="*/ 300 w 336"/>
              <a:gd name="T23" fmla="*/ 186 h 2694"/>
              <a:gd name="T24" fmla="*/ 300 w 336"/>
              <a:gd name="T25" fmla="*/ 35 h 2694"/>
              <a:gd name="T26" fmla="*/ 36 w 336"/>
              <a:gd name="T27" fmla="*/ 35 h 2694"/>
              <a:gd name="T28" fmla="*/ 36 w 336"/>
              <a:gd name="T29" fmla="*/ 2658 h 2694"/>
              <a:gd name="T30" fmla="*/ 300 w 336"/>
              <a:gd name="T31" fmla="*/ 2658 h 2694"/>
              <a:gd name="T32" fmla="*/ 300 w 336"/>
              <a:gd name="T33" fmla="*/ 2508 h 2694"/>
              <a:gd name="T34" fmla="*/ 208 w 336"/>
              <a:gd name="T35" fmla="*/ 2508 h 2694"/>
              <a:gd name="T36" fmla="*/ 208 w 336"/>
              <a:gd name="T37" fmla="*/ 2574 h 2694"/>
              <a:gd name="T38" fmla="*/ 239 w 336"/>
              <a:gd name="T39" fmla="*/ 2574 h 2694"/>
              <a:gd name="T40" fmla="*/ 239 w 336"/>
              <a:gd name="T41" fmla="*/ 2610 h 2694"/>
              <a:gd name="T42" fmla="*/ 172 w 336"/>
              <a:gd name="T43" fmla="*/ 2610 h 2694"/>
              <a:gd name="T44" fmla="*/ 172 w 336"/>
              <a:gd name="T45" fmla="*/ 2473 h 2694"/>
              <a:gd name="T46" fmla="*/ 336 w 336"/>
              <a:gd name="T47" fmla="*/ 2473 h 2694"/>
              <a:gd name="T48" fmla="*/ 336 w 336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6" h="2694">
                <a:moveTo>
                  <a:pt x="336" y="2694"/>
                </a:moveTo>
                <a:lnTo>
                  <a:pt x="0" y="2694"/>
                </a:lnTo>
                <a:lnTo>
                  <a:pt x="0" y="0"/>
                </a:lnTo>
                <a:lnTo>
                  <a:pt x="336" y="0"/>
                </a:lnTo>
                <a:lnTo>
                  <a:pt x="336" y="221"/>
                </a:lnTo>
                <a:lnTo>
                  <a:pt x="172" y="221"/>
                </a:lnTo>
                <a:lnTo>
                  <a:pt x="172" y="84"/>
                </a:lnTo>
                <a:lnTo>
                  <a:pt x="239" y="84"/>
                </a:lnTo>
                <a:lnTo>
                  <a:pt x="239" y="119"/>
                </a:lnTo>
                <a:lnTo>
                  <a:pt x="208" y="119"/>
                </a:lnTo>
                <a:lnTo>
                  <a:pt x="208" y="186"/>
                </a:lnTo>
                <a:lnTo>
                  <a:pt x="300" y="186"/>
                </a:lnTo>
                <a:lnTo>
                  <a:pt x="300" y="35"/>
                </a:lnTo>
                <a:lnTo>
                  <a:pt x="36" y="35"/>
                </a:lnTo>
                <a:lnTo>
                  <a:pt x="36" y="2658"/>
                </a:lnTo>
                <a:lnTo>
                  <a:pt x="300" y="2658"/>
                </a:lnTo>
                <a:lnTo>
                  <a:pt x="300" y="2508"/>
                </a:lnTo>
                <a:lnTo>
                  <a:pt x="208" y="2508"/>
                </a:lnTo>
                <a:lnTo>
                  <a:pt x="208" y="2574"/>
                </a:lnTo>
                <a:lnTo>
                  <a:pt x="239" y="2574"/>
                </a:lnTo>
                <a:lnTo>
                  <a:pt x="239" y="2610"/>
                </a:lnTo>
                <a:lnTo>
                  <a:pt x="172" y="2610"/>
                </a:lnTo>
                <a:lnTo>
                  <a:pt x="172" y="2473"/>
                </a:lnTo>
                <a:lnTo>
                  <a:pt x="336" y="2473"/>
                </a:lnTo>
                <a:lnTo>
                  <a:pt x="336" y="26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7268 w 7268"/>
              <a:gd name="T1" fmla="*/ 124 h 124"/>
              <a:gd name="T2" fmla="*/ 0 w 7268"/>
              <a:gd name="T3" fmla="*/ 124 h 124"/>
              <a:gd name="T4" fmla="*/ 0 w 7268"/>
              <a:gd name="T5" fmla="*/ 0 h 124"/>
              <a:gd name="T6" fmla="*/ 35 w 7268"/>
              <a:gd name="T7" fmla="*/ 0 h 124"/>
              <a:gd name="T8" fmla="*/ 35 w 7268"/>
              <a:gd name="T9" fmla="*/ 89 h 124"/>
              <a:gd name="T10" fmla="*/ 7233 w 7268"/>
              <a:gd name="T11" fmla="*/ 89 h 124"/>
              <a:gd name="T12" fmla="*/ 7233 w 7268"/>
              <a:gd name="T13" fmla="*/ 0 h 124"/>
              <a:gd name="T14" fmla="*/ 7268 w 7268"/>
              <a:gd name="T15" fmla="*/ 0 h 124"/>
              <a:gd name="T16" fmla="*/ 7268 w 7268"/>
              <a:gd name="T1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7268" y="124"/>
                </a:moveTo>
                <a:lnTo>
                  <a:pt x="0" y="124"/>
                </a:lnTo>
                <a:lnTo>
                  <a:pt x="0" y="0"/>
                </a:lnTo>
                <a:lnTo>
                  <a:pt x="35" y="0"/>
                </a:lnTo>
                <a:lnTo>
                  <a:pt x="35" y="89"/>
                </a:lnTo>
                <a:lnTo>
                  <a:pt x="7233" y="89"/>
                </a:lnTo>
                <a:lnTo>
                  <a:pt x="7233" y="0"/>
                </a:lnTo>
                <a:lnTo>
                  <a:pt x="7268" y="0"/>
                </a:lnTo>
                <a:lnTo>
                  <a:pt x="7268" y="12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7268 w 7268"/>
              <a:gd name="T1" fmla="*/ 124 h 124"/>
              <a:gd name="T2" fmla="*/ 0 w 7268"/>
              <a:gd name="T3" fmla="*/ 124 h 124"/>
              <a:gd name="T4" fmla="*/ 0 w 7268"/>
              <a:gd name="T5" fmla="*/ 0 h 124"/>
              <a:gd name="T6" fmla="*/ 35 w 7268"/>
              <a:gd name="T7" fmla="*/ 0 h 124"/>
              <a:gd name="T8" fmla="*/ 35 w 7268"/>
              <a:gd name="T9" fmla="*/ 89 h 124"/>
              <a:gd name="T10" fmla="*/ 7233 w 7268"/>
              <a:gd name="T11" fmla="*/ 89 h 124"/>
              <a:gd name="T12" fmla="*/ 7233 w 7268"/>
              <a:gd name="T13" fmla="*/ 0 h 124"/>
              <a:gd name="T14" fmla="*/ 7268 w 7268"/>
              <a:gd name="T15" fmla="*/ 0 h 124"/>
              <a:gd name="T16" fmla="*/ 7268 w 7268"/>
              <a:gd name="T1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7268" y="124"/>
                </a:moveTo>
                <a:lnTo>
                  <a:pt x="0" y="124"/>
                </a:lnTo>
                <a:lnTo>
                  <a:pt x="0" y="0"/>
                </a:lnTo>
                <a:lnTo>
                  <a:pt x="35" y="0"/>
                </a:lnTo>
                <a:lnTo>
                  <a:pt x="35" y="89"/>
                </a:lnTo>
                <a:lnTo>
                  <a:pt x="7233" y="89"/>
                </a:lnTo>
                <a:lnTo>
                  <a:pt x="7233" y="0"/>
                </a:lnTo>
                <a:lnTo>
                  <a:pt x="7268" y="0"/>
                </a:lnTo>
                <a:lnTo>
                  <a:pt x="7268" y="1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322263" y="232803"/>
            <a:ext cx="11537950" cy="204788"/>
          </a:xfrm>
          <a:custGeom>
            <a:avLst/>
            <a:gdLst>
              <a:gd name="T0" fmla="*/ 7268 w 7268"/>
              <a:gd name="T1" fmla="*/ 129 h 129"/>
              <a:gd name="T2" fmla="*/ 7233 w 7268"/>
              <a:gd name="T3" fmla="*/ 129 h 129"/>
              <a:gd name="T4" fmla="*/ 7233 w 7268"/>
              <a:gd name="T5" fmla="*/ 36 h 129"/>
              <a:gd name="T6" fmla="*/ 35 w 7268"/>
              <a:gd name="T7" fmla="*/ 36 h 129"/>
              <a:gd name="T8" fmla="*/ 35 w 7268"/>
              <a:gd name="T9" fmla="*/ 129 h 129"/>
              <a:gd name="T10" fmla="*/ 0 w 7268"/>
              <a:gd name="T11" fmla="*/ 129 h 129"/>
              <a:gd name="T12" fmla="*/ 0 w 7268"/>
              <a:gd name="T13" fmla="*/ 0 h 129"/>
              <a:gd name="T14" fmla="*/ 7268 w 7268"/>
              <a:gd name="T15" fmla="*/ 0 h 129"/>
              <a:gd name="T16" fmla="*/ 7268 w 7268"/>
              <a:gd name="T17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9">
                <a:moveTo>
                  <a:pt x="7268" y="129"/>
                </a:moveTo>
                <a:lnTo>
                  <a:pt x="7233" y="129"/>
                </a:lnTo>
                <a:lnTo>
                  <a:pt x="7233" y="36"/>
                </a:lnTo>
                <a:lnTo>
                  <a:pt x="35" y="36"/>
                </a:lnTo>
                <a:lnTo>
                  <a:pt x="35" y="129"/>
                </a:lnTo>
                <a:lnTo>
                  <a:pt x="0" y="129"/>
                </a:lnTo>
                <a:lnTo>
                  <a:pt x="0" y="0"/>
                </a:lnTo>
                <a:lnTo>
                  <a:pt x="7268" y="0"/>
                </a:lnTo>
                <a:lnTo>
                  <a:pt x="7268" y="129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322263" y="314326"/>
            <a:ext cx="11537950" cy="204788"/>
          </a:xfrm>
          <a:custGeom>
            <a:avLst/>
            <a:gdLst>
              <a:gd name="T0" fmla="*/ 7268 w 7268"/>
              <a:gd name="T1" fmla="*/ 129 h 129"/>
              <a:gd name="T2" fmla="*/ 7233 w 7268"/>
              <a:gd name="T3" fmla="*/ 129 h 129"/>
              <a:gd name="T4" fmla="*/ 7233 w 7268"/>
              <a:gd name="T5" fmla="*/ 36 h 129"/>
              <a:gd name="T6" fmla="*/ 35 w 7268"/>
              <a:gd name="T7" fmla="*/ 36 h 129"/>
              <a:gd name="T8" fmla="*/ 35 w 7268"/>
              <a:gd name="T9" fmla="*/ 129 h 129"/>
              <a:gd name="T10" fmla="*/ 0 w 7268"/>
              <a:gd name="T11" fmla="*/ 129 h 129"/>
              <a:gd name="T12" fmla="*/ 0 w 7268"/>
              <a:gd name="T13" fmla="*/ 0 h 129"/>
              <a:gd name="T14" fmla="*/ 7268 w 7268"/>
              <a:gd name="T15" fmla="*/ 0 h 129"/>
              <a:gd name="T16" fmla="*/ 7268 w 7268"/>
              <a:gd name="T17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9">
                <a:moveTo>
                  <a:pt x="7268" y="129"/>
                </a:moveTo>
                <a:lnTo>
                  <a:pt x="7233" y="129"/>
                </a:lnTo>
                <a:lnTo>
                  <a:pt x="7233" y="36"/>
                </a:lnTo>
                <a:lnTo>
                  <a:pt x="35" y="36"/>
                </a:lnTo>
                <a:lnTo>
                  <a:pt x="35" y="129"/>
                </a:lnTo>
                <a:lnTo>
                  <a:pt x="0" y="129"/>
                </a:lnTo>
                <a:lnTo>
                  <a:pt x="0" y="0"/>
                </a:lnTo>
                <a:lnTo>
                  <a:pt x="7268" y="0"/>
                </a:lnTo>
                <a:lnTo>
                  <a:pt x="7268" y="12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11630119" y="490538"/>
            <a:ext cx="531813" cy="5989170"/>
          </a:xfrm>
          <a:custGeom>
            <a:avLst/>
            <a:gdLst>
              <a:gd name="T0" fmla="*/ 335 w 335"/>
              <a:gd name="T1" fmla="*/ 2694 h 2694"/>
              <a:gd name="T2" fmla="*/ 0 w 335"/>
              <a:gd name="T3" fmla="*/ 2694 h 2694"/>
              <a:gd name="T4" fmla="*/ 0 w 335"/>
              <a:gd name="T5" fmla="*/ 2473 h 2694"/>
              <a:gd name="T6" fmla="*/ 163 w 335"/>
              <a:gd name="T7" fmla="*/ 2473 h 2694"/>
              <a:gd name="T8" fmla="*/ 163 w 335"/>
              <a:gd name="T9" fmla="*/ 2610 h 2694"/>
              <a:gd name="T10" fmla="*/ 97 w 335"/>
              <a:gd name="T11" fmla="*/ 2610 h 2694"/>
              <a:gd name="T12" fmla="*/ 97 w 335"/>
              <a:gd name="T13" fmla="*/ 2574 h 2694"/>
              <a:gd name="T14" fmla="*/ 128 w 335"/>
              <a:gd name="T15" fmla="*/ 2574 h 2694"/>
              <a:gd name="T16" fmla="*/ 128 w 335"/>
              <a:gd name="T17" fmla="*/ 2508 h 2694"/>
              <a:gd name="T18" fmla="*/ 35 w 335"/>
              <a:gd name="T19" fmla="*/ 2508 h 2694"/>
              <a:gd name="T20" fmla="*/ 35 w 335"/>
              <a:gd name="T21" fmla="*/ 2658 h 2694"/>
              <a:gd name="T22" fmla="*/ 300 w 335"/>
              <a:gd name="T23" fmla="*/ 2658 h 2694"/>
              <a:gd name="T24" fmla="*/ 300 w 335"/>
              <a:gd name="T25" fmla="*/ 35 h 2694"/>
              <a:gd name="T26" fmla="*/ 35 w 335"/>
              <a:gd name="T27" fmla="*/ 35 h 2694"/>
              <a:gd name="T28" fmla="*/ 35 w 335"/>
              <a:gd name="T29" fmla="*/ 186 h 2694"/>
              <a:gd name="T30" fmla="*/ 128 w 335"/>
              <a:gd name="T31" fmla="*/ 186 h 2694"/>
              <a:gd name="T32" fmla="*/ 128 w 335"/>
              <a:gd name="T33" fmla="*/ 119 h 2694"/>
              <a:gd name="T34" fmla="*/ 97 w 335"/>
              <a:gd name="T35" fmla="*/ 119 h 2694"/>
              <a:gd name="T36" fmla="*/ 97 w 335"/>
              <a:gd name="T37" fmla="*/ 84 h 2694"/>
              <a:gd name="T38" fmla="*/ 163 w 335"/>
              <a:gd name="T39" fmla="*/ 84 h 2694"/>
              <a:gd name="T40" fmla="*/ 163 w 335"/>
              <a:gd name="T41" fmla="*/ 221 h 2694"/>
              <a:gd name="T42" fmla="*/ 0 w 335"/>
              <a:gd name="T43" fmla="*/ 221 h 2694"/>
              <a:gd name="T44" fmla="*/ 0 w 335"/>
              <a:gd name="T45" fmla="*/ 0 h 2694"/>
              <a:gd name="T46" fmla="*/ 335 w 335"/>
              <a:gd name="T47" fmla="*/ 0 h 2694"/>
              <a:gd name="T48" fmla="*/ 335 w 335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5" h="2694">
                <a:moveTo>
                  <a:pt x="335" y="2694"/>
                </a:moveTo>
                <a:lnTo>
                  <a:pt x="0" y="2694"/>
                </a:lnTo>
                <a:lnTo>
                  <a:pt x="0" y="2473"/>
                </a:lnTo>
                <a:lnTo>
                  <a:pt x="163" y="2473"/>
                </a:lnTo>
                <a:lnTo>
                  <a:pt x="163" y="2610"/>
                </a:lnTo>
                <a:lnTo>
                  <a:pt x="97" y="2610"/>
                </a:lnTo>
                <a:lnTo>
                  <a:pt x="97" y="2574"/>
                </a:lnTo>
                <a:lnTo>
                  <a:pt x="128" y="2574"/>
                </a:lnTo>
                <a:lnTo>
                  <a:pt x="128" y="2508"/>
                </a:lnTo>
                <a:lnTo>
                  <a:pt x="35" y="2508"/>
                </a:lnTo>
                <a:lnTo>
                  <a:pt x="35" y="2658"/>
                </a:lnTo>
                <a:lnTo>
                  <a:pt x="300" y="2658"/>
                </a:lnTo>
                <a:lnTo>
                  <a:pt x="300" y="35"/>
                </a:lnTo>
                <a:lnTo>
                  <a:pt x="35" y="35"/>
                </a:lnTo>
                <a:lnTo>
                  <a:pt x="35" y="186"/>
                </a:lnTo>
                <a:lnTo>
                  <a:pt x="128" y="186"/>
                </a:lnTo>
                <a:lnTo>
                  <a:pt x="128" y="119"/>
                </a:lnTo>
                <a:lnTo>
                  <a:pt x="97" y="119"/>
                </a:lnTo>
                <a:lnTo>
                  <a:pt x="97" y="84"/>
                </a:lnTo>
                <a:lnTo>
                  <a:pt x="163" y="84"/>
                </a:lnTo>
                <a:lnTo>
                  <a:pt x="163" y="221"/>
                </a:lnTo>
                <a:lnTo>
                  <a:pt x="0" y="221"/>
                </a:lnTo>
                <a:lnTo>
                  <a:pt x="0" y="0"/>
                </a:lnTo>
                <a:lnTo>
                  <a:pt x="335" y="0"/>
                </a:lnTo>
                <a:lnTo>
                  <a:pt x="335" y="269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11630119" y="490538"/>
            <a:ext cx="531813" cy="4276725"/>
          </a:xfrm>
          <a:custGeom>
            <a:avLst/>
            <a:gdLst>
              <a:gd name="T0" fmla="*/ 335 w 335"/>
              <a:gd name="T1" fmla="*/ 2694 h 2694"/>
              <a:gd name="T2" fmla="*/ 0 w 335"/>
              <a:gd name="T3" fmla="*/ 2694 h 2694"/>
              <a:gd name="T4" fmla="*/ 0 w 335"/>
              <a:gd name="T5" fmla="*/ 2473 h 2694"/>
              <a:gd name="T6" fmla="*/ 163 w 335"/>
              <a:gd name="T7" fmla="*/ 2473 h 2694"/>
              <a:gd name="T8" fmla="*/ 163 w 335"/>
              <a:gd name="T9" fmla="*/ 2610 h 2694"/>
              <a:gd name="T10" fmla="*/ 97 w 335"/>
              <a:gd name="T11" fmla="*/ 2610 h 2694"/>
              <a:gd name="T12" fmla="*/ 97 w 335"/>
              <a:gd name="T13" fmla="*/ 2574 h 2694"/>
              <a:gd name="T14" fmla="*/ 128 w 335"/>
              <a:gd name="T15" fmla="*/ 2574 h 2694"/>
              <a:gd name="T16" fmla="*/ 128 w 335"/>
              <a:gd name="T17" fmla="*/ 2508 h 2694"/>
              <a:gd name="T18" fmla="*/ 35 w 335"/>
              <a:gd name="T19" fmla="*/ 2508 h 2694"/>
              <a:gd name="T20" fmla="*/ 35 w 335"/>
              <a:gd name="T21" fmla="*/ 2658 h 2694"/>
              <a:gd name="T22" fmla="*/ 300 w 335"/>
              <a:gd name="T23" fmla="*/ 2658 h 2694"/>
              <a:gd name="T24" fmla="*/ 300 w 335"/>
              <a:gd name="T25" fmla="*/ 35 h 2694"/>
              <a:gd name="T26" fmla="*/ 35 w 335"/>
              <a:gd name="T27" fmla="*/ 35 h 2694"/>
              <a:gd name="T28" fmla="*/ 35 w 335"/>
              <a:gd name="T29" fmla="*/ 186 h 2694"/>
              <a:gd name="T30" fmla="*/ 128 w 335"/>
              <a:gd name="T31" fmla="*/ 186 h 2694"/>
              <a:gd name="T32" fmla="*/ 128 w 335"/>
              <a:gd name="T33" fmla="*/ 119 h 2694"/>
              <a:gd name="T34" fmla="*/ 97 w 335"/>
              <a:gd name="T35" fmla="*/ 119 h 2694"/>
              <a:gd name="T36" fmla="*/ 97 w 335"/>
              <a:gd name="T37" fmla="*/ 84 h 2694"/>
              <a:gd name="T38" fmla="*/ 163 w 335"/>
              <a:gd name="T39" fmla="*/ 84 h 2694"/>
              <a:gd name="T40" fmla="*/ 163 w 335"/>
              <a:gd name="T41" fmla="*/ 221 h 2694"/>
              <a:gd name="T42" fmla="*/ 0 w 335"/>
              <a:gd name="T43" fmla="*/ 221 h 2694"/>
              <a:gd name="T44" fmla="*/ 0 w 335"/>
              <a:gd name="T45" fmla="*/ 0 h 2694"/>
              <a:gd name="T46" fmla="*/ 335 w 335"/>
              <a:gd name="T47" fmla="*/ 0 h 2694"/>
              <a:gd name="T48" fmla="*/ 335 w 335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5" h="2694">
                <a:moveTo>
                  <a:pt x="335" y="2694"/>
                </a:moveTo>
                <a:lnTo>
                  <a:pt x="0" y="2694"/>
                </a:lnTo>
                <a:lnTo>
                  <a:pt x="0" y="2473"/>
                </a:lnTo>
                <a:lnTo>
                  <a:pt x="163" y="2473"/>
                </a:lnTo>
                <a:lnTo>
                  <a:pt x="163" y="2610"/>
                </a:lnTo>
                <a:lnTo>
                  <a:pt x="97" y="2610"/>
                </a:lnTo>
                <a:lnTo>
                  <a:pt x="97" y="2574"/>
                </a:lnTo>
                <a:lnTo>
                  <a:pt x="128" y="2574"/>
                </a:lnTo>
                <a:lnTo>
                  <a:pt x="128" y="2508"/>
                </a:lnTo>
                <a:lnTo>
                  <a:pt x="35" y="2508"/>
                </a:lnTo>
                <a:lnTo>
                  <a:pt x="35" y="2658"/>
                </a:lnTo>
                <a:lnTo>
                  <a:pt x="300" y="2658"/>
                </a:lnTo>
                <a:lnTo>
                  <a:pt x="300" y="35"/>
                </a:lnTo>
                <a:lnTo>
                  <a:pt x="35" y="35"/>
                </a:lnTo>
                <a:lnTo>
                  <a:pt x="35" y="186"/>
                </a:lnTo>
                <a:lnTo>
                  <a:pt x="128" y="186"/>
                </a:lnTo>
                <a:lnTo>
                  <a:pt x="128" y="119"/>
                </a:lnTo>
                <a:lnTo>
                  <a:pt x="97" y="119"/>
                </a:lnTo>
                <a:lnTo>
                  <a:pt x="97" y="84"/>
                </a:lnTo>
                <a:lnTo>
                  <a:pt x="163" y="84"/>
                </a:lnTo>
                <a:lnTo>
                  <a:pt x="163" y="221"/>
                </a:lnTo>
                <a:lnTo>
                  <a:pt x="0" y="221"/>
                </a:lnTo>
                <a:lnTo>
                  <a:pt x="0" y="0"/>
                </a:lnTo>
                <a:lnTo>
                  <a:pt x="335" y="0"/>
                </a:lnTo>
                <a:lnTo>
                  <a:pt x="335" y="26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-7938" y="490538"/>
            <a:ext cx="533400" cy="4276725"/>
          </a:xfrm>
          <a:custGeom>
            <a:avLst/>
            <a:gdLst>
              <a:gd name="T0" fmla="*/ 336 w 336"/>
              <a:gd name="T1" fmla="*/ 0 h 2694"/>
              <a:gd name="T2" fmla="*/ 243 w 336"/>
              <a:gd name="T3" fmla="*/ 0 h 2694"/>
              <a:gd name="T4" fmla="*/ 243 w 336"/>
              <a:gd name="T5" fmla="*/ 18 h 2694"/>
              <a:gd name="T6" fmla="*/ 208 w 336"/>
              <a:gd name="T7" fmla="*/ 18 h 2694"/>
              <a:gd name="T8" fmla="*/ 208 w 336"/>
              <a:gd name="T9" fmla="*/ 0 h 2694"/>
              <a:gd name="T10" fmla="*/ 0 w 336"/>
              <a:gd name="T11" fmla="*/ 0 h 2694"/>
              <a:gd name="T12" fmla="*/ 0 w 336"/>
              <a:gd name="T13" fmla="*/ 2694 h 2694"/>
              <a:gd name="T14" fmla="*/ 208 w 336"/>
              <a:gd name="T15" fmla="*/ 2694 h 2694"/>
              <a:gd name="T16" fmla="*/ 208 w 336"/>
              <a:gd name="T17" fmla="*/ 2680 h 2694"/>
              <a:gd name="T18" fmla="*/ 243 w 336"/>
              <a:gd name="T19" fmla="*/ 2680 h 2694"/>
              <a:gd name="T20" fmla="*/ 243 w 336"/>
              <a:gd name="T21" fmla="*/ 2694 h 2694"/>
              <a:gd name="T22" fmla="*/ 336 w 336"/>
              <a:gd name="T23" fmla="*/ 2694 h 2694"/>
              <a:gd name="T24" fmla="*/ 336 w 336"/>
              <a:gd name="T25" fmla="*/ 2473 h 2694"/>
              <a:gd name="T26" fmla="*/ 172 w 336"/>
              <a:gd name="T27" fmla="*/ 2473 h 2694"/>
              <a:gd name="T28" fmla="*/ 172 w 336"/>
              <a:gd name="T29" fmla="*/ 2610 h 2694"/>
              <a:gd name="T30" fmla="*/ 239 w 336"/>
              <a:gd name="T31" fmla="*/ 2610 h 2694"/>
              <a:gd name="T32" fmla="*/ 239 w 336"/>
              <a:gd name="T33" fmla="*/ 2574 h 2694"/>
              <a:gd name="T34" fmla="*/ 208 w 336"/>
              <a:gd name="T35" fmla="*/ 2574 h 2694"/>
              <a:gd name="T36" fmla="*/ 208 w 336"/>
              <a:gd name="T37" fmla="*/ 2508 h 2694"/>
              <a:gd name="T38" fmla="*/ 300 w 336"/>
              <a:gd name="T39" fmla="*/ 2508 h 2694"/>
              <a:gd name="T40" fmla="*/ 300 w 336"/>
              <a:gd name="T41" fmla="*/ 2658 h 2694"/>
              <a:gd name="T42" fmla="*/ 36 w 336"/>
              <a:gd name="T43" fmla="*/ 2658 h 2694"/>
              <a:gd name="T44" fmla="*/ 36 w 336"/>
              <a:gd name="T45" fmla="*/ 35 h 2694"/>
              <a:gd name="T46" fmla="*/ 300 w 336"/>
              <a:gd name="T47" fmla="*/ 35 h 2694"/>
              <a:gd name="T48" fmla="*/ 300 w 336"/>
              <a:gd name="T49" fmla="*/ 186 h 2694"/>
              <a:gd name="T50" fmla="*/ 208 w 336"/>
              <a:gd name="T51" fmla="*/ 186 h 2694"/>
              <a:gd name="T52" fmla="*/ 208 w 336"/>
              <a:gd name="T53" fmla="*/ 119 h 2694"/>
              <a:gd name="T54" fmla="*/ 239 w 336"/>
              <a:gd name="T55" fmla="*/ 119 h 2694"/>
              <a:gd name="T56" fmla="*/ 239 w 336"/>
              <a:gd name="T57" fmla="*/ 84 h 2694"/>
              <a:gd name="T58" fmla="*/ 172 w 336"/>
              <a:gd name="T59" fmla="*/ 84 h 2694"/>
              <a:gd name="T60" fmla="*/ 172 w 336"/>
              <a:gd name="T61" fmla="*/ 221 h 2694"/>
              <a:gd name="T62" fmla="*/ 336 w 336"/>
              <a:gd name="T63" fmla="*/ 221 h 2694"/>
              <a:gd name="T64" fmla="*/ 336 w 336"/>
              <a:gd name="T65" fmla="*/ 0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6" h="2694">
                <a:moveTo>
                  <a:pt x="336" y="0"/>
                </a:moveTo>
                <a:lnTo>
                  <a:pt x="243" y="0"/>
                </a:lnTo>
                <a:lnTo>
                  <a:pt x="243" y="18"/>
                </a:lnTo>
                <a:lnTo>
                  <a:pt x="208" y="18"/>
                </a:lnTo>
                <a:lnTo>
                  <a:pt x="208" y="0"/>
                </a:lnTo>
                <a:lnTo>
                  <a:pt x="0" y="0"/>
                </a:lnTo>
                <a:lnTo>
                  <a:pt x="0" y="2694"/>
                </a:lnTo>
                <a:lnTo>
                  <a:pt x="208" y="2694"/>
                </a:lnTo>
                <a:lnTo>
                  <a:pt x="208" y="2680"/>
                </a:lnTo>
                <a:lnTo>
                  <a:pt x="243" y="2680"/>
                </a:lnTo>
                <a:lnTo>
                  <a:pt x="243" y="2694"/>
                </a:lnTo>
                <a:lnTo>
                  <a:pt x="336" y="2694"/>
                </a:lnTo>
                <a:lnTo>
                  <a:pt x="336" y="2473"/>
                </a:lnTo>
                <a:lnTo>
                  <a:pt x="172" y="2473"/>
                </a:lnTo>
                <a:lnTo>
                  <a:pt x="172" y="2610"/>
                </a:lnTo>
                <a:lnTo>
                  <a:pt x="239" y="2610"/>
                </a:lnTo>
                <a:lnTo>
                  <a:pt x="239" y="2574"/>
                </a:lnTo>
                <a:lnTo>
                  <a:pt x="208" y="2574"/>
                </a:lnTo>
                <a:lnTo>
                  <a:pt x="208" y="2508"/>
                </a:lnTo>
                <a:lnTo>
                  <a:pt x="300" y="2508"/>
                </a:lnTo>
                <a:lnTo>
                  <a:pt x="300" y="2658"/>
                </a:lnTo>
                <a:lnTo>
                  <a:pt x="36" y="2658"/>
                </a:lnTo>
                <a:lnTo>
                  <a:pt x="36" y="35"/>
                </a:lnTo>
                <a:lnTo>
                  <a:pt x="300" y="35"/>
                </a:lnTo>
                <a:lnTo>
                  <a:pt x="300" y="186"/>
                </a:lnTo>
                <a:lnTo>
                  <a:pt x="208" y="186"/>
                </a:lnTo>
                <a:lnTo>
                  <a:pt x="208" y="119"/>
                </a:lnTo>
                <a:lnTo>
                  <a:pt x="239" y="119"/>
                </a:lnTo>
                <a:lnTo>
                  <a:pt x="239" y="84"/>
                </a:lnTo>
                <a:lnTo>
                  <a:pt x="172" y="84"/>
                </a:lnTo>
                <a:lnTo>
                  <a:pt x="172" y="221"/>
                </a:lnTo>
                <a:lnTo>
                  <a:pt x="336" y="221"/>
                </a:lnTo>
                <a:lnTo>
                  <a:pt x="33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" name="Freeform 16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35 w 7268"/>
              <a:gd name="T1" fmla="*/ 0 h 124"/>
              <a:gd name="T2" fmla="*/ 0 w 7268"/>
              <a:gd name="T3" fmla="*/ 0 h 124"/>
              <a:gd name="T4" fmla="*/ 0 w 7268"/>
              <a:gd name="T5" fmla="*/ 124 h 124"/>
              <a:gd name="T6" fmla="*/ 7268 w 7268"/>
              <a:gd name="T7" fmla="*/ 124 h 124"/>
              <a:gd name="T8" fmla="*/ 7268 w 7268"/>
              <a:gd name="T9" fmla="*/ 14 h 124"/>
              <a:gd name="T10" fmla="*/ 7233 w 7268"/>
              <a:gd name="T11" fmla="*/ 14 h 124"/>
              <a:gd name="T12" fmla="*/ 7233 w 7268"/>
              <a:gd name="T13" fmla="*/ 89 h 124"/>
              <a:gd name="T14" fmla="*/ 35 w 7268"/>
              <a:gd name="T15" fmla="*/ 89 h 124"/>
              <a:gd name="T16" fmla="*/ 35 w 7268"/>
              <a:gd name="T17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35" y="0"/>
                </a:moveTo>
                <a:lnTo>
                  <a:pt x="0" y="0"/>
                </a:lnTo>
                <a:lnTo>
                  <a:pt x="0" y="124"/>
                </a:lnTo>
                <a:lnTo>
                  <a:pt x="7268" y="124"/>
                </a:lnTo>
                <a:lnTo>
                  <a:pt x="7268" y="14"/>
                </a:lnTo>
                <a:lnTo>
                  <a:pt x="7233" y="14"/>
                </a:lnTo>
                <a:lnTo>
                  <a:pt x="7233" y="89"/>
                </a:lnTo>
                <a:lnTo>
                  <a:pt x="35" y="89"/>
                </a:lnTo>
                <a:lnTo>
                  <a:pt x="3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322263" y="314326"/>
            <a:ext cx="11537950" cy="204788"/>
          </a:xfrm>
          <a:custGeom>
            <a:avLst/>
            <a:gdLst>
              <a:gd name="T0" fmla="*/ 7268 w 7268"/>
              <a:gd name="T1" fmla="*/ 0 h 129"/>
              <a:gd name="T2" fmla="*/ 0 w 7268"/>
              <a:gd name="T3" fmla="*/ 0 h 129"/>
              <a:gd name="T4" fmla="*/ 0 w 7268"/>
              <a:gd name="T5" fmla="*/ 129 h 129"/>
              <a:gd name="T6" fmla="*/ 35 w 7268"/>
              <a:gd name="T7" fmla="*/ 129 h 129"/>
              <a:gd name="T8" fmla="*/ 35 w 7268"/>
              <a:gd name="T9" fmla="*/ 111 h 129"/>
              <a:gd name="T10" fmla="*/ 35 w 7268"/>
              <a:gd name="T11" fmla="*/ 36 h 129"/>
              <a:gd name="T12" fmla="*/ 7233 w 7268"/>
              <a:gd name="T13" fmla="*/ 36 h 129"/>
              <a:gd name="T14" fmla="*/ 7233 w 7268"/>
              <a:gd name="T15" fmla="*/ 111 h 129"/>
              <a:gd name="T16" fmla="*/ 7268 w 7268"/>
              <a:gd name="T17" fmla="*/ 111 h 129"/>
              <a:gd name="T18" fmla="*/ 7268 w 7268"/>
              <a:gd name="T1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268" h="129">
                <a:moveTo>
                  <a:pt x="7268" y="0"/>
                </a:moveTo>
                <a:lnTo>
                  <a:pt x="0" y="0"/>
                </a:lnTo>
                <a:lnTo>
                  <a:pt x="0" y="129"/>
                </a:lnTo>
                <a:lnTo>
                  <a:pt x="35" y="129"/>
                </a:lnTo>
                <a:lnTo>
                  <a:pt x="35" y="111"/>
                </a:lnTo>
                <a:lnTo>
                  <a:pt x="35" y="36"/>
                </a:lnTo>
                <a:lnTo>
                  <a:pt x="7233" y="36"/>
                </a:lnTo>
                <a:lnTo>
                  <a:pt x="7233" y="111"/>
                </a:lnTo>
                <a:lnTo>
                  <a:pt x="7268" y="111"/>
                </a:lnTo>
                <a:lnTo>
                  <a:pt x="726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11630119" y="490538"/>
            <a:ext cx="531813" cy="4276725"/>
          </a:xfrm>
          <a:custGeom>
            <a:avLst/>
            <a:gdLst>
              <a:gd name="T0" fmla="*/ 335 w 335"/>
              <a:gd name="T1" fmla="*/ 0 h 2694"/>
              <a:gd name="T2" fmla="*/ 128 w 335"/>
              <a:gd name="T3" fmla="*/ 0 h 2694"/>
              <a:gd name="T4" fmla="*/ 93 w 335"/>
              <a:gd name="T5" fmla="*/ 0 h 2694"/>
              <a:gd name="T6" fmla="*/ 0 w 335"/>
              <a:gd name="T7" fmla="*/ 0 h 2694"/>
              <a:gd name="T8" fmla="*/ 0 w 335"/>
              <a:gd name="T9" fmla="*/ 221 h 2694"/>
              <a:gd name="T10" fmla="*/ 163 w 335"/>
              <a:gd name="T11" fmla="*/ 221 h 2694"/>
              <a:gd name="T12" fmla="*/ 163 w 335"/>
              <a:gd name="T13" fmla="*/ 84 h 2694"/>
              <a:gd name="T14" fmla="*/ 97 w 335"/>
              <a:gd name="T15" fmla="*/ 84 h 2694"/>
              <a:gd name="T16" fmla="*/ 97 w 335"/>
              <a:gd name="T17" fmla="*/ 119 h 2694"/>
              <a:gd name="T18" fmla="*/ 128 w 335"/>
              <a:gd name="T19" fmla="*/ 119 h 2694"/>
              <a:gd name="T20" fmla="*/ 128 w 335"/>
              <a:gd name="T21" fmla="*/ 186 h 2694"/>
              <a:gd name="T22" fmla="*/ 35 w 335"/>
              <a:gd name="T23" fmla="*/ 186 h 2694"/>
              <a:gd name="T24" fmla="*/ 35 w 335"/>
              <a:gd name="T25" fmla="*/ 35 h 2694"/>
              <a:gd name="T26" fmla="*/ 300 w 335"/>
              <a:gd name="T27" fmla="*/ 35 h 2694"/>
              <a:gd name="T28" fmla="*/ 300 w 335"/>
              <a:gd name="T29" fmla="*/ 2658 h 2694"/>
              <a:gd name="T30" fmla="*/ 35 w 335"/>
              <a:gd name="T31" fmla="*/ 2658 h 2694"/>
              <a:gd name="T32" fmla="*/ 35 w 335"/>
              <a:gd name="T33" fmla="*/ 2508 h 2694"/>
              <a:gd name="T34" fmla="*/ 128 w 335"/>
              <a:gd name="T35" fmla="*/ 2508 h 2694"/>
              <a:gd name="T36" fmla="*/ 128 w 335"/>
              <a:gd name="T37" fmla="*/ 2574 h 2694"/>
              <a:gd name="T38" fmla="*/ 97 w 335"/>
              <a:gd name="T39" fmla="*/ 2574 h 2694"/>
              <a:gd name="T40" fmla="*/ 97 w 335"/>
              <a:gd name="T41" fmla="*/ 2610 h 2694"/>
              <a:gd name="T42" fmla="*/ 163 w 335"/>
              <a:gd name="T43" fmla="*/ 2610 h 2694"/>
              <a:gd name="T44" fmla="*/ 163 w 335"/>
              <a:gd name="T45" fmla="*/ 2473 h 2694"/>
              <a:gd name="T46" fmla="*/ 0 w 335"/>
              <a:gd name="T47" fmla="*/ 2473 h 2694"/>
              <a:gd name="T48" fmla="*/ 0 w 335"/>
              <a:gd name="T49" fmla="*/ 2694 h 2694"/>
              <a:gd name="T50" fmla="*/ 335 w 335"/>
              <a:gd name="T51" fmla="*/ 2694 h 2694"/>
              <a:gd name="T52" fmla="*/ 335 w 335"/>
              <a:gd name="T53" fmla="*/ 0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5" h="2694">
                <a:moveTo>
                  <a:pt x="335" y="0"/>
                </a:moveTo>
                <a:lnTo>
                  <a:pt x="128" y="0"/>
                </a:lnTo>
                <a:lnTo>
                  <a:pt x="93" y="0"/>
                </a:lnTo>
                <a:lnTo>
                  <a:pt x="0" y="0"/>
                </a:lnTo>
                <a:lnTo>
                  <a:pt x="0" y="221"/>
                </a:lnTo>
                <a:lnTo>
                  <a:pt x="163" y="221"/>
                </a:lnTo>
                <a:lnTo>
                  <a:pt x="163" y="84"/>
                </a:lnTo>
                <a:lnTo>
                  <a:pt x="97" y="84"/>
                </a:lnTo>
                <a:lnTo>
                  <a:pt x="97" y="119"/>
                </a:lnTo>
                <a:lnTo>
                  <a:pt x="128" y="119"/>
                </a:lnTo>
                <a:lnTo>
                  <a:pt x="128" y="186"/>
                </a:lnTo>
                <a:lnTo>
                  <a:pt x="35" y="186"/>
                </a:lnTo>
                <a:lnTo>
                  <a:pt x="35" y="35"/>
                </a:lnTo>
                <a:lnTo>
                  <a:pt x="300" y="35"/>
                </a:lnTo>
                <a:lnTo>
                  <a:pt x="300" y="2658"/>
                </a:lnTo>
                <a:lnTo>
                  <a:pt x="35" y="2658"/>
                </a:lnTo>
                <a:lnTo>
                  <a:pt x="35" y="2508"/>
                </a:lnTo>
                <a:lnTo>
                  <a:pt x="128" y="2508"/>
                </a:lnTo>
                <a:lnTo>
                  <a:pt x="128" y="2574"/>
                </a:lnTo>
                <a:lnTo>
                  <a:pt x="97" y="2574"/>
                </a:lnTo>
                <a:lnTo>
                  <a:pt x="97" y="2610"/>
                </a:lnTo>
                <a:lnTo>
                  <a:pt x="163" y="2610"/>
                </a:lnTo>
                <a:lnTo>
                  <a:pt x="163" y="2473"/>
                </a:lnTo>
                <a:lnTo>
                  <a:pt x="0" y="2473"/>
                </a:lnTo>
                <a:lnTo>
                  <a:pt x="0" y="2694"/>
                </a:lnTo>
                <a:lnTo>
                  <a:pt x="335" y="2694"/>
                </a:lnTo>
                <a:lnTo>
                  <a:pt x="33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4" name="AutoShape 22"/>
          <p:cNvSpPr>
            <a:spLocks noChangeAspect="1" noChangeArrowheads="1" noTextEdit="1"/>
          </p:cNvSpPr>
          <p:nvPr/>
        </p:nvSpPr>
        <p:spPr bwMode="auto">
          <a:xfrm>
            <a:off x="971550" y="4265613"/>
            <a:ext cx="10182225" cy="258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670" name="组合 669"/>
          <p:cNvGrpSpPr/>
          <p:nvPr/>
        </p:nvGrpSpPr>
        <p:grpSpPr>
          <a:xfrm>
            <a:off x="27786" y="4725988"/>
            <a:ext cx="2159049" cy="2151063"/>
            <a:chOff x="971550" y="4578350"/>
            <a:chExt cx="2159049" cy="2151063"/>
          </a:xfrm>
        </p:grpSpPr>
        <p:grpSp>
          <p:nvGrpSpPr>
            <p:cNvPr id="417" name="组合 416"/>
            <p:cNvGrpSpPr/>
            <p:nvPr/>
          </p:nvGrpSpPr>
          <p:grpSpPr>
            <a:xfrm>
              <a:off x="2016922" y="4619157"/>
              <a:ext cx="392113" cy="2057401"/>
              <a:chOff x="2030413" y="4271963"/>
              <a:chExt cx="392113" cy="2057401"/>
            </a:xfrm>
          </p:grpSpPr>
          <p:sp>
            <p:nvSpPr>
              <p:cNvPr id="216" name="Freeform 24"/>
              <p:cNvSpPr>
                <a:spLocks/>
              </p:cNvSpPr>
              <p:nvPr/>
            </p:nvSpPr>
            <p:spPr bwMode="auto">
              <a:xfrm>
                <a:off x="2165350" y="5527676"/>
                <a:ext cx="155575" cy="258763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25"/>
              <p:cNvSpPr>
                <a:spLocks/>
              </p:cNvSpPr>
              <p:nvPr/>
            </p:nvSpPr>
            <p:spPr bwMode="auto">
              <a:xfrm>
                <a:off x="2030413" y="5670551"/>
                <a:ext cx="290513" cy="223838"/>
              </a:xfrm>
              <a:custGeom>
                <a:avLst/>
                <a:gdLst>
                  <a:gd name="T0" fmla="*/ 0 w 43"/>
                  <a:gd name="T1" fmla="*/ 13 h 33"/>
                  <a:gd name="T2" fmla="*/ 43 w 43"/>
                  <a:gd name="T3" fmla="*/ 16 h 33"/>
                  <a:gd name="T4" fmla="*/ 0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0" y="13"/>
                    </a:moveTo>
                    <a:cubicBezTo>
                      <a:pt x="0" y="13"/>
                      <a:pt x="20" y="0"/>
                      <a:pt x="43" y="16"/>
                    </a:cubicBezTo>
                    <a:cubicBezTo>
                      <a:pt x="43" y="16"/>
                      <a:pt x="26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26"/>
              <p:cNvSpPr>
                <a:spLocks/>
              </p:cNvSpPr>
              <p:nvPr/>
            </p:nvSpPr>
            <p:spPr bwMode="auto">
              <a:xfrm>
                <a:off x="2125663" y="577850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27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28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29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1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3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7" y="16"/>
                      <a:pt x="6" y="14"/>
                      <a:pt x="5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3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31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32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26"/>
                  <a:gd name="T1" fmla="*/ 0 h 2"/>
                  <a:gd name="T2" fmla="*/ 5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7" y="0"/>
                      <a:pt x="20" y="1"/>
                      <a:pt x="22" y="1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2"/>
                    </a:cubicBezTo>
                    <a:cubicBezTo>
                      <a:pt x="20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33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34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35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2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0" y="20"/>
                      <a:pt x="2" y="18"/>
                    </a:cubicBezTo>
                    <a:cubicBezTo>
                      <a:pt x="3" y="16"/>
                      <a:pt x="4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1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52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53"/>
              <p:cNvSpPr>
                <a:spLocks/>
              </p:cNvSpPr>
              <p:nvPr/>
            </p:nvSpPr>
            <p:spPr bwMode="auto">
              <a:xfrm>
                <a:off x="2159000" y="4802188"/>
                <a:ext cx="155575" cy="257175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54"/>
              <p:cNvSpPr>
                <a:spLocks/>
              </p:cNvSpPr>
              <p:nvPr/>
            </p:nvSpPr>
            <p:spPr bwMode="auto">
              <a:xfrm>
                <a:off x="2030413" y="4943476"/>
                <a:ext cx="284163" cy="225425"/>
              </a:xfrm>
              <a:custGeom>
                <a:avLst/>
                <a:gdLst>
                  <a:gd name="T0" fmla="*/ 0 w 42"/>
                  <a:gd name="T1" fmla="*/ 13 h 33"/>
                  <a:gd name="T2" fmla="*/ 42 w 42"/>
                  <a:gd name="T3" fmla="*/ 16 h 33"/>
                  <a:gd name="T4" fmla="*/ 0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3"/>
                    </a:moveTo>
                    <a:cubicBezTo>
                      <a:pt x="0" y="13"/>
                      <a:pt x="20" y="0"/>
                      <a:pt x="42" y="16"/>
                    </a:cubicBezTo>
                    <a:cubicBezTo>
                      <a:pt x="42" y="16"/>
                      <a:pt x="25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55"/>
              <p:cNvSpPr>
                <a:spLocks/>
              </p:cNvSpPr>
              <p:nvPr/>
            </p:nvSpPr>
            <p:spPr bwMode="auto">
              <a:xfrm>
                <a:off x="2125663" y="5053013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8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8" y="0"/>
                    </a:cubicBezTo>
                    <a:cubicBezTo>
                      <a:pt x="28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56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57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58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2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4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8" y="16"/>
                      <a:pt x="6" y="14"/>
                      <a:pt x="5" y="11"/>
                    </a:cubicBezTo>
                    <a:cubicBezTo>
                      <a:pt x="4" y="8"/>
                      <a:pt x="2" y="6"/>
                      <a:pt x="2" y="4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59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60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61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25"/>
                  <a:gd name="T1" fmla="*/ 0 h 2"/>
                  <a:gd name="T2" fmla="*/ 4 w 25"/>
                  <a:gd name="T3" fmla="*/ 0 h 2"/>
                  <a:gd name="T4" fmla="*/ 13 w 25"/>
                  <a:gd name="T5" fmla="*/ 0 h 2"/>
                  <a:gd name="T6" fmla="*/ 22 w 25"/>
                  <a:gd name="T7" fmla="*/ 1 h 2"/>
                  <a:gd name="T8" fmla="*/ 25 w 25"/>
                  <a:gd name="T9" fmla="*/ 2 h 2"/>
                  <a:gd name="T10" fmla="*/ 21 w 25"/>
                  <a:gd name="T11" fmla="*/ 2 h 2"/>
                  <a:gd name="T12" fmla="*/ 13 w 25"/>
                  <a:gd name="T13" fmla="*/ 2 h 2"/>
                  <a:gd name="T14" fmla="*/ 4 w 25"/>
                  <a:gd name="T15" fmla="*/ 1 h 2"/>
                  <a:gd name="T16" fmla="*/ 0 w 2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">
                    <a:moveTo>
                      <a:pt x="0" y="0"/>
                    </a:moveTo>
                    <a:cubicBezTo>
                      <a:pt x="0" y="0"/>
                      <a:pt x="1" y="0"/>
                      <a:pt x="4" y="0"/>
                    </a:cubicBezTo>
                    <a:cubicBezTo>
                      <a:pt x="6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1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1"/>
                      <a:pt x="6" y="1"/>
                      <a:pt x="4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62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63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64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3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65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66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67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68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69"/>
              <p:cNvSpPr>
                <a:spLocks/>
              </p:cNvSpPr>
              <p:nvPr/>
            </p:nvSpPr>
            <p:spPr bwMode="auto">
              <a:xfrm>
                <a:off x="2246313" y="5059363"/>
                <a:ext cx="107950" cy="34925"/>
              </a:xfrm>
              <a:custGeom>
                <a:avLst/>
                <a:gdLst>
                  <a:gd name="T0" fmla="*/ 15 w 16"/>
                  <a:gd name="T1" fmla="*/ 3 h 5"/>
                  <a:gd name="T2" fmla="*/ 3 w 16"/>
                  <a:gd name="T3" fmla="*/ 5 h 5"/>
                  <a:gd name="T4" fmla="*/ 0 w 16"/>
                  <a:gd name="T5" fmla="*/ 3 h 5"/>
                  <a:gd name="T6" fmla="*/ 2 w 16"/>
                  <a:gd name="T7" fmla="*/ 0 h 5"/>
                  <a:gd name="T8" fmla="*/ 3 w 16"/>
                  <a:gd name="T9" fmla="*/ 0 h 5"/>
                  <a:gd name="T10" fmla="*/ 15 w 16"/>
                  <a:gd name="T11" fmla="*/ 2 h 5"/>
                  <a:gd name="T12" fmla="*/ 16 w 16"/>
                  <a:gd name="T13" fmla="*/ 3 h 5"/>
                  <a:gd name="T14" fmla="*/ 15 w 16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5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70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71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72"/>
              <p:cNvSpPr>
                <a:spLocks/>
              </p:cNvSpPr>
              <p:nvPr/>
            </p:nvSpPr>
            <p:spPr bwMode="auto">
              <a:xfrm>
                <a:off x="2246313" y="5168901"/>
                <a:ext cx="142875" cy="33338"/>
              </a:xfrm>
              <a:custGeom>
                <a:avLst/>
                <a:gdLst>
                  <a:gd name="T0" fmla="*/ 21 w 21"/>
                  <a:gd name="T1" fmla="*/ 3 h 5"/>
                  <a:gd name="T2" fmla="*/ 3 w 21"/>
                  <a:gd name="T3" fmla="*/ 5 h 5"/>
                  <a:gd name="T4" fmla="*/ 0 w 21"/>
                  <a:gd name="T5" fmla="*/ 3 h 5"/>
                  <a:gd name="T6" fmla="*/ 2 w 21"/>
                  <a:gd name="T7" fmla="*/ 0 h 5"/>
                  <a:gd name="T8" fmla="*/ 3 w 21"/>
                  <a:gd name="T9" fmla="*/ 0 h 5"/>
                  <a:gd name="T10" fmla="*/ 21 w 21"/>
                  <a:gd name="T11" fmla="*/ 2 h 5"/>
                  <a:gd name="T12" fmla="*/ 21 w 21"/>
                  <a:gd name="T13" fmla="*/ 2 h 5"/>
                  <a:gd name="T14" fmla="*/ 21 w 2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21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73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74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75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76"/>
              <p:cNvSpPr>
                <a:spLocks/>
              </p:cNvSpPr>
              <p:nvPr/>
            </p:nvSpPr>
            <p:spPr bwMode="auto">
              <a:xfrm>
                <a:off x="2227263" y="5568951"/>
                <a:ext cx="100013" cy="33338"/>
              </a:xfrm>
              <a:custGeom>
                <a:avLst/>
                <a:gdLst>
                  <a:gd name="T0" fmla="*/ 14 w 15"/>
                  <a:gd name="T1" fmla="*/ 3 h 5"/>
                  <a:gd name="T2" fmla="*/ 2 w 15"/>
                  <a:gd name="T3" fmla="*/ 4 h 5"/>
                  <a:gd name="T4" fmla="*/ 0 w 15"/>
                  <a:gd name="T5" fmla="*/ 2 h 5"/>
                  <a:gd name="T6" fmla="*/ 2 w 15"/>
                  <a:gd name="T7" fmla="*/ 0 h 5"/>
                  <a:gd name="T8" fmla="*/ 2 w 15"/>
                  <a:gd name="T9" fmla="*/ 0 h 5"/>
                  <a:gd name="T10" fmla="*/ 14 w 15"/>
                  <a:gd name="T11" fmla="*/ 1 h 5"/>
                  <a:gd name="T12" fmla="*/ 15 w 15"/>
                  <a:gd name="T13" fmla="*/ 2 h 5"/>
                  <a:gd name="T14" fmla="*/ 14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3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77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78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79"/>
              <p:cNvSpPr>
                <a:spLocks/>
              </p:cNvSpPr>
              <p:nvPr/>
            </p:nvSpPr>
            <p:spPr bwMode="auto">
              <a:xfrm>
                <a:off x="2227263" y="5676901"/>
                <a:ext cx="141288" cy="26988"/>
              </a:xfrm>
              <a:custGeom>
                <a:avLst/>
                <a:gdLst>
                  <a:gd name="T0" fmla="*/ 20 w 21"/>
                  <a:gd name="T1" fmla="*/ 3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164"/>
              <p:cNvSpPr>
                <a:spLocks noEditPoints="1"/>
              </p:cNvSpPr>
              <p:nvPr/>
            </p:nvSpPr>
            <p:spPr bwMode="auto">
              <a:xfrm>
                <a:off x="2132013" y="4781551"/>
                <a:ext cx="290513" cy="488950"/>
              </a:xfrm>
              <a:custGeom>
                <a:avLst/>
                <a:gdLst>
                  <a:gd name="T0" fmla="*/ 0 w 43"/>
                  <a:gd name="T1" fmla="*/ 72 h 72"/>
                  <a:gd name="T2" fmla="*/ 0 w 43"/>
                  <a:gd name="T3" fmla="*/ 72 h 72"/>
                  <a:gd name="T4" fmla="*/ 0 w 43"/>
                  <a:gd name="T5" fmla="*/ 72 h 72"/>
                  <a:gd name="T6" fmla="*/ 0 w 43"/>
                  <a:gd name="T7" fmla="*/ 72 h 72"/>
                  <a:gd name="T8" fmla="*/ 21 w 43"/>
                  <a:gd name="T9" fmla="*/ 59 h 72"/>
                  <a:gd name="T10" fmla="*/ 21 w 43"/>
                  <a:gd name="T11" fmla="*/ 59 h 72"/>
                  <a:gd name="T12" fmla="*/ 21 w 43"/>
                  <a:gd name="T13" fmla="*/ 65 h 72"/>
                  <a:gd name="T14" fmla="*/ 21 w 43"/>
                  <a:gd name="T15" fmla="*/ 65 h 72"/>
                  <a:gd name="T16" fmla="*/ 21 w 43"/>
                  <a:gd name="T17" fmla="*/ 62 h 72"/>
                  <a:gd name="T18" fmla="*/ 21 w 43"/>
                  <a:gd name="T19" fmla="*/ 59 h 72"/>
                  <a:gd name="T20" fmla="*/ 24 w 43"/>
                  <a:gd name="T21" fmla="*/ 1 h 72"/>
                  <a:gd name="T22" fmla="*/ 24 w 43"/>
                  <a:gd name="T23" fmla="*/ 11 h 72"/>
                  <a:gd name="T24" fmla="*/ 23 w 43"/>
                  <a:gd name="T25" fmla="*/ 19 h 72"/>
                  <a:gd name="T26" fmla="*/ 23 w 43"/>
                  <a:gd name="T27" fmla="*/ 19 h 72"/>
                  <a:gd name="T28" fmla="*/ 24 w 43"/>
                  <a:gd name="T29" fmla="*/ 11 h 72"/>
                  <a:gd name="T30" fmla="*/ 24 w 43"/>
                  <a:gd name="T31" fmla="*/ 1 h 72"/>
                  <a:gd name="T32" fmla="*/ 24 w 43"/>
                  <a:gd name="T33" fmla="*/ 1 h 72"/>
                  <a:gd name="T34" fmla="*/ 42 w 43"/>
                  <a:gd name="T35" fmla="*/ 0 h 72"/>
                  <a:gd name="T36" fmla="*/ 42 w 43"/>
                  <a:gd name="T37" fmla="*/ 0 h 72"/>
                  <a:gd name="T38" fmla="*/ 42 w 43"/>
                  <a:gd name="T39" fmla="*/ 11 h 72"/>
                  <a:gd name="T40" fmla="*/ 43 w 43"/>
                  <a:gd name="T41" fmla="*/ 65 h 72"/>
                  <a:gd name="T42" fmla="*/ 43 w 43"/>
                  <a:gd name="T43" fmla="*/ 65 h 72"/>
                  <a:gd name="T44" fmla="*/ 42 w 43"/>
                  <a:gd name="T45" fmla="*/ 11 h 72"/>
                  <a:gd name="T46" fmla="*/ 42 w 43"/>
                  <a:gd name="T4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72"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moveTo>
                      <a:pt x="21" y="59"/>
                    </a:move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59"/>
                      <a:pt x="21" y="59"/>
                      <a:pt x="21" y="59"/>
                    </a:cubicBezTo>
                    <a:moveTo>
                      <a:pt x="24" y="1"/>
                    </a:moveTo>
                    <a:cubicBezTo>
                      <a:pt x="24" y="4"/>
                      <a:pt x="24" y="7"/>
                      <a:pt x="24" y="11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7"/>
                      <a:pt x="24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3"/>
                      <a:pt x="42" y="7"/>
                      <a:pt x="42" y="11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7"/>
                      <a:pt x="42" y="3"/>
                      <a:pt x="42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165"/>
              <p:cNvSpPr>
                <a:spLocks/>
              </p:cNvSpPr>
              <p:nvPr/>
            </p:nvSpPr>
            <p:spPr bwMode="auto">
              <a:xfrm>
                <a:off x="2173288" y="4802188"/>
                <a:ext cx="114300" cy="230188"/>
              </a:xfrm>
              <a:custGeom>
                <a:avLst/>
                <a:gdLst>
                  <a:gd name="T0" fmla="*/ 2 w 17"/>
                  <a:gd name="T1" fmla="*/ 0 h 34"/>
                  <a:gd name="T2" fmla="*/ 2 w 17"/>
                  <a:gd name="T3" fmla="*/ 0 h 34"/>
                  <a:gd name="T4" fmla="*/ 12 w 17"/>
                  <a:gd name="T5" fmla="*/ 32 h 34"/>
                  <a:gd name="T6" fmla="*/ 16 w 17"/>
                  <a:gd name="T7" fmla="*/ 34 h 34"/>
                  <a:gd name="T8" fmla="*/ 17 w 17"/>
                  <a:gd name="T9" fmla="*/ 29 h 34"/>
                  <a:gd name="T10" fmla="*/ 15 w 17"/>
                  <a:gd name="T11" fmla="*/ 26 h 34"/>
                  <a:gd name="T12" fmla="*/ 11 w 17"/>
                  <a:gd name="T13" fmla="*/ 19 h 34"/>
                  <a:gd name="T14" fmla="*/ 8 w 17"/>
                  <a:gd name="T15" fmla="*/ 12 h 34"/>
                  <a:gd name="T16" fmla="*/ 6 w 17"/>
                  <a:gd name="T17" fmla="*/ 8 h 34"/>
                  <a:gd name="T18" fmla="*/ 6 w 17"/>
                  <a:gd name="T19" fmla="*/ 8 h 34"/>
                  <a:gd name="T20" fmla="*/ 6 w 17"/>
                  <a:gd name="T21" fmla="*/ 8 h 34"/>
                  <a:gd name="T22" fmla="*/ 8 w 17"/>
                  <a:gd name="T23" fmla="*/ 11 h 34"/>
                  <a:gd name="T24" fmla="*/ 12 w 17"/>
                  <a:gd name="T25" fmla="*/ 18 h 34"/>
                  <a:gd name="T26" fmla="*/ 16 w 17"/>
                  <a:gd name="T27" fmla="*/ 26 h 34"/>
                  <a:gd name="T28" fmla="*/ 17 w 17"/>
                  <a:gd name="T29" fmla="*/ 28 h 34"/>
                  <a:gd name="T30" fmla="*/ 17 w 17"/>
                  <a:gd name="T31" fmla="*/ 16 h 34"/>
                  <a:gd name="T32" fmla="*/ 17 w 17"/>
                  <a:gd name="T33" fmla="*/ 16 h 34"/>
                  <a:gd name="T34" fmla="*/ 17 w 17"/>
                  <a:gd name="T35" fmla="*/ 16 h 34"/>
                  <a:gd name="T36" fmla="*/ 2 w 17"/>
                  <a:gd name="T37" fmla="*/ 0 h 34"/>
                  <a:gd name="T38" fmla="*/ 2 w 17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3" y="33"/>
                      <a:pt x="15" y="33"/>
                      <a:pt x="16" y="34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4" y="24"/>
                      <a:pt x="12" y="22"/>
                      <a:pt x="11" y="19"/>
                    </a:cubicBezTo>
                    <a:cubicBezTo>
                      <a:pt x="10" y="16"/>
                      <a:pt x="8" y="14"/>
                      <a:pt x="8" y="12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8" y="11"/>
                    </a:cubicBezTo>
                    <a:cubicBezTo>
                      <a:pt x="10" y="13"/>
                      <a:pt x="11" y="16"/>
                      <a:pt x="12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6" y="26"/>
                      <a:pt x="16" y="27"/>
                      <a:pt x="17" y="2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1" y="3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" name="Freeform 166"/>
              <p:cNvSpPr>
                <a:spLocks noEditPoints="1"/>
              </p:cNvSpPr>
              <p:nvPr/>
            </p:nvSpPr>
            <p:spPr bwMode="auto">
              <a:xfrm>
                <a:off x="2030413" y="4999038"/>
                <a:ext cx="250825" cy="101600"/>
              </a:xfrm>
              <a:custGeom>
                <a:avLst/>
                <a:gdLst>
                  <a:gd name="T0" fmla="*/ 10 w 37"/>
                  <a:gd name="T1" fmla="*/ 6 h 15"/>
                  <a:gd name="T2" fmla="*/ 10 w 37"/>
                  <a:gd name="T3" fmla="*/ 6 h 15"/>
                  <a:gd name="T4" fmla="*/ 14 w 37"/>
                  <a:gd name="T5" fmla="*/ 6 h 15"/>
                  <a:gd name="T6" fmla="*/ 23 w 37"/>
                  <a:gd name="T7" fmla="*/ 6 h 15"/>
                  <a:gd name="T8" fmla="*/ 32 w 37"/>
                  <a:gd name="T9" fmla="*/ 7 h 15"/>
                  <a:gd name="T10" fmla="*/ 35 w 37"/>
                  <a:gd name="T11" fmla="*/ 8 h 15"/>
                  <a:gd name="T12" fmla="*/ 35 w 37"/>
                  <a:gd name="T13" fmla="*/ 8 h 15"/>
                  <a:gd name="T14" fmla="*/ 32 w 37"/>
                  <a:gd name="T15" fmla="*/ 8 h 15"/>
                  <a:gd name="T16" fmla="*/ 31 w 37"/>
                  <a:gd name="T17" fmla="*/ 8 h 15"/>
                  <a:gd name="T18" fmla="*/ 31 w 37"/>
                  <a:gd name="T19" fmla="*/ 8 h 15"/>
                  <a:gd name="T20" fmla="*/ 23 w 37"/>
                  <a:gd name="T21" fmla="*/ 8 h 15"/>
                  <a:gd name="T22" fmla="*/ 14 w 37"/>
                  <a:gd name="T23" fmla="*/ 7 h 15"/>
                  <a:gd name="T24" fmla="*/ 10 w 37"/>
                  <a:gd name="T25" fmla="*/ 6 h 15"/>
                  <a:gd name="T26" fmla="*/ 10 w 37"/>
                  <a:gd name="T27" fmla="*/ 6 h 15"/>
                  <a:gd name="T28" fmla="*/ 19 w 37"/>
                  <a:gd name="T29" fmla="*/ 0 h 15"/>
                  <a:gd name="T30" fmla="*/ 0 w 37"/>
                  <a:gd name="T31" fmla="*/ 5 h 15"/>
                  <a:gd name="T32" fmla="*/ 0 w 37"/>
                  <a:gd name="T33" fmla="*/ 5 h 15"/>
                  <a:gd name="T34" fmla="*/ 24 w 37"/>
                  <a:gd name="T35" fmla="*/ 15 h 15"/>
                  <a:gd name="T36" fmla="*/ 30 w 37"/>
                  <a:gd name="T37" fmla="*/ 14 h 15"/>
                  <a:gd name="T38" fmla="*/ 37 w 37"/>
                  <a:gd name="T39" fmla="*/ 10 h 15"/>
                  <a:gd name="T40" fmla="*/ 37 w 37"/>
                  <a:gd name="T41" fmla="*/ 9 h 15"/>
                  <a:gd name="T42" fmla="*/ 37 w 37"/>
                  <a:gd name="T43" fmla="*/ 5 h 15"/>
                  <a:gd name="T44" fmla="*/ 33 w 37"/>
                  <a:gd name="T45" fmla="*/ 3 h 15"/>
                  <a:gd name="T46" fmla="*/ 33 w 37"/>
                  <a:gd name="T47" fmla="*/ 3 h 15"/>
                  <a:gd name="T48" fmla="*/ 19 w 37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4" y="6"/>
                    </a:cubicBezTo>
                    <a:cubicBezTo>
                      <a:pt x="16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19" y="7"/>
                      <a:pt x="16" y="7"/>
                      <a:pt x="14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13"/>
                      <a:pt x="17" y="15"/>
                      <a:pt x="24" y="15"/>
                    </a:cubicBezTo>
                    <a:cubicBezTo>
                      <a:pt x="26" y="15"/>
                      <a:pt x="28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4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" name="Freeform 167"/>
              <p:cNvSpPr>
                <a:spLocks noEditPoints="1"/>
              </p:cNvSpPr>
              <p:nvPr/>
            </p:nvSpPr>
            <p:spPr bwMode="auto">
              <a:xfrm>
                <a:off x="2132013" y="5065713"/>
                <a:ext cx="149225" cy="204788"/>
              </a:xfrm>
              <a:custGeom>
                <a:avLst/>
                <a:gdLst>
                  <a:gd name="T0" fmla="*/ 9 w 22"/>
                  <a:gd name="T1" fmla="*/ 24 h 30"/>
                  <a:gd name="T2" fmla="*/ 9 w 22"/>
                  <a:gd name="T3" fmla="*/ 24 h 30"/>
                  <a:gd name="T4" fmla="*/ 9 w 22"/>
                  <a:gd name="T5" fmla="*/ 24 h 30"/>
                  <a:gd name="T6" fmla="*/ 9 w 22"/>
                  <a:gd name="T7" fmla="*/ 24 h 30"/>
                  <a:gd name="T8" fmla="*/ 22 w 22"/>
                  <a:gd name="T9" fmla="*/ 0 h 30"/>
                  <a:gd name="T10" fmla="*/ 15 w 22"/>
                  <a:gd name="T11" fmla="*/ 4 h 30"/>
                  <a:gd name="T12" fmla="*/ 15 w 22"/>
                  <a:gd name="T13" fmla="*/ 4 h 30"/>
                  <a:gd name="T14" fmla="*/ 0 w 22"/>
                  <a:gd name="T15" fmla="*/ 30 h 30"/>
                  <a:gd name="T16" fmla="*/ 0 w 22"/>
                  <a:gd name="T17" fmla="*/ 30 h 30"/>
                  <a:gd name="T18" fmla="*/ 21 w 22"/>
                  <a:gd name="T19" fmla="*/ 17 h 30"/>
                  <a:gd name="T20" fmla="*/ 21 w 22"/>
                  <a:gd name="T21" fmla="*/ 17 h 30"/>
                  <a:gd name="T22" fmla="*/ 21 w 22"/>
                  <a:gd name="T23" fmla="*/ 17 h 30"/>
                  <a:gd name="T24" fmla="*/ 21 w 22"/>
                  <a:gd name="T25" fmla="*/ 15 h 30"/>
                  <a:gd name="T26" fmla="*/ 22 w 22"/>
                  <a:gd name="T27" fmla="*/ 7 h 30"/>
                  <a:gd name="T28" fmla="*/ 17 w 22"/>
                  <a:gd name="T29" fmla="*/ 14 h 30"/>
                  <a:gd name="T30" fmla="*/ 12 w 22"/>
                  <a:gd name="T31" fmla="*/ 21 h 30"/>
                  <a:gd name="T32" fmla="*/ 9 w 22"/>
                  <a:gd name="T33" fmla="*/ 24 h 30"/>
                  <a:gd name="T34" fmla="*/ 9 w 22"/>
                  <a:gd name="T35" fmla="*/ 24 h 30"/>
                  <a:gd name="T36" fmla="*/ 9 w 22"/>
                  <a:gd name="T37" fmla="*/ 24 h 30"/>
                  <a:gd name="T38" fmla="*/ 9 w 22"/>
                  <a:gd name="T39" fmla="*/ 24 h 30"/>
                  <a:gd name="T40" fmla="*/ 9 w 22"/>
                  <a:gd name="T41" fmla="*/ 24 h 30"/>
                  <a:gd name="T42" fmla="*/ 9 w 22"/>
                  <a:gd name="T43" fmla="*/ 24 h 30"/>
                  <a:gd name="T44" fmla="*/ 11 w 22"/>
                  <a:gd name="T45" fmla="*/ 21 h 30"/>
                  <a:gd name="T46" fmla="*/ 15 w 22"/>
                  <a:gd name="T47" fmla="*/ 13 h 30"/>
                  <a:gd name="T48" fmla="*/ 20 w 22"/>
                  <a:gd name="T49" fmla="*/ 6 h 30"/>
                  <a:gd name="T50" fmla="*/ 22 w 22"/>
                  <a:gd name="T51" fmla="*/ 5 h 30"/>
                  <a:gd name="T52" fmla="*/ 22 w 22"/>
                  <a:gd name="T53" fmla="*/ 4 h 30"/>
                  <a:gd name="T54" fmla="*/ 22 w 22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30">
                    <a:moveTo>
                      <a:pt x="9" y="24"/>
                    </a:move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moveTo>
                      <a:pt x="22" y="0"/>
                    </a:moveTo>
                    <a:cubicBezTo>
                      <a:pt x="20" y="2"/>
                      <a:pt x="17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" y="15"/>
                      <a:pt x="0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1" y="27"/>
                      <a:pt x="17" y="22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9"/>
                      <a:pt x="19" y="12"/>
                      <a:pt x="17" y="14"/>
                    </a:cubicBezTo>
                    <a:cubicBezTo>
                      <a:pt x="15" y="17"/>
                      <a:pt x="13" y="20"/>
                      <a:pt x="12" y="21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3"/>
                      <a:pt x="11" y="21"/>
                    </a:cubicBezTo>
                    <a:cubicBezTo>
                      <a:pt x="12" y="19"/>
                      <a:pt x="14" y="16"/>
                      <a:pt x="15" y="13"/>
                    </a:cubicBezTo>
                    <a:cubicBezTo>
                      <a:pt x="17" y="11"/>
                      <a:pt x="19" y="8"/>
                      <a:pt x="20" y="6"/>
                    </a:cubicBezTo>
                    <a:cubicBezTo>
                      <a:pt x="21" y="6"/>
                      <a:pt x="21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Freeform 168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169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Freeform 170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0 w 11"/>
                  <a:gd name="T5" fmla="*/ 0 h 21"/>
                  <a:gd name="T6" fmla="*/ 2 w 11"/>
                  <a:gd name="T7" fmla="*/ 4 h 21"/>
                  <a:gd name="T8" fmla="*/ 5 w 11"/>
                  <a:gd name="T9" fmla="*/ 11 h 21"/>
                  <a:gd name="T10" fmla="*/ 9 w 11"/>
                  <a:gd name="T11" fmla="*/ 18 h 21"/>
                  <a:gd name="T12" fmla="*/ 11 w 11"/>
                  <a:gd name="T13" fmla="*/ 21 h 21"/>
                  <a:gd name="T14" fmla="*/ 11 w 11"/>
                  <a:gd name="T15" fmla="*/ 20 h 21"/>
                  <a:gd name="T16" fmla="*/ 10 w 11"/>
                  <a:gd name="T17" fmla="*/ 18 h 21"/>
                  <a:gd name="T18" fmla="*/ 6 w 11"/>
                  <a:gd name="T19" fmla="*/ 10 h 21"/>
                  <a:gd name="T20" fmla="*/ 2 w 11"/>
                  <a:gd name="T21" fmla="*/ 3 h 21"/>
                  <a:gd name="T22" fmla="*/ 0 w 1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4"/>
                    </a:cubicBezTo>
                    <a:cubicBezTo>
                      <a:pt x="2" y="6"/>
                      <a:pt x="4" y="8"/>
                      <a:pt x="5" y="11"/>
                    </a:cubicBezTo>
                    <a:cubicBezTo>
                      <a:pt x="6" y="14"/>
                      <a:pt x="8" y="16"/>
                      <a:pt x="9" y="18"/>
                    </a:cubicBezTo>
                    <a:cubicBezTo>
                      <a:pt x="10" y="19"/>
                      <a:pt x="10" y="20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4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171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Freeform 172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Freeform 173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4 w 25"/>
                  <a:gd name="T1" fmla="*/ 0 h 2"/>
                  <a:gd name="T2" fmla="*/ 0 w 25"/>
                  <a:gd name="T3" fmla="*/ 0 h 2"/>
                  <a:gd name="T4" fmla="*/ 0 w 25"/>
                  <a:gd name="T5" fmla="*/ 0 h 2"/>
                  <a:gd name="T6" fmla="*/ 0 w 25"/>
                  <a:gd name="T7" fmla="*/ 0 h 2"/>
                  <a:gd name="T8" fmla="*/ 4 w 25"/>
                  <a:gd name="T9" fmla="*/ 1 h 2"/>
                  <a:gd name="T10" fmla="*/ 13 w 25"/>
                  <a:gd name="T11" fmla="*/ 2 h 2"/>
                  <a:gd name="T12" fmla="*/ 21 w 25"/>
                  <a:gd name="T13" fmla="*/ 2 h 2"/>
                  <a:gd name="T14" fmla="*/ 21 w 25"/>
                  <a:gd name="T15" fmla="*/ 2 h 2"/>
                  <a:gd name="T16" fmla="*/ 22 w 25"/>
                  <a:gd name="T17" fmla="*/ 2 h 2"/>
                  <a:gd name="T18" fmla="*/ 25 w 25"/>
                  <a:gd name="T19" fmla="*/ 2 h 2"/>
                  <a:gd name="T20" fmla="*/ 25 w 25"/>
                  <a:gd name="T21" fmla="*/ 2 h 2"/>
                  <a:gd name="T22" fmla="*/ 25 w 25"/>
                  <a:gd name="T23" fmla="*/ 2 h 2"/>
                  <a:gd name="T24" fmla="*/ 22 w 25"/>
                  <a:gd name="T25" fmla="*/ 1 h 2"/>
                  <a:gd name="T26" fmla="*/ 13 w 25"/>
                  <a:gd name="T27" fmla="*/ 0 h 2"/>
                  <a:gd name="T28" fmla="*/ 4 w 2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">
                    <a:moveTo>
                      <a:pt x="4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9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6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174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175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176"/>
              <p:cNvSpPr>
                <a:spLocks noEditPoints="1"/>
              </p:cNvSpPr>
              <p:nvPr/>
            </p:nvSpPr>
            <p:spPr bwMode="auto">
              <a:xfrm>
                <a:off x="2192338" y="5100638"/>
                <a:ext cx="88900" cy="128588"/>
              </a:xfrm>
              <a:custGeom>
                <a:avLst/>
                <a:gdLst>
                  <a:gd name="T0" fmla="*/ 0 w 13"/>
                  <a:gd name="T1" fmla="*/ 19 h 19"/>
                  <a:gd name="T2" fmla="*/ 0 w 13"/>
                  <a:gd name="T3" fmla="*/ 19 h 19"/>
                  <a:gd name="T4" fmla="*/ 0 w 13"/>
                  <a:gd name="T5" fmla="*/ 19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9 h 19"/>
                  <a:gd name="T12" fmla="*/ 0 w 13"/>
                  <a:gd name="T13" fmla="*/ 19 h 19"/>
                  <a:gd name="T14" fmla="*/ 13 w 13"/>
                  <a:gd name="T15" fmla="*/ 0 h 19"/>
                  <a:gd name="T16" fmla="*/ 11 w 13"/>
                  <a:gd name="T17" fmla="*/ 1 h 19"/>
                  <a:gd name="T18" fmla="*/ 6 w 13"/>
                  <a:gd name="T19" fmla="*/ 8 h 19"/>
                  <a:gd name="T20" fmla="*/ 2 w 13"/>
                  <a:gd name="T21" fmla="*/ 16 h 19"/>
                  <a:gd name="T22" fmla="*/ 0 w 13"/>
                  <a:gd name="T23" fmla="*/ 19 h 19"/>
                  <a:gd name="T24" fmla="*/ 0 w 13"/>
                  <a:gd name="T25" fmla="*/ 19 h 19"/>
                  <a:gd name="T26" fmla="*/ 0 w 13"/>
                  <a:gd name="T27" fmla="*/ 19 h 19"/>
                  <a:gd name="T28" fmla="*/ 3 w 13"/>
                  <a:gd name="T29" fmla="*/ 16 h 19"/>
                  <a:gd name="T30" fmla="*/ 8 w 13"/>
                  <a:gd name="T31" fmla="*/ 9 h 19"/>
                  <a:gd name="T32" fmla="*/ 13 w 13"/>
                  <a:gd name="T33" fmla="*/ 2 h 19"/>
                  <a:gd name="T34" fmla="*/ 13 w 13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13" y="0"/>
                    </a:moveTo>
                    <a:cubicBezTo>
                      <a:pt x="12" y="0"/>
                      <a:pt x="12" y="1"/>
                      <a:pt x="11" y="1"/>
                    </a:cubicBezTo>
                    <a:cubicBezTo>
                      <a:pt x="10" y="3"/>
                      <a:pt x="8" y="6"/>
                      <a:pt x="6" y="8"/>
                    </a:cubicBezTo>
                    <a:cubicBezTo>
                      <a:pt x="5" y="11"/>
                      <a:pt x="3" y="14"/>
                      <a:pt x="2" y="16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8"/>
                      <a:pt x="3" y="16"/>
                    </a:cubicBezTo>
                    <a:cubicBezTo>
                      <a:pt x="4" y="15"/>
                      <a:pt x="6" y="12"/>
                      <a:pt x="8" y="9"/>
                    </a:cubicBezTo>
                    <a:cubicBezTo>
                      <a:pt x="10" y="7"/>
                      <a:pt x="12" y="4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177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0 w 22"/>
                  <a:gd name="T5" fmla="*/ 10 h 150"/>
                  <a:gd name="T6" fmla="*/ 3 w 22"/>
                  <a:gd name="T7" fmla="*/ 66 h 150"/>
                  <a:gd name="T8" fmla="*/ 3 w 22"/>
                  <a:gd name="T9" fmla="*/ 76 h 150"/>
                  <a:gd name="T10" fmla="*/ 3 w 22"/>
                  <a:gd name="T11" fmla="*/ 76 h 150"/>
                  <a:gd name="T12" fmla="*/ 3 w 22"/>
                  <a:gd name="T13" fmla="*/ 86 h 150"/>
                  <a:gd name="T14" fmla="*/ 2 w 22"/>
                  <a:gd name="T15" fmla="*/ 94 h 150"/>
                  <a:gd name="T16" fmla="*/ 2 w 22"/>
                  <a:gd name="T17" fmla="*/ 106 h 150"/>
                  <a:gd name="T18" fmla="*/ 2 w 22"/>
                  <a:gd name="T19" fmla="*/ 107 h 150"/>
                  <a:gd name="T20" fmla="*/ 1 w 22"/>
                  <a:gd name="T21" fmla="*/ 112 h 150"/>
                  <a:gd name="T22" fmla="*/ 1 w 22"/>
                  <a:gd name="T23" fmla="*/ 116 h 150"/>
                  <a:gd name="T24" fmla="*/ 11 w 22"/>
                  <a:gd name="T25" fmla="*/ 118 h 150"/>
                  <a:gd name="T26" fmla="*/ 12 w 22"/>
                  <a:gd name="T27" fmla="*/ 119 h 150"/>
                  <a:gd name="T28" fmla="*/ 11 w 22"/>
                  <a:gd name="T29" fmla="*/ 119 h 150"/>
                  <a:gd name="T30" fmla="*/ 1 w 22"/>
                  <a:gd name="T31" fmla="*/ 121 h 150"/>
                  <a:gd name="T32" fmla="*/ 1 w 22"/>
                  <a:gd name="T33" fmla="*/ 122 h 150"/>
                  <a:gd name="T34" fmla="*/ 1 w 22"/>
                  <a:gd name="T35" fmla="*/ 124 h 150"/>
                  <a:gd name="T36" fmla="*/ 0 w 22"/>
                  <a:gd name="T37" fmla="*/ 132 h 150"/>
                  <a:gd name="T38" fmla="*/ 17 w 22"/>
                  <a:gd name="T39" fmla="*/ 134 h 150"/>
                  <a:gd name="T40" fmla="*/ 17 w 22"/>
                  <a:gd name="T41" fmla="*/ 134 h 150"/>
                  <a:gd name="T42" fmla="*/ 17 w 22"/>
                  <a:gd name="T43" fmla="*/ 135 h 150"/>
                  <a:gd name="T44" fmla="*/ 0 w 22"/>
                  <a:gd name="T45" fmla="*/ 137 h 150"/>
                  <a:gd name="T46" fmla="*/ 0 w 22"/>
                  <a:gd name="T47" fmla="*/ 140 h 150"/>
                  <a:gd name="T48" fmla="*/ 5 w 22"/>
                  <a:gd name="T49" fmla="*/ 150 h 150"/>
                  <a:gd name="T50" fmla="*/ 17 w 22"/>
                  <a:gd name="T51" fmla="*/ 150 h 150"/>
                  <a:gd name="T52" fmla="*/ 22 w 22"/>
                  <a:gd name="T53" fmla="*/ 140 h 150"/>
                  <a:gd name="T54" fmla="*/ 21 w 22"/>
                  <a:gd name="T55" fmla="*/ 86 h 150"/>
                  <a:gd name="T56" fmla="*/ 21 w 22"/>
                  <a:gd name="T57" fmla="*/ 75 h 150"/>
                  <a:gd name="T58" fmla="*/ 21 w 22"/>
                  <a:gd name="T59" fmla="*/ 75 h 150"/>
                  <a:gd name="T60" fmla="*/ 21 w 22"/>
                  <a:gd name="T61" fmla="*/ 64 h 150"/>
                  <a:gd name="T62" fmla="*/ 22 w 22"/>
                  <a:gd name="T63" fmla="*/ 10 h 150"/>
                  <a:gd name="T64" fmla="*/ 17 w 22"/>
                  <a:gd name="T6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9"/>
                      <a:pt x="3" y="72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9"/>
                      <a:pt x="3" y="82"/>
                      <a:pt x="3" y="86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7"/>
                      <a:pt x="2" y="107"/>
                      <a:pt x="2" y="107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8"/>
                      <a:pt x="12" y="118"/>
                      <a:pt x="12" y="119"/>
                    </a:cubicBezTo>
                    <a:cubicBezTo>
                      <a:pt x="12" y="119"/>
                      <a:pt x="11" y="119"/>
                      <a:pt x="11" y="119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5"/>
                      <a:pt x="17" y="135"/>
                      <a:pt x="17" y="1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2"/>
                      <a:pt x="21" y="78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1"/>
                      <a:pt x="21" y="67"/>
                      <a:pt x="21" y="64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178"/>
              <p:cNvSpPr>
                <a:spLocks/>
              </p:cNvSpPr>
              <p:nvPr/>
            </p:nvSpPr>
            <p:spPr bwMode="auto">
              <a:xfrm>
                <a:off x="2281238" y="5059363"/>
                <a:ext cx="73025" cy="34925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1 h 5"/>
                  <a:gd name="T4" fmla="*/ 0 w 11"/>
                  <a:gd name="T5" fmla="*/ 5 h 5"/>
                  <a:gd name="T6" fmla="*/ 10 w 11"/>
                  <a:gd name="T7" fmla="*/ 3 h 5"/>
                  <a:gd name="T8" fmla="*/ 11 w 11"/>
                  <a:gd name="T9" fmla="*/ 3 h 5"/>
                  <a:gd name="T10" fmla="*/ 10 w 11"/>
                  <a:gd name="T11" fmla="*/ 2 h 5"/>
                  <a:gd name="T12" fmla="*/ 0 w 1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179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Freeform 180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181"/>
              <p:cNvSpPr>
                <a:spLocks noEditPoints="1"/>
              </p:cNvSpPr>
              <p:nvPr/>
            </p:nvSpPr>
            <p:spPr bwMode="auto">
              <a:xfrm>
                <a:off x="2132013" y="5527676"/>
                <a:ext cx="161925" cy="739775"/>
              </a:xfrm>
              <a:custGeom>
                <a:avLst/>
                <a:gdLst>
                  <a:gd name="T0" fmla="*/ 0 w 24"/>
                  <a:gd name="T1" fmla="*/ 69 h 109"/>
                  <a:gd name="T2" fmla="*/ 0 w 24"/>
                  <a:gd name="T3" fmla="*/ 69 h 109"/>
                  <a:gd name="T4" fmla="*/ 0 w 24"/>
                  <a:gd name="T5" fmla="*/ 69 h 109"/>
                  <a:gd name="T6" fmla="*/ 0 w 24"/>
                  <a:gd name="T7" fmla="*/ 69 h 109"/>
                  <a:gd name="T8" fmla="*/ 0 w 24"/>
                  <a:gd name="T9" fmla="*/ 69 h 109"/>
                  <a:gd name="T10" fmla="*/ 0 w 24"/>
                  <a:gd name="T11" fmla="*/ 69 h 109"/>
                  <a:gd name="T12" fmla="*/ 0 w 24"/>
                  <a:gd name="T13" fmla="*/ 69 h 109"/>
                  <a:gd name="T14" fmla="*/ 0 w 24"/>
                  <a:gd name="T15" fmla="*/ 69 h 109"/>
                  <a:gd name="T16" fmla="*/ 0 w 24"/>
                  <a:gd name="T17" fmla="*/ 69 h 109"/>
                  <a:gd name="T18" fmla="*/ 1 w 24"/>
                  <a:gd name="T19" fmla="*/ 69 h 109"/>
                  <a:gd name="T20" fmla="*/ 0 w 24"/>
                  <a:gd name="T21" fmla="*/ 69 h 109"/>
                  <a:gd name="T22" fmla="*/ 1 w 24"/>
                  <a:gd name="T23" fmla="*/ 69 h 109"/>
                  <a:gd name="T24" fmla="*/ 1 w 24"/>
                  <a:gd name="T25" fmla="*/ 69 h 109"/>
                  <a:gd name="T26" fmla="*/ 1 w 24"/>
                  <a:gd name="T27" fmla="*/ 69 h 109"/>
                  <a:gd name="T28" fmla="*/ 1 w 24"/>
                  <a:gd name="T29" fmla="*/ 69 h 109"/>
                  <a:gd name="T30" fmla="*/ 1 w 24"/>
                  <a:gd name="T31" fmla="*/ 69 h 109"/>
                  <a:gd name="T32" fmla="*/ 1 w 24"/>
                  <a:gd name="T33" fmla="*/ 69 h 109"/>
                  <a:gd name="T34" fmla="*/ 1 w 24"/>
                  <a:gd name="T35" fmla="*/ 69 h 109"/>
                  <a:gd name="T36" fmla="*/ 1 w 24"/>
                  <a:gd name="T37" fmla="*/ 69 h 109"/>
                  <a:gd name="T38" fmla="*/ 1 w 24"/>
                  <a:gd name="T39" fmla="*/ 69 h 109"/>
                  <a:gd name="T40" fmla="*/ 1 w 24"/>
                  <a:gd name="T41" fmla="*/ 69 h 109"/>
                  <a:gd name="T42" fmla="*/ 1 w 24"/>
                  <a:gd name="T43" fmla="*/ 69 h 109"/>
                  <a:gd name="T44" fmla="*/ 1 w 24"/>
                  <a:gd name="T45" fmla="*/ 69 h 109"/>
                  <a:gd name="T46" fmla="*/ 1 w 24"/>
                  <a:gd name="T47" fmla="*/ 69 h 109"/>
                  <a:gd name="T48" fmla="*/ 1 w 24"/>
                  <a:gd name="T49" fmla="*/ 69 h 109"/>
                  <a:gd name="T50" fmla="*/ 1 w 24"/>
                  <a:gd name="T51" fmla="*/ 69 h 109"/>
                  <a:gd name="T52" fmla="*/ 1 w 24"/>
                  <a:gd name="T53" fmla="*/ 69 h 109"/>
                  <a:gd name="T54" fmla="*/ 1 w 24"/>
                  <a:gd name="T55" fmla="*/ 69 h 109"/>
                  <a:gd name="T56" fmla="*/ 1 w 24"/>
                  <a:gd name="T57" fmla="*/ 69 h 109"/>
                  <a:gd name="T58" fmla="*/ 1 w 24"/>
                  <a:gd name="T59" fmla="*/ 69 h 109"/>
                  <a:gd name="T60" fmla="*/ 2 w 24"/>
                  <a:gd name="T61" fmla="*/ 69 h 109"/>
                  <a:gd name="T62" fmla="*/ 2 w 24"/>
                  <a:gd name="T63" fmla="*/ 69 h 109"/>
                  <a:gd name="T64" fmla="*/ 2 w 24"/>
                  <a:gd name="T65" fmla="*/ 69 h 109"/>
                  <a:gd name="T66" fmla="*/ 2 w 24"/>
                  <a:gd name="T67" fmla="*/ 69 h 109"/>
                  <a:gd name="T68" fmla="*/ 2 w 24"/>
                  <a:gd name="T69" fmla="*/ 69 h 109"/>
                  <a:gd name="T70" fmla="*/ 2 w 24"/>
                  <a:gd name="T71" fmla="*/ 69 h 109"/>
                  <a:gd name="T72" fmla="*/ 24 w 24"/>
                  <a:gd name="T73" fmla="*/ 54 h 109"/>
                  <a:gd name="T74" fmla="*/ 24 w 24"/>
                  <a:gd name="T75" fmla="*/ 54 h 109"/>
                  <a:gd name="T76" fmla="*/ 24 w 24"/>
                  <a:gd name="T77" fmla="*/ 54 h 109"/>
                  <a:gd name="T78" fmla="*/ 21 w 24"/>
                  <a:gd name="T79" fmla="*/ 109 h 109"/>
                  <a:gd name="T80" fmla="*/ 21 w 24"/>
                  <a:gd name="T81" fmla="*/ 109 h 109"/>
                  <a:gd name="T82" fmla="*/ 24 w 24"/>
                  <a:gd name="T83" fmla="*/ 54 h 109"/>
                  <a:gd name="T84" fmla="*/ 24 w 24"/>
                  <a:gd name="T85" fmla="*/ 54 h 109"/>
                  <a:gd name="T86" fmla="*/ 9 w 24"/>
                  <a:gd name="T87" fmla="*/ 12 h 109"/>
                  <a:gd name="T88" fmla="*/ 9 w 24"/>
                  <a:gd name="T89" fmla="*/ 12 h 109"/>
                  <a:gd name="T90" fmla="*/ 9 w 24"/>
                  <a:gd name="T91" fmla="*/ 12 h 109"/>
                  <a:gd name="T92" fmla="*/ 9 w 24"/>
                  <a:gd name="T93" fmla="*/ 0 h 109"/>
                  <a:gd name="T94" fmla="*/ 9 w 24"/>
                  <a:gd name="T95" fmla="*/ 12 h 109"/>
                  <a:gd name="T96" fmla="*/ 9 w 24"/>
                  <a:gd name="T97" fmla="*/ 0 h 109"/>
                  <a:gd name="T98" fmla="*/ 9 w 24"/>
                  <a:gd name="T99" fmla="*/ 0 h 109"/>
                  <a:gd name="T100" fmla="*/ 9 w 24"/>
                  <a:gd name="T101" fmla="*/ 0 h 109"/>
                  <a:gd name="T102" fmla="*/ 9 w 24"/>
                  <a:gd name="T103" fmla="*/ 0 h 109"/>
                  <a:gd name="T104" fmla="*/ 9 w 24"/>
                  <a:gd name="T105" fmla="*/ 0 h 109"/>
                  <a:gd name="T106" fmla="*/ 9 w 24"/>
                  <a:gd name="T107" fmla="*/ 0 h 109"/>
                  <a:gd name="T108" fmla="*/ 9 w 24"/>
                  <a:gd name="T109" fmla="*/ 0 h 109"/>
                  <a:gd name="T110" fmla="*/ 9 w 24"/>
                  <a:gd name="T111" fmla="*/ 0 h 109"/>
                  <a:gd name="T112" fmla="*/ 9 w 24"/>
                  <a:gd name="T113" fmla="*/ 0 h 109"/>
                  <a:gd name="T114" fmla="*/ 9 w 24"/>
                  <a:gd name="T115" fmla="*/ 0 h 109"/>
                  <a:gd name="T116" fmla="*/ 9 w 24"/>
                  <a:gd name="T117" fmla="*/ 0 h 109"/>
                  <a:gd name="T118" fmla="*/ 9 w 24"/>
                  <a:gd name="T119" fmla="*/ 0 h 109"/>
                  <a:gd name="T120" fmla="*/ 9 w 24"/>
                  <a:gd name="T12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09"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0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4" y="54"/>
                    </a:move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9" y="0"/>
                    </a:moveTo>
                    <a:cubicBezTo>
                      <a:pt x="8" y="5"/>
                      <a:pt x="8" y="9"/>
                      <a:pt x="9" y="12"/>
                    </a:cubicBezTo>
                    <a:cubicBezTo>
                      <a:pt x="8" y="9"/>
                      <a:pt x="8" y="5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Freeform 182"/>
              <p:cNvSpPr>
                <a:spLocks/>
              </p:cNvSpPr>
              <p:nvPr/>
            </p:nvSpPr>
            <p:spPr bwMode="auto">
              <a:xfrm>
                <a:off x="2185988" y="5527676"/>
                <a:ext cx="107950" cy="238125"/>
              </a:xfrm>
              <a:custGeom>
                <a:avLst/>
                <a:gdLst>
                  <a:gd name="T0" fmla="*/ 1 w 16"/>
                  <a:gd name="T1" fmla="*/ 0 h 35"/>
                  <a:gd name="T2" fmla="*/ 1 w 16"/>
                  <a:gd name="T3" fmla="*/ 0 h 35"/>
                  <a:gd name="T4" fmla="*/ 1 w 16"/>
                  <a:gd name="T5" fmla="*/ 0 h 35"/>
                  <a:gd name="T6" fmla="*/ 1 w 16"/>
                  <a:gd name="T7" fmla="*/ 0 h 35"/>
                  <a:gd name="T8" fmla="*/ 1 w 16"/>
                  <a:gd name="T9" fmla="*/ 0 h 35"/>
                  <a:gd name="T10" fmla="*/ 1 w 16"/>
                  <a:gd name="T11" fmla="*/ 0 h 35"/>
                  <a:gd name="T12" fmla="*/ 1 w 16"/>
                  <a:gd name="T13" fmla="*/ 0 h 35"/>
                  <a:gd name="T14" fmla="*/ 1 w 16"/>
                  <a:gd name="T15" fmla="*/ 0 h 35"/>
                  <a:gd name="T16" fmla="*/ 1 w 16"/>
                  <a:gd name="T17" fmla="*/ 0 h 35"/>
                  <a:gd name="T18" fmla="*/ 1 w 16"/>
                  <a:gd name="T19" fmla="*/ 0 h 35"/>
                  <a:gd name="T20" fmla="*/ 1 w 16"/>
                  <a:gd name="T21" fmla="*/ 0 h 35"/>
                  <a:gd name="T22" fmla="*/ 1 w 16"/>
                  <a:gd name="T23" fmla="*/ 12 h 35"/>
                  <a:gd name="T24" fmla="*/ 1 w 16"/>
                  <a:gd name="T25" fmla="*/ 12 h 35"/>
                  <a:gd name="T26" fmla="*/ 1 w 16"/>
                  <a:gd name="T27" fmla="*/ 12 h 35"/>
                  <a:gd name="T28" fmla="*/ 11 w 16"/>
                  <a:gd name="T29" fmla="*/ 32 h 35"/>
                  <a:gd name="T30" fmla="*/ 16 w 16"/>
                  <a:gd name="T31" fmla="*/ 35 h 35"/>
                  <a:gd name="T32" fmla="*/ 16 w 16"/>
                  <a:gd name="T33" fmla="*/ 34 h 35"/>
                  <a:gd name="T34" fmla="*/ 15 w 16"/>
                  <a:gd name="T35" fmla="*/ 29 h 35"/>
                  <a:gd name="T36" fmla="*/ 14 w 16"/>
                  <a:gd name="T37" fmla="*/ 26 h 35"/>
                  <a:gd name="T38" fmla="*/ 10 w 16"/>
                  <a:gd name="T39" fmla="*/ 19 h 35"/>
                  <a:gd name="T40" fmla="*/ 6 w 16"/>
                  <a:gd name="T41" fmla="*/ 12 h 35"/>
                  <a:gd name="T42" fmla="*/ 5 w 16"/>
                  <a:gd name="T43" fmla="*/ 8 h 35"/>
                  <a:gd name="T44" fmla="*/ 5 w 16"/>
                  <a:gd name="T45" fmla="*/ 8 h 35"/>
                  <a:gd name="T46" fmla="*/ 5 w 16"/>
                  <a:gd name="T47" fmla="*/ 8 h 35"/>
                  <a:gd name="T48" fmla="*/ 7 w 16"/>
                  <a:gd name="T49" fmla="*/ 11 h 35"/>
                  <a:gd name="T50" fmla="*/ 11 w 16"/>
                  <a:gd name="T51" fmla="*/ 18 h 35"/>
                  <a:gd name="T52" fmla="*/ 15 w 16"/>
                  <a:gd name="T53" fmla="*/ 26 h 35"/>
                  <a:gd name="T54" fmla="*/ 15 w 16"/>
                  <a:gd name="T55" fmla="*/ 28 h 35"/>
                  <a:gd name="T56" fmla="*/ 15 w 16"/>
                  <a:gd name="T57" fmla="*/ 13 h 35"/>
                  <a:gd name="T58" fmla="*/ 1 w 16"/>
                  <a:gd name="T59" fmla="*/ 0 h 35"/>
                  <a:gd name="T60" fmla="*/ 1 w 16"/>
                  <a:gd name="T6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22"/>
                      <a:pt x="6" y="28"/>
                      <a:pt x="11" y="32"/>
                    </a:cubicBezTo>
                    <a:cubicBezTo>
                      <a:pt x="12" y="33"/>
                      <a:pt x="14" y="34"/>
                      <a:pt x="16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4" y="27"/>
                      <a:pt x="14" y="26"/>
                    </a:cubicBezTo>
                    <a:cubicBezTo>
                      <a:pt x="12" y="24"/>
                      <a:pt x="11" y="22"/>
                      <a:pt x="10" y="19"/>
                    </a:cubicBezTo>
                    <a:cubicBezTo>
                      <a:pt x="8" y="16"/>
                      <a:pt x="7" y="14"/>
                      <a:pt x="6" y="12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9"/>
                      <a:pt x="7" y="11"/>
                    </a:cubicBezTo>
                    <a:cubicBezTo>
                      <a:pt x="8" y="13"/>
                      <a:pt x="10" y="16"/>
                      <a:pt x="11" y="18"/>
                    </a:cubicBezTo>
                    <a:cubicBezTo>
                      <a:pt x="13" y="21"/>
                      <a:pt x="14" y="24"/>
                      <a:pt x="15" y="26"/>
                    </a:cubicBezTo>
                    <a:cubicBezTo>
                      <a:pt x="15" y="26"/>
                      <a:pt x="15" y="27"/>
                      <a:pt x="15" y="28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9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Freeform 183"/>
              <p:cNvSpPr>
                <a:spLocks noEditPoints="1"/>
              </p:cNvSpPr>
              <p:nvPr/>
            </p:nvSpPr>
            <p:spPr bwMode="auto">
              <a:xfrm>
                <a:off x="2030413" y="5724526"/>
                <a:ext cx="263525" cy="101600"/>
              </a:xfrm>
              <a:custGeom>
                <a:avLst/>
                <a:gdLst>
                  <a:gd name="T0" fmla="*/ 10 w 39"/>
                  <a:gd name="T1" fmla="*/ 6 h 15"/>
                  <a:gd name="T2" fmla="*/ 10 w 39"/>
                  <a:gd name="T3" fmla="*/ 6 h 15"/>
                  <a:gd name="T4" fmla="*/ 15 w 39"/>
                  <a:gd name="T5" fmla="*/ 6 h 15"/>
                  <a:gd name="T6" fmla="*/ 23 w 39"/>
                  <a:gd name="T7" fmla="*/ 6 h 15"/>
                  <a:gd name="T8" fmla="*/ 32 w 39"/>
                  <a:gd name="T9" fmla="*/ 7 h 15"/>
                  <a:gd name="T10" fmla="*/ 36 w 39"/>
                  <a:gd name="T11" fmla="*/ 8 h 15"/>
                  <a:gd name="T12" fmla="*/ 36 w 39"/>
                  <a:gd name="T13" fmla="*/ 8 h 15"/>
                  <a:gd name="T14" fmla="*/ 32 w 39"/>
                  <a:gd name="T15" fmla="*/ 8 h 15"/>
                  <a:gd name="T16" fmla="*/ 32 w 39"/>
                  <a:gd name="T17" fmla="*/ 8 h 15"/>
                  <a:gd name="T18" fmla="*/ 32 w 39"/>
                  <a:gd name="T19" fmla="*/ 8 h 15"/>
                  <a:gd name="T20" fmla="*/ 23 w 39"/>
                  <a:gd name="T21" fmla="*/ 8 h 15"/>
                  <a:gd name="T22" fmla="*/ 14 w 39"/>
                  <a:gd name="T23" fmla="*/ 7 h 15"/>
                  <a:gd name="T24" fmla="*/ 10 w 39"/>
                  <a:gd name="T25" fmla="*/ 6 h 15"/>
                  <a:gd name="T26" fmla="*/ 10 w 39"/>
                  <a:gd name="T27" fmla="*/ 6 h 15"/>
                  <a:gd name="T28" fmla="*/ 19 w 39"/>
                  <a:gd name="T29" fmla="*/ 0 h 15"/>
                  <a:gd name="T30" fmla="*/ 0 w 39"/>
                  <a:gd name="T31" fmla="*/ 5 h 15"/>
                  <a:gd name="T32" fmla="*/ 0 w 39"/>
                  <a:gd name="T33" fmla="*/ 5 h 15"/>
                  <a:gd name="T34" fmla="*/ 25 w 39"/>
                  <a:gd name="T35" fmla="*/ 15 h 15"/>
                  <a:gd name="T36" fmla="*/ 31 w 39"/>
                  <a:gd name="T37" fmla="*/ 14 h 15"/>
                  <a:gd name="T38" fmla="*/ 39 w 39"/>
                  <a:gd name="T39" fmla="*/ 10 h 15"/>
                  <a:gd name="T40" fmla="*/ 39 w 39"/>
                  <a:gd name="T41" fmla="*/ 6 h 15"/>
                  <a:gd name="T42" fmla="*/ 34 w 39"/>
                  <a:gd name="T43" fmla="*/ 3 h 15"/>
                  <a:gd name="T44" fmla="*/ 34 w 39"/>
                  <a:gd name="T45" fmla="*/ 3 h 15"/>
                  <a:gd name="T46" fmla="*/ 19 w 39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5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7" y="6"/>
                      <a:pt x="30" y="7"/>
                      <a:pt x="32" y="7"/>
                    </a:cubicBezTo>
                    <a:cubicBezTo>
                      <a:pt x="35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13"/>
                      <a:pt x="18" y="15"/>
                      <a:pt x="25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3" y="13"/>
                      <a:pt x="36" y="11"/>
                      <a:pt x="39" y="10"/>
                    </a:cubicBezTo>
                    <a:cubicBezTo>
                      <a:pt x="39" y="8"/>
                      <a:pt x="39" y="7"/>
                      <a:pt x="39" y="6"/>
                    </a:cubicBezTo>
                    <a:cubicBezTo>
                      <a:pt x="37" y="5"/>
                      <a:pt x="35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29" y="1"/>
                      <a:pt x="24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184"/>
              <p:cNvSpPr>
                <a:spLocks noEditPoints="1"/>
              </p:cNvSpPr>
              <p:nvPr/>
            </p:nvSpPr>
            <p:spPr bwMode="auto">
              <a:xfrm>
                <a:off x="2132013" y="5792788"/>
                <a:ext cx="161925" cy="203200"/>
              </a:xfrm>
              <a:custGeom>
                <a:avLst/>
                <a:gdLst>
                  <a:gd name="T0" fmla="*/ 10 w 24"/>
                  <a:gd name="T1" fmla="*/ 24 h 30"/>
                  <a:gd name="T2" fmla="*/ 10 w 24"/>
                  <a:gd name="T3" fmla="*/ 24 h 30"/>
                  <a:gd name="T4" fmla="*/ 10 w 24"/>
                  <a:gd name="T5" fmla="*/ 24 h 30"/>
                  <a:gd name="T6" fmla="*/ 10 w 24"/>
                  <a:gd name="T7" fmla="*/ 24 h 30"/>
                  <a:gd name="T8" fmla="*/ 24 w 24"/>
                  <a:gd name="T9" fmla="*/ 0 h 30"/>
                  <a:gd name="T10" fmla="*/ 16 w 24"/>
                  <a:gd name="T11" fmla="*/ 4 h 30"/>
                  <a:gd name="T12" fmla="*/ 16 w 24"/>
                  <a:gd name="T13" fmla="*/ 4 h 30"/>
                  <a:gd name="T14" fmla="*/ 0 w 24"/>
                  <a:gd name="T15" fmla="*/ 30 h 30"/>
                  <a:gd name="T16" fmla="*/ 0 w 24"/>
                  <a:gd name="T17" fmla="*/ 30 h 30"/>
                  <a:gd name="T18" fmla="*/ 0 w 24"/>
                  <a:gd name="T19" fmla="*/ 30 h 30"/>
                  <a:gd name="T20" fmla="*/ 0 w 24"/>
                  <a:gd name="T21" fmla="*/ 30 h 30"/>
                  <a:gd name="T22" fmla="*/ 0 w 24"/>
                  <a:gd name="T23" fmla="*/ 30 h 30"/>
                  <a:gd name="T24" fmla="*/ 0 w 24"/>
                  <a:gd name="T25" fmla="*/ 30 h 30"/>
                  <a:gd name="T26" fmla="*/ 0 w 24"/>
                  <a:gd name="T27" fmla="*/ 30 h 30"/>
                  <a:gd name="T28" fmla="*/ 0 w 24"/>
                  <a:gd name="T29" fmla="*/ 30 h 30"/>
                  <a:gd name="T30" fmla="*/ 1 w 24"/>
                  <a:gd name="T31" fmla="*/ 30 h 30"/>
                  <a:gd name="T32" fmla="*/ 1 w 24"/>
                  <a:gd name="T33" fmla="*/ 30 h 30"/>
                  <a:gd name="T34" fmla="*/ 1 w 24"/>
                  <a:gd name="T35" fmla="*/ 30 h 30"/>
                  <a:gd name="T36" fmla="*/ 1 w 24"/>
                  <a:gd name="T37" fmla="*/ 30 h 30"/>
                  <a:gd name="T38" fmla="*/ 1 w 24"/>
                  <a:gd name="T39" fmla="*/ 30 h 30"/>
                  <a:gd name="T40" fmla="*/ 1 w 24"/>
                  <a:gd name="T41" fmla="*/ 30 h 30"/>
                  <a:gd name="T42" fmla="*/ 1 w 24"/>
                  <a:gd name="T43" fmla="*/ 30 h 30"/>
                  <a:gd name="T44" fmla="*/ 1 w 24"/>
                  <a:gd name="T45" fmla="*/ 30 h 30"/>
                  <a:gd name="T46" fmla="*/ 1 w 24"/>
                  <a:gd name="T47" fmla="*/ 30 h 30"/>
                  <a:gd name="T48" fmla="*/ 1 w 24"/>
                  <a:gd name="T49" fmla="*/ 30 h 30"/>
                  <a:gd name="T50" fmla="*/ 1 w 24"/>
                  <a:gd name="T51" fmla="*/ 30 h 30"/>
                  <a:gd name="T52" fmla="*/ 1 w 24"/>
                  <a:gd name="T53" fmla="*/ 30 h 30"/>
                  <a:gd name="T54" fmla="*/ 1 w 24"/>
                  <a:gd name="T55" fmla="*/ 30 h 30"/>
                  <a:gd name="T56" fmla="*/ 2 w 24"/>
                  <a:gd name="T57" fmla="*/ 30 h 30"/>
                  <a:gd name="T58" fmla="*/ 2 w 24"/>
                  <a:gd name="T59" fmla="*/ 30 h 30"/>
                  <a:gd name="T60" fmla="*/ 2 w 24"/>
                  <a:gd name="T61" fmla="*/ 30 h 30"/>
                  <a:gd name="T62" fmla="*/ 2 w 24"/>
                  <a:gd name="T63" fmla="*/ 30 h 30"/>
                  <a:gd name="T64" fmla="*/ 24 w 24"/>
                  <a:gd name="T65" fmla="*/ 15 h 30"/>
                  <a:gd name="T66" fmla="*/ 24 w 24"/>
                  <a:gd name="T67" fmla="*/ 15 h 30"/>
                  <a:gd name="T68" fmla="*/ 24 w 24"/>
                  <a:gd name="T69" fmla="*/ 15 h 30"/>
                  <a:gd name="T70" fmla="*/ 24 w 24"/>
                  <a:gd name="T71" fmla="*/ 5 h 30"/>
                  <a:gd name="T72" fmla="*/ 24 w 24"/>
                  <a:gd name="T73" fmla="*/ 4 h 30"/>
                  <a:gd name="T74" fmla="*/ 23 w 24"/>
                  <a:gd name="T75" fmla="*/ 7 h 30"/>
                  <a:gd name="T76" fmla="*/ 18 w 24"/>
                  <a:gd name="T77" fmla="*/ 14 h 30"/>
                  <a:gd name="T78" fmla="*/ 12 w 24"/>
                  <a:gd name="T79" fmla="*/ 21 h 30"/>
                  <a:gd name="T80" fmla="*/ 10 w 24"/>
                  <a:gd name="T81" fmla="*/ 24 h 30"/>
                  <a:gd name="T82" fmla="*/ 10 w 24"/>
                  <a:gd name="T83" fmla="*/ 24 h 30"/>
                  <a:gd name="T84" fmla="*/ 10 w 24"/>
                  <a:gd name="T85" fmla="*/ 24 h 30"/>
                  <a:gd name="T86" fmla="*/ 10 w 24"/>
                  <a:gd name="T87" fmla="*/ 24 h 30"/>
                  <a:gd name="T88" fmla="*/ 10 w 24"/>
                  <a:gd name="T89" fmla="*/ 24 h 30"/>
                  <a:gd name="T90" fmla="*/ 10 w 24"/>
                  <a:gd name="T91" fmla="*/ 24 h 30"/>
                  <a:gd name="T92" fmla="*/ 12 w 24"/>
                  <a:gd name="T93" fmla="*/ 21 h 30"/>
                  <a:gd name="T94" fmla="*/ 16 w 24"/>
                  <a:gd name="T95" fmla="*/ 13 h 30"/>
                  <a:gd name="T96" fmla="*/ 21 w 24"/>
                  <a:gd name="T97" fmla="*/ 6 h 30"/>
                  <a:gd name="T98" fmla="*/ 24 w 24"/>
                  <a:gd name="T99" fmla="*/ 4 h 30"/>
                  <a:gd name="T100" fmla="*/ 24 w 24"/>
                  <a:gd name="T10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30">
                    <a:moveTo>
                      <a:pt x="10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moveTo>
                      <a:pt x="24" y="0"/>
                    </a:moveTo>
                    <a:cubicBezTo>
                      <a:pt x="21" y="1"/>
                      <a:pt x="18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0" y="16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3" y="26"/>
                      <a:pt x="20" y="20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2"/>
                      <a:pt x="24" y="8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5"/>
                      <a:pt x="23" y="6"/>
                      <a:pt x="23" y="7"/>
                    </a:cubicBezTo>
                    <a:cubicBezTo>
                      <a:pt x="21" y="9"/>
                      <a:pt x="20" y="12"/>
                      <a:pt x="18" y="14"/>
                    </a:cubicBezTo>
                    <a:cubicBezTo>
                      <a:pt x="16" y="17"/>
                      <a:pt x="14" y="20"/>
                      <a:pt x="12" y="21"/>
                    </a:cubicBezTo>
                    <a:cubicBezTo>
                      <a:pt x="11" y="23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3"/>
                      <a:pt x="12" y="21"/>
                    </a:cubicBezTo>
                    <a:cubicBezTo>
                      <a:pt x="13" y="19"/>
                      <a:pt x="14" y="16"/>
                      <a:pt x="16" y="13"/>
                    </a:cubicBezTo>
                    <a:cubicBezTo>
                      <a:pt x="18" y="11"/>
                      <a:pt x="20" y="8"/>
                      <a:pt x="21" y="6"/>
                    </a:cubicBezTo>
                    <a:cubicBezTo>
                      <a:pt x="22" y="5"/>
                      <a:pt x="23" y="4"/>
                      <a:pt x="24" y="4"/>
                    </a:cubicBezTo>
                    <a:cubicBezTo>
                      <a:pt x="24" y="2"/>
                      <a:pt x="24" y="1"/>
                      <a:pt x="24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185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186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" name="Freeform 187"/>
              <p:cNvSpPr>
                <a:spLocks/>
              </p:cNvSpPr>
              <p:nvPr/>
            </p:nvSpPr>
            <p:spPr bwMode="auto">
              <a:xfrm>
                <a:off x="2219325" y="5581651"/>
                <a:ext cx="68263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5 w 10"/>
                  <a:gd name="T9" fmla="*/ 11 h 21"/>
                  <a:gd name="T10" fmla="*/ 9 w 10"/>
                  <a:gd name="T11" fmla="*/ 18 h 21"/>
                  <a:gd name="T12" fmla="*/ 10 w 10"/>
                  <a:gd name="T13" fmla="*/ 21 h 21"/>
                  <a:gd name="T14" fmla="*/ 10 w 10"/>
                  <a:gd name="T15" fmla="*/ 20 h 21"/>
                  <a:gd name="T16" fmla="*/ 10 w 10"/>
                  <a:gd name="T17" fmla="*/ 18 h 21"/>
                  <a:gd name="T18" fmla="*/ 6 w 10"/>
                  <a:gd name="T19" fmla="*/ 10 h 21"/>
                  <a:gd name="T20" fmla="*/ 2 w 10"/>
                  <a:gd name="T21" fmla="*/ 3 h 21"/>
                  <a:gd name="T22" fmla="*/ 0 w 10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5" y="11"/>
                    </a:cubicBezTo>
                    <a:cubicBezTo>
                      <a:pt x="6" y="14"/>
                      <a:pt x="7" y="16"/>
                      <a:pt x="9" y="18"/>
                    </a:cubicBezTo>
                    <a:cubicBezTo>
                      <a:pt x="9" y="19"/>
                      <a:pt x="10" y="20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3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" name="Freeform 188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" name="Freeform 189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" name="Freeform 19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5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2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5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5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1"/>
                    </a:cubicBezTo>
                    <a:cubicBezTo>
                      <a:pt x="20" y="1"/>
                      <a:pt x="17" y="0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" name="Freeform 191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" name="Freeform 192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193"/>
              <p:cNvSpPr>
                <a:spLocks noEditPoints="1"/>
              </p:cNvSpPr>
              <p:nvPr/>
            </p:nvSpPr>
            <p:spPr bwMode="auto">
              <a:xfrm>
                <a:off x="2200275" y="5819776"/>
                <a:ext cx="93663" cy="136525"/>
              </a:xfrm>
              <a:custGeom>
                <a:avLst/>
                <a:gdLst>
                  <a:gd name="T0" fmla="*/ 0 w 14"/>
                  <a:gd name="T1" fmla="*/ 20 h 20"/>
                  <a:gd name="T2" fmla="*/ 0 w 14"/>
                  <a:gd name="T3" fmla="*/ 20 h 20"/>
                  <a:gd name="T4" fmla="*/ 0 w 14"/>
                  <a:gd name="T5" fmla="*/ 20 h 20"/>
                  <a:gd name="T6" fmla="*/ 0 w 14"/>
                  <a:gd name="T7" fmla="*/ 20 h 20"/>
                  <a:gd name="T8" fmla="*/ 0 w 14"/>
                  <a:gd name="T9" fmla="*/ 20 h 20"/>
                  <a:gd name="T10" fmla="*/ 0 w 14"/>
                  <a:gd name="T11" fmla="*/ 20 h 20"/>
                  <a:gd name="T12" fmla="*/ 0 w 14"/>
                  <a:gd name="T13" fmla="*/ 20 h 20"/>
                  <a:gd name="T14" fmla="*/ 14 w 14"/>
                  <a:gd name="T15" fmla="*/ 0 h 20"/>
                  <a:gd name="T16" fmla="*/ 11 w 14"/>
                  <a:gd name="T17" fmla="*/ 2 h 20"/>
                  <a:gd name="T18" fmla="*/ 6 w 14"/>
                  <a:gd name="T19" fmla="*/ 9 h 20"/>
                  <a:gd name="T20" fmla="*/ 2 w 14"/>
                  <a:gd name="T21" fmla="*/ 17 h 20"/>
                  <a:gd name="T22" fmla="*/ 0 w 14"/>
                  <a:gd name="T23" fmla="*/ 20 h 20"/>
                  <a:gd name="T24" fmla="*/ 0 w 14"/>
                  <a:gd name="T25" fmla="*/ 20 h 20"/>
                  <a:gd name="T26" fmla="*/ 0 w 14"/>
                  <a:gd name="T27" fmla="*/ 20 h 20"/>
                  <a:gd name="T28" fmla="*/ 2 w 14"/>
                  <a:gd name="T29" fmla="*/ 17 h 20"/>
                  <a:gd name="T30" fmla="*/ 8 w 14"/>
                  <a:gd name="T31" fmla="*/ 10 h 20"/>
                  <a:gd name="T32" fmla="*/ 13 w 14"/>
                  <a:gd name="T33" fmla="*/ 3 h 20"/>
                  <a:gd name="T34" fmla="*/ 14 w 14"/>
                  <a:gd name="T35" fmla="*/ 0 h 20"/>
                  <a:gd name="T36" fmla="*/ 14 w 14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14" y="0"/>
                    </a:moveTo>
                    <a:cubicBezTo>
                      <a:pt x="13" y="0"/>
                      <a:pt x="12" y="1"/>
                      <a:pt x="11" y="2"/>
                    </a:cubicBezTo>
                    <a:cubicBezTo>
                      <a:pt x="10" y="4"/>
                      <a:pt x="8" y="7"/>
                      <a:pt x="6" y="9"/>
                    </a:cubicBezTo>
                    <a:cubicBezTo>
                      <a:pt x="4" y="12"/>
                      <a:pt x="3" y="15"/>
                      <a:pt x="2" y="17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4" y="16"/>
                      <a:pt x="6" y="13"/>
                      <a:pt x="8" y="10"/>
                    </a:cubicBezTo>
                    <a:cubicBezTo>
                      <a:pt x="10" y="8"/>
                      <a:pt x="11" y="5"/>
                      <a:pt x="13" y="3"/>
                    </a:cubicBezTo>
                    <a:cubicBezTo>
                      <a:pt x="13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Freeform 194"/>
              <p:cNvSpPr>
                <a:spLocks noEditPoints="1"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2 w 22"/>
                  <a:gd name="T1" fmla="*/ 57 h 149"/>
                  <a:gd name="T2" fmla="*/ 2 w 22"/>
                  <a:gd name="T3" fmla="*/ 53 h 149"/>
                  <a:gd name="T4" fmla="*/ 13 w 22"/>
                  <a:gd name="T5" fmla="*/ 54 h 149"/>
                  <a:gd name="T6" fmla="*/ 14 w 22"/>
                  <a:gd name="T7" fmla="*/ 55 h 149"/>
                  <a:gd name="T8" fmla="*/ 13 w 22"/>
                  <a:gd name="T9" fmla="*/ 56 h 149"/>
                  <a:gd name="T10" fmla="*/ 2 w 22"/>
                  <a:gd name="T11" fmla="*/ 57 h 149"/>
                  <a:gd name="T12" fmla="*/ 17 w 22"/>
                  <a:gd name="T13" fmla="*/ 0 h 149"/>
                  <a:gd name="T14" fmla="*/ 5 w 22"/>
                  <a:gd name="T15" fmla="*/ 0 h 149"/>
                  <a:gd name="T16" fmla="*/ 0 w 22"/>
                  <a:gd name="T17" fmla="*/ 10 h 149"/>
                  <a:gd name="T18" fmla="*/ 1 w 22"/>
                  <a:gd name="T19" fmla="*/ 37 h 149"/>
                  <a:gd name="T20" fmla="*/ 7 w 22"/>
                  <a:gd name="T21" fmla="*/ 38 h 149"/>
                  <a:gd name="T22" fmla="*/ 8 w 22"/>
                  <a:gd name="T23" fmla="*/ 39 h 149"/>
                  <a:gd name="T24" fmla="*/ 7 w 22"/>
                  <a:gd name="T25" fmla="*/ 40 h 149"/>
                  <a:gd name="T26" fmla="*/ 1 w 22"/>
                  <a:gd name="T27" fmla="*/ 41 h 149"/>
                  <a:gd name="T28" fmla="*/ 2 w 22"/>
                  <a:gd name="T29" fmla="*/ 44 h 149"/>
                  <a:gd name="T30" fmla="*/ 2 w 22"/>
                  <a:gd name="T31" fmla="*/ 44 h 149"/>
                  <a:gd name="T32" fmla="*/ 3 w 22"/>
                  <a:gd name="T33" fmla="*/ 65 h 149"/>
                  <a:gd name="T34" fmla="*/ 3 w 22"/>
                  <a:gd name="T35" fmla="*/ 75 h 149"/>
                  <a:gd name="T36" fmla="*/ 3 w 22"/>
                  <a:gd name="T37" fmla="*/ 85 h 149"/>
                  <a:gd name="T38" fmla="*/ 3 w 22"/>
                  <a:gd name="T39" fmla="*/ 85 h 149"/>
                  <a:gd name="T40" fmla="*/ 0 w 22"/>
                  <a:gd name="T41" fmla="*/ 140 h 149"/>
                  <a:gd name="T42" fmla="*/ 5 w 22"/>
                  <a:gd name="T43" fmla="*/ 149 h 149"/>
                  <a:gd name="T44" fmla="*/ 17 w 22"/>
                  <a:gd name="T45" fmla="*/ 149 h 149"/>
                  <a:gd name="T46" fmla="*/ 22 w 22"/>
                  <a:gd name="T47" fmla="*/ 140 h 149"/>
                  <a:gd name="T48" fmla="*/ 21 w 22"/>
                  <a:gd name="T49" fmla="*/ 85 h 149"/>
                  <a:gd name="T50" fmla="*/ 21 w 22"/>
                  <a:gd name="T51" fmla="*/ 74 h 149"/>
                  <a:gd name="T52" fmla="*/ 21 w 22"/>
                  <a:gd name="T53" fmla="*/ 63 h 149"/>
                  <a:gd name="T54" fmla="*/ 22 w 22"/>
                  <a:gd name="T55" fmla="*/ 10 h 149"/>
                  <a:gd name="T56" fmla="*/ 17 w 22"/>
                  <a:gd name="T5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49">
                    <a:moveTo>
                      <a:pt x="2" y="57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2" y="57"/>
                      <a:pt x="2" y="57"/>
                      <a:pt x="2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8" y="39"/>
                      <a:pt x="8" y="39"/>
                    </a:cubicBezTo>
                    <a:cubicBezTo>
                      <a:pt x="8" y="40"/>
                      <a:pt x="8" y="40"/>
                      <a:pt x="7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3" y="68"/>
                      <a:pt x="3" y="72"/>
                      <a:pt x="3" y="75"/>
                    </a:cubicBezTo>
                    <a:cubicBezTo>
                      <a:pt x="3" y="78"/>
                      <a:pt x="3" y="82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49"/>
                      <a:pt x="5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20" y="149"/>
                      <a:pt x="22" y="145"/>
                      <a:pt x="22" y="140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1"/>
                      <a:pt x="21" y="78"/>
                      <a:pt x="21" y="74"/>
                    </a:cubicBezTo>
                    <a:cubicBezTo>
                      <a:pt x="21" y="70"/>
                      <a:pt x="21" y="67"/>
                      <a:pt x="21" y="63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195"/>
              <p:cNvSpPr>
                <a:spLocks/>
              </p:cNvSpPr>
              <p:nvPr/>
            </p:nvSpPr>
            <p:spPr bwMode="auto">
              <a:xfrm>
                <a:off x="2281238" y="5568951"/>
                <a:ext cx="46038" cy="269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6 w 7"/>
                  <a:gd name="T5" fmla="*/ 3 h 4"/>
                  <a:gd name="T6" fmla="*/ 7 w 7"/>
                  <a:gd name="T7" fmla="*/ 2 h 4"/>
                  <a:gd name="T8" fmla="*/ 6 w 7"/>
                  <a:gd name="T9" fmla="*/ 1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196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197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6" name="组合 415"/>
            <p:cNvGrpSpPr/>
            <p:nvPr/>
          </p:nvGrpSpPr>
          <p:grpSpPr>
            <a:xfrm>
              <a:off x="2657524" y="5253597"/>
              <a:ext cx="473075" cy="1412875"/>
              <a:chOff x="2563813" y="5011738"/>
              <a:chExt cx="473075" cy="1412875"/>
            </a:xfrm>
          </p:grpSpPr>
          <p:sp>
            <p:nvSpPr>
              <p:cNvPr id="228" name="Freeform 36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37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38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39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40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41"/>
              <p:cNvSpPr>
                <a:spLocks/>
              </p:cNvSpPr>
              <p:nvPr/>
            </p:nvSpPr>
            <p:spPr bwMode="auto">
              <a:xfrm>
                <a:off x="2584450" y="5548313"/>
                <a:ext cx="107950" cy="26988"/>
              </a:xfrm>
              <a:custGeom>
                <a:avLst/>
                <a:gdLst>
                  <a:gd name="T0" fmla="*/ 15 w 16"/>
                  <a:gd name="T1" fmla="*/ 3 h 4"/>
                  <a:gd name="T2" fmla="*/ 3 w 16"/>
                  <a:gd name="T3" fmla="*/ 4 h 4"/>
                  <a:gd name="T4" fmla="*/ 1 w 16"/>
                  <a:gd name="T5" fmla="*/ 2 h 4"/>
                  <a:gd name="T6" fmla="*/ 2 w 16"/>
                  <a:gd name="T7" fmla="*/ 0 h 4"/>
                  <a:gd name="T8" fmla="*/ 3 w 16"/>
                  <a:gd name="T9" fmla="*/ 0 h 4"/>
                  <a:gd name="T10" fmla="*/ 15 w 16"/>
                  <a:gd name="T11" fmla="*/ 1 h 4"/>
                  <a:gd name="T12" fmla="*/ 16 w 16"/>
                  <a:gd name="T13" fmla="*/ 2 h 4"/>
                  <a:gd name="T14" fmla="*/ 15 w 1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42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43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44"/>
              <p:cNvSpPr>
                <a:spLocks/>
              </p:cNvSpPr>
              <p:nvPr/>
            </p:nvSpPr>
            <p:spPr bwMode="auto">
              <a:xfrm>
                <a:off x="2584450" y="5622926"/>
                <a:ext cx="141288" cy="26988"/>
              </a:xfrm>
              <a:custGeom>
                <a:avLst/>
                <a:gdLst>
                  <a:gd name="T0" fmla="*/ 21 w 21"/>
                  <a:gd name="T1" fmla="*/ 3 h 4"/>
                  <a:gd name="T2" fmla="*/ 3 w 21"/>
                  <a:gd name="T3" fmla="*/ 4 h 4"/>
                  <a:gd name="T4" fmla="*/ 1 w 21"/>
                  <a:gd name="T5" fmla="*/ 2 h 4"/>
                  <a:gd name="T6" fmla="*/ 2 w 21"/>
                  <a:gd name="T7" fmla="*/ 0 h 4"/>
                  <a:gd name="T8" fmla="*/ 3 w 21"/>
                  <a:gd name="T9" fmla="*/ 0 h 4"/>
                  <a:gd name="T10" fmla="*/ 21 w 21"/>
                  <a:gd name="T11" fmla="*/ 2 h 4"/>
                  <a:gd name="T12" fmla="*/ 21 w 21"/>
                  <a:gd name="T13" fmla="*/ 2 h 4"/>
                  <a:gd name="T14" fmla="*/ 21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45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46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47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48"/>
              <p:cNvSpPr>
                <a:spLocks/>
              </p:cNvSpPr>
              <p:nvPr/>
            </p:nvSpPr>
            <p:spPr bwMode="auto">
              <a:xfrm>
                <a:off x="2563813" y="5900738"/>
                <a:ext cx="101600" cy="28575"/>
              </a:xfrm>
              <a:custGeom>
                <a:avLst/>
                <a:gdLst>
                  <a:gd name="T0" fmla="*/ 14 w 15"/>
                  <a:gd name="T1" fmla="*/ 3 h 4"/>
                  <a:gd name="T2" fmla="*/ 2 w 15"/>
                  <a:gd name="T3" fmla="*/ 4 h 4"/>
                  <a:gd name="T4" fmla="*/ 0 w 15"/>
                  <a:gd name="T5" fmla="*/ 2 h 4"/>
                  <a:gd name="T6" fmla="*/ 2 w 15"/>
                  <a:gd name="T7" fmla="*/ 0 h 4"/>
                  <a:gd name="T8" fmla="*/ 2 w 15"/>
                  <a:gd name="T9" fmla="*/ 0 h 4"/>
                  <a:gd name="T10" fmla="*/ 14 w 15"/>
                  <a:gd name="T11" fmla="*/ 1 h 4"/>
                  <a:gd name="T12" fmla="*/ 15 w 15"/>
                  <a:gd name="T13" fmla="*/ 2 h 4"/>
                  <a:gd name="T14" fmla="*/ 14 w 15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49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50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51"/>
              <p:cNvSpPr>
                <a:spLocks/>
              </p:cNvSpPr>
              <p:nvPr/>
            </p:nvSpPr>
            <p:spPr bwMode="auto">
              <a:xfrm>
                <a:off x="2563813" y="5975351"/>
                <a:ext cx="141288" cy="28575"/>
              </a:xfrm>
              <a:custGeom>
                <a:avLst/>
                <a:gdLst>
                  <a:gd name="T0" fmla="*/ 20 w 21"/>
                  <a:gd name="T1" fmla="*/ 2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80"/>
              <p:cNvSpPr>
                <a:spLocks/>
              </p:cNvSpPr>
              <p:nvPr/>
            </p:nvSpPr>
            <p:spPr bwMode="auto">
              <a:xfrm>
                <a:off x="2746375" y="5711826"/>
                <a:ext cx="161925" cy="257175"/>
              </a:xfrm>
              <a:custGeom>
                <a:avLst/>
                <a:gdLst>
                  <a:gd name="T0" fmla="*/ 20 w 24"/>
                  <a:gd name="T1" fmla="*/ 0 h 38"/>
                  <a:gd name="T2" fmla="*/ 0 w 24"/>
                  <a:gd name="T3" fmla="*/ 38 h 38"/>
                  <a:gd name="T4" fmla="*/ 20 w 24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8">
                    <a:moveTo>
                      <a:pt x="20" y="0"/>
                    </a:moveTo>
                    <a:cubicBezTo>
                      <a:pt x="20" y="0"/>
                      <a:pt x="1" y="7"/>
                      <a:pt x="0" y="38"/>
                    </a:cubicBezTo>
                    <a:cubicBezTo>
                      <a:pt x="0" y="38"/>
                      <a:pt x="24" y="32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81"/>
              <p:cNvSpPr>
                <a:spLocks/>
              </p:cNvSpPr>
              <p:nvPr/>
            </p:nvSpPr>
            <p:spPr bwMode="auto">
              <a:xfrm>
                <a:off x="2752725" y="5853113"/>
                <a:ext cx="284163" cy="231775"/>
              </a:xfrm>
              <a:custGeom>
                <a:avLst/>
                <a:gdLst>
                  <a:gd name="T0" fmla="*/ 42 w 42"/>
                  <a:gd name="T1" fmla="*/ 14 h 34"/>
                  <a:gd name="T2" fmla="*/ 0 w 42"/>
                  <a:gd name="T3" fmla="*/ 17 h 34"/>
                  <a:gd name="T4" fmla="*/ 42 w 42"/>
                  <a:gd name="T5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42" y="14"/>
                    </a:moveTo>
                    <a:cubicBezTo>
                      <a:pt x="42" y="14"/>
                      <a:pt x="22" y="0"/>
                      <a:pt x="0" y="17"/>
                    </a:cubicBezTo>
                    <a:cubicBezTo>
                      <a:pt x="0" y="17"/>
                      <a:pt x="17" y="34"/>
                      <a:pt x="42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82"/>
              <p:cNvSpPr>
                <a:spLocks/>
              </p:cNvSpPr>
              <p:nvPr/>
            </p:nvSpPr>
            <p:spPr bwMode="auto">
              <a:xfrm>
                <a:off x="2725738" y="5962651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4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2"/>
                      <a:pt x="4" y="0"/>
                    </a:cubicBezTo>
                    <a:cubicBezTo>
                      <a:pt x="4" y="0"/>
                      <a:pt x="0" y="24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83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84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85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9 w 11"/>
                  <a:gd name="T3" fmla="*/ 4 h 22"/>
                  <a:gd name="T4" fmla="*/ 6 w 11"/>
                  <a:gd name="T5" fmla="*/ 11 h 22"/>
                  <a:gd name="T6" fmla="*/ 2 w 11"/>
                  <a:gd name="T7" fmla="*/ 19 h 22"/>
                  <a:gd name="T8" fmla="*/ 0 w 11"/>
                  <a:gd name="T9" fmla="*/ 22 h 22"/>
                  <a:gd name="T10" fmla="*/ 1 w 11"/>
                  <a:gd name="T11" fmla="*/ 18 h 22"/>
                  <a:gd name="T12" fmla="*/ 4 w 11"/>
                  <a:gd name="T13" fmla="*/ 11 h 22"/>
                  <a:gd name="T14" fmla="*/ 8 w 11"/>
                  <a:gd name="T15" fmla="*/ 3 h 22"/>
                  <a:gd name="T16" fmla="*/ 11 w 1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9" y="4"/>
                    </a:cubicBezTo>
                    <a:cubicBezTo>
                      <a:pt x="8" y="6"/>
                      <a:pt x="7" y="9"/>
                      <a:pt x="6" y="11"/>
                    </a:cubicBezTo>
                    <a:cubicBezTo>
                      <a:pt x="5" y="14"/>
                      <a:pt x="3" y="17"/>
                      <a:pt x="2" y="19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2" y="16"/>
                      <a:pt x="3" y="13"/>
                      <a:pt x="4" y="11"/>
                    </a:cubicBezTo>
                    <a:cubicBezTo>
                      <a:pt x="6" y="8"/>
                      <a:pt x="7" y="5"/>
                      <a:pt x="8" y="3"/>
                    </a:cubicBezTo>
                    <a:cubicBezTo>
                      <a:pt x="10" y="2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86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87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88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6 w 26"/>
                  <a:gd name="T1" fmla="*/ 0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2 h 3"/>
                  <a:gd name="T10" fmla="*/ 4 w 26"/>
                  <a:gd name="T11" fmla="*/ 2 h 3"/>
                  <a:gd name="T12" fmla="*/ 13 w 26"/>
                  <a:gd name="T13" fmla="*/ 0 h 3"/>
                  <a:gd name="T14" fmla="*/ 22 w 26"/>
                  <a:gd name="T15" fmla="*/ 0 h 3"/>
                  <a:gd name="T16" fmla="*/ 26 w 2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0"/>
                    </a:moveTo>
                    <a:cubicBezTo>
                      <a:pt x="26" y="0"/>
                      <a:pt x="24" y="1"/>
                      <a:pt x="22" y="1"/>
                    </a:cubicBezTo>
                    <a:cubicBezTo>
                      <a:pt x="20" y="1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4" y="2"/>
                    </a:cubicBezTo>
                    <a:cubicBezTo>
                      <a:pt x="7" y="1"/>
                      <a:pt x="10" y="1"/>
                      <a:pt x="13" y="0"/>
                    </a:cubicBezTo>
                    <a:cubicBezTo>
                      <a:pt x="16" y="0"/>
                      <a:pt x="20" y="0"/>
                      <a:pt x="22" y="0"/>
                    </a:cubicBezTo>
                    <a:cubicBezTo>
                      <a:pt x="24" y="0"/>
                      <a:pt x="26" y="0"/>
                      <a:pt x="26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89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90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91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15 w 15"/>
                  <a:gd name="T1" fmla="*/ 21 h 21"/>
                  <a:gd name="T2" fmla="*/ 12 w 15"/>
                  <a:gd name="T3" fmla="*/ 18 h 21"/>
                  <a:gd name="T4" fmla="*/ 7 w 15"/>
                  <a:gd name="T5" fmla="*/ 11 h 21"/>
                  <a:gd name="T6" fmla="*/ 2 w 15"/>
                  <a:gd name="T7" fmla="*/ 3 h 21"/>
                  <a:gd name="T8" fmla="*/ 0 w 15"/>
                  <a:gd name="T9" fmla="*/ 0 h 21"/>
                  <a:gd name="T10" fmla="*/ 3 w 15"/>
                  <a:gd name="T11" fmla="*/ 2 h 21"/>
                  <a:gd name="T12" fmla="*/ 8 w 15"/>
                  <a:gd name="T13" fmla="*/ 10 h 21"/>
                  <a:gd name="T14" fmla="*/ 13 w 15"/>
                  <a:gd name="T15" fmla="*/ 17 h 21"/>
                  <a:gd name="T16" fmla="*/ 15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15" y="21"/>
                      <a:pt x="14" y="20"/>
                      <a:pt x="12" y="18"/>
                    </a:cubicBezTo>
                    <a:cubicBezTo>
                      <a:pt x="11" y="16"/>
                      <a:pt x="9" y="13"/>
                      <a:pt x="7" y="11"/>
                    </a:cubicBezTo>
                    <a:cubicBezTo>
                      <a:pt x="5" y="8"/>
                      <a:pt x="3" y="6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2"/>
                    </a:cubicBezTo>
                    <a:cubicBezTo>
                      <a:pt x="5" y="4"/>
                      <a:pt x="7" y="7"/>
                      <a:pt x="8" y="10"/>
                    </a:cubicBezTo>
                    <a:cubicBezTo>
                      <a:pt x="10" y="12"/>
                      <a:pt x="12" y="15"/>
                      <a:pt x="13" y="17"/>
                    </a:cubicBezTo>
                    <a:cubicBezTo>
                      <a:pt x="14" y="19"/>
                      <a:pt x="15" y="21"/>
                      <a:pt x="15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Freeform 160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0 w 22"/>
                  <a:gd name="T5" fmla="*/ 7 h 103"/>
                  <a:gd name="T6" fmla="*/ 3 w 22"/>
                  <a:gd name="T7" fmla="*/ 45 h 103"/>
                  <a:gd name="T8" fmla="*/ 3 w 22"/>
                  <a:gd name="T9" fmla="*/ 52 h 103"/>
                  <a:gd name="T10" fmla="*/ 3 w 22"/>
                  <a:gd name="T11" fmla="*/ 59 h 103"/>
                  <a:gd name="T12" fmla="*/ 1 w 22"/>
                  <a:gd name="T13" fmla="*/ 80 h 103"/>
                  <a:gd name="T14" fmla="*/ 11 w 22"/>
                  <a:gd name="T15" fmla="*/ 80 h 103"/>
                  <a:gd name="T16" fmla="*/ 12 w 22"/>
                  <a:gd name="T17" fmla="*/ 81 h 103"/>
                  <a:gd name="T18" fmla="*/ 11 w 22"/>
                  <a:gd name="T19" fmla="*/ 82 h 103"/>
                  <a:gd name="T20" fmla="*/ 1 w 22"/>
                  <a:gd name="T21" fmla="*/ 83 h 103"/>
                  <a:gd name="T22" fmla="*/ 0 w 22"/>
                  <a:gd name="T23" fmla="*/ 90 h 103"/>
                  <a:gd name="T24" fmla="*/ 17 w 22"/>
                  <a:gd name="T25" fmla="*/ 92 h 103"/>
                  <a:gd name="T26" fmla="*/ 17 w 22"/>
                  <a:gd name="T27" fmla="*/ 92 h 103"/>
                  <a:gd name="T28" fmla="*/ 17 w 22"/>
                  <a:gd name="T29" fmla="*/ 93 h 103"/>
                  <a:gd name="T30" fmla="*/ 0 w 22"/>
                  <a:gd name="T31" fmla="*/ 94 h 103"/>
                  <a:gd name="T32" fmla="*/ 0 w 22"/>
                  <a:gd name="T33" fmla="*/ 96 h 103"/>
                  <a:gd name="T34" fmla="*/ 5 w 22"/>
                  <a:gd name="T35" fmla="*/ 103 h 103"/>
                  <a:gd name="T36" fmla="*/ 17 w 22"/>
                  <a:gd name="T37" fmla="*/ 103 h 103"/>
                  <a:gd name="T38" fmla="*/ 22 w 22"/>
                  <a:gd name="T39" fmla="*/ 96 h 103"/>
                  <a:gd name="T40" fmla="*/ 21 w 22"/>
                  <a:gd name="T41" fmla="*/ 59 h 103"/>
                  <a:gd name="T42" fmla="*/ 21 w 22"/>
                  <a:gd name="T43" fmla="*/ 51 h 103"/>
                  <a:gd name="T44" fmla="*/ 21 w 22"/>
                  <a:gd name="T45" fmla="*/ 44 h 103"/>
                  <a:gd name="T46" fmla="*/ 22 w 22"/>
                  <a:gd name="T47" fmla="*/ 7 h 103"/>
                  <a:gd name="T48" fmla="*/ 17 w 22"/>
                  <a:gd name="T4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50"/>
                      <a:pt x="3" y="52"/>
                    </a:cubicBezTo>
                    <a:cubicBezTo>
                      <a:pt x="3" y="54"/>
                      <a:pt x="3" y="56"/>
                      <a:pt x="3" y="59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1"/>
                      <a:pt x="12" y="81"/>
                      <a:pt x="12" y="81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6"/>
                      <a:pt x="21" y="54"/>
                      <a:pt x="21" y="51"/>
                    </a:cubicBezTo>
                    <a:cubicBezTo>
                      <a:pt x="21" y="49"/>
                      <a:pt x="21" y="46"/>
                      <a:pt x="21" y="44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Freeform 161"/>
              <p:cNvSpPr>
                <a:spLocks/>
              </p:cNvSpPr>
              <p:nvPr/>
            </p:nvSpPr>
            <p:spPr bwMode="auto">
              <a:xfrm>
                <a:off x="2617788" y="5554663"/>
                <a:ext cx="74613" cy="20638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3 h 3"/>
                  <a:gd name="T4" fmla="*/ 10 w 11"/>
                  <a:gd name="T5" fmla="*/ 2 h 3"/>
                  <a:gd name="T6" fmla="*/ 11 w 11"/>
                  <a:gd name="T7" fmla="*/ 1 h 3"/>
                  <a:gd name="T8" fmla="*/ 10 w 11"/>
                  <a:gd name="T9" fmla="*/ 0 h 3"/>
                  <a:gd name="T10" fmla="*/ 0 w 1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Freeform 162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163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Freeform 198"/>
              <p:cNvSpPr>
                <a:spLocks noEditPoints="1"/>
              </p:cNvSpPr>
              <p:nvPr/>
            </p:nvSpPr>
            <p:spPr bwMode="auto">
              <a:xfrm>
                <a:off x="2611438" y="5711826"/>
                <a:ext cx="425450" cy="671513"/>
              </a:xfrm>
              <a:custGeom>
                <a:avLst/>
                <a:gdLst>
                  <a:gd name="T0" fmla="*/ 48 w 63"/>
                  <a:gd name="T1" fmla="*/ 69 h 99"/>
                  <a:gd name="T2" fmla="*/ 48 w 63"/>
                  <a:gd name="T3" fmla="*/ 69 h 99"/>
                  <a:gd name="T4" fmla="*/ 48 w 63"/>
                  <a:gd name="T5" fmla="*/ 69 h 99"/>
                  <a:gd name="T6" fmla="*/ 48 w 63"/>
                  <a:gd name="T7" fmla="*/ 69 h 99"/>
                  <a:gd name="T8" fmla="*/ 48 w 63"/>
                  <a:gd name="T9" fmla="*/ 69 h 99"/>
                  <a:gd name="T10" fmla="*/ 48 w 63"/>
                  <a:gd name="T11" fmla="*/ 69 h 99"/>
                  <a:gd name="T12" fmla="*/ 48 w 63"/>
                  <a:gd name="T13" fmla="*/ 69 h 99"/>
                  <a:gd name="T14" fmla="*/ 48 w 63"/>
                  <a:gd name="T15" fmla="*/ 69 h 99"/>
                  <a:gd name="T16" fmla="*/ 48 w 63"/>
                  <a:gd name="T17" fmla="*/ 69 h 99"/>
                  <a:gd name="T18" fmla="*/ 48 w 63"/>
                  <a:gd name="T19" fmla="*/ 69 h 99"/>
                  <a:gd name="T20" fmla="*/ 48 w 63"/>
                  <a:gd name="T21" fmla="*/ 69 h 99"/>
                  <a:gd name="T22" fmla="*/ 48 w 63"/>
                  <a:gd name="T23" fmla="*/ 69 h 99"/>
                  <a:gd name="T24" fmla="*/ 48 w 63"/>
                  <a:gd name="T25" fmla="*/ 69 h 99"/>
                  <a:gd name="T26" fmla="*/ 48 w 63"/>
                  <a:gd name="T27" fmla="*/ 69 h 99"/>
                  <a:gd name="T28" fmla="*/ 48 w 63"/>
                  <a:gd name="T29" fmla="*/ 69 h 99"/>
                  <a:gd name="T30" fmla="*/ 48 w 63"/>
                  <a:gd name="T31" fmla="*/ 69 h 99"/>
                  <a:gd name="T32" fmla="*/ 48 w 63"/>
                  <a:gd name="T33" fmla="*/ 69 h 99"/>
                  <a:gd name="T34" fmla="*/ 48 w 63"/>
                  <a:gd name="T35" fmla="*/ 69 h 99"/>
                  <a:gd name="T36" fmla="*/ 28 w 63"/>
                  <a:gd name="T37" fmla="*/ 58 h 99"/>
                  <a:gd name="T38" fmla="*/ 48 w 63"/>
                  <a:gd name="T39" fmla="*/ 69 h 99"/>
                  <a:gd name="T40" fmla="*/ 28 w 63"/>
                  <a:gd name="T41" fmla="*/ 58 h 99"/>
                  <a:gd name="T42" fmla="*/ 3 w 63"/>
                  <a:gd name="T43" fmla="*/ 55 h 99"/>
                  <a:gd name="T44" fmla="*/ 3 w 63"/>
                  <a:gd name="T45" fmla="*/ 61 h 99"/>
                  <a:gd name="T46" fmla="*/ 0 w 63"/>
                  <a:gd name="T47" fmla="*/ 99 h 99"/>
                  <a:gd name="T48" fmla="*/ 0 w 63"/>
                  <a:gd name="T49" fmla="*/ 99 h 99"/>
                  <a:gd name="T50" fmla="*/ 3 w 63"/>
                  <a:gd name="T51" fmla="*/ 61 h 99"/>
                  <a:gd name="T52" fmla="*/ 3 w 63"/>
                  <a:gd name="T53" fmla="*/ 55 h 99"/>
                  <a:gd name="T54" fmla="*/ 3 w 63"/>
                  <a:gd name="T55" fmla="*/ 55 h 99"/>
                  <a:gd name="T56" fmla="*/ 21 w 63"/>
                  <a:gd name="T57" fmla="*/ 54 h 99"/>
                  <a:gd name="T58" fmla="*/ 21 w 63"/>
                  <a:gd name="T59" fmla="*/ 54 h 99"/>
                  <a:gd name="T60" fmla="*/ 21 w 63"/>
                  <a:gd name="T61" fmla="*/ 61 h 99"/>
                  <a:gd name="T62" fmla="*/ 22 w 63"/>
                  <a:gd name="T63" fmla="*/ 99 h 99"/>
                  <a:gd name="T64" fmla="*/ 22 w 63"/>
                  <a:gd name="T65" fmla="*/ 99 h 99"/>
                  <a:gd name="T66" fmla="*/ 21 w 63"/>
                  <a:gd name="T67" fmla="*/ 61 h 99"/>
                  <a:gd name="T68" fmla="*/ 21 w 63"/>
                  <a:gd name="T69" fmla="*/ 54 h 99"/>
                  <a:gd name="T70" fmla="*/ 21 w 63"/>
                  <a:gd name="T71" fmla="*/ 44 h 99"/>
                  <a:gd name="T72" fmla="*/ 21 w 63"/>
                  <a:gd name="T73" fmla="*/ 46 h 99"/>
                  <a:gd name="T74" fmla="*/ 21 w 63"/>
                  <a:gd name="T75" fmla="*/ 44 h 99"/>
                  <a:gd name="T76" fmla="*/ 21 w 63"/>
                  <a:gd name="T77" fmla="*/ 44 h 99"/>
                  <a:gd name="T78" fmla="*/ 59 w 63"/>
                  <a:gd name="T79" fmla="*/ 38 h 99"/>
                  <a:gd name="T80" fmla="*/ 59 w 63"/>
                  <a:gd name="T81" fmla="*/ 38 h 99"/>
                  <a:gd name="T82" fmla="*/ 59 w 63"/>
                  <a:gd name="T83" fmla="*/ 38 h 99"/>
                  <a:gd name="T84" fmla="*/ 63 w 63"/>
                  <a:gd name="T85" fmla="*/ 35 h 99"/>
                  <a:gd name="T86" fmla="*/ 59 w 63"/>
                  <a:gd name="T87" fmla="*/ 38 h 99"/>
                  <a:gd name="T88" fmla="*/ 63 w 63"/>
                  <a:gd name="T89" fmla="*/ 35 h 99"/>
                  <a:gd name="T90" fmla="*/ 17 w 63"/>
                  <a:gd name="T91" fmla="*/ 3 h 99"/>
                  <a:gd name="T92" fmla="*/ 5 w 63"/>
                  <a:gd name="T93" fmla="*/ 3 h 99"/>
                  <a:gd name="T94" fmla="*/ 0 w 63"/>
                  <a:gd name="T95" fmla="*/ 10 h 99"/>
                  <a:gd name="T96" fmla="*/ 0 w 63"/>
                  <a:gd name="T97" fmla="*/ 10 h 99"/>
                  <a:gd name="T98" fmla="*/ 5 w 63"/>
                  <a:gd name="T99" fmla="*/ 3 h 99"/>
                  <a:gd name="T100" fmla="*/ 17 w 63"/>
                  <a:gd name="T101" fmla="*/ 3 h 99"/>
                  <a:gd name="T102" fmla="*/ 22 w 63"/>
                  <a:gd name="T103" fmla="*/ 10 h 99"/>
                  <a:gd name="T104" fmla="*/ 22 w 63"/>
                  <a:gd name="T105" fmla="*/ 10 h 99"/>
                  <a:gd name="T106" fmla="*/ 17 w 63"/>
                  <a:gd name="T107" fmla="*/ 3 h 99"/>
                  <a:gd name="T108" fmla="*/ 40 w 63"/>
                  <a:gd name="T109" fmla="*/ 0 h 99"/>
                  <a:gd name="T110" fmla="*/ 40 w 63"/>
                  <a:gd name="T111" fmla="*/ 0 h 99"/>
                  <a:gd name="T112" fmla="*/ 40 w 63"/>
                  <a:gd name="T1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99"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28" y="58"/>
                    </a:moveTo>
                    <a:cubicBezTo>
                      <a:pt x="32" y="62"/>
                      <a:pt x="38" y="66"/>
                      <a:pt x="48" y="69"/>
                    </a:cubicBezTo>
                    <a:cubicBezTo>
                      <a:pt x="38" y="66"/>
                      <a:pt x="32" y="62"/>
                      <a:pt x="28" y="58"/>
                    </a:cubicBezTo>
                    <a:moveTo>
                      <a:pt x="3" y="55"/>
                    </a:moveTo>
                    <a:cubicBezTo>
                      <a:pt x="3" y="57"/>
                      <a:pt x="3" y="59"/>
                      <a:pt x="3" y="6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9"/>
                      <a:pt x="3" y="57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moveTo>
                      <a:pt x="21" y="54"/>
                    </a:move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6"/>
                      <a:pt x="21" y="59"/>
                      <a:pt x="21" y="61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59"/>
                      <a:pt x="21" y="56"/>
                      <a:pt x="21" y="54"/>
                    </a:cubicBezTo>
                    <a:moveTo>
                      <a:pt x="21" y="44"/>
                    </a:move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moveTo>
                      <a:pt x="59" y="38"/>
                    </a:move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8"/>
                      <a:pt x="59" y="38"/>
                      <a:pt x="59" y="38"/>
                    </a:cubicBezTo>
                    <a:moveTo>
                      <a:pt x="63" y="35"/>
                    </a:moveTo>
                    <a:cubicBezTo>
                      <a:pt x="62" y="36"/>
                      <a:pt x="60" y="37"/>
                      <a:pt x="59" y="38"/>
                    </a:cubicBezTo>
                    <a:cubicBezTo>
                      <a:pt x="60" y="37"/>
                      <a:pt x="62" y="36"/>
                      <a:pt x="63" y="35"/>
                    </a:cubicBezTo>
                    <a:moveTo>
                      <a:pt x="17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6"/>
                      <a:pt x="2" y="3"/>
                      <a:pt x="5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6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20" y="3"/>
                      <a:pt x="17" y="3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Freeform 199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0 w 22"/>
                  <a:gd name="T5" fmla="*/ 7 h 102"/>
                  <a:gd name="T6" fmla="*/ 1 w 22"/>
                  <a:gd name="T7" fmla="*/ 26 h 102"/>
                  <a:gd name="T8" fmla="*/ 7 w 22"/>
                  <a:gd name="T9" fmla="*/ 26 h 102"/>
                  <a:gd name="T10" fmla="*/ 8 w 22"/>
                  <a:gd name="T11" fmla="*/ 27 h 102"/>
                  <a:gd name="T12" fmla="*/ 7 w 22"/>
                  <a:gd name="T13" fmla="*/ 28 h 102"/>
                  <a:gd name="T14" fmla="*/ 1 w 22"/>
                  <a:gd name="T15" fmla="*/ 28 h 102"/>
                  <a:gd name="T16" fmla="*/ 2 w 22"/>
                  <a:gd name="T17" fmla="*/ 36 h 102"/>
                  <a:gd name="T18" fmla="*/ 13 w 22"/>
                  <a:gd name="T19" fmla="*/ 37 h 102"/>
                  <a:gd name="T20" fmla="*/ 14 w 22"/>
                  <a:gd name="T21" fmla="*/ 38 h 102"/>
                  <a:gd name="T22" fmla="*/ 13 w 22"/>
                  <a:gd name="T23" fmla="*/ 38 h 102"/>
                  <a:gd name="T24" fmla="*/ 2 w 22"/>
                  <a:gd name="T25" fmla="*/ 39 h 102"/>
                  <a:gd name="T26" fmla="*/ 3 w 22"/>
                  <a:gd name="T27" fmla="*/ 45 h 102"/>
                  <a:gd name="T28" fmla="*/ 3 w 22"/>
                  <a:gd name="T29" fmla="*/ 52 h 102"/>
                  <a:gd name="T30" fmla="*/ 3 w 22"/>
                  <a:gd name="T31" fmla="*/ 52 h 102"/>
                  <a:gd name="T32" fmla="*/ 3 w 22"/>
                  <a:gd name="T33" fmla="*/ 58 h 102"/>
                  <a:gd name="T34" fmla="*/ 0 w 22"/>
                  <a:gd name="T35" fmla="*/ 96 h 102"/>
                  <a:gd name="T36" fmla="*/ 5 w 22"/>
                  <a:gd name="T37" fmla="*/ 102 h 102"/>
                  <a:gd name="T38" fmla="*/ 17 w 22"/>
                  <a:gd name="T39" fmla="*/ 102 h 102"/>
                  <a:gd name="T40" fmla="*/ 22 w 22"/>
                  <a:gd name="T41" fmla="*/ 96 h 102"/>
                  <a:gd name="T42" fmla="*/ 21 w 22"/>
                  <a:gd name="T43" fmla="*/ 58 h 102"/>
                  <a:gd name="T44" fmla="*/ 21 w 22"/>
                  <a:gd name="T45" fmla="*/ 51 h 102"/>
                  <a:gd name="T46" fmla="*/ 21 w 22"/>
                  <a:gd name="T47" fmla="*/ 51 h 102"/>
                  <a:gd name="T48" fmla="*/ 21 w 22"/>
                  <a:gd name="T49" fmla="*/ 43 h 102"/>
                  <a:gd name="T50" fmla="*/ 21 w 22"/>
                  <a:gd name="T51" fmla="*/ 43 h 102"/>
                  <a:gd name="T52" fmla="*/ 21 w 22"/>
                  <a:gd name="T53" fmla="*/ 41 h 102"/>
                  <a:gd name="T54" fmla="*/ 20 w 22"/>
                  <a:gd name="T55" fmla="*/ 35 h 102"/>
                  <a:gd name="T56" fmla="*/ 22 w 22"/>
                  <a:gd name="T57" fmla="*/ 23 h 102"/>
                  <a:gd name="T58" fmla="*/ 22 w 22"/>
                  <a:gd name="T59" fmla="*/ 7 h 102"/>
                  <a:gd name="T60" fmla="*/ 17 w 22"/>
                  <a:gd name="T6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7"/>
                      <a:pt x="8" y="27"/>
                    </a:cubicBezTo>
                    <a:cubicBezTo>
                      <a:pt x="8" y="27"/>
                      <a:pt x="8" y="28"/>
                      <a:pt x="7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49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4"/>
                      <a:pt x="3" y="56"/>
                      <a:pt x="3" y="58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6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6"/>
                      <a:pt x="21" y="53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48"/>
                      <a:pt x="21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38"/>
                      <a:pt x="20" y="36"/>
                      <a:pt x="20" y="35"/>
                    </a:cubicBezTo>
                    <a:cubicBezTo>
                      <a:pt x="20" y="30"/>
                      <a:pt x="21" y="26"/>
                      <a:pt x="22" y="2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Freeform 200"/>
              <p:cNvSpPr>
                <a:spLocks/>
              </p:cNvSpPr>
              <p:nvPr/>
            </p:nvSpPr>
            <p:spPr bwMode="auto">
              <a:xfrm>
                <a:off x="2617788" y="5908676"/>
                <a:ext cx="47625" cy="12700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6 w 7"/>
                  <a:gd name="T5" fmla="*/ 2 h 2"/>
                  <a:gd name="T6" fmla="*/ 7 w 7"/>
                  <a:gd name="T7" fmla="*/ 1 h 2"/>
                  <a:gd name="T8" fmla="*/ 6 w 7"/>
                  <a:gd name="T9" fmla="*/ 0 h 2"/>
                  <a:gd name="T10" fmla="*/ 0 w 7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" name="Freeform 201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Freeform 202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Freeform 203"/>
              <p:cNvSpPr>
                <a:spLocks noEditPoints="1"/>
              </p:cNvSpPr>
              <p:nvPr/>
            </p:nvSpPr>
            <p:spPr bwMode="auto">
              <a:xfrm>
                <a:off x="2746375" y="5711826"/>
                <a:ext cx="147638" cy="257175"/>
              </a:xfrm>
              <a:custGeom>
                <a:avLst/>
                <a:gdLst>
                  <a:gd name="T0" fmla="*/ 5 w 22"/>
                  <a:gd name="T1" fmla="*/ 30 h 38"/>
                  <a:gd name="T2" fmla="*/ 6 w 22"/>
                  <a:gd name="T3" fmla="*/ 26 h 38"/>
                  <a:gd name="T4" fmla="*/ 9 w 22"/>
                  <a:gd name="T5" fmla="*/ 19 h 38"/>
                  <a:gd name="T6" fmla="*/ 13 w 22"/>
                  <a:gd name="T7" fmla="*/ 11 h 38"/>
                  <a:gd name="T8" fmla="*/ 16 w 22"/>
                  <a:gd name="T9" fmla="*/ 8 h 38"/>
                  <a:gd name="T10" fmla="*/ 16 w 22"/>
                  <a:gd name="T11" fmla="*/ 8 h 38"/>
                  <a:gd name="T12" fmla="*/ 14 w 22"/>
                  <a:gd name="T13" fmla="*/ 12 h 38"/>
                  <a:gd name="T14" fmla="*/ 11 w 22"/>
                  <a:gd name="T15" fmla="*/ 19 h 38"/>
                  <a:gd name="T16" fmla="*/ 7 w 22"/>
                  <a:gd name="T17" fmla="*/ 27 h 38"/>
                  <a:gd name="T18" fmla="*/ 5 w 22"/>
                  <a:gd name="T19" fmla="*/ 30 h 38"/>
                  <a:gd name="T20" fmla="*/ 5 w 22"/>
                  <a:gd name="T21" fmla="*/ 30 h 38"/>
                  <a:gd name="T22" fmla="*/ 5 w 22"/>
                  <a:gd name="T23" fmla="*/ 30 h 38"/>
                  <a:gd name="T24" fmla="*/ 20 w 22"/>
                  <a:gd name="T25" fmla="*/ 0 h 38"/>
                  <a:gd name="T26" fmla="*/ 20 w 22"/>
                  <a:gd name="T27" fmla="*/ 0 h 38"/>
                  <a:gd name="T28" fmla="*/ 2 w 22"/>
                  <a:gd name="T29" fmla="*/ 26 h 38"/>
                  <a:gd name="T30" fmla="*/ 2 w 22"/>
                  <a:gd name="T31" fmla="*/ 26 h 38"/>
                  <a:gd name="T32" fmla="*/ 0 w 22"/>
                  <a:gd name="T33" fmla="*/ 38 h 38"/>
                  <a:gd name="T34" fmla="*/ 1 w 22"/>
                  <a:gd name="T35" fmla="*/ 37 h 38"/>
                  <a:gd name="T36" fmla="*/ 1 w 22"/>
                  <a:gd name="T37" fmla="*/ 37 h 38"/>
                  <a:gd name="T38" fmla="*/ 10 w 22"/>
                  <a:gd name="T39" fmla="*/ 32 h 38"/>
                  <a:gd name="T40" fmla="*/ 20 w 22"/>
                  <a:gd name="T41" fmla="*/ 0 h 38"/>
                  <a:gd name="T42" fmla="*/ 20 w 22"/>
                  <a:gd name="T43" fmla="*/ 0 h 38"/>
                  <a:gd name="T44" fmla="*/ 20 w 22"/>
                  <a:gd name="T45" fmla="*/ 0 h 38"/>
                  <a:gd name="T46" fmla="*/ 20 w 22"/>
                  <a:gd name="T4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38">
                    <a:moveTo>
                      <a:pt x="5" y="30"/>
                    </a:moveTo>
                    <a:cubicBezTo>
                      <a:pt x="5" y="30"/>
                      <a:pt x="5" y="28"/>
                      <a:pt x="6" y="26"/>
                    </a:cubicBezTo>
                    <a:cubicBezTo>
                      <a:pt x="7" y="24"/>
                      <a:pt x="8" y="21"/>
                      <a:pt x="9" y="19"/>
                    </a:cubicBezTo>
                    <a:cubicBezTo>
                      <a:pt x="11" y="16"/>
                      <a:pt x="12" y="13"/>
                      <a:pt x="13" y="11"/>
                    </a:cubicBezTo>
                    <a:cubicBezTo>
                      <a:pt x="15" y="10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10"/>
                      <a:pt x="14" y="12"/>
                    </a:cubicBezTo>
                    <a:cubicBezTo>
                      <a:pt x="13" y="14"/>
                      <a:pt x="12" y="17"/>
                      <a:pt x="11" y="19"/>
                    </a:cubicBezTo>
                    <a:cubicBezTo>
                      <a:pt x="10" y="22"/>
                      <a:pt x="8" y="25"/>
                      <a:pt x="7" y="27"/>
                    </a:cubicBezTo>
                    <a:cubicBezTo>
                      <a:pt x="6" y="28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6" y="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9"/>
                      <a:pt x="0" y="33"/>
                      <a:pt x="0" y="38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7" y="34"/>
                      <a:pt x="10" y="32"/>
                    </a:cubicBezTo>
                    <a:cubicBezTo>
                      <a:pt x="16" y="27"/>
                      <a:pt x="22" y="18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Freeform 204"/>
              <p:cNvSpPr>
                <a:spLocks noEditPoints="1"/>
              </p:cNvSpPr>
              <p:nvPr/>
            </p:nvSpPr>
            <p:spPr bwMode="auto">
              <a:xfrm>
                <a:off x="2752725" y="5915026"/>
                <a:ext cx="284163" cy="95250"/>
              </a:xfrm>
              <a:custGeom>
                <a:avLst/>
                <a:gdLst>
                  <a:gd name="T0" fmla="*/ 6 w 42"/>
                  <a:gd name="T1" fmla="*/ 7 h 14"/>
                  <a:gd name="T2" fmla="*/ 6 w 42"/>
                  <a:gd name="T3" fmla="*/ 7 h 14"/>
                  <a:gd name="T4" fmla="*/ 10 w 42"/>
                  <a:gd name="T5" fmla="*/ 7 h 14"/>
                  <a:gd name="T6" fmla="*/ 19 w 42"/>
                  <a:gd name="T7" fmla="*/ 5 h 14"/>
                  <a:gd name="T8" fmla="*/ 28 w 42"/>
                  <a:gd name="T9" fmla="*/ 5 h 14"/>
                  <a:gd name="T10" fmla="*/ 28 w 42"/>
                  <a:gd name="T11" fmla="*/ 5 h 14"/>
                  <a:gd name="T12" fmla="*/ 32 w 42"/>
                  <a:gd name="T13" fmla="*/ 5 h 14"/>
                  <a:gd name="T14" fmla="*/ 32 w 42"/>
                  <a:gd name="T15" fmla="*/ 5 h 14"/>
                  <a:gd name="T16" fmla="*/ 28 w 42"/>
                  <a:gd name="T17" fmla="*/ 6 h 14"/>
                  <a:gd name="T18" fmla="*/ 19 w 42"/>
                  <a:gd name="T19" fmla="*/ 7 h 14"/>
                  <a:gd name="T20" fmla="*/ 11 w 42"/>
                  <a:gd name="T21" fmla="*/ 8 h 14"/>
                  <a:gd name="T22" fmla="*/ 10 w 42"/>
                  <a:gd name="T23" fmla="*/ 8 h 14"/>
                  <a:gd name="T24" fmla="*/ 10 w 42"/>
                  <a:gd name="T25" fmla="*/ 8 h 14"/>
                  <a:gd name="T26" fmla="*/ 6 w 42"/>
                  <a:gd name="T27" fmla="*/ 7 h 14"/>
                  <a:gd name="T28" fmla="*/ 6 w 42"/>
                  <a:gd name="T29" fmla="*/ 7 h 14"/>
                  <a:gd name="T30" fmla="*/ 23 w 42"/>
                  <a:gd name="T31" fmla="*/ 0 h 14"/>
                  <a:gd name="T32" fmla="*/ 9 w 42"/>
                  <a:gd name="T33" fmla="*/ 3 h 14"/>
                  <a:gd name="T34" fmla="*/ 9 w 42"/>
                  <a:gd name="T35" fmla="*/ 2 h 14"/>
                  <a:gd name="T36" fmla="*/ 0 w 42"/>
                  <a:gd name="T37" fmla="*/ 7 h 14"/>
                  <a:gd name="T38" fmla="*/ 12 w 42"/>
                  <a:gd name="T39" fmla="*/ 14 h 14"/>
                  <a:gd name="T40" fmla="*/ 18 w 42"/>
                  <a:gd name="T41" fmla="*/ 14 h 14"/>
                  <a:gd name="T42" fmla="*/ 38 w 42"/>
                  <a:gd name="T43" fmla="*/ 8 h 14"/>
                  <a:gd name="T44" fmla="*/ 38 w 42"/>
                  <a:gd name="T45" fmla="*/ 8 h 14"/>
                  <a:gd name="T46" fmla="*/ 38 w 42"/>
                  <a:gd name="T47" fmla="*/ 8 h 14"/>
                  <a:gd name="T48" fmla="*/ 42 w 42"/>
                  <a:gd name="T49" fmla="*/ 5 h 14"/>
                  <a:gd name="T50" fmla="*/ 42 w 42"/>
                  <a:gd name="T51" fmla="*/ 5 h 14"/>
                  <a:gd name="T52" fmla="*/ 42 w 42"/>
                  <a:gd name="T53" fmla="*/ 5 h 14"/>
                  <a:gd name="T54" fmla="*/ 23 w 42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" h="14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8" y="7"/>
                      <a:pt x="10" y="7"/>
                    </a:cubicBezTo>
                    <a:cubicBezTo>
                      <a:pt x="13" y="6"/>
                      <a:pt x="16" y="6"/>
                      <a:pt x="19" y="5"/>
                    </a:cubicBezTo>
                    <a:cubicBezTo>
                      <a:pt x="22" y="5"/>
                      <a:pt x="26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0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0" y="6"/>
                      <a:pt x="28" y="6"/>
                    </a:cubicBezTo>
                    <a:cubicBezTo>
                      <a:pt x="26" y="6"/>
                      <a:pt x="23" y="7"/>
                      <a:pt x="19" y="7"/>
                    </a:cubicBezTo>
                    <a:cubicBezTo>
                      <a:pt x="16" y="7"/>
                      <a:pt x="13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23" y="0"/>
                    </a:moveTo>
                    <a:cubicBezTo>
                      <a:pt x="19" y="0"/>
                      <a:pt x="14" y="0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6" y="4"/>
                      <a:pt x="3" y="5"/>
                      <a:pt x="0" y="7"/>
                    </a:cubicBezTo>
                    <a:cubicBezTo>
                      <a:pt x="5" y="9"/>
                      <a:pt x="8" y="11"/>
                      <a:pt x="12" y="14"/>
                    </a:cubicBezTo>
                    <a:cubicBezTo>
                      <a:pt x="13" y="14"/>
                      <a:pt x="16" y="14"/>
                      <a:pt x="18" y="14"/>
                    </a:cubicBezTo>
                    <a:cubicBezTo>
                      <a:pt x="23" y="14"/>
                      <a:pt x="30" y="13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41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34" y="0"/>
                      <a:pt x="23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Freeform 205"/>
              <p:cNvSpPr>
                <a:spLocks noEditPoints="1"/>
              </p:cNvSpPr>
              <p:nvPr/>
            </p:nvSpPr>
            <p:spPr bwMode="auto">
              <a:xfrm>
                <a:off x="2746375" y="5962651"/>
                <a:ext cx="195263" cy="217488"/>
              </a:xfrm>
              <a:custGeom>
                <a:avLst/>
                <a:gdLst>
                  <a:gd name="T0" fmla="*/ 4 w 29"/>
                  <a:gd name="T1" fmla="*/ 6 h 32"/>
                  <a:gd name="T2" fmla="*/ 4 w 29"/>
                  <a:gd name="T3" fmla="*/ 6 h 32"/>
                  <a:gd name="T4" fmla="*/ 4 w 29"/>
                  <a:gd name="T5" fmla="*/ 6 h 32"/>
                  <a:gd name="T6" fmla="*/ 7 w 29"/>
                  <a:gd name="T7" fmla="*/ 8 h 32"/>
                  <a:gd name="T8" fmla="*/ 12 w 29"/>
                  <a:gd name="T9" fmla="*/ 16 h 32"/>
                  <a:gd name="T10" fmla="*/ 17 w 29"/>
                  <a:gd name="T11" fmla="*/ 23 h 32"/>
                  <a:gd name="T12" fmla="*/ 19 w 29"/>
                  <a:gd name="T13" fmla="*/ 27 h 32"/>
                  <a:gd name="T14" fmla="*/ 19 w 29"/>
                  <a:gd name="T15" fmla="*/ 27 h 32"/>
                  <a:gd name="T16" fmla="*/ 16 w 29"/>
                  <a:gd name="T17" fmla="*/ 24 h 32"/>
                  <a:gd name="T18" fmla="*/ 11 w 29"/>
                  <a:gd name="T19" fmla="*/ 17 h 32"/>
                  <a:gd name="T20" fmla="*/ 6 w 29"/>
                  <a:gd name="T21" fmla="*/ 9 h 32"/>
                  <a:gd name="T22" fmla="*/ 4 w 29"/>
                  <a:gd name="T23" fmla="*/ 6 h 32"/>
                  <a:gd name="T24" fmla="*/ 1 w 29"/>
                  <a:gd name="T25" fmla="*/ 0 h 32"/>
                  <a:gd name="T26" fmla="*/ 0 w 29"/>
                  <a:gd name="T27" fmla="*/ 1 h 32"/>
                  <a:gd name="T28" fmla="*/ 1 w 29"/>
                  <a:gd name="T29" fmla="*/ 7 h 32"/>
                  <a:gd name="T30" fmla="*/ 1 w 29"/>
                  <a:gd name="T31" fmla="*/ 7 h 32"/>
                  <a:gd name="T32" fmla="*/ 1 w 29"/>
                  <a:gd name="T33" fmla="*/ 7 h 32"/>
                  <a:gd name="T34" fmla="*/ 1 w 29"/>
                  <a:gd name="T35" fmla="*/ 7 h 32"/>
                  <a:gd name="T36" fmla="*/ 8 w 29"/>
                  <a:gd name="T37" fmla="*/ 21 h 32"/>
                  <a:gd name="T38" fmla="*/ 28 w 29"/>
                  <a:gd name="T39" fmla="*/ 32 h 32"/>
                  <a:gd name="T40" fmla="*/ 28 w 29"/>
                  <a:gd name="T41" fmla="*/ 32 h 32"/>
                  <a:gd name="T42" fmla="*/ 28 w 29"/>
                  <a:gd name="T43" fmla="*/ 32 h 32"/>
                  <a:gd name="T44" fmla="*/ 28 w 29"/>
                  <a:gd name="T45" fmla="*/ 32 h 32"/>
                  <a:gd name="T46" fmla="*/ 28 w 29"/>
                  <a:gd name="T47" fmla="*/ 32 h 32"/>
                  <a:gd name="T48" fmla="*/ 28 w 29"/>
                  <a:gd name="T49" fmla="*/ 32 h 32"/>
                  <a:gd name="T50" fmla="*/ 28 w 29"/>
                  <a:gd name="T51" fmla="*/ 32 h 32"/>
                  <a:gd name="T52" fmla="*/ 28 w 29"/>
                  <a:gd name="T53" fmla="*/ 32 h 32"/>
                  <a:gd name="T54" fmla="*/ 28 w 29"/>
                  <a:gd name="T55" fmla="*/ 32 h 32"/>
                  <a:gd name="T56" fmla="*/ 28 w 29"/>
                  <a:gd name="T57" fmla="*/ 32 h 32"/>
                  <a:gd name="T58" fmla="*/ 28 w 29"/>
                  <a:gd name="T59" fmla="*/ 32 h 32"/>
                  <a:gd name="T60" fmla="*/ 28 w 29"/>
                  <a:gd name="T61" fmla="*/ 32 h 32"/>
                  <a:gd name="T62" fmla="*/ 28 w 29"/>
                  <a:gd name="T63" fmla="*/ 32 h 32"/>
                  <a:gd name="T64" fmla="*/ 28 w 29"/>
                  <a:gd name="T65" fmla="*/ 32 h 32"/>
                  <a:gd name="T66" fmla="*/ 12 w 29"/>
                  <a:gd name="T67" fmla="*/ 7 h 32"/>
                  <a:gd name="T68" fmla="*/ 13 w 29"/>
                  <a:gd name="T69" fmla="*/ 7 h 32"/>
                  <a:gd name="T70" fmla="*/ 1 w 29"/>
                  <a:gd name="T71" fmla="*/ 0 h 32"/>
                  <a:gd name="T72" fmla="*/ 1 w 29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2"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6" y="7"/>
                      <a:pt x="7" y="8"/>
                    </a:cubicBezTo>
                    <a:cubicBezTo>
                      <a:pt x="9" y="10"/>
                      <a:pt x="11" y="13"/>
                      <a:pt x="12" y="16"/>
                    </a:cubicBezTo>
                    <a:cubicBezTo>
                      <a:pt x="14" y="18"/>
                      <a:pt x="16" y="21"/>
                      <a:pt x="17" y="23"/>
                    </a:cubicBezTo>
                    <a:cubicBezTo>
                      <a:pt x="18" y="25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8" y="26"/>
                      <a:pt x="16" y="24"/>
                    </a:cubicBezTo>
                    <a:cubicBezTo>
                      <a:pt x="15" y="22"/>
                      <a:pt x="13" y="19"/>
                      <a:pt x="11" y="17"/>
                    </a:cubicBezTo>
                    <a:cubicBezTo>
                      <a:pt x="9" y="14"/>
                      <a:pt x="7" y="12"/>
                      <a:pt x="6" y="9"/>
                    </a:cubicBezTo>
                    <a:cubicBezTo>
                      <a:pt x="5" y="7"/>
                      <a:pt x="4" y="6"/>
                      <a:pt x="4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11"/>
                      <a:pt x="3" y="16"/>
                      <a:pt x="8" y="21"/>
                    </a:cubicBezTo>
                    <a:cubicBezTo>
                      <a:pt x="12" y="25"/>
                      <a:pt x="18" y="29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9" y="18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4"/>
                      <a:pt x="6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Freeform 206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Freeform 207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Freeform 208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8 w 11"/>
                  <a:gd name="T3" fmla="*/ 3 h 22"/>
                  <a:gd name="T4" fmla="*/ 4 w 11"/>
                  <a:gd name="T5" fmla="*/ 11 h 22"/>
                  <a:gd name="T6" fmla="*/ 1 w 11"/>
                  <a:gd name="T7" fmla="*/ 18 h 22"/>
                  <a:gd name="T8" fmla="*/ 0 w 11"/>
                  <a:gd name="T9" fmla="*/ 22 h 22"/>
                  <a:gd name="T10" fmla="*/ 0 w 11"/>
                  <a:gd name="T11" fmla="*/ 22 h 22"/>
                  <a:gd name="T12" fmla="*/ 0 w 11"/>
                  <a:gd name="T13" fmla="*/ 22 h 22"/>
                  <a:gd name="T14" fmla="*/ 2 w 11"/>
                  <a:gd name="T15" fmla="*/ 19 h 22"/>
                  <a:gd name="T16" fmla="*/ 6 w 11"/>
                  <a:gd name="T17" fmla="*/ 11 h 22"/>
                  <a:gd name="T18" fmla="*/ 9 w 11"/>
                  <a:gd name="T19" fmla="*/ 4 h 22"/>
                  <a:gd name="T20" fmla="*/ 11 w 11"/>
                  <a:gd name="T21" fmla="*/ 0 h 22"/>
                  <a:gd name="T22" fmla="*/ 11 w 11"/>
                  <a:gd name="T23" fmla="*/ 0 h 22"/>
                  <a:gd name="T24" fmla="*/ 11 w 1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8" y="3"/>
                    </a:cubicBezTo>
                    <a:cubicBezTo>
                      <a:pt x="7" y="5"/>
                      <a:pt x="6" y="8"/>
                      <a:pt x="4" y="11"/>
                    </a:cubicBezTo>
                    <a:cubicBezTo>
                      <a:pt x="3" y="13"/>
                      <a:pt x="2" y="16"/>
                      <a:pt x="1" y="18"/>
                    </a:cubicBezTo>
                    <a:cubicBezTo>
                      <a:pt x="0" y="20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0"/>
                      <a:pt x="2" y="19"/>
                    </a:cubicBezTo>
                    <a:cubicBezTo>
                      <a:pt x="3" y="17"/>
                      <a:pt x="5" y="14"/>
                      <a:pt x="6" y="11"/>
                    </a:cubicBezTo>
                    <a:cubicBezTo>
                      <a:pt x="7" y="9"/>
                      <a:pt x="8" y="6"/>
                      <a:pt x="9" y="4"/>
                    </a:cubicBezTo>
                    <a:cubicBezTo>
                      <a:pt x="10" y="2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Freeform 209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210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Freeform 211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0 h 3"/>
                  <a:gd name="T6" fmla="*/ 4 w 26"/>
                  <a:gd name="T7" fmla="*/ 2 h 3"/>
                  <a:gd name="T8" fmla="*/ 0 w 26"/>
                  <a:gd name="T9" fmla="*/ 2 h 3"/>
                  <a:gd name="T10" fmla="*/ 0 w 26"/>
                  <a:gd name="T11" fmla="*/ 2 h 3"/>
                  <a:gd name="T12" fmla="*/ 0 w 26"/>
                  <a:gd name="T13" fmla="*/ 2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0 h 3"/>
                  <a:gd name="T26" fmla="*/ 26 w 26"/>
                  <a:gd name="T27" fmla="*/ 0 h 3"/>
                  <a:gd name="T28" fmla="*/ 26 w 26"/>
                  <a:gd name="T29" fmla="*/ 0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6" y="0"/>
                      <a:pt x="13" y="0"/>
                    </a:cubicBezTo>
                    <a:cubicBezTo>
                      <a:pt x="10" y="1"/>
                      <a:pt x="7" y="1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10" y="2"/>
                      <a:pt x="13" y="2"/>
                    </a:cubicBezTo>
                    <a:cubicBezTo>
                      <a:pt x="17" y="2"/>
                      <a:pt x="20" y="1"/>
                      <a:pt x="22" y="1"/>
                    </a:cubicBezTo>
                    <a:cubicBezTo>
                      <a:pt x="24" y="1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Freeform 212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Freeform 213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Freeform 214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0 w 15"/>
                  <a:gd name="T1" fmla="*/ 0 h 21"/>
                  <a:gd name="T2" fmla="*/ 0 w 15"/>
                  <a:gd name="T3" fmla="*/ 0 h 21"/>
                  <a:gd name="T4" fmla="*/ 0 w 15"/>
                  <a:gd name="T5" fmla="*/ 0 h 21"/>
                  <a:gd name="T6" fmla="*/ 2 w 15"/>
                  <a:gd name="T7" fmla="*/ 3 h 21"/>
                  <a:gd name="T8" fmla="*/ 7 w 15"/>
                  <a:gd name="T9" fmla="*/ 11 h 21"/>
                  <a:gd name="T10" fmla="*/ 12 w 15"/>
                  <a:gd name="T11" fmla="*/ 18 h 21"/>
                  <a:gd name="T12" fmla="*/ 15 w 15"/>
                  <a:gd name="T13" fmla="*/ 21 h 21"/>
                  <a:gd name="T14" fmla="*/ 15 w 15"/>
                  <a:gd name="T15" fmla="*/ 21 h 21"/>
                  <a:gd name="T16" fmla="*/ 15 w 15"/>
                  <a:gd name="T17" fmla="*/ 21 h 21"/>
                  <a:gd name="T18" fmla="*/ 13 w 15"/>
                  <a:gd name="T19" fmla="*/ 17 h 21"/>
                  <a:gd name="T20" fmla="*/ 8 w 15"/>
                  <a:gd name="T21" fmla="*/ 10 h 21"/>
                  <a:gd name="T22" fmla="*/ 3 w 15"/>
                  <a:gd name="T23" fmla="*/ 2 h 21"/>
                  <a:gd name="T24" fmla="*/ 0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3"/>
                    </a:cubicBezTo>
                    <a:cubicBezTo>
                      <a:pt x="3" y="6"/>
                      <a:pt x="5" y="8"/>
                      <a:pt x="7" y="11"/>
                    </a:cubicBezTo>
                    <a:cubicBezTo>
                      <a:pt x="9" y="13"/>
                      <a:pt x="11" y="16"/>
                      <a:pt x="12" y="18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4" y="19"/>
                      <a:pt x="13" y="17"/>
                    </a:cubicBezTo>
                    <a:cubicBezTo>
                      <a:pt x="12" y="15"/>
                      <a:pt x="10" y="12"/>
                      <a:pt x="8" y="10"/>
                    </a:cubicBezTo>
                    <a:cubicBezTo>
                      <a:pt x="7" y="7"/>
                      <a:pt x="5" y="4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9" name="组合 418"/>
            <p:cNvGrpSpPr/>
            <p:nvPr/>
          </p:nvGrpSpPr>
          <p:grpSpPr>
            <a:xfrm>
              <a:off x="971550" y="5318125"/>
              <a:ext cx="471488" cy="1411288"/>
              <a:chOff x="971550" y="5318125"/>
              <a:chExt cx="471488" cy="1411288"/>
            </a:xfrm>
          </p:grpSpPr>
          <p:sp>
            <p:nvSpPr>
              <p:cNvPr id="296" name="Freeform 104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105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106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107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108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109"/>
              <p:cNvSpPr>
                <a:spLocks/>
              </p:cNvSpPr>
              <p:nvPr/>
            </p:nvSpPr>
            <p:spPr bwMode="auto">
              <a:xfrm>
                <a:off x="1322388" y="5853113"/>
                <a:ext cx="101600" cy="28575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110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111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112"/>
              <p:cNvSpPr>
                <a:spLocks/>
              </p:cNvSpPr>
              <p:nvPr/>
            </p:nvSpPr>
            <p:spPr bwMode="auto">
              <a:xfrm>
                <a:off x="1281113" y="5929313"/>
                <a:ext cx="142875" cy="26988"/>
              </a:xfrm>
              <a:custGeom>
                <a:avLst/>
                <a:gdLst>
                  <a:gd name="T0" fmla="*/ 1 w 21"/>
                  <a:gd name="T1" fmla="*/ 1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2 h 4"/>
                  <a:gd name="T12" fmla="*/ 0 w 21"/>
                  <a:gd name="T13" fmla="*/ 2 h 4"/>
                  <a:gd name="T14" fmla="*/ 1 w 21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113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114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15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16"/>
              <p:cNvSpPr>
                <a:spLocks/>
              </p:cNvSpPr>
              <p:nvPr/>
            </p:nvSpPr>
            <p:spPr bwMode="auto">
              <a:xfrm>
                <a:off x="1343025" y="6207126"/>
                <a:ext cx="100013" cy="26988"/>
              </a:xfrm>
              <a:custGeom>
                <a:avLst/>
                <a:gdLst>
                  <a:gd name="T0" fmla="*/ 1 w 15"/>
                  <a:gd name="T1" fmla="*/ 1 h 4"/>
                  <a:gd name="T2" fmla="*/ 13 w 15"/>
                  <a:gd name="T3" fmla="*/ 0 h 4"/>
                  <a:gd name="T4" fmla="*/ 15 w 15"/>
                  <a:gd name="T5" fmla="*/ 1 h 4"/>
                  <a:gd name="T6" fmla="*/ 13 w 15"/>
                  <a:gd name="T7" fmla="*/ 4 h 4"/>
                  <a:gd name="T8" fmla="*/ 13 w 15"/>
                  <a:gd name="T9" fmla="*/ 4 h 4"/>
                  <a:gd name="T10" fmla="*/ 1 w 15"/>
                  <a:gd name="T11" fmla="*/ 2 h 4"/>
                  <a:gd name="T12" fmla="*/ 0 w 15"/>
                  <a:gd name="T13" fmla="*/ 2 h 4"/>
                  <a:gd name="T14" fmla="*/ 1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15" y="2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17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118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Freeform 119"/>
              <p:cNvSpPr>
                <a:spLocks/>
              </p:cNvSpPr>
              <p:nvPr/>
            </p:nvSpPr>
            <p:spPr bwMode="auto">
              <a:xfrm>
                <a:off x="1308100" y="6275388"/>
                <a:ext cx="134938" cy="26988"/>
              </a:xfrm>
              <a:custGeom>
                <a:avLst/>
                <a:gdLst>
                  <a:gd name="T0" fmla="*/ 0 w 20"/>
                  <a:gd name="T1" fmla="*/ 2 h 4"/>
                  <a:gd name="T2" fmla="*/ 18 w 20"/>
                  <a:gd name="T3" fmla="*/ 1 h 4"/>
                  <a:gd name="T4" fmla="*/ 20 w 20"/>
                  <a:gd name="T5" fmla="*/ 2 h 4"/>
                  <a:gd name="T6" fmla="*/ 18 w 20"/>
                  <a:gd name="T7" fmla="*/ 4 h 4"/>
                  <a:gd name="T8" fmla="*/ 18 w 20"/>
                  <a:gd name="T9" fmla="*/ 4 h 4"/>
                  <a:gd name="T10" fmla="*/ 0 w 20"/>
                  <a:gd name="T11" fmla="*/ 3 h 4"/>
                  <a:gd name="T12" fmla="*/ 0 w 20"/>
                  <a:gd name="T13" fmla="*/ 2 h 4"/>
                  <a:gd name="T14" fmla="*/ 0 w 2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148"/>
              <p:cNvSpPr>
                <a:spLocks/>
              </p:cNvSpPr>
              <p:nvPr/>
            </p:nvSpPr>
            <p:spPr bwMode="auto">
              <a:xfrm>
                <a:off x="1106488" y="6016626"/>
                <a:ext cx="155575" cy="258763"/>
              </a:xfrm>
              <a:custGeom>
                <a:avLst/>
                <a:gdLst>
                  <a:gd name="T0" fmla="*/ 3 w 23"/>
                  <a:gd name="T1" fmla="*/ 0 h 38"/>
                  <a:gd name="T2" fmla="*/ 23 w 23"/>
                  <a:gd name="T3" fmla="*/ 38 h 38"/>
                  <a:gd name="T4" fmla="*/ 3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3" y="0"/>
                    </a:moveTo>
                    <a:cubicBezTo>
                      <a:pt x="3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3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149"/>
              <p:cNvSpPr>
                <a:spLocks/>
              </p:cNvSpPr>
              <p:nvPr/>
            </p:nvSpPr>
            <p:spPr bwMode="auto">
              <a:xfrm>
                <a:off x="971550" y="6159501"/>
                <a:ext cx="282575" cy="223838"/>
              </a:xfrm>
              <a:custGeom>
                <a:avLst/>
                <a:gdLst>
                  <a:gd name="T0" fmla="*/ 0 w 42"/>
                  <a:gd name="T1" fmla="*/ 14 h 33"/>
                  <a:gd name="T2" fmla="*/ 42 w 42"/>
                  <a:gd name="T3" fmla="*/ 16 h 33"/>
                  <a:gd name="T4" fmla="*/ 0 w 42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4"/>
                    </a:moveTo>
                    <a:cubicBezTo>
                      <a:pt x="0" y="14"/>
                      <a:pt x="20" y="0"/>
                      <a:pt x="42" y="16"/>
                    </a:cubicBezTo>
                    <a:cubicBezTo>
                      <a:pt x="42" y="16"/>
                      <a:pt x="26" y="33"/>
                      <a:pt x="0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150"/>
              <p:cNvSpPr>
                <a:spLocks/>
              </p:cNvSpPr>
              <p:nvPr/>
            </p:nvSpPr>
            <p:spPr bwMode="auto">
              <a:xfrm>
                <a:off x="1065213" y="626745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151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152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153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2 w 10"/>
                  <a:gd name="T3" fmla="*/ 3 h 21"/>
                  <a:gd name="T4" fmla="*/ 6 w 10"/>
                  <a:gd name="T5" fmla="*/ 10 h 21"/>
                  <a:gd name="T6" fmla="*/ 9 w 10"/>
                  <a:gd name="T7" fmla="*/ 18 h 21"/>
                  <a:gd name="T8" fmla="*/ 10 w 10"/>
                  <a:gd name="T9" fmla="*/ 21 h 21"/>
                  <a:gd name="T10" fmla="*/ 8 w 10"/>
                  <a:gd name="T11" fmla="*/ 18 h 21"/>
                  <a:gd name="T12" fmla="*/ 4 w 10"/>
                  <a:gd name="T13" fmla="*/ 11 h 21"/>
                  <a:gd name="T14" fmla="*/ 1 w 10"/>
                  <a:gd name="T15" fmla="*/ 4 h 21"/>
                  <a:gd name="T16" fmla="*/ 0 w 1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3" y="5"/>
                      <a:pt x="4" y="8"/>
                      <a:pt x="6" y="10"/>
                    </a:cubicBezTo>
                    <a:cubicBezTo>
                      <a:pt x="7" y="13"/>
                      <a:pt x="8" y="16"/>
                      <a:pt x="9" y="18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9" y="20"/>
                      <a:pt x="8" y="18"/>
                    </a:cubicBezTo>
                    <a:cubicBezTo>
                      <a:pt x="7" y="16"/>
                      <a:pt x="6" y="14"/>
                      <a:pt x="4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154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155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Freeform 156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26"/>
                  <a:gd name="T1" fmla="*/ 0 h 2"/>
                  <a:gd name="T2" fmla="*/ 4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4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Freeform 157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158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159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15"/>
                  <a:gd name="T1" fmla="*/ 21 h 21"/>
                  <a:gd name="T2" fmla="*/ 2 w 15"/>
                  <a:gd name="T3" fmla="*/ 18 h 21"/>
                  <a:gd name="T4" fmla="*/ 7 w 15"/>
                  <a:gd name="T5" fmla="*/ 10 h 21"/>
                  <a:gd name="T6" fmla="*/ 12 w 15"/>
                  <a:gd name="T7" fmla="*/ 3 h 21"/>
                  <a:gd name="T8" fmla="*/ 15 w 15"/>
                  <a:gd name="T9" fmla="*/ 0 h 21"/>
                  <a:gd name="T10" fmla="*/ 13 w 15"/>
                  <a:gd name="T11" fmla="*/ 4 h 21"/>
                  <a:gd name="T12" fmla="*/ 8 w 15"/>
                  <a:gd name="T13" fmla="*/ 11 h 21"/>
                  <a:gd name="T14" fmla="*/ 3 w 15"/>
                  <a:gd name="T15" fmla="*/ 18 h 21"/>
                  <a:gd name="T16" fmla="*/ 0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7" y="10"/>
                    </a:cubicBezTo>
                    <a:cubicBezTo>
                      <a:pt x="8" y="8"/>
                      <a:pt x="10" y="5"/>
                      <a:pt x="12" y="3"/>
                    </a:cubicBezTo>
                    <a:cubicBezTo>
                      <a:pt x="13" y="1"/>
                      <a:pt x="15" y="0"/>
                      <a:pt x="15" y="0"/>
                    </a:cubicBezTo>
                    <a:cubicBezTo>
                      <a:pt x="15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7" y="14"/>
                      <a:pt x="5" y="17"/>
                      <a:pt x="3" y="18"/>
                    </a:cubicBezTo>
                    <a:cubicBezTo>
                      <a:pt x="2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233"/>
              <p:cNvSpPr>
                <a:spLocks/>
              </p:cNvSpPr>
              <p:nvPr/>
            </p:nvSpPr>
            <p:spPr bwMode="auto">
              <a:xfrm>
                <a:off x="1247775" y="5318125"/>
                <a:ext cx="149225" cy="698500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5 w 22"/>
                  <a:gd name="T5" fmla="*/ 0 h 103"/>
                  <a:gd name="T6" fmla="*/ 0 w 22"/>
                  <a:gd name="T7" fmla="*/ 7 h 103"/>
                  <a:gd name="T8" fmla="*/ 1 w 22"/>
                  <a:gd name="T9" fmla="*/ 43 h 103"/>
                  <a:gd name="T10" fmla="*/ 2 w 22"/>
                  <a:gd name="T11" fmla="*/ 51 h 103"/>
                  <a:gd name="T12" fmla="*/ 1 w 22"/>
                  <a:gd name="T13" fmla="*/ 59 h 103"/>
                  <a:gd name="T14" fmla="*/ 1 w 22"/>
                  <a:gd name="T15" fmla="*/ 59 h 103"/>
                  <a:gd name="T16" fmla="*/ 0 w 22"/>
                  <a:gd name="T17" fmla="*/ 96 h 103"/>
                  <a:gd name="T18" fmla="*/ 5 w 22"/>
                  <a:gd name="T19" fmla="*/ 103 h 103"/>
                  <a:gd name="T20" fmla="*/ 17 w 22"/>
                  <a:gd name="T21" fmla="*/ 103 h 103"/>
                  <a:gd name="T22" fmla="*/ 22 w 22"/>
                  <a:gd name="T23" fmla="*/ 96 h 103"/>
                  <a:gd name="T24" fmla="*/ 22 w 22"/>
                  <a:gd name="T25" fmla="*/ 94 h 103"/>
                  <a:gd name="T26" fmla="*/ 6 w 22"/>
                  <a:gd name="T27" fmla="*/ 92 h 103"/>
                  <a:gd name="T28" fmla="*/ 5 w 22"/>
                  <a:gd name="T29" fmla="*/ 92 h 103"/>
                  <a:gd name="T30" fmla="*/ 6 w 22"/>
                  <a:gd name="T31" fmla="*/ 91 h 103"/>
                  <a:gd name="T32" fmla="*/ 22 w 22"/>
                  <a:gd name="T33" fmla="*/ 90 h 103"/>
                  <a:gd name="T34" fmla="*/ 21 w 22"/>
                  <a:gd name="T35" fmla="*/ 83 h 103"/>
                  <a:gd name="T36" fmla="*/ 11 w 22"/>
                  <a:gd name="T37" fmla="*/ 82 h 103"/>
                  <a:gd name="T38" fmla="*/ 11 w 22"/>
                  <a:gd name="T39" fmla="*/ 81 h 103"/>
                  <a:gd name="T40" fmla="*/ 11 w 22"/>
                  <a:gd name="T41" fmla="*/ 80 h 103"/>
                  <a:gd name="T42" fmla="*/ 21 w 22"/>
                  <a:gd name="T43" fmla="*/ 79 h 103"/>
                  <a:gd name="T44" fmla="*/ 20 w 22"/>
                  <a:gd name="T45" fmla="*/ 58 h 103"/>
                  <a:gd name="T46" fmla="*/ 19 w 22"/>
                  <a:gd name="T47" fmla="*/ 52 h 103"/>
                  <a:gd name="T48" fmla="*/ 20 w 22"/>
                  <a:gd name="T49" fmla="*/ 45 h 103"/>
                  <a:gd name="T50" fmla="*/ 22 w 22"/>
                  <a:gd name="T51" fmla="*/ 7 h 103"/>
                  <a:gd name="T52" fmla="*/ 17 w 22"/>
                  <a:gd name="T5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2"/>
                      <a:pt x="11" y="81"/>
                      <a:pt x="11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4"/>
                      <a:pt x="19" y="52"/>
                    </a:cubicBezTo>
                    <a:cubicBezTo>
                      <a:pt x="19" y="49"/>
                      <a:pt x="19" y="47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234"/>
              <p:cNvSpPr>
                <a:spLocks/>
              </p:cNvSpPr>
              <p:nvPr/>
            </p:nvSpPr>
            <p:spPr bwMode="auto">
              <a:xfrm>
                <a:off x="1322388" y="5853113"/>
                <a:ext cx="66675" cy="28575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235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236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237"/>
              <p:cNvSpPr>
                <a:spLocks noEditPoints="1"/>
              </p:cNvSpPr>
              <p:nvPr/>
            </p:nvSpPr>
            <p:spPr bwMode="auto">
              <a:xfrm>
                <a:off x="1127125" y="6016625"/>
                <a:ext cx="127000" cy="312737"/>
              </a:xfrm>
              <a:custGeom>
                <a:avLst/>
                <a:gdLst>
                  <a:gd name="T0" fmla="*/ 19 w 19"/>
                  <a:gd name="T1" fmla="*/ 44 h 46"/>
                  <a:gd name="T2" fmla="*/ 19 w 19"/>
                  <a:gd name="T3" fmla="*/ 44 h 46"/>
                  <a:gd name="T4" fmla="*/ 19 w 19"/>
                  <a:gd name="T5" fmla="*/ 46 h 46"/>
                  <a:gd name="T6" fmla="*/ 19 w 19"/>
                  <a:gd name="T7" fmla="*/ 44 h 46"/>
                  <a:gd name="T8" fmla="*/ 0 w 19"/>
                  <a:gd name="T9" fmla="*/ 0 h 46"/>
                  <a:gd name="T10" fmla="*/ 0 w 19"/>
                  <a:gd name="T11" fmla="*/ 0 h 46"/>
                  <a:gd name="T12" fmla="*/ 0 w 19"/>
                  <a:gd name="T13" fmla="*/ 0 h 46"/>
                  <a:gd name="T14" fmla="*/ 0 w 19"/>
                  <a:gd name="T15" fmla="*/ 0 h 46"/>
                  <a:gd name="T16" fmla="*/ 0 w 19"/>
                  <a:gd name="T17" fmla="*/ 0 h 46"/>
                  <a:gd name="T18" fmla="*/ 0 w 1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46">
                    <a:moveTo>
                      <a:pt x="19" y="44"/>
                    </a:move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4"/>
                      <a:pt x="19" y="44"/>
                      <a:pt x="19" y="4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238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5 w 22"/>
                  <a:gd name="T5" fmla="*/ 0 h 102"/>
                  <a:gd name="T6" fmla="*/ 0 w 22"/>
                  <a:gd name="T7" fmla="*/ 6 h 102"/>
                  <a:gd name="T8" fmla="*/ 1 w 22"/>
                  <a:gd name="T9" fmla="*/ 22 h 102"/>
                  <a:gd name="T10" fmla="*/ 2 w 22"/>
                  <a:gd name="T11" fmla="*/ 35 h 102"/>
                  <a:gd name="T12" fmla="*/ 1 w 22"/>
                  <a:gd name="T13" fmla="*/ 41 h 102"/>
                  <a:gd name="T14" fmla="*/ 1 w 22"/>
                  <a:gd name="T15" fmla="*/ 43 h 102"/>
                  <a:gd name="T16" fmla="*/ 2 w 22"/>
                  <a:gd name="T17" fmla="*/ 51 h 102"/>
                  <a:gd name="T18" fmla="*/ 1 w 22"/>
                  <a:gd name="T19" fmla="*/ 58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  <a:gd name="T26" fmla="*/ 17 w 22"/>
                  <a:gd name="T27" fmla="*/ 102 h 102"/>
                  <a:gd name="T28" fmla="*/ 22 w 22"/>
                  <a:gd name="T29" fmla="*/ 95 h 102"/>
                  <a:gd name="T30" fmla="*/ 20 w 22"/>
                  <a:gd name="T31" fmla="*/ 58 h 102"/>
                  <a:gd name="T32" fmla="*/ 19 w 22"/>
                  <a:gd name="T33" fmla="*/ 51 h 102"/>
                  <a:gd name="T34" fmla="*/ 20 w 22"/>
                  <a:gd name="T35" fmla="*/ 44 h 102"/>
                  <a:gd name="T36" fmla="*/ 20 w 22"/>
                  <a:gd name="T37" fmla="*/ 39 h 102"/>
                  <a:gd name="T38" fmla="*/ 9 w 22"/>
                  <a:gd name="T39" fmla="*/ 38 h 102"/>
                  <a:gd name="T40" fmla="*/ 9 w 22"/>
                  <a:gd name="T41" fmla="*/ 37 h 102"/>
                  <a:gd name="T42" fmla="*/ 9 w 22"/>
                  <a:gd name="T43" fmla="*/ 37 h 102"/>
                  <a:gd name="T44" fmla="*/ 20 w 22"/>
                  <a:gd name="T45" fmla="*/ 36 h 102"/>
                  <a:gd name="T46" fmla="*/ 21 w 22"/>
                  <a:gd name="T47" fmla="*/ 28 h 102"/>
                  <a:gd name="T48" fmla="*/ 15 w 22"/>
                  <a:gd name="T49" fmla="*/ 27 h 102"/>
                  <a:gd name="T50" fmla="*/ 14 w 22"/>
                  <a:gd name="T51" fmla="*/ 27 h 102"/>
                  <a:gd name="T52" fmla="*/ 15 w 22"/>
                  <a:gd name="T53" fmla="*/ 26 h 102"/>
                  <a:gd name="T54" fmla="*/ 21 w 22"/>
                  <a:gd name="T55" fmla="*/ 25 h 102"/>
                  <a:gd name="T56" fmla="*/ 22 w 22"/>
                  <a:gd name="T57" fmla="*/ 6 h 102"/>
                  <a:gd name="T58" fmla="*/ 17 w 22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6"/>
                      <a:pt x="2" y="30"/>
                      <a:pt x="2" y="35"/>
                    </a:cubicBezTo>
                    <a:cubicBezTo>
                      <a:pt x="2" y="36"/>
                      <a:pt x="2" y="38"/>
                      <a:pt x="1" y="4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3"/>
                      <a:pt x="19" y="51"/>
                    </a:cubicBezTo>
                    <a:cubicBezTo>
                      <a:pt x="19" y="49"/>
                      <a:pt x="19" y="47"/>
                      <a:pt x="20" y="44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239"/>
              <p:cNvSpPr>
                <a:spLocks/>
              </p:cNvSpPr>
              <p:nvPr/>
            </p:nvSpPr>
            <p:spPr bwMode="auto">
              <a:xfrm>
                <a:off x="1343025" y="6207125"/>
                <a:ext cx="46038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2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240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241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242"/>
              <p:cNvSpPr>
                <a:spLocks noEditPoints="1"/>
              </p:cNvSpPr>
              <p:nvPr/>
            </p:nvSpPr>
            <p:spPr bwMode="auto">
              <a:xfrm>
                <a:off x="1073150" y="6424613"/>
                <a:ext cx="120650" cy="60325"/>
              </a:xfrm>
              <a:custGeom>
                <a:avLst/>
                <a:gdLst>
                  <a:gd name="T0" fmla="*/ 0 w 18"/>
                  <a:gd name="T1" fmla="*/ 9 h 9"/>
                  <a:gd name="T2" fmla="*/ 0 w 18"/>
                  <a:gd name="T3" fmla="*/ 9 h 9"/>
                  <a:gd name="T4" fmla="*/ 0 w 18"/>
                  <a:gd name="T5" fmla="*/ 9 h 9"/>
                  <a:gd name="T6" fmla="*/ 0 w 18"/>
                  <a:gd name="T7" fmla="*/ 9 h 9"/>
                  <a:gd name="T8" fmla="*/ 0 w 18"/>
                  <a:gd name="T9" fmla="*/ 9 h 9"/>
                  <a:gd name="T10" fmla="*/ 0 w 18"/>
                  <a:gd name="T11" fmla="*/ 9 h 9"/>
                  <a:gd name="T12" fmla="*/ 0 w 18"/>
                  <a:gd name="T13" fmla="*/ 9 h 9"/>
                  <a:gd name="T14" fmla="*/ 0 w 18"/>
                  <a:gd name="T15" fmla="*/ 9 h 9"/>
                  <a:gd name="T16" fmla="*/ 0 w 18"/>
                  <a:gd name="T17" fmla="*/ 9 h 9"/>
                  <a:gd name="T18" fmla="*/ 5 w 18"/>
                  <a:gd name="T19" fmla="*/ 8 h 9"/>
                  <a:gd name="T20" fmla="*/ 5 w 18"/>
                  <a:gd name="T21" fmla="*/ 8 h 9"/>
                  <a:gd name="T22" fmla="*/ 5 w 18"/>
                  <a:gd name="T23" fmla="*/ 8 h 9"/>
                  <a:gd name="T24" fmla="*/ 5 w 18"/>
                  <a:gd name="T25" fmla="*/ 8 h 9"/>
                  <a:gd name="T26" fmla="*/ 5 w 18"/>
                  <a:gd name="T27" fmla="*/ 8 h 9"/>
                  <a:gd name="T28" fmla="*/ 5 w 18"/>
                  <a:gd name="T29" fmla="*/ 8 h 9"/>
                  <a:gd name="T30" fmla="*/ 5 w 18"/>
                  <a:gd name="T31" fmla="*/ 8 h 9"/>
                  <a:gd name="T32" fmla="*/ 5 w 18"/>
                  <a:gd name="T33" fmla="*/ 8 h 9"/>
                  <a:gd name="T34" fmla="*/ 5 w 18"/>
                  <a:gd name="T35" fmla="*/ 8 h 9"/>
                  <a:gd name="T36" fmla="*/ 5 w 18"/>
                  <a:gd name="T37" fmla="*/ 7 h 9"/>
                  <a:gd name="T38" fmla="*/ 5 w 18"/>
                  <a:gd name="T39" fmla="*/ 7 h 9"/>
                  <a:gd name="T40" fmla="*/ 5 w 18"/>
                  <a:gd name="T41" fmla="*/ 7 h 9"/>
                  <a:gd name="T42" fmla="*/ 5 w 18"/>
                  <a:gd name="T43" fmla="*/ 7 h 9"/>
                  <a:gd name="T44" fmla="*/ 5 w 18"/>
                  <a:gd name="T45" fmla="*/ 7 h 9"/>
                  <a:gd name="T46" fmla="*/ 5 w 18"/>
                  <a:gd name="T47" fmla="*/ 7 h 9"/>
                  <a:gd name="T48" fmla="*/ 18 w 18"/>
                  <a:gd name="T49" fmla="*/ 0 h 9"/>
                  <a:gd name="T50" fmla="*/ 5 w 18"/>
                  <a:gd name="T51" fmla="*/ 7 h 9"/>
                  <a:gd name="T52" fmla="*/ 18 w 18"/>
                  <a:gd name="T53" fmla="*/ 0 h 9"/>
                  <a:gd name="T54" fmla="*/ 18 w 18"/>
                  <a:gd name="T55" fmla="*/ 0 h 9"/>
                  <a:gd name="T56" fmla="*/ 18 w 18"/>
                  <a:gd name="T57" fmla="*/ 0 h 9"/>
                  <a:gd name="T58" fmla="*/ 18 w 18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18" y="0"/>
                    </a:moveTo>
                    <a:cubicBezTo>
                      <a:pt x="15" y="3"/>
                      <a:pt x="11" y="5"/>
                      <a:pt x="5" y="7"/>
                    </a:cubicBezTo>
                    <a:cubicBezTo>
                      <a:pt x="11" y="5"/>
                      <a:pt x="15" y="3"/>
                      <a:pt x="18" y="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243"/>
              <p:cNvSpPr>
                <a:spLocks noEditPoints="1"/>
              </p:cNvSpPr>
              <p:nvPr/>
            </p:nvSpPr>
            <p:spPr bwMode="auto">
              <a:xfrm>
                <a:off x="1112838" y="6016625"/>
                <a:ext cx="149225" cy="258762"/>
              </a:xfrm>
              <a:custGeom>
                <a:avLst/>
                <a:gdLst>
                  <a:gd name="T0" fmla="*/ 7 w 22"/>
                  <a:gd name="T1" fmla="*/ 8 h 38"/>
                  <a:gd name="T2" fmla="*/ 7 w 22"/>
                  <a:gd name="T3" fmla="*/ 8 h 38"/>
                  <a:gd name="T4" fmla="*/ 7 w 22"/>
                  <a:gd name="T5" fmla="*/ 8 h 38"/>
                  <a:gd name="T6" fmla="*/ 9 w 22"/>
                  <a:gd name="T7" fmla="*/ 11 h 38"/>
                  <a:gd name="T8" fmla="*/ 13 w 22"/>
                  <a:gd name="T9" fmla="*/ 18 h 38"/>
                  <a:gd name="T10" fmla="*/ 16 w 22"/>
                  <a:gd name="T11" fmla="*/ 26 h 38"/>
                  <a:gd name="T12" fmla="*/ 17 w 22"/>
                  <a:gd name="T13" fmla="*/ 29 h 38"/>
                  <a:gd name="T14" fmla="*/ 17 w 22"/>
                  <a:gd name="T15" fmla="*/ 29 h 38"/>
                  <a:gd name="T16" fmla="*/ 15 w 22"/>
                  <a:gd name="T17" fmla="*/ 26 h 38"/>
                  <a:gd name="T18" fmla="*/ 11 w 22"/>
                  <a:gd name="T19" fmla="*/ 19 h 38"/>
                  <a:gd name="T20" fmla="*/ 8 w 22"/>
                  <a:gd name="T21" fmla="*/ 12 h 38"/>
                  <a:gd name="T22" fmla="*/ 7 w 22"/>
                  <a:gd name="T23" fmla="*/ 8 h 38"/>
                  <a:gd name="T24" fmla="*/ 2 w 22"/>
                  <a:gd name="T25" fmla="*/ 0 h 38"/>
                  <a:gd name="T26" fmla="*/ 2 w 22"/>
                  <a:gd name="T27" fmla="*/ 0 h 38"/>
                  <a:gd name="T28" fmla="*/ 2 w 22"/>
                  <a:gd name="T29" fmla="*/ 0 h 38"/>
                  <a:gd name="T30" fmla="*/ 2 w 22"/>
                  <a:gd name="T31" fmla="*/ 0 h 38"/>
                  <a:gd name="T32" fmla="*/ 2 w 22"/>
                  <a:gd name="T33" fmla="*/ 0 h 38"/>
                  <a:gd name="T34" fmla="*/ 2 w 22"/>
                  <a:gd name="T35" fmla="*/ 0 h 38"/>
                  <a:gd name="T36" fmla="*/ 12 w 22"/>
                  <a:gd name="T37" fmla="*/ 32 h 38"/>
                  <a:gd name="T38" fmla="*/ 21 w 22"/>
                  <a:gd name="T39" fmla="*/ 37 h 38"/>
                  <a:gd name="T40" fmla="*/ 22 w 22"/>
                  <a:gd name="T41" fmla="*/ 37 h 38"/>
                  <a:gd name="T42" fmla="*/ 22 w 22"/>
                  <a:gd name="T43" fmla="*/ 38 h 38"/>
                  <a:gd name="T44" fmla="*/ 21 w 22"/>
                  <a:gd name="T45" fmla="*/ 25 h 38"/>
                  <a:gd name="T46" fmla="*/ 21 w 22"/>
                  <a:gd name="T47" fmla="*/ 26 h 38"/>
                  <a:gd name="T48" fmla="*/ 2 w 22"/>
                  <a:gd name="T49" fmla="*/ 0 h 38"/>
                  <a:gd name="T50" fmla="*/ 2 w 22"/>
                  <a:gd name="T5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3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9" y="11"/>
                    </a:cubicBezTo>
                    <a:cubicBezTo>
                      <a:pt x="10" y="13"/>
                      <a:pt x="11" y="16"/>
                      <a:pt x="13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6" y="28"/>
                      <a:pt x="15" y="26"/>
                    </a:cubicBezTo>
                    <a:cubicBezTo>
                      <a:pt x="14" y="24"/>
                      <a:pt x="13" y="22"/>
                      <a:pt x="11" y="19"/>
                    </a:cubicBezTo>
                    <a:cubicBezTo>
                      <a:pt x="10" y="16"/>
                      <a:pt x="9" y="14"/>
                      <a:pt x="8" y="12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5" y="33"/>
                      <a:pt x="18" y="35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2" y="33"/>
                      <a:pt x="21" y="29"/>
                      <a:pt x="21" y="25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6" y="5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244"/>
              <p:cNvSpPr>
                <a:spLocks noEditPoints="1"/>
              </p:cNvSpPr>
              <p:nvPr/>
            </p:nvSpPr>
            <p:spPr bwMode="auto">
              <a:xfrm>
                <a:off x="971550" y="6213475"/>
                <a:ext cx="282575" cy="101600"/>
              </a:xfrm>
              <a:custGeom>
                <a:avLst/>
                <a:gdLst>
                  <a:gd name="T0" fmla="*/ 10 w 42"/>
                  <a:gd name="T1" fmla="*/ 6 h 15"/>
                  <a:gd name="T2" fmla="*/ 10 w 42"/>
                  <a:gd name="T3" fmla="*/ 6 h 15"/>
                  <a:gd name="T4" fmla="*/ 14 w 42"/>
                  <a:gd name="T5" fmla="*/ 6 h 15"/>
                  <a:gd name="T6" fmla="*/ 23 w 42"/>
                  <a:gd name="T7" fmla="*/ 6 h 15"/>
                  <a:gd name="T8" fmla="*/ 32 w 42"/>
                  <a:gd name="T9" fmla="*/ 7 h 15"/>
                  <a:gd name="T10" fmla="*/ 36 w 42"/>
                  <a:gd name="T11" fmla="*/ 8 h 15"/>
                  <a:gd name="T12" fmla="*/ 36 w 42"/>
                  <a:gd name="T13" fmla="*/ 8 h 15"/>
                  <a:gd name="T14" fmla="*/ 32 w 42"/>
                  <a:gd name="T15" fmla="*/ 8 h 15"/>
                  <a:gd name="T16" fmla="*/ 32 w 42"/>
                  <a:gd name="T17" fmla="*/ 8 h 15"/>
                  <a:gd name="T18" fmla="*/ 31 w 42"/>
                  <a:gd name="T19" fmla="*/ 8 h 15"/>
                  <a:gd name="T20" fmla="*/ 23 w 42"/>
                  <a:gd name="T21" fmla="*/ 8 h 15"/>
                  <a:gd name="T22" fmla="*/ 14 w 42"/>
                  <a:gd name="T23" fmla="*/ 7 h 15"/>
                  <a:gd name="T24" fmla="*/ 10 w 42"/>
                  <a:gd name="T25" fmla="*/ 6 h 15"/>
                  <a:gd name="T26" fmla="*/ 10 w 42"/>
                  <a:gd name="T27" fmla="*/ 6 h 15"/>
                  <a:gd name="T28" fmla="*/ 19 w 42"/>
                  <a:gd name="T29" fmla="*/ 0 h 15"/>
                  <a:gd name="T30" fmla="*/ 0 w 42"/>
                  <a:gd name="T31" fmla="*/ 6 h 15"/>
                  <a:gd name="T32" fmla="*/ 0 w 42"/>
                  <a:gd name="T33" fmla="*/ 6 h 15"/>
                  <a:gd name="T34" fmla="*/ 24 w 42"/>
                  <a:gd name="T35" fmla="*/ 15 h 15"/>
                  <a:gd name="T36" fmla="*/ 31 w 42"/>
                  <a:gd name="T37" fmla="*/ 14 h 15"/>
                  <a:gd name="T38" fmla="*/ 42 w 42"/>
                  <a:gd name="T39" fmla="*/ 8 h 15"/>
                  <a:gd name="T40" fmla="*/ 33 w 42"/>
                  <a:gd name="T41" fmla="*/ 3 h 15"/>
                  <a:gd name="T42" fmla="*/ 33 w 42"/>
                  <a:gd name="T43" fmla="*/ 3 h 15"/>
                  <a:gd name="T44" fmla="*/ 19 w 42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4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13"/>
                      <a:pt x="18" y="15"/>
                      <a:pt x="24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4" y="12"/>
                      <a:pt x="38" y="10"/>
                      <a:pt x="42" y="8"/>
                    </a:cubicBezTo>
                    <a:cubicBezTo>
                      <a:pt x="39" y="6"/>
                      <a:pt x="36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245"/>
              <p:cNvSpPr>
                <a:spLocks noEditPoints="1"/>
              </p:cNvSpPr>
              <p:nvPr/>
            </p:nvSpPr>
            <p:spPr bwMode="auto">
              <a:xfrm>
                <a:off x="1065213" y="6267450"/>
                <a:ext cx="196850" cy="217487"/>
              </a:xfrm>
              <a:custGeom>
                <a:avLst/>
                <a:gdLst>
                  <a:gd name="T0" fmla="*/ 10 w 29"/>
                  <a:gd name="T1" fmla="*/ 26 h 32"/>
                  <a:gd name="T2" fmla="*/ 12 w 29"/>
                  <a:gd name="T3" fmla="*/ 23 h 32"/>
                  <a:gd name="T4" fmla="*/ 17 w 29"/>
                  <a:gd name="T5" fmla="*/ 15 h 32"/>
                  <a:gd name="T6" fmla="*/ 22 w 29"/>
                  <a:gd name="T7" fmla="*/ 8 h 32"/>
                  <a:gd name="T8" fmla="*/ 25 w 29"/>
                  <a:gd name="T9" fmla="*/ 5 h 32"/>
                  <a:gd name="T10" fmla="*/ 25 w 29"/>
                  <a:gd name="T11" fmla="*/ 5 h 32"/>
                  <a:gd name="T12" fmla="*/ 23 w 29"/>
                  <a:gd name="T13" fmla="*/ 9 h 32"/>
                  <a:gd name="T14" fmla="*/ 18 w 29"/>
                  <a:gd name="T15" fmla="*/ 16 h 32"/>
                  <a:gd name="T16" fmla="*/ 13 w 29"/>
                  <a:gd name="T17" fmla="*/ 23 h 32"/>
                  <a:gd name="T18" fmla="*/ 10 w 29"/>
                  <a:gd name="T19" fmla="*/ 26 h 32"/>
                  <a:gd name="T20" fmla="*/ 10 w 29"/>
                  <a:gd name="T21" fmla="*/ 26 h 32"/>
                  <a:gd name="T22" fmla="*/ 10 w 29"/>
                  <a:gd name="T23" fmla="*/ 26 h 32"/>
                  <a:gd name="T24" fmla="*/ 29 w 29"/>
                  <a:gd name="T25" fmla="*/ 0 h 32"/>
                  <a:gd name="T26" fmla="*/ 28 w 29"/>
                  <a:gd name="T27" fmla="*/ 0 h 32"/>
                  <a:gd name="T28" fmla="*/ 17 w 29"/>
                  <a:gd name="T29" fmla="*/ 6 h 32"/>
                  <a:gd name="T30" fmla="*/ 17 w 29"/>
                  <a:gd name="T31" fmla="*/ 6 h 32"/>
                  <a:gd name="T32" fmla="*/ 1 w 29"/>
                  <a:gd name="T33" fmla="*/ 32 h 32"/>
                  <a:gd name="T34" fmla="*/ 1 w 29"/>
                  <a:gd name="T35" fmla="*/ 32 h 32"/>
                  <a:gd name="T36" fmla="*/ 1 w 29"/>
                  <a:gd name="T37" fmla="*/ 32 h 32"/>
                  <a:gd name="T38" fmla="*/ 1 w 29"/>
                  <a:gd name="T39" fmla="*/ 32 h 32"/>
                  <a:gd name="T40" fmla="*/ 1 w 29"/>
                  <a:gd name="T41" fmla="*/ 32 h 32"/>
                  <a:gd name="T42" fmla="*/ 1 w 29"/>
                  <a:gd name="T43" fmla="*/ 32 h 32"/>
                  <a:gd name="T44" fmla="*/ 1 w 29"/>
                  <a:gd name="T45" fmla="*/ 32 h 32"/>
                  <a:gd name="T46" fmla="*/ 6 w 29"/>
                  <a:gd name="T47" fmla="*/ 31 h 32"/>
                  <a:gd name="T48" fmla="*/ 6 w 29"/>
                  <a:gd name="T49" fmla="*/ 31 h 32"/>
                  <a:gd name="T50" fmla="*/ 6 w 29"/>
                  <a:gd name="T51" fmla="*/ 31 h 32"/>
                  <a:gd name="T52" fmla="*/ 6 w 29"/>
                  <a:gd name="T53" fmla="*/ 31 h 32"/>
                  <a:gd name="T54" fmla="*/ 6 w 29"/>
                  <a:gd name="T55" fmla="*/ 31 h 32"/>
                  <a:gd name="T56" fmla="*/ 6 w 29"/>
                  <a:gd name="T57" fmla="*/ 31 h 32"/>
                  <a:gd name="T58" fmla="*/ 6 w 29"/>
                  <a:gd name="T59" fmla="*/ 30 h 32"/>
                  <a:gd name="T60" fmla="*/ 6 w 29"/>
                  <a:gd name="T61" fmla="*/ 30 h 32"/>
                  <a:gd name="T62" fmla="*/ 6 w 29"/>
                  <a:gd name="T63" fmla="*/ 30 h 32"/>
                  <a:gd name="T64" fmla="*/ 6 w 29"/>
                  <a:gd name="T65" fmla="*/ 30 h 32"/>
                  <a:gd name="T66" fmla="*/ 6 w 29"/>
                  <a:gd name="T67" fmla="*/ 30 h 32"/>
                  <a:gd name="T68" fmla="*/ 19 w 29"/>
                  <a:gd name="T69" fmla="*/ 23 h 32"/>
                  <a:gd name="T70" fmla="*/ 19 w 29"/>
                  <a:gd name="T71" fmla="*/ 23 h 32"/>
                  <a:gd name="T72" fmla="*/ 19 w 29"/>
                  <a:gd name="T73" fmla="*/ 23 h 32"/>
                  <a:gd name="T74" fmla="*/ 28 w 29"/>
                  <a:gd name="T75" fmla="*/ 6 h 32"/>
                  <a:gd name="T76" fmla="*/ 28 w 29"/>
                  <a:gd name="T77" fmla="*/ 7 h 32"/>
                  <a:gd name="T78" fmla="*/ 28 w 29"/>
                  <a:gd name="T79" fmla="*/ 7 h 32"/>
                  <a:gd name="T80" fmla="*/ 28 w 29"/>
                  <a:gd name="T81" fmla="*/ 7 h 32"/>
                  <a:gd name="T82" fmla="*/ 29 w 29"/>
                  <a:gd name="T83" fmla="*/ 1 h 32"/>
                  <a:gd name="T84" fmla="*/ 29 w 29"/>
                  <a:gd name="T8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32">
                    <a:moveTo>
                      <a:pt x="10" y="26"/>
                    </a:moveTo>
                    <a:cubicBezTo>
                      <a:pt x="10" y="26"/>
                      <a:pt x="11" y="25"/>
                      <a:pt x="12" y="23"/>
                    </a:cubicBezTo>
                    <a:cubicBezTo>
                      <a:pt x="13" y="21"/>
                      <a:pt x="15" y="18"/>
                      <a:pt x="17" y="15"/>
                    </a:cubicBezTo>
                    <a:cubicBezTo>
                      <a:pt x="18" y="13"/>
                      <a:pt x="20" y="10"/>
                      <a:pt x="22" y="8"/>
                    </a:cubicBezTo>
                    <a:cubicBezTo>
                      <a:pt x="23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7"/>
                      <a:pt x="23" y="9"/>
                    </a:cubicBezTo>
                    <a:cubicBezTo>
                      <a:pt x="22" y="11"/>
                      <a:pt x="20" y="14"/>
                      <a:pt x="18" y="16"/>
                    </a:cubicBezTo>
                    <a:cubicBezTo>
                      <a:pt x="17" y="19"/>
                      <a:pt x="15" y="22"/>
                      <a:pt x="13" y="23"/>
                    </a:cubicBezTo>
                    <a:cubicBezTo>
                      <a:pt x="12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0" y="18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" y="32"/>
                      <a:pt x="4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2" y="28"/>
                      <a:pt x="16" y="26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5" y="17"/>
                      <a:pt x="28" y="11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4"/>
                      <a:pt x="29" y="2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246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247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248"/>
              <p:cNvSpPr>
                <a:spLocks/>
              </p:cNvSpPr>
              <p:nvPr/>
            </p:nvSpPr>
            <p:spPr bwMode="auto">
              <a:xfrm>
                <a:off x="1160463" y="6070600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4 w 10"/>
                  <a:gd name="T9" fmla="*/ 11 h 21"/>
                  <a:gd name="T10" fmla="*/ 8 w 10"/>
                  <a:gd name="T11" fmla="*/ 18 h 21"/>
                  <a:gd name="T12" fmla="*/ 10 w 10"/>
                  <a:gd name="T13" fmla="*/ 21 h 21"/>
                  <a:gd name="T14" fmla="*/ 10 w 10"/>
                  <a:gd name="T15" fmla="*/ 21 h 21"/>
                  <a:gd name="T16" fmla="*/ 10 w 10"/>
                  <a:gd name="T17" fmla="*/ 21 h 21"/>
                  <a:gd name="T18" fmla="*/ 9 w 10"/>
                  <a:gd name="T19" fmla="*/ 18 h 21"/>
                  <a:gd name="T20" fmla="*/ 6 w 10"/>
                  <a:gd name="T21" fmla="*/ 10 h 21"/>
                  <a:gd name="T22" fmla="*/ 2 w 10"/>
                  <a:gd name="T23" fmla="*/ 3 h 21"/>
                  <a:gd name="T24" fmla="*/ 0 w 10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4" y="11"/>
                    </a:cubicBezTo>
                    <a:cubicBezTo>
                      <a:pt x="6" y="14"/>
                      <a:pt x="7" y="16"/>
                      <a:pt x="8" y="18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0"/>
                      <a:pt x="9" y="18"/>
                    </a:cubicBezTo>
                    <a:cubicBezTo>
                      <a:pt x="8" y="16"/>
                      <a:pt x="7" y="13"/>
                      <a:pt x="6" y="10"/>
                    </a:cubicBezTo>
                    <a:cubicBezTo>
                      <a:pt x="4" y="8"/>
                      <a:pt x="3" y="5"/>
                      <a:pt x="2" y="3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249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250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251"/>
              <p:cNvSpPr>
                <a:spLocks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1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4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4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7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252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close/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253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254"/>
              <p:cNvSpPr>
                <a:spLocks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15 w 15"/>
                  <a:gd name="T1" fmla="*/ 0 h 21"/>
                  <a:gd name="T2" fmla="*/ 12 w 15"/>
                  <a:gd name="T3" fmla="*/ 3 h 21"/>
                  <a:gd name="T4" fmla="*/ 7 w 15"/>
                  <a:gd name="T5" fmla="*/ 10 h 21"/>
                  <a:gd name="T6" fmla="*/ 2 w 15"/>
                  <a:gd name="T7" fmla="*/ 18 h 21"/>
                  <a:gd name="T8" fmla="*/ 0 w 15"/>
                  <a:gd name="T9" fmla="*/ 21 h 21"/>
                  <a:gd name="T10" fmla="*/ 0 w 15"/>
                  <a:gd name="T11" fmla="*/ 21 h 21"/>
                  <a:gd name="T12" fmla="*/ 0 w 15"/>
                  <a:gd name="T13" fmla="*/ 21 h 21"/>
                  <a:gd name="T14" fmla="*/ 3 w 15"/>
                  <a:gd name="T15" fmla="*/ 18 h 21"/>
                  <a:gd name="T16" fmla="*/ 8 w 15"/>
                  <a:gd name="T17" fmla="*/ 11 h 21"/>
                  <a:gd name="T18" fmla="*/ 13 w 15"/>
                  <a:gd name="T19" fmla="*/ 4 h 21"/>
                  <a:gd name="T20" fmla="*/ 15 w 15"/>
                  <a:gd name="T21" fmla="*/ 0 h 21"/>
                  <a:gd name="T22" fmla="*/ 15 w 15"/>
                  <a:gd name="T23" fmla="*/ 0 h 21"/>
                  <a:gd name="T24" fmla="*/ 15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15" y="0"/>
                    </a:moveTo>
                    <a:cubicBezTo>
                      <a:pt x="15" y="0"/>
                      <a:pt x="13" y="1"/>
                      <a:pt x="12" y="3"/>
                    </a:cubicBezTo>
                    <a:cubicBezTo>
                      <a:pt x="10" y="5"/>
                      <a:pt x="8" y="8"/>
                      <a:pt x="7" y="10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2" y="20"/>
                      <a:pt x="3" y="18"/>
                    </a:cubicBezTo>
                    <a:cubicBezTo>
                      <a:pt x="5" y="17"/>
                      <a:pt x="7" y="14"/>
                      <a:pt x="8" y="11"/>
                    </a:cubicBezTo>
                    <a:cubicBezTo>
                      <a:pt x="10" y="9"/>
                      <a:pt x="12" y="6"/>
                      <a:pt x="13" y="4"/>
                    </a:cubicBezTo>
                    <a:cubicBezTo>
                      <a:pt x="14" y="2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8" name="组合 417"/>
            <p:cNvGrpSpPr/>
            <p:nvPr/>
          </p:nvGrpSpPr>
          <p:grpSpPr>
            <a:xfrm>
              <a:off x="1585913" y="4578350"/>
              <a:ext cx="390525" cy="2055814"/>
              <a:chOff x="1585913" y="4578350"/>
              <a:chExt cx="390525" cy="2055814"/>
            </a:xfrm>
          </p:grpSpPr>
          <p:sp>
            <p:nvSpPr>
              <p:cNvPr id="284" name="Freeform 92"/>
              <p:cNvSpPr>
                <a:spLocks/>
              </p:cNvSpPr>
              <p:nvPr/>
            </p:nvSpPr>
            <p:spPr bwMode="auto">
              <a:xfrm>
                <a:off x="1685925" y="5826126"/>
                <a:ext cx="155575" cy="258763"/>
              </a:xfrm>
              <a:custGeom>
                <a:avLst/>
                <a:gdLst>
                  <a:gd name="T0" fmla="*/ 20 w 23"/>
                  <a:gd name="T1" fmla="*/ 0 h 38"/>
                  <a:gd name="T2" fmla="*/ 0 w 23"/>
                  <a:gd name="T3" fmla="*/ 38 h 38"/>
                  <a:gd name="T4" fmla="*/ 20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20" y="0"/>
                    </a:moveTo>
                    <a:cubicBezTo>
                      <a:pt x="20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93"/>
              <p:cNvSpPr>
                <a:spLocks/>
              </p:cNvSpPr>
              <p:nvPr/>
            </p:nvSpPr>
            <p:spPr bwMode="auto">
              <a:xfrm>
                <a:off x="1685925" y="5975351"/>
                <a:ext cx="290513" cy="225425"/>
              </a:xfrm>
              <a:custGeom>
                <a:avLst/>
                <a:gdLst>
                  <a:gd name="T0" fmla="*/ 43 w 43"/>
                  <a:gd name="T1" fmla="*/ 13 h 33"/>
                  <a:gd name="T2" fmla="*/ 0 w 43"/>
                  <a:gd name="T3" fmla="*/ 16 h 33"/>
                  <a:gd name="T4" fmla="*/ 43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43" y="13"/>
                    </a:moveTo>
                    <a:cubicBezTo>
                      <a:pt x="43" y="13"/>
                      <a:pt x="23" y="0"/>
                      <a:pt x="0" y="16"/>
                    </a:cubicBezTo>
                    <a:cubicBezTo>
                      <a:pt x="0" y="16"/>
                      <a:pt x="17" y="33"/>
                      <a:pt x="43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94"/>
              <p:cNvSpPr>
                <a:spLocks/>
              </p:cNvSpPr>
              <p:nvPr/>
            </p:nvSpPr>
            <p:spPr bwMode="auto">
              <a:xfrm>
                <a:off x="1666875" y="6084888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3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1"/>
                      <a:pt x="3" y="0"/>
                    </a:cubicBezTo>
                    <a:cubicBezTo>
                      <a:pt x="3" y="0"/>
                      <a:pt x="0" y="23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95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96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97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7 w 11"/>
                  <a:gd name="T5" fmla="*/ 11 h 21"/>
                  <a:gd name="T6" fmla="*/ 3 w 11"/>
                  <a:gd name="T7" fmla="*/ 18 h 21"/>
                  <a:gd name="T8" fmla="*/ 0 w 11"/>
                  <a:gd name="T9" fmla="*/ 21 h 21"/>
                  <a:gd name="T10" fmla="*/ 2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1" y="1"/>
                      <a:pt x="10" y="3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5" y="13"/>
                      <a:pt x="4" y="16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1" y="20"/>
                      <a:pt x="2" y="17"/>
                    </a:cubicBezTo>
                    <a:cubicBezTo>
                      <a:pt x="2" y="15"/>
                      <a:pt x="4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98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99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100"/>
              <p:cNvSpPr>
                <a:spLocks/>
              </p:cNvSpPr>
              <p:nvPr/>
            </p:nvSpPr>
            <p:spPr bwMode="auto">
              <a:xfrm>
                <a:off x="1733550" y="6064251"/>
                <a:ext cx="176213" cy="20638"/>
              </a:xfrm>
              <a:custGeom>
                <a:avLst/>
                <a:gdLst>
                  <a:gd name="T0" fmla="*/ 26 w 26"/>
                  <a:gd name="T1" fmla="*/ 1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3 h 3"/>
                  <a:gd name="T10" fmla="*/ 4 w 26"/>
                  <a:gd name="T11" fmla="*/ 2 h 3"/>
                  <a:gd name="T12" fmla="*/ 13 w 26"/>
                  <a:gd name="T13" fmla="*/ 1 h 3"/>
                  <a:gd name="T14" fmla="*/ 22 w 26"/>
                  <a:gd name="T15" fmla="*/ 0 h 3"/>
                  <a:gd name="T16" fmla="*/ 26 w 26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1"/>
                    </a:moveTo>
                    <a:cubicBezTo>
                      <a:pt x="26" y="1"/>
                      <a:pt x="24" y="1"/>
                      <a:pt x="22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3"/>
                      <a:pt x="7" y="3"/>
                      <a:pt x="4" y="3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4" y="2"/>
                    </a:cubicBezTo>
                    <a:cubicBezTo>
                      <a:pt x="6" y="1"/>
                      <a:pt x="10" y="1"/>
                      <a:pt x="13" y="1"/>
                    </a:cubicBezTo>
                    <a:cubicBezTo>
                      <a:pt x="16" y="1"/>
                      <a:pt x="19" y="0"/>
                      <a:pt x="22" y="0"/>
                    </a:cubicBezTo>
                    <a:cubicBezTo>
                      <a:pt x="24" y="0"/>
                      <a:pt x="26" y="1"/>
                      <a:pt x="26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101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102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103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2 w 14"/>
                  <a:gd name="T3" fmla="*/ 18 h 21"/>
                  <a:gd name="T4" fmla="*/ 6 w 14"/>
                  <a:gd name="T5" fmla="*/ 11 h 21"/>
                  <a:gd name="T6" fmla="*/ 2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3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2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5" y="9"/>
                      <a:pt x="3" y="6"/>
                      <a:pt x="2" y="4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3"/>
                    </a:cubicBezTo>
                    <a:cubicBezTo>
                      <a:pt x="5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3" y="18"/>
                    </a:cubicBezTo>
                    <a:cubicBezTo>
                      <a:pt x="14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20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21"/>
              <p:cNvSpPr>
                <a:spLocks/>
              </p:cNvSpPr>
              <p:nvPr/>
            </p:nvSpPr>
            <p:spPr bwMode="auto">
              <a:xfrm>
                <a:off x="1693863" y="5100638"/>
                <a:ext cx="153988" cy="257175"/>
              </a:xfrm>
              <a:custGeom>
                <a:avLst/>
                <a:gdLst>
                  <a:gd name="T0" fmla="*/ 19 w 23"/>
                  <a:gd name="T1" fmla="*/ 0 h 38"/>
                  <a:gd name="T2" fmla="*/ 0 w 23"/>
                  <a:gd name="T3" fmla="*/ 38 h 38"/>
                  <a:gd name="T4" fmla="*/ 19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19" y="0"/>
                    </a:moveTo>
                    <a:cubicBezTo>
                      <a:pt x="19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1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Freeform 122"/>
              <p:cNvSpPr>
                <a:spLocks/>
              </p:cNvSpPr>
              <p:nvPr/>
            </p:nvSpPr>
            <p:spPr bwMode="auto">
              <a:xfrm>
                <a:off x="1693863" y="5249863"/>
                <a:ext cx="282575" cy="223838"/>
              </a:xfrm>
              <a:custGeom>
                <a:avLst/>
                <a:gdLst>
                  <a:gd name="T0" fmla="*/ 42 w 42"/>
                  <a:gd name="T1" fmla="*/ 13 h 33"/>
                  <a:gd name="T2" fmla="*/ 0 w 42"/>
                  <a:gd name="T3" fmla="*/ 16 h 33"/>
                  <a:gd name="T4" fmla="*/ 42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42" y="13"/>
                    </a:moveTo>
                    <a:cubicBezTo>
                      <a:pt x="42" y="13"/>
                      <a:pt x="22" y="0"/>
                      <a:pt x="0" y="16"/>
                    </a:cubicBezTo>
                    <a:cubicBezTo>
                      <a:pt x="0" y="16"/>
                      <a:pt x="17" y="33"/>
                      <a:pt x="42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Freeform 123"/>
              <p:cNvSpPr>
                <a:spLocks/>
              </p:cNvSpPr>
              <p:nvPr/>
            </p:nvSpPr>
            <p:spPr bwMode="auto">
              <a:xfrm>
                <a:off x="1666875" y="5357813"/>
                <a:ext cx="222250" cy="217488"/>
              </a:xfrm>
              <a:custGeom>
                <a:avLst/>
                <a:gdLst>
                  <a:gd name="T0" fmla="*/ 32 w 33"/>
                  <a:gd name="T1" fmla="*/ 32 h 32"/>
                  <a:gd name="T2" fmla="*/ 4 w 33"/>
                  <a:gd name="T3" fmla="*/ 0 h 32"/>
                  <a:gd name="T4" fmla="*/ 32 w 33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2">
                    <a:moveTo>
                      <a:pt x="32" y="32"/>
                    </a:moveTo>
                    <a:cubicBezTo>
                      <a:pt x="32" y="32"/>
                      <a:pt x="33" y="11"/>
                      <a:pt x="4" y="0"/>
                    </a:cubicBezTo>
                    <a:cubicBezTo>
                      <a:pt x="4" y="0"/>
                      <a:pt x="0" y="23"/>
                      <a:pt x="32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" name="Freeform 124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" name="Freeform 125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" name="Freeform 126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6 w 11"/>
                  <a:gd name="T5" fmla="*/ 11 h 21"/>
                  <a:gd name="T6" fmla="*/ 2 w 11"/>
                  <a:gd name="T7" fmla="*/ 18 h 21"/>
                  <a:gd name="T8" fmla="*/ 0 w 11"/>
                  <a:gd name="T9" fmla="*/ 21 h 21"/>
                  <a:gd name="T10" fmla="*/ 1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0" y="1"/>
                      <a:pt x="10" y="3"/>
                    </a:cubicBezTo>
                    <a:cubicBezTo>
                      <a:pt x="9" y="5"/>
                      <a:pt x="8" y="8"/>
                      <a:pt x="6" y="11"/>
                    </a:cubicBezTo>
                    <a:cubicBezTo>
                      <a:pt x="5" y="13"/>
                      <a:pt x="4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0"/>
                      <a:pt x="1" y="17"/>
                    </a:cubicBezTo>
                    <a:cubicBezTo>
                      <a:pt x="2" y="15"/>
                      <a:pt x="3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" name="Freeform 127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" name="Freeform 128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" name="Freeform 129"/>
              <p:cNvSpPr>
                <a:spLocks/>
              </p:cNvSpPr>
              <p:nvPr/>
            </p:nvSpPr>
            <p:spPr bwMode="auto">
              <a:xfrm>
                <a:off x="1739900" y="5337176"/>
                <a:ext cx="169863" cy="20638"/>
              </a:xfrm>
              <a:custGeom>
                <a:avLst/>
                <a:gdLst>
                  <a:gd name="T0" fmla="*/ 25 w 25"/>
                  <a:gd name="T1" fmla="*/ 1 h 3"/>
                  <a:gd name="T2" fmla="*/ 21 w 25"/>
                  <a:gd name="T3" fmla="*/ 1 h 3"/>
                  <a:gd name="T4" fmla="*/ 13 w 25"/>
                  <a:gd name="T5" fmla="*/ 2 h 3"/>
                  <a:gd name="T6" fmla="*/ 4 w 25"/>
                  <a:gd name="T7" fmla="*/ 3 h 3"/>
                  <a:gd name="T8" fmla="*/ 0 w 25"/>
                  <a:gd name="T9" fmla="*/ 3 h 3"/>
                  <a:gd name="T10" fmla="*/ 4 w 25"/>
                  <a:gd name="T11" fmla="*/ 2 h 3"/>
                  <a:gd name="T12" fmla="*/ 12 w 25"/>
                  <a:gd name="T13" fmla="*/ 1 h 3"/>
                  <a:gd name="T14" fmla="*/ 21 w 25"/>
                  <a:gd name="T15" fmla="*/ 0 h 3"/>
                  <a:gd name="T16" fmla="*/ 25 w 25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">
                    <a:moveTo>
                      <a:pt x="25" y="1"/>
                    </a:moveTo>
                    <a:cubicBezTo>
                      <a:pt x="25" y="1"/>
                      <a:pt x="24" y="1"/>
                      <a:pt x="21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3"/>
                      <a:pt x="6" y="3"/>
                      <a:pt x="4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4" y="2"/>
                    </a:cubicBezTo>
                    <a:cubicBezTo>
                      <a:pt x="6" y="1"/>
                      <a:pt x="9" y="1"/>
                      <a:pt x="12" y="1"/>
                    </a:cubicBezTo>
                    <a:cubicBezTo>
                      <a:pt x="16" y="1"/>
                      <a:pt x="19" y="0"/>
                      <a:pt x="21" y="0"/>
                    </a:cubicBezTo>
                    <a:cubicBezTo>
                      <a:pt x="24" y="0"/>
                      <a:pt x="25" y="1"/>
                      <a:pt x="25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" name="Freeform 130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" name="Freeform 131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" name="Freeform 132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14 w 14"/>
                  <a:gd name="T1" fmla="*/ 21 h 21"/>
                  <a:gd name="T2" fmla="*/ 11 w 14"/>
                  <a:gd name="T3" fmla="*/ 18 h 21"/>
                  <a:gd name="T4" fmla="*/ 6 w 14"/>
                  <a:gd name="T5" fmla="*/ 11 h 21"/>
                  <a:gd name="T6" fmla="*/ 1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2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1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4" y="9"/>
                      <a:pt x="2" y="6"/>
                      <a:pt x="1" y="4"/>
                    </a:cubicBezTo>
                    <a:cubicBezTo>
                      <a:pt x="0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" name="Freeform 133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" name="Freeform 134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" name="Freeform 135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" name="Freeform 136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" name="Freeform 137"/>
              <p:cNvSpPr>
                <a:spLocks/>
              </p:cNvSpPr>
              <p:nvPr/>
            </p:nvSpPr>
            <p:spPr bwMode="auto">
              <a:xfrm>
                <a:off x="1658938" y="5365751"/>
                <a:ext cx="101600" cy="26988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" name="Freeform 138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" name="Freeform 139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" name="Freeform 140"/>
              <p:cNvSpPr>
                <a:spLocks/>
              </p:cNvSpPr>
              <p:nvPr/>
            </p:nvSpPr>
            <p:spPr bwMode="auto">
              <a:xfrm>
                <a:off x="1619250" y="5473701"/>
                <a:ext cx="141288" cy="26988"/>
              </a:xfrm>
              <a:custGeom>
                <a:avLst/>
                <a:gdLst>
                  <a:gd name="T0" fmla="*/ 1 w 21"/>
                  <a:gd name="T1" fmla="*/ 2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3 h 4"/>
                  <a:gd name="T12" fmla="*/ 0 w 21"/>
                  <a:gd name="T13" fmla="*/ 2 h 4"/>
                  <a:gd name="T14" fmla="*/ 1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141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142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Freeform 143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144"/>
              <p:cNvSpPr>
                <a:spLocks/>
              </p:cNvSpPr>
              <p:nvPr/>
            </p:nvSpPr>
            <p:spPr bwMode="auto">
              <a:xfrm>
                <a:off x="1679575" y="5867401"/>
                <a:ext cx="107950" cy="33338"/>
              </a:xfrm>
              <a:custGeom>
                <a:avLst/>
                <a:gdLst>
                  <a:gd name="T0" fmla="*/ 1 w 16"/>
                  <a:gd name="T1" fmla="*/ 2 h 5"/>
                  <a:gd name="T2" fmla="*/ 13 w 16"/>
                  <a:gd name="T3" fmla="*/ 0 h 5"/>
                  <a:gd name="T4" fmla="*/ 16 w 16"/>
                  <a:gd name="T5" fmla="*/ 3 h 5"/>
                  <a:gd name="T6" fmla="*/ 13 w 16"/>
                  <a:gd name="T7" fmla="*/ 5 h 5"/>
                  <a:gd name="T8" fmla="*/ 13 w 16"/>
                  <a:gd name="T9" fmla="*/ 5 h 5"/>
                  <a:gd name="T10" fmla="*/ 1 w 16"/>
                  <a:gd name="T11" fmla="*/ 4 h 5"/>
                  <a:gd name="T12" fmla="*/ 0 w 16"/>
                  <a:gd name="T13" fmla="*/ 3 h 5"/>
                  <a:gd name="T14" fmla="*/ 1 w 1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6" y="3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Freeform 145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Freeform 146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147"/>
              <p:cNvSpPr>
                <a:spLocks/>
              </p:cNvSpPr>
              <p:nvPr/>
            </p:nvSpPr>
            <p:spPr bwMode="auto">
              <a:xfrm>
                <a:off x="1639888" y="5975351"/>
                <a:ext cx="147638" cy="34925"/>
              </a:xfrm>
              <a:custGeom>
                <a:avLst/>
                <a:gdLst>
                  <a:gd name="T0" fmla="*/ 1 w 22"/>
                  <a:gd name="T1" fmla="*/ 2 h 5"/>
                  <a:gd name="T2" fmla="*/ 19 w 22"/>
                  <a:gd name="T3" fmla="*/ 0 h 5"/>
                  <a:gd name="T4" fmla="*/ 21 w 22"/>
                  <a:gd name="T5" fmla="*/ 2 h 5"/>
                  <a:gd name="T6" fmla="*/ 19 w 22"/>
                  <a:gd name="T7" fmla="*/ 5 h 5"/>
                  <a:gd name="T8" fmla="*/ 19 w 22"/>
                  <a:gd name="T9" fmla="*/ 5 h 5"/>
                  <a:gd name="T10" fmla="*/ 1 w 22"/>
                  <a:gd name="T11" fmla="*/ 3 h 5"/>
                  <a:gd name="T12" fmla="*/ 0 w 22"/>
                  <a:gd name="T13" fmla="*/ 3 h 5"/>
                  <a:gd name="T14" fmla="*/ 1 w 2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2" y="4"/>
                      <a:pt x="21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Freeform 215"/>
              <p:cNvSpPr>
                <a:spLocks noEditPoints="1"/>
              </p:cNvSpPr>
              <p:nvPr/>
            </p:nvSpPr>
            <p:spPr bwMode="auto">
              <a:xfrm>
                <a:off x="1720850" y="5834063"/>
                <a:ext cx="255588" cy="731838"/>
              </a:xfrm>
              <a:custGeom>
                <a:avLst/>
                <a:gdLst>
                  <a:gd name="T0" fmla="*/ 23 w 38"/>
                  <a:gd name="T1" fmla="*/ 69 h 108"/>
                  <a:gd name="T2" fmla="*/ 23 w 38"/>
                  <a:gd name="T3" fmla="*/ 69 h 108"/>
                  <a:gd name="T4" fmla="*/ 23 w 38"/>
                  <a:gd name="T5" fmla="*/ 69 h 108"/>
                  <a:gd name="T6" fmla="*/ 23 w 38"/>
                  <a:gd name="T7" fmla="*/ 69 h 108"/>
                  <a:gd name="T8" fmla="*/ 23 w 38"/>
                  <a:gd name="T9" fmla="*/ 69 h 108"/>
                  <a:gd name="T10" fmla="*/ 23 w 38"/>
                  <a:gd name="T11" fmla="*/ 69 h 108"/>
                  <a:gd name="T12" fmla="*/ 23 w 38"/>
                  <a:gd name="T13" fmla="*/ 69 h 108"/>
                  <a:gd name="T14" fmla="*/ 22 w 38"/>
                  <a:gd name="T15" fmla="*/ 69 h 108"/>
                  <a:gd name="T16" fmla="*/ 22 w 38"/>
                  <a:gd name="T17" fmla="*/ 69 h 108"/>
                  <a:gd name="T18" fmla="*/ 22 w 38"/>
                  <a:gd name="T19" fmla="*/ 69 h 108"/>
                  <a:gd name="T20" fmla="*/ 22 w 38"/>
                  <a:gd name="T21" fmla="*/ 69 h 108"/>
                  <a:gd name="T22" fmla="*/ 22 w 38"/>
                  <a:gd name="T23" fmla="*/ 69 h 108"/>
                  <a:gd name="T24" fmla="*/ 22 w 38"/>
                  <a:gd name="T25" fmla="*/ 69 h 108"/>
                  <a:gd name="T26" fmla="*/ 22 w 38"/>
                  <a:gd name="T27" fmla="*/ 69 h 108"/>
                  <a:gd name="T28" fmla="*/ 22 w 38"/>
                  <a:gd name="T29" fmla="*/ 69 h 108"/>
                  <a:gd name="T30" fmla="*/ 22 w 38"/>
                  <a:gd name="T31" fmla="*/ 69 h 108"/>
                  <a:gd name="T32" fmla="*/ 22 w 38"/>
                  <a:gd name="T33" fmla="*/ 68 h 108"/>
                  <a:gd name="T34" fmla="*/ 22 w 38"/>
                  <a:gd name="T35" fmla="*/ 68 h 108"/>
                  <a:gd name="T36" fmla="*/ 22 w 38"/>
                  <a:gd name="T37" fmla="*/ 68 h 108"/>
                  <a:gd name="T38" fmla="*/ 0 w 38"/>
                  <a:gd name="T39" fmla="*/ 54 h 108"/>
                  <a:gd name="T40" fmla="*/ 2 w 38"/>
                  <a:gd name="T41" fmla="*/ 108 h 108"/>
                  <a:gd name="T42" fmla="*/ 0 w 38"/>
                  <a:gd name="T43" fmla="*/ 54 h 108"/>
                  <a:gd name="T44" fmla="*/ 0 w 38"/>
                  <a:gd name="T45" fmla="*/ 54 h 108"/>
                  <a:gd name="T46" fmla="*/ 32 w 38"/>
                  <a:gd name="T47" fmla="*/ 38 h 108"/>
                  <a:gd name="T48" fmla="*/ 38 w 38"/>
                  <a:gd name="T49" fmla="*/ 34 h 108"/>
                  <a:gd name="T50" fmla="*/ 38 w 38"/>
                  <a:gd name="T51" fmla="*/ 34 h 108"/>
                  <a:gd name="T52" fmla="*/ 15 w 38"/>
                  <a:gd name="T53" fmla="*/ 10 h 108"/>
                  <a:gd name="T54" fmla="*/ 15 w 38"/>
                  <a:gd name="T55" fmla="*/ 10 h 108"/>
                  <a:gd name="T56" fmla="*/ 15 w 38"/>
                  <a:gd name="T57" fmla="*/ 10 h 108"/>
                  <a:gd name="T58" fmla="*/ 15 w 38"/>
                  <a:gd name="T59" fmla="*/ 10 h 108"/>
                  <a:gd name="T60" fmla="*/ 15 w 38"/>
                  <a:gd name="T61" fmla="*/ 0 h 108"/>
                  <a:gd name="T62" fmla="*/ 15 w 38"/>
                  <a:gd name="T63" fmla="*/ 0 h 108"/>
                  <a:gd name="T64" fmla="*/ 15 w 38"/>
                  <a:gd name="T65" fmla="*/ 0 h 108"/>
                  <a:gd name="T66" fmla="*/ 15 w 38"/>
                  <a:gd name="T67" fmla="*/ 0 h 108"/>
                  <a:gd name="T68" fmla="*/ 15 w 38"/>
                  <a:gd name="T69" fmla="*/ 0 h 108"/>
                  <a:gd name="T70" fmla="*/ 15 w 38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108"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2" y="69"/>
                    </a:moveTo>
                    <a:cubicBezTo>
                      <a:pt x="22" y="69"/>
                      <a:pt x="23" y="69"/>
                      <a:pt x="23" y="69"/>
                    </a:cubicBezTo>
                    <a:cubicBezTo>
                      <a:pt x="23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moveTo>
                      <a:pt x="32" y="38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moveTo>
                      <a:pt x="38" y="34"/>
                    </a:moveTo>
                    <a:cubicBezTo>
                      <a:pt x="36" y="36"/>
                      <a:pt x="34" y="37"/>
                      <a:pt x="32" y="38"/>
                    </a:cubicBezTo>
                    <a:cubicBezTo>
                      <a:pt x="34" y="37"/>
                      <a:pt x="36" y="36"/>
                      <a:pt x="38" y="34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0"/>
                    </a:moveTo>
                    <a:cubicBezTo>
                      <a:pt x="15" y="3"/>
                      <a:pt x="15" y="7"/>
                      <a:pt x="15" y="10"/>
                    </a:cubicBezTo>
                    <a:cubicBezTo>
                      <a:pt x="15" y="7"/>
                      <a:pt x="15" y="3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Freeform 216"/>
              <p:cNvSpPr>
                <a:spLocks/>
              </p:cNvSpPr>
              <p:nvPr/>
            </p:nvSpPr>
            <p:spPr bwMode="auto">
              <a:xfrm>
                <a:off x="1720850" y="5826126"/>
                <a:ext cx="100013" cy="238125"/>
              </a:xfrm>
              <a:custGeom>
                <a:avLst/>
                <a:gdLst>
                  <a:gd name="T0" fmla="*/ 15 w 15"/>
                  <a:gd name="T1" fmla="*/ 0 h 35"/>
                  <a:gd name="T2" fmla="*/ 15 w 15"/>
                  <a:gd name="T3" fmla="*/ 0 h 35"/>
                  <a:gd name="T4" fmla="*/ 1 w 15"/>
                  <a:gd name="T5" fmla="*/ 14 h 35"/>
                  <a:gd name="T6" fmla="*/ 0 w 15"/>
                  <a:gd name="T7" fmla="*/ 28 h 35"/>
                  <a:gd name="T8" fmla="*/ 1 w 15"/>
                  <a:gd name="T9" fmla="*/ 26 h 35"/>
                  <a:gd name="T10" fmla="*/ 4 w 15"/>
                  <a:gd name="T11" fmla="*/ 19 h 35"/>
                  <a:gd name="T12" fmla="*/ 8 w 15"/>
                  <a:gd name="T13" fmla="*/ 12 h 35"/>
                  <a:gd name="T14" fmla="*/ 10 w 15"/>
                  <a:gd name="T15" fmla="*/ 9 h 35"/>
                  <a:gd name="T16" fmla="*/ 10 w 15"/>
                  <a:gd name="T17" fmla="*/ 9 h 35"/>
                  <a:gd name="T18" fmla="*/ 9 w 15"/>
                  <a:gd name="T19" fmla="*/ 12 h 35"/>
                  <a:gd name="T20" fmla="*/ 6 w 15"/>
                  <a:gd name="T21" fmla="*/ 20 h 35"/>
                  <a:gd name="T22" fmla="*/ 2 w 15"/>
                  <a:gd name="T23" fmla="*/ 27 h 35"/>
                  <a:gd name="T24" fmla="*/ 0 w 15"/>
                  <a:gd name="T25" fmla="*/ 29 h 35"/>
                  <a:gd name="T26" fmla="*/ 0 w 15"/>
                  <a:gd name="T27" fmla="*/ 35 h 35"/>
                  <a:gd name="T28" fmla="*/ 0 w 15"/>
                  <a:gd name="T29" fmla="*/ 35 h 35"/>
                  <a:gd name="T30" fmla="*/ 5 w 15"/>
                  <a:gd name="T31" fmla="*/ 33 h 35"/>
                  <a:gd name="T32" fmla="*/ 15 w 15"/>
                  <a:gd name="T33" fmla="*/ 11 h 35"/>
                  <a:gd name="T34" fmla="*/ 15 w 15"/>
                  <a:gd name="T35" fmla="*/ 11 h 35"/>
                  <a:gd name="T36" fmla="*/ 15 w 15"/>
                  <a:gd name="T37" fmla="*/ 11 h 35"/>
                  <a:gd name="T38" fmla="*/ 15 w 15"/>
                  <a:gd name="T39" fmla="*/ 11 h 35"/>
                  <a:gd name="T40" fmla="*/ 15 w 15"/>
                  <a:gd name="T41" fmla="*/ 11 h 35"/>
                  <a:gd name="T42" fmla="*/ 15 w 15"/>
                  <a:gd name="T43" fmla="*/ 11 h 35"/>
                  <a:gd name="T44" fmla="*/ 15 w 15"/>
                  <a:gd name="T45" fmla="*/ 11 h 35"/>
                  <a:gd name="T46" fmla="*/ 15 w 15"/>
                  <a:gd name="T47" fmla="*/ 1 h 35"/>
                  <a:gd name="T48" fmla="*/ 15 w 15"/>
                  <a:gd name="T49" fmla="*/ 1 h 35"/>
                  <a:gd name="T50" fmla="*/ 15 w 15"/>
                  <a:gd name="T51" fmla="*/ 1 h 35"/>
                  <a:gd name="T52" fmla="*/ 15 w 15"/>
                  <a:gd name="T53" fmla="*/ 1 h 35"/>
                  <a:gd name="T54" fmla="*/ 15 w 15"/>
                  <a:gd name="T55" fmla="*/ 1 h 35"/>
                  <a:gd name="T56" fmla="*/ 15 w 15"/>
                  <a:gd name="T57" fmla="*/ 1 h 35"/>
                  <a:gd name="T58" fmla="*/ 15 w 15"/>
                  <a:gd name="T59" fmla="*/ 1 h 35"/>
                  <a:gd name="T60" fmla="*/ 15 w 15"/>
                  <a:gd name="T61" fmla="*/ 0 h 35"/>
                  <a:gd name="T62" fmla="*/ 15 w 15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3"/>
                      <a:pt x="1" y="1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1" y="24"/>
                      <a:pt x="3" y="22"/>
                      <a:pt x="4" y="19"/>
                    </a:cubicBezTo>
                    <a:cubicBezTo>
                      <a:pt x="5" y="16"/>
                      <a:pt x="7" y="14"/>
                      <a:pt x="8" y="12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12"/>
                    </a:cubicBezTo>
                    <a:cubicBezTo>
                      <a:pt x="8" y="14"/>
                      <a:pt x="7" y="17"/>
                      <a:pt x="6" y="20"/>
                    </a:cubicBezTo>
                    <a:cubicBezTo>
                      <a:pt x="4" y="22"/>
                      <a:pt x="3" y="25"/>
                      <a:pt x="2" y="27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3" y="33"/>
                      <a:pt x="5" y="33"/>
                    </a:cubicBezTo>
                    <a:cubicBezTo>
                      <a:pt x="9" y="29"/>
                      <a:pt x="14" y="2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8"/>
                      <a:pt x="15" y="4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217"/>
              <p:cNvSpPr>
                <a:spLocks noEditPoints="1"/>
              </p:cNvSpPr>
              <p:nvPr/>
            </p:nvSpPr>
            <p:spPr bwMode="auto">
              <a:xfrm>
                <a:off x="1712913" y="6030913"/>
                <a:ext cx="263525" cy="101600"/>
              </a:xfrm>
              <a:custGeom>
                <a:avLst/>
                <a:gdLst>
                  <a:gd name="T0" fmla="*/ 3 w 39"/>
                  <a:gd name="T1" fmla="*/ 8 h 15"/>
                  <a:gd name="T2" fmla="*/ 3 w 39"/>
                  <a:gd name="T3" fmla="*/ 8 h 15"/>
                  <a:gd name="T4" fmla="*/ 7 w 39"/>
                  <a:gd name="T5" fmla="*/ 7 h 15"/>
                  <a:gd name="T6" fmla="*/ 16 w 39"/>
                  <a:gd name="T7" fmla="*/ 6 h 15"/>
                  <a:gd name="T8" fmla="*/ 25 w 39"/>
                  <a:gd name="T9" fmla="*/ 5 h 15"/>
                  <a:gd name="T10" fmla="*/ 25 w 39"/>
                  <a:gd name="T11" fmla="*/ 5 h 15"/>
                  <a:gd name="T12" fmla="*/ 29 w 39"/>
                  <a:gd name="T13" fmla="*/ 6 h 15"/>
                  <a:gd name="T14" fmla="*/ 29 w 39"/>
                  <a:gd name="T15" fmla="*/ 6 h 15"/>
                  <a:gd name="T16" fmla="*/ 25 w 39"/>
                  <a:gd name="T17" fmla="*/ 6 h 15"/>
                  <a:gd name="T18" fmla="*/ 16 w 39"/>
                  <a:gd name="T19" fmla="*/ 7 h 15"/>
                  <a:gd name="T20" fmla="*/ 8 w 39"/>
                  <a:gd name="T21" fmla="*/ 8 h 15"/>
                  <a:gd name="T22" fmla="*/ 7 w 39"/>
                  <a:gd name="T23" fmla="*/ 8 h 15"/>
                  <a:gd name="T24" fmla="*/ 7 w 39"/>
                  <a:gd name="T25" fmla="*/ 8 h 15"/>
                  <a:gd name="T26" fmla="*/ 3 w 39"/>
                  <a:gd name="T27" fmla="*/ 8 h 15"/>
                  <a:gd name="T28" fmla="*/ 3 w 39"/>
                  <a:gd name="T29" fmla="*/ 8 h 15"/>
                  <a:gd name="T30" fmla="*/ 20 w 39"/>
                  <a:gd name="T31" fmla="*/ 0 h 15"/>
                  <a:gd name="T32" fmla="*/ 6 w 39"/>
                  <a:gd name="T33" fmla="*/ 3 h 15"/>
                  <a:gd name="T34" fmla="*/ 6 w 39"/>
                  <a:gd name="T35" fmla="*/ 3 h 15"/>
                  <a:gd name="T36" fmla="*/ 1 w 39"/>
                  <a:gd name="T37" fmla="*/ 5 h 15"/>
                  <a:gd name="T38" fmla="*/ 0 w 39"/>
                  <a:gd name="T39" fmla="*/ 9 h 15"/>
                  <a:gd name="T40" fmla="*/ 8 w 39"/>
                  <a:gd name="T41" fmla="*/ 14 h 15"/>
                  <a:gd name="T42" fmla="*/ 14 w 39"/>
                  <a:gd name="T43" fmla="*/ 15 h 15"/>
                  <a:gd name="T44" fmla="*/ 33 w 39"/>
                  <a:gd name="T45" fmla="*/ 9 h 15"/>
                  <a:gd name="T46" fmla="*/ 33 w 39"/>
                  <a:gd name="T47" fmla="*/ 9 h 15"/>
                  <a:gd name="T48" fmla="*/ 33 w 39"/>
                  <a:gd name="T49" fmla="*/ 9 h 15"/>
                  <a:gd name="T50" fmla="*/ 39 w 39"/>
                  <a:gd name="T51" fmla="*/ 5 h 15"/>
                  <a:gd name="T52" fmla="*/ 39 w 39"/>
                  <a:gd name="T53" fmla="*/ 5 h 15"/>
                  <a:gd name="T54" fmla="*/ 39 w 39"/>
                  <a:gd name="T55" fmla="*/ 5 h 15"/>
                  <a:gd name="T56" fmla="*/ 20 w 39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5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7"/>
                      <a:pt x="7" y="7"/>
                    </a:cubicBezTo>
                    <a:cubicBezTo>
                      <a:pt x="9" y="6"/>
                      <a:pt x="13" y="6"/>
                      <a:pt x="16" y="6"/>
                    </a:cubicBezTo>
                    <a:cubicBezTo>
                      <a:pt x="19" y="6"/>
                      <a:pt x="22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7" y="5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7" y="6"/>
                      <a:pt x="25" y="6"/>
                    </a:cubicBezTo>
                    <a:cubicBezTo>
                      <a:pt x="22" y="7"/>
                      <a:pt x="19" y="7"/>
                      <a:pt x="16" y="7"/>
                    </a:cubicBezTo>
                    <a:cubicBezTo>
                      <a:pt x="13" y="8"/>
                      <a:pt x="10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0" y="0"/>
                    </a:moveTo>
                    <a:cubicBezTo>
                      <a:pt x="16" y="0"/>
                      <a:pt x="11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3" y="11"/>
                      <a:pt x="6" y="12"/>
                      <a:pt x="8" y="14"/>
                    </a:cubicBezTo>
                    <a:cubicBezTo>
                      <a:pt x="10" y="14"/>
                      <a:pt x="12" y="15"/>
                      <a:pt x="14" y="15"/>
                    </a:cubicBezTo>
                    <a:cubicBezTo>
                      <a:pt x="20" y="15"/>
                      <a:pt x="26" y="13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8"/>
                      <a:pt x="37" y="7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1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218"/>
              <p:cNvSpPr>
                <a:spLocks noEditPoints="1"/>
              </p:cNvSpPr>
              <p:nvPr/>
            </p:nvSpPr>
            <p:spPr bwMode="auto">
              <a:xfrm>
                <a:off x="1712913" y="6091238"/>
                <a:ext cx="169863" cy="211138"/>
              </a:xfrm>
              <a:custGeom>
                <a:avLst/>
                <a:gdLst>
                  <a:gd name="T0" fmla="*/ 14 w 25"/>
                  <a:gd name="T1" fmla="*/ 25 h 31"/>
                  <a:gd name="T2" fmla="*/ 14 w 25"/>
                  <a:gd name="T3" fmla="*/ 25 h 31"/>
                  <a:gd name="T4" fmla="*/ 14 w 25"/>
                  <a:gd name="T5" fmla="*/ 25 h 31"/>
                  <a:gd name="T6" fmla="*/ 14 w 25"/>
                  <a:gd name="T7" fmla="*/ 25 h 31"/>
                  <a:gd name="T8" fmla="*/ 0 w 25"/>
                  <a:gd name="T9" fmla="*/ 0 h 31"/>
                  <a:gd name="T10" fmla="*/ 0 w 25"/>
                  <a:gd name="T11" fmla="*/ 4 h 31"/>
                  <a:gd name="T12" fmla="*/ 3 w 25"/>
                  <a:gd name="T13" fmla="*/ 7 h 31"/>
                  <a:gd name="T14" fmla="*/ 8 w 25"/>
                  <a:gd name="T15" fmla="*/ 14 h 31"/>
                  <a:gd name="T16" fmla="*/ 13 w 25"/>
                  <a:gd name="T17" fmla="*/ 22 h 31"/>
                  <a:gd name="T18" fmla="*/ 14 w 25"/>
                  <a:gd name="T19" fmla="*/ 25 h 31"/>
                  <a:gd name="T20" fmla="*/ 14 w 25"/>
                  <a:gd name="T21" fmla="*/ 25 h 31"/>
                  <a:gd name="T22" fmla="*/ 14 w 25"/>
                  <a:gd name="T23" fmla="*/ 25 h 31"/>
                  <a:gd name="T24" fmla="*/ 14 w 25"/>
                  <a:gd name="T25" fmla="*/ 25 h 31"/>
                  <a:gd name="T26" fmla="*/ 14 w 25"/>
                  <a:gd name="T27" fmla="*/ 25 h 31"/>
                  <a:gd name="T28" fmla="*/ 12 w 25"/>
                  <a:gd name="T29" fmla="*/ 22 h 31"/>
                  <a:gd name="T30" fmla="*/ 6 w 25"/>
                  <a:gd name="T31" fmla="*/ 15 h 31"/>
                  <a:gd name="T32" fmla="*/ 2 w 25"/>
                  <a:gd name="T33" fmla="*/ 8 h 31"/>
                  <a:gd name="T34" fmla="*/ 0 w 25"/>
                  <a:gd name="T35" fmla="*/ 5 h 31"/>
                  <a:gd name="T36" fmla="*/ 0 w 25"/>
                  <a:gd name="T37" fmla="*/ 6 h 31"/>
                  <a:gd name="T38" fmla="*/ 1 w 25"/>
                  <a:gd name="T39" fmla="*/ 16 h 31"/>
                  <a:gd name="T40" fmla="*/ 1 w 25"/>
                  <a:gd name="T41" fmla="*/ 16 h 31"/>
                  <a:gd name="T42" fmla="*/ 1 w 25"/>
                  <a:gd name="T43" fmla="*/ 15 h 31"/>
                  <a:gd name="T44" fmla="*/ 23 w 25"/>
                  <a:gd name="T45" fmla="*/ 30 h 31"/>
                  <a:gd name="T46" fmla="*/ 23 w 25"/>
                  <a:gd name="T47" fmla="*/ 30 h 31"/>
                  <a:gd name="T48" fmla="*/ 23 w 25"/>
                  <a:gd name="T49" fmla="*/ 30 h 31"/>
                  <a:gd name="T50" fmla="*/ 23 w 25"/>
                  <a:gd name="T51" fmla="*/ 30 h 31"/>
                  <a:gd name="T52" fmla="*/ 23 w 25"/>
                  <a:gd name="T53" fmla="*/ 31 h 31"/>
                  <a:gd name="T54" fmla="*/ 23 w 25"/>
                  <a:gd name="T55" fmla="*/ 31 h 31"/>
                  <a:gd name="T56" fmla="*/ 23 w 25"/>
                  <a:gd name="T57" fmla="*/ 31 h 31"/>
                  <a:gd name="T58" fmla="*/ 23 w 25"/>
                  <a:gd name="T59" fmla="*/ 31 h 31"/>
                  <a:gd name="T60" fmla="*/ 23 w 25"/>
                  <a:gd name="T61" fmla="*/ 31 h 31"/>
                  <a:gd name="T62" fmla="*/ 23 w 25"/>
                  <a:gd name="T63" fmla="*/ 31 h 31"/>
                  <a:gd name="T64" fmla="*/ 23 w 25"/>
                  <a:gd name="T65" fmla="*/ 31 h 31"/>
                  <a:gd name="T66" fmla="*/ 23 w 25"/>
                  <a:gd name="T67" fmla="*/ 31 h 31"/>
                  <a:gd name="T68" fmla="*/ 23 w 25"/>
                  <a:gd name="T69" fmla="*/ 31 h 31"/>
                  <a:gd name="T70" fmla="*/ 23 w 25"/>
                  <a:gd name="T71" fmla="*/ 31 h 31"/>
                  <a:gd name="T72" fmla="*/ 23 w 25"/>
                  <a:gd name="T73" fmla="*/ 31 h 31"/>
                  <a:gd name="T74" fmla="*/ 24 w 25"/>
                  <a:gd name="T75" fmla="*/ 31 h 31"/>
                  <a:gd name="T76" fmla="*/ 24 w 25"/>
                  <a:gd name="T77" fmla="*/ 31 h 31"/>
                  <a:gd name="T78" fmla="*/ 24 w 25"/>
                  <a:gd name="T79" fmla="*/ 31 h 31"/>
                  <a:gd name="T80" fmla="*/ 24 w 25"/>
                  <a:gd name="T81" fmla="*/ 31 h 31"/>
                  <a:gd name="T82" fmla="*/ 24 w 25"/>
                  <a:gd name="T83" fmla="*/ 31 h 31"/>
                  <a:gd name="T84" fmla="*/ 24 w 25"/>
                  <a:gd name="T85" fmla="*/ 31 h 31"/>
                  <a:gd name="T86" fmla="*/ 24 w 25"/>
                  <a:gd name="T87" fmla="*/ 31 h 31"/>
                  <a:gd name="T88" fmla="*/ 24 w 25"/>
                  <a:gd name="T89" fmla="*/ 31 h 31"/>
                  <a:gd name="T90" fmla="*/ 24 w 25"/>
                  <a:gd name="T91" fmla="*/ 31 h 31"/>
                  <a:gd name="T92" fmla="*/ 24 w 25"/>
                  <a:gd name="T93" fmla="*/ 31 h 31"/>
                  <a:gd name="T94" fmla="*/ 24 w 25"/>
                  <a:gd name="T95" fmla="*/ 31 h 31"/>
                  <a:gd name="T96" fmla="*/ 24 w 25"/>
                  <a:gd name="T97" fmla="*/ 31 h 31"/>
                  <a:gd name="T98" fmla="*/ 8 w 25"/>
                  <a:gd name="T99" fmla="*/ 5 h 31"/>
                  <a:gd name="T100" fmla="*/ 8 w 25"/>
                  <a:gd name="T101" fmla="*/ 5 h 31"/>
                  <a:gd name="T102" fmla="*/ 0 w 25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31">
                    <a:moveTo>
                      <a:pt x="14" y="25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5" y="9"/>
                      <a:pt x="6" y="11"/>
                      <a:pt x="8" y="14"/>
                    </a:cubicBezTo>
                    <a:cubicBezTo>
                      <a:pt x="10" y="17"/>
                      <a:pt x="11" y="19"/>
                      <a:pt x="13" y="22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0" y="20"/>
                      <a:pt x="8" y="18"/>
                      <a:pt x="6" y="15"/>
                    </a:cubicBezTo>
                    <a:cubicBezTo>
                      <a:pt x="5" y="13"/>
                      <a:pt x="3" y="10"/>
                      <a:pt x="2" y="8"/>
                    </a:cubicBezTo>
                    <a:cubicBezTo>
                      <a:pt x="1" y="7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21"/>
                      <a:pt x="11" y="27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5" y="1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Freeform 219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220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221"/>
              <p:cNvSpPr>
                <a:spLocks/>
              </p:cNvSpPr>
              <p:nvPr/>
            </p:nvSpPr>
            <p:spPr bwMode="auto">
              <a:xfrm>
                <a:off x="1720850" y="5888038"/>
                <a:ext cx="66675" cy="134938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1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2 w 10"/>
                  <a:gd name="T13" fmla="*/ 18 h 20"/>
                  <a:gd name="T14" fmla="*/ 6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3" y="13"/>
                      <a:pt x="1" y="15"/>
                      <a:pt x="1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8"/>
                    </a:cubicBezTo>
                    <a:cubicBezTo>
                      <a:pt x="3" y="16"/>
                      <a:pt x="4" y="13"/>
                      <a:pt x="6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Freeform 222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Freeform 223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25"/>
              <p:cNvSpPr>
                <a:spLocks/>
              </p:cNvSpPr>
              <p:nvPr/>
            </p:nvSpPr>
            <p:spPr bwMode="auto">
              <a:xfrm>
                <a:off x="1733550" y="6064250"/>
                <a:ext cx="176213" cy="20637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1 h 3"/>
                  <a:gd name="T6" fmla="*/ 4 w 26"/>
                  <a:gd name="T7" fmla="*/ 2 h 3"/>
                  <a:gd name="T8" fmla="*/ 0 w 26"/>
                  <a:gd name="T9" fmla="*/ 3 h 3"/>
                  <a:gd name="T10" fmla="*/ 0 w 26"/>
                  <a:gd name="T11" fmla="*/ 3 h 3"/>
                  <a:gd name="T12" fmla="*/ 0 w 26"/>
                  <a:gd name="T13" fmla="*/ 3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1 h 3"/>
                  <a:gd name="T26" fmla="*/ 26 w 26"/>
                  <a:gd name="T27" fmla="*/ 1 h 3"/>
                  <a:gd name="T28" fmla="*/ 26 w 26"/>
                  <a:gd name="T29" fmla="*/ 1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16" y="1"/>
                      <a:pt x="13" y="1"/>
                    </a:cubicBezTo>
                    <a:cubicBezTo>
                      <a:pt x="10" y="1"/>
                      <a:pt x="6" y="1"/>
                      <a:pt x="4" y="2"/>
                    </a:cubicBezTo>
                    <a:cubicBezTo>
                      <a:pt x="2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2" y="1"/>
                    </a:cubicBezTo>
                    <a:cubicBezTo>
                      <a:pt x="24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Rectangle 226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Rectangle 227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28"/>
              <p:cNvSpPr>
                <a:spLocks noEditPoints="1"/>
              </p:cNvSpPr>
              <p:nvPr/>
            </p:nvSpPr>
            <p:spPr bwMode="auto">
              <a:xfrm>
                <a:off x="1712913" y="6118225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21 h 21"/>
                  <a:gd name="T4" fmla="*/ 14 w 14"/>
                  <a:gd name="T5" fmla="*/ 21 h 21"/>
                  <a:gd name="T6" fmla="*/ 14 w 14"/>
                  <a:gd name="T7" fmla="*/ 21 h 21"/>
                  <a:gd name="T8" fmla="*/ 14 w 14"/>
                  <a:gd name="T9" fmla="*/ 21 h 21"/>
                  <a:gd name="T10" fmla="*/ 14 w 14"/>
                  <a:gd name="T11" fmla="*/ 21 h 21"/>
                  <a:gd name="T12" fmla="*/ 14 w 14"/>
                  <a:gd name="T13" fmla="*/ 21 h 21"/>
                  <a:gd name="T14" fmla="*/ 0 w 14"/>
                  <a:gd name="T15" fmla="*/ 0 h 21"/>
                  <a:gd name="T16" fmla="*/ 0 w 14"/>
                  <a:gd name="T17" fmla="*/ 1 h 21"/>
                  <a:gd name="T18" fmla="*/ 2 w 14"/>
                  <a:gd name="T19" fmla="*/ 4 h 21"/>
                  <a:gd name="T20" fmla="*/ 6 w 14"/>
                  <a:gd name="T21" fmla="*/ 11 h 21"/>
                  <a:gd name="T22" fmla="*/ 12 w 14"/>
                  <a:gd name="T23" fmla="*/ 18 h 21"/>
                  <a:gd name="T24" fmla="*/ 14 w 14"/>
                  <a:gd name="T25" fmla="*/ 21 h 21"/>
                  <a:gd name="T26" fmla="*/ 14 w 14"/>
                  <a:gd name="T27" fmla="*/ 21 h 21"/>
                  <a:gd name="T28" fmla="*/ 14 w 14"/>
                  <a:gd name="T29" fmla="*/ 21 h 21"/>
                  <a:gd name="T30" fmla="*/ 13 w 14"/>
                  <a:gd name="T31" fmla="*/ 18 h 21"/>
                  <a:gd name="T32" fmla="*/ 8 w 14"/>
                  <a:gd name="T33" fmla="*/ 10 h 21"/>
                  <a:gd name="T34" fmla="*/ 3 w 14"/>
                  <a:gd name="T35" fmla="*/ 3 h 21"/>
                  <a:gd name="T36" fmla="*/ 0 w 1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5" y="9"/>
                      <a:pt x="6" y="11"/>
                    </a:cubicBezTo>
                    <a:cubicBezTo>
                      <a:pt x="8" y="14"/>
                      <a:pt x="10" y="16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3" y="18"/>
                    </a:cubicBezTo>
                    <a:cubicBezTo>
                      <a:pt x="11" y="15"/>
                      <a:pt x="10" y="13"/>
                      <a:pt x="8" y="10"/>
                    </a:cubicBezTo>
                    <a:cubicBezTo>
                      <a:pt x="6" y="7"/>
                      <a:pt x="5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29"/>
              <p:cNvSpPr>
                <a:spLocks noEditPoints="1"/>
              </p:cNvSpPr>
              <p:nvPr/>
            </p:nvSpPr>
            <p:spPr bwMode="auto">
              <a:xfrm>
                <a:off x="1585913" y="5616575"/>
                <a:ext cx="147638" cy="1017587"/>
              </a:xfrm>
              <a:custGeom>
                <a:avLst/>
                <a:gdLst>
                  <a:gd name="T0" fmla="*/ 20 w 22"/>
                  <a:gd name="T1" fmla="*/ 57 h 150"/>
                  <a:gd name="T2" fmla="*/ 9 w 22"/>
                  <a:gd name="T3" fmla="*/ 56 h 150"/>
                  <a:gd name="T4" fmla="*/ 8 w 22"/>
                  <a:gd name="T5" fmla="*/ 56 h 150"/>
                  <a:gd name="T6" fmla="*/ 9 w 22"/>
                  <a:gd name="T7" fmla="*/ 55 h 150"/>
                  <a:gd name="T8" fmla="*/ 20 w 22"/>
                  <a:gd name="T9" fmla="*/ 54 h 150"/>
                  <a:gd name="T10" fmla="*/ 20 w 22"/>
                  <a:gd name="T11" fmla="*/ 57 h 150"/>
                  <a:gd name="T12" fmla="*/ 17 w 22"/>
                  <a:gd name="T13" fmla="*/ 0 h 150"/>
                  <a:gd name="T14" fmla="*/ 5 w 22"/>
                  <a:gd name="T15" fmla="*/ 0 h 150"/>
                  <a:gd name="T16" fmla="*/ 5 w 22"/>
                  <a:gd name="T17" fmla="*/ 0 h 150"/>
                  <a:gd name="T18" fmla="*/ 0 w 22"/>
                  <a:gd name="T19" fmla="*/ 10 h 150"/>
                  <a:gd name="T20" fmla="*/ 1 w 22"/>
                  <a:gd name="T21" fmla="*/ 64 h 150"/>
                  <a:gd name="T22" fmla="*/ 2 w 22"/>
                  <a:gd name="T23" fmla="*/ 75 h 150"/>
                  <a:gd name="T24" fmla="*/ 1 w 22"/>
                  <a:gd name="T25" fmla="*/ 86 h 150"/>
                  <a:gd name="T26" fmla="*/ 1 w 22"/>
                  <a:gd name="T27" fmla="*/ 86 h 150"/>
                  <a:gd name="T28" fmla="*/ 0 w 22"/>
                  <a:gd name="T29" fmla="*/ 140 h 150"/>
                  <a:gd name="T30" fmla="*/ 5 w 22"/>
                  <a:gd name="T31" fmla="*/ 150 h 150"/>
                  <a:gd name="T32" fmla="*/ 17 w 22"/>
                  <a:gd name="T33" fmla="*/ 150 h 150"/>
                  <a:gd name="T34" fmla="*/ 22 w 22"/>
                  <a:gd name="T35" fmla="*/ 140 h 150"/>
                  <a:gd name="T36" fmla="*/ 20 w 22"/>
                  <a:gd name="T37" fmla="*/ 86 h 150"/>
                  <a:gd name="T38" fmla="*/ 20 w 22"/>
                  <a:gd name="T39" fmla="*/ 86 h 150"/>
                  <a:gd name="T40" fmla="*/ 19 w 22"/>
                  <a:gd name="T41" fmla="*/ 76 h 150"/>
                  <a:gd name="T42" fmla="*/ 20 w 22"/>
                  <a:gd name="T43" fmla="*/ 66 h 150"/>
                  <a:gd name="T44" fmla="*/ 21 w 22"/>
                  <a:gd name="T45" fmla="*/ 45 h 150"/>
                  <a:gd name="T46" fmla="*/ 21 w 22"/>
                  <a:gd name="T47" fmla="*/ 45 h 150"/>
                  <a:gd name="T48" fmla="*/ 21 w 22"/>
                  <a:gd name="T49" fmla="*/ 41 h 150"/>
                  <a:gd name="T50" fmla="*/ 15 w 22"/>
                  <a:gd name="T51" fmla="*/ 41 h 150"/>
                  <a:gd name="T52" fmla="*/ 14 w 22"/>
                  <a:gd name="T53" fmla="*/ 40 h 150"/>
                  <a:gd name="T54" fmla="*/ 15 w 22"/>
                  <a:gd name="T55" fmla="*/ 39 h 150"/>
                  <a:gd name="T56" fmla="*/ 21 w 22"/>
                  <a:gd name="T57" fmla="*/ 38 h 150"/>
                  <a:gd name="T58" fmla="*/ 22 w 22"/>
                  <a:gd name="T59" fmla="*/ 10 h 150"/>
                  <a:gd name="T60" fmla="*/ 17 w 22"/>
                  <a:gd name="T6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50">
                    <a:moveTo>
                      <a:pt x="20" y="57"/>
                    </a:move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7"/>
                      <a:pt x="20" y="57"/>
                      <a:pt x="20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67"/>
                      <a:pt x="2" y="71"/>
                      <a:pt x="2" y="75"/>
                    </a:cubicBezTo>
                    <a:cubicBezTo>
                      <a:pt x="2" y="78"/>
                      <a:pt x="2" y="82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82"/>
                      <a:pt x="19" y="79"/>
                      <a:pt x="19" y="76"/>
                    </a:cubicBezTo>
                    <a:cubicBezTo>
                      <a:pt x="19" y="72"/>
                      <a:pt x="19" y="69"/>
                      <a:pt x="20" y="6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1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30"/>
              <p:cNvSpPr>
                <a:spLocks/>
              </p:cNvSpPr>
              <p:nvPr/>
            </p:nvSpPr>
            <p:spPr bwMode="auto">
              <a:xfrm>
                <a:off x="1679575" y="5873750"/>
                <a:ext cx="47625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3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31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232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255"/>
              <p:cNvSpPr>
                <a:spLocks noEditPoints="1"/>
              </p:cNvSpPr>
              <p:nvPr/>
            </p:nvSpPr>
            <p:spPr bwMode="auto">
              <a:xfrm>
                <a:off x="1712913" y="5086350"/>
                <a:ext cx="263525" cy="488950"/>
              </a:xfrm>
              <a:custGeom>
                <a:avLst/>
                <a:gdLst>
                  <a:gd name="T0" fmla="*/ 25 w 39"/>
                  <a:gd name="T1" fmla="*/ 72 h 72"/>
                  <a:gd name="T2" fmla="*/ 25 w 39"/>
                  <a:gd name="T3" fmla="*/ 72 h 72"/>
                  <a:gd name="T4" fmla="*/ 25 w 39"/>
                  <a:gd name="T5" fmla="*/ 72 h 72"/>
                  <a:gd name="T6" fmla="*/ 24 w 39"/>
                  <a:gd name="T7" fmla="*/ 72 h 72"/>
                  <a:gd name="T8" fmla="*/ 24 w 39"/>
                  <a:gd name="T9" fmla="*/ 72 h 72"/>
                  <a:gd name="T10" fmla="*/ 24 w 39"/>
                  <a:gd name="T11" fmla="*/ 72 h 72"/>
                  <a:gd name="T12" fmla="*/ 33 w 39"/>
                  <a:gd name="T13" fmla="*/ 41 h 72"/>
                  <a:gd name="T14" fmla="*/ 33 w 39"/>
                  <a:gd name="T15" fmla="*/ 41 h 72"/>
                  <a:gd name="T16" fmla="*/ 33 w 39"/>
                  <a:gd name="T17" fmla="*/ 41 h 72"/>
                  <a:gd name="T18" fmla="*/ 39 w 39"/>
                  <a:gd name="T19" fmla="*/ 37 h 72"/>
                  <a:gd name="T20" fmla="*/ 33 w 39"/>
                  <a:gd name="T21" fmla="*/ 41 h 72"/>
                  <a:gd name="T22" fmla="*/ 39 w 39"/>
                  <a:gd name="T23" fmla="*/ 37 h 72"/>
                  <a:gd name="T24" fmla="*/ 16 w 39"/>
                  <a:gd name="T25" fmla="*/ 3 h 72"/>
                  <a:gd name="T26" fmla="*/ 16 w 39"/>
                  <a:gd name="T27" fmla="*/ 3 h 72"/>
                  <a:gd name="T28" fmla="*/ 16 w 39"/>
                  <a:gd name="T29" fmla="*/ 3 h 72"/>
                  <a:gd name="T30" fmla="*/ 16 w 39"/>
                  <a:gd name="T31" fmla="*/ 3 h 72"/>
                  <a:gd name="T32" fmla="*/ 16 w 39"/>
                  <a:gd name="T33" fmla="*/ 3 h 72"/>
                  <a:gd name="T34" fmla="*/ 16 w 39"/>
                  <a:gd name="T35" fmla="*/ 3 h 72"/>
                  <a:gd name="T36" fmla="*/ 16 w 39"/>
                  <a:gd name="T37" fmla="*/ 3 h 72"/>
                  <a:gd name="T38" fmla="*/ 16 w 39"/>
                  <a:gd name="T39" fmla="*/ 3 h 72"/>
                  <a:gd name="T40" fmla="*/ 16 w 39"/>
                  <a:gd name="T41" fmla="*/ 3 h 72"/>
                  <a:gd name="T42" fmla="*/ 16 w 39"/>
                  <a:gd name="T43" fmla="*/ 3 h 72"/>
                  <a:gd name="T44" fmla="*/ 16 w 39"/>
                  <a:gd name="T45" fmla="*/ 3 h 72"/>
                  <a:gd name="T46" fmla="*/ 16 w 39"/>
                  <a:gd name="T47" fmla="*/ 3 h 72"/>
                  <a:gd name="T48" fmla="*/ 16 w 39"/>
                  <a:gd name="T49" fmla="*/ 3 h 72"/>
                  <a:gd name="T50" fmla="*/ 16 w 39"/>
                  <a:gd name="T51" fmla="*/ 3 h 72"/>
                  <a:gd name="T52" fmla="*/ 16 w 39"/>
                  <a:gd name="T53" fmla="*/ 3 h 72"/>
                  <a:gd name="T54" fmla="*/ 16 w 39"/>
                  <a:gd name="T55" fmla="*/ 3 h 72"/>
                  <a:gd name="T56" fmla="*/ 16 w 39"/>
                  <a:gd name="T57" fmla="*/ 3 h 72"/>
                  <a:gd name="T58" fmla="*/ 16 w 39"/>
                  <a:gd name="T59" fmla="*/ 3 h 72"/>
                  <a:gd name="T60" fmla="*/ 16 w 39"/>
                  <a:gd name="T61" fmla="*/ 3 h 72"/>
                  <a:gd name="T62" fmla="*/ 16 w 39"/>
                  <a:gd name="T63" fmla="*/ 3 h 72"/>
                  <a:gd name="T64" fmla="*/ 16 w 39"/>
                  <a:gd name="T65" fmla="*/ 3 h 72"/>
                  <a:gd name="T66" fmla="*/ 0 w 39"/>
                  <a:gd name="T67" fmla="*/ 0 h 72"/>
                  <a:gd name="T68" fmla="*/ 0 w 39"/>
                  <a:gd name="T69" fmla="*/ 0 h 72"/>
                  <a:gd name="T70" fmla="*/ 1 w 39"/>
                  <a:gd name="T71" fmla="*/ 10 h 72"/>
                  <a:gd name="T72" fmla="*/ 1 w 39"/>
                  <a:gd name="T73" fmla="*/ 18 h 72"/>
                  <a:gd name="T74" fmla="*/ 1 w 39"/>
                  <a:gd name="T75" fmla="*/ 18 h 72"/>
                  <a:gd name="T76" fmla="*/ 1 w 39"/>
                  <a:gd name="T77" fmla="*/ 10 h 72"/>
                  <a:gd name="T78" fmla="*/ 0 w 39"/>
                  <a:gd name="T7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72"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moveTo>
                      <a:pt x="24" y="72"/>
                    </a:move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moveTo>
                      <a:pt x="39" y="37"/>
                    </a:moveTo>
                    <a:cubicBezTo>
                      <a:pt x="37" y="39"/>
                      <a:pt x="35" y="40"/>
                      <a:pt x="33" y="41"/>
                    </a:cubicBezTo>
                    <a:cubicBezTo>
                      <a:pt x="35" y="40"/>
                      <a:pt x="37" y="39"/>
                      <a:pt x="39" y="37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0" y="4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256"/>
              <p:cNvSpPr>
                <a:spLocks/>
              </p:cNvSpPr>
              <p:nvPr/>
            </p:nvSpPr>
            <p:spPr bwMode="auto">
              <a:xfrm>
                <a:off x="1720850" y="5100638"/>
                <a:ext cx="114300" cy="236537"/>
              </a:xfrm>
              <a:custGeom>
                <a:avLst/>
                <a:gdLst>
                  <a:gd name="T0" fmla="*/ 15 w 17"/>
                  <a:gd name="T1" fmla="*/ 0 h 35"/>
                  <a:gd name="T2" fmla="*/ 15 w 17"/>
                  <a:gd name="T3" fmla="*/ 0 h 35"/>
                  <a:gd name="T4" fmla="*/ 0 w 17"/>
                  <a:gd name="T5" fmla="*/ 16 h 35"/>
                  <a:gd name="T6" fmla="*/ 0 w 17"/>
                  <a:gd name="T7" fmla="*/ 16 h 35"/>
                  <a:gd name="T8" fmla="*/ 0 w 17"/>
                  <a:gd name="T9" fmla="*/ 16 h 35"/>
                  <a:gd name="T10" fmla="*/ 1 w 17"/>
                  <a:gd name="T11" fmla="*/ 28 h 35"/>
                  <a:gd name="T12" fmla="*/ 1 w 17"/>
                  <a:gd name="T13" fmla="*/ 26 h 35"/>
                  <a:gd name="T14" fmla="*/ 5 w 17"/>
                  <a:gd name="T15" fmla="*/ 19 h 35"/>
                  <a:gd name="T16" fmla="*/ 9 w 17"/>
                  <a:gd name="T17" fmla="*/ 12 h 35"/>
                  <a:gd name="T18" fmla="*/ 11 w 17"/>
                  <a:gd name="T19" fmla="*/ 9 h 35"/>
                  <a:gd name="T20" fmla="*/ 11 w 17"/>
                  <a:gd name="T21" fmla="*/ 9 h 35"/>
                  <a:gd name="T22" fmla="*/ 10 w 17"/>
                  <a:gd name="T23" fmla="*/ 12 h 35"/>
                  <a:gd name="T24" fmla="*/ 6 w 17"/>
                  <a:gd name="T25" fmla="*/ 20 h 35"/>
                  <a:gd name="T26" fmla="*/ 2 w 17"/>
                  <a:gd name="T27" fmla="*/ 27 h 35"/>
                  <a:gd name="T28" fmla="*/ 1 w 17"/>
                  <a:gd name="T29" fmla="*/ 29 h 35"/>
                  <a:gd name="T30" fmla="*/ 1 w 17"/>
                  <a:gd name="T31" fmla="*/ 35 h 35"/>
                  <a:gd name="T32" fmla="*/ 5 w 17"/>
                  <a:gd name="T33" fmla="*/ 33 h 35"/>
                  <a:gd name="T34" fmla="*/ 15 w 17"/>
                  <a:gd name="T35" fmla="*/ 1 h 35"/>
                  <a:gd name="T36" fmla="*/ 15 w 17"/>
                  <a:gd name="T37" fmla="*/ 1 h 35"/>
                  <a:gd name="T38" fmla="*/ 15 w 17"/>
                  <a:gd name="T39" fmla="*/ 1 h 35"/>
                  <a:gd name="T40" fmla="*/ 15 w 17"/>
                  <a:gd name="T41" fmla="*/ 1 h 35"/>
                  <a:gd name="T42" fmla="*/ 15 w 17"/>
                  <a:gd name="T43" fmla="*/ 1 h 35"/>
                  <a:gd name="T44" fmla="*/ 15 w 17"/>
                  <a:gd name="T45" fmla="*/ 1 h 35"/>
                  <a:gd name="T46" fmla="*/ 15 w 17"/>
                  <a:gd name="T47" fmla="*/ 1 h 35"/>
                  <a:gd name="T48" fmla="*/ 15 w 17"/>
                  <a:gd name="T49" fmla="*/ 1 h 35"/>
                  <a:gd name="T50" fmla="*/ 15 w 17"/>
                  <a:gd name="T51" fmla="*/ 1 h 35"/>
                  <a:gd name="T52" fmla="*/ 15 w 17"/>
                  <a:gd name="T53" fmla="*/ 1 h 35"/>
                  <a:gd name="T54" fmla="*/ 15 w 17"/>
                  <a:gd name="T55" fmla="*/ 1 h 35"/>
                  <a:gd name="T56" fmla="*/ 15 w 17"/>
                  <a:gd name="T57" fmla="*/ 1 h 35"/>
                  <a:gd name="T58" fmla="*/ 15 w 17"/>
                  <a:gd name="T59" fmla="*/ 1 h 35"/>
                  <a:gd name="T60" fmla="*/ 15 w 17"/>
                  <a:gd name="T61" fmla="*/ 1 h 35"/>
                  <a:gd name="T62" fmla="*/ 15 w 17"/>
                  <a:gd name="T63" fmla="*/ 0 h 35"/>
                  <a:gd name="T64" fmla="*/ 15 w 17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4"/>
                      <a:pt x="3" y="22"/>
                      <a:pt x="5" y="19"/>
                    </a:cubicBezTo>
                    <a:cubicBezTo>
                      <a:pt x="6" y="16"/>
                      <a:pt x="8" y="14"/>
                      <a:pt x="9" y="12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10"/>
                      <a:pt x="10" y="12"/>
                    </a:cubicBezTo>
                    <a:cubicBezTo>
                      <a:pt x="9" y="14"/>
                      <a:pt x="8" y="17"/>
                      <a:pt x="6" y="20"/>
                    </a:cubicBezTo>
                    <a:cubicBezTo>
                      <a:pt x="5" y="22"/>
                      <a:pt x="4" y="25"/>
                      <a:pt x="2" y="27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4" y="33"/>
                      <a:pt x="5" y="33"/>
                    </a:cubicBezTo>
                    <a:cubicBezTo>
                      <a:pt x="11" y="28"/>
                      <a:pt x="17" y="18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257"/>
              <p:cNvSpPr>
                <a:spLocks noEditPoints="1"/>
              </p:cNvSpPr>
              <p:nvPr/>
            </p:nvSpPr>
            <p:spPr bwMode="auto">
              <a:xfrm>
                <a:off x="1727200" y="5303838"/>
                <a:ext cx="249238" cy="101600"/>
              </a:xfrm>
              <a:custGeom>
                <a:avLst/>
                <a:gdLst>
                  <a:gd name="T0" fmla="*/ 2 w 37"/>
                  <a:gd name="T1" fmla="*/ 8 h 15"/>
                  <a:gd name="T2" fmla="*/ 2 w 37"/>
                  <a:gd name="T3" fmla="*/ 8 h 15"/>
                  <a:gd name="T4" fmla="*/ 6 w 37"/>
                  <a:gd name="T5" fmla="*/ 7 h 15"/>
                  <a:gd name="T6" fmla="*/ 14 w 37"/>
                  <a:gd name="T7" fmla="*/ 6 h 15"/>
                  <a:gd name="T8" fmla="*/ 23 w 37"/>
                  <a:gd name="T9" fmla="*/ 5 h 15"/>
                  <a:gd name="T10" fmla="*/ 23 w 37"/>
                  <a:gd name="T11" fmla="*/ 5 h 15"/>
                  <a:gd name="T12" fmla="*/ 27 w 37"/>
                  <a:gd name="T13" fmla="*/ 6 h 15"/>
                  <a:gd name="T14" fmla="*/ 27 w 37"/>
                  <a:gd name="T15" fmla="*/ 6 h 15"/>
                  <a:gd name="T16" fmla="*/ 23 w 37"/>
                  <a:gd name="T17" fmla="*/ 6 h 15"/>
                  <a:gd name="T18" fmla="*/ 15 w 37"/>
                  <a:gd name="T19" fmla="*/ 7 h 15"/>
                  <a:gd name="T20" fmla="*/ 6 w 37"/>
                  <a:gd name="T21" fmla="*/ 8 h 15"/>
                  <a:gd name="T22" fmla="*/ 6 w 37"/>
                  <a:gd name="T23" fmla="*/ 8 h 15"/>
                  <a:gd name="T24" fmla="*/ 5 w 37"/>
                  <a:gd name="T25" fmla="*/ 8 h 15"/>
                  <a:gd name="T26" fmla="*/ 2 w 37"/>
                  <a:gd name="T27" fmla="*/ 8 h 15"/>
                  <a:gd name="T28" fmla="*/ 2 w 37"/>
                  <a:gd name="T29" fmla="*/ 8 h 15"/>
                  <a:gd name="T30" fmla="*/ 18 w 37"/>
                  <a:gd name="T31" fmla="*/ 0 h 15"/>
                  <a:gd name="T32" fmla="*/ 4 w 37"/>
                  <a:gd name="T33" fmla="*/ 3 h 15"/>
                  <a:gd name="T34" fmla="*/ 4 w 37"/>
                  <a:gd name="T35" fmla="*/ 3 h 15"/>
                  <a:gd name="T36" fmla="*/ 0 w 37"/>
                  <a:gd name="T37" fmla="*/ 5 h 15"/>
                  <a:gd name="T38" fmla="*/ 0 w 37"/>
                  <a:gd name="T39" fmla="*/ 9 h 15"/>
                  <a:gd name="T40" fmla="*/ 0 w 37"/>
                  <a:gd name="T41" fmla="*/ 10 h 15"/>
                  <a:gd name="T42" fmla="*/ 7 w 37"/>
                  <a:gd name="T43" fmla="*/ 14 h 15"/>
                  <a:gd name="T44" fmla="*/ 13 w 37"/>
                  <a:gd name="T45" fmla="*/ 15 h 15"/>
                  <a:gd name="T46" fmla="*/ 31 w 37"/>
                  <a:gd name="T47" fmla="*/ 9 h 15"/>
                  <a:gd name="T48" fmla="*/ 31 w 37"/>
                  <a:gd name="T49" fmla="*/ 9 h 15"/>
                  <a:gd name="T50" fmla="*/ 31 w 37"/>
                  <a:gd name="T51" fmla="*/ 9 h 15"/>
                  <a:gd name="T52" fmla="*/ 37 w 37"/>
                  <a:gd name="T53" fmla="*/ 5 h 15"/>
                  <a:gd name="T54" fmla="*/ 37 w 37"/>
                  <a:gd name="T55" fmla="*/ 5 h 15"/>
                  <a:gd name="T56" fmla="*/ 37 w 37"/>
                  <a:gd name="T57" fmla="*/ 5 h 15"/>
                  <a:gd name="T58" fmla="*/ 18 w 37"/>
                  <a:gd name="T5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" h="15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7"/>
                      <a:pt x="6" y="7"/>
                    </a:cubicBezTo>
                    <a:cubicBezTo>
                      <a:pt x="8" y="6"/>
                      <a:pt x="11" y="6"/>
                      <a:pt x="14" y="6"/>
                    </a:cubicBezTo>
                    <a:cubicBezTo>
                      <a:pt x="18" y="6"/>
                      <a:pt x="21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6" y="5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6"/>
                      <a:pt x="23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2" y="8"/>
                      <a:pt x="9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8" y="0"/>
                    </a:moveTo>
                    <a:cubicBezTo>
                      <a:pt x="14" y="0"/>
                      <a:pt x="9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1" y="4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1"/>
                      <a:pt x="5" y="13"/>
                      <a:pt x="7" y="14"/>
                    </a:cubicBezTo>
                    <a:cubicBezTo>
                      <a:pt x="9" y="14"/>
                      <a:pt x="11" y="15"/>
                      <a:pt x="13" y="15"/>
                    </a:cubicBezTo>
                    <a:cubicBezTo>
                      <a:pt x="18" y="15"/>
                      <a:pt x="24" y="13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0" y="0"/>
                      <a:pt x="18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258"/>
              <p:cNvSpPr>
                <a:spLocks noEditPoints="1"/>
              </p:cNvSpPr>
              <p:nvPr/>
            </p:nvSpPr>
            <p:spPr bwMode="auto">
              <a:xfrm>
                <a:off x="1727200" y="5372100"/>
                <a:ext cx="155575" cy="203200"/>
              </a:xfrm>
              <a:custGeom>
                <a:avLst/>
                <a:gdLst>
                  <a:gd name="T0" fmla="*/ 13 w 23"/>
                  <a:gd name="T1" fmla="*/ 24 h 30"/>
                  <a:gd name="T2" fmla="*/ 13 w 23"/>
                  <a:gd name="T3" fmla="*/ 24 h 30"/>
                  <a:gd name="T4" fmla="*/ 13 w 23"/>
                  <a:gd name="T5" fmla="*/ 24 h 30"/>
                  <a:gd name="T6" fmla="*/ 13 w 23"/>
                  <a:gd name="T7" fmla="*/ 24 h 30"/>
                  <a:gd name="T8" fmla="*/ 0 w 23"/>
                  <a:gd name="T9" fmla="*/ 0 h 30"/>
                  <a:gd name="T10" fmla="*/ 0 w 23"/>
                  <a:gd name="T11" fmla="*/ 3 h 30"/>
                  <a:gd name="T12" fmla="*/ 0 w 23"/>
                  <a:gd name="T13" fmla="*/ 4 h 30"/>
                  <a:gd name="T14" fmla="*/ 2 w 23"/>
                  <a:gd name="T15" fmla="*/ 6 h 30"/>
                  <a:gd name="T16" fmla="*/ 7 w 23"/>
                  <a:gd name="T17" fmla="*/ 13 h 30"/>
                  <a:gd name="T18" fmla="*/ 11 w 23"/>
                  <a:gd name="T19" fmla="*/ 21 h 30"/>
                  <a:gd name="T20" fmla="*/ 13 w 23"/>
                  <a:gd name="T21" fmla="*/ 24 h 30"/>
                  <a:gd name="T22" fmla="*/ 13 w 23"/>
                  <a:gd name="T23" fmla="*/ 24 h 30"/>
                  <a:gd name="T24" fmla="*/ 13 w 23"/>
                  <a:gd name="T25" fmla="*/ 24 h 30"/>
                  <a:gd name="T26" fmla="*/ 13 w 23"/>
                  <a:gd name="T27" fmla="*/ 24 h 30"/>
                  <a:gd name="T28" fmla="*/ 13 w 23"/>
                  <a:gd name="T29" fmla="*/ 24 h 30"/>
                  <a:gd name="T30" fmla="*/ 10 w 23"/>
                  <a:gd name="T31" fmla="*/ 21 h 30"/>
                  <a:gd name="T32" fmla="*/ 5 w 23"/>
                  <a:gd name="T33" fmla="*/ 14 h 30"/>
                  <a:gd name="T34" fmla="*/ 1 w 23"/>
                  <a:gd name="T35" fmla="*/ 7 h 30"/>
                  <a:gd name="T36" fmla="*/ 1 w 23"/>
                  <a:gd name="T37" fmla="*/ 15 h 30"/>
                  <a:gd name="T38" fmla="*/ 1 w 23"/>
                  <a:gd name="T39" fmla="*/ 17 h 30"/>
                  <a:gd name="T40" fmla="*/ 22 w 23"/>
                  <a:gd name="T41" fmla="*/ 30 h 30"/>
                  <a:gd name="T42" fmla="*/ 22 w 23"/>
                  <a:gd name="T43" fmla="*/ 30 h 30"/>
                  <a:gd name="T44" fmla="*/ 23 w 23"/>
                  <a:gd name="T45" fmla="*/ 30 h 30"/>
                  <a:gd name="T46" fmla="*/ 23 w 23"/>
                  <a:gd name="T47" fmla="*/ 30 h 30"/>
                  <a:gd name="T48" fmla="*/ 23 w 23"/>
                  <a:gd name="T49" fmla="*/ 30 h 30"/>
                  <a:gd name="T50" fmla="*/ 7 w 23"/>
                  <a:gd name="T51" fmla="*/ 4 h 30"/>
                  <a:gd name="T52" fmla="*/ 7 w 23"/>
                  <a:gd name="T53" fmla="*/ 4 h 30"/>
                  <a:gd name="T54" fmla="*/ 0 w 23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0"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6"/>
                      <a:pt x="10" y="18"/>
                      <a:pt x="11" y="21"/>
                    </a:cubicBezTo>
                    <a:cubicBezTo>
                      <a:pt x="12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2" y="23"/>
                      <a:pt x="10" y="21"/>
                    </a:cubicBezTo>
                    <a:cubicBezTo>
                      <a:pt x="9" y="19"/>
                      <a:pt x="7" y="17"/>
                      <a:pt x="5" y="14"/>
                    </a:cubicBezTo>
                    <a:cubicBezTo>
                      <a:pt x="3" y="12"/>
                      <a:pt x="2" y="9"/>
                      <a:pt x="1" y="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5" y="22"/>
                      <a:pt x="12" y="27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1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259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260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261"/>
              <p:cNvSpPr>
                <a:spLocks/>
              </p:cNvSpPr>
              <p:nvPr/>
            </p:nvSpPr>
            <p:spPr bwMode="auto">
              <a:xfrm>
                <a:off x="1727200" y="5160963"/>
                <a:ext cx="66675" cy="136525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0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1 w 10"/>
                  <a:gd name="T13" fmla="*/ 18 h 20"/>
                  <a:gd name="T14" fmla="*/ 5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1" y="18"/>
                    </a:cubicBezTo>
                    <a:cubicBezTo>
                      <a:pt x="3" y="16"/>
                      <a:pt x="4" y="13"/>
                      <a:pt x="5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262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263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264"/>
              <p:cNvSpPr>
                <a:spLocks/>
              </p:cNvSpPr>
              <p:nvPr/>
            </p:nvSpPr>
            <p:spPr bwMode="auto">
              <a:xfrm>
                <a:off x="1739900" y="5337175"/>
                <a:ext cx="169863" cy="20637"/>
              </a:xfrm>
              <a:custGeom>
                <a:avLst/>
                <a:gdLst>
                  <a:gd name="T0" fmla="*/ 21 w 25"/>
                  <a:gd name="T1" fmla="*/ 0 h 3"/>
                  <a:gd name="T2" fmla="*/ 21 w 25"/>
                  <a:gd name="T3" fmla="*/ 0 h 3"/>
                  <a:gd name="T4" fmla="*/ 12 w 25"/>
                  <a:gd name="T5" fmla="*/ 1 h 3"/>
                  <a:gd name="T6" fmla="*/ 4 w 25"/>
                  <a:gd name="T7" fmla="*/ 2 h 3"/>
                  <a:gd name="T8" fmla="*/ 0 w 25"/>
                  <a:gd name="T9" fmla="*/ 3 h 3"/>
                  <a:gd name="T10" fmla="*/ 0 w 25"/>
                  <a:gd name="T11" fmla="*/ 3 h 3"/>
                  <a:gd name="T12" fmla="*/ 0 w 25"/>
                  <a:gd name="T13" fmla="*/ 3 h 3"/>
                  <a:gd name="T14" fmla="*/ 3 w 25"/>
                  <a:gd name="T15" fmla="*/ 3 h 3"/>
                  <a:gd name="T16" fmla="*/ 4 w 25"/>
                  <a:gd name="T17" fmla="*/ 3 h 3"/>
                  <a:gd name="T18" fmla="*/ 4 w 25"/>
                  <a:gd name="T19" fmla="*/ 3 h 3"/>
                  <a:gd name="T20" fmla="*/ 13 w 25"/>
                  <a:gd name="T21" fmla="*/ 2 h 3"/>
                  <a:gd name="T22" fmla="*/ 21 w 25"/>
                  <a:gd name="T23" fmla="*/ 1 h 3"/>
                  <a:gd name="T24" fmla="*/ 25 w 25"/>
                  <a:gd name="T25" fmla="*/ 1 h 3"/>
                  <a:gd name="T26" fmla="*/ 25 w 25"/>
                  <a:gd name="T27" fmla="*/ 1 h 3"/>
                  <a:gd name="T28" fmla="*/ 25 w 25"/>
                  <a:gd name="T29" fmla="*/ 1 h 3"/>
                  <a:gd name="T30" fmla="*/ 21 w 25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6" y="1"/>
                      <a:pt x="12" y="1"/>
                    </a:cubicBezTo>
                    <a:cubicBezTo>
                      <a:pt x="9" y="1"/>
                      <a:pt x="6" y="1"/>
                      <a:pt x="4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1" y="1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Rectangle 265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Rectangle 266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267"/>
              <p:cNvSpPr>
                <a:spLocks noEditPoints="1"/>
              </p:cNvSpPr>
              <p:nvPr/>
            </p:nvSpPr>
            <p:spPr bwMode="auto">
              <a:xfrm>
                <a:off x="1727200" y="5399088"/>
                <a:ext cx="87313" cy="134937"/>
              </a:xfrm>
              <a:custGeom>
                <a:avLst/>
                <a:gdLst>
                  <a:gd name="T0" fmla="*/ 13 w 13"/>
                  <a:gd name="T1" fmla="*/ 20 h 20"/>
                  <a:gd name="T2" fmla="*/ 13 w 13"/>
                  <a:gd name="T3" fmla="*/ 20 h 20"/>
                  <a:gd name="T4" fmla="*/ 13 w 13"/>
                  <a:gd name="T5" fmla="*/ 20 h 20"/>
                  <a:gd name="T6" fmla="*/ 13 w 13"/>
                  <a:gd name="T7" fmla="*/ 20 h 20"/>
                  <a:gd name="T8" fmla="*/ 13 w 13"/>
                  <a:gd name="T9" fmla="*/ 20 h 20"/>
                  <a:gd name="T10" fmla="*/ 13 w 13"/>
                  <a:gd name="T11" fmla="*/ 20 h 20"/>
                  <a:gd name="T12" fmla="*/ 13 w 13"/>
                  <a:gd name="T13" fmla="*/ 20 h 20"/>
                  <a:gd name="T14" fmla="*/ 0 w 13"/>
                  <a:gd name="T15" fmla="*/ 0 h 20"/>
                  <a:gd name="T16" fmla="*/ 1 w 13"/>
                  <a:gd name="T17" fmla="*/ 3 h 20"/>
                  <a:gd name="T18" fmla="*/ 5 w 13"/>
                  <a:gd name="T19" fmla="*/ 10 h 20"/>
                  <a:gd name="T20" fmla="*/ 10 w 13"/>
                  <a:gd name="T21" fmla="*/ 17 h 20"/>
                  <a:gd name="T22" fmla="*/ 13 w 13"/>
                  <a:gd name="T23" fmla="*/ 20 h 20"/>
                  <a:gd name="T24" fmla="*/ 13 w 13"/>
                  <a:gd name="T25" fmla="*/ 20 h 20"/>
                  <a:gd name="T26" fmla="*/ 13 w 13"/>
                  <a:gd name="T27" fmla="*/ 20 h 20"/>
                  <a:gd name="T28" fmla="*/ 11 w 13"/>
                  <a:gd name="T29" fmla="*/ 17 h 20"/>
                  <a:gd name="T30" fmla="*/ 7 w 13"/>
                  <a:gd name="T31" fmla="*/ 9 h 20"/>
                  <a:gd name="T32" fmla="*/ 2 w 13"/>
                  <a:gd name="T33" fmla="*/ 2 h 20"/>
                  <a:gd name="T34" fmla="*/ 0 w 13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0">
                    <a:moveTo>
                      <a:pt x="13" y="20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3" y="8"/>
                      <a:pt x="5" y="10"/>
                    </a:cubicBezTo>
                    <a:cubicBezTo>
                      <a:pt x="7" y="13"/>
                      <a:pt x="9" y="15"/>
                      <a:pt x="10" y="17"/>
                    </a:cubicBezTo>
                    <a:cubicBezTo>
                      <a:pt x="12" y="19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19"/>
                      <a:pt x="11" y="17"/>
                    </a:cubicBezTo>
                    <a:cubicBezTo>
                      <a:pt x="10" y="14"/>
                      <a:pt x="9" y="12"/>
                      <a:pt x="7" y="9"/>
                    </a:cubicBezTo>
                    <a:cubicBezTo>
                      <a:pt x="5" y="6"/>
                      <a:pt x="3" y="4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268"/>
              <p:cNvSpPr>
                <a:spLocks/>
              </p:cNvSpPr>
              <p:nvPr/>
            </p:nvSpPr>
            <p:spPr bwMode="auto">
              <a:xfrm>
                <a:off x="1585913" y="4578350"/>
                <a:ext cx="147638" cy="1017587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5 w 22"/>
                  <a:gd name="T5" fmla="*/ 0 h 150"/>
                  <a:gd name="T6" fmla="*/ 0 w 22"/>
                  <a:gd name="T7" fmla="*/ 10 h 150"/>
                  <a:gd name="T8" fmla="*/ 1 w 22"/>
                  <a:gd name="T9" fmla="*/ 63 h 150"/>
                  <a:gd name="T10" fmla="*/ 2 w 22"/>
                  <a:gd name="T11" fmla="*/ 74 h 150"/>
                  <a:gd name="T12" fmla="*/ 1 w 22"/>
                  <a:gd name="T13" fmla="*/ 85 h 150"/>
                  <a:gd name="T14" fmla="*/ 1 w 22"/>
                  <a:gd name="T15" fmla="*/ 85 h 150"/>
                  <a:gd name="T16" fmla="*/ 0 w 22"/>
                  <a:gd name="T17" fmla="*/ 140 h 150"/>
                  <a:gd name="T18" fmla="*/ 5 w 22"/>
                  <a:gd name="T19" fmla="*/ 150 h 150"/>
                  <a:gd name="T20" fmla="*/ 17 w 22"/>
                  <a:gd name="T21" fmla="*/ 150 h 150"/>
                  <a:gd name="T22" fmla="*/ 22 w 22"/>
                  <a:gd name="T23" fmla="*/ 140 h 150"/>
                  <a:gd name="T24" fmla="*/ 22 w 22"/>
                  <a:gd name="T25" fmla="*/ 140 h 150"/>
                  <a:gd name="T26" fmla="*/ 22 w 22"/>
                  <a:gd name="T27" fmla="*/ 136 h 150"/>
                  <a:gd name="T28" fmla="*/ 6 w 22"/>
                  <a:gd name="T29" fmla="*/ 135 h 150"/>
                  <a:gd name="T30" fmla="*/ 5 w 22"/>
                  <a:gd name="T31" fmla="*/ 134 h 150"/>
                  <a:gd name="T32" fmla="*/ 6 w 22"/>
                  <a:gd name="T33" fmla="*/ 134 h 150"/>
                  <a:gd name="T34" fmla="*/ 22 w 22"/>
                  <a:gd name="T35" fmla="*/ 132 h 150"/>
                  <a:gd name="T36" fmla="*/ 22 w 22"/>
                  <a:gd name="T37" fmla="*/ 124 h 150"/>
                  <a:gd name="T38" fmla="*/ 21 w 22"/>
                  <a:gd name="T39" fmla="*/ 121 h 150"/>
                  <a:gd name="T40" fmla="*/ 21 w 22"/>
                  <a:gd name="T41" fmla="*/ 120 h 150"/>
                  <a:gd name="T42" fmla="*/ 11 w 22"/>
                  <a:gd name="T43" fmla="*/ 119 h 150"/>
                  <a:gd name="T44" fmla="*/ 11 w 22"/>
                  <a:gd name="T45" fmla="*/ 118 h 150"/>
                  <a:gd name="T46" fmla="*/ 11 w 22"/>
                  <a:gd name="T47" fmla="*/ 117 h 150"/>
                  <a:gd name="T48" fmla="*/ 21 w 22"/>
                  <a:gd name="T49" fmla="*/ 116 h 150"/>
                  <a:gd name="T50" fmla="*/ 21 w 22"/>
                  <a:gd name="T51" fmla="*/ 112 h 150"/>
                  <a:gd name="T52" fmla="*/ 21 w 22"/>
                  <a:gd name="T53" fmla="*/ 106 h 150"/>
                  <a:gd name="T54" fmla="*/ 21 w 22"/>
                  <a:gd name="T55" fmla="*/ 105 h 150"/>
                  <a:gd name="T56" fmla="*/ 20 w 22"/>
                  <a:gd name="T57" fmla="*/ 93 h 150"/>
                  <a:gd name="T58" fmla="*/ 20 w 22"/>
                  <a:gd name="T59" fmla="*/ 85 h 150"/>
                  <a:gd name="T60" fmla="*/ 19 w 22"/>
                  <a:gd name="T61" fmla="*/ 75 h 150"/>
                  <a:gd name="T62" fmla="*/ 19 w 22"/>
                  <a:gd name="T63" fmla="*/ 75 h 150"/>
                  <a:gd name="T64" fmla="*/ 20 w 22"/>
                  <a:gd name="T65" fmla="*/ 65 h 150"/>
                  <a:gd name="T66" fmla="*/ 22 w 22"/>
                  <a:gd name="T67" fmla="*/ 10 h 150"/>
                  <a:gd name="T68" fmla="*/ 17 w 22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7"/>
                      <a:pt x="2" y="71"/>
                      <a:pt x="2" y="74"/>
                    </a:cubicBezTo>
                    <a:cubicBezTo>
                      <a:pt x="2" y="78"/>
                      <a:pt x="2" y="82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5" y="134"/>
                      <a:pt x="5" y="134"/>
                      <a:pt x="5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1" y="119"/>
                      <a:pt x="11" y="119"/>
                      <a:pt x="11" y="118"/>
                    </a:cubicBezTo>
                    <a:cubicBezTo>
                      <a:pt x="11" y="118"/>
                      <a:pt x="11" y="117"/>
                      <a:pt x="11" y="117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82"/>
                      <a:pt x="19" y="79"/>
                      <a:pt x="19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2"/>
                      <a:pt x="19" y="69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269"/>
              <p:cNvSpPr>
                <a:spLocks/>
              </p:cNvSpPr>
              <p:nvPr/>
            </p:nvSpPr>
            <p:spPr bwMode="auto">
              <a:xfrm>
                <a:off x="1658938" y="5365750"/>
                <a:ext cx="68263" cy="2698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1 h 4"/>
                  <a:gd name="T14" fmla="*/ 10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270"/>
              <p:cNvSpPr>
                <a:spLocks/>
              </p:cNvSpPr>
              <p:nvPr/>
            </p:nvSpPr>
            <p:spPr bwMode="auto">
              <a:xfrm>
                <a:off x="1619250" y="5473700"/>
                <a:ext cx="114300" cy="26987"/>
              </a:xfrm>
              <a:custGeom>
                <a:avLst/>
                <a:gdLst>
                  <a:gd name="T0" fmla="*/ 17 w 17"/>
                  <a:gd name="T1" fmla="*/ 0 h 4"/>
                  <a:gd name="T2" fmla="*/ 17 w 17"/>
                  <a:gd name="T3" fmla="*/ 0 h 4"/>
                  <a:gd name="T4" fmla="*/ 1 w 17"/>
                  <a:gd name="T5" fmla="*/ 2 h 4"/>
                  <a:gd name="T6" fmla="*/ 0 w 17"/>
                  <a:gd name="T7" fmla="*/ 2 h 4"/>
                  <a:gd name="T8" fmla="*/ 1 w 17"/>
                  <a:gd name="T9" fmla="*/ 3 h 4"/>
                  <a:gd name="T10" fmla="*/ 17 w 17"/>
                  <a:gd name="T11" fmla="*/ 4 h 4"/>
                  <a:gd name="T12" fmla="*/ 17 w 17"/>
                  <a:gd name="T13" fmla="*/ 2 h 4"/>
                  <a:gd name="T14" fmla="*/ 17 w 17"/>
                  <a:gd name="T15" fmla="*/ 2 h 4"/>
                  <a:gd name="T16" fmla="*/ 17 w 1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671" name="组合 670"/>
          <p:cNvGrpSpPr/>
          <p:nvPr/>
        </p:nvGrpSpPr>
        <p:grpSpPr>
          <a:xfrm>
            <a:off x="10166785" y="4762530"/>
            <a:ext cx="2159049" cy="2151063"/>
            <a:chOff x="8989985" y="4716136"/>
            <a:chExt cx="2159049" cy="2151063"/>
          </a:xfrm>
        </p:grpSpPr>
        <p:grpSp>
          <p:nvGrpSpPr>
            <p:cNvPr id="420" name="组合 419"/>
            <p:cNvGrpSpPr/>
            <p:nvPr/>
          </p:nvGrpSpPr>
          <p:grpSpPr>
            <a:xfrm>
              <a:off x="10035357" y="4756943"/>
              <a:ext cx="392113" cy="2057401"/>
              <a:chOff x="2030413" y="4271963"/>
              <a:chExt cx="392113" cy="2057401"/>
            </a:xfrm>
          </p:grpSpPr>
          <p:sp>
            <p:nvSpPr>
              <p:cNvPr id="421" name="Freeform 24"/>
              <p:cNvSpPr>
                <a:spLocks/>
              </p:cNvSpPr>
              <p:nvPr/>
            </p:nvSpPr>
            <p:spPr bwMode="auto">
              <a:xfrm>
                <a:off x="2165350" y="5527676"/>
                <a:ext cx="155575" cy="258763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25"/>
              <p:cNvSpPr>
                <a:spLocks/>
              </p:cNvSpPr>
              <p:nvPr/>
            </p:nvSpPr>
            <p:spPr bwMode="auto">
              <a:xfrm>
                <a:off x="2030413" y="5670551"/>
                <a:ext cx="290513" cy="223838"/>
              </a:xfrm>
              <a:custGeom>
                <a:avLst/>
                <a:gdLst>
                  <a:gd name="T0" fmla="*/ 0 w 43"/>
                  <a:gd name="T1" fmla="*/ 13 h 33"/>
                  <a:gd name="T2" fmla="*/ 43 w 43"/>
                  <a:gd name="T3" fmla="*/ 16 h 33"/>
                  <a:gd name="T4" fmla="*/ 0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0" y="13"/>
                    </a:moveTo>
                    <a:cubicBezTo>
                      <a:pt x="0" y="13"/>
                      <a:pt x="20" y="0"/>
                      <a:pt x="43" y="16"/>
                    </a:cubicBezTo>
                    <a:cubicBezTo>
                      <a:pt x="43" y="16"/>
                      <a:pt x="26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26"/>
              <p:cNvSpPr>
                <a:spLocks/>
              </p:cNvSpPr>
              <p:nvPr/>
            </p:nvSpPr>
            <p:spPr bwMode="auto">
              <a:xfrm>
                <a:off x="2125663" y="577850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27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28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29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1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3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7" y="16"/>
                      <a:pt x="6" y="14"/>
                      <a:pt x="5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3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31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32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26"/>
                  <a:gd name="T1" fmla="*/ 0 h 2"/>
                  <a:gd name="T2" fmla="*/ 5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7" y="0"/>
                      <a:pt x="20" y="1"/>
                      <a:pt x="22" y="1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2"/>
                    </a:cubicBezTo>
                    <a:cubicBezTo>
                      <a:pt x="20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33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34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35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2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0" y="20"/>
                      <a:pt x="2" y="18"/>
                    </a:cubicBezTo>
                    <a:cubicBezTo>
                      <a:pt x="3" y="16"/>
                      <a:pt x="4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1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2159000" y="4802188"/>
                <a:ext cx="155575" cy="257175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2030413" y="4943476"/>
                <a:ext cx="284163" cy="225425"/>
              </a:xfrm>
              <a:custGeom>
                <a:avLst/>
                <a:gdLst>
                  <a:gd name="T0" fmla="*/ 0 w 42"/>
                  <a:gd name="T1" fmla="*/ 13 h 33"/>
                  <a:gd name="T2" fmla="*/ 42 w 42"/>
                  <a:gd name="T3" fmla="*/ 16 h 33"/>
                  <a:gd name="T4" fmla="*/ 0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3"/>
                    </a:moveTo>
                    <a:cubicBezTo>
                      <a:pt x="0" y="13"/>
                      <a:pt x="20" y="0"/>
                      <a:pt x="42" y="16"/>
                    </a:cubicBezTo>
                    <a:cubicBezTo>
                      <a:pt x="42" y="16"/>
                      <a:pt x="25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2125663" y="5053013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8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8" y="0"/>
                    </a:cubicBezTo>
                    <a:cubicBezTo>
                      <a:pt x="28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2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4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8" y="16"/>
                      <a:pt x="6" y="14"/>
                      <a:pt x="5" y="11"/>
                    </a:cubicBezTo>
                    <a:cubicBezTo>
                      <a:pt x="4" y="8"/>
                      <a:pt x="2" y="6"/>
                      <a:pt x="2" y="4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25"/>
                  <a:gd name="T1" fmla="*/ 0 h 2"/>
                  <a:gd name="T2" fmla="*/ 4 w 25"/>
                  <a:gd name="T3" fmla="*/ 0 h 2"/>
                  <a:gd name="T4" fmla="*/ 13 w 25"/>
                  <a:gd name="T5" fmla="*/ 0 h 2"/>
                  <a:gd name="T6" fmla="*/ 22 w 25"/>
                  <a:gd name="T7" fmla="*/ 1 h 2"/>
                  <a:gd name="T8" fmla="*/ 25 w 25"/>
                  <a:gd name="T9" fmla="*/ 2 h 2"/>
                  <a:gd name="T10" fmla="*/ 21 w 25"/>
                  <a:gd name="T11" fmla="*/ 2 h 2"/>
                  <a:gd name="T12" fmla="*/ 13 w 25"/>
                  <a:gd name="T13" fmla="*/ 2 h 2"/>
                  <a:gd name="T14" fmla="*/ 4 w 25"/>
                  <a:gd name="T15" fmla="*/ 1 h 2"/>
                  <a:gd name="T16" fmla="*/ 0 w 2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">
                    <a:moveTo>
                      <a:pt x="0" y="0"/>
                    </a:moveTo>
                    <a:cubicBezTo>
                      <a:pt x="0" y="0"/>
                      <a:pt x="1" y="0"/>
                      <a:pt x="4" y="0"/>
                    </a:cubicBezTo>
                    <a:cubicBezTo>
                      <a:pt x="6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1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1"/>
                      <a:pt x="6" y="1"/>
                      <a:pt x="4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3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69"/>
              <p:cNvSpPr>
                <a:spLocks/>
              </p:cNvSpPr>
              <p:nvPr/>
            </p:nvSpPr>
            <p:spPr bwMode="auto">
              <a:xfrm>
                <a:off x="2246313" y="5059363"/>
                <a:ext cx="107950" cy="34925"/>
              </a:xfrm>
              <a:custGeom>
                <a:avLst/>
                <a:gdLst>
                  <a:gd name="T0" fmla="*/ 15 w 16"/>
                  <a:gd name="T1" fmla="*/ 3 h 5"/>
                  <a:gd name="T2" fmla="*/ 3 w 16"/>
                  <a:gd name="T3" fmla="*/ 5 h 5"/>
                  <a:gd name="T4" fmla="*/ 0 w 16"/>
                  <a:gd name="T5" fmla="*/ 3 h 5"/>
                  <a:gd name="T6" fmla="*/ 2 w 16"/>
                  <a:gd name="T7" fmla="*/ 0 h 5"/>
                  <a:gd name="T8" fmla="*/ 3 w 16"/>
                  <a:gd name="T9" fmla="*/ 0 h 5"/>
                  <a:gd name="T10" fmla="*/ 15 w 16"/>
                  <a:gd name="T11" fmla="*/ 2 h 5"/>
                  <a:gd name="T12" fmla="*/ 16 w 16"/>
                  <a:gd name="T13" fmla="*/ 3 h 5"/>
                  <a:gd name="T14" fmla="*/ 15 w 16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5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71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2246313" y="5168901"/>
                <a:ext cx="142875" cy="33338"/>
              </a:xfrm>
              <a:custGeom>
                <a:avLst/>
                <a:gdLst>
                  <a:gd name="T0" fmla="*/ 21 w 21"/>
                  <a:gd name="T1" fmla="*/ 3 h 5"/>
                  <a:gd name="T2" fmla="*/ 3 w 21"/>
                  <a:gd name="T3" fmla="*/ 5 h 5"/>
                  <a:gd name="T4" fmla="*/ 0 w 21"/>
                  <a:gd name="T5" fmla="*/ 3 h 5"/>
                  <a:gd name="T6" fmla="*/ 2 w 21"/>
                  <a:gd name="T7" fmla="*/ 0 h 5"/>
                  <a:gd name="T8" fmla="*/ 3 w 21"/>
                  <a:gd name="T9" fmla="*/ 0 h 5"/>
                  <a:gd name="T10" fmla="*/ 21 w 21"/>
                  <a:gd name="T11" fmla="*/ 2 h 5"/>
                  <a:gd name="T12" fmla="*/ 21 w 21"/>
                  <a:gd name="T13" fmla="*/ 2 h 5"/>
                  <a:gd name="T14" fmla="*/ 21 w 2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21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Freeform 76"/>
              <p:cNvSpPr>
                <a:spLocks/>
              </p:cNvSpPr>
              <p:nvPr/>
            </p:nvSpPr>
            <p:spPr bwMode="auto">
              <a:xfrm>
                <a:off x="2227263" y="5568951"/>
                <a:ext cx="100013" cy="33338"/>
              </a:xfrm>
              <a:custGeom>
                <a:avLst/>
                <a:gdLst>
                  <a:gd name="T0" fmla="*/ 14 w 15"/>
                  <a:gd name="T1" fmla="*/ 3 h 5"/>
                  <a:gd name="T2" fmla="*/ 2 w 15"/>
                  <a:gd name="T3" fmla="*/ 4 h 5"/>
                  <a:gd name="T4" fmla="*/ 0 w 15"/>
                  <a:gd name="T5" fmla="*/ 2 h 5"/>
                  <a:gd name="T6" fmla="*/ 2 w 15"/>
                  <a:gd name="T7" fmla="*/ 0 h 5"/>
                  <a:gd name="T8" fmla="*/ 2 w 15"/>
                  <a:gd name="T9" fmla="*/ 0 h 5"/>
                  <a:gd name="T10" fmla="*/ 14 w 15"/>
                  <a:gd name="T11" fmla="*/ 1 h 5"/>
                  <a:gd name="T12" fmla="*/ 15 w 15"/>
                  <a:gd name="T13" fmla="*/ 2 h 5"/>
                  <a:gd name="T14" fmla="*/ 14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3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2227263" y="5676901"/>
                <a:ext cx="141288" cy="26988"/>
              </a:xfrm>
              <a:custGeom>
                <a:avLst/>
                <a:gdLst>
                  <a:gd name="T0" fmla="*/ 20 w 21"/>
                  <a:gd name="T1" fmla="*/ 3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164"/>
              <p:cNvSpPr>
                <a:spLocks noEditPoints="1"/>
              </p:cNvSpPr>
              <p:nvPr/>
            </p:nvSpPr>
            <p:spPr bwMode="auto">
              <a:xfrm>
                <a:off x="2132013" y="4781551"/>
                <a:ext cx="290513" cy="488950"/>
              </a:xfrm>
              <a:custGeom>
                <a:avLst/>
                <a:gdLst>
                  <a:gd name="T0" fmla="*/ 0 w 43"/>
                  <a:gd name="T1" fmla="*/ 72 h 72"/>
                  <a:gd name="T2" fmla="*/ 0 w 43"/>
                  <a:gd name="T3" fmla="*/ 72 h 72"/>
                  <a:gd name="T4" fmla="*/ 0 w 43"/>
                  <a:gd name="T5" fmla="*/ 72 h 72"/>
                  <a:gd name="T6" fmla="*/ 0 w 43"/>
                  <a:gd name="T7" fmla="*/ 72 h 72"/>
                  <a:gd name="T8" fmla="*/ 21 w 43"/>
                  <a:gd name="T9" fmla="*/ 59 h 72"/>
                  <a:gd name="T10" fmla="*/ 21 w 43"/>
                  <a:gd name="T11" fmla="*/ 59 h 72"/>
                  <a:gd name="T12" fmla="*/ 21 w 43"/>
                  <a:gd name="T13" fmla="*/ 65 h 72"/>
                  <a:gd name="T14" fmla="*/ 21 w 43"/>
                  <a:gd name="T15" fmla="*/ 65 h 72"/>
                  <a:gd name="T16" fmla="*/ 21 w 43"/>
                  <a:gd name="T17" fmla="*/ 62 h 72"/>
                  <a:gd name="T18" fmla="*/ 21 w 43"/>
                  <a:gd name="T19" fmla="*/ 59 h 72"/>
                  <a:gd name="T20" fmla="*/ 24 w 43"/>
                  <a:gd name="T21" fmla="*/ 1 h 72"/>
                  <a:gd name="T22" fmla="*/ 24 w 43"/>
                  <a:gd name="T23" fmla="*/ 11 h 72"/>
                  <a:gd name="T24" fmla="*/ 23 w 43"/>
                  <a:gd name="T25" fmla="*/ 19 h 72"/>
                  <a:gd name="T26" fmla="*/ 23 w 43"/>
                  <a:gd name="T27" fmla="*/ 19 h 72"/>
                  <a:gd name="T28" fmla="*/ 24 w 43"/>
                  <a:gd name="T29" fmla="*/ 11 h 72"/>
                  <a:gd name="T30" fmla="*/ 24 w 43"/>
                  <a:gd name="T31" fmla="*/ 1 h 72"/>
                  <a:gd name="T32" fmla="*/ 24 w 43"/>
                  <a:gd name="T33" fmla="*/ 1 h 72"/>
                  <a:gd name="T34" fmla="*/ 42 w 43"/>
                  <a:gd name="T35" fmla="*/ 0 h 72"/>
                  <a:gd name="T36" fmla="*/ 42 w 43"/>
                  <a:gd name="T37" fmla="*/ 0 h 72"/>
                  <a:gd name="T38" fmla="*/ 42 w 43"/>
                  <a:gd name="T39" fmla="*/ 11 h 72"/>
                  <a:gd name="T40" fmla="*/ 43 w 43"/>
                  <a:gd name="T41" fmla="*/ 65 h 72"/>
                  <a:gd name="T42" fmla="*/ 43 w 43"/>
                  <a:gd name="T43" fmla="*/ 65 h 72"/>
                  <a:gd name="T44" fmla="*/ 42 w 43"/>
                  <a:gd name="T45" fmla="*/ 11 h 72"/>
                  <a:gd name="T46" fmla="*/ 42 w 43"/>
                  <a:gd name="T4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72"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moveTo>
                      <a:pt x="21" y="59"/>
                    </a:move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59"/>
                      <a:pt x="21" y="59"/>
                      <a:pt x="21" y="59"/>
                    </a:cubicBezTo>
                    <a:moveTo>
                      <a:pt x="24" y="1"/>
                    </a:moveTo>
                    <a:cubicBezTo>
                      <a:pt x="24" y="4"/>
                      <a:pt x="24" y="7"/>
                      <a:pt x="24" y="11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7"/>
                      <a:pt x="24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3"/>
                      <a:pt x="42" y="7"/>
                      <a:pt x="42" y="11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7"/>
                      <a:pt x="42" y="3"/>
                      <a:pt x="42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165"/>
              <p:cNvSpPr>
                <a:spLocks/>
              </p:cNvSpPr>
              <p:nvPr/>
            </p:nvSpPr>
            <p:spPr bwMode="auto">
              <a:xfrm>
                <a:off x="2173288" y="4802188"/>
                <a:ext cx="114300" cy="230188"/>
              </a:xfrm>
              <a:custGeom>
                <a:avLst/>
                <a:gdLst>
                  <a:gd name="T0" fmla="*/ 2 w 17"/>
                  <a:gd name="T1" fmla="*/ 0 h 34"/>
                  <a:gd name="T2" fmla="*/ 2 w 17"/>
                  <a:gd name="T3" fmla="*/ 0 h 34"/>
                  <a:gd name="T4" fmla="*/ 12 w 17"/>
                  <a:gd name="T5" fmla="*/ 32 h 34"/>
                  <a:gd name="T6" fmla="*/ 16 w 17"/>
                  <a:gd name="T7" fmla="*/ 34 h 34"/>
                  <a:gd name="T8" fmla="*/ 17 w 17"/>
                  <a:gd name="T9" fmla="*/ 29 h 34"/>
                  <a:gd name="T10" fmla="*/ 15 w 17"/>
                  <a:gd name="T11" fmla="*/ 26 h 34"/>
                  <a:gd name="T12" fmla="*/ 11 w 17"/>
                  <a:gd name="T13" fmla="*/ 19 h 34"/>
                  <a:gd name="T14" fmla="*/ 8 w 17"/>
                  <a:gd name="T15" fmla="*/ 12 h 34"/>
                  <a:gd name="T16" fmla="*/ 6 w 17"/>
                  <a:gd name="T17" fmla="*/ 8 h 34"/>
                  <a:gd name="T18" fmla="*/ 6 w 17"/>
                  <a:gd name="T19" fmla="*/ 8 h 34"/>
                  <a:gd name="T20" fmla="*/ 6 w 17"/>
                  <a:gd name="T21" fmla="*/ 8 h 34"/>
                  <a:gd name="T22" fmla="*/ 8 w 17"/>
                  <a:gd name="T23" fmla="*/ 11 h 34"/>
                  <a:gd name="T24" fmla="*/ 12 w 17"/>
                  <a:gd name="T25" fmla="*/ 18 h 34"/>
                  <a:gd name="T26" fmla="*/ 16 w 17"/>
                  <a:gd name="T27" fmla="*/ 26 h 34"/>
                  <a:gd name="T28" fmla="*/ 17 w 17"/>
                  <a:gd name="T29" fmla="*/ 28 h 34"/>
                  <a:gd name="T30" fmla="*/ 17 w 17"/>
                  <a:gd name="T31" fmla="*/ 16 h 34"/>
                  <a:gd name="T32" fmla="*/ 17 w 17"/>
                  <a:gd name="T33" fmla="*/ 16 h 34"/>
                  <a:gd name="T34" fmla="*/ 17 w 17"/>
                  <a:gd name="T35" fmla="*/ 16 h 34"/>
                  <a:gd name="T36" fmla="*/ 2 w 17"/>
                  <a:gd name="T37" fmla="*/ 0 h 34"/>
                  <a:gd name="T38" fmla="*/ 2 w 17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3" y="33"/>
                      <a:pt x="15" y="33"/>
                      <a:pt x="16" y="34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4" y="24"/>
                      <a:pt x="12" y="22"/>
                      <a:pt x="11" y="19"/>
                    </a:cubicBezTo>
                    <a:cubicBezTo>
                      <a:pt x="10" y="16"/>
                      <a:pt x="8" y="14"/>
                      <a:pt x="8" y="12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8" y="11"/>
                    </a:cubicBezTo>
                    <a:cubicBezTo>
                      <a:pt x="10" y="13"/>
                      <a:pt x="11" y="16"/>
                      <a:pt x="12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6" y="26"/>
                      <a:pt x="16" y="27"/>
                      <a:pt x="17" y="2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1" y="3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166"/>
              <p:cNvSpPr>
                <a:spLocks noEditPoints="1"/>
              </p:cNvSpPr>
              <p:nvPr/>
            </p:nvSpPr>
            <p:spPr bwMode="auto">
              <a:xfrm>
                <a:off x="2030413" y="4999038"/>
                <a:ext cx="250825" cy="101600"/>
              </a:xfrm>
              <a:custGeom>
                <a:avLst/>
                <a:gdLst>
                  <a:gd name="T0" fmla="*/ 10 w 37"/>
                  <a:gd name="T1" fmla="*/ 6 h 15"/>
                  <a:gd name="T2" fmla="*/ 10 w 37"/>
                  <a:gd name="T3" fmla="*/ 6 h 15"/>
                  <a:gd name="T4" fmla="*/ 14 w 37"/>
                  <a:gd name="T5" fmla="*/ 6 h 15"/>
                  <a:gd name="T6" fmla="*/ 23 w 37"/>
                  <a:gd name="T7" fmla="*/ 6 h 15"/>
                  <a:gd name="T8" fmla="*/ 32 w 37"/>
                  <a:gd name="T9" fmla="*/ 7 h 15"/>
                  <a:gd name="T10" fmla="*/ 35 w 37"/>
                  <a:gd name="T11" fmla="*/ 8 h 15"/>
                  <a:gd name="T12" fmla="*/ 35 w 37"/>
                  <a:gd name="T13" fmla="*/ 8 h 15"/>
                  <a:gd name="T14" fmla="*/ 32 w 37"/>
                  <a:gd name="T15" fmla="*/ 8 h 15"/>
                  <a:gd name="T16" fmla="*/ 31 w 37"/>
                  <a:gd name="T17" fmla="*/ 8 h 15"/>
                  <a:gd name="T18" fmla="*/ 31 w 37"/>
                  <a:gd name="T19" fmla="*/ 8 h 15"/>
                  <a:gd name="T20" fmla="*/ 23 w 37"/>
                  <a:gd name="T21" fmla="*/ 8 h 15"/>
                  <a:gd name="T22" fmla="*/ 14 w 37"/>
                  <a:gd name="T23" fmla="*/ 7 h 15"/>
                  <a:gd name="T24" fmla="*/ 10 w 37"/>
                  <a:gd name="T25" fmla="*/ 6 h 15"/>
                  <a:gd name="T26" fmla="*/ 10 w 37"/>
                  <a:gd name="T27" fmla="*/ 6 h 15"/>
                  <a:gd name="T28" fmla="*/ 19 w 37"/>
                  <a:gd name="T29" fmla="*/ 0 h 15"/>
                  <a:gd name="T30" fmla="*/ 0 w 37"/>
                  <a:gd name="T31" fmla="*/ 5 h 15"/>
                  <a:gd name="T32" fmla="*/ 0 w 37"/>
                  <a:gd name="T33" fmla="*/ 5 h 15"/>
                  <a:gd name="T34" fmla="*/ 24 w 37"/>
                  <a:gd name="T35" fmla="*/ 15 h 15"/>
                  <a:gd name="T36" fmla="*/ 30 w 37"/>
                  <a:gd name="T37" fmla="*/ 14 h 15"/>
                  <a:gd name="T38" fmla="*/ 37 w 37"/>
                  <a:gd name="T39" fmla="*/ 10 h 15"/>
                  <a:gd name="T40" fmla="*/ 37 w 37"/>
                  <a:gd name="T41" fmla="*/ 9 h 15"/>
                  <a:gd name="T42" fmla="*/ 37 w 37"/>
                  <a:gd name="T43" fmla="*/ 5 h 15"/>
                  <a:gd name="T44" fmla="*/ 33 w 37"/>
                  <a:gd name="T45" fmla="*/ 3 h 15"/>
                  <a:gd name="T46" fmla="*/ 33 w 37"/>
                  <a:gd name="T47" fmla="*/ 3 h 15"/>
                  <a:gd name="T48" fmla="*/ 19 w 37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4" y="6"/>
                    </a:cubicBezTo>
                    <a:cubicBezTo>
                      <a:pt x="16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19" y="7"/>
                      <a:pt x="16" y="7"/>
                      <a:pt x="14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13"/>
                      <a:pt x="17" y="15"/>
                      <a:pt x="24" y="15"/>
                    </a:cubicBezTo>
                    <a:cubicBezTo>
                      <a:pt x="26" y="15"/>
                      <a:pt x="28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4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167"/>
              <p:cNvSpPr>
                <a:spLocks noEditPoints="1"/>
              </p:cNvSpPr>
              <p:nvPr/>
            </p:nvSpPr>
            <p:spPr bwMode="auto">
              <a:xfrm>
                <a:off x="2132013" y="5065713"/>
                <a:ext cx="149225" cy="204788"/>
              </a:xfrm>
              <a:custGeom>
                <a:avLst/>
                <a:gdLst>
                  <a:gd name="T0" fmla="*/ 9 w 22"/>
                  <a:gd name="T1" fmla="*/ 24 h 30"/>
                  <a:gd name="T2" fmla="*/ 9 w 22"/>
                  <a:gd name="T3" fmla="*/ 24 h 30"/>
                  <a:gd name="T4" fmla="*/ 9 w 22"/>
                  <a:gd name="T5" fmla="*/ 24 h 30"/>
                  <a:gd name="T6" fmla="*/ 9 w 22"/>
                  <a:gd name="T7" fmla="*/ 24 h 30"/>
                  <a:gd name="T8" fmla="*/ 22 w 22"/>
                  <a:gd name="T9" fmla="*/ 0 h 30"/>
                  <a:gd name="T10" fmla="*/ 15 w 22"/>
                  <a:gd name="T11" fmla="*/ 4 h 30"/>
                  <a:gd name="T12" fmla="*/ 15 w 22"/>
                  <a:gd name="T13" fmla="*/ 4 h 30"/>
                  <a:gd name="T14" fmla="*/ 0 w 22"/>
                  <a:gd name="T15" fmla="*/ 30 h 30"/>
                  <a:gd name="T16" fmla="*/ 0 w 22"/>
                  <a:gd name="T17" fmla="*/ 30 h 30"/>
                  <a:gd name="T18" fmla="*/ 21 w 22"/>
                  <a:gd name="T19" fmla="*/ 17 h 30"/>
                  <a:gd name="T20" fmla="*/ 21 w 22"/>
                  <a:gd name="T21" fmla="*/ 17 h 30"/>
                  <a:gd name="T22" fmla="*/ 21 w 22"/>
                  <a:gd name="T23" fmla="*/ 17 h 30"/>
                  <a:gd name="T24" fmla="*/ 21 w 22"/>
                  <a:gd name="T25" fmla="*/ 15 h 30"/>
                  <a:gd name="T26" fmla="*/ 22 w 22"/>
                  <a:gd name="T27" fmla="*/ 7 h 30"/>
                  <a:gd name="T28" fmla="*/ 17 w 22"/>
                  <a:gd name="T29" fmla="*/ 14 h 30"/>
                  <a:gd name="T30" fmla="*/ 12 w 22"/>
                  <a:gd name="T31" fmla="*/ 21 h 30"/>
                  <a:gd name="T32" fmla="*/ 9 w 22"/>
                  <a:gd name="T33" fmla="*/ 24 h 30"/>
                  <a:gd name="T34" fmla="*/ 9 w 22"/>
                  <a:gd name="T35" fmla="*/ 24 h 30"/>
                  <a:gd name="T36" fmla="*/ 9 w 22"/>
                  <a:gd name="T37" fmla="*/ 24 h 30"/>
                  <a:gd name="T38" fmla="*/ 9 w 22"/>
                  <a:gd name="T39" fmla="*/ 24 h 30"/>
                  <a:gd name="T40" fmla="*/ 9 w 22"/>
                  <a:gd name="T41" fmla="*/ 24 h 30"/>
                  <a:gd name="T42" fmla="*/ 9 w 22"/>
                  <a:gd name="T43" fmla="*/ 24 h 30"/>
                  <a:gd name="T44" fmla="*/ 11 w 22"/>
                  <a:gd name="T45" fmla="*/ 21 h 30"/>
                  <a:gd name="T46" fmla="*/ 15 w 22"/>
                  <a:gd name="T47" fmla="*/ 13 h 30"/>
                  <a:gd name="T48" fmla="*/ 20 w 22"/>
                  <a:gd name="T49" fmla="*/ 6 h 30"/>
                  <a:gd name="T50" fmla="*/ 22 w 22"/>
                  <a:gd name="T51" fmla="*/ 5 h 30"/>
                  <a:gd name="T52" fmla="*/ 22 w 22"/>
                  <a:gd name="T53" fmla="*/ 4 h 30"/>
                  <a:gd name="T54" fmla="*/ 22 w 22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30">
                    <a:moveTo>
                      <a:pt x="9" y="24"/>
                    </a:move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moveTo>
                      <a:pt x="22" y="0"/>
                    </a:moveTo>
                    <a:cubicBezTo>
                      <a:pt x="20" y="2"/>
                      <a:pt x="17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" y="15"/>
                      <a:pt x="0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1" y="27"/>
                      <a:pt x="17" y="22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9"/>
                      <a:pt x="19" y="12"/>
                      <a:pt x="17" y="14"/>
                    </a:cubicBezTo>
                    <a:cubicBezTo>
                      <a:pt x="15" y="17"/>
                      <a:pt x="13" y="20"/>
                      <a:pt x="12" y="21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3"/>
                      <a:pt x="11" y="21"/>
                    </a:cubicBezTo>
                    <a:cubicBezTo>
                      <a:pt x="12" y="19"/>
                      <a:pt x="14" y="16"/>
                      <a:pt x="15" y="13"/>
                    </a:cubicBezTo>
                    <a:cubicBezTo>
                      <a:pt x="17" y="11"/>
                      <a:pt x="19" y="8"/>
                      <a:pt x="20" y="6"/>
                    </a:cubicBezTo>
                    <a:cubicBezTo>
                      <a:pt x="21" y="6"/>
                      <a:pt x="21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168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169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170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0 w 11"/>
                  <a:gd name="T5" fmla="*/ 0 h 21"/>
                  <a:gd name="T6" fmla="*/ 2 w 11"/>
                  <a:gd name="T7" fmla="*/ 4 h 21"/>
                  <a:gd name="T8" fmla="*/ 5 w 11"/>
                  <a:gd name="T9" fmla="*/ 11 h 21"/>
                  <a:gd name="T10" fmla="*/ 9 w 11"/>
                  <a:gd name="T11" fmla="*/ 18 h 21"/>
                  <a:gd name="T12" fmla="*/ 11 w 11"/>
                  <a:gd name="T13" fmla="*/ 21 h 21"/>
                  <a:gd name="T14" fmla="*/ 11 w 11"/>
                  <a:gd name="T15" fmla="*/ 20 h 21"/>
                  <a:gd name="T16" fmla="*/ 10 w 11"/>
                  <a:gd name="T17" fmla="*/ 18 h 21"/>
                  <a:gd name="T18" fmla="*/ 6 w 11"/>
                  <a:gd name="T19" fmla="*/ 10 h 21"/>
                  <a:gd name="T20" fmla="*/ 2 w 11"/>
                  <a:gd name="T21" fmla="*/ 3 h 21"/>
                  <a:gd name="T22" fmla="*/ 0 w 1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4"/>
                    </a:cubicBezTo>
                    <a:cubicBezTo>
                      <a:pt x="2" y="6"/>
                      <a:pt x="4" y="8"/>
                      <a:pt x="5" y="11"/>
                    </a:cubicBezTo>
                    <a:cubicBezTo>
                      <a:pt x="6" y="14"/>
                      <a:pt x="8" y="16"/>
                      <a:pt x="9" y="18"/>
                    </a:cubicBezTo>
                    <a:cubicBezTo>
                      <a:pt x="10" y="19"/>
                      <a:pt x="10" y="20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4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171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172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Freeform 173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4 w 25"/>
                  <a:gd name="T1" fmla="*/ 0 h 2"/>
                  <a:gd name="T2" fmla="*/ 0 w 25"/>
                  <a:gd name="T3" fmla="*/ 0 h 2"/>
                  <a:gd name="T4" fmla="*/ 0 w 25"/>
                  <a:gd name="T5" fmla="*/ 0 h 2"/>
                  <a:gd name="T6" fmla="*/ 0 w 25"/>
                  <a:gd name="T7" fmla="*/ 0 h 2"/>
                  <a:gd name="T8" fmla="*/ 4 w 25"/>
                  <a:gd name="T9" fmla="*/ 1 h 2"/>
                  <a:gd name="T10" fmla="*/ 13 w 25"/>
                  <a:gd name="T11" fmla="*/ 2 h 2"/>
                  <a:gd name="T12" fmla="*/ 21 w 25"/>
                  <a:gd name="T13" fmla="*/ 2 h 2"/>
                  <a:gd name="T14" fmla="*/ 21 w 25"/>
                  <a:gd name="T15" fmla="*/ 2 h 2"/>
                  <a:gd name="T16" fmla="*/ 22 w 25"/>
                  <a:gd name="T17" fmla="*/ 2 h 2"/>
                  <a:gd name="T18" fmla="*/ 25 w 25"/>
                  <a:gd name="T19" fmla="*/ 2 h 2"/>
                  <a:gd name="T20" fmla="*/ 25 w 25"/>
                  <a:gd name="T21" fmla="*/ 2 h 2"/>
                  <a:gd name="T22" fmla="*/ 25 w 25"/>
                  <a:gd name="T23" fmla="*/ 2 h 2"/>
                  <a:gd name="T24" fmla="*/ 22 w 25"/>
                  <a:gd name="T25" fmla="*/ 1 h 2"/>
                  <a:gd name="T26" fmla="*/ 13 w 25"/>
                  <a:gd name="T27" fmla="*/ 0 h 2"/>
                  <a:gd name="T28" fmla="*/ 4 w 2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">
                    <a:moveTo>
                      <a:pt x="4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9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6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Freeform 174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Freeform 175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Freeform 176"/>
              <p:cNvSpPr>
                <a:spLocks noEditPoints="1"/>
              </p:cNvSpPr>
              <p:nvPr/>
            </p:nvSpPr>
            <p:spPr bwMode="auto">
              <a:xfrm>
                <a:off x="2192338" y="5100638"/>
                <a:ext cx="88900" cy="128588"/>
              </a:xfrm>
              <a:custGeom>
                <a:avLst/>
                <a:gdLst>
                  <a:gd name="T0" fmla="*/ 0 w 13"/>
                  <a:gd name="T1" fmla="*/ 19 h 19"/>
                  <a:gd name="T2" fmla="*/ 0 w 13"/>
                  <a:gd name="T3" fmla="*/ 19 h 19"/>
                  <a:gd name="T4" fmla="*/ 0 w 13"/>
                  <a:gd name="T5" fmla="*/ 19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9 h 19"/>
                  <a:gd name="T12" fmla="*/ 0 w 13"/>
                  <a:gd name="T13" fmla="*/ 19 h 19"/>
                  <a:gd name="T14" fmla="*/ 13 w 13"/>
                  <a:gd name="T15" fmla="*/ 0 h 19"/>
                  <a:gd name="T16" fmla="*/ 11 w 13"/>
                  <a:gd name="T17" fmla="*/ 1 h 19"/>
                  <a:gd name="T18" fmla="*/ 6 w 13"/>
                  <a:gd name="T19" fmla="*/ 8 h 19"/>
                  <a:gd name="T20" fmla="*/ 2 w 13"/>
                  <a:gd name="T21" fmla="*/ 16 h 19"/>
                  <a:gd name="T22" fmla="*/ 0 w 13"/>
                  <a:gd name="T23" fmla="*/ 19 h 19"/>
                  <a:gd name="T24" fmla="*/ 0 w 13"/>
                  <a:gd name="T25" fmla="*/ 19 h 19"/>
                  <a:gd name="T26" fmla="*/ 0 w 13"/>
                  <a:gd name="T27" fmla="*/ 19 h 19"/>
                  <a:gd name="T28" fmla="*/ 3 w 13"/>
                  <a:gd name="T29" fmla="*/ 16 h 19"/>
                  <a:gd name="T30" fmla="*/ 8 w 13"/>
                  <a:gd name="T31" fmla="*/ 9 h 19"/>
                  <a:gd name="T32" fmla="*/ 13 w 13"/>
                  <a:gd name="T33" fmla="*/ 2 h 19"/>
                  <a:gd name="T34" fmla="*/ 13 w 13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13" y="0"/>
                    </a:moveTo>
                    <a:cubicBezTo>
                      <a:pt x="12" y="0"/>
                      <a:pt x="12" y="1"/>
                      <a:pt x="11" y="1"/>
                    </a:cubicBezTo>
                    <a:cubicBezTo>
                      <a:pt x="10" y="3"/>
                      <a:pt x="8" y="6"/>
                      <a:pt x="6" y="8"/>
                    </a:cubicBezTo>
                    <a:cubicBezTo>
                      <a:pt x="5" y="11"/>
                      <a:pt x="3" y="14"/>
                      <a:pt x="2" y="16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8"/>
                      <a:pt x="3" y="16"/>
                    </a:cubicBezTo>
                    <a:cubicBezTo>
                      <a:pt x="4" y="15"/>
                      <a:pt x="6" y="12"/>
                      <a:pt x="8" y="9"/>
                    </a:cubicBezTo>
                    <a:cubicBezTo>
                      <a:pt x="10" y="7"/>
                      <a:pt x="12" y="4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Freeform 177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0 w 22"/>
                  <a:gd name="T5" fmla="*/ 10 h 150"/>
                  <a:gd name="T6" fmla="*/ 3 w 22"/>
                  <a:gd name="T7" fmla="*/ 66 h 150"/>
                  <a:gd name="T8" fmla="*/ 3 w 22"/>
                  <a:gd name="T9" fmla="*/ 76 h 150"/>
                  <a:gd name="T10" fmla="*/ 3 w 22"/>
                  <a:gd name="T11" fmla="*/ 76 h 150"/>
                  <a:gd name="T12" fmla="*/ 3 w 22"/>
                  <a:gd name="T13" fmla="*/ 86 h 150"/>
                  <a:gd name="T14" fmla="*/ 2 w 22"/>
                  <a:gd name="T15" fmla="*/ 94 h 150"/>
                  <a:gd name="T16" fmla="*/ 2 w 22"/>
                  <a:gd name="T17" fmla="*/ 106 h 150"/>
                  <a:gd name="T18" fmla="*/ 2 w 22"/>
                  <a:gd name="T19" fmla="*/ 107 h 150"/>
                  <a:gd name="T20" fmla="*/ 1 w 22"/>
                  <a:gd name="T21" fmla="*/ 112 h 150"/>
                  <a:gd name="T22" fmla="*/ 1 w 22"/>
                  <a:gd name="T23" fmla="*/ 116 h 150"/>
                  <a:gd name="T24" fmla="*/ 11 w 22"/>
                  <a:gd name="T25" fmla="*/ 118 h 150"/>
                  <a:gd name="T26" fmla="*/ 12 w 22"/>
                  <a:gd name="T27" fmla="*/ 119 h 150"/>
                  <a:gd name="T28" fmla="*/ 11 w 22"/>
                  <a:gd name="T29" fmla="*/ 119 h 150"/>
                  <a:gd name="T30" fmla="*/ 1 w 22"/>
                  <a:gd name="T31" fmla="*/ 121 h 150"/>
                  <a:gd name="T32" fmla="*/ 1 w 22"/>
                  <a:gd name="T33" fmla="*/ 122 h 150"/>
                  <a:gd name="T34" fmla="*/ 1 w 22"/>
                  <a:gd name="T35" fmla="*/ 124 h 150"/>
                  <a:gd name="T36" fmla="*/ 0 w 22"/>
                  <a:gd name="T37" fmla="*/ 132 h 150"/>
                  <a:gd name="T38" fmla="*/ 17 w 22"/>
                  <a:gd name="T39" fmla="*/ 134 h 150"/>
                  <a:gd name="T40" fmla="*/ 17 w 22"/>
                  <a:gd name="T41" fmla="*/ 134 h 150"/>
                  <a:gd name="T42" fmla="*/ 17 w 22"/>
                  <a:gd name="T43" fmla="*/ 135 h 150"/>
                  <a:gd name="T44" fmla="*/ 0 w 22"/>
                  <a:gd name="T45" fmla="*/ 137 h 150"/>
                  <a:gd name="T46" fmla="*/ 0 w 22"/>
                  <a:gd name="T47" fmla="*/ 140 h 150"/>
                  <a:gd name="T48" fmla="*/ 5 w 22"/>
                  <a:gd name="T49" fmla="*/ 150 h 150"/>
                  <a:gd name="T50" fmla="*/ 17 w 22"/>
                  <a:gd name="T51" fmla="*/ 150 h 150"/>
                  <a:gd name="T52" fmla="*/ 22 w 22"/>
                  <a:gd name="T53" fmla="*/ 140 h 150"/>
                  <a:gd name="T54" fmla="*/ 21 w 22"/>
                  <a:gd name="T55" fmla="*/ 86 h 150"/>
                  <a:gd name="T56" fmla="*/ 21 w 22"/>
                  <a:gd name="T57" fmla="*/ 75 h 150"/>
                  <a:gd name="T58" fmla="*/ 21 w 22"/>
                  <a:gd name="T59" fmla="*/ 75 h 150"/>
                  <a:gd name="T60" fmla="*/ 21 w 22"/>
                  <a:gd name="T61" fmla="*/ 64 h 150"/>
                  <a:gd name="T62" fmla="*/ 22 w 22"/>
                  <a:gd name="T63" fmla="*/ 10 h 150"/>
                  <a:gd name="T64" fmla="*/ 17 w 22"/>
                  <a:gd name="T6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9"/>
                      <a:pt x="3" y="72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9"/>
                      <a:pt x="3" y="82"/>
                      <a:pt x="3" y="86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7"/>
                      <a:pt x="2" y="107"/>
                      <a:pt x="2" y="107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8"/>
                      <a:pt x="12" y="118"/>
                      <a:pt x="12" y="119"/>
                    </a:cubicBezTo>
                    <a:cubicBezTo>
                      <a:pt x="12" y="119"/>
                      <a:pt x="11" y="119"/>
                      <a:pt x="11" y="119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5"/>
                      <a:pt x="17" y="135"/>
                      <a:pt x="17" y="1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2"/>
                      <a:pt x="21" y="78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1"/>
                      <a:pt x="21" y="67"/>
                      <a:pt x="21" y="64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Freeform 178"/>
              <p:cNvSpPr>
                <a:spLocks/>
              </p:cNvSpPr>
              <p:nvPr/>
            </p:nvSpPr>
            <p:spPr bwMode="auto">
              <a:xfrm>
                <a:off x="2281238" y="5059363"/>
                <a:ext cx="73025" cy="34925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1 h 5"/>
                  <a:gd name="T4" fmla="*/ 0 w 11"/>
                  <a:gd name="T5" fmla="*/ 5 h 5"/>
                  <a:gd name="T6" fmla="*/ 10 w 11"/>
                  <a:gd name="T7" fmla="*/ 3 h 5"/>
                  <a:gd name="T8" fmla="*/ 11 w 11"/>
                  <a:gd name="T9" fmla="*/ 3 h 5"/>
                  <a:gd name="T10" fmla="*/ 10 w 11"/>
                  <a:gd name="T11" fmla="*/ 2 h 5"/>
                  <a:gd name="T12" fmla="*/ 0 w 1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Freeform 179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7" name="Freeform 180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8" name="Freeform 181"/>
              <p:cNvSpPr>
                <a:spLocks noEditPoints="1"/>
              </p:cNvSpPr>
              <p:nvPr/>
            </p:nvSpPr>
            <p:spPr bwMode="auto">
              <a:xfrm>
                <a:off x="2132013" y="5527676"/>
                <a:ext cx="161925" cy="739775"/>
              </a:xfrm>
              <a:custGeom>
                <a:avLst/>
                <a:gdLst>
                  <a:gd name="T0" fmla="*/ 0 w 24"/>
                  <a:gd name="T1" fmla="*/ 69 h 109"/>
                  <a:gd name="T2" fmla="*/ 0 w 24"/>
                  <a:gd name="T3" fmla="*/ 69 h 109"/>
                  <a:gd name="T4" fmla="*/ 0 w 24"/>
                  <a:gd name="T5" fmla="*/ 69 h 109"/>
                  <a:gd name="T6" fmla="*/ 0 w 24"/>
                  <a:gd name="T7" fmla="*/ 69 h 109"/>
                  <a:gd name="T8" fmla="*/ 0 w 24"/>
                  <a:gd name="T9" fmla="*/ 69 h 109"/>
                  <a:gd name="T10" fmla="*/ 0 w 24"/>
                  <a:gd name="T11" fmla="*/ 69 h 109"/>
                  <a:gd name="T12" fmla="*/ 0 w 24"/>
                  <a:gd name="T13" fmla="*/ 69 h 109"/>
                  <a:gd name="T14" fmla="*/ 0 w 24"/>
                  <a:gd name="T15" fmla="*/ 69 h 109"/>
                  <a:gd name="T16" fmla="*/ 0 w 24"/>
                  <a:gd name="T17" fmla="*/ 69 h 109"/>
                  <a:gd name="T18" fmla="*/ 1 w 24"/>
                  <a:gd name="T19" fmla="*/ 69 h 109"/>
                  <a:gd name="T20" fmla="*/ 0 w 24"/>
                  <a:gd name="T21" fmla="*/ 69 h 109"/>
                  <a:gd name="T22" fmla="*/ 1 w 24"/>
                  <a:gd name="T23" fmla="*/ 69 h 109"/>
                  <a:gd name="T24" fmla="*/ 1 w 24"/>
                  <a:gd name="T25" fmla="*/ 69 h 109"/>
                  <a:gd name="T26" fmla="*/ 1 w 24"/>
                  <a:gd name="T27" fmla="*/ 69 h 109"/>
                  <a:gd name="T28" fmla="*/ 1 w 24"/>
                  <a:gd name="T29" fmla="*/ 69 h 109"/>
                  <a:gd name="T30" fmla="*/ 1 w 24"/>
                  <a:gd name="T31" fmla="*/ 69 h 109"/>
                  <a:gd name="T32" fmla="*/ 1 w 24"/>
                  <a:gd name="T33" fmla="*/ 69 h 109"/>
                  <a:gd name="T34" fmla="*/ 1 w 24"/>
                  <a:gd name="T35" fmla="*/ 69 h 109"/>
                  <a:gd name="T36" fmla="*/ 1 w 24"/>
                  <a:gd name="T37" fmla="*/ 69 h 109"/>
                  <a:gd name="T38" fmla="*/ 1 w 24"/>
                  <a:gd name="T39" fmla="*/ 69 h 109"/>
                  <a:gd name="T40" fmla="*/ 1 w 24"/>
                  <a:gd name="T41" fmla="*/ 69 h 109"/>
                  <a:gd name="T42" fmla="*/ 1 w 24"/>
                  <a:gd name="T43" fmla="*/ 69 h 109"/>
                  <a:gd name="T44" fmla="*/ 1 w 24"/>
                  <a:gd name="T45" fmla="*/ 69 h 109"/>
                  <a:gd name="T46" fmla="*/ 1 w 24"/>
                  <a:gd name="T47" fmla="*/ 69 h 109"/>
                  <a:gd name="T48" fmla="*/ 1 w 24"/>
                  <a:gd name="T49" fmla="*/ 69 h 109"/>
                  <a:gd name="T50" fmla="*/ 1 w 24"/>
                  <a:gd name="T51" fmla="*/ 69 h 109"/>
                  <a:gd name="T52" fmla="*/ 1 w 24"/>
                  <a:gd name="T53" fmla="*/ 69 h 109"/>
                  <a:gd name="T54" fmla="*/ 1 w 24"/>
                  <a:gd name="T55" fmla="*/ 69 h 109"/>
                  <a:gd name="T56" fmla="*/ 1 w 24"/>
                  <a:gd name="T57" fmla="*/ 69 h 109"/>
                  <a:gd name="T58" fmla="*/ 1 w 24"/>
                  <a:gd name="T59" fmla="*/ 69 h 109"/>
                  <a:gd name="T60" fmla="*/ 2 w 24"/>
                  <a:gd name="T61" fmla="*/ 69 h 109"/>
                  <a:gd name="T62" fmla="*/ 2 w 24"/>
                  <a:gd name="T63" fmla="*/ 69 h 109"/>
                  <a:gd name="T64" fmla="*/ 2 w 24"/>
                  <a:gd name="T65" fmla="*/ 69 h 109"/>
                  <a:gd name="T66" fmla="*/ 2 w 24"/>
                  <a:gd name="T67" fmla="*/ 69 h 109"/>
                  <a:gd name="T68" fmla="*/ 2 w 24"/>
                  <a:gd name="T69" fmla="*/ 69 h 109"/>
                  <a:gd name="T70" fmla="*/ 2 w 24"/>
                  <a:gd name="T71" fmla="*/ 69 h 109"/>
                  <a:gd name="T72" fmla="*/ 24 w 24"/>
                  <a:gd name="T73" fmla="*/ 54 h 109"/>
                  <a:gd name="T74" fmla="*/ 24 w 24"/>
                  <a:gd name="T75" fmla="*/ 54 h 109"/>
                  <a:gd name="T76" fmla="*/ 24 w 24"/>
                  <a:gd name="T77" fmla="*/ 54 h 109"/>
                  <a:gd name="T78" fmla="*/ 21 w 24"/>
                  <a:gd name="T79" fmla="*/ 109 h 109"/>
                  <a:gd name="T80" fmla="*/ 21 w 24"/>
                  <a:gd name="T81" fmla="*/ 109 h 109"/>
                  <a:gd name="T82" fmla="*/ 24 w 24"/>
                  <a:gd name="T83" fmla="*/ 54 h 109"/>
                  <a:gd name="T84" fmla="*/ 24 w 24"/>
                  <a:gd name="T85" fmla="*/ 54 h 109"/>
                  <a:gd name="T86" fmla="*/ 9 w 24"/>
                  <a:gd name="T87" fmla="*/ 12 h 109"/>
                  <a:gd name="T88" fmla="*/ 9 w 24"/>
                  <a:gd name="T89" fmla="*/ 12 h 109"/>
                  <a:gd name="T90" fmla="*/ 9 w 24"/>
                  <a:gd name="T91" fmla="*/ 12 h 109"/>
                  <a:gd name="T92" fmla="*/ 9 w 24"/>
                  <a:gd name="T93" fmla="*/ 0 h 109"/>
                  <a:gd name="T94" fmla="*/ 9 w 24"/>
                  <a:gd name="T95" fmla="*/ 12 h 109"/>
                  <a:gd name="T96" fmla="*/ 9 w 24"/>
                  <a:gd name="T97" fmla="*/ 0 h 109"/>
                  <a:gd name="T98" fmla="*/ 9 w 24"/>
                  <a:gd name="T99" fmla="*/ 0 h 109"/>
                  <a:gd name="T100" fmla="*/ 9 w 24"/>
                  <a:gd name="T101" fmla="*/ 0 h 109"/>
                  <a:gd name="T102" fmla="*/ 9 w 24"/>
                  <a:gd name="T103" fmla="*/ 0 h 109"/>
                  <a:gd name="T104" fmla="*/ 9 w 24"/>
                  <a:gd name="T105" fmla="*/ 0 h 109"/>
                  <a:gd name="T106" fmla="*/ 9 w 24"/>
                  <a:gd name="T107" fmla="*/ 0 h 109"/>
                  <a:gd name="T108" fmla="*/ 9 w 24"/>
                  <a:gd name="T109" fmla="*/ 0 h 109"/>
                  <a:gd name="T110" fmla="*/ 9 w 24"/>
                  <a:gd name="T111" fmla="*/ 0 h 109"/>
                  <a:gd name="T112" fmla="*/ 9 w 24"/>
                  <a:gd name="T113" fmla="*/ 0 h 109"/>
                  <a:gd name="T114" fmla="*/ 9 w 24"/>
                  <a:gd name="T115" fmla="*/ 0 h 109"/>
                  <a:gd name="T116" fmla="*/ 9 w 24"/>
                  <a:gd name="T117" fmla="*/ 0 h 109"/>
                  <a:gd name="T118" fmla="*/ 9 w 24"/>
                  <a:gd name="T119" fmla="*/ 0 h 109"/>
                  <a:gd name="T120" fmla="*/ 9 w 24"/>
                  <a:gd name="T12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09"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0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4" y="54"/>
                    </a:move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9" y="0"/>
                    </a:moveTo>
                    <a:cubicBezTo>
                      <a:pt x="8" y="5"/>
                      <a:pt x="8" y="9"/>
                      <a:pt x="9" y="12"/>
                    </a:cubicBezTo>
                    <a:cubicBezTo>
                      <a:pt x="8" y="9"/>
                      <a:pt x="8" y="5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Freeform 182"/>
              <p:cNvSpPr>
                <a:spLocks/>
              </p:cNvSpPr>
              <p:nvPr/>
            </p:nvSpPr>
            <p:spPr bwMode="auto">
              <a:xfrm>
                <a:off x="2185988" y="5527676"/>
                <a:ext cx="107950" cy="238125"/>
              </a:xfrm>
              <a:custGeom>
                <a:avLst/>
                <a:gdLst>
                  <a:gd name="T0" fmla="*/ 1 w 16"/>
                  <a:gd name="T1" fmla="*/ 0 h 35"/>
                  <a:gd name="T2" fmla="*/ 1 w 16"/>
                  <a:gd name="T3" fmla="*/ 0 h 35"/>
                  <a:gd name="T4" fmla="*/ 1 w 16"/>
                  <a:gd name="T5" fmla="*/ 0 h 35"/>
                  <a:gd name="T6" fmla="*/ 1 w 16"/>
                  <a:gd name="T7" fmla="*/ 0 h 35"/>
                  <a:gd name="T8" fmla="*/ 1 w 16"/>
                  <a:gd name="T9" fmla="*/ 0 h 35"/>
                  <a:gd name="T10" fmla="*/ 1 w 16"/>
                  <a:gd name="T11" fmla="*/ 0 h 35"/>
                  <a:gd name="T12" fmla="*/ 1 w 16"/>
                  <a:gd name="T13" fmla="*/ 0 h 35"/>
                  <a:gd name="T14" fmla="*/ 1 w 16"/>
                  <a:gd name="T15" fmla="*/ 0 h 35"/>
                  <a:gd name="T16" fmla="*/ 1 w 16"/>
                  <a:gd name="T17" fmla="*/ 0 h 35"/>
                  <a:gd name="T18" fmla="*/ 1 w 16"/>
                  <a:gd name="T19" fmla="*/ 0 h 35"/>
                  <a:gd name="T20" fmla="*/ 1 w 16"/>
                  <a:gd name="T21" fmla="*/ 0 h 35"/>
                  <a:gd name="T22" fmla="*/ 1 w 16"/>
                  <a:gd name="T23" fmla="*/ 12 h 35"/>
                  <a:gd name="T24" fmla="*/ 1 w 16"/>
                  <a:gd name="T25" fmla="*/ 12 h 35"/>
                  <a:gd name="T26" fmla="*/ 1 w 16"/>
                  <a:gd name="T27" fmla="*/ 12 h 35"/>
                  <a:gd name="T28" fmla="*/ 11 w 16"/>
                  <a:gd name="T29" fmla="*/ 32 h 35"/>
                  <a:gd name="T30" fmla="*/ 16 w 16"/>
                  <a:gd name="T31" fmla="*/ 35 h 35"/>
                  <a:gd name="T32" fmla="*/ 16 w 16"/>
                  <a:gd name="T33" fmla="*/ 34 h 35"/>
                  <a:gd name="T34" fmla="*/ 15 w 16"/>
                  <a:gd name="T35" fmla="*/ 29 h 35"/>
                  <a:gd name="T36" fmla="*/ 14 w 16"/>
                  <a:gd name="T37" fmla="*/ 26 h 35"/>
                  <a:gd name="T38" fmla="*/ 10 w 16"/>
                  <a:gd name="T39" fmla="*/ 19 h 35"/>
                  <a:gd name="T40" fmla="*/ 6 w 16"/>
                  <a:gd name="T41" fmla="*/ 12 h 35"/>
                  <a:gd name="T42" fmla="*/ 5 w 16"/>
                  <a:gd name="T43" fmla="*/ 8 h 35"/>
                  <a:gd name="T44" fmla="*/ 5 w 16"/>
                  <a:gd name="T45" fmla="*/ 8 h 35"/>
                  <a:gd name="T46" fmla="*/ 5 w 16"/>
                  <a:gd name="T47" fmla="*/ 8 h 35"/>
                  <a:gd name="T48" fmla="*/ 7 w 16"/>
                  <a:gd name="T49" fmla="*/ 11 h 35"/>
                  <a:gd name="T50" fmla="*/ 11 w 16"/>
                  <a:gd name="T51" fmla="*/ 18 h 35"/>
                  <a:gd name="T52" fmla="*/ 15 w 16"/>
                  <a:gd name="T53" fmla="*/ 26 h 35"/>
                  <a:gd name="T54" fmla="*/ 15 w 16"/>
                  <a:gd name="T55" fmla="*/ 28 h 35"/>
                  <a:gd name="T56" fmla="*/ 15 w 16"/>
                  <a:gd name="T57" fmla="*/ 13 h 35"/>
                  <a:gd name="T58" fmla="*/ 1 w 16"/>
                  <a:gd name="T59" fmla="*/ 0 h 35"/>
                  <a:gd name="T60" fmla="*/ 1 w 16"/>
                  <a:gd name="T6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22"/>
                      <a:pt x="6" y="28"/>
                      <a:pt x="11" y="32"/>
                    </a:cubicBezTo>
                    <a:cubicBezTo>
                      <a:pt x="12" y="33"/>
                      <a:pt x="14" y="34"/>
                      <a:pt x="16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4" y="27"/>
                      <a:pt x="14" y="26"/>
                    </a:cubicBezTo>
                    <a:cubicBezTo>
                      <a:pt x="12" y="24"/>
                      <a:pt x="11" y="22"/>
                      <a:pt x="10" y="19"/>
                    </a:cubicBezTo>
                    <a:cubicBezTo>
                      <a:pt x="8" y="16"/>
                      <a:pt x="7" y="14"/>
                      <a:pt x="6" y="12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9"/>
                      <a:pt x="7" y="11"/>
                    </a:cubicBezTo>
                    <a:cubicBezTo>
                      <a:pt x="8" y="13"/>
                      <a:pt x="10" y="16"/>
                      <a:pt x="11" y="18"/>
                    </a:cubicBezTo>
                    <a:cubicBezTo>
                      <a:pt x="13" y="21"/>
                      <a:pt x="14" y="24"/>
                      <a:pt x="15" y="26"/>
                    </a:cubicBezTo>
                    <a:cubicBezTo>
                      <a:pt x="15" y="26"/>
                      <a:pt x="15" y="27"/>
                      <a:pt x="15" y="28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9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Freeform 183"/>
              <p:cNvSpPr>
                <a:spLocks noEditPoints="1"/>
              </p:cNvSpPr>
              <p:nvPr/>
            </p:nvSpPr>
            <p:spPr bwMode="auto">
              <a:xfrm>
                <a:off x="2030413" y="5724526"/>
                <a:ext cx="263525" cy="101600"/>
              </a:xfrm>
              <a:custGeom>
                <a:avLst/>
                <a:gdLst>
                  <a:gd name="T0" fmla="*/ 10 w 39"/>
                  <a:gd name="T1" fmla="*/ 6 h 15"/>
                  <a:gd name="T2" fmla="*/ 10 w 39"/>
                  <a:gd name="T3" fmla="*/ 6 h 15"/>
                  <a:gd name="T4" fmla="*/ 15 w 39"/>
                  <a:gd name="T5" fmla="*/ 6 h 15"/>
                  <a:gd name="T6" fmla="*/ 23 w 39"/>
                  <a:gd name="T7" fmla="*/ 6 h 15"/>
                  <a:gd name="T8" fmla="*/ 32 w 39"/>
                  <a:gd name="T9" fmla="*/ 7 h 15"/>
                  <a:gd name="T10" fmla="*/ 36 w 39"/>
                  <a:gd name="T11" fmla="*/ 8 h 15"/>
                  <a:gd name="T12" fmla="*/ 36 w 39"/>
                  <a:gd name="T13" fmla="*/ 8 h 15"/>
                  <a:gd name="T14" fmla="*/ 32 w 39"/>
                  <a:gd name="T15" fmla="*/ 8 h 15"/>
                  <a:gd name="T16" fmla="*/ 32 w 39"/>
                  <a:gd name="T17" fmla="*/ 8 h 15"/>
                  <a:gd name="T18" fmla="*/ 32 w 39"/>
                  <a:gd name="T19" fmla="*/ 8 h 15"/>
                  <a:gd name="T20" fmla="*/ 23 w 39"/>
                  <a:gd name="T21" fmla="*/ 8 h 15"/>
                  <a:gd name="T22" fmla="*/ 14 w 39"/>
                  <a:gd name="T23" fmla="*/ 7 h 15"/>
                  <a:gd name="T24" fmla="*/ 10 w 39"/>
                  <a:gd name="T25" fmla="*/ 6 h 15"/>
                  <a:gd name="T26" fmla="*/ 10 w 39"/>
                  <a:gd name="T27" fmla="*/ 6 h 15"/>
                  <a:gd name="T28" fmla="*/ 19 w 39"/>
                  <a:gd name="T29" fmla="*/ 0 h 15"/>
                  <a:gd name="T30" fmla="*/ 0 w 39"/>
                  <a:gd name="T31" fmla="*/ 5 h 15"/>
                  <a:gd name="T32" fmla="*/ 0 w 39"/>
                  <a:gd name="T33" fmla="*/ 5 h 15"/>
                  <a:gd name="T34" fmla="*/ 25 w 39"/>
                  <a:gd name="T35" fmla="*/ 15 h 15"/>
                  <a:gd name="T36" fmla="*/ 31 w 39"/>
                  <a:gd name="T37" fmla="*/ 14 h 15"/>
                  <a:gd name="T38" fmla="*/ 39 w 39"/>
                  <a:gd name="T39" fmla="*/ 10 h 15"/>
                  <a:gd name="T40" fmla="*/ 39 w 39"/>
                  <a:gd name="T41" fmla="*/ 6 h 15"/>
                  <a:gd name="T42" fmla="*/ 34 w 39"/>
                  <a:gd name="T43" fmla="*/ 3 h 15"/>
                  <a:gd name="T44" fmla="*/ 34 w 39"/>
                  <a:gd name="T45" fmla="*/ 3 h 15"/>
                  <a:gd name="T46" fmla="*/ 19 w 39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5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7" y="6"/>
                      <a:pt x="30" y="7"/>
                      <a:pt x="32" y="7"/>
                    </a:cubicBezTo>
                    <a:cubicBezTo>
                      <a:pt x="35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13"/>
                      <a:pt x="18" y="15"/>
                      <a:pt x="25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3" y="13"/>
                      <a:pt x="36" y="11"/>
                      <a:pt x="39" y="10"/>
                    </a:cubicBezTo>
                    <a:cubicBezTo>
                      <a:pt x="39" y="8"/>
                      <a:pt x="39" y="7"/>
                      <a:pt x="39" y="6"/>
                    </a:cubicBezTo>
                    <a:cubicBezTo>
                      <a:pt x="37" y="5"/>
                      <a:pt x="35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29" y="1"/>
                      <a:pt x="24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Freeform 184"/>
              <p:cNvSpPr>
                <a:spLocks noEditPoints="1"/>
              </p:cNvSpPr>
              <p:nvPr/>
            </p:nvSpPr>
            <p:spPr bwMode="auto">
              <a:xfrm>
                <a:off x="2132013" y="5792788"/>
                <a:ext cx="161925" cy="203200"/>
              </a:xfrm>
              <a:custGeom>
                <a:avLst/>
                <a:gdLst>
                  <a:gd name="T0" fmla="*/ 10 w 24"/>
                  <a:gd name="T1" fmla="*/ 24 h 30"/>
                  <a:gd name="T2" fmla="*/ 10 w 24"/>
                  <a:gd name="T3" fmla="*/ 24 h 30"/>
                  <a:gd name="T4" fmla="*/ 10 w 24"/>
                  <a:gd name="T5" fmla="*/ 24 h 30"/>
                  <a:gd name="T6" fmla="*/ 10 w 24"/>
                  <a:gd name="T7" fmla="*/ 24 h 30"/>
                  <a:gd name="T8" fmla="*/ 24 w 24"/>
                  <a:gd name="T9" fmla="*/ 0 h 30"/>
                  <a:gd name="T10" fmla="*/ 16 w 24"/>
                  <a:gd name="T11" fmla="*/ 4 h 30"/>
                  <a:gd name="T12" fmla="*/ 16 w 24"/>
                  <a:gd name="T13" fmla="*/ 4 h 30"/>
                  <a:gd name="T14" fmla="*/ 0 w 24"/>
                  <a:gd name="T15" fmla="*/ 30 h 30"/>
                  <a:gd name="T16" fmla="*/ 0 w 24"/>
                  <a:gd name="T17" fmla="*/ 30 h 30"/>
                  <a:gd name="T18" fmla="*/ 0 w 24"/>
                  <a:gd name="T19" fmla="*/ 30 h 30"/>
                  <a:gd name="T20" fmla="*/ 0 w 24"/>
                  <a:gd name="T21" fmla="*/ 30 h 30"/>
                  <a:gd name="T22" fmla="*/ 0 w 24"/>
                  <a:gd name="T23" fmla="*/ 30 h 30"/>
                  <a:gd name="T24" fmla="*/ 0 w 24"/>
                  <a:gd name="T25" fmla="*/ 30 h 30"/>
                  <a:gd name="T26" fmla="*/ 0 w 24"/>
                  <a:gd name="T27" fmla="*/ 30 h 30"/>
                  <a:gd name="T28" fmla="*/ 0 w 24"/>
                  <a:gd name="T29" fmla="*/ 30 h 30"/>
                  <a:gd name="T30" fmla="*/ 1 w 24"/>
                  <a:gd name="T31" fmla="*/ 30 h 30"/>
                  <a:gd name="T32" fmla="*/ 1 w 24"/>
                  <a:gd name="T33" fmla="*/ 30 h 30"/>
                  <a:gd name="T34" fmla="*/ 1 w 24"/>
                  <a:gd name="T35" fmla="*/ 30 h 30"/>
                  <a:gd name="T36" fmla="*/ 1 w 24"/>
                  <a:gd name="T37" fmla="*/ 30 h 30"/>
                  <a:gd name="T38" fmla="*/ 1 w 24"/>
                  <a:gd name="T39" fmla="*/ 30 h 30"/>
                  <a:gd name="T40" fmla="*/ 1 w 24"/>
                  <a:gd name="T41" fmla="*/ 30 h 30"/>
                  <a:gd name="T42" fmla="*/ 1 w 24"/>
                  <a:gd name="T43" fmla="*/ 30 h 30"/>
                  <a:gd name="T44" fmla="*/ 1 w 24"/>
                  <a:gd name="T45" fmla="*/ 30 h 30"/>
                  <a:gd name="T46" fmla="*/ 1 w 24"/>
                  <a:gd name="T47" fmla="*/ 30 h 30"/>
                  <a:gd name="T48" fmla="*/ 1 w 24"/>
                  <a:gd name="T49" fmla="*/ 30 h 30"/>
                  <a:gd name="T50" fmla="*/ 1 w 24"/>
                  <a:gd name="T51" fmla="*/ 30 h 30"/>
                  <a:gd name="T52" fmla="*/ 1 w 24"/>
                  <a:gd name="T53" fmla="*/ 30 h 30"/>
                  <a:gd name="T54" fmla="*/ 1 w 24"/>
                  <a:gd name="T55" fmla="*/ 30 h 30"/>
                  <a:gd name="T56" fmla="*/ 2 w 24"/>
                  <a:gd name="T57" fmla="*/ 30 h 30"/>
                  <a:gd name="T58" fmla="*/ 2 w 24"/>
                  <a:gd name="T59" fmla="*/ 30 h 30"/>
                  <a:gd name="T60" fmla="*/ 2 w 24"/>
                  <a:gd name="T61" fmla="*/ 30 h 30"/>
                  <a:gd name="T62" fmla="*/ 2 w 24"/>
                  <a:gd name="T63" fmla="*/ 30 h 30"/>
                  <a:gd name="T64" fmla="*/ 24 w 24"/>
                  <a:gd name="T65" fmla="*/ 15 h 30"/>
                  <a:gd name="T66" fmla="*/ 24 w 24"/>
                  <a:gd name="T67" fmla="*/ 15 h 30"/>
                  <a:gd name="T68" fmla="*/ 24 w 24"/>
                  <a:gd name="T69" fmla="*/ 15 h 30"/>
                  <a:gd name="T70" fmla="*/ 24 w 24"/>
                  <a:gd name="T71" fmla="*/ 5 h 30"/>
                  <a:gd name="T72" fmla="*/ 24 w 24"/>
                  <a:gd name="T73" fmla="*/ 4 h 30"/>
                  <a:gd name="T74" fmla="*/ 23 w 24"/>
                  <a:gd name="T75" fmla="*/ 7 h 30"/>
                  <a:gd name="T76" fmla="*/ 18 w 24"/>
                  <a:gd name="T77" fmla="*/ 14 h 30"/>
                  <a:gd name="T78" fmla="*/ 12 w 24"/>
                  <a:gd name="T79" fmla="*/ 21 h 30"/>
                  <a:gd name="T80" fmla="*/ 10 w 24"/>
                  <a:gd name="T81" fmla="*/ 24 h 30"/>
                  <a:gd name="T82" fmla="*/ 10 w 24"/>
                  <a:gd name="T83" fmla="*/ 24 h 30"/>
                  <a:gd name="T84" fmla="*/ 10 w 24"/>
                  <a:gd name="T85" fmla="*/ 24 h 30"/>
                  <a:gd name="T86" fmla="*/ 10 w 24"/>
                  <a:gd name="T87" fmla="*/ 24 h 30"/>
                  <a:gd name="T88" fmla="*/ 10 w 24"/>
                  <a:gd name="T89" fmla="*/ 24 h 30"/>
                  <a:gd name="T90" fmla="*/ 10 w 24"/>
                  <a:gd name="T91" fmla="*/ 24 h 30"/>
                  <a:gd name="T92" fmla="*/ 12 w 24"/>
                  <a:gd name="T93" fmla="*/ 21 h 30"/>
                  <a:gd name="T94" fmla="*/ 16 w 24"/>
                  <a:gd name="T95" fmla="*/ 13 h 30"/>
                  <a:gd name="T96" fmla="*/ 21 w 24"/>
                  <a:gd name="T97" fmla="*/ 6 h 30"/>
                  <a:gd name="T98" fmla="*/ 24 w 24"/>
                  <a:gd name="T99" fmla="*/ 4 h 30"/>
                  <a:gd name="T100" fmla="*/ 24 w 24"/>
                  <a:gd name="T10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30">
                    <a:moveTo>
                      <a:pt x="10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moveTo>
                      <a:pt x="24" y="0"/>
                    </a:moveTo>
                    <a:cubicBezTo>
                      <a:pt x="21" y="1"/>
                      <a:pt x="18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0" y="16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3" y="26"/>
                      <a:pt x="20" y="20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2"/>
                      <a:pt x="24" y="8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5"/>
                      <a:pt x="23" y="6"/>
                      <a:pt x="23" y="7"/>
                    </a:cubicBezTo>
                    <a:cubicBezTo>
                      <a:pt x="21" y="9"/>
                      <a:pt x="20" y="12"/>
                      <a:pt x="18" y="14"/>
                    </a:cubicBezTo>
                    <a:cubicBezTo>
                      <a:pt x="16" y="17"/>
                      <a:pt x="14" y="20"/>
                      <a:pt x="12" y="21"/>
                    </a:cubicBezTo>
                    <a:cubicBezTo>
                      <a:pt x="11" y="23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3"/>
                      <a:pt x="12" y="21"/>
                    </a:cubicBezTo>
                    <a:cubicBezTo>
                      <a:pt x="13" y="19"/>
                      <a:pt x="14" y="16"/>
                      <a:pt x="16" y="13"/>
                    </a:cubicBezTo>
                    <a:cubicBezTo>
                      <a:pt x="18" y="11"/>
                      <a:pt x="20" y="8"/>
                      <a:pt x="21" y="6"/>
                    </a:cubicBezTo>
                    <a:cubicBezTo>
                      <a:pt x="22" y="5"/>
                      <a:pt x="23" y="4"/>
                      <a:pt x="24" y="4"/>
                    </a:cubicBezTo>
                    <a:cubicBezTo>
                      <a:pt x="24" y="2"/>
                      <a:pt x="24" y="1"/>
                      <a:pt x="24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2" name="Freeform 185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3" name="Freeform 186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4" name="Freeform 187"/>
              <p:cNvSpPr>
                <a:spLocks/>
              </p:cNvSpPr>
              <p:nvPr/>
            </p:nvSpPr>
            <p:spPr bwMode="auto">
              <a:xfrm>
                <a:off x="2219325" y="5581651"/>
                <a:ext cx="68263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5 w 10"/>
                  <a:gd name="T9" fmla="*/ 11 h 21"/>
                  <a:gd name="T10" fmla="*/ 9 w 10"/>
                  <a:gd name="T11" fmla="*/ 18 h 21"/>
                  <a:gd name="T12" fmla="*/ 10 w 10"/>
                  <a:gd name="T13" fmla="*/ 21 h 21"/>
                  <a:gd name="T14" fmla="*/ 10 w 10"/>
                  <a:gd name="T15" fmla="*/ 20 h 21"/>
                  <a:gd name="T16" fmla="*/ 10 w 10"/>
                  <a:gd name="T17" fmla="*/ 18 h 21"/>
                  <a:gd name="T18" fmla="*/ 6 w 10"/>
                  <a:gd name="T19" fmla="*/ 10 h 21"/>
                  <a:gd name="T20" fmla="*/ 2 w 10"/>
                  <a:gd name="T21" fmla="*/ 3 h 21"/>
                  <a:gd name="T22" fmla="*/ 0 w 10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5" y="11"/>
                    </a:cubicBezTo>
                    <a:cubicBezTo>
                      <a:pt x="6" y="14"/>
                      <a:pt x="7" y="16"/>
                      <a:pt x="9" y="18"/>
                    </a:cubicBezTo>
                    <a:cubicBezTo>
                      <a:pt x="9" y="19"/>
                      <a:pt x="10" y="20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3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5" name="Freeform 188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Freeform 189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Freeform 19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5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2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5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5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1"/>
                    </a:cubicBezTo>
                    <a:cubicBezTo>
                      <a:pt x="20" y="1"/>
                      <a:pt x="17" y="0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Freeform 191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9" name="Freeform 192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Freeform 193"/>
              <p:cNvSpPr>
                <a:spLocks noEditPoints="1"/>
              </p:cNvSpPr>
              <p:nvPr/>
            </p:nvSpPr>
            <p:spPr bwMode="auto">
              <a:xfrm>
                <a:off x="2200275" y="5819776"/>
                <a:ext cx="93663" cy="136525"/>
              </a:xfrm>
              <a:custGeom>
                <a:avLst/>
                <a:gdLst>
                  <a:gd name="T0" fmla="*/ 0 w 14"/>
                  <a:gd name="T1" fmla="*/ 20 h 20"/>
                  <a:gd name="T2" fmla="*/ 0 w 14"/>
                  <a:gd name="T3" fmla="*/ 20 h 20"/>
                  <a:gd name="T4" fmla="*/ 0 w 14"/>
                  <a:gd name="T5" fmla="*/ 20 h 20"/>
                  <a:gd name="T6" fmla="*/ 0 w 14"/>
                  <a:gd name="T7" fmla="*/ 20 h 20"/>
                  <a:gd name="T8" fmla="*/ 0 w 14"/>
                  <a:gd name="T9" fmla="*/ 20 h 20"/>
                  <a:gd name="T10" fmla="*/ 0 w 14"/>
                  <a:gd name="T11" fmla="*/ 20 h 20"/>
                  <a:gd name="T12" fmla="*/ 0 w 14"/>
                  <a:gd name="T13" fmla="*/ 20 h 20"/>
                  <a:gd name="T14" fmla="*/ 14 w 14"/>
                  <a:gd name="T15" fmla="*/ 0 h 20"/>
                  <a:gd name="T16" fmla="*/ 11 w 14"/>
                  <a:gd name="T17" fmla="*/ 2 h 20"/>
                  <a:gd name="T18" fmla="*/ 6 w 14"/>
                  <a:gd name="T19" fmla="*/ 9 h 20"/>
                  <a:gd name="T20" fmla="*/ 2 w 14"/>
                  <a:gd name="T21" fmla="*/ 17 h 20"/>
                  <a:gd name="T22" fmla="*/ 0 w 14"/>
                  <a:gd name="T23" fmla="*/ 20 h 20"/>
                  <a:gd name="T24" fmla="*/ 0 w 14"/>
                  <a:gd name="T25" fmla="*/ 20 h 20"/>
                  <a:gd name="T26" fmla="*/ 0 w 14"/>
                  <a:gd name="T27" fmla="*/ 20 h 20"/>
                  <a:gd name="T28" fmla="*/ 2 w 14"/>
                  <a:gd name="T29" fmla="*/ 17 h 20"/>
                  <a:gd name="T30" fmla="*/ 8 w 14"/>
                  <a:gd name="T31" fmla="*/ 10 h 20"/>
                  <a:gd name="T32" fmla="*/ 13 w 14"/>
                  <a:gd name="T33" fmla="*/ 3 h 20"/>
                  <a:gd name="T34" fmla="*/ 14 w 14"/>
                  <a:gd name="T35" fmla="*/ 0 h 20"/>
                  <a:gd name="T36" fmla="*/ 14 w 14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14" y="0"/>
                    </a:moveTo>
                    <a:cubicBezTo>
                      <a:pt x="13" y="0"/>
                      <a:pt x="12" y="1"/>
                      <a:pt x="11" y="2"/>
                    </a:cubicBezTo>
                    <a:cubicBezTo>
                      <a:pt x="10" y="4"/>
                      <a:pt x="8" y="7"/>
                      <a:pt x="6" y="9"/>
                    </a:cubicBezTo>
                    <a:cubicBezTo>
                      <a:pt x="4" y="12"/>
                      <a:pt x="3" y="15"/>
                      <a:pt x="2" y="17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4" y="16"/>
                      <a:pt x="6" y="13"/>
                      <a:pt x="8" y="10"/>
                    </a:cubicBezTo>
                    <a:cubicBezTo>
                      <a:pt x="10" y="8"/>
                      <a:pt x="11" y="5"/>
                      <a:pt x="13" y="3"/>
                    </a:cubicBezTo>
                    <a:cubicBezTo>
                      <a:pt x="13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Freeform 194"/>
              <p:cNvSpPr>
                <a:spLocks noEditPoints="1"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2 w 22"/>
                  <a:gd name="T1" fmla="*/ 57 h 149"/>
                  <a:gd name="T2" fmla="*/ 2 w 22"/>
                  <a:gd name="T3" fmla="*/ 53 h 149"/>
                  <a:gd name="T4" fmla="*/ 13 w 22"/>
                  <a:gd name="T5" fmla="*/ 54 h 149"/>
                  <a:gd name="T6" fmla="*/ 14 w 22"/>
                  <a:gd name="T7" fmla="*/ 55 h 149"/>
                  <a:gd name="T8" fmla="*/ 13 w 22"/>
                  <a:gd name="T9" fmla="*/ 56 h 149"/>
                  <a:gd name="T10" fmla="*/ 2 w 22"/>
                  <a:gd name="T11" fmla="*/ 57 h 149"/>
                  <a:gd name="T12" fmla="*/ 17 w 22"/>
                  <a:gd name="T13" fmla="*/ 0 h 149"/>
                  <a:gd name="T14" fmla="*/ 5 w 22"/>
                  <a:gd name="T15" fmla="*/ 0 h 149"/>
                  <a:gd name="T16" fmla="*/ 0 w 22"/>
                  <a:gd name="T17" fmla="*/ 10 h 149"/>
                  <a:gd name="T18" fmla="*/ 1 w 22"/>
                  <a:gd name="T19" fmla="*/ 37 h 149"/>
                  <a:gd name="T20" fmla="*/ 7 w 22"/>
                  <a:gd name="T21" fmla="*/ 38 h 149"/>
                  <a:gd name="T22" fmla="*/ 8 w 22"/>
                  <a:gd name="T23" fmla="*/ 39 h 149"/>
                  <a:gd name="T24" fmla="*/ 7 w 22"/>
                  <a:gd name="T25" fmla="*/ 40 h 149"/>
                  <a:gd name="T26" fmla="*/ 1 w 22"/>
                  <a:gd name="T27" fmla="*/ 41 h 149"/>
                  <a:gd name="T28" fmla="*/ 2 w 22"/>
                  <a:gd name="T29" fmla="*/ 44 h 149"/>
                  <a:gd name="T30" fmla="*/ 2 w 22"/>
                  <a:gd name="T31" fmla="*/ 44 h 149"/>
                  <a:gd name="T32" fmla="*/ 3 w 22"/>
                  <a:gd name="T33" fmla="*/ 65 h 149"/>
                  <a:gd name="T34" fmla="*/ 3 w 22"/>
                  <a:gd name="T35" fmla="*/ 75 h 149"/>
                  <a:gd name="T36" fmla="*/ 3 w 22"/>
                  <a:gd name="T37" fmla="*/ 85 h 149"/>
                  <a:gd name="T38" fmla="*/ 3 w 22"/>
                  <a:gd name="T39" fmla="*/ 85 h 149"/>
                  <a:gd name="T40" fmla="*/ 0 w 22"/>
                  <a:gd name="T41" fmla="*/ 140 h 149"/>
                  <a:gd name="T42" fmla="*/ 5 w 22"/>
                  <a:gd name="T43" fmla="*/ 149 h 149"/>
                  <a:gd name="T44" fmla="*/ 17 w 22"/>
                  <a:gd name="T45" fmla="*/ 149 h 149"/>
                  <a:gd name="T46" fmla="*/ 22 w 22"/>
                  <a:gd name="T47" fmla="*/ 140 h 149"/>
                  <a:gd name="T48" fmla="*/ 21 w 22"/>
                  <a:gd name="T49" fmla="*/ 85 h 149"/>
                  <a:gd name="T50" fmla="*/ 21 w 22"/>
                  <a:gd name="T51" fmla="*/ 74 h 149"/>
                  <a:gd name="T52" fmla="*/ 21 w 22"/>
                  <a:gd name="T53" fmla="*/ 63 h 149"/>
                  <a:gd name="T54" fmla="*/ 22 w 22"/>
                  <a:gd name="T55" fmla="*/ 10 h 149"/>
                  <a:gd name="T56" fmla="*/ 17 w 22"/>
                  <a:gd name="T5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49">
                    <a:moveTo>
                      <a:pt x="2" y="57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2" y="57"/>
                      <a:pt x="2" y="57"/>
                      <a:pt x="2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8" y="39"/>
                      <a:pt x="8" y="39"/>
                    </a:cubicBezTo>
                    <a:cubicBezTo>
                      <a:pt x="8" y="40"/>
                      <a:pt x="8" y="40"/>
                      <a:pt x="7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3" y="68"/>
                      <a:pt x="3" y="72"/>
                      <a:pt x="3" y="75"/>
                    </a:cubicBezTo>
                    <a:cubicBezTo>
                      <a:pt x="3" y="78"/>
                      <a:pt x="3" y="82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49"/>
                      <a:pt x="5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20" y="149"/>
                      <a:pt x="22" y="145"/>
                      <a:pt x="22" y="140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1"/>
                      <a:pt x="21" y="78"/>
                      <a:pt x="21" y="74"/>
                    </a:cubicBezTo>
                    <a:cubicBezTo>
                      <a:pt x="21" y="70"/>
                      <a:pt x="21" y="67"/>
                      <a:pt x="21" y="63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Freeform 195"/>
              <p:cNvSpPr>
                <a:spLocks/>
              </p:cNvSpPr>
              <p:nvPr/>
            </p:nvSpPr>
            <p:spPr bwMode="auto">
              <a:xfrm>
                <a:off x="2281238" y="5568951"/>
                <a:ext cx="46038" cy="269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6 w 7"/>
                  <a:gd name="T5" fmla="*/ 3 h 4"/>
                  <a:gd name="T6" fmla="*/ 7 w 7"/>
                  <a:gd name="T7" fmla="*/ 2 h 4"/>
                  <a:gd name="T8" fmla="*/ 6 w 7"/>
                  <a:gd name="T9" fmla="*/ 1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Freeform 196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Freeform 197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95" name="组合 494"/>
            <p:cNvGrpSpPr/>
            <p:nvPr/>
          </p:nvGrpSpPr>
          <p:grpSpPr>
            <a:xfrm>
              <a:off x="10675959" y="5391383"/>
              <a:ext cx="473075" cy="1412875"/>
              <a:chOff x="2563813" y="5011738"/>
              <a:chExt cx="473075" cy="1412875"/>
            </a:xfrm>
          </p:grpSpPr>
          <p:sp>
            <p:nvSpPr>
              <p:cNvPr id="496" name="Freeform 36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Freeform 37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Freeform 38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Freeform 39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" name="Freeform 40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Freeform 41"/>
              <p:cNvSpPr>
                <a:spLocks/>
              </p:cNvSpPr>
              <p:nvPr/>
            </p:nvSpPr>
            <p:spPr bwMode="auto">
              <a:xfrm>
                <a:off x="2584450" y="5548313"/>
                <a:ext cx="107950" cy="26988"/>
              </a:xfrm>
              <a:custGeom>
                <a:avLst/>
                <a:gdLst>
                  <a:gd name="T0" fmla="*/ 15 w 16"/>
                  <a:gd name="T1" fmla="*/ 3 h 4"/>
                  <a:gd name="T2" fmla="*/ 3 w 16"/>
                  <a:gd name="T3" fmla="*/ 4 h 4"/>
                  <a:gd name="T4" fmla="*/ 1 w 16"/>
                  <a:gd name="T5" fmla="*/ 2 h 4"/>
                  <a:gd name="T6" fmla="*/ 2 w 16"/>
                  <a:gd name="T7" fmla="*/ 0 h 4"/>
                  <a:gd name="T8" fmla="*/ 3 w 16"/>
                  <a:gd name="T9" fmla="*/ 0 h 4"/>
                  <a:gd name="T10" fmla="*/ 15 w 16"/>
                  <a:gd name="T11" fmla="*/ 1 h 4"/>
                  <a:gd name="T12" fmla="*/ 16 w 16"/>
                  <a:gd name="T13" fmla="*/ 2 h 4"/>
                  <a:gd name="T14" fmla="*/ 15 w 1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Freeform 42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Freeform 43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Freeform 44"/>
              <p:cNvSpPr>
                <a:spLocks/>
              </p:cNvSpPr>
              <p:nvPr/>
            </p:nvSpPr>
            <p:spPr bwMode="auto">
              <a:xfrm>
                <a:off x="2584450" y="5622926"/>
                <a:ext cx="141288" cy="26988"/>
              </a:xfrm>
              <a:custGeom>
                <a:avLst/>
                <a:gdLst>
                  <a:gd name="T0" fmla="*/ 21 w 21"/>
                  <a:gd name="T1" fmla="*/ 3 h 4"/>
                  <a:gd name="T2" fmla="*/ 3 w 21"/>
                  <a:gd name="T3" fmla="*/ 4 h 4"/>
                  <a:gd name="T4" fmla="*/ 1 w 21"/>
                  <a:gd name="T5" fmla="*/ 2 h 4"/>
                  <a:gd name="T6" fmla="*/ 2 w 21"/>
                  <a:gd name="T7" fmla="*/ 0 h 4"/>
                  <a:gd name="T8" fmla="*/ 3 w 21"/>
                  <a:gd name="T9" fmla="*/ 0 h 4"/>
                  <a:gd name="T10" fmla="*/ 21 w 21"/>
                  <a:gd name="T11" fmla="*/ 2 h 4"/>
                  <a:gd name="T12" fmla="*/ 21 w 21"/>
                  <a:gd name="T13" fmla="*/ 2 h 4"/>
                  <a:gd name="T14" fmla="*/ 21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Freeform 45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" name="Freeform 46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Freeform 47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Freeform 48"/>
              <p:cNvSpPr>
                <a:spLocks/>
              </p:cNvSpPr>
              <p:nvPr/>
            </p:nvSpPr>
            <p:spPr bwMode="auto">
              <a:xfrm>
                <a:off x="2563813" y="5900738"/>
                <a:ext cx="101600" cy="28575"/>
              </a:xfrm>
              <a:custGeom>
                <a:avLst/>
                <a:gdLst>
                  <a:gd name="T0" fmla="*/ 14 w 15"/>
                  <a:gd name="T1" fmla="*/ 3 h 4"/>
                  <a:gd name="T2" fmla="*/ 2 w 15"/>
                  <a:gd name="T3" fmla="*/ 4 h 4"/>
                  <a:gd name="T4" fmla="*/ 0 w 15"/>
                  <a:gd name="T5" fmla="*/ 2 h 4"/>
                  <a:gd name="T6" fmla="*/ 2 w 15"/>
                  <a:gd name="T7" fmla="*/ 0 h 4"/>
                  <a:gd name="T8" fmla="*/ 2 w 15"/>
                  <a:gd name="T9" fmla="*/ 0 h 4"/>
                  <a:gd name="T10" fmla="*/ 14 w 15"/>
                  <a:gd name="T11" fmla="*/ 1 h 4"/>
                  <a:gd name="T12" fmla="*/ 15 w 15"/>
                  <a:gd name="T13" fmla="*/ 2 h 4"/>
                  <a:gd name="T14" fmla="*/ 14 w 15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Freeform 49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" name="Freeform 50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Freeform 51"/>
              <p:cNvSpPr>
                <a:spLocks/>
              </p:cNvSpPr>
              <p:nvPr/>
            </p:nvSpPr>
            <p:spPr bwMode="auto">
              <a:xfrm>
                <a:off x="2563813" y="5975351"/>
                <a:ext cx="141288" cy="28575"/>
              </a:xfrm>
              <a:custGeom>
                <a:avLst/>
                <a:gdLst>
                  <a:gd name="T0" fmla="*/ 20 w 21"/>
                  <a:gd name="T1" fmla="*/ 2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Freeform 80"/>
              <p:cNvSpPr>
                <a:spLocks/>
              </p:cNvSpPr>
              <p:nvPr/>
            </p:nvSpPr>
            <p:spPr bwMode="auto">
              <a:xfrm>
                <a:off x="2746375" y="5711826"/>
                <a:ext cx="161925" cy="257175"/>
              </a:xfrm>
              <a:custGeom>
                <a:avLst/>
                <a:gdLst>
                  <a:gd name="T0" fmla="*/ 20 w 24"/>
                  <a:gd name="T1" fmla="*/ 0 h 38"/>
                  <a:gd name="T2" fmla="*/ 0 w 24"/>
                  <a:gd name="T3" fmla="*/ 38 h 38"/>
                  <a:gd name="T4" fmla="*/ 20 w 24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8">
                    <a:moveTo>
                      <a:pt x="20" y="0"/>
                    </a:moveTo>
                    <a:cubicBezTo>
                      <a:pt x="20" y="0"/>
                      <a:pt x="1" y="7"/>
                      <a:pt x="0" y="38"/>
                    </a:cubicBezTo>
                    <a:cubicBezTo>
                      <a:pt x="0" y="38"/>
                      <a:pt x="24" y="32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Freeform 81"/>
              <p:cNvSpPr>
                <a:spLocks/>
              </p:cNvSpPr>
              <p:nvPr/>
            </p:nvSpPr>
            <p:spPr bwMode="auto">
              <a:xfrm>
                <a:off x="2752725" y="5853113"/>
                <a:ext cx="284163" cy="231775"/>
              </a:xfrm>
              <a:custGeom>
                <a:avLst/>
                <a:gdLst>
                  <a:gd name="T0" fmla="*/ 42 w 42"/>
                  <a:gd name="T1" fmla="*/ 14 h 34"/>
                  <a:gd name="T2" fmla="*/ 0 w 42"/>
                  <a:gd name="T3" fmla="*/ 17 h 34"/>
                  <a:gd name="T4" fmla="*/ 42 w 42"/>
                  <a:gd name="T5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42" y="14"/>
                    </a:moveTo>
                    <a:cubicBezTo>
                      <a:pt x="42" y="14"/>
                      <a:pt x="22" y="0"/>
                      <a:pt x="0" y="17"/>
                    </a:cubicBezTo>
                    <a:cubicBezTo>
                      <a:pt x="0" y="17"/>
                      <a:pt x="17" y="34"/>
                      <a:pt x="42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Freeform 82"/>
              <p:cNvSpPr>
                <a:spLocks/>
              </p:cNvSpPr>
              <p:nvPr/>
            </p:nvSpPr>
            <p:spPr bwMode="auto">
              <a:xfrm>
                <a:off x="2725738" y="5962651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4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2"/>
                      <a:pt x="4" y="0"/>
                    </a:cubicBezTo>
                    <a:cubicBezTo>
                      <a:pt x="4" y="0"/>
                      <a:pt x="0" y="24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Freeform 83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Freeform 84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Freeform 85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9 w 11"/>
                  <a:gd name="T3" fmla="*/ 4 h 22"/>
                  <a:gd name="T4" fmla="*/ 6 w 11"/>
                  <a:gd name="T5" fmla="*/ 11 h 22"/>
                  <a:gd name="T6" fmla="*/ 2 w 11"/>
                  <a:gd name="T7" fmla="*/ 19 h 22"/>
                  <a:gd name="T8" fmla="*/ 0 w 11"/>
                  <a:gd name="T9" fmla="*/ 22 h 22"/>
                  <a:gd name="T10" fmla="*/ 1 w 11"/>
                  <a:gd name="T11" fmla="*/ 18 h 22"/>
                  <a:gd name="T12" fmla="*/ 4 w 11"/>
                  <a:gd name="T13" fmla="*/ 11 h 22"/>
                  <a:gd name="T14" fmla="*/ 8 w 11"/>
                  <a:gd name="T15" fmla="*/ 3 h 22"/>
                  <a:gd name="T16" fmla="*/ 11 w 1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9" y="4"/>
                    </a:cubicBezTo>
                    <a:cubicBezTo>
                      <a:pt x="8" y="6"/>
                      <a:pt x="7" y="9"/>
                      <a:pt x="6" y="11"/>
                    </a:cubicBezTo>
                    <a:cubicBezTo>
                      <a:pt x="5" y="14"/>
                      <a:pt x="3" y="17"/>
                      <a:pt x="2" y="19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2" y="16"/>
                      <a:pt x="3" y="13"/>
                      <a:pt x="4" y="11"/>
                    </a:cubicBezTo>
                    <a:cubicBezTo>
                      <a:pt x="6" y="8"/>
                      <a:pt x="7" y="5"/>
                      <a:pt x="8" y="3"/>
                    </a:cubicBezTo>
                    <a:cubicBezTo>
                      <a:pt x="10" y="2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Freeform 86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Freeform 87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Freeform 88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6 w 26"/>
                  <a:gd name="T1" fmla="*/ 0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2 h 3"/>
                  <a:gd name="T10" fmla="*/ 4 w 26"/>
                  <a:gd name="T11" fmla="*/ 2 h 3"/>
                  <a:gd name="T12" fmla="*/ 13 w 26"/>
                  <a:gd name="T13" fmla="*/ 0 h 3"/>
                  <a:gd name="T14" fmla="*/ 22 w 26"/>
                  <a:gd name="T15" fmla="*/ 0 h 3"/>
                  <a:gd name="T16" fmla="*/ 26 w 2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0"/>
                    </a:moveTo>
                    <a:cubicBezTo>
                      <a:pt x="26" y="0"/>
                      <a:pt x="24" y="1"/>
                      <a:pt x="22" y="1"/>
                    </a:cubicBezTo>
                    <a:cubicBezTo>
                      <a:pt x="20" y="1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4" y="2"/>
                    </a:cubicBezTo>
                    <a:cubicBezTo>
                      <a:pt x="7" y="1"/>
                      <a:pt x="10" y="1"/>
                      <a:pt x="13" y="0"/>
                    </a:cubicBezTo>
                    <a:cubicBezTo>
                      <a:pt x="16" y="0"/>
                      <a:pt x="20" y="0"/>
                      <a:pt x="22" y="0"/>
                    </a:cubicBezTo>
                    <a:cubicBezTo>
                      <a:pt x="24" y="0"/>
                      <a:pt x="26" y="0"/>
                      <a:pt x="26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Freeform 89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Freeform 90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Freeform 91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15 w 15"/>
                  <a:gd name="T1" fmla="*/ 21 h 21"/>
                  <a:gd name="T2" fmla="*/ 12 w 15"/>
                  <a:gd name="T3" fmla="*/ 18 h 21"/>
                  <a:gd name="T4" fmla="*/ 7 w 15"/>
                  <a:gd name="T5" fmla="*/ 11 h 21"/>
                  <a:gd name="T6" fmla="*/ 2 w 15"/>
                  <a:gd name="T7" fmla="*/ 3 h 21"/>
                  <a:gd name="T8" fmla="*/ 0 w 15"/>
                  <a:gd name="T9" fmla="*/ 0 h 21"/>
                  <a:gd name="T10" fmla="*/ 3 w 15"/>
                  <a:gd name="T11" fmla="*/ 2 h 21"/>
                  <a:gd name="T12" fmla="*/ 8 w 15"/>
                  <a:gd name="T13" fmla="*/ 10 h 21"/>
                  <a:gd name="T14" fmla="*/ 13 w 15"/>
                  <a:gd name="T15" fmla="*/ 17 h 21"/>
                  <a:gd name="T16" fmla="*/ 15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15" y="21"/>
                      <a:pt x="14" y="20"/>
                      <a:pt x="12" y="18"/>
                    </a:cubicBezTo>
                    <a:cubicBezTo>
                      <a:pt x="11" y="16"/>
                      <a:pt x="9" y="13"/>
                      <a:pt x="7" y="11"/>
                    </a:cubicBezTo>
                    <a:cubicBezTo>
                      <a:pt x="5" y="8"/>
                      <a:pt x="3" y="6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2"/>
                    </a:cubicBezTo>
                    <a:cubicBezTo>
                      <a:pt x="5" y="4"/>
                      <a:pt x="7" y="7"/>
                      <a:pt x="8" y="10"/>
                    </a:cubicBezTo>
                    <a:cubicBezTo>
                      <a:pt x="10" y="12"/>
                      <a:pt x="12" y="15"/>
                      <a:pt x="13" y="17"/>
                    </a:cubicBezTo>
                    <a:cubicBezTo>
                      <a:pt x="14" y="19"/>
                      <a:pt x="15" y="21"/>
                      <a:pt x="15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Freeform 160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0 w 22"/>
                  <a:gd name="T5" fmla="*/ 7 h 103"/>
                  <a:gd name="T6" fmla="*/ 3 w 22"/>
                  <a:gd name="T7" fmla="*/ 45 h 103"/>
                  <a:gd name="T8" fmla="*/ 3 w 22"/>
                  <a:gd name="T9" fmla="*/ 52 h 103"/>
                  <a:gd name="T10" fmla="*/ 3 w 22"/>
                  <a:gd name="T11" fmla="*/ 59 h 103"/>
                  <a:gd name="T12" fmla="*/ 1 w 22"/>
                  <a:gd name="T13" fmla="*/ 80 h 103"/>
                  <a:gd name="T14" fmla="*/ 11 w 22"/>
                  <a:gd name="T15" fmla="*/ 80 h 103"/>
                  <a:gd name="T16" fmla="*/ 12 w 22"/>
                  <a:gd name="T17" fmla="*/ 81 h 103"/>
                  <a:gd name="T18" fmla="*/ 11 w 22"/>
                  <a:gd name="T19" fmla="*/ 82 h 103"/>
                  <a:gd name="T20" fmla="*/ 1 w 22"/>
                  <a:gd name="T21" fmla="*/ 83 h 103"/>
                  <a:gd name="T22" fmla="*/ 0 w 22"/>
                  <a:gd name="T23" fmla="*/ 90 h 103"/>
                  <a:gd name="T24" fmla="*/ 17 w 22"/>
                  <a:gd name="T25" fmla="*/ 92 h 103"/>
                  <a:gd name="T26" fmla="*/ 17 w 22"/>
                  <a:gd name="T27" fmla="*/ 92 h 103"/>
                  <a:gd name="T28" fmla="*/ 17 w 22"/>
                  <a:gd name="T29" fmla="*/ 93 h 103"/>
                  <a:gd name="T30" fmla="*/ 0 w 22"/>
                  <a:gd name="T31" fmla="*/ 94 h 103"/>
                  <a:gd name="T32" fmla="*/ 0 w 22"/>
                  <a:gd name="T33" fmla="*/ 96 h 103"/>
                  <a:gd name="T34" fmla="*/ 5 w 22"/>
                  <a:gd name="T35" fmla="*/ 103 h 103"/>
                  <a:gd name="T36" fmla="*/ 17 w 22"/>
                  <a:gd name="T37" fmla="*/ 103 h 103"/>
                  <a:gd name="T38" fmla="*/ 22 w 22"/>
                  <a:gd name="T39" fmla="*/ 96 h 103"/>
                  <a:gd name="T40" fmla="*/ 21 w 22"/>
                  <a:gd name="T41" fmla="*/ 59 h 103"/>
                  <a:gd name="T42" fmla="*/ 21 w 22"/>
                  <a:gd name="T43" fmla="*/ 51 h 103"/>
                  <a:gd name="T44" fmla="*/ 21 w 22"/>
                  <a:gd name="T45" fmla="*/ 44 h 103"/>
                  <a:gd name="T46" fmla="*/ 22 w 22"/>
                  <a:gd name="T47" fmla="*/ 7 h 103"/>
                  <a:gd name="T48" fmla="*/ 17 w 22"/>
                  <a:gd name="T4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50"/>
                      <a:pt x="3" y="52"/>
                    </a:cubicBezTo>
                    <a:cubicBezTo>
                      <a:pt x="3" y="54"/>
                      <a:pt x="3" y="56"/>
                      <a:pt x="3" y="59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1"/>
                      <a:pt x="12" y="81"/>
                      <a:pt x="12" y="81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6"/>
                      <a:pt x="21" y="54"/>
                      <a:pt x="21" y="51"/>
                    </a:cubicBezTo>
                    <a:cubicBezTo>
                      <a:pt x="21" y="49"/>
                      <a:pt x="21" y="46"/>
                      <a:pt x="21" y="44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Freeform 161"/>
              <p:cNvSpPr>
                <a:spLocks/>
              </p:cNvSpPr>
              <p:nvPr/>
            </p:nvSpPr>
            <p:spPr bwMode="auto">
              <a:xfrm>
                <a:off x="2617788" y="5554663"/>
                <a:ext cx="74613" cy="20638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3 h 3"/>
                  <a:gd name="T4" fmla="*/ 10 w 11"/>
                  <a:gd name="T5" fmla="*/ 2 h 3"/>
                  <a:gd name="T6" fmla="*/ 11 w 11"/>
                  <a:gd name="T7" fmla="*/ 1 h 3"/>
                  <a:gd name="T8" fmla="*/ 10 w 11"/>
                  <a:gd name="T9" fmla="*/ 0 h 3"/>
                  <a:gd name="T10" fmla="*/ 0 w 1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Freeform 162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Freeform 163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Freeform 198"/>
              <p:cNvSpPr>
                <a:spLocks noEditPoints="1"/>
              </p:cNvSpPr>
              <p:nvPr/>
            </p:nvSpPr>
            <p:spPr bwMode="auto">
              <a:xfrm>
                <a:off x="2611438" y="5711826"/>
                <a:ext cx="425450" cy="671513"/>
              </a:xfrm>
              <a:custGeom>
                <a:avLst/>
                <a:gdLst>
                  <a:gd name="T0" fmla="*/ 48 w 63"/>
                  <a:gd name="T1" fmla="*/ 69 h 99"/>
                  <a:gd name="T2" fmla="*/ 48 w 63"/>
                  <a:gd name="T3" fmla="*/ 69 h 99"/>
                  <a:gd name="T4" fmla="*/ 48 w 63"/>
                  <a:gd name="T5" fmla="*/ 69 h 99"/>
                  <a:gd name="T6" fmla="*/ 48 w 63"/>
                  <a:gd name="T7" fmla="*/ 69 h 99"/>
                  <a:gd name="T8" fmla="*/ 48 w 63"/>
                  <a:gd name="T9" fmla="*/ 69 h 99"/>
                  <a:gd name="T10" fmla="*/ 48 w 63"/>
                  <a:gd name="T11" fmla="*/ 69 h 99"/>
                  <a:gd name="T12" fmla="*/ 48 w 63"/>
                  <a:gd name="T13" fmla="*/ 69 h 99"/>
                  <a:gd name="T14" fmla="*/ 48 w 63"/>
                  <a:gd name="T15" fmla="*/ 69 h 99"/>
                  <a:gd name="T16" fmla="*/ 48 w 63"/>
                  <a:gd name="T17" fmla="*/ 69 h 99"/>
                  <a:gd name="T18" fmla="*/ 48 w 63"/>
                  <a:gd name="T19" fmla="*/ 69 h 99"/>
                  <a:gd name="T20" fmla="*/ 48 w 63"/>
                  <a:gd name="T21" fmla="*/ 69 h 99"/>
                  <a:gd name="T22" fmla="*/ 48 w 63"/>
                  <a:gd name="T23" fmla="*/ 69 h 99"/>
                  <a:gd name="T24" fmla="*/ 48 w 63"/>
                  <a:gd name="T25" fmla="*/ 69 h 99"/>
                  <a:gd name="T26" fmla="*/ 48 w 63"/>
                  <a:gd name="T27" fmla="*/ 69 h 99"/>
                  <a:gd name="T28" fmla="*/ 48 w 63"/>
                  <a:gd name="T29" fmla="*/ 69 h 99"/>
                  <a:gd name="T30" fmla="*/ 48 w 63"/>
                  <a:gd name="T31" fmla="*/ 69 h 99"/>
                  <a:gd name="T32" fmla="*/ 48 w 63"/>
                  <a:gd name="T33" fmla="*/ 69 h 99"/>
                  <a:gd name="T34" fmla="*/ 48 w 63"/>
                  <a:gd name="T35" fmla="*/ 69 h 99"/>
                  <a:gd name="T36" fmla="*/ 28 w 63"/>
                  <a:gd name="T37" fmla="*/ 58 h 99"/>
                  <a:gd name="T38" fmla="*/ 48 w 63"/>
                  <a:gd name="T39" fmla="*/ 69 h 99"/>
                  <a:gd name="T40" fmla="*/ 28 w 63"/>
                  <a:gd name="T41" fmla="*/ 58 h 99"/>
                  <a:gd name="T42" fmla="*/ 3 w 63"/>
                  <a:gd name="T43" fmla="*/ 55 h 99"/>
                  <a:gd name="T44" fmla="*/ 3 w 63"/>
                  <a:gd name="T45" fmla="*/ 61 h 99"/>
                  <a:gd name="T46" fmla="*/ 0 w 63"/>
                  <a:gd name="T47" fmla="*/ 99 h 99"/>
                  <a:gd name="T48" fmla="*/ 0 w 63"/>
                  <a:gd name="T49" fmla="*/ 99 h 99"/>
                  <a:gd name="T50" fmla="*/ 3 w 63"/>
                  <a:gd name="T51" fmla="*/ 61 h 99"/>
                  <a:gd name="T52" fmla="*/ 3 w 63"/>
                  <a:gd name="T53" fmla="*/ 55 h 99"/>
                  <a:gd name="T54" fmla="*/ 3 w 63"/>
                  <a:gd name="T55" fmla="*/ 55 h 99"/>
                  <a:gd name="T56" fmla="*/ 21 w 63"/>
                  <a:gd name="T57" fmla="*/ 54 h 99"/>
                  <a:gd name="T58" fmla="*/ 21 w 63"/>
                  <a:gd name="T59" fmla="*/ 54 h 99"/>
                  <a:gd name="T60" fmla="*/ 21 w 63"/>
                  <a:gd name="T61" fmla="*/ 61 h 99"/>
                  <a:gd name="T62" fmla="*/ 22 w 63"/>
                  <a:gd name="T63" fmla="*/ 99 h 99"/>
                  <a:gd name="T64" fmla="*/ 22 w 63"/>
                  <a:gd name="T65" fmla="*/ 99 h 99"/>
                  <a:gd name="T66" fmla="*/ 21 w 63"/>
                  <a:gd name="T67" fmla="*/ 61 h 99"/>
                  <a:gd name="T68" fmla="*/ 21 w 63"/>
                  <a:gd name="T69" fmla="*/ 54 h 99"/>
                  <a:gd name="T70" fmla="*/ 21 w 63"/>
                  <a:gd name="T71" fmla="*/ 44 h 99"/>
                  <a:gd name="T72" fmla="*/ 21 w 63"/>
                  <a:gd name="T73" fmla="*/ 46 h 99"/>
                  <a:gd name="T74" fmla="*/ 21 w 63"/>
                  <a:gd name="T75" fmla="*/ 44 h 99"/>
                  <a:gd name="T76" fmla="*/ 21 w 63"/>
                  <a:gd name="T77" fmla="*/ 44 h 99"/>
                  <a:gd name="T78" fmla="*/ 59 w 63"/>
                  <a:gd name="T79" fmla="*/ 38 h 99"/>
                  <a:gd name="T80" fmla="*/ 59 w 63"/>
                  <a:gd name="T81" fmla="*/ 38 h 99"/>
                  <a:gd name="T82" fmla="*/ 59 w 63"/>
                  <a:gd name="T83" fmla="*/ 38 h 99"/>
                  <a:gd name="T84" fmla="*/ 63 w 63"/>
                  <a:gd name="T85" fmla="*/ 35 h 99"/>
                  <a:gd name="T86" fmla="*/ 59 w 63"/>
                  <a:gd name="T87" fmla="*/ 38 h 99"/>
                  <a:gd name="T88" fmla="*/ 63 w 63"/>
                  <a:gd name="T89" fmla="*/ 35 h 99"/>
                  <a:gd name="T90" fmla="*/ 17 w 63"/>
                  <a:gd name="T91" fmla="*/ 3 h 99"/>
                  <a:gd name="T92" fmla="*/ 5 w 63"/>
                  <a:gd name="T93" fmla="*/ 3 h 99"/>
                  <a:gd name="T94" fmla="*/ 0 w 63"/>
                  <a:gd name="T95" fmla="*/ 10 h 99"/>
                  <a:gd name="T96" fmla="*/ 0 w 63"/>
                  <a:gd name="T97" fmla="*/ 10 h 99"/>
                  <a:gd name="T98" fmla="*/ 5 w 63"/>
                  <a:gd name="T99" fmla="*/ 3 h 99"/>
                  <a:gd name="T100" fmla="*/ 17 w 63"/>
                  <a:gd name="T101" fmla="*/ 3 h 99"/>
                  <a:gd name="T102" fmla="*/ 22 w 63"/>
                  <a:gd name="T103" fmla="*/ 10 h 99"/>
                  <a:gd name="T104" fmla="*/ 22 w 63"/>
                  <a:gd name="T105" fmla="*/ 10 h 99"/>
                  <a:gd name="T106" fmla="*/ 17 w 63"/>
                  <a:gd name="T107" fmla="*/ 3 h 99"/>
                  <a:gd name="T108" fmla="*/ 40 w 63"/>
                  <a:gd name="T109" fmla="*/ 0 h 99"/>
                  <a:gd name="T110" fmla="*/ 40 w 63"/>
                  <a:gd name="T111" fmla="*/ 0 h 99"/>
                  <a:gd name="T112" fmla="*/ 40 w 63"/>
                  <a:gd name="T1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99"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28" y="58"/>
                    </a:moveTo>
                    <a:cubicBezTo>
                      <a:pt x="32" y="62"/>
                      <a:pt x="38" y="66"/>
                      <a:pt x="48" y="69"/>
                    </a:cubicBezTo>
                    <a:cubicBezTo>
                      <a:pt x="38" y="66"/>
                      <a:pt x="32" y="62"/>
                      <a:pt x="28" y="58"/>
                    </a:cubicBezTo>
                    <a:moveTo>
                      <a:pt x="3" y="55"/>
                    </a:moveTo>
                    <a:cubicBezTo>
                      <a:pt x="3" y="57"/>
                      <a:pt x="3" y="59"/>
                      <a:pt x="3" y="6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9"/>
                      <a:pt x="3" y="57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moveTo>
                      <a:pt x="21" y="54"/>
                    </a:move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6"/>
                      <a:pt x="21" y="59"/>
                      <a:pt x="21" y="61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59"/>
                      <a:pt x="21" y="56"/>
                      <a:pt x="21" y="54"/>
                    </a:cubicBezTo>
                    <a:moveTo>
                      <a:pt x="21" y="44"/>
                    </a:move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moveTo>
                      <a:pt x="59" y="38"/>
                    </a:move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8"/>
                      <a:pt x="59" y="38"/>
                      <a:pt x="59" y="38"/>
                    </a:cubicBezTo>
                    <a:moveTo>
                      <a:pt x="63" y="35"/>
                    </a:moveTo>
                    <a:cubicBezTo>
                      <a:pt x="62" y="36"/>
                      <a:pt x="60" y="37"/>
                      <a:pt x="59" y="38"/>
                    </a:cubicBezTo>
                    <a:cubicBezTo>
                      <a:pt x="60" y="37"/>
                      <a:pt x="62" y="36"/>
                      <a:pt x="63" y="35"/>
                    </a:cubicBezTo>
                    <a:moveTo>
                      <a:pt x="17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6"/>
                      <a:pt x="2" y="3"/>
                      <a:pt x="5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6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20" y="3"/>
                      <a:pt x="17" y="3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Freeform 199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0 w 22"/>
                  <a:gd name="T5" fmla="*/ 7 h 102"/>
                  <a:gd name="T6" fmla="*/ 1 w 22"/>
                  <a:gd name="T7" fmla="*/ 26 h 102"/>
                  <a:gd name="T8" fmla="*/ 7 w 22"/>
                  <a:gd name="T9" fmla="*/ 26 h 102"/>
                  <a:gd name="T10" fmla="*/ 8 w 22"/>
                  <a:gd name="T11" fmla="*/ 27 h 102"/>
                  <a:gd name="T12" fmla="*/ 7 w 22"/>
                  <a:gd name="T13" fmla="*/ 28 h 102"/>
                  <a:gd name="T14" fmla="*/ 1 w 22"/>
                  <a:gd name="T15" fmla="*/ 28 h 102"/>
                  <a:gd name="T16" fmla="*/ 2 w 22"/>
                  <a:gd name="T17" fmla="*/ 36 h 102"/>
                  <a:gd name="T18" fmla="*/ 13 w 22"/>
                  <a:gd name="T19" fmla="*/ 37 h 102"/>
                  <a:gd name="T20" fmla="*/ 14 w 22"/>
                  <a:gd name="T21" fmla="*/ 38 h 102"/>
                  <a:gd name="T22" fmla="*/ 13 w 22"/>
                  <a:gd name="T23" fmla="*/ 38 h 102"/>
                  <a:gd name="T24" fmla="*/ 2 w 22"/>
                  <a:gd name="T25" fmla="*/ 39 h 102"/>
                  <a:gd name="T26" fmla="*/ 3 w 22"/>
                  <a:gd name="T27" fmla="*/ 45 h 102"/>
                  <a:gd name="T28" fmla="*/ 3 w 22"/>
                  <a:gd name="T29" fmla="*/ 52 h 102"/>
                  <a:gd name="T30" fmla="*/ 3 w 22"/>
                  <a:gd name="T31" fmla="*/ 52 h 102"/>
                  <a:gd name="T32" fmla="*/ 3 w 22"/>
                  <a:gd name="T33" fmla="*/ 58 h 102"/>
                  <a:gd name="T34" fmla="*/ 0 w 22"/>
                  <a:gd name="T35" fmla="*/ 96 h 102"/>
                  <a:gd name="T36" fmla="*/ 5 w 22"/>
                  <a:gd name="T37" fmla="*/ 102 h 102"/>
                  <a:gd name="T38" fmla="*/ 17 w 22"/>
                  <a:gd name="T39" fmla="*/ 102 h 102"/>
                  <a:gd name="T40" fmla="*/ 22 w 22"/>
                  <a:gd name="T41" fmla="*/ 96 h 102"/>
                  <a:gd name="T42" fmla="*/ 21 w 22"/>
                  <a:gd name="T43" fmla="*/ 58 h 102"/>
                  <a:gd name="T44" fmla="*/ 21 w 22"/>
                  <a:gd name="T45" fmla="*/ 51 h 102"/>
                  <a:gd name="T46" fmla="*/ 21 w 22"/>
                  <a:gd name="T47" fmla="*/ 51 h 102"/>
                  <a:gd name="T48" fmla="*/ 21 w 22"/>
                  <a:gd name="T49" fmla="*/ 43 h 102"/>
                  <a:gd name="T50" fmla="*/ 21 w 22"/>
                  <a:gd name="T51" fmla="*/ 43 h 102"/>
                  <a:gd name="T52" fmla="*/ 21 w 22"/>
                  <a:gd name="T53" fmla="*/ 41 h 102"/>
                  <a:gd name="T54" fmla="*/ 20 w 22"/>
                  <a:gd name="T55" fmla="*/ 35 h 102"/>
                  <a:gd name="T56" fmla="*/ 22 w 22"/>
                  <a:gd name="T57" fmla="*/ 23 h 102"/>
                  <a:gd name="T58" fmla="*/ 22 w 22"/>
                  <a:gd name="T59" fmla="*/ 7 h 102"/>
                  <a:gd name="T60" fmla="*/ 17 w 22"/>
                  <a:gd name="T6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7"/>
                      <a:pt x="8" y="27"/>
                    </a:cubicBezTo>
                    <a:cubicBezTo>
                      <a:pt x="8" y="27"/>
                      <a:pt x="8" y="28"/>
                      <a:pt x="7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49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4"/>
                      <a:pt x="3" y="56"/>
                      <a:pt x="3" y="58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6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6"/>
                      <a:pt x="21" y="53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48"/>
                      <a:pt x="21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38"/>
                      <a:pt x="20" y="36"/>
                      <a:pt x="20" y="35"/>
                    </a:cubicBezTo>
                    <a:cubicBezTo>
                      <a:pt x="20" y="30"/>
                      <a:pt x="21" y="26"/>
                      <a:pt x="22" y="2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Freeform 200"/>
              <p:cNvSpPr>
                <a:spLocks/>
              </p:cNvSpPr>
              <p:nvPr/>
            </p:nvSpPr>
            <p:spPr bwMode="auto">
              <a:xfrm>
                <a:off x="2617788" y="5908676"/>
                <a:ext cx="47625" cy="12700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6 w 7"/>
                  <a:gd name="T5" fmla="*/ 2 h 2"/>
                  <a:gd name="T6" fmla="*/ 7 w 7"/>
                  <a:gd name="T7" fmla="*/ 1 h 2"/>
                  <a:gd name="T8" fmla="*/ 6 w 7"/>
                  <a:gd name="T9" fmla="*/ 0 h 2"/>
                  <a:gd name="T10" fmla="*/ 0 w 7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Freeform 201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Freeform 202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Freeform 203"/>
              <p:cNvSpPr>
                <a:spLocks noEditPoints="1"/>
              </p:cNvSpPr>
              <p:nvPr/>
            </p:nvSpPr>
            <p:spPr bwMode="auto">
              <a:xfrm>
                <a:off x="2746375" y="5711826"/>
                <a:ext cx="147638" cy="257175"/>
              </a:xfrm>
              <a:custGeom>
                <a:avLst/>
                <a:gdLst>
                  <a:gd name="T0" fmla="*/ 5 w 22"/>
                  <a:gd name="T1" fmla="*/ 30 h 38"/>
                  <a:gd name="T2" fmla="*/ 6 w 22"/>
                  <a:gd name="T3" fmla="*/ 26 h 38"/>
                  <a:gd name="T4" fmla="*/ 9 w 22"/>
                  <a:gd name="T5" fmla="*/ 19 h 38"/>
                  <a:gd name="T6" fmla="*/ 13 w 22"/>
                  <a:gd name="T7" fmla="*/ 11 h 38"/>
                  <a:gd name="T8" fmla="*/ 16 w 22"/>
                  <a:gd name="T9" fmla="*/ 8 h 38"/>
                  <a:gd name="T10" fmla="*/ 16 w 22"/>
                  <a:gd name="T11" fmla="*/ 8 h 38"/>
                  <a:gd name="T12" fmla="*/ 14 w 22"/>
                  <a:gd name="T13" fmla="*/ 12 h 38"/>
                  <a:gd name="T14" fmla="*/ 11 w 22"/>
                  <a:gd name="T15" fmla="*/ 19 h 38"/>
                  <a:gd name="T16" fmla="*/ 7 w 22"/>
                  <a:gd name="T17" fmla="*/ 27 h 38"/>
                  <a:gd name="T18" fmla="*/ 5 w 22"/>
                  <a:gd name="T19" fmla="*/ 30 h 38"/>
                  <a:gd name="T20" fmla="*/ 5 w 22"/>
                  <a:gd name="T21" fmla="*/ 30 h 38"/>
                  <a:gd name="T22" fmla="*/ 5 w 22"/>
                  <a:gd name="T23" fmla="*/ 30 h 38"/>
                  <a:gd name="T24" fmla="*/ 20 w 22"/>
                  <a:gd name="T25" fmla="*/ 0 h 38"/>
                  <a:gd name="T26" fmla="*/ 20 w 22"/>
                  <a:gd name="T27" fmla="*/ 0 h 38"/>
                  <a:gd name="T28" fmla="*/ 2 w 22"/>
                  <a:gd name="T29" fmla="*/ 26 h 38"/>
                  <a:gd name="T30" fmla="*/ 2 w 22"/>
                  <a:gd name="T31" fmla="*/ 26 h 38"/>
                  <a:gd name="T32" fmla="*/ 0 w 22"/>
                  <a:gd name="T33" fmla="*/ 38 h 38"/>
                  <a:gd name="T34" fmla="*/ 1 w 22"/>
                  <a:gd name="T35" fmla="*/ 37 h 38"/>
                  <a:gd name="T36" fmla="*/ 1 w 22"/>
                  <a:gd name="T37" fmla="*/ 37 h 38"/>
                  <a:gd name="T38" fmla="*/ 10 w 22"/>
                  <a:gd name="T39" fmla="*/ 32 h 38"/>
                  <a:gd name="T40" fmla="*/ 20 w 22"/>
                  <a:gd name="T41" fmla="*/ 0 h 38"/>
                  <a:gd name="T42" fmla="*/ 20 w 22"/>
                  <a:gd name="T43" fmla="*/ 0 h 38"/>
                  <a:gd name="T44" fmla="*/ 20 w 22"/>
                  <a:gd name="T45" fmla="*/ 0 h 38"/>
                  <a:gd name="T46" fmla="*/ 20 w 22"/>
                  <a:gd name="T4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38">
                    <a:moveTo>
                      <a:pt x="5" y="30"/>
                    </a:moveTo>
                    <a:cubicBezTo>
                      <a:pt x="5" y="30"/>
                      <a:pt x="5" y="28"/>
                      <a:pt x="6" y="26"/>
                    </a:cubicBezTo>
                    <a:cubicBezTo>
                      <a:pt x="7" y="24"/>
                      <a:pt x="8" y="21"/>
                      <a:pt x="9" y="19"/>
                    </a:cubicBezTo>
                    <a:cubicBezTo>
                      <a:pt x="11" y="16"/>
                      <a:pt x="12" y="13"/>
                      <a:pt x="13" y="11"/>
                    </a:cubicBezTo>
                    <a:cubicBezTo>
                      <a:pt x="15" y="10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10"/>
                      <a:pt x="14" y="12"/>
                    </a:cubicBezTo>
                    <a:cubicBezTo>
                      <a:pt x="13" y="14"/>
                      <a:pt x="12" y="17"/>
                      <a:pt x="11" y="19"/>
                    </a:cubicBezTo>
                    <a:cubicBezTo>
                      <a:pt x="10" y="22"/>
                      <a:pt x="8" y="25"/>
                      <a:pt x="7" y="27"/>
                    </a:cubicBezTo>
                    <a:cubicBezTo>
                      <a:pt x="6" y="28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6" y="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9"/>
                      <a:pt x="0" y="33"/>
                      <a:pt x="0" y="38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7" y="34"/>
                      <a:pt x="10" y="32"/>
                    </a:cubicBezTo>
                    <a:cubicBezTo>
                      <a:pt x="16" y="27"/>
                      <a:pt x="22" y="18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Freeform 204"/>
              <p:cNvSpPr>
                <a:spLocks noEditPoints="1"/>
              </p:cNvSpPr>
              <p:nvPr/>
            </p:nvSpPr>
            <p:spPr bwMode="auto">
              <a:xfrm>
                <a:off x="2752725" y="5915026"/>
                <a:ext cx="284163" cy="95250"/>
              </a:xfrm>
              <a:custGeom>
                <a:avLst/>
                <a:gdLst>
                  <a:gd name="T0" fmla="*/ 6 w 42"/>
                  <a:gd name="T1" fmla="*/ 7 h 14"/>
                  <a:gd name="T2" fmla="*/ 6 w 42"/>
                  <a:gd name="T3" fmla="*/ 7 h 14"/>
                  <a:gd name="T4" fmla="*/ 10 w 42"/>
                  <a:gd name="T5" fmla="*/ 7 h 14"/>
                  <a:gd name="T6" fmla="*/ 19 w 42"/>
                  <a:gd name="T7" fmla="*/ 5 h 14"/>
                  <a:gd name="T8" fmla="*/ 28 w 42"/>
                  <a:gd name="T9" fmla="*/ 5 h 14"/>
                  <a:gd name="T10" fmla="*/ 28 w 42"/>
                  <a:gd name="T11" fmla="*/ 5 h 14"/>
                  <a:gd name="T12" fmla="*/ 32 w 42"/>
                  <a:gd name="T13" fmla="*/ 5 h 14"/>
                  <a:gd name="T14" fmla="*/ 32 w 42"/>
                  <a:gd name="T15" fmla="*/ 5 h 14"/>
                  <a:gd name="T16" fmla="*/ 28 w 42"/>
                  <a:gd name="T17" fmla="*/ 6 h 14"/>
                  <a:gd name="T18" fmla="*/ 19 w 42"/>
                  <a:gd name="T19" fmla="*/ 7 h 14"/>
                  <a:gd name="T20" fmla="*/ 11 w 42"/>
                  <a:gd name="T21" fmla="*/ 8 h 14"/>
                  <a:gd name="T22" fmla="*/ 10 w 42"/>
                  <a:gd name="T23" fmla="*/ 8 h 14"/>
                  <a:gd name="T24" fmla="*/ 10 w 42"/>
                  <a:gd name="T25" fmla="*/ 8 h 14"/>
                  <a:gd name="T26" fmla="*/ 6 w 42"/>
                  <a:gd name="T27" fmla="*/ 7 h 14"/>
                  <a:gd name="T28" fmla="*/ 6 w 42"/>
                  <a:gd name="T29" fmla="*/ 7 h 14"/>
                  <a:gd name="T30" fmla="*/ 23 w 42"/>
                  <a:gd name="T31" fmla="*/ 0 h 14"/>
                  <a:gd name="T32" fmla="*/ 9 w 42"/>
                  <a:gd name="T33" fmla="*/ 3 h 14"/>
                  <a:gd name="T34" fmla="*/ 9 w 42"/>
                  <a:gd name="T35" fmla="*/ 2 h 14"/>
                  <a:gd name="T36" fmla="*/ 0 w 42"/>
                  <a:gd name="T37" fmla="*/ 7 h 14"/>
                  <a:gd name="T38" fmla="*/ 12 w 42"/>
                  <a:gd name="T39" fmla="*/ 14 h 14"/>
                  <a:gd name="T40" fmla="*/ 18 w 42"/>
                  <a:gd name="T41" fmla="*/ 14 h 14"/>
                  <a:gd name="T42" fmla="*/ 38 w 42"/>
                  <a:gd name="T43" fmla="*/ 8 h 14"/>
                  <a:gd name="T44" fmla="*/ 38 w 42"/>
                  <a:gd name="T45" fmla="*/ 8 h 14"/>
                  <a:gd name="T46" fmla="*/ 38 w 42"/>
                  <a:gd name="T47" fmla="*/ 8 h 14"/>
                  <a:gd name="T48" fmla="*/ 42 w 42"/>
                  <a:gd name="T49" fmla="*/ 5 h 14"/>
                  <a:gd name="T50" fmla="*/ 42 w 42"/>
                  <a:gd name="T51" fmla="*/ 5 h 14"/>
                  <a:gd name="T52" fmla="*/ 42 w 42"/>
                  <a:gd name="T53" fmla="*/ 5 h 14"/>
                  <a:gd name="T54" fmla="*/ 23 w 42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" h="14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8" y="7"/>
                      <a:pt x="10" y="7"/>
                    </a:cubicBezTo>
                    <a:cubicBezTo>
                      <a:pt x="13" y="6"/>
                      <a:pt x="16" y="6"/>
                      <a:pt x="19" y="5"/>
                    </a:cubicBezTo>
                    <a:cubicBezTo>
                      <a:pt x="22" y="5"/>
                      <a:pt x="26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0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0" y="6"/>
                      <a:pt x="28" y="6"/>
                    </a:cubicBezTo>
                    <a:cubicBezTo>
                      <a:pt x="26" y="6"/>
                      <a:pt x="23" y="7"/>
                      <a:pt x="19" y="7"/>
                    </a:cubicBezTo>
                    <a:cubicBezTo>
                      <a:pt x="16" y="7"/>
                      <a:pt x="13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23" y="0"/>
                    </a:moveTo>
                    <a:cubicBezTo>
                      <a:pt x="19" y="0"/>
                      <a:pt x="14" y="0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6" y="4"/>
                      <a:pt x="3" y="5"/>
                      <a:pt x="0" y="7"/>
                    </a:cubicBezTo>
                    <a:cubicBezTo>
                      <a:pt x="5" y="9"/>
                      <a:pt x="8" y="11"/>
                      <a:pt x="12" y="14"/>
                    </a:cubicBezTo>
                    <a:cubicBezTo>
                      <a:pt x="13" y="14"/>
                      <a:pt x="16" y="14"/>
                      <a:pt x="18" y="14"/>
                    </a:cubicBezTo>
                    <a:cubicBezTo>
                      <a:pt x="23" y="14"/>
                      <a:pt x="30" y="13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41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34" y="0"/>
                      <a:pt x="23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Freeform 205"/>
              <p:cNvSpPr>
                <a:spLocks noEditPoints="1"/>
              </p:cNvSpPr>
              <p:nvPr/>
            </p:nvSpPr>
            <p:spPr bwMode="auto">
              <a:xfrm>
                <a:off x="2746375" y="5962651"/>
                <a:ext cx="195263" cy="217488"/>
              </a:xfrm>
              <a:custGeom>
                <a:avLst/>
                <a:gdLst>
                  <a:gd name="T0" fmla="*/ 4 w 29"/>
                  <a:gd name="T1" fmla="*/ 6 h 32"/>
                  <a:gd name="T2" fmla="*/ 4 w 29"/>
                  <a:gd name="T3" fmla="*/ 6 h 32"/>
                  <a:gd name="T4" fmla="*/ 4 w 29"/>
                  <a:gd name="T5" fmla="*/ 6 h 32"/>
                  <a:gd name="T6" fmla="*/ 7 w 29"/>
                  <a:gd name="T7" fmla="*/ 8 h 32"/>
                  <a:gd name="T8" fmla="*/ 12 w 29"/>
                  <a:gd name="T9" fmla="*/ 16 h 32"/>
                  <a:gd name="T10" fmla="*/ 17 w 29"/>
                  <a:gd name="T11" fmla="*/ 23 h 32"/>
                  <a:gd name="T12" fmla="*/ 19 w 29"/>
                  <a:gd name="T13" fmla="*/ 27 h 32"/>
                  <a:gd name="T14" fmla="*/ 19 w 29"/>
                  <a:gd name="T15" fmla="*/ 27 h 32"/>
                  <a:gd name="T16" fmla="*/ 16 w 29"/>
                  <a:gd name="T17" fmla="*/ 24 h 32"/>
                  <a:gd name="T18" fmla="*/ 11 w 29"/>
                  <a:gd name="T19" fmla="*/ 17 h 32"/>
                  <a:gd name="T20" fmla="*/ 6 w 29"/>
                  <a:gd name="T21" fmla="*/ 9 h 32"/>
                  <a:gd name="T22" fmla="*/ 4 w 29"/>
                  <a:gd name="T23" fmla="*/ 6 h 32"/>
                  <a:gd name="T24" fmla="*/ 1 w 29"/>
                  <a:gd name="T25" fmla="*/ 0 h 32"/>
                  <a:gd name="T26" fmla="*/ 0 w 29"/>
                  <a:gd name="T27" fmla="*/ 1 h 32"/>
                  <a:gd name="T28" fmla="*/ 1 w 29"/>
                  <a:gd name="T29" fmla="*/ 7 h 32"/>
                  <a:gd name="T30" fmla="*/ 1 w 29"/>
                  <a:gd name="T31" fmla="*/ 7 h 32"/>
                  <a:gd name="T32" fmla="*/ 1 w 29"/>
                  <a:gd name="T33" fmla="*/ 7 h 32"/>
                  <a:gd name="T34" fmla="*/ 1 w 29"/>
                  <a:gd name="T35" fmla="*/ 7 h 32"/>
                  <a:gd name="T36" fmla="*/ 8 w 29"/>
                  <a:gd name="T37" fmla="*/ 21 h 32"/>
                  <a:gd name="T38" fmla="*/ 28 w 29"/>
                  <a:gd name="T39" fmla="*/ 32 h 32"/>
                  <a:gd name="T40" fmla="*/ 28 w 29"/>
                  <a:gd name="T41" fmla="*/ 32 h 32"/>
                  <a:gd name="T42" fmla="*/ 28 w 29"/>
                  <a:gd name="T43" fmla="*/ 32 h 32"/>
                  <a:gd name="T44" fmla="*/ 28 w 29"/>
                  <a:gd name="T45" fmla="*/ 32 h 32"/>
                  <a:gd name="T46" fmla="*/ 28 w 29"/>
                  <a:gd name="T47" fmla="*/ 32 h 32"/>
                  <a:gd name="T48" fmla="*/ 28 w 29"/>
                  <a:gd name="T49" fmla="*/ 32 h 32"/>
                  <a:gd name="T50" fmla="*/ 28 w 29"/>
                  <a:gd name="T51" fmla="*/ 32 h 32"/>
                  <a:gd name="T52" fmla="*/ 28 w 29"/>
                  <a:gd name="T53" fmla="*/ 32 h 32"/>
                  <a:gd name="T54" fmla="*/ 28 w 29"/>
                  <a:gd name="T55" fmla="*/ 32 h 32"/>
                  <a:gd name="T56" fmla="*/ 28 w 29"/>
                  <a:gd name="T57" fmla="*/ 32 h 32"/>
                  <a:gd name="T58" fmla="*/ 28 w 29"/>
                  <a:gd name="T59" fmla="*/ 32 h 32"/>
                  <a:gd name="T60" fmla="*/ 28 w 29"/>
                  <a:gd name="T61" fmla="*/ 32 h 32"/>
                  <a:gd name="T62" fmla="*/ 28 w 29"/>
                  <a:gd name="T63" fmla="*/ 32 h 32"/>
                  <a:gd name="T64" fmla="*/ 28 w 29"/>
                  <a:gd name="T65" fmla="*/ 32 h 32"/>
                  <a:gd name="T66" fmla="*/ 12 w 29"/>
                  <a:gd name="T67" fmla="*/ 7 h 32"/>
                  <a:gd name="T68" fmla="*/ 13 w 29"/>
                  <a:gd name="T69" fmla="*/ 7 h 32"/>
                  <a:gd name="T70" fmla="*/ 1 w 29"/>
                  <a:gd name="T71" fmla="*/ 0 h 32"/>
                  <a:gd name="T72" fmla="*/ 1 w 29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2"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6" y="7"/>
                      <a:pt x="7" y="8"/>
                    </a:cubicBezTo>
                    <a:cubicBezTo>
                      <a:pt x="9" y="10"/>
                      <a:pt x="11" y="13"/>
                      <a:pt x="12" y="16"/>
                    </a:cubicBezTo>
                    <a:cubicBezTo>
                      <a:pt x="14" y="18"/>
                      <a:pt x="16" y="21"/>
                      <a:pt x="17" y="23"/>
                    </a:cubicBezTo>
                    <a:cubicBezTo>
                      <a:pt x="18" y="25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8" y="26"/>
                      <a:pt x="16" y="24"/>
                    </a:cubicBezTo>
                    <a:cubicBezTo>
                      <a:pt x="15" y="22"/>
                      <a:pt x="13" y="19"/>
                      <a:pt x="11" y="17"/>
                    </a:cubicBezTo>
                    <a:cubicBezTo>
                      <a:pt x="9" y="14"/>
                      <a:pt x="7" y="12"/>
                      <a:pt x="6" y="9"/>
                    </a:cubicBezTo>
                    <a:cubicBezTo>
                      <a:pt x="5" y="7"/>
                      <a:pt x="4" y="6"/>
                      <a:pt x="4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11"/>
                      <a:pt x="3" y="16"/>
                      <a:pt x="8" y="21"/>
                    </a:cubicBezTo>
                    <a:cubicBezTo>
                      <a:pt x="12" y="25"/>
                      <a:pt x="18" y="29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9" y="18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4"/>
                      <a:pt x="6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Freeform 206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Freeform 207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Freeform 208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8 w 11"/>
                  <a:gd name="T3" fmla="*/ 3 h 22"/>
                  <a:gd name="T4" fmla="*/ 4 w 11"/>
                  <a:gd name="T5" fmla="*/ 11 h 22"/>
                  <a:gd name="T6" fmla="*/ 1 w 11"/>
                  <a:gd name="T7" fmla="*/ 18 h 22"/>
                  <a:gd name="T8" fmla="*/ 0 w 11"/>
                  <a:gd name="T9" fmla="*/ 22 h 22"/>
                  <a:gd name="T10" fmla="*/ 0 w 11"/>
                  <a:gd name="T11" fmla="*/ 22 h 22"/>
                  <a:gd name="T12" fmla="*/ 0 w 11"/>
                  <a:gd name="T13" fmla="*/ 22 h 22"/>
                  <a:gd name="T14" fmla="*/ 2 w 11"/>
                  <a:gd name="T15" fmla="*/ 19 h 22"/>
                  <a:gd name="T16" fmla="*/ 6 w 11"/>
                  <a:gd name="T17" fmla="*/ 11 h 22"/>
                  <a:gd name="T18" fmla="*/ 9 w 11"/>
                  <a:gd name="T19" fmla="*/ 4 h 22"/>
                  <a:gd name="T20" fmla="*/ 11 w 11"/>
                  <a:gd name="T21" fmla="*/ 0 h 22"/>
                  <a:gd name="T22" fmla="*/ 11 w 11"/>
                  <a:gd name="T23" fmla="*/ 0 h 22"/>
                  <a:gd name="T24" fmla="*/ 11 w 1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8" y="3"/>
                    </a:cubicBezTo>
                    <a:cubicBezTo>
                      <a:pt x="7" y="5"/>
                      <a:pt x="6" y="8"/>
                      <a:pt x="4" y="11"/>
                    </a:cubicBezTo>
                    <a:cubicBezTo>
                      <a:pt x="3" y="13"/>
                      <a:pt x="2" y="16"/>
                      <a:pt x="1" y="18"/>
                    </a:cubicBezTo>
                    <a:cubicBezTo>
                      <a:pt x="0" y="20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0"/>
                      <a:pt x="2" y="19"/>
                    </a:cubicBezTo>
                    <a:cubicBezTo>
                      <a:pt x="3" y="17"/>
                      <a:pt x="5" y="14"/>
                      <a:pt x="6" y="11"/>
                    </a:cubicBezTo>
                    <a:cubicBezTo>
                      <a:pt x="7" y="9"/>
                      <a:pt x="8" y="6"/>
                      <a:pt x="9" y="4"/>
                    </a:cubicBezTo>
                    <a:cubicBezTo>
                      <a:pt x="10" y="2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Freeform 209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Freeform 210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Freeform 211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0 h 3"/>
                  <a:gd name="T6" fmla="*/ 4 w 26"/>
                  <a:gd name="T7" fmla="*/ 2 h 3"/>
                  <a:gd name="T8" fmla="*/ 0 w 26"/>
                  <a:gd name="T9" fmla="*/ 2 h 3"/>
                  <a:gd name="T10" fmla="*/ 0 w 26"/>
                  <a:gd name="T11" fmla="*/ 2 h 3"/>
                  <a:gd name="T12" fmla="*/ 0 w 26"/>
                  <a:gd name="T13" fmla="*/ 2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0 h 3"/>
                  <a:gd name="T26" fmla="*/ 26 w 26"/>
                  <a:gd name="T27" fmla="*/ 0 h 3"/>
                  <a:gd name="T28" fmla="*/ 26 w 26"/>
                  <a:gd name="T29" fmla="*/ 0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6" y="0"/>
                      <a:pt x="13" y="0"/>
                    </a:cubicBezTo>
                    <a:cubicBezTo>
                      <a:pt x="10" y="1"/>
                      <a:pt x="7" y="1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10" y="2"/>
                      <a:pt x="13" y="2"/>
                    </a:cubicBezTo>
                    <a:cubicBezTo>
                      <a:pt x="17" y="2"/>
                      <a:pt x="20" y="1"/>
                      <a:pt x="22" y="1"/>
                    </a:cubicBezTo>
                    <a:cubicBezTo>
                      <a:pt x="24" y="1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Freeform 212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Freeform 213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Freeform 214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0 w 15"/>
                  <a:gd name="T1" fmla="*/ 0 h 21"/>
                  <a:gd name="T2" fmla="*/ 0 w 15"/>
                  <a:gd name="T3" fmla="*/ 0 h 21"/>
                  <a:gd name="T4" fmla="*/ 0 w 15"/>
                  <a:gd name="T5" fmla="*/ 0 h 21"/>
                  <a:gd name="T6" fmla="*/ 2 w 15"/>
                  <a:gd name="T7" fmla="*/ 3 h 21"/>
                  <a:gd name="T8" fmla="*/ 7 w 15"/>
                  <a:gd name="T9" fmla="*/ 11 h 21"/>
                  <a:gd name="T10" fmla="*/ 12 w 15"/>
                  <a:gd name="T11" fmla="*/ 18 h 21"/>
                  <a:gd name="T12" fmla="*/ 15 w 15"/>
                  <a:gd name="T13" fmla="*/ 21 h 21"/>
                  <a:gd name="T14" fmla="*/ 15 w 15"/>
                  <a:gd name="T15" fmla="*/ 21 h 21"/>
                  <a:gd name="T16" fmla="*/ 15 w 15"/>
                  <a:gd name="T17" fmla="*/ 21 h 21"/>
                  <a:gd name="T18" fmla="*/ 13 w 15"/>
                  <a:gd name="T19" fmla="*/ 17 h 21"/>
                  <a:gd name="T20" fmla="*/ 8 w 15"/>
                  <a:gd name="T21" fmla="*/ 10 h 21"/>
                  <a:gd name="T22" fmla="*/ 3 w 15"/>
                  <a:gd name="T23" fmla="*/ 2 h 21"/>
                  <a:gd name="T24" fmla="*/ 0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3"/>
                    </a:cubicBezTo>
                    <a:cubicBezTo>
                      <a:pt x="3" y="6"/>
                      <a:pt x="5" y="8"/>
                      <a:pt x="7" y="11"/>
                    </a:cubicBezTo>
                    <a:cubicBezTo>
                      <a:pt x="9" y="13"/>
                      <a:pt x="11" y="16"/>
                      <a:pt x="12" y="18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4" y="19"/>
                      <a:pt x="13" y="17"/>
                    </a:cubicBezTo>
                    <a:cubicBezTo>
                      <a:pt x="12" y="15"/>
                      <a:pt x="10" y="12"/>
                      <a:pt x="8" y="10"/>
                    </a:cubicBezTo>
                    <a:cubicBezTo>
                      <a:pt x="7" y="7"/>
                      <a:pt x="5" y="4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45" name="组合 544"/>
            <p:cNvGrpSpPr/>
            <p:nvPr/>
          </p:nvGrpSpPr>
          <p:grpSpPr>
            <a:xfrm>
              <a:off x="8989985" y="5455911"/>
              <a:ext cx="471488" cy="1411288"/>
              <a:chOff x="971550" y="5318125"/>
              <a:chExt cx="471488" cy="1411288"/>
            </a:xfrm>
          </p:grpSpPr>
          <p:sp>
            <p:nvSpPr>
              <p:cNvPr id="546" name="Freeform 104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Freeform 105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Freeform 106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Freeform 107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Freeform 108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Freeform 109"/>
              <p:cNvSpPr>
                <a:spLocks/>
              </p:cNvSpPr>
              <p:nvPr/>
            </p:nvSpPr>
            <p:spPr bwMode="auto">
              <a:xfrm>
                <a:off x="1322388" y="5853113"/>
                <a:ext cx="101600" cy="28575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Freeform 110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Freeform 111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Freeform 112"/>
              <p:cNvSpPr>
                <a:spLocks/>
              </p:cNvSpPr>
              <p:nvPr/>
            </p:nvSpPr>
            <p:spPr bwMode="auto">
              <a:xfrm>
                <a:off x="1281113" y="5929313"/>
                <a:ext cx="142875" cy="26988"/>
              </a:xfrm>
              <a:custGeom>
                <a:avLst/>
                <a:gdLst>
                  <a:gd name="T0" fmla="*/ 1 w 21"/>
                  <a:gd name="T1" fmla="*/ 1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2 h 4"/>
                  <a:gd name="T12" fmla="*/ 0 w 21"/>
                  <a:gd name="T13" fmla="*/ 2 h 4"/>
                  <a:gd name="T14" fmla="*/ 1 w 21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Freeform 113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Freeform 114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Freeform 115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Freeform 116"/>
              <p:cNvSpPr>
                <a:spLocks/>
              </p:cNvSpPr>
              <p:nvPr/>
            </p:nvSpPr>
            <p:spPr bwMode="auto">
              <a:xfrm>
                <a:off x="1343025" y="6207126"/>
                <a:ext cx="100013" cy="26988"/>
              </a:xfrm>
              <a:custGeom>
                <a:avLst/>
                <a:gdLst>
                  <a:gd name="T0" fmla="*/ 1 w 15"/>
                  <a:gd name="T1" fmla="*/ 1 h 4"/>
                  <a:gd name="T2" fmla="*/ 13 w 15"/>
                  <a:gd name="T3" fmla="*/ 0 h 4"/>
                  <a:gd name="T4" fmla="*/ 15 w 15"/>
                  <a:gd name="T5" fmla="*/ 1 h 4"/>
                  <a:gd name="T6" fmla="*/ 13 w 15"/>
                  <a:gd name="T7" fmla="*/ 4 h 4"/>
                  <a:gd name="T8" fmla="*/ 13 w 15"/>
                  <a:gd name="T9" fmla="*/ 4 h 4"/>
                  <a:gd name="T10" fmla="*/ 1 w 15"/>
                  <a:gd name="T11" fmla="*/ 2 h 4"/>
                  <a:gd name="T12" fmla="*/ 0 w 15"/>
                  <a:gd name="T13" fmla="*/ 2 h 4"/>
                  <a:gd name="T14" fmla="*/ 1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15" y="2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Freeform 117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Freeform 118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Freeform 119"/>
              <p:cNvSpPr>
                <a:spLocks/>
              </p:cNvSpPr>
              <p:nvPr/>
            </p:nvSpPr>
            <p:spPr bwMode="auto">
              <a:xfrm>
                <a:off x="1308100" y="6275388"/>
                <a:ext cx="134938" cy="26988"/>
              </a:xfrm>
              <a:custGeom>
                <a:avLst/>
                <a:gdLst>
                  <a:gd name="T0" fmla="*/ 0 w 20"/>
                  <a:gd name="T1" fmla="*/ 2 h 4"/>
                  <a:gd name="T2" fmla="*/ 18 w 20"/>
                  <a:gd name="T3" fmla="*/ 1 h 4"/>
                  <a:gd name="T4" fmla="*/ 20 w 20"/>
                  <a:gd name="T5" fmla="*/ 2 h 4"/>
                  <a:gd name="T6" fmla="*/ 18 w 20"/>
                  <a:gd name="T7" fmla="*/ 4 h 4"/>
                  <a:gd name="T8" fmla="*/ 18 w 20"/>
                  <a:gd name="T9" fmla="*/ 4 h 4"/>
                  <a:gd name="T10" fmla="*/ 0 w 20"/>
                  <a:gd name="T11" fmla="*/ 3 h 4"/>
                  <a:gd name="T12" fmla="*/ 0 w 20"/>
                  <a:gd name="T13" fmla="*/ 2 h 4"/>
                  <a:gd name="T14" fmla="*/ 0 w 2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Freeform 148"/>
              <p:cNvSpPr>
                <a:spLocks/>
              </p:cNvSpPr>
              <p:nvPr/>
            </p:nvSpPr>
            <p:spPr bwMode="auto">
              <a:xfrm>
                <a:off x="1106488" y="6016626"/>
                <a:ext cx="155575" cy="258763"/>
              </a:xfrm>
              <a:custGeom>
                <a:avLst/>
                <a:gdLst>
                  <a:gd name="T0" fmla="*/ 3 w 23"/>
                  <a:gd name="T1" fmla="*/ 0 h 38"/>
                  <a:gd name="T2" fmla="*/ 23 w 23"/>
                  <a:gd name="T3" fmla="*/ 38 h 38"/>
                  <a:gd name="T4" fmla="*/ 3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3" y="0"/>
                    </a:moveTo>
                    <a:cubicBezTo>
                      <a:pt x="3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3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Freeform 149"/>
              <p:cNvSpPr>
                <a:spLocks/>
              </p:cNvSpPr>
              <p:nvPr/>
            </p:nvSpPr>
            <p:spPr bwMode="auto">
              <a:xfrm>
                <a:off x="971550" y="6159501"/>
                <a:ext cx="282575" cy="223838"/>
              </a:xfrm>
              <a:custGeom>
                <a:avLst/>
                <a:gdLst>
                  <a:gd name="T0" fmla="*/ 0 w 42"/>
                  <a:gd name="T1" fmla="*/ 14 h 33"/>
                  <a:gd name="T2" fmla="*/ 42 w 42"/>
                  <a:gd name="T3" fmla="*/ 16 h 33"/>
                  <a:gd name="T4" fmla="*/ 0 w 42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4"/>
                    </a:moveTo>
                    <a:cubicBezTo>
                      <a:pt x="0" y="14"/>
                      <a:pt x="20" y="0"/>
                      <a:pt x="42" y="16"/>
                    </a:cubicBezTo>
                    <a:cubicBezTo>
                      <a:pt x="42" y="16"/>
                      <a:pt x="26" y="33"/>
                      <a:pt x="0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Freeform 150"/>
              <p:cNvSpPr>
                <a:spLocks/>
              </p:cNvSpPr>
              <p:nvPr/>
            </p:nvSpPr>
            <p:spPr bwMode="auto">
              <a:xfrm>
                <a:off x="1065213" y="626745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Freeform 151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Freeform 152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Freeform 153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2 w 10"/>
                  <a:gd name="T3" fmla="*/ 3 h 21"/>
                  <a:gd name="T4" fmla="*/ 6 w 10"/>
                  <a:gd name="T5" fmla="*/ 10 h 21"/>
                  <a:gd name="T6" fmla="*/ 9 w 10"/>
                  <a:gd name="T7" fmla="*/ 18 h 21"/>
                  <a:gd name="T8" fmla="*/ 10 w 10"/>
                  <a:gd name="T9" fmla="*/ 21 h 21"/>
                  <a:gd name="T10" fmla="*/ 8 w 10"/>
                  <a:gd name="T11" fmla="*/ 18 h 21"/>
                  <a:gd name="T12" fmla="*/ 4 w 10"/>
                  <a:gd name="T13" fmla="*/ 11 h 21"/>
                  <a:gd name="T14" fmla="*/ 1 w 10"/>
                  <a:gd name="T15" fmla="*/ 4 h 21"/>
                  <a:gd name="T16" fmla="*/ 0 w 1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3" y="5"/>
                      <a:pt x="4" y="8"/>
                      <a:pt x="6" y="10"/>
                    </a:cubicBezTo>
                    <a:cubicBezTo>
                      <a:pt x="7" y="13"/>
                      <a:pt x="8" y="16"/>
                      <a:pt x="9" y="18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9" y="20"/>
                      <a:pt x="8" y="18"/>
                    </a:cubicBezTo>
                    <a:cubicBezTo>
                      <a:pt x="7" y="16"/>
                      <a:pt x="6" y="14"/>
                      <a:pt x="4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Freeform 154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Freeform 155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Freeform 156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26"/>
                  <a:gd name="T1" fmla="*/ 0 h 2"/>
                  <a:gd name="T2" fmla="*/ 4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4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Freeform 157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Freeform 158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Freeform 159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15"/>
                  <a:gd name="T1" fmla="*/ 21 h 21"/>
                  <a:gd name="T2" fmla="*/ 2 w 15"/>
                  <a:gd name="T3" fmla="*/ 18 h 21"/>
                  <a:gd name="T4" fmla="*/ 7 w 15"/>
                  <a:gd name="T5" fmla="*/ 10 h 21"/>
                  <a:gd name="T6" fmla="*/ 12 w 15"/>
                  <a:gd name="T7" fmla="*/ 3 h 21"/>
                  <a:gd name="T8" fmla="*/ 15 w 15"/>
                  <a:gd name="T9" fmla="*/ 0 h 21"/>
                  <a:gd name="T10" fmla="*/ 13 w 15"/>
                  <a:gd name="T11" fmla="*/ 4 h 21"/>
                  <a:gd name="T12" fmla="*/ 8 w 15"/>
                  <a:gd name="T13" fmla="*/ 11 h 21"/>
                  <a:gd name="T14" fmla="*/ 3 w 15"/>
                  <a:gd name="T15" fmla="*/ 18 h 21"/>
                  <a:gd name="T16" fmla="*/ 0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7" y="10"/>
                    </a:cubicBezTo>
                    <a:cubicBezTo>
                      <a:pt x="8" y="8"/>
                      <a:pt x="10" y="5"/>
                      <a:pt x="12" y="3"/>
                    </a:cubicBezTo>
                    <a:cubicBezTo>
                      <a:pt x="13" y="1"/>
                      <a:pt x="15" y="0"/>
                      <a:pt x="15" y="0"/>
                    </a:cubicBezTo>
                    <a:cubicBezTo>
                      <a:pt x="15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7" y="14"/>
                      <a:pt x="5" y="17"/>
                      <a:pt x="3" y="18"/>
                    </a:cubicBezTo>
                    <a:cubicBezTo>
                      <a:pt x="2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Freeform 233"/>
              <p:cNvSpPr>
                <a:spLocks/>
              </p:cNvSpPr>
              <p:nvPr/>
            </p:nvSpPr>
            <p:spPr bwMode="auto">
              <a:xfrm>
                <a:off x="1247775" y="5318125"/>
                <a:ext cx="149225" cy="698500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5 w 22"/>
                  <a:gd name="T5" fmla="*/ 0 h 103"/>
                  <a:gd name="T6" fmla="*/ 0 w 22"/>
                  <a:gd name="T7" fmla="*/ 7 h 103"/>
                  <a:gd name="T8" fmla="*/ 1 w 22"/>
                  <a:gd name="T9" fmla="*/ 43 h 103"/>
                  <a:gd name="T10" fmla="*/ 2 w 22"/>
                  <a:gd name="T11" fmla="*/ 51 h 103"/>
                  <a:gd name="T12" fmla="*/ 1 w 22"/>
                  <a:gd name="T13" fmla="*/ 59 h 103"/>
                  <a:gd name="T14" fmla="*/ 1 w 22"/>
                  <a:gd name="T15" fmla="*/ 59 h 103"/>
                  <a:gd name="T16" fmla="*/ 0 w 22"/>
                  <a:gd name="T17" fmla="*/ 96 h 103"/>
                  <a:gd name="T18" fmla="*/ 5 w 22"/>
                  <a:gd name="T19" fmla="*/ 103 h 103"/>
                  <a:gd name="T20" fmla="*/ 17 w 22"/>
                  <a:gd name="T21" fmla="*/ 103 h 103"/>
                  <a:gd name="T22" fmla="*/ 22 w 22"/>
                  <a:gd name="T23" fmla="*/ 96 h 103"/>
                  <a:gd name="T24" fmla="*/ 22 w 22"/>
                  <a:gd name="T25" fmla="*/ 94 h 103"/>
                  <a:gd name="T26" fmla="*/ 6 w 22"/>
                  <a:gd name="T27" fmla="*/ 92 h 103"/>
                  <a:gd name="T28" fmla="*/ 5 w 22"/>
                  <a:gd name="T29" fmla="*/ 92 h 103"/>
                  <a:gd name="T30" fmla="*/ 6 w 22"/>
                  <a:gd name="T31" fmla="*/ 91 h 103"/>
                  <a:gd name="T32" fmla="*/ 22 w 22"/>
                  <a:gd name="T33" fmla="*/ 90 h 103"/>
                  <a:gd name="T34" fmla="*/ 21 w 22"/>
                  <a:gd name="T35" fmla="*/ 83 h 103"/>
                  <a:gd name="T36" fmla="*/ 11 w 22"/>
                  <a:gd name="T37" fmla="*/ 82 h 103"/>
                  <a:gd name="T38" fmla="*/ 11 w 22"/>
                  <a:gd name="T39" fmla="*/ 81 h 103"/>
                  <a:gd name="T40" fmla="*/ 11 w 22"/>
                  <a:gd name="T41" fmla="*/ 80 h 103"/>
                  <a:gd name="T42" fmla="*/ 21 w 22"/>
                  <a:gd name="T43" fmla="*/ 79 h 103"/>
                  <a:gd name="T44" fmla="*/ 20 w 22"/>
                  <a:gd name="T45" fmla="*/ 58 h 103"/>
                  <a:gd name="T46" fmla="*/ 19 w 22"/>
                  <a:gd name="T47" fmla="*/ 52 h 103"/>
                  <a:gd name="T48" fmla="*/ 20 w 22"/>
                  <a:gd name="T49" fmla="*/ 45 h 103"/>
                  <a:gd name="T50" fmla="*/ 22 w 22"/>
                  <a:gd name="T51" fmla="*/ 7 h 103"/>
                  <a:gd name="T52" fmla="*/ 17 w 22"/>
                  <a:gd name="T5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2"/>
                      <a:pt x="11" y="81"/>
                      <a:pt x="11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4"/>
                      <a:pt x="19" y="52"/>
                    </a:cubicBezTo>
                    <a:cubicBezTo>
                      <a:pt x="19" y="49"/>
                      <a:pt x="19" y="47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Freeform 234"/>
              <p:cNvSpPr>
                <a:spLocks/>
              </p:cNvSpPr>
              <p:nvPr/>
            </p:nvSpPr>
            <p:spPr bwMode="auto">
              <a:xfrm>
                <a:off x="1322388" y="5853113"/>
                <a:ext cx="66675" cy="28575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Freeform 235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Freeform 236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Freeform 237"/>
              <p:cNvSpPr>
                <a:spLocks noEditPoints="1"/>
              </p:cNvSpPr>
              <p:nvPr/>
            </p:nvSpPr>
            <p:spPr bwMode="auto">
              <a:xfrm>
                <a:off x="1127125" y="6016625"/>
                <a:ext cx="127000" cy="312737"/>
              </a:xfrm>
              <a:custGeom>
                <a:avLst/>
                <a:gdLst>
                  <a:gd name="T0" fmla="*/ 19 w 19"/>
                  <a:gd name="T1" fmla="*/ 44 h 46"/>
                  <a:gd name="T2" fmla="*/ 19 w 19"/>
                  <a:gd name="T3" fmla="*/ 44 h 46"/>
                  <a:gd name="T4" fmla="*/ 19 w 19"/>
                  <a:gd name="T5" fmla="*/ 46 h 46"/>
                  <a:gd name="T6" fmla="*/ 19 w 19"/>
                  <a:gd name="T7" fmla="*/ 44 h 46"/>
                  <a:gd name="T8" fmla="*/ 0 w 19"/>
                  <a:gd name="T9" fmla="*/ 0 h 46"/>
                  <a:gd name="T10" fmla="*/ 0 w 19"/>
                  <a:gd name="T11" fmla="*/ 0 h 46"/>
                  <a:gd name="T12" fmla="*/ 0 w 19"/>
                  <a:gd name="T13" fmla="*/ 0 h 46"/>
                  <a:gd name="T14" fmla="*/ 0 w 19"/>
                  <a:gd name="T15" fmla="*/ 0 h 46"/>
                  <a:gd name="T16" fmla="*/ 0 w 19"/>
                  <a:gd name="T17" fmla="*/ 0 h 46"/>
                  <a:gd name="T18" fmla="*/ 0 w 1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46">
                    <a:moveTo>
                      <a:pt x="19" y="44"/>
                    </a:move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4"/>
                      <a:pt x="19" y="44"/>
                      <a:pt x="19" y="4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Freeform 238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5 w 22"/>
                  <a:gd name="T5" fmla="*/ 0 h 102"/>
                  <a:gd name="T6" fmla="*/ 0 w 22"/>
                  <a:gd name="T7" fmla="*/ 6 h 102"/>
                  <a:gd name="T8" fmla="*/ 1 w 22"/>
                  <a:gd name="T9" fmla="*/ 22 h 102"/>
                  <a:gd name="T10" fmla="*/ 2 w 22"/>
                  <a:gd name="T11" fmla="*/ 35 h 102"/>
                  <a:gd name="T12" fmla="*/ 1 w 22"/>
                  <a:gd name="T13" fmla="*/ 41 h 102"/>
                  <a:gd name="T14" fmla="*/ 1 w 22"/>
                  <a:gd name="T15" fmla="*/ 43 h 102"/>
                  <a:gd name="T16" fmla="*/ 2 w 22"/>
                  <a:gd name="T17" fmla="*/ 51 h 102"/>
                  <a:gd name="T18" fmla="*/ 1 w 22"/>
                  <a:gd name="T19" fmla="*/ 58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  <a:gd name="T26" fmla="*/ 17 w 22"/>
                  <a:gd name="T27" fmla="*/ 102 h 102"/>
                  <a:gd name="T28" fmla="*/ 22 w 22"/>
                  <a:gd name="T29" fmla="*/ 95 h 102"/>
                  <a:gd name="T30" fmla="*/ 20 w 22"/>
                  <a:gd name="T31" fmla="*/ 58 h 102"/>
                  <a:gd name="T32" fmla="*/ 19 w 22"/>
                  <a:gd name="T33" fmla="*/ 51 h 102"/>
                  <a:gd name="T34" fmla="*/ 20 w 22"/>
                  <a:gd name="T35" fmla="*/ 44 h 102"/>
                  <a:gd name="T36" fmla="*/ 20 w 22"/>
                  <a:gd name="T37" fmla="*/ 39 h 102"/>
                  <a:gd name="T38" fmla="*/ 9 w 22"/>
                  <a:gd name="T39" fmla="*/ 38 h 102"/>
                  <a:gd name="T40" fmla="*/ 9 w 22"/>
                  <a:gd name="T41" fmla="*/ 37 h 102"/>
                  <a:gd name="T42" fmla="*/ 9 w 22"/>
                  <a:gd name="T43" fmla="*/ 37 h 102"/>
                  <a:gd name="T44" fmla="*/ 20 w 22"/>
                  <a:gd name="T45" fmla="*/ 36 h 102"/>
                  <a:gd name="T46" fmla="*/ 21 w 22"/>
                  <a:gd name="T47" fmla="*/ 28 h 102"/>
                  <a:gd name="T48" fmla="*/ 15 w 22"/>
                  <a:gd name="T49" fmla="*/ 27 h 102"/>
                  <a:gd name="T50" fmla="*/ 14 w 22"/>
                  <a:gd name="T51" fmla="*/ 27 h 102"/>
                  <a:gd name="T52" fmla="*/ 15 w 22"/>
                  <a:gd name="T53" fmla="*/ 26 h 102"/>
                  <a:gd name="T54" fmla="*/ 21 w 22"/>
                  <a:gd name="T55" fmla="*/ 25 h 102"/>
                  <a:gd name="T56" fmla="*/ 22 w 22"/>
                  <a:gd name="T57" fmla="*/ 6 h 102"/>
                  <a:gd name="T58" fmla="*/ 17 w 22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6"/>
                      <a:pt x="2" y="30"/>
                      <a:pt x="2" y="35"/>
                    </a:cubicBezTo>
                    <a:cubicBezTo>
                      <a:pt x="2" y="36"/>
                      <a:pt x="2" y="38"/>
                      <a:pt x="1" y="4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3"/>
                      <a:pt x="19" y="51"/>
                    </a:cubicBezTo>
                    <a:cubicBezTo>
                      <a:pt x="19" y="49"/>
                      <a:pt x="19" y="47"/>
                      <a:pt x="20" y="44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Freeform 239"/>
              <p:cNvSpPr>
                <a:spLocks/>
              </p:cNvSpPr>
              <p:nvPr/>
            </p:nvSpPr>
            <p:spPr bwMode="auto">
              <a:xfrm>
                <a:off x="1343025" y="6207125"/>
                <a:ext cx="46038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2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Freeform 240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Freeform 241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Freeform 242"/>
              <p:cNvSpPr>
                <a:spLocks noEditPoints="1"/>
              </p:cNvSpPr>
              <p:nvPr/>
            </p:nvSpPr>
            <p:spPr bwMode="auto">
              <a:xfrm>
                <a:off x="1073150" y="6424613"/>
                <a:ext cx="120650" cy="60325"/>
              </a:xfrm>
              <a:custGeom>
                <a:avLst/>
                <a:gdLst>
                  <a:gd name="T0" fmla="*/ 0 w 18"/>
                  <a:gd name="T1" fmla="*/ 9 h 9"/>
                  <a:gd name="T2" fmla="*/ 0 w 18"/>
                  <a:gd name="T3" fmla="*/ 9 h 9"/>
                  <a:gd name="T4" fmla="*/ 0 w 18"/>
                  <a:gd name="T5" fmla="*/ 9 h 9"/>
                  <a:gd name="T6" fmla="*/ 0 w 18"/>
                  <a:gd name="T7" fmla="*/ 9 h 9"/>
                  <a:gd name="T8" fmla="*/ 0 w 18"/>
                  <a:gd name="T9" fmla="*/ 9 h 9"/>
                  <a:gd name="T10" fmla="*/ 0 w 18"/>
                  <a:gd name="T11" fmla="*/ 9 h 9"/>
                  <a:gd name="T12" fmla="*/ 0 w 18"/>
                  <a:gd name="T13" fmla="*/ 9 h 9"/>
                  <a:gd name="T14" fmla="*/ 0 w 18"/>
                  <a:gd name="T15" fmla="*/ 9 h 9"/>
                  <a:gd name="T16" fmla="*/ 0 w 18"/>
                  <a:gd name="T17" fmla="*/ 9 h 9"/>
                  <a:gd name="T18" fmla="*/ 5 w 18"/>
                  <a:gd name="T19" fmla="*/ 8 h 9"/>
                  <a:gd name="T20" fmla="*/ 5 w 18"/>
                  <a:gd name="T21" fmla="*/ 8 h 9"/>
                  <a:gd name="T22" fmla="*/ 5 w 18"/>
                  <a:gd name="T23" fmla="*/ 8 h 9"/>
                  <a:gd name="T24" fmla="*/ 5 w 18"/>
                  <a:gd name="T25" fmla="*/ 8 h 9"/>
                  <a:gd name="T26" fmla="*/ 5 w 18"/>
                  <a:gd name="T27" fmla="*/ 8 h 9"/>
                  <a:gd name="T28" fmla="*/ 5 w 18"/>
                  <a:gd name="T29" fmla="*/ 8 h 9"/>
                  <a:gd name="T30" fmla="*/ 5 w 18"/>
                  <a:gd name="T31" fmla="*/ 8 h 9"/>
                  <a:gd name="T32" fmla="*/ 5 w 18"/>
                  <a:gd name="T33" fmla="*/ 8 h 9"/>
                  <a:gd name="T34" fmla="*/ 5 w 18"/>
                  <a:gd name="T35" fmla="*/ 8 h 9"/>
                  <a:gd name="T36" fmla="*/ 5 w 18"/>
                  <a:gd name="T37" fmla="*/ 7 h 9"/>
                  <a:gd name="T38" fmla="*/ 5 w 18"/>
                  <a:gd name="T39" fmla="*/ 7 h 9"/>
                  <a:gd name="T40" fmla="*/ 5 w 18"/>
                  <a:gd name="T41" fmla="*/ 7 h 9"/>
                  <a:gd name="T42" fmla="*/ 5 w 18"/>
                  <a:gd name="T43" fmla="*/ 7 h 9"/>
                  <a:gd name="T44" fmla="*/ 5 w 18"/>
                  <a:gd name="T45" fmla="*/ 7 h 9"/>
                  <a:gd name="T46" fmla="*/ 5 w 18"/>
                  <a:gd name="T47" fmla="*/ 7 h 9"/>
                  <a:gd name="T48" fmla="*/ 18 w 18"/>
                  <a:gd name="T49" fmla="*/ 0 h 9"/>
                  <a:gd name="T50" fmla="*/ 5 w 18"/>
                  <a:gd name="T51" fmla="*/ 7 h 9"/>
                  <a:gd name="T52" fmla="*/ 18 w 18"/>
                  <a:gd name="T53" fmla="*/ 0 h 9"/>
                  <a:gd name="T54" fmla="*/ 18 w 18"/>
                  <a:gd name="T55" fmla="*/ 0 h 9"/>
                  <a:gd name="T56" fmla="*/ 18 w 18"/>
                  <a:gd name="T57" fmla="*/ 0 h 9"/>
                  <a:gd name="T58" fmla="*/ 18 w 18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18" y="0"/>
                    </a:moveTo>
                    <a:cubicBezTo>
                      <a:pt x="15" y="3"/>
                      <a:pt x="11" y="5"/>
                      <a:pt x="5" y="7"/>
                    </a:cubicBezTo>
                    <a:cubicBezTo>
                      <a:pt x="11" y="5"/>
                      <a:pt x="15" y="3"/>
                      <a:pt x="18" y="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Freeform 243"/>
              <p:cNvSpPr>
                <a:spLocks noEditPoints="1"/>
              </p:cNvSpPr>
              <p:nvPr/>
            </p:nvSpPr>
            <p:spPr bwMode="auto">
              <a:xfrm>
                <a:off x="1112838" y="6016625"/>
                <a:ext cx="149225" cy="258762"/>
              </a:xfrm>
              <a:custGeom>
                <a:avLst/>
                <a:gdLst>
                  <a:gd name="T0" fmla="*/ 7 w 22"/>
                  <a:gd name="T1" fmla="*/ 8 h 38"/>
                  <a:gd name="T2" fmla="*/ 7 w 22"/>
                  <a:gd name="T3" fmla="*/ 8 h 38"/>
                  <a:gd name="T4" fmla="*/ 7 w 22"/>
                  <a:gd name="T5" fmla="*/ 8 h 38"/>
                  <a:gd name="T6" fmla="*/ 9 w 22"/>
                  <a:gd name="T7" fmla="*/ 11 h 38"/>
                  <a:gd name="T8" fmla="*/ 13 w 22"/>
                  <a:gd name="T9" fmla="*/ 18 h 38"/>
                  <a:gd name="T10" fmla="*/ 16 w 22"/>
                  <a:gd name="T11" fmla="*/ 26 h 38"/>
                  <a:gd name="T12" fmla="*/ 17 w 22"/>
                  <a:gd name="T13" fmla="*/ 29 h 38"/>
                  <a:gd name="T14" fmla="*/ 17 w 22"/>
                  <a:gd name="T15" fmla="*/ 29 h 38"/>
                  <a:gd name="T16" fmla="*/ 15 w 22"/>
                  <a:gd name="T17" fmla="*/ 26 h 38"/>
                  <a:gd name="T18" fmla="*/ 11 w 22"/>
                  <a:gd name="T19" fmla="*/ 19 h 38"/>
                  <a:gd name="T20" fmla="*/ 8 w 22"/>
                  <a:gd name="T21" fmla="*/ 12 h 38"/>
                  <a:gd name="T22" fmla="*/ 7 w 22"/>
                  <a:gd name="T23" fmla="*/ 8 h 38"/>
                  <a:gd name="T24" fmla="*/ 2 w 22"/>
                  <a:gd name="T25" fmla="*/ 0 h 38"/>
                  <a:gd name="T26" fmla="*/ 2 w 22"/>
                  <a:gd name="T27" fmla="*/ 0 h 38"/>
                  <a:gd name="T28" fmla="*/ 2 w 22"/>
                  <a:gd name="T29" fmla="*/ 0 h 38"/>
                  <a:gd name="T30" fmla="*/ 2 w 22"/>
                  <a:gd name="T31" fmla="*/ 0 h 38"/>
                  <a:gd name="T32" fmla="*/ 2 w 22"/>
                  <a:gd name="T33" fmla="*/ 0 h 38"/>
                  <a:gd name="T34" fmla="*/ 2 w 22"/>
                  <a:gd name="T35" fmla="*/ 0 h 38"/>
                  <a:gd name="T36" fmla="*/ 12 w 22"/>
                  <a:gd name="T37" fmla="*/ 32 h 38"/>
                  <a:gd name="T38" fmla="*/ 21 w 22"/>
                  <a:gd name="T39" fmla="*/ 37 h 38"/>
                  <a:gd name="T40" fmla="*/ 22 w 22"/>
                  <a:gd name="T41" fmla="*/ 37 h 38"/>
                  <a:gd name="T42" fmla="*/ 22 w 22"/>
                  <a:gd name="T43" fmla="*/ 38 h 38"/>
                  <a:gd name="T44" fmla="*/ 21 w 22"/>
                  <a:gd name="T45" fmla="*/ 25 h 38"/>
                  <a:gd name="T46" fmla="*/ 21 w 22"/>
                  <a:gd name="T47" fmla="*/ 26 h 38"/>
                  <a:gd name="T48" fmla="*/ 2 w 22"/>
                  <a:gd name="T49" fmla="*/ 0 h 38"/>
                  <a:gd name="T50" fmla="*/ 2 w 22"/>
                  <a:gd name="T5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3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9" y="11"/>
                    </a:cubicBezTo>
                    <a:cubicBezTo>
                      <a:pt x="10" y="13"/>
                      <a:pt x="11" y="16"/>
                      <a:pt x="13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6" y="28"/>
                      <a:pt x="15" y="26"/>
                    </a:cubicBezTo>
                    <a:cubicBezTo>
                      <a:pt x="14" y="24"/>
                      <a:pt x="13" y="22"/>
                      <a:pt x="11" y="19"/>
                    </a:cubicBezTo>
                    <a:cubicBezTo>
                      <a:pt x="10" y="16"/>
                      <a:pt x="9" y="14"/>
                      <a:pt x="8" y="12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5" y="33"/>
                      <a:pt x="18" y="35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2" y="33"/>
                      <a:pt x="21" y="29"/>
                      <a:pt x="21" y="25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6" y="5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Freeform 244"/>
              <p:cNvSpPr>
                <a:spLocks noEditPoints="1"/>
              </p:cNvSpPr>
              <p:nvPr/>
            </p:nvSpPr>
            <p:spPr bwMode="auto">
              <a:xfrm>
                <a:off x="971550" y="6213475"/>
                <a:ext cx="282575" cy="101600"/>
              </a:xfrm>
              <a:custGeom>
                <a:avLst/>
                <a:gdLst>
                  <a:gd name="T0" fmla="*/ 10 w 42"/>
                  <a:gd name="T1" fmla="*/ 6 h 15"/>
                  <a:gd name="T2" fmla="*/ 10 w 42"/>
                  <a:gd name="T3" fmla="*/ 6 h 15"/>
                  <a:gd name="T4" fmla="*/ 14 w 42"/>
                  <a:gd name="T5" fmla="*/ 6 h 15"/>
                  <a:gd name="T6" fmla="*/ 23 w 42"/>
                  <a:gd name="T7" fmla="*/ 6 h 15"/>
                  <a:gd name="T8" fmla="*/ 32 w 42"/>
                  <a:gd name="T9" fmla="*/ 7 h 15"/>
                  <a:gd name="T10" fmla="*/ 36 w 42"/>
                  <a:gd name="T11" fmla="*/ 8 h 15"/>
                  <a:gd name="T12" fmla="*/ 36 w 42"/>
                  <a:gd name="T13" fmla="*/ 8 h 15"/>
                  <a:gd name="T14" fmla="*/ 32 w 42"/>
                  <a:gd name="T15" fmla="*/ 8 h 15"/>
                  <a:gd name="T16" fmla="*/ 32 w 42"/>
                  <a:gd name="T17" fmla="*/ 8 h 15"/>
                  <a:gd name="T18" fmla="*/ 31 w 42"/>
                  <a:gd name="T19" fmla="*/ 8 h 15"/>
                  <a:gd name="T20" fmla="*/ 23 w 42"/>
                  <a:gd name="T21" fmla="*/ 8 h 15"/>
                  <a:gd name="T22" fmla="*/ 14 w 42"/>
                  <a:gd name="T23" fmla="*/ 7 h 15"/>
                  <a:gd name="T24" fmla="*/ 10 w 42"/>
                  <a:gd name="T25" fmla="*/ 6 h 15"/>
                  <a:gd name="T26" fmla="*/ 10 w 42"/>
                  <a:gd name="T27" fmla="*/ 6 h 15"/>
                  <a:gd name="T28" fmla="*/ 19 w 42"/>
                  <a:gd name="T29" fmla="*/ 0 h 15"/>
                  <a:gd name="T30" fmla="*/ 0 w 42"/>
                  <a:gd name="T31" fmla="*/ 6 h 15"/>
                  <a:gd name="T32" fmla="*/ 0 w 42"/>
                  <a:gd name="T33" fmla="*/ 6 h 15"/>
                  <a:gd name="T34" fmla="*/ 24 w 42"/>
                  <a:gd name="T35" fmla="*/ 15 h 15"/>
                  <a:gd name="T36" fmla="*/ 31 w 42"/>
                  <a:gd name="T37" fmla="*/ 14 h 15"/>
                  <a:gd name="T38" fmla="*/ 42 w 42"/>
                  <a:gd name="T39" fmla="*/ 8 h 15"/>
                  <a:gd name="T40" fmla="*/ 33 w 42"/>
                  <a:gd name="T41" fmla="*/ 3 h 15"/>
                  <a:gd name="T42" fmla="*/ 33 w 42"/>
                  <a:gd name="T43" fmla="*/ 3 h 15"/>
                  <a:gd name="T44" fmla="*/ 19 w 42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4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13"/>
                      <a:pt x="18" y="15"/>
                      <a:pt x="24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4" y="12"/>
                      <a:pt x="38" y="10"/>
                      <a:pt x="42" y="8"/>
                    </a:cubicBezTo>
                    <a:cubicBezTo>
                      <a:pt x="39" y="6"/>
                      <a:pt x="36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Freeform 245"/>
              <p:cNvSpPr>
                <a:spLocks noEditPoints="1"/>
              </p:cNvSpPr>
              <p:nvPr/>
            </p:nvSpPr>
            <p:spPr bwMode="auto">
              <a:xfrm>
                <a:off x="1065213" y="6267450"/>
                <a:ext cx="196850" cy="217487"/>
              </a:xfrm>
              <a:custGeom>
                <a:avLst/>
                <a:gdLst>
                  <a:gd name="T0" fmla="*/ 10 w 29"/>
                  <a:gd name="T1" fmla="*/ 26 h 32"/>
                  <a:gd name="T2" fmla="*/ 12 w 29"/>
                  <a:gd name="T3" fmla="*/ 23 h 32"/>
                  <a:gd name="T4" fmla="*/ 17 w 29"/>
                  <a:gd name="T5" fmla="*/ 15 h 32"/>
                  <a:gd name="T6" fmla="*/ 22 w 29"/>
                  <a:gd name="T7" fmla="*/ 8 h 32"/>
                  <a:gd name="T8" fmla="*/ 25 w 29"/>
                  <a:gd name="T9" fmla="*/ 5 h 32"/>
                  <a:gd name="T10" fmla="*/ 25 w 29"/>
                  <a:gd name="T11" fmla="*/ 5 h 32"/>
                  <a:gd name="T12" fmla="*/ 23 w 29"/>
                  <a:gd name="T13" fmla="*/ 9 h 32"/>
                  <a:gd name="T14" fmla="*/ 18 w 29"/>
                  <a:gd name="T15" fmla="*/ 16 h 32"/>
                  <a:gd name="T16" fmla="*/ 13 w 29"/>
                  <a:gd name="T17" fmla="*/ 23 h 32"/>
                  <a:gd name="T18" fmla="*/ 10 w 29"/>
                  <a:gd name="T19" fmla="*/ 26 h 32"/>
                  <a:gd name="T20" fmla="*/ 10 w 29"/>
                  <a:gd name="T21" fmla="*/ 26 h 32"/>
                  <a:gd name="T22" fmla="*/ 10 w 29"/>
                  <a:gd name="T23" fmla="*/ 26 h 32"/>
                  <a:gd name="T24" fmla="*/ 29 w 29"/>
                  <a:gd name="T25" fmla="*/ 0 h 32"/>
                  <a:gd name="T26" fmla="*/ 28 w 29"/>
                  <a:gd name="T27" fmla="*/ 0 h 32"/>
                  <a:gd name="T28" fmla="*/ 17 w 29"/>
                  <a:gd name="T29" fmla="*/ 6 h 32"/>
                  <a:gd name="T30" fmla="*/ 17 w 29"/>
                  <a:gd name="T31" fmla="*/ 6 h 32"/>
                  <a:gd name="T32" fmla="*/ 1 w 29"/>
                  <a:gd name="T33" fmla="*/ 32 h 32"/>
                  <a:gd name="T34" fmla="*/ 1 w 29"/>
                  <a:gd name="T35" fmla="*/ 32 h 32"/>
                  <a:gd name="T36" fmla="*/ 1 w 29"/>
                  <a:gd name="T37" fmla="*/ 32 h 32"/>
                  <a:gd name="T38" fmla="*/ 1 w 29"/>
                  <a:gd name="T39" fmla="*/ 32 h 32"/>
                  <a:gd name="T40" fmla="*/ 1 w 29"/>
                  <a:gd name="T41" fmla="*/ 32 h 32"/>
                  <a:gd name="T42" fmla="*/ 1 w 29"/>
                  <a:gd name="T43" fmla="*/ 32 h 32"/>
                  <a:gd name="T44" fmla="*/ 1 w 29"/>
                  <a:gd name="T45" fmla="*/ 32 h 32"/>
                  <a:gd name="T46" fmla="*/ 6 w 29"/>
                  <a:gd name="T47" fmla="*/ 31 h 32"/>
                  <a:gd name="T48" fmla="*/ 6 w 29"/>
                  <a:gd name="T49" fmla="*/ 31 h 32"/>
                  <a:gd name="T50" fmla="*/ 6 w 29"/>
                  <a:gd name="T51" fmla="*/ 31 h 32"/>
                  <a:gd name="T52" fmla="*/ 6 w 29"/>
                  <a:gd name="T53" fmla="*/ 31 h 32"/>
                  <a:gd name="T54" fmla="*/ 6 w 29"/>
                  <a:gd name="T55" fmla="*/ 31 h 32"/>
                  <a:gd name="T56" fmla="*/ 6 w 29"/>
                  <a:gd name="T57" fmla="*/ 31 h 32"/>
                  <a:gd name="T58" fmla="*/ 6 w 29"/>
                  <a:gd name="T59" fmla="*/ 30 h 32"/>
                  <a:gd name="T60" fmla="*/ 6 w 29"/>
                  <a:gd name="T61" fmla="*/ 30 h 32"/>
                  <a:gd name="T62" fmla="*/ 6 w 29"/>
                  <a:gd name="T63" fmla="*/ 30 h 32"/>
                  <a:gd name="T64" fmla="*/ 6 w 29"/>
                  <a:gd name="T65" fmla="*/ 30 h 32"/>
                  <a:gd name="T66" fmla="*/ 6 w 29"/>
                  <a:gd name="T67" fmla="*/ 30 h 32"/>
                  <a:gd name="T68" fmla="*/ 19 w 29"/>
                  <a:gd name="T69" fmla="*/ 23 h 32"/>
                  <a:gd name="T70" fmla="*/ 19 w 29"/>
                  <a:gd name="T71" fmla="*/ 23 h 32"/>
                  <a:gd name="T72" fmla="*/ 19 w 29"/>
                  <a:gd name="T73" fmla="*/ 23 h 32"/>
                  <a:gd name="T74" fmla="*/ 28 w 29"/>
                  <a:gd name="T75" fmla="*/ 6 h 32"/>
                  <a:gd name="T76" fmla="*/ 28 w 29"/>
                  <a:gd name="T77" fmla="*/ 7 h 32"/>
                  <a:gd name="T78" fmla="*/ 28 w 29"/>
                  <a:gd name="T79" fmla="*/ 7 h 32"/>
                  <a:gd name="T80" fmla="*/ 28 w 29"/>
                  <a:gd name="T81" fmla="*/ 7 h 32"/>
                  <a:gd name="T82" fmla="*/ 29 w 29"/>
                  <a:gd name="T83" fmla="*/ 1 h 32"/>
                  <a:gd name="T84" fmla="*/ 29 w 29"/>
                  <a:gd name="T8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32">
                    <a:moveTo>
                      <a:pt x="10" y="26"/>
                    </a:moveTo>
                    <a:cubicBezTo>
                      <a:pt x="10" y="26"/>
                      <a:pt x="11" y="25"/>
                      <a:pt x="12" y="23"/>
                    </a:cubicBezTo>
                    <a:cubicBezTo>
                      <a:pt x="13" y="21"/>
                      <a:pt x="15" y="18"/>
                      <a:pt x="17" y="15"/>
                    </a:cubicBezTo>
                    <a:cubicBezTo>
                      <a:pt x="18" y="13"/>
                      <a:pt x="20" y="10"/>
                      <a:pt x="22" y="8"/>
                    </a:cubicBezTo>
                    <a:cubicBezTo>
                      <a:pt x="23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7"/>
                      <a:pt x="23" y="9"/>
                    </a:cubicBezTo>
                    <a:cubicBezTo>
                      <a:pt x="22" y="11"/>
                      <a:pt x="20" y="14"/>
                      <a:pt x="18" y="16"/>
                    </a:cubicBezTo>
                    <a:cubicBezTo>
                      <a:pt x="17" y="19"/>
                      <a:pt x="15" y="22"/>
                      <a:pt x="13" y="23"/>
                    </a:cubicBezTo>
                    <a:cubicBezTo>
                      <a:pt x="12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0" y="18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" y="32"/>
                      <a:pt x="4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2" y="28"/>
                      <a:pt x="16" y="26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5" y="17"/>
                      <a:pt x="28" y="11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4"/>
                      <a:pt x="29" y="2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Freeform 246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Freeform 247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Freeform 248"/>
              <p:cNvSpPr>
                <a:spLocks/>
              </p:cNvSpPr>
              <p:nvPr/>
            </p:nvSpPr>
            <p:spPr bwMode="auto">
              <a:xfrm>
                <a:off x="1160463" y="6070600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4 w 10"/>
                  <a:gd name="T9" fmla="*/ 11 h 21"/>
                  <a:gd name="T10" fmla="*/ 8 w 10"/>
                  <a:gd name="T11" fmla="*/ 18 h 21"/>
                  <a:gd name="T12" fmla="*/ 10 w 10"/>
                  <a:gd name="T13" fmla="*/ 21 h 21"/>
                  <a:gd name="T14" fmla="*/ 10 w 10"/>
                  <a:gd name="T15" fmla="*/ 21 h 21"/>
                  <a:gd name="T16" fmla="*/ 10 w 10"/>
                  <a:gd name="T17" fmla="*/ 21 h 21"/>
                  <a:gd name="T18" fmla="*/ 9 w 10"/>
                  <a:gd name="T19" fmla="*/ 18 h 21"/>
                  <a:gd name="T20" fmla="*/ 6 w 10"/>
                  <a:gd name="T21" fmla="*/ 10 h 21"/>
                  <a:gd name="T22" fmla="*/ 2 w 10"/>
                  <a:gd name="T23" fmla="*/ 3 h 21"/>
                  <a:gd name="T24" fmla="*/ 0 w 10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4" y="11"/>
                    </a:cubicBezTo>
                    <a:cubicBezTo>
                      <a:pt x="6" y="14"/>
                      <a:pt x="7" y="16"/>
                      <a:pt x="8" y="18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0"/>
                      <a:pt x="9" y="18"/>
                    </a:cubicBezTo>
                    <a:cubicBezTo>
                      <a:pt x="8" y="16"/>
                      <a:pt x="7" y="13"/>
                      <a:pt x="6" y="10"/>
                    </a:cubicBezTo>
                    <a:cubicBezTo>
                      <a:pt x="4" y="8"/>
                      <a:pt x="3" y="5"/>
                      <a:pt x="2" y="3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Freeform 249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Freeform 250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Freeform 251"/>
              <p:cNvSpPr>
                <a:spLocks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1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4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4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7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Freeform 252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close/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Freeform 253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Freeform 254"/>
              <p:cNvSpPr>
                <a:spLocks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15 w 15"/>
                  <a:gd name="T1" fmla="*/ 0 h 21"/>
                  <a:gd name="T2" fmla="*/ 12 w 15"/>
                  <a:gd name="T3" fmla="*/ 3 h 21"/>
                  <a:gd name="T4" fmla="*/ 7 w 15"/>
                  <a:gd name="T5" fmla="*/ 10 h 21"/>
                  <a:gd name="T6" fmla="*/ 2 w 15"/>
                  <a:gd name="T7" fmla="*/ 18 h 21"/>
                  <a:gd name="T8" fmla="*/ 0 w 15"/>
                  <a:gd name="T9" fmla="*/ 21 h 21"/>
                  <a:gd name="T10" fmla="*/ 0 w 15"/>
                  <a:gd name="T11" fmla="*/ 21 h 21"/>
                  <a:gd name="T12" fmla="*/ 0 w 15"/>
                  <a:gd name="T13" fmla="*/ 21 h 21"/>
                  <a:gd name="T14" fmla="*/ 3 w 15"/>
                  <a:gd name="T15" fmla="*/ 18 h 21"/>
                  <a:gd name="T16" fmla="*/ 8 w 15"/>
                  <a:gd name="T17" fmla="*/ 11 h 21"/>
                  <a:gd name="T18" fmla="*/ 13 w 15"/>
                  <a:gd name="T19" fmla="*/ 4 h 21"/>
                  <a:gd name="T20" fmla="*/ 15 w 15"/>
                  <a:gd name="T21" fmla="*/ 0 h 21"/>
                  <a:gd name="T22" fmla="*/ 15 w 15"/>
                  <a:gd name="T23" fmla="*/ 0 h 21"/>
                  <a:gd name="T24" fmla="*/ 15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15" y="0"/>
                    </a:moveTo>
                    <a:cubicBezTo>
                      <a:pt x="15" y="0"/>
                      <a:pt x="13" y="1"/>
                      <a:pt x="12" y="3"/>
                    </a:cubicBezTo>
                    <a:cubicBezTo>
                      <a:pt x="10" y="5"/>
                      <a:pt x="8" y="8"/>
                      <a:pt x="7" y="10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2" y="20"/>
                      <a:pt x="3" y="18"/>
                    </a:cubicBezTo>
                    <a:cubicBezTo>
                      <a:pt x="5" y="17"/>
                      <a:pt x="7" y="14"/>
                      <a:pt x="8" y="11"/>
                    </a:cubicBezTo>
                    <a:cubicBezTo>
                      <a:pt x="10" y="9"/>
                      <a:pt x="12" y="6"/>
                      <a:pt x="13" y="4"/>
                    </a:cubicBezTo>
                    <a:cubicBezTo>
                      <a:pt x="14" y="2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96" name="组合 595"/>
            <p:cNvGrpSpPr/>
            <p:nvPr/>
          </p:nvGrpSpPr>
          <p:grpSpPr>
            <a:xfrm>
              <a:off x="9604348" y="4716136"/>
              <a:ext cx="390525" cy="2055814"/>
              <a:chOff x="1585913" y="4578350"/>
              <a:chExt cx="390525" cy="2055814"/>
            </a:xfrm>
          </p:grpSpPr>
          <p:sp>
            <p:nvSpPr>
              <p:cNvPr id="597" name="Freeform 92"/>
              <p:cNvSpPr>
                <a:spLocks/>
              </p:cNvSpPr>
              <p:nvPr/>
            </p:nvSpPr>
            <p:spPr bwMode="auto">
              <a:xfrm>
                <a:off x="1685925" y="5826126"/>
                <a:ext cx="155575" cy="258763"/>
              </a:xfrm>
              <a:custGeom>
                <a:avLst/>
                <a:gdLst>
                  <a:gd name="T0" fmla="*/ 20 w 23"/>
                  <a:gd name="T1" fmla="*/ 0 h 38"/>
                  <a:gd name="T2" fmla="*/ 0 w 23"/>
                  <a:gd name="T3" fmla="*/ 38 h 38"/>
                  <a:gd name="T4" fmla="*/ 20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20" y="0"/>
                    </a:moveTo>
                    <a:cubicBezTo>
                      <a:pt x="20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Freeform 93"/>
              <p:cNvSpPr>
                <a:spLocks/>
              </p:cNvSpPr>
              <p:nvPr/>
            </p:nvSpPr>
            <p:spPr bwMode="auto">
              <a:xfrm>
                <a:off x="1685925" y="5975351"/>
                <a:ext cx="290513" cy="225425"/>
              </a:xfrm>
              <a:custGeom>
                <a:avLst/>
                <a:gdLst>
                  <a:gd name="T0" fmla="*/ 43 w 43"/>
                  <a:gd name="T1" fmla="*/ 13 h 33"/>
                  <a:gd name="T2" fmla="*/ 0 w 43"/>
                  <a:gd name="T3" fmla="*/ 16 h 33"/>
                  <a:gd name="T4" fmla="*/ 43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43" y="13"/>
                    </a:moveTo>
                    <a:cubicBezTo>
                      <a:pt x="43" y="13"/>
                      <a:pt x="23" y="0"/>
                      <a:pt x="0" y="16"/>
                    </a:cubicBezTo>
                    <a:cubicBezTo>
                      <a:pt x="0" y="16"/>
                      <a:pt x="17" y="33"/>
                      <a:pt x="43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Freeform 94"/>
              <p:cNvSpPr>
                <a:spLocks/>
              </p:cNvSpPr>
              <p:nvPr/>
            </p:nvSpPr>
            <p:spPr bwMode="auto">
              <a:xfrm>
                <a:off x="1666875" y="6084888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3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1"/>
                      <a:pt x="3" y="0"/>
                    </a:cubicBezTo>
                    <a:cubicBezTo>
                      <a:pt x="3" y="0"/>
                      <a:pt x="0" y="23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Freeform 95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Freeform 96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Freeform 97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7 w 11"/>
                  <a:gd name="T5" fmla="*/ 11 h 21"/>
                  <a:gd name="T6" fmla="*/ 3 w 11"/>
                  <a:gd name="T7" fmla="*/ 18 h 21"/>
                  <a:gd name="T8" fmla="*/ 0 w 11"/>
                  <a:gd name="T9" fmla="*/ 21 h 21"/>
                  <a:gd name="T10" fmla="*/ 2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1" y="1"/>
                      <a:pt x="10" y="3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5" y="13"/>
                      <a:pt x="4" y="16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1" y="20"/>
                      <a:pt x="2" y="17"/>
                    </a:cubicBezTo>
                    <a:cubicBezTo>
                      <a:pt x="2" y="15"/>
                      <a:pt x="4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Freeform 98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Freeform 99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Freeform 100"/>
              <p:cNvSpPr>
                <a:spLocks/>
              </p:cNvSpPr>
              <p:nvPr/>
            </p:nvSpPr>
            <p:spPr bwMode="auto">
              <a:xfrm>
                <a:off x="1733550" y="6064251"/>
                <a:ext cx="176213" cy="20638"/>
              </a:xfrm>
              <a:custGeom>
                <a:avLst/>
                <a:gdLst>
                  <a:gd name="T0" fmla="*/ 26 w 26"/>
                  <a:gd name="T1" fmla="*/ 1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3 h 3"/>
                  <a:gd name="T10" fmla="*/ 4 w 26"/>
                  <a:gd name="T11" fmla="*/ 2 h 3"/>
                  <a:gd name="T12" fmla="*/ 13 w 26"/>
                  <a:gd name="T13" fmla="*/ 1 h 3"/>
                  <a:gd name="T14" fmla="*/ 22 w 26"/>
                  <a:gd name="T15" fmla="*/ 0 h 3"/>
                  <a:gd name="T16" fmla="*/ 26 w 26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1"/>
                    </a:moveTo>
                    <a:cubicBezTo>
                      <a:pt x="26" y="1"/>
                      <a:pt x="24" y="1"/>
                      <a:pt x="22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3"/>
                      <a:pt x="7" y="3"/>
                      <a:pt x="4" y="3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4" y="2"/>
                    </a:cubicBezTo>
                    <a:cubicBezTo>
                      <a:pt x="6" y="1"/>
                      <a:pt x="10" y="1"/>
                      <a:pt x="13" y="1"/>
                    </a:cubicBezTo>
                    <a:cubicBezTo>
                      <a:pt x="16" y="1"/>
                      <a:pt x="19" y="0"/>
                      <a:pt x="22" y="0"/>
                    </a:cubicBezTo>
                    <a:cubicBezTo>
                      <a:pt x="24" y="0"/>
                      <a:pt x="26" y="1"/>
                      <a:pt x="26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Freeform 101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Freeform 102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Freeform 103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2 w 14"/>
                  <a:gd name="T3" fmla="*/ 18 h 21"/>
                  <a:gd name="T4" fmla="*/ 6 w 14"/>
                  <a:gd name="T5" fmla="*/ 11 h 21"/>
                  <a:gd name="T6" fmla="*/ 2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3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2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5" y="9"/>
                      <a:pt x="3" y="6"/>
                      <a:pt x="2" y="4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3"/>
                    </a:cubicBezTo>
                    <a:cubicBezTo>
                      <a:pt x="5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3" y="18"/>
                    </a:cubicBezTo>
                    <a:cubicBezTo>
                      <a:pt x="14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Freeform 120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Freeform 121"/>
              <p:cNvSpPr>
                <a:spLocks/>
              </p:cNvSpPr>
              <p:nvPr/>
            </p:nvSpPr>
            <p:spPr bwMode="auto">
              <a:xfrm>
                <a:off x="1693863" y="5100638"/>
                <a:ext cx="153988" cy="257175"/>
              </a:xfrm>
              <a:custGeom>
                <a:avLst/>
                <a:gdLst>
                  <a:gd name="T0" fmla="*/ 19 w 23"/>
                  <a:gd name="T1" fmla="*/ 0 h 38"/>
                  <a:gd name="T2" fmla="*/ 0 w 23"/>
                  <a:gd name="T3" fmla="*/ 38 h 38"/>
                  <a:gd name="T4" fmla="*/ 19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19" y="0"/>
                    </a:moveTo>
                    <a:cubicBezTo>
                      <a:pt x="19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1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Freeform 122"/>
              <p:cNvSpPr>
                <a:spLocks/>
              </p:cNvSpPr>
              <p:nvPr/>
            </p:nvSpPr>
            <p:spPr bwMode="auto">
              <a:xfrm>
                <a:off x="1693863" y="5249863"/>
                <a:ext cx="282575" cy="223838"/>
              </a:xfrm>
              <a:custGeom>
                <a:avLst/>
                <a:gdLst>
                  <a:gd name="T0" fmla="*/ 42 w 42"/>
                  <a:gd name="T1" fmla="*/ 13 h 33"/>
                  <a:gd name="T2" fmla="*/ 0 w 42"/>
                  <a:gd name="T3" fmla="*/ 16 h 33"/>
                  <a:gd name="T4" fmla="*/ 42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42" y="13"/>
                    </a:moveTo>
                    <a:cubicBezTo>
                      <a:pt x="42" y="13"/>
                      <a:pt x="22" y="0"/>
                      <a:pt x="0" y="16"/>
                    </a:cubicBezTo>
                    <a:cubicBezTo>
                      <a:pt x="0" y="16"/>
                      <a:pt x="17" y="33"/>
                      <a:pt x="42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Freeform 123"/>
              <p:cNvSpPr>
                <a:spLocks/>
              </p:cNvSpPr>
              <p:nvPr/>
            </p:nvSpPr>
            <p:spPr bwMode="auto">
              <a:xfrm>
                <a:off x="1666875" y="5357813"/>
                <a:ext cx="222250" cy="217488"/>
              </a:xfrm>
              <a:custGeom>
                <a:avLst/>
                <a:gdLst>
                  <a:gd name="T0" fmla="*/ 32 w 33"/>
                  <a:gd name="T1" fmla="*/ 32 h 32"/>
                  <a:gd name="T2" fmla="*/ 4 w 33"/>
                  <a:gd name="T3" fmla="*/ 0 h 32"/>
                  <a:gd name="T4" fmla="*/ 32 w 33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2">
                    <a:moveTo>
                      <a:pt x="32" y="32"/>
                    </a:moveTo>
                    <a:cubicBezTo>
                      <a:pt x="32" y="32"/>
                      <a:pt x="33" y="11"/>
                      <a:pt x="4" y="0"/>
                    </a:cubicBezTo>
                    <a:cubicBezTo>
                      <a:pt x="4" y="0"/>
                      <a:pt x="0" y="23"/>
                      <a:pt x="32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Freeform 124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Freeform 125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Freeform 126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6 w 11"/>
                  <a:gd name="T5" fmla="*/ 11 h 21"/>
                  <a:gd name="T6" fmla="*/ 2 w 11"/>
                  <a:gd name="T7" fmla="*/ 18 h 21"/>
                  <a:gd name="T8" fmla="*/ 0 w 11"/>
                  <a:gd name="T9" fmla="*/ 21 h 21"/>
                  <a:gd name="T10" fmla="*/ 1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0" y="1"/>
                      <a:pt x="10" y="3"/>
                    </a:cubicBezTo>
                    <a:cubicBezTo>
                      <a:pt x="9" y="5"/>
                      <a:pt x="8" y="8"/>
                      <a:pt x="6" y="11"/>
                    </a:cubicBezTo>
                    <a:cubicBezTo>
                      <a:pt x="5" y="13"/>
                      <a:pt x="4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0"/>
                      <a:pt x="1" y="17"/>
                    </a:cubicBezTo>
                    <a:cubicBezTo>
                      <a:pt x="2" y="15"/>
                      <a:pt x="3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Freeform 127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Freeform 128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Freeform 129"/>
              <p:cNvSpPr>
                <a:spLocks/>
              </p:cNvSpPr>
              <p:nvPr/>
            </p:nvSpPr>
            <p:spPr bwMode="auto">
              <a:xfrm>
                <a:off x="1739900" y="5337176"/>
                <a:ext cx="169863" cy="20638"/>
              </a:xfrm>
              <a:custGeom>
                <a:avLst/>
                <a:gdLst>
                  <a:gd name="T0" fmla="*/ 25 w 25"/>
                  <a:gd name="T1" fmla="*/ 1 h 3"/>
                  <a:gd name="T2" fmla="*/ 21 w 25"/>
                  <a:gd name="T3" fmla="*/ 1 h 3"/>
                  <a:gd name="T4" fmla="*/ 13 w 25"/>
                  <a:gd name="T5" fmla="*/ 2 h 3"/>
                  <a:gd name="T6" fmla="*/ 4 w 25"/>
                  <a:gd name="T7" fmla="*/ 3 h 3"/>
                  <a:gd name="T8" fmla="*/ 0 w 25"/>
                  <a:gd name="T9" fmla="*/ 3 h 3"/>
                  <a:gd name="T10" fmla="*/ 4 w 25"/>
                  <a:gd name="T11" fmla="*/ 2 h 3"/>
                  <a:gd name="T12" fmla="*/ 12 w 25"/>
                  <a:gd name="T13" fmla="*/ 1 h 3"/>
                  <a:gd name="T14" fmla="*/ 21 w 25"/>
                  <a:gd name="T15" fmla="*/ 0 h 3"/>
                  <a:gd name="T16" fmla="*/ 25 w 25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">
                    <a:moveTo>
                      <a:pt x="25" y="1"/>
                    </a:moveTo>
                    <a:cubicBezTo>
                      <a:pt x="25" y="1"/>
                      <a:pt x="24" y="1"/>
                      <a:pt x="21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3"/>
                      <a:pt x="6" y="3"/>
                      <a:pt x="4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4" y="2"/>
                    </a:cubicBezTo>
                    <a:cubicBezTo>
                      <a:pt x="6" y="1"/>
                      <a:pt x="9" y="1"/>
                      <a:pt x="12" y="1"/>
                    </a:cubicBezTo>
                    <a:cubicBezTo>
                      <a:pt x="16" y="1"/>
                      <a:pt x="19" y="0"/>
                      <a:pt x="21" y="0"/>
                    </a:cubicBezTo>
                    <a:cubicBezTo>
                      <a:pt x="24" y="0"/>
                      <a:pt x="25" y="1"/>
                      <a:pt x="25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Freeform 130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Freeform 131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Freeform 132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14 w 14"/>
                  <a:gd name="T1" fmla="*/ 21 h 21"/>
                  <a:gd name="T2" fmla="*/ 11 w 14"/>
                  <a:gd name="T3" fmla="*/ 18 h 21"/>
                  <a:gd name="T4" fmla="*/ 6 w 14"/>
                  <a:gd name="T5" fmla="*/ 11 h 21"/>
                  <a:gd name="T6" fmla="*/ 1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2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1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4" y="9"/>
                      <a:pt x="2" y="6"/>
                      <a:pt x="1" y="4"/>
                    </a:cubicBezTo>
                    <a:cubicBezTo>
                      <a:pt x="0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" name="Freeform 133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" name="Freeform 134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4" name="Freeform 135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5" name="Freeform 136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6" name="Freeform 137"/>
              <p:cNvSpPr>
                <a:spLocks/>
              </p:cNvSpPr>
              <p:nvPr/>
            </p:nvSpPr>
            <p:spPr bwMode="auto">
              <a:xfrm>
                <a:off x="1658938" y="5365751"/>
                <a:ext cx="101600" cy="26988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7" name="Freeform 138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8" name="Freeform 139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9" name="Freeform 140"/>
              <p:cNvSpPr>
                <a:spLocks/>
              </p:cNvSpPr>
              <p:nvPr/>
            </p:nvSpPr>
            <p:spPr bwMode="auto">
              <a:xfrm>
                <a:off x="1619250" y="5473701"/>
                <a:ext cx="141288" cy="26988"/>
              </a:xfrm>
              <a:custGeom>
                <a:avLst/>
                <a:gdLst>
                  <a:gd name="T0" fmla="*/ 1 w 21"/>
                  <a:gd name="T1" fmla="*/ 2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3 h 4"/>
                  <a:gd name="T12" fmla="*/ 0 w 21"/>
                  <a:gd name="T13" fmla="*/ 2 h 4"/>
                  <a:gd name="T14" fmla="*/ 1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0" name="Freeform 141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1" name="Freeform 142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2" name="Freeform 143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3" name="Freeform 144"/>
              <p:cNvSpPr>
                <a:spLocks/>
              </p:cNvSpPr>
              <p:nvPr/>
            </p:nvSpPr>
            <p:spPr bwMode="auto">
              <a:xfrm>
                <a:off x="1679575" y="5867401"/>
                <a:ext cx="107950" cy="33338"/>
              </a:xfrm>
              <a:custGeom>
                <a:avLst/>
                <a:gdLst>
                  <a:gd name="T0" fmla="*/ 1 w 16"/>
                  <a:gd name="T1" fmla="*/ 2 h 5"/>
                  <a:gd name="T2" fmla="*/ 13 w 16"/>
                  <a:gd name="T3" fmla="*/ 0 h 5"/>
                  <a:gd name="T4" fmla="*/ 16 w 16"/>
                  <a:gd name="T5" fmla="*/ 3 h 5"/>
                  <a:gd name="T6" fmla="*/ 13 w 16"/>
                  <a:gd name="T7" fmla="*/ 5 h 5"/>
                  <a:gd name="T8" fmla="*/ 13 w 16"/>
                  <a:gd name="T9" fmla="*/ 5 h 5"/>
                  <a:gd name="T10" fmla="*/ 1 w 16"/>
                  <a:gd name="T11" fmla="*/ 4 h 5"/>
                  <a:gd name="T12" fmla="*/ 0 w 16"/>
                  <a:gd name="T13" fmla="*/ 3 h 5"/>
                  <a:gd name="T14" fmla="*/ 1 w 1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6" y="3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4" name="Freeform 145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5" name="Freeform 146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6" name="Freeform 147"/>
              <p:cNvSpPr>
                <a:spLocks/>
              </p:cNvSpPr>
              <p:nvPr/>
            </p:nvSpPr>
            <p:spPr bwMode="auto">
              <a:xfrm>
                <a:off x="1639888" y="5975351"/>
                <a:ext cx="147638" cy="34925"/>
              </a:xfrm>
              <a:custGeom>
                <a:avLst/>
                <a:gdLst>
                  <a:gd name="T0" fmla="*/ 1 w 22"/>
                  <a:gd name="T1" fmla="*/ 2 h 5"/>
                  <a:gd name="T2" fmla="*/ 19 w 22"/>
                  <a:gd name="T3" fmla="*/ 0 h 5"/>
                  <a:gd name="T4" fmla="*/ 21 w 22"/>
                  <a:gd name="T5" fmla="*/ 2 h 5"/>
                  <a:gd name="T6" fmla="*/ 19 w 22"/>
                  <a:gd name="T7" fmla="*/ 5 h 5"/>
                  <a:gd name="T8" fmla="*/ 19 w 22"/>
                  <a:gd name="T9" fmla="*/ 5 h 5"/>
                  <a:gd name="T10" fmla="*/ 1 w 22"/>
                  <a:gd name="T11" fmla="*/ 3 h 5"/>
                  <a:gd name="T12" fmla="*/ 0 w 22"/>
                  <a:gd name="T13" fmla="*/ 3 h 5"/>
                  <a:gd name="T14" fmla="*/ 1 w 2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2" y="4"/>
                      <a:pt x="21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7" name="Freeform 215"/>
              <p:cNvSpPr>
                <a:spLocks noEditPoints="1"/>
              </p:cNvSpPr>
              <p:nvPr/>
            </p:nvSpPr>
            <p:spPr bwMode="auto">
              <a:xfrm>
                <a:off x="1720850" y="5834063"/>
                <a:ext cx="255588" cy="731838"/>
              </a:xfrm>
              <a:custGeom>
                <a:avLst/>
                <a:gdLst>
                  <a:gd name="T0" fmla="*/ 23 w 38"/>
                  <a:gd name="T1" fmla="*/ 69 h 108"/>
                  <a:gd name="T2" fmla="*/ 23 w 38"/>
                  <a:gd name="T3" fmla="*/ 69 h 108"/>
                  <a:gd name="T4" fmla="*/ 23 w 38"/>
                  <a:gd name="T5" fmla="*/ 69 h 108"/>
                  <a:gd name="T6" fmla="*/ 23 w 38"/>
                  <a:gd name="T7" fmla="*/ 69 h 108"/>
                  <a:gd name="T8" fmla="*/ 23 w 38"/>
                  <a:gd name="T9" fmla="*/ 69 h 108"/>
                  <a:gd name="T10" fmla="*/ 23 w 38"/>
                  <a:gd name="T11" fmla="*/ 69 h 108"/>
                  <a:gd name="T12" fmla="*/ 23 w 38"/>
                  <a:gd name="T13" fmla="*/ 69 h 108"/>
                  <a:gd name="T14" fmla="*/ 22 w 38"/>
                  <a:gd name="T15" fmla="*/ 69 h 108"/>
                  <a:gd name="T16" fmla="*/ 22 w 38"/>
                  <a:gd name="T17" fmla="*/ 69 h 108"/>
                  <a:gd name="T18" fmla="*/ 22 w 38"/>
                  <a:gd name="T19" fmla="*/ 69 h 108"/>
                  <a:gd name="T20" fmla="*/ 22 w 38"/>
                  <a:gd name="T21" fmla="*/ 69 h 108"/>
                  <a:gd name="T22" fmla="*/ 22 w 38"/>
                  <a:gd name="T23" fmla="*/ 69 h 108"/>
                  <a:gd name="T24" fmla="*/ 22 w 38"/>
                  <a:gd name="T25" fmla="*/ 69 h 108"/>
                  <a:gd name="T26" fmla="*/ 22 w 38"/>
                  <a:gd name="T27" fmla="*/ 69 h 108"/>
                  <a:gd name="T28" fmla="*/ 22 w 38"/>
                  <a:gd name="T29" fmla="*/ 69 h 108"/>
                  <a:gd name="T30" fmla="*/ 22 w 38"/>
                  <a:gd name="T31" fmla="*/ 69 h 108"/>
                  <a:gd name="T32" fmla="*/ 22 w 38"/>
                  <a:gd name="T33" fmla="*/ 68 h 108"/>
                  <a:gd name="T34" fmla="*/ 22 w 38"/>
                  <a:gd name="T35" fmla="*/ 68 h 108"/>
                  <a:gd name="T36" fmla="*/ 22 w 38"/>
                  <a:gd name="T37" fmla="*/ 68 h 108"/>
                  <a:gd name="T38" fmla="*/ 0 w 38"/>
                  <a:gd name="T39" fmla="*/ 54 h 108"/>
                  <a:gd name="T40" fmla="*/ 2 w 38"/>
                  <a:gd name="T41" fmla="*/ 108 h 108"/>
                  <a:gd name="T42" fmla="*/ 0 w 38"/>
                  <a:gd name="T43" fmla="*/ 54 h 108"/>
                  <a:gd name="T44" fmla="*/ 0 w 38"/>
                  <a:gd name="T45" fmla="*/ 54 h 108"/>
                  <a:gd name="T46" fmla="*/ 32 w 38"/>
                  <a:gd name="T47" fmla="*/ 38 h 108"/>
                  <a:gd name="T48" fmla="*/ 38 w 38"/>
                  <a:gd name="T49" fmla="*/ 34 h 108"/>
                  <a:gd name="T50" fmla="*/ 38 w 38"/>
                  <a:gd name="T51" fmla="*/ 34 h 108"/>
                  <a:gd name="T52" fmla="*/ 15 w 38"/>
                  <a:gd name="T53" fmla="*/ 10 h 108"/>
                  <a:gd name="T54" fmla="*/ 15 w 38"/>
                  <a:gd name="T55" fmla="*/ 10 h 108"/>
                  <a:gd name="T56" fmla="*/ 15 w 38"/>
                  <a:gd name="T57" fmla="*/ 10 h 108"/>
                  <a:gd name="T58" fmla="*/ 15 w 38"/>
                  <a:gd name="T59" fmla="*/ 10 h 108"/>
                  <a:gd name="T60" fmla="*/ 15 w 38"/>
                  <a:gd name="T61" fmla="*/ 0 h 108"/>
                  <a:gd name="T62" fmla="*/ 15 w 38"/>
                  <a:gd name="T63" fmla="*/ 0 h 108"/>
                  <a:gd name="T64" fmla="*/ 15 w 38"/>
                  <a:gd name="T65" fmla="*/ 0 h 108"/>
                  <a:gd name="T66" fmla="*/ 15 w 38"/>
                  <a:gd name="T67" fmla="*/ 0 h 108"/>
                  <a:gd name="T68" fmla="*/ 15 w 38"/>
                  <a:gd name="T69" fmla="*/ 0 h 108"/>
                  <a:gd name="T70" fmla="*/ 15 w 38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108"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2" y="69"/>
                    </a:moveTo>
                    <a:cubicBezTo>
                      <a:pt x="22" y="69"/>
                      <a:pt x="23" y="69"/>
                      <a:pt x="23" y="69"/>
                    </a:cubicBezTo>
                    <a:cubicBezTo>
                      <a:pt x="23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moveTo>
                      <a:pt x="32" y="38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moveTo>
                      <a:pt x="38" y="34"/>
                    </a:moveTo>
                    <a:cubicBezTo>
                      <a:pt x="36" y="36"/>
                      <a:pt x="34" y="37"/>
                      <a:pt x="32" y="38"/>
                    </a:cubicBezTo>
                    <a:cubicBezTo>
                      <a:pt x="34" y="37"/>
                      <a:pt x="36" y="36"/>
                      <a:pt x="38" y="34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0"/>
                    </a:moveTo>
                    <a:cubicBezTo>
                      <a:pt x="15" y="3"/>
                      <a:pt x="15" y="7"/>
                      <a:pt x="15" y="10"/>
                    </a:cubicBezTo>
                    <a:cubicBezTo>
                      <a:pt x="15" y="7"/>
                      <a:pt x="15" y="3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8" name="Freeform 216"/>
              <p:cNvSpPr>
                <a:spLocks/>
              </p:cNvSpPr>
              <p:nvPr/>
            </p:nvSpPr>
            <p:spPr bwMode="auto">
              <a:xfrm>
                <a:off x="1720850" y="5826126"/>
                <a:ext cx="100013" cy="238125"/>
              </a:xfrm>
              <a:custGeom>
                <a:avLst/>
                <a:gdLst>
                  <a:gd name="T0" fmla="*/ 15 w 15"/>
                  <a:gd name="T1" fmla="*/ 0 h 35"/>
                  <a:gd name="T2" fmla="*/ 15 w 15"/>
                  <a:gd name="T3" fmla="*/ 0 h 35"/>
                  <a:gd name="T4" fmla="*/ 1 w 15"/>
                  <a:gd name="T5" fmla="*/ 14 h 35"/>
                  <a:gd name="T6" fmla="*/ 0 w 15"/>
                  <a:gd name="T7" fmla="*/ 28 h 35"/>
                  <a:gd name="T8" fmla="*/ 1 w 15"/>
                  <a:gd name="T9" fmla="*/ 26 h 35"/>
                  <a:gd name="T10" fmla="*/ 4 w 15"/>
                  <a:gd name="T11" fmla="*/ 19 h 35"/>
                  <a:gd name="T12" fmla="*/ 8 w 15"/>
                  <a:gd name="T13" fmla="*/ 12 h 35"/>
                  <a:gd name="T14" fmla="*/ 10 w 15"/>
                  <a:gd name="T15" fmla="*/ 9 h 35"/>
                  <a:gd name="T16" fmla="*/ 10 w 15"/>
                  <a:gd name="T17" fmla="*/ 9 h 35"/>
                  <a:gd name="T18" fmla="*/ 9 w 15"/>
                  <a:gd name="T19" fmla="*/ 12 h 35"/>
                  <a:gd name="T20" fmla="*/ 6 w 15"/>
                  <a:gd name="T21" fmla="*/ 20 h 35"/>
                  <a:gd name="T22" fmla="*/ 2 w 15"/>
                  <a:gd name="T23" fmla="*/ 27 h 35"/>
                  <a:gd name="T24" fmla="*/ 0 w 15"/>
                  <a:gd name="T25" fmla="*/ 29 h 35"/>
                  <a:gd name="T26" fmla="*/ 0 w 15"/>
                  <a:gd name="T27" fmla="*/ 35 h 35"/>
                  <a:gd name="T28" fmla="*/ 0 w 15"/>
                  <a:gd name="T29" fmla="*/ 35 h 35"/>
                  <a:gd name="T30" fmla="*/ 5 w 15"/>
                  <a:gd name="T31" fmla="*/ 33 h 35"/>
                  <a:gd name="T32" fmla="*/ 15 w 15"/>
                  <a:gd name="T33" fmla="*/ 11 h 35"/>
                  <a:gd name="T34" fmla="*/ 15 w 15"/>
                  <a:gd name="T35" fmla="*/ 11 h 35"/>
                  <a:gd name="T36" fmla="*/ 15 w 15"/>
                  <a:gd name="T37" fmla="*/ 11 h 35"/>
                  <a:gd name="T38" fmla="*/ 15 w 15"/>
                  <a:gd name="T39" fmla="*/ 11 h 35"/>
                  <a:gd name="T40" fmla="*/ 15 w 15"/>
                  <a:gd name="T41" fmla="*/ 11 h 35"/>
                  <a:gd name="T42" fmla="*/ 15 w 15"/>
                  <a:gd name="T43" fmla="*/ 11 h 35"/>
                  <a:gd name="T44" fmla="*/ 15 w 15"/>
                  <a:gd name="T45" fmla="*/ 11 h 35"/>
                  <a:gd name="T46" fmla="*/ 15 w 15"/>
                  <a:gd name="T47" fmla="*/ 1 h 35"/>
                  <a:gd name="T48" fmla="*/ 15 w 15"/>
                  <a:gd name="T49" fmla="*/ 1 h 35"/>
                  <a:gd name="T50" fmla="*/ 15 w 15"/>
                  <a:gd name="T51" fmla="*/ 1 h 35"/>
                  <a:gd name="T52" fmla="*/ 15 w 15"/>
                  <a:gd name="T53" fmla="*/ 1 h 35"/>
                  <a:gd name="T54" fmla="*/ 15 w 15"/>
                  <a:gd name="T55" fmla="*/ 1 h 35"/>
                  <a:gd name="T56" fmla="*/ 15 w 15"/>
                  <a:gd name="T57" fmla="*/ 1 h 35"/>
                  <a:gd name="T58" fmla="*/ 15 w 15"/>
                  <a:gd name="T59" fmla="*/ 1 h 35"/>
                  <a:gd name="T60" fmla="*/ 15 w 15"/>
                  <a:gd name="T61" fmla="*/ 0 h 35"/>
                  <a:gd name="T62" fmla="*/ 15 w 15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3"/>
                      <a:pt x="1" y="1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1" y="24"/>
                      <a:pt x="3" y="22"/>
                      <a:pt x="4" y="19"/>
                    </a:cubicBezTo>
                    <a:cubicBezTo>
                      <a:pt x="5" y="16"/>
                      <a:pt x="7" y="14"/>
                      <a:pt x="8" y="12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12"/>
                    </a:cubicBezTo>
                    <a:cubicBezTo>
                      <a:pt x="8" y="14"/>
                      <a:pt x="7" y="17"/>
                      <a:pt x="6" y="20"/>
                    </a:cubicBezTo>
                    <a:cubicBezTo>
                      <a:pt x="4" y="22"/>
                      <a:pt x="3" y="25"/>
                      <a:pt x="2" y="27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3" y="33"/>
                      <a:pt x="5" y="33"/>
                    </a:cubicBezTo>
                    <a:cubicBezTo>
                      <a:pt x="9" y="29"/>
                      <a:pt x="14" y="2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8"/>
                      <a:pt x="15" y="4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9" name="Freeform 217"/>
              <p:cNvSpPr>
                <a:spLocks noEditPoints="1"/>
              </p:cNvSpPr>
              <p:nvPr/>
            </p:nvSpPr>
            <p:spPr bwMode="auto">
              <a:xfrm>
                <a:off x="1712913" y="6030913"/>
                <a:ext cx="263525" cy="101600"/>
              </a:xfrm>
              <a:custGeom>
                <a:avLst/>
                <a:gdLst>
                  <a:gd name="T0" fmla="*/ 3 w 39"/>
                  <a:gd name="T1" fmla="*/ 8 h 15"/>
                  <a:gd name="T2" fmla="*/ 3 w 39"/>
                  <a:gd name="T3" fmla="*/ 8 h 15"/>
                  <a:gd name="T4" fmla="*/ 7 w 39"/>
                  <a:gd name="T5" fmla="*/ 7 h 15"/>
                  <a:gd name="T6" fmla="*/ 16 w 39"/>
                  <a:gd name="T7" fmla="*/ 6 h 15"/>
                  <a:gd name="T8" fmla="*/ 25 w 39"/>
                  <a:gd name="T9" fmla="*/ 5 h 15"/>
                  <a:gd name="T10" fmla="*/ 25 w 39"/>
                  <a:gd name="T11" fmla="*/ 5 h 15"/>
                  <a:gd name="T12" fmla="*/ 29 w 39"/>
                  <a:gd name="T13" fmla="*/ 6 h 15"/>
                  <a:gd name="T14" fmla="*/ 29 w 39"/>
                  <a:gd name="T15" fmla="*/ 6 h 15"/>
                  <a:gd name="T16" fmla="*/ 25 w 39"/>
                  <a:gd name="T17" fmla="*/ 6 h 15"/>
                  <a:gd name="T18" fmla="*/ 16 w 39"/>
                  <a:gd name="T19" fmla="*/ 7 h 15"/>
                  <a:gd name="T20" fmla="*/ 8 w 39"/>
                  <a:gd name="T21" fmla="*/ 8 h 15"/>
                  <a:gd name="T22" fmla="*/ 7 w 39"/>
                  <a:gd name="T23" fmla="*/ 8 h 15"/>
                  <a:gd name="T24" fmla="*/ 7 w 39"/>
                  <a:gd name="T25" fmla="*/ 8 h 15"/>
                  <a:gd name="T26" fmla="*/ 3 w 39"/>
                  <a:gd name="T27" fmla="*/ 8 h 15"/>
                  <a:gd name="T28" fmla="*/ 3 w 39"/>
                  <a:gd name="T29" fmla="*/ 8 h 15"/>
                  <a:gd name="T30" fmla="*/ 20 w 39"/>
                  <a:gd name="T31" fmla="*/ 0 h 15"/>
                  <a:gd name="T32" fmla="*/ 6 w 39"/>
                  <a:gd name="T33" fmla="*/ 3 h 15"/>
                  <a:gd name="T34" fmla="*/ 6 w 39"/>
                  <a:gd name="T35" fmla="*/ 3 h 15"/>
                  <a:gd name="T36" fmla="*/ 1 w 39"/>
                  <a:gd name="T37" fmla="*/ 5 h 15"/>
                  <a:gd name="T38" fmla="*/ 0 w 39"/>
                  <a:gd name="T39" fmla="*/ 9 h 15"/>
                  <a:gd name="T40" fmla="*/ 8 w 39"/>
                  <a:gd name="T41" fmla="*/ 14 h 15"/>
                  <a:gd name="T42" fmla="*/ 14 w 39"/>
                  <a:gd name="T43" fmla="*/ 15 h 15"/>
                  <a:gd name="T44" fmla="*/ 33 w 39"/>
                  <a:gd name="T45" fmla="*/ 9 h 15"/>
                  <a:gd name="T46" fmla="*/ 33 w 39"/>
                  <a:gd name="T47" fmla="*/ 9 h 15"/>
                  <a:gd name="T48" fmla="*/ 33 w 39"/>
                  <a:gd name="T49" fmla="*/ 9 h 15"/>
                  <a:gd name="T50" fmla="*/ 39 w 39"/>
                  <a:gd name="T51" fmla="*/ 5 h 15"/>
                  <a:gd name="T52" fmla="*/ 39 w 39"/>
                  <a:gd name="T53" fmla="*/ 5 h 15"/>
                  <a:gd name="T54" fmla="*/ 39 w 39"/>
                  <a:gd name="T55" fmla="*/ 5 h 15"/>
                  <a:gd name="T56" fmla="*/ 20 w 39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5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7"/>
                      <a:pt x="7" y="7"/>
                    </a:cubicBezTo>
                    <a:cubicBezTo>
                      <a:pt x="9" y="6"/>
                      <a:pt x="13" y="6"/>
                      <a:pt x="16" y="6"/>
                    </a:cubicBezTo>
                    <a:cubicBezTo>
                      <a:pt x="19" y="6"/>
                      <a:pt x="22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7" y="5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7" y="6"/>
                      <a:pt x="25" y="6"/>
                    </a:cubicBezTo>
                    <a:cubicBezTo>
                      <a:pt x="22" y="7"/>
                      <a:pt x="19" y="7"/>
                      <a:pt x="16" y="7"/>
                    </a:cubicBezTo>
                    <a:cubicBezTo>
                      <a:pt x="13" y="8"/>
                      <a:pt x="10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0" y="0"/>
                    </a:moveTo>
                    <a:cubicBezTo>
                      <a:pt x="16" y="0"/>
                      <a:pt x="11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3" y="11"/>
                      <a:pt x="6" y="12"/>
                      <a:pt x="8" y="14"/>
                    </a:cubicBezTo>
                    <a:cubicBezTo>
                      <a:pt x="10" y="14"/>
                      <a:pt x="12" y="15"/>
                      <a:pt x="14" y="15"/>
                    </a:cubicBezTo>
                    <a:cubicBezTo>
                      <a:pt x="20" y="15"/>
                      <a:pt x="26" y="13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8"/>
                      <a:pt x="37" y="7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1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0" name="Freeform 218"/>
              <p:cNvSpPr>
                <a:spLocks noEditPoints="1"/>
              </p:cNvSpPr>
              <p:nvPr/>
            </p:nvSpPr>
            <p:spPr bwMode="auto">
              <a:xfrm>
                <a:off x="1712913" y="6091238"/>
                <a:ext cx="169863" cy="211138"/>
              </a:xfrm>
              <a:custGeom>
                <a:avLst/>
                <a:gdLst>
                  <a:gd name="T0" fmla="*/ 14 w 25"/>
                  <a:gd name="T1" fmla="*/ 25 h 31"/>
                  <a:gd name="T2" fmla="*/ 14 w 25"/>
                  <a:gd name="T3" fmla="*/ 25 h 31"/>
                  <a:gd name="T4" fmla="*/ 14 w 25"/>
                  <a:gd name="T5" fmla="*/ 25 h 31"/>
                  <a:gd name="T6" fmla="*/ 14 w 25"/>
                  <a:gd name="T7" fmla="*/ 25 h 31"/>
                  <a:gd name="T8" fmla="*/ 0 w 25"/>
                  <a:gd name="T9" fmla="*/ 0 h 31"/>
                  <a:gd name="T10" fmla="*/ 0 w 25"/>
                  <a:gd name="T11" fmla="*/ 4 h 31"/>
                  <a:gd name="T12" fmla="*/ 3 w 25"/>
                  <a:gd name="T13" fmla="*/ 7 h 31"/>
                  <a:gd name="T14" fmla="*/ 8 w 25"/>
                  <a:gd name="T15" fmla="*/ 14 h 31"/>
                  <a:gd name="T16" fmla="*/ 13 w 25"/>
                  <a:gd name="T17" fmla="*/ 22 h 31"/>
                  <a:gd name="T18" fmla="*/ 14 w 25"/>
                  <a:gd name="T19" fmla="*/ 25 h 31"/>
                  <a:gd name="T20" fmla="*/ 14 w 25"/>
                  <a:gd name="T21" fmla="*/ 25 h 31"/>
                  <a:gd name="T22" fmla="*/ 14 w 25"/>
                  <a:gd name="T23" fmla="*/ 25 h 31"/>
                  <a:gd name="T24" fmla="*/ 14 w 25"/>
                  <a:gd name="T25" fmla="*/ 25 h 31"/>
                  <a:gd name="T26" fmla="*/ 14 w 25"/>
                  <a:gd name="T27" fmla="*/ 25 h 31"/>
                  <a:gd name="T28" fmla="*/ 12 w 25"/>
                  <a:gd name="T29" fmla="*/ 22 h 31"/>
                  <a:gd name="T30" fmla="*/ 6 w 25"/>
                  <a:gd name="T31" fmla="*/ 15 h 31"/>
                  <a:gd name="T32" fmla="*/ 2 w 25"/>
                  <a:gd name="T33" fmla="*/ 8 h 31"/>
                  <a:gd name="T34" fmla="*/ 0 w 25"/>
                  <a:gd name="T35" fmla="*/ 5 h 31"/>
                  <a:gd name="T36" fmla="*/ 0 w 25"/>
                  <a:gd name="T37" fmla="*/ 6 h 31"/>
                  <a:gd name="T38" fmla="*/ 1 w 25"/>
                  <a:gd name="T39" fmla="*/ 16 h 31"/>
                  <a:gd name="T40" fmla="*/ 1 w 25"/>
                  <a:gd name="T41" fmla="*/ 16 h 31"/>
                  <a:gd name="T42" fmla="*/ 1 w 25"/>
                  <a:gd name="T43" fmla="*/ 15 h 31"/>
                  <a:gd name="T44" fmla="*/ 23 w 25"/>
                  <a:gd name="T45" fmla="*/ 30 h 31"/>
                  <a:gd name="T46" fmla="*/ 23 w 25"/>
                  <a:gd name="T47" fmla="*/ 30 h 31"/>
                  <a:gd name="T48" fmla="*/ 23 w 25"/>
                  <a:gd name="T49" fmla="*/ 30 h 31"/>
                  <a:gd name="T50" fmla="*/ 23 w 25"/>
                  <a:gd name="T51" fmla="*/ 30 h 31"/>
                  <a:gd name="T52" fmla="*/ 23 w 25"/>
                  <a:gd name="T53" fmla="*/ 31 h 31"/>
                  <a:gd name="T54" fmla="*/ 23 w 25"/>
                  <a:gd name="T55" fmla="*/ 31 h 31"/>
                  <a:gd name="T56" fmla="*/ 23 w 25"/>
                  <a:gd name="T57" fmla="*/ 31 h 31"/>
                  <a:gd name="T58" fmla="*/ 23 w 25"/>
                  <a:gd name="T59" fmla="*/ 31 h 31"/>
                  <a:gd name="T60" fmla="*/ 23 w 25"/>
                  <a:gd name="T61" fmla="*/ 31 h 31"/>
                  <a:gd name="T62" fmla="*/ 23 w 25"/>
                  <a:gd name="T63" fmla="*/ 31 h 31"/>
                  <a:gd name="T64" fmla="*/ 23 w 25"/>
                  <a:gd name="T65" fmla="*/ 31 h 31"/>
                  <a:gd name="T66" fmla="*/ 23 w 25"/>
                  <a:gd name="T67" fmla="*/ 31 h 31"/>
                  <a:gd name="T68" fmla="*/ 23 w 25"/>
                  <a:gd name="T69" fmla="*/ 31 h 31"/>
                  <a:gd name="T70" fmla="*/ 23 w 25"/>
                  <a:gd name="T71" fmla="*/ 31 h 31"/>
                  <a:gd name="T72" fmla="*/ 23 w 25"/>
                  <a:gd name="T73" fmla="*/ 31 h 31"/>
                  <a:gd name="T74" fmla="*/ 24 w 25"/>
                  <a:gd name="T75" fmla="*/ 31 h 31"/>
                  <a:gd name="T76" fmla="*/ 24 w 25"/>
                  <a:gd name="T77" fmla="*/ 31 h 31"/>
                  <a:gd name="T78" fmla="*/ 24 w 25"/>
                  <a:gd name="T79" fmla="*/ 31 h 31"/>
                  <a:gd name="T80" fmla="*/ 24 w 25"/>
                  <a:gd name="T81" fmla="*/ 31 h 31"/>
                  <a:gd name="T82" fmla="*/ 24 w 25"/>
                  <a:gd name="T83" fmla="*/ 31 h 31"/>
                  <a:gd name="T84" fmla="*/ 24 w 25"/>
                  <a:gd name="T85" fmla="*/ 31 h 31"/>
                  <a:gd name="T86" fmla="*/ 24 w 25"/>
                  <a:gd name="T87" fmla="*/ 31 h 31"/>
                  <a:gd name="T88" fmla="*/ 24 w 25"/>
                  <a:gd name="T89" fmla="*/ 31 h 31"/>
                  <a:gd name="T90" fmla="*/ 24 w 25"/>
                  <a:gd name="T91" fmla="*/ 31 h 31"/>
                  <a:gd name="T92" fmla="*/ 24 w 25"/>
                  <a:gd name="T93" fmla="*/ 31 h 31"/>
                  <a:gd name="T94" fmla="*/ 24 w 25"/>
                  <a:gd name="T95" fmla="*/ 31 h 31"/>
                  <a:gd name="T96" fmla="*/ 24 w 25"/>
                  <a:gd name="T97" fmla="*/ 31 h 31"/>
                  <a:gd name="T98" fmla="*/ 8 w 25"/>
                  <a:gd name="T99" fmla="*/ 5 h 31"/>
                  <a:gd name="T100" fmla="*/ 8 w 25"/>
                  <a:gd name="T101" fmla="*/ 5 h 31"/>
                  <a:gd name="T102" fmla="*/ 0 w 25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31">
                    <a:moveTo>
                      <a:pt x="14" y="25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5" y="9"/>
                      <a:pt x="6" y="11"/>
                      <a:pt x="8" y="14"/>
                    </a:cubicBezTo>
                    <a:cubicBezTo>
                      <a:pt x="10" y="17"/>
                      <a:pt x="11" y="19"/>
                      <a:pt x="13" y="22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0" y="20"/>
                      <a:pt x="8" y="18"/>
                      <a:pt x="6" y="15"/>
                    </a:cubicBezTo>
                    <a:cubicBezTo>
                      <a:pt x="5" y="13"/>
                      <a:pt x="3" y="10"/>
                      <a:pt x="2" y="8"/>
                    </a:cubicBezTo>
                    <a:cubicBezTo>
                      <a:pt x="1" y="7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21"/>
                      <a:pt x="11" y="27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5" y="1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1" name="Freeform 219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2" name="Freeform 220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3" name="Freeform 221"/>
              <p:cNvSpPr>
                <a:spLocks/>
              </p:cNvSpPr>
              <p:nvPr/>
            </p:nvSpPr>
            <p:spPr bwMode="auto">
              <a:xfrm>
                <a:off x="1720850" y="5888038"/>
                <a:ext cx="66675" cy="134938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1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2 w 10"/>
                  <a:gd name="T13" fmla="*/ 18 h 20"/>
                  <a:gd name="T14" fmla="*/ 6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3" y="13"/>
                      <a:pt x="1" y="15"/>
                      <a:pt x="1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8"/>
                    </a:cubicBezTo>
                    <a:cubicBezTo>
                      <a:pt x="3" y="16"/>
                      <a:pt x="4" y="13"/>
                      <a:pt x="6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" name="Freeform 222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" name="Freeform 223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" name="Freeform 225"/>
              <p:cNvSpPr>
                <a:spLocks/>
              </p:cNvSpPr>
              <p:nvPr/>
            </p:nvSpPr>
            <p:spPr bwMode="auto">
              <a:xfrm>
                <a:off x="1733550" y="6064250"/>
                <a:ext cx="176213" cy="20637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1 h 3"/>
                  <a:gd name="T6" fmla="*/ 4 w 26"/>
                  <a:gd name="T7" fmla="*/ 2 h 3"/>
                  <a:gd name="T8" fmla="*/ 0 w 26"/>
                  <a:gd name="T9" fmla="*/ 3 h 3"/>
                  <a:gd name="T10" fmla="*/ 0 w 26"/>
                  <a:gd name="T11" fmla="*/ 3 h 3"/>
                  <a:gd name="T12" fmla="*/ 0 w 26"/>
                  <a:gd name="T13" fmla="*/ 3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1 h 3"/>
                  <a:gd name="T26" fmla="*/ 26 w 26"/>
                  <a:gd name="T27" fmla="*/ 1 h 3"/>
                  <a:gd name="T28" fmla="*/ 26 w 26"/>
                  <a:gd name="T29" fmla="*/ 1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16" y="1"/>
                      <a:pt x="13" y="1"/>
                    </a:cubicBezTo>
                    <a:cubicBezTo>
                      <a:pt x="10" y="1"/>
                      <a:pt x="6" y="1"/>
                      <a:pt x="4" y="2"/>
                    </a:cubicBezTo>
                    <a:cubicBezTo>
                      <a:pt x="2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2" y="1"/>
                    </a:cubicBezTo>
                    <a:cubicBezTo>
                      <a:pt x="24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7" name="Rectangle 226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8" name="Rectangle 227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Freeform 228"/>
              <p:cNvSpPr>
                <a:spLocks noEditPoints="1"/>
              </p:cNvSpPr>
              <p:nvPr/>
            </p:nvSpPr>
            <p:spPr bwMode="auto">
              <a:xfrm>
                <a:off x="1712913" y="6118225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21 h 21"/>
                  <a:gd name="T4" fmla="*/ 14 w 14"/>
                  <a:gd name="T5" fmla="*/ 21 h 21"/>
                  <a:gd name="T6" fmla="*/ 14 w 14"/>
                  <a:gd name="T7" fmla="*/ 21 h 21"/>
                  <a:gd name="T8" fmla="*/ 14 w 14"/>
                  <a:gd name="T9" fmla="*/ 21 h 21"/>
                  <a:gd name="T10" fmla="*/ 14 w 14"/>
                  <a:gd name="T11" fmla="*/ 21 h 21"/>
                  <a:gd name="T12" fmla="*/ 14 w 14"/>
                  <a:gd name="T13" fmla="*/ 21 h 21"/>
                  <a:gd name="T14" fmla="*/ 0 w 14"/>
                  <a:gd name="T15" fmla="*/ 0 h 21"/>
                  <a:gd name="T16" fmla="*/ 0 w 14"/>
                  <a:gd name="T17" fmla="*/ 1 h 21"/>
                  <a:gd name="T18" fmla="*/ 2 w 14"/>
                  <a:gd name="T19" fmla="*/ 4 h 21"/>
                  <a:gd name="T20" fmla="*/ 6 w 14"/>
                  <a:gd name="T21" fmla="*/ 11 h 21"/>
                  <a:gd name="T22" fmla="*/ 12 w 14"/>
                  <a:gd name="T23" fmla="*/ 18 h 21"/>
                  <a:gd name="T24" fmla="*/ 14 w 14"/>
                  <a:gd name="T25" fmla="*/ 21 h 21"/>
                  <a:gd name="T26" fmla="*/ 14 w 14"/>
                  <a:gd name="T27" fmla="*/ 21 h 21"/>
                  <a:gd name="T28" fmla="*/ 14 w 14"/>
                  <a:gd name="T29" fmla="*/ 21 h 21"/>
                  <a:gd name="T30" fmla="*/ 13 w 14"/>
                  <a:gd name="T31" fmla="*/ 18 h 21"/>
                  <a:gd name="T32" fmla="*/ 8 w 14"/>
                  <a:gd name="T33" fmla="*/ 10 h 21"/>
                  <a:gd name="T34" fmla="*/ 3 w 14"/>
                  <a:gd name="T35" fmla="*/ 3 h 21"/>
                  <a:gd name="T36" fmla="*/ 0 w 1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5" y="9"/>
                      <a:pt x="6" y="11"/>
                    </a:cubicBezTo>
                    <a:cubicBezTo>
                      <a:pt x="8" y="14"/>
                      <a:pt x="10" y="16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3" y="18"/>
                    </a:cubicBezTo>
                    <a:cubicBezTo>
                      <a:pt x="11" y="15"/>
                      <a:pt x="10" y="13"/>
                      <a:pt x="8" y="10"/>
                    </a:cubicBezTo>
                    <a:cubicBezTo>
                      <a:pt x="6" y="7"/>
                      <a:pt x="5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Freeform 229"/>
              <p:cNvSpPr>
                <a:spLocks noEditPoints="1"/>
              </p:cNvSpPr>
              <p:nvPr/>
            </p:nvSpPr>
            <p:spPr bwMode="auto">
              <a:xfrm>
                <a:off x="1585913" y="5616575"/>
                <a:ext cx="147638" cy="1017587"/>
              </a:xfrm>
              <a:custGeom>
                <a:avLst/>
                <a:gdLst>
                  <a:gd name="T0" fmla="*/ 20 w 22"/>
                  <a:gd name="T1" fmla="*/ 57 h 150"/>
                  <a:gd name="T2" fmla="*/ 9 w 22"/>
                  <a:gd name="T3" fmla="*/ 56 h 150"/>
                  <a:gd name="T4" fmla="*/ 8 w 22"/>
                  <a:gd name="T5" fmla="*/ 56 h 150"/>
                  <a:gd name="T6" fmla="*/ 9 w 22"/>
                  <a:gd name="T7" fmla="*/ 55 h 150"/>
                  <a:gd name="T8" fmla="*/ 20 w 22"/>
                  <a:gd name="T9" fmla="*/ 54 h 150"/>
                  <a:gd name="T10" fmla="*/ 20 w 22"/>
                  <a:gd name="T11" fmla="*/ 57 h 150"/>
                  <a:gd name="T12" fmla="*/ 17 w 22"/>
                  <a:gd name="T13" fmla="*/ 0 h 150"/>
                  <a:gd name="T14" fmla="*/ 5 w 22"/>
                  <a:gd name="T15" fmla="*/ 0 h 150"/>
                  <a:gd name="T16" fmla="*/ 5 w 22"/>
                  <a:gd name="T17" fmla="*/ 0 h 150"/>
                  <a:gd name="T18" fmla="*/ 0 w 22"/>
                  <a:gd name="T19" fmla="*/ 10 h 150"/>
                  <a:gd name="T20" fmla="*/ 1 w 22"/>
                  <a:gd name="T21" fmla="*/ 64 h 150"/>
                  <a:gd name="T22" fmla="*/ 2 w 22"/>
                  <a:gd name="T23" fmla="*/ 75 h 150"/>
                  <a:gd name="T24" fmla="*/ 1 w 22"/>
                  <a:gd name="T25" fmla="*/ 86 h 150"/>
                  <a:gd name="T26" fmla="*/ 1 w 22"/>
                  <a:gd name="T27" fmla="*/ 86 h 150"/>
                  <a:gd name="T28" fmla="*/ 0 w 22"/>
                  <a:gd name="T29" fmla="*/ 140 h 150"/>
                  <a:gd name="T30" fmla="*/ 5 w 22"/>
                  <a:gd name="T31" fmla="*/ 150 h 150"/>
                  <a:gd name="T32" fmla="*/ 17 w 22"/>
                  <a:gd name="T33" fmla="*/ 150 h 150"/>
                  <a:gd name="T34" fmla="*/ 22 w 22"/>
                  <a:gd name="T35" fmla="*/ 140 h 150"/>
                  <a:gd name="T36" fmla="*/ 20 w 22"/>
                  <a:gd name="T37" fmla="*/ 86 h 150"/>
                  <a:gd name="T38" fmla="*/ 20 w 22"/>
                  <a:gd name="T39" fmla="*/ 86 h 150"/>
                  <a:gd name="T40" fmla="*/ 19 w 22"/>
                  <a:gd name="T41" fmla="*/ 76 h 150"/>
                  <a:gd name="T42" fmla="*/ 20 w 22"/>
                  <a:gd name="T43" fmla="*/ 66 h 150"/>
                  <a:gd name="T44" fmla="*/ 21 w 22"/>
                  <a:gd name="T45" fmla="*/ 45 h 150"/>
                  <a:gd name="T46" fmla="*/ 21 w 22"/>
                  <a:gd name="T47" fmla="*/ 45 h 150"/>
                  <a:gd name="T48" fmla="*/ 21 w 22"/>
                  <a:gd name="T49" fmla="*/ 41 h 150"/>
                  <a:gd name="T50" fmla="*/ 15 w 22"/>
                  <a:gd name="T51" fmla="*/ 41 h 150"/>
                  <a:gd name="T52" fmla="*/ 14 w 22"/>
                  <a:gd name="T53" fmla="*/ 40 h 150"/>
                  <a:gd name="T54" fmla="*/ 15 w 22"/>
                  <a:gd name="T55" fmla="*/ 39 h 150"/>
                  <a:gd name="T56" fmla="*/ 21 w 22"/>
                  <a:gd name="T57" fmla="*/ 38 h 150"/>
                  <a:gd name="T58" fmla="*/ 22 w 22"/>
                  <a:gd name="T59" fmla="*/ 10 h 150"/>
                  <a:gd name="T60" fmla="*/ 17 w 22"/>
                  <a:gd name="T6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50">
                    <a:moveTo>
                      <a:pt x="20" y="57"/>
                    </a:move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7"/>
                      <a:pt x="20" y="57"/>
                      <a:pt x="20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67"/>
                      <a:pt x="2" y="71"/>
                      <a:pt x="2" y="75"/>
                    </a:cubicBezTo>
                    <a:cubicBezTo>
                      <a:pt x="2" y="78"/>
                      <a:pt x="2" y="82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82"/>
                      <a:pt x="19" y="79"/>
                      <a:pt x="19" y="76"/>
                    </a:cubicBezTo>
                    <a:cubicBezTo>
                      <a:pt x="19" y="72"/>
                      <a:pt x="19" y="69"/>
                      <a:pt x="20" y="6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1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1" name="Freeform 230"/>
              <p:cNvSpPr>
                <a:spLocks/>
              </p:cNvSpPr>
              <p:nvPr/>
            </p:nvSpPr>
            <p:spPr bwMode="auto">
              <a:xfrm>
                <a:off x="1679575" y="5873750"/>
                <a:ext cx="47625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3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2" name="Freeform 231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Freeform 232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Freeform 255"/>
              <p:cNvSpPr>
                <a:spLocks noEditPoints="1"/>
              </p:cNvSpPr>
              <p:nvPr/>
            </p:nvSpPr>
            <p:spPr bwMode="auto">
              <a:xfrm>
                <a:off x="1712913" y="5086350"/>
                <a:ext cx="263525" cy="488950"/>
              </a:xfrm>
              <a:custGeom>
                <a:avLst/>
                <a:gdLst>
                  <a:gd name="T0" fmla="*/ 25 w 39"/>
                  <a:gd name="T1" fmla="*/ 72 h 72"/>
                  <a:gd name="T2" fmla="*/ 25 w 39"/>
                  <a:gd name="T3" fmla="*/ 72 h 72"/>
                  <a:gd name="T4" fmla="*/ 25 w 39"/>
                  <a:gd name="T5" fmla="*/ 72 h 72"/>
                  <a:gd name="T6" fmla="*/ 24 w 39"/>
                  <a:gd name="T7" fmla="*/ 72 h 72"/>
                  <a:gd name="T8" fmla="*/ 24 w 39"/>
                  <a:gd name="T9" fmla="*/ 72 h 72"/>
                  <a:gd name="T10" fmla="*/ 24 w 39"/>
                  <a:gd name="T11" fmla="*/ 72 h 72"/>
                  <a:gd name="T12" fmla="*/ 33 w 39"/>
                  <a:gd name="T13" fmla="*/ 41 h 72"/>
                  <a:gd name="T14" fmla="*/ 33 w 39"/>
                  <a:gd name="T15" fmla="*/ 41 h 72"/>
                  <a:gd name="T16" fmla="*/ 33 w 39"/>
                  <a:gd name="T17" fmla="*/ 41 h 72"/>
                  <a:gd name="T18" fmla="*/ 39 w 39"/>
                  <a:gd name="T19" fmla="*/ 37 h 72"/>
                  <a:gd name="T20" fmla="*/ 33 w 39"/>
                  <a:gd name="T21" fmla="*/ 41 h 72"/>
                  <a:gd name="T22" fmla="*/ 39 w 39"/>
                  <a:gd name="T23" fmla="*/ 37 h 72"/>
                  <a:gd name="T24" fmla="*/ 16 w 39"/>
                  <a:gd name="T25" fmla="*/ 3 h 72"/>
                  <a:gd name="T26" fmla="*/ 16 w 39"/>
                  <a:gd name="T27" fmla="*/ 3 h 72"/>
                  <a:gd name="T28" fmla="*/ 16 w 39"/>
                  <a:gd name="T29" fmla="*/ 3 h 72"/>
                  <a:gd name="T30" fmla="*/ 16 w 39"/>
                  <a:gd name="T31" fmla="*/ 3 h 72"/>
                  <a:gd name="T32" fmla="*/ 16 w 39"/>
                  <a:gd name="T33" fmla="*/ 3 h 72"/>
                  <a:gd name="T34" fmla="*/ 16 w 39"/>
                  <a:gd name="T35" fmla="*/ 3 h 72"/>
                  <a:gd name="T36" fmla="*/ 16 w 39"/>
                  <a:gd name="T37" fmla="*/ 3 h 72"/>
                  <a:gd name="T38" fmla="*/ 16 w 39"/>
                  <a:gd name="T39" fmla="*/ 3 h 72"/>
                  <a:gd name="T40" fmla="*/ 16 w 39"/>
                  <a:gd name="T41" fmla="*/ 3 h 72"/>
                  <a:gd name="T42" fmla="*/ 16 w 39"/>
                  <a:gd name="T43" fmla="*/ 3 h 72"/>
                  <a:gd name="T44" fmla="*/ 16 w 39"/>
                  <a:gd name="T45" fmla="*/ 3 h 72"/>
                  <a:gd name="T46" fmla="*/ 16 w 39"/>
                  <a:gd name="T47" fmla="*/ 3 h 72"/>
                  <a:gd name="T48" fmla="*/ 16 w 39"/>
                  <a:gd name="T49" fmla="*/ 3 h 72"/>
                  <a:gd name="T50" fmla="*/ 16 w 39"/>
                  <a:gd name="T51" fmla="*/ 3 h 72"/>
                  <a:gd name="T52" fmla="*/ 16 w 39"/>
                  <a:gd name="T53" fmla="*/ 3 h 72"/>
                  <a:gd name="T54" fmla="*/ 16 w 39"/>
                  <a:gd name="T55" fmla="*/ 3 h 72"/>
                  <a:gd name="T56" fmla="*/ 16 w 39"/>
                  <a:gd name="T57" fmla="*/ 3 h 72"/>
                  <a:gd name="T58" fmla="*/ 16 w 39"/>
                  <a:gd name="T59" fmla="*/ 3 h 72"/>
                  <a:gd name="T60" fmla="*/ 16 w 39"/>
                  <a:gd name="T61" fmla="*/ 3 h 72"/>
                  <a:gd name="T62" fmla="*/ 16 w 39"/>
                  <a:gd name="T63" fmla="*/ 3 h 72"/>
                  <a:gd name="T64" fmla="*/ 16 w 39"/>
                  <a:gd name="T65" fmla="*/ 3 h 72"/>
                  <a:gd name="T66" fmla="*/ 0 w 39"/>
                  <a:gd name="T67" fmla="*/ 0 h 72"/>
                  <a:gd name="T68" fmla="*/ 0 w 39"/>
                  <a:gd name="T69" fmla="*/ 0 h 72"/>
                  <a:gd name="T70" fmla="*/ 1 w 39"/>
                  <a:gd name="T71" fmla="*/ 10 h 72"/>
                  <a:gd name="T72" fmla="*/ 1 w 39"/>
                  <a:gd name="T73" fmla="*/ 18 h 72"/>
                  <a:gd name="T74" fmla="*/ 1 w 39"/>
                  <a:gd name="T75" fmla="*/ 18 h 72"/>
                  <a:gd name="T76" fmla="*/ 1 w 39"/>
                  <a:gd name="T77" fmla="*/ 10 h 72"/>
                  <a:gd name="T78" fmla="*/ 0 w 39"/>
                  <a:gd name="T7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72"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moveTo>
                      <a:pt x="24" y="72"/>
                    </a:move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moveTo>
                      <a:pt x="39" y="37"/>
                    </a:moveTo>
                    <a:cubicBezTo>
                      <a:pt x="37" y="39"/>
                      <a:pt x="35" y="40"/>
                      <a:pt x="33" y="41"/>
                    </a:cubicBezTo>
                    <a:cubicBezTo>
                      <a:pt x="35" y="40"/>
                      <a:pt x="37" y="39"/>
                      <a:pt x="39" y="37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0" y="4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Freeform 256"/>
              <p:cNvSpPr>
                <a:spLocks/>
              </p:cNvSpPr>
              <p:nvPr/>
            </p:nvSpPr>
            <p:spPr bwMode="auto">
              <a:xfrm>
                <a:off x="1720850" y="5100638"/>
                <a:ext cx="114300" cy="236537"/>
              </a:xfrm>
              <a:custGeom>
                <a:avLst/>
                <a:gdLst>
                  <a:gd name="T0" fmla="*/ 15 w 17"/>
                  <a:gd name="T1" fmla="*/ 0 h 35"/>
                  <a:gd name="T2" fmla="*/ 15 w 17"/>
                  <a:gd name="T3" fmla="*/ 0 h 35"/>
                  <a:gd name="T4" fmla="*/ 0 w 17"/>
                  <a:gd name="T5" fmla="*/ 16 h 35"/>
                  <a:gd name="T6" fmla="*/ 0 w 17"/>
                  <a:gd name="T7" fmla="*/ 16 h 35"/>
                  <a:gd name="T8" fmla="*/ 0 w 17"/>
                  <a:gd name="T9" fmla="*/ 16 h 35"/>
                  <a:gd name="T10" fmla="*/ 1 w 17"/>
                  <a:gd name="T11" fmla="*/ 28 h 35"/>
                  <a:gd name="T12" fmla="*/ 1 w 17"/>
                  <a:gd name="T13" fmla="*/ 26 h 35"/>
                  <a:gd name="T14" fmla="*/ 5 w 17"/>
                  <a:gd name="T15" fmla="*/ 19 h 35"/>
                  <a:gd name="T16" fmla="*/ 9 w 17"/>
                  <a:gd name="T17" fmla="*/ 12 h 35"/>
                  <a:gd name="T18" fmla="*/ 11 w 17"/>
                  <a:gd name="T19" fmla="*/ 9 h 35"/>
                  <a:gd name="T20" fmla="*/ 11 w 17"/>
                  <a:gd name="T21" fmla="*/ 9 h 35"/>
                  <a:gd name="T22" fmla="*/ 10 w 17"/>
                  <a:gd name="T23" fmla="*/ 12 h 35"/>
                  <a:gd name="T24" fmla="*/ 6 w 17"/>
                  <a:gd name="T25" fmla="*/ 20 h 35"/>
                  <a:gd name="T26" fmla="*/ 2 w 17"/>
                  <a:gd name="T27" fmla="*/ 27 h 35"/>
                  <a:gd name="T28" fmla="*/ 1 w 17"/>
                  <a:gd name="T29" fmla="*/ 29 h 35"/>
                  <a:gd name="T30" fmla="*/ 1 w 17"/>
                  <a:gd name="T31" fmla="*/ 35 h 35"/>
                  <a:gd name="T32" fmla="*/ 5 w 17"/>
                  <a:gd name="T33" fmla="*/ 33 h 35"/>
                  <a:gd name="T34" fmla="*/ 15 w 17"/>
                  <a:gd name="T35" fmla="*/ 1 h 35"/>
                  <a:gd name="T36" fmla="*/ 15 w 17"/>
                  <a:gd name="T37" fmla="*/ 1 h 35"/>
                  <a:gd name="T38" fmla="*/ 15 w 17"/>
                  <a:gd name="T39" fmla="*/ 1 h 35"/>
                  <a:gd name="T40" fmla="*/ 15 w 17"/>
                  <a:gd name="T41" fmla="*/ 1 h 35"/>
                  <a:gd name="T42" fmla="*/ 15 w 17"/>
                  <a:gd name="T43" fmla="*/ 1 h 35"/>
                  <a:gd name="T44" fmla="*/ 15 w 17"/>
                  <a:gd name="T45" fmla="*/ 1 h 35"/>
                  <a:gd name="T46" fmla="*/ 15 w 17"/>
                  <a:gd name="T47" fmla="*/ 1 h 35"/>
                  <a:gd name="T48" fmla="*/ 15 w 17"/>
                  <a:gd name="T49" fmla="*/ 1 h 35"/>
                  <a:gd name="T50" fmla="*/ 15 w 17"/>
                  <a:gd name="T51" fmla="*/ 1 h 35"/>
                  <a:gd name="T52" fmla="*/ 15 w 17"/>
                  <a:gd name="T53" fmla="*/ 1 h 35"/>
                  <a:gd name="T54" fmla="*/ 15 w 17"/>
                  <a:gd name="T55" fmla="*/ 1 h 35"/>
                  <a:gd name="T56" fmla="*/ 15 w 17"/>
                  <a:gd name="T57" fmla="*/ 1 h 35"/>
                  <a:gd name="T58" fmla="*/ 15 w 17"/>
                  <a:gd name="T59" fmla="*/ 1 h 35"/>
                  <a:gd name="T60" fmla="*/ 15 w 17"/>
                  <a:gd name="T61" fmla="*/ 1 h 35"/>
                  <a:gd name="T62" fmla="*/ 15 w 17"/>
                  <a:gd name="T63" fmla="*/ 0 h 35"/>
                  <a:gd name="T64" fmla="*/ 15 w 17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4"/>
                      <a:pt x="3" y="22"/>
                      <a:pt x="5" y="19"/>
                    </a:cubicBezTo>
                    <a:cubicBezTo>
                      <a:pt x="6" y="16"/>
                      <a:pt x="8" y="14"/>
                      <a:pt x="9" y="12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10"/>
                      <a:pt x="10" y="12"/>
                    </a:cubicBezTo>
                    <a:cubicBezTo>
                      <a:pt x="9" y="14"/>
                      <a:pt x="8" y="17"/>
                      <a:pt x="6" y="20"/>
                    </a:cubicBezTo>
                    <a:cubicBezTo>
                      <a:pt x="5" y="22"/>
                      <a:pt x="4" y="25"/>
                      <a:pt x="2" y="27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4" y="33"/>
                      <a:pt x="5" y="33"/>
                    </a:cubicBezTo>
                    <a:cubicBezTo>
                      <a:pt x="11" y="28"/>
                      <a:pt x="17" y="18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Freeform 257"/>
              <p:cNvSpPr>
                <a:spLocks noEditPoints="1"/>
              </p:cNvSpPr>
              <p:nvPr/>
            </p:nvSpPr>
            <p:spPr bwMode="auto">
              <a:xfrm>
                <a:off x="1727200" y="5303838"/>
                <a:ext cx="249238" cy="101600"/>
              </a:xfrm>
              <a:custGeom>
                <a:avLst/>
                <a:gdLst>
                  <a:gd name="T0" fmla="*/ 2 w 37"/>
                  <a:gd name="T1" fmla="*/ 8 h 15"/>
                  <a:gd name="T2" fmla="*/ 2 w 37"/>
                  <a:gd name="T3" fmla="*/ 8 h 15"/>
                  <a:gd name="T4" fmla="*/ 6 w 37"/>
                  <a:gd name="T5" fmla="*/ 7 h 15"/>
                  <a:gd name="T6" fmla="*/ 14 w 37"/>
                  <a:gd name="T7" fmla="*/ 6 h 15"/>
                  <a:gd name="T8" fmla="*/ 23 w 37"/>
                  <a:gd name="T9" fmla="*/ 5 h 15"/>
                  <a:gd name="T10" fmla="*/ 23 w 37"/>
                  <a:gd name="T11" fmla="*/ 5 h 15"/>
                  <a:gd name="T12" fmla="*/ 27 w 37"/>
                  <a:gd name="T13" fmla="*/ 6 h 15"/>
                  <a:gd name="T14" fmla="*/ 27 w 37"/>
                  <a:gd name="T15" fmla="*/ 6 h 15"/>
                  <a:gd name="T16" fmla="*/ 23 w 37"/>
                  <a:gd name="T17" fmla="*/ 6 h 15"/>
                  <a:gd name="T18" fmla="*/ 15 w 37"/>
                  <a:gd name="T19" fmla="*/ 7 h 15"/>
                  <a:gd name="T20" fmla="*/ 6 w 37"/>
                  <a:gd name="T21" fmla="*/ 8 h 15"/>
                  <a:gd name="T22" fmla="*/ 6 w 37"/>
                  <a:gd name="T23" fmla="*/ 8 h 15"/>
                  <a:gd name="T24" fmla="*/ 5 w 37"/>
                  <a:gd name="T25" fmla="*/ 8 h 15"/>
                  <a:gd name="T26" fmla="*/ 2 w 37"/>
                  <a:gd name="T27" fmla="*/ 8 h 15"/>
                  <a:gd name="T28" fmla="*/ 2 w 37"/>
                  <a:gd name="T29" fmla="*/ 8 h 15"/>
                  <a:gd name="T30" fmla="*/ 18 w 37"/>
                  <a:gd name="T31" fmla="*/ 0 h 15"/>
                  <a:gd name="T32" fmla="*/ 4 w 37"/>
                  <a:gd name="T33" fmla="*/ 3 h 15"/>
                  <a:gd name="T34" fmla="*/ 4 w 37"/>
                  <a:gd name="T35" fmla="*/ 3 h 15"/>
                  <a:gd name="T36" fmla="*/ 0 w 37"/>
                  <a:gd name="T37" fmla="*/ 5 h 15"/>
                  <a:gd name="T38" fmla="*/ 0 w 37"/>
                  <a:gd name="T39" fmla="*/ 9 h 15"/>
                  <a:gd name="T40" fmla="*/ 0 w 37"/>
                  <a:gd name="T41" fmla="*/ 10 h 15"/>
                  <a:gd name="T42" fmla="*/ 7 w 37"/>
                  <a:gd name="T43" fmla="*/ 14 h 15"/>
                  <a:gd name="T44" fmla="*/ 13 w 37"/>
                  <a:gd name="T45" fmla="*/ 15 h 15"/>
                  <a:gd name="T46" fmla="*/ 31 w 37"/>
                  <a:gd name="T47" fmla="*/ 9 h 15"/>
                  <a:gd name="T48" fmla="*/ 31 w 37"/>
                  <a:gd name="T49" fmla="*/ 9 h 15"/>
                  <a:gd name="T50" fmla="*/ 31 w 37"/>
                  <a:gd name="T51" fmla="*/ 9 h 15"/>
                  <a:gd name="T52" fmla="*/ 37 w 37"/>
                  <a:gd name="T53" fmla="*/ 5 h 15"/>
                  <a:gd name="T54" fmla="*/ 37 w 37"/>
                  <a:gd name="T55" fmla="*/ 5 h 15"/>
                  <a:gd name="T56" fmla="*/ 37 w 37"/>
                  <a:gd name="T57" fmla="*/ 5 h 15"/>
                  <a:gd name="T58" fmla="*/ 18 w 37"/>
                  <a:gd name="T5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" h="15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7"/>
                      <a:pt x="6" y="7"/>
                    </a:cubicBezTo>
                    <a:cubicBezTo>
                      <a:pt x="8" y="6"/>
                      <a:pt x="11" y="6"/>
                      <a:pt x="14" y="6"/>
                    </a:cubicBezTo>
                    <a:cubicBezTo>
                      <a:pt x="18" y="6"/>
                      <a:pt x="21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6" y="5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6"/>
                      <a:pt x="23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2" y="8"/>
                      <a:pt x="9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8" y="0"/>
                    </a:moveTo>
                    <a:cubicBezTo>
                      <a:pt x="14" y="0"/>
                      <a:pt x="9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1" y="4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1"/>
                      <a:pt x="5" y="13"/>
                      <a:pt x="7" y="14"/>
                    </a:cubicBezTo>
                    <a:cubicBezTo>
                      <a:pt x="9" y="14"/>
                      <a:pt x="11" y="15"/>
                      <a:pt x="13" y="15"/>
                    </a:cubicBezTo>
                    <a:cubicBezTo>
                      <a:pt x="18" y="15"/>
                      <a:pt x="24" y="13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0" y="0"/>
                      <a:pt x="18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Freeform 258"/>
              <p:cNvSpPr>
                <a:spLocks noEditPoints="1"/>
              </p:cNvSpPr>
              <p:nvPr/>
            </p:nvSpPr>
            <p:spPr bwMode="auto">
              <a:xfrm>
                <a:off x="1727200" y="5372100"/>
                <a:ext cx="155575" cy="203200"/>
              </a:xfrm>
              <a:custGeom>
                <a:avLst/>
                <a:gdLst>
                  <a:gd name="T0" fmla="*/ 13 w 23"/>
                  <a:gd name="T1" fmla="*/ 24 h 30"/>
                  <a:gd name="T2" fmla="*/ 13 w 23"/>
                  <a:gd name="T3" fmla="*/ 24 h 30"/>
                  <a:gd name="T4" fmla="*/ 13 w 23"/>
                  <a:gd name="T5" fmla="*/ 24 h 30"/>
                  <a:gd name="T6" fmla="*/ 13 w 23"/>
                  <a:gd name="T7" fmla="*/ 24 h 30"/>
                  <a:gd name="T8" fmla="*/ 0 w 23"/>
                  <a:gd name="T9" fmla="*/ 0 h 30"/>
                  <a:gd name="T10" fmla="*/ 0 w 23"/>
                  <a:gd name="T11" fmla="*/ 3 h 30"/>
                  <a:gd name="T12" fmla="*/ 0 w 23"/>
                  <a:gd name="T13" fmla="*/ 4 h 30"/>
                  <a:gd name="T14" fmla="*/ 2 w 23"/>
                  <a:gd name="T15" fmla="*/ 6 h 30"/>
                  <a:gd name="T16" fmla="*/ 7 w 23"/>
                  <a:gd name="T17" fmla="*/ 13 h 30"/>
                  <a:gd name="T18" fmla="*/ 11 w 23"/>
                  <a:gd name="T19" fmla="*/ 21 h 30"/>
                  <a:gd name="T20" fmla="*/ 13 w 23"/>
                  <a:gd name="T21" fmla="*/ 24 h 30"/>
                  <a:gd name="T22" fmla="*/ 13 w 23"/>
                  <a:gd name="T23" fmla="*/ 24 h 30"/>
                  <a:gd name="T24" fmla="*/ 13 w 23"/>
                  <a:gd name="T25" fmla="*/ 24 h 30"/>
                  <a:gd name="T26" fmla="*/ 13 w 23"/>
                  <a:gd name="T27" fmla="*/ 24 h 30"/>
                  <a:gd name="T28" fmla="*/ 13 w 23"/>
                  <a:gd name="T29" fmla="*/ 24 h 30"/>
                  <a:gd name="T30" fmla="*/ 10 w 23"/>
                  <a:gd name="T31" fmla="*/ 21 h 30"/>
                  <a:gd name="T32" fmla="*/ 5 w 23"/>
                  <a:gd name="T33" fmla="*/ 14 h 30"/>
                  <a:gd name="T34" fmla="*/ 1 w 23"/>
                  <a:gd name="T35" fmla="*/ 7 h 30"/>
                  <a:gd name="T36" fmla="*/ 1 w 23"/>
                  <a:gd name="T37" fmla="*/ 15 h 30"/>
                  <a:gd name="T38" fmla="*/ 1 w 23"/>
                  <a:gd name="T39" fmla="*/ 17 h 30"/>
                  <a:gd name="T40" fmla="*/ 22 w 23"/>
                  <a:gd name="T41" fmla="*/ 30 h 30"/>
                  <a:gd name="T42" fmla="*/ 22 w 23"/>
                  <a:gd name="T43" fmla="*/ 30 h 30"/>
                  <a:gd name="T44" fmla="*/ 23 w 23"/>
                  <a:gd name="T45" fmla="*/ 30 h 30"/>
                  <a:gd name="T46" fmla="*/ 23 w 23"/>
                  <a:gd name="T47" fmla="*/ 30 h 30"/>
                  <a:gd name="T48" fmla="*/ 23 w 23"/>
                  <a:gd name="T49" fmla="*/ 30 h 30"/>
                  <a:gd name="T50" fmla="*/ 7 w 23"/>
                  <a:gd name="T51" fmla="*/ 4 h 30"/>
                  <a:gd name="T52" fmla="*/ 7 w 23"/>
                  <a:gd name="T53" fmla="*/ 4 h 30"/>
                  <a:gd name="T54" fmla="*/ 0 w 23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0"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6"/>
                      <a:pt x="10" y="18"/>
                      <a:pt x="11" y="21"/>
                    </a:cubicBezTo>
                    <a:cubicBezTo>
                      <a:pt x="12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2" y="23"/>
                      <a:pt x="10" y="21"/>
                    </a:cubicBezTo>
                    <a:cubicBezTo>
                      <a:pt x="9" y="19"/>
                      <a:pt x="7" y="17"/>
                      <a:pt x="5" y="14"/>
                    </a:cubicBezTo>
                    <a:cubicBezTo>
                      <a:pt x="3" y="12"/>
                      <a:pt x="2" y="9"/>
                      <a:pt x="1" y="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5" y="22"/>
                      <a:pt x="12" y="27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1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Freeform 259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Freeform 260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Freeform 261"/>
              <p:cNvSpPr>
                <a:spLocks/>
              </p:cNvSpPr>
              <p:nvPr/>
            </p:nvSpPr>
            <p:spPr bwMode="auto">
              <a:xfrm>
                <a:off x="1727200" y="5160963"/>
                <a:ext cx="66675" cy="136525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0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1 w 10"/>
                  <a:gd name="T13" fmla="*/ 18 h 20"/>
                  <a:gd name="T14" fmla="*/ 5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1" y="18"/>
                    </a:cubicBezTo>
                    <a:cubicBezTo>
                      <a:pt x="3" y="16"/>
                      <a:pt x="4" y="13"/>
                      <a:pt x="5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Freeform 262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Freeform 263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3" name="Freeform 264"/>
              <p:cNvSpPr>
                <a:spLocks/>
              </p:cNvSpPr>
              <p:nvPr/>
            </p:nvSpPr>
            <p:spPr bwMode="auto">
              <a:xfrm>
                <a:off x="1739900" y="5337175"/>
                <a:ext cx="169863" cy="20637"/>
              </a:xfrm>
              <a:custGeom>
                <a:avLst/>
                <a:gdLst>
                  <a:gd name="T0" fmla="*/ 21 w 25"/>
                  <a:gd name="T1" fmla="*/ 0 h 3"/>
                  <a:gd name="T2" fmla="*/ 21 w 25"/>
                  <a:gd name="T3" fmla="*/ 0 h 3"/>
                  <a:gd name="T4" fmla="*/ 12 w 25"/>
                  <a:gd name="T5" fmla="*/ 1 h 3"/>
                  <a:gd name="T6" fmla="*/ 4 w 25"/>
                  <a:gd name="T7" fmla="*/ 2 h 3"/>
                  <a:gd name="T8" fmla="*/ 0 w 25"/>
                  <a:gd name="T9" fmla="*/ 3 h 3"/>
                  <a:gd name="T10" fmla="*/ 0 w 25"/>
                  <a:gd name="T11" fmla="*/ 3 h 3"/>
                  <a:gd name="T12" fmla="*/ 0 w 25"/>
                  <a:gd name="T13" fmla="*/ 3 h 3"/>
                  <a:gd name="T14" fmla="*/ 3 w 25"/>
                  <a:gd name="T15" fmla="*/ 3 h 3"/>
                  <a:gd name="T16" fmla="*/ 4 w 25"/>
                  <a:gd name="T17" fmla="*/ 3 h 3"/>
                  <a:gd name="T18" fmla="*/ 4 w 25"/>
                  <a:gd name="T19" fmla="*/ 3 h 3"/>
                  <a:gd name="T20" fmla="*/ 13 w 25"/>
                  <a:gd name="T21" fmla="*/ 2 h 3"/>
                  <a:gd name="T22" fmla="*/ 21 w 25"/>
                  <a:gd name="T23" fmla="*/ 1 h 3"/>
                  <a:gd name="T24" fmla="*/ 25 w 25"/>
                  <a:gd name="T25" fmla="*/ 1 h 3"/>
                  <a:gd name="T26" fmla="*/ 25 w 25"/>
                  <a:gd name="T27" fmla="*/ 1 h 3"/>
                  <a:gd name="T28" fmla="*/ 25 w 25"/>
                  <a:gd name="T29" fmla="*/ 1 h 3"/>
                  <a:gd name="T30" fmla="*/ 21 w 25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6" y="1"/>
                      <a:pt x="12" y="1"/>
                    </a:cubicBezTo>
                    <a:cubicBezTo>
                      <a:pt x="9" y="1"/>
                      <a:pt x="6" y="1"/>
                      <a:pt x="4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1" y="1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4" name="Rectangle 265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Rectangle 266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Freeform 267"/>
              <p:cNvSpPr>
                <a:spLocks noEditPoints="1"/>
              </p:cNvSpPr>
              <p:nvPr/>
            </p:nvSpPr>
            <p:spPr bwMode="auto">
              <a:xfrm>
                <a:off x="1727200" y="5399088"/>
                <a:ext cx="87313" cy="134937"/>
              </a:xfrm>
              <a:custGeom>
                <a:avLst/>
                <a:gdLst>
                  <a:gd name="T0" fmla="*/ 13 w 13"/>
                  <a:gd name="T1" fmla="*/ 20 h 20"/>
                  <a:gd name="T2" fmla="*/ 13 w 13"/>
                  <a:gd name="T3" fmla="*/ 20 h 20"/>
                  <a:gd name="T4" fmla="*/ 13 w 13"/>
                  <a:gd name="T5" fmla="*/ 20 h 20"/>
                  <a:gd name="T6" fmla="*/ 13 w 13"/>
                  <a:gd name="T7" fmla="*/ 20 h 20"/>
                  <a:gd name="T8" fmla="*/ 13 w 13"/>
                  <a:gd name="T9" fmla="*/ 20 h 20"/>
                  <a:gd name="T10" fmla="*/ 13 w 13"/>
                  <a:gd name="T11" fmla="*/ 20 h 20"/>
                  <a:gd name="T12" fmla="*/ 13 w 13"/>
                  <a:gd name="T13" fmla="*/ 20 h 20"/>
                  <a:gd name="T14" fmla="*/ 0 w 13"/>
                  <a:gd name="T15" fmla="*/ 0 h 20"/>
                  <a:gd name="T16" fmla="*/ 1 w 13"/>
                  <a:gd name="T17" fmla="*/ 3 h 20"/>
                  <a:gd name="T18" fmla="*/ 5 w 13"/>
                  <a:gd name="T19" fmla="*/ 10 h 20"/>
                  <a:gd name="T20" fmla="*/ 10 w 13"/>
                  <a:gd name="T21" fmla="*/ 17 h 20"/>
                  <a:gd name="T22" fmla="*/ 13 w 13"/>
                  <a:gd name="T23" fmla="*/ 20 h 20"/>
                  <a:gd name="T24" fmla="*/ 13 w 13"/>
                  <a:gd name="T25" fmla="*/ 20 h 20"/>
                  <a:gd name="T26" fmla="*/ 13 w 13"/>
                  <a:gd name="T27" fmla="*/ 20 h 20"/>
                  <a:gd name="T28" fmla="*/ 11 w 13"/>
                  <a:gd name="T29" fmla="*/ 17 h 20"/>
                  <a:gd name="T30" fmla="*/ 7 w 13"/>
                  <a:gd name="T31" fmla="*/ 9 h 20"/>
                  <a:gd name="T32" fmla="*/ 2 w 13"/>
                  <a:gd name="T33" fmla="*/ 2 h 20"/>
                  <a:gd name="T34" fmla="*/ 0 w 13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0">
                    <a:moveTo>
                      <a:pt x="13" y="20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3" y="8"/>
                      <a:pt x="5" y="10"/>
                    </a:cubicBezTo>
                    <a:cubicBezTo>
                      <a:pt x="7" y="13"/>
                      <a:pt x="9" y="15"/>
                      <a:pt x="10" y="17"/>
                    </a:cubicBezTo>
                    <a:cubicBezTo>
                      <a:pt x="12" y="19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19"/>
                      <a:pt x="11" y="17"/>
                    </a:cubicBezTo>
                    <a:cubicBezTo>
                      <a:pt x="10" y="14"/>
                      <a:pt x="9" y="12"/>
                      <a:pt x="7" y="9"/>
                    </a:cubicBezTo>
                    <a:cubicBezTo>
                      <a:pt x="5" y="6"/>
                      <a:pt x="3" y="4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Freeform 268"/>
              <p:cNvSpPr>
                <a:spLocks/>
              </p:cNvSpPr>
              <p:nvPr/>
            </p:nvSpPr>
            <p:spPr bwMode="auto">
              <a:xfrm>
                <a:off x="1585913" y="4578350"/>
                <a:ext cx="147638" cy="1017587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5 w 22"/>
                  <a:gd name="T5" fmla="*/ 0 h 150"/>
                  <a:gd name="T6" fmla="*/ 0 w 22"/>
                  <a:gd name="T7" fmla="*/ 10 h 150"/>
                  <a:gd name="T8" fmla="*/ 1 w 22"/>
                  <a:gd name="T9" fmla="*/ 63 h 150"/>
                  <a:gd name="T10" fmla="*/ 2 w 22"/>
                  <a:gd name="T11" fmla="*/ 74 h 150"/>
                  <a:gd name="T12" fmla="*/ 1 w 22"/>
                  <a:gd name="T13" fmla="*/ 85 h 150"/>
                  <a:gd name="T14" fmla="*/ 1 w 22"/>
                  <a:gd name="T15" fmla="*/ 85 h 150"/>
                  <a:gd name="T16" fmla="*/ 0 w 22"/>
                  <a:gd name="T17" fmla="*/ 140 h 150"/>
                  <a:gd name="T18" fmla="*/ 5 w 22"/>
                  <a:gd name="T19" fmla="*/ 150 h 150"/>
                  <a:gd name="T20" fmla="*/ 17 w 22"/>
                  <a:gd name="T21" fmla="*/ 150 h 150"/>
                  <a:gd name="T22" fmla="*/ 22 w 22"/>
                  <a:gd name="T23" fmla="*/ 140 h 150"/>
                  <a:gd name="T24" fmla="*/ 22 w 22"/>
                  <a:gd name="T25" fmla="*/ 140 h 150"/>
                  <a:gd name="T26" fmla="*/ 22 w 22"/>
                  <a:gd name="T27" fmla="*/ 136 h 150"/>
                  <a:gd name="T28" fmla="*/ 6 w 22"/>
                  <a:gd name="T29" fmla="*/ 135 h 150"/>
                  <a:gd name="T30" fmla="*/ 5 w 22"/>
                  <a:gd name="T31" fmla="*/ 134 h 150"/>
                  <a:gd name="T32" fmla="*/ 6 w 22"/>
                  <a:gd name="T33" fmla="*/ 134 h 150"/>
                  <a:gd name="T34" fmla="*/ 22 w 22"/>
                  <a:gd name="T35" fmla="*/ 132 h 150"/>
                  <a:gd name="T36" fmla="*/ 22 w 22"/>
                  <a:gd name="T37" fmla="*/ 124 h 150"/>
                  <a:gd name="T38" fmla="*/ 21 w 22"/>
                  <a:gd name="T39" fmla="*/ 121 h 150"/>
                  <a:gd name="T40" fmla="*/ 21 w 22"/>
                  <a:gd name="T41" fmla="*/ 120 h 150"/>
                  <a:gd name="T42" fmla="*/ 11 w 22"/>
                  <a:gd name="T43" fmla="*/ 119 h 150"/>
                  <a:gd name="T44" fmla="*/ 11 w 22"/>
                  <a:gd name="T45" fmla="*/ 118 h 150"/>
                  <a:gd name="T46" fmla="*/ 11 w 22"/>
                  <a:gd name="T47" fmla="*/ 117 h 150"/>
                  <a:gd name="T48" fmla="*/ 21 w 22"/>
                  <a:gd name="T49" fmla="*/ 116 h 150"/>
                  <a:gd name="T50" fmla="*/ 21 w 22"/>
                  <a:gd name="T51" fmla="*/ 112 h 150"/>
                  <a:gd name="T52" fmla="*/ 21 w 22"/>
                  <a:gd name="T53" fmla="*/ 106 h 150"/>
                  <a:gd name="T54" fmla="*/ 21 w 22"/>
                  <a:gd name="T55" fmla="*/ 105 h 150"/>
                  <a:gd name="T56" fmla="*/ 20 w 22"/>
                  <a:gd name="T57" fmla="*/ 93 h 150"/>
                  <a:gd name="T58" fmla="*/ 20 w 22"/>
                  <a:gd name="T59" fmla="*/ 85 h 150"/>
                  <a:gd name="T60" fmla="*/ 19 w 22"/>
                  <a:gd name="T61" fmla="*/ 75 h 150"/>
                  <a:gd name="T62" fmla="*/ 19 w 22"/>
                  <a:gd name="T63" fmla="*/ 75 h 150"/>
                  <a:gd name="T64" fmla="*/ 20 w 22"/>
                  <a:gd name="T65" fmla="*/ 65 h 150"/>
                  <a:gd name="T66" fmla="*/ 22 w 22"/>
                  <a:gd name="T67" fmla="*/ 10 h 150"/>
                  <a:gd name="T68" fmla="*/ 17 w 22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7"/>
                      <a:pt x="2" y="71"/>
                      <a:pt x="2" y="74"/>
                    </a:cubicBezTo>
                    <a:cubicBezTo>
                      <a:pt x="2" y="78"/>
                      <a:pt x="2" y="82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5" y="134"/>
                      <a:pt x="5" y="134"/>
                      <a:pt x="5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1" y="119"/>
                      <a:pt x="11" y="119"/>
                      <a:pt x="11" y="118"/>
                    </a:cubicBezTo>
                    <a:cubicBezTo>
                      <a:pt x="11" y="118"/>
                      <a:pt x="11" y="117"/>
                      <a:pt x="11" y="117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82"/>
                      <a:pt x="19" y="79"/>
                      <a:pt x="19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2"/>
                      <a:pt x="19" y="69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Freeform 269"/>
              <p:cNvSpPr>
                <a:spLocks/>
              </p:cNvSpPr>
              <p:nvPr/>
            </p:nvSpPr>
            <p:spPr bwMode="auto">
              <a:xfrm>
                <a:off x="1658938" y="5365750"/>
                <a:ext cx="68263" cy="2698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1 h 4"/>
                  <a:gd name="T14" fmla="*/ 10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Freeform 270"/>
              <p:cNvSpPr>
                <a:spLocks/>
              </p:cNvSpPr>
              <p:nvPr/>
            </p:nvSpPr>
            <p:spPr bwMode="auto">
              <a:xfrm>
                <a:off x="1619250" y="5473700"/>
                <a:ext cx="114300" cy="26987"/>
              </a:xfrm>
              <a:custGeom>
                <a:avLst/>
                <a:gdLst>
                  <a:gd name="T0" fmla="*/ 17 w 17"/>
                  <a:gd name="T1" fmla="*/ 0 h 4"/>
                  <a:gd name="T2" fmla="*/ 17 w 17"/>
                  <a:gd name="T3" fmla="*/ 0 h 4"/>
                  <a:gd name="T4" fmla="*/ 1 w 17"/>
                  <a:gd name="T5" fmla="*/ 2 h 4"/>
                  <a:gd name="T6" fmla="*/ 0 w 17"/>
                  <a:gd name="T7" fmla="*/ 2 h 4"/>
                  <a:gd name="T8" fmla="*/ 1 w 17"/>
                  <a:gd name="T9" fmla="*/ 3 h 4"/>
                  <a:gd name="T10" fmla="*/ 17 w 17"/>
                  <a:gd name="T11" fmla="*/ 4 h 4"/>
                  <a:gd name="T12" fmla="*/ 17 w 17"/>
                  <a:gd name="T13" fmla="*/ 2 h 4"/>
                  <a:gd name="T14" fmla="*/ 17 w 17"/>
                  <a:gd name="T15" fmla="*/ 2 h 4"/>
                  <a:gd name="T16" fmla="*/ 17 w 1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794" name="组合 793"/>
          <p:cNvGrpSpPr/>
          <p:nvPr/>
        </p:nvGrpSpPr>
        <p:grpSpPr>
          <a:xfrm>
            <a:off x="692063" y="276554"/>
            <a:ext cx="2547937" cy="1654175"/>
            <a:chOff x="960438" y="285750"/>
            <a:chExt cx="2547937" cy="1654175"/>
          </a:xfrm>
        </p:grpSpPr>
        <p:sp>
          <p:nvSpPr>
            <p:cNvPr id="675" name="Freeform 418"/>
            <p:cNvSpPr>
              <a:spLocks/>
            </p:cNvSpPr>
            <p:nvPr/>
          </p:nvSpPr>
          <p:spPr bwMode="auto">
            <a:xfrm>
              <a:off x="1423988" y="320675"/>
              <a:ext cx="960437" cy="738188"/>
            </a:xfrm>
            <a:custGeom>
              <a:avLst/>
              <a:gdLst>
                <a:gd name="T0" fmla="*/ 141 w 141"/>
                <a:gd name="T1" fmla="*/ 107 h 107"/>
                <a:gd name="T2" fmla="*/ 63 w 141"/>
                <a:gd name="T3" fmla="*/ 56 h 107"/>
                <a:gd name="T4" fmla="*/ 23 w 141"/>
                <a:gd name="T5" fmla="*/ 1 h 107"/>
                <a:gd name="T6" fmla="*/ 30 w 141"/>
                <a:gd name="T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7">
                  <a:moveTo>
                    <a:pt x="141" y="107"/>
                  </a:moveTo>
                  <a:cubicBezTo>
                    <a:pt x="138" y="106"/>
                    <a:pt x="124" y="65"/>
                    <a:pt x="63" y="56"/>
                  </a:cubicBezTo>
                  <a:cubicBezTo>
                    <a:pt x="3" y="47"/>
                    <a:pt x="0" y="3"/>
                    <a:pt x="23" y="1"/>
                  </a:cubicBezTo>
                  <a:cubicBezTo>
                    <a:pt x="47" y="0"/>
                    <a:pt x="40" y="18"/>
                    <a:pt x="30" y="2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419"/>
            <p:cNvSpPr>
              <a:spLocks/>
            </p:cNvSpPr>
            <p:nvPr/>
          </p:nvSpPr>
          <p:spPr bwMode="auto">
            <a:xfrm>
              <a:off x="1327150" y="306388"/>
              <a:ext cx="347662" cy="358775"/>
            </a:xfrm>
            <a:custGeom>
              <a:avLst/>
              <a:gdLst>
                <a:gd name="T0" fmla="*/ 51 w 51"/>
                <a:gd name="T1" fmla="*/ 52 h 52"/>
                <a:gd name="T2" fmla="*/ 21 w 51"/>
                <a:gd name="T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1" h="52">
                  <a:moveTo>
                    <a:pt x="51" y="52"/>
                  </a:moveTo>
                  <a:cubicBezTo>
                    <a:pt x="0" y="25"/>
                    <a:pt x="20" y="0"/>
                    <a:pt x="21" y="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420"/>
            <p:cNvSpPr>
              <a:spLocks/>
            </p:cNvSpPr>
            <p:nvPr/>
          </p:nvSpPr>
          <p:spPr bwMode="auto">
            <a:xfrm>
              <a:off x="1566863" y="382588"/>
              <a:ext cx="136525" cy="111125"/>
            </a:xfrm>
            <a:custGeom>
              <a:avLst/>
              <a:gdLst>
                <a:gd name="T0" fmla="*/ 20 w 20"/>
                <a:gd name="T1" fmla="*/ 0 h 16"/>
                <a:gd name="T2" fmla="*/ 11 w 20"/>
                <a:gd name="T3" fmla="*/ 4 h 16"/>
                <a:gd name="T4" fmla="*/ 7 w 20"/>
                <a:gd name="T5" fmla="*/ 15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0"/>
                    <a:pt x="17" y="4"/>
                    <a:pt x="11" y="4"/>
                  </a:cubicBezTo>
                  <a:cubicBezTo>
                    <a:pt x="4" y="4"/>
                    <a:pt x="0" y="12"/>
                    <a:pt x="7" y="15"/>
                  </a:cubicBezTo>
                  <a:cubicBezTo>
                    <a:pt x="13" y="16"/>
                    <a:pt x="18" y="10"/>
                    <a:pt x="2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421"/>
            <p:cNvSpPr>
              <a:spLocks/>
            </p:cNvSpPr>
            <p:nvPr/>
          </p:nvSpPr>
          <p:spPr bwMode="auto">
            <a:xfrm>
              <a:off x="1423988" y="720725"/>
              <a:ext cx="428625" cy="1198563"/>
            </a:xfrm>
            <a:custGeom>
              <a:avLst/>
              <a:gdLst>
                <a:gd name="T0" fmla="*/ 15 w 63"/>
                <a:gd name="T1" fmla="*/ 0 h 174"/>
                <a:gd name="T2" fmla="*/ 21 w 63"/>
                <a:gd name="T3" fmla="*/ 93 h 174"/>
                <a:gd name="T4" fmla="*/ 50 w 63"/>
                <a:gd name="T5" fmla="*/ 155 h 174"/>
                <a:gd name="T6" fmla="*/ 37 w 63"/>
                <a:gd name="T7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74">
                  <a:moveTo>
                    <a:pt x="15" y="0"/>
                  </a:moveTo>
                  <a:cubicBezTo>
                    <a:pt x="15" y="3"/>
                    <a:pt x="43" y="36"/>
                    <a:pt x="21" y="93"/>
                  </a:cubicBezTo>
                  <a:cubicBezTo>
                    <a:pt x="0" y="151"/>
                    <a:pt x="37" y="174"/>
                    <a:pt x="50" y="155"/>
                  </a:cubicBezTo>
                  <a:cubicBezTo>
                    <a:pt x="63" y="135"/>
                    <a:pt x="43" y="132"/>
                    <a:pt x="37" y="14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422"/>
            <p:cNvSpPr>
              <a:spLocks/>
            </p:cNvSpPr>
            <p:nvPr/>
          </p:nvSpPr>
          <p:spPr bwMode="auto">
            <a:xfrm>
              <a:off x="1511300" y="1539875"/>
              <a:ext cx="219075" cy="400050"/>
            </a:xfrm>
            <a:custGeom>
              <a:avLst/>
              <a:gdLst>
                <a:gd name="T0" fmla="*/ 2 w 32"/>
                <a:gd name="T1" fmla="*/ 0 h 58"/>
                <a:gd name="T2" fmla="*/ 32 w 32"/>
                <a:gd name="T3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" h="58">
                  <a:moveTo>
                    <a:pt x="2" y="0"/>
                  </a:moveTo>
                  <a:cubicBezTo>
                    <a:pt x="0" y="58"/>
                    <a:pt x="32" y="52"/>
                    <a:pt x="32" y="52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423"/>
            <p:cNvSpPr>
              <a:spLocks/>
            </p:cNvSpPr>
            <p:nvPr/>
          </p:nvSpPr>
          <p:spPr bwMode="auto">
            <a:xfrm>
              <a:off x="1635125" y="1630363"/>
              <a:ext cx="142875" cy="103188"/>
            </a:xfrm>
            <a:custGeom>
              <a:avLst/>
              <a:gdLst>
                <a:gd name="T0" fmla="*/ 21 w 21"/>
                <a:gd name="T1" fmla="*/ 4 h 15"/>
                <a:gd name="T2" fmla="*/ 13 w 21"/>
                <a:gd name="T3" fmla="*/ 10 h 15"/>
                <a:gd name="T4" fmla="*/ 2 w 21"/>
                <a:gd name="T5" fmla="*/ 8 h 15"/>
                <a:gd name="T6" fmla="*/ 21 w 21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5">
                  <a:moveTo>
                    <a:pt x="21" y="4"/>
                  </a:moveTo>
                  <a:cubicBezTo>
                    <a:pt x="21" y="4"/>
                    <a:pt x="16" y="5"/>
                    <a:pt x="13" y="10"/>
                  </a:cubicBezTo>
                  <a:cubicBezTo>
                    <a:pt x="10" y="15"/>
                    <a:pt x="0" y="15"/>
                    <a:pt x="2" y="8"/>
                  </a:cubicBezTo>
                  <a:cubicBezTo>
                    <a:pt x="3" y="2"/>
                    <a:pt x="11" y="0"/>
                    <a:pt x="21" y="4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Freeform 424"/>
            <p:cNvSpPr>
              <a:spLocks/>
            </p:cNvSpPr>
            <p:nvPr/>
          </p:nvSpPr>
          <p:spPr bwMode="auto">
            <a:xfrm>
              <a:off x="2295525" y="803275"/>
              <a:ext cx="817562" cy="903288"/>
            </a:xfrm>
            <a:custGeom>
              <a:avLst/>
              <a:gdLst>
                <a:gd name="T0" fmla="*/ 0 w 120"/>
                <a:gd name="T1" fmla="*/ 0 h 131"/>
                <a:gd name="T2" fmla="*/ 60 w 120"/>
                <a:gd name="T3" fmla="*/ 72 h 131"/>
                <a:gd name="T4" fmla="*/ 119 w 120"/>
                <a:gd name="T5" fmla="*/ 104 h 131"/>
                <a:gd name="T6" fmla="*/ 100 w 120"/>
                <a:gd name="T7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0" h="131">
                  <a:moveTo>
                    <a:pt x="0" y="0"/>
                  </a:moveTo>
                  <a:cubicBezTo>
                    <a:pt x="1" y="3"/>
                    <a:pt x="43" y="13"/>
                    <a:pt x="60" y="72"/>
                  </a:cubicBezTo>
                  <a:cubicBezTo>
                    <a:pt x="76" y="131"/>
                    <a:pt x="120" y="127"/>
                    <a:pt x="119" y="104"/>
                  </a:cubicBezTo>
                  <a:cubicBezTo>
                    <a:pt x="118" y="81"/>
                    <a:pt x="101" y="90"/>
                    <a:pt x="100" y="10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425"/>
            <p:cNvSpPr>
              <a:spLocks/>
            </p:cNvSpPr>
            <p:nvPr/>
          </p:nvSpPr>
          <p:spPr bwMode="auto">
            <a:xfrm>
              <a:off x="2773363" y="1465263"/>
              <a:ext cx="374650" cy="330200"/>
            </a:xfrm>
            <a:custGeom>
              <a:avLst/>
              <a:gdLst>
                <a:gd name="T0" fmla="*/ 0 w 55"/>
                <a:gd name="T1" fmla="*/ 0 h 48"/>
                <a:gd name="T2" fmla="*/ 54 w 55"/>
                <a:gd name="T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8">
                  <a:moveTo>
                    <a:pt x="0" y="0"/>
                  </a:moveTo>
                  <a:cubicBezTo>
                    <a:pt x="32" y="48"/>
                    <a:pt x="55" y="25"/>
                    <a:pt x="54" y="24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426"/>
            <p:cNvSpPr>
              <a:spLocks/>
            </p:cNvSpPr>
            <p:nvPr/>
          </p:nvSpPr>
          <p:spPr bwMode="auto">
            <a:xfrm>
              <a:off x="2936875" y="1409700"/>
              <a:ext cx="101600" cy="144463"/>
            </a:xfrm>
            <a:custGeom>
              <a:avLst/>
              <a:gdLst>
                <a:gd name="T0" fmla="*/ 15 w 15"/>
                <a:gd name="T1" fmla="*/ 0 h 21"/>
                <a:gd name="T2" fmla="*/ 13 w 15"/>
                <a:gd name="T3" fmla="*/ 9 h 21"/>
                <a:gd name="T4" fmla="*/ 2 w 15"/>
                <a:gd name="T5" fmla="*/ 14 h 21"/>
                <a:gd name="T6" fmla="*/ 15 w 1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15" y="0"/>
                  </a:moveTo>
                  <a:cubicBezTo>
                    <a:pt x="15" y="0"/>
                    <a:pt x="12" y="3"/>
                    <a:pt x="13" y="9"/>
                  </a:cubicBezTo>
                  <a:cubicBezTo>
                    <a:pt x="13" y="16"/>
                    <a:pt x="6" y="21"/>
                    <a:pt x="2" y="14"/>
                  </a:cubicBezTo>
                  <a:cubicBezTo>
                    <a:pt x="0" y="9"/>
                    <a:pt x="5" y="3"/>
                    <a:pt x="15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427"/>
            <p:cNvSpPr>
              <a:spLocks/>
            </p:cNvSpPr>
            <p:nvPr/>
          </p:nvSpPr>
          <p:spPr bwMode="auto">
            <a:xfrm>
              <a:off x="2316163" y="473075"/>
              <a:ext cx="273050" cy="315913"/>
            </a:xfrm>
            <a:custGeom>
              <a:avLst/>
              <a:gdLst>
                <a:gd name="T0" fmla="*/ 40 w 40"/>
                <a:gd name="T1" fmla="*/ 22 h 46"/>
                <a:gd name="T2" fmla="*/ 32 w 40"/>
                <a:gd name="T3" fmla="*/ 17 h 46"/>
                <a:gd name="T4" fmla="*/ 37 w 40"/>
                <a:gd name="T5" fmla="*/ 5 h 46"/>
                <a:gd name="T6" fmla="*/ 23 w 40"/>
                <a:gd name="T7" fmla="*/ 8 h 46"/>
                <a:gd name="T8" fmla="*/ 17 w 40"/>
                <a:gd name="T9" fmla="*/ 0 h 46"/>
                <a:gd name="T10" fmla="*/ 13 w 40"/>
                <a:gd name="T11" fmla="*/ 9 h 46"/>
                <a:gd name="T12" fmla="*/ 11 w 40"/>
                <a:gd name="T13" fmla="*/ 12 h 46"/>
                <a:gd name="T14" fmla="*/ 5 w 40"/>
                <a:gd name="T15" fmla="*/ 10 h 46"/>
                <a:gd name="T16" fmla="*/ 3 w 40"/>
                <a:gd name="T17" fmla="*/ 22 h 46"/>
                <a:gd name="T18" fmla="*/ 10 w 40"/>
                <a:gd name="T19" fmla="*/ 37 h 46"/>
                <a:gd name="T20" fmla="*/ 24 w 40"/>
                <a:gd name="T21" fmla="*/ 42 h 46"/>
                <a:gd name="T22" fmla="*/ 32 w 40"/>
                <a:gd name="T23" fmla="*/ 40 h 46"/>
                <a:gd name="T24" fmla="*/ 27 w 40"/>
                <a:gd name="T25" fmla="*/ 28 h 46"/>
                <a:gd name="T26" fmla="*/ 40 w 40"/>
                <a:gd name="T2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46">
                  <a:moveTo>
                    <a:pt x="40" y="22"/>
                  </a:moveTo>
                  <a:cubicBezTo>
                    <a:pt x="34" y="22"/>
                    <a:pt x="32" y="17"/>
                    <a:pt x="32" y="17"/>
                  </a:cubicBezTo>
                  <a:cubicBezTo>
                    <a:pt x="38" y="12"/>
                    <a:pt x="37" y="5"/>
                    <a:pt x="37" y="5"/>
                  </a:cubicBezTo>
                  <a:cubicBezTo>
                    <a:pt x="27" y="3"/>
                    <a:pt x="23" y="8"/>
                    <a:pt x="23" y="8"/>
                  </a:cubicBezTo>
                  <a:cubicBezTo>
                    <a:pt x="27" y="2"/>
                    <a:pt x="17" y="0"/>
                    <a:pt x="17" y="0"/>
                  </a:cubicBezTo>
                  <a:cubicBezTo>
                    <a:pt x="18" y="3"/>
                    <a:pt x="16" y="7"/>
                    <a:pt x="13" y="9"/>
                  </a:cubicBezTo>
                  <a:cubicBezTo>
                    <a:pt x="11" y="11"/>
                    <a:pt x="12" y="11"/>
                    <a:pt x="11" y="12"/>
                  </a:cubicBezTo>
                  <a:cubicBezTo>
                    <a:pt x="10" y="8"/>
                    <a:pt x="5" y="10"/>
                    <a:pt x="5" y="10"/>
                  </a:cubicBezTo>
                  <a:cubicBezTo>
                    <a:pt x="9" y="13"/>
                    <a:pt x="4" y="18"/>
                    <a:pt x="3" y="22"/>
                  </a:cubicBezTo>
                  <a:cubicBezTo>
                    <a:pt x="0" y="35"/>
                    <a:pt x="9" y="36"/>
                    <a:pt x="10" y="37"/>
                  </a:cubicBezTo>
                  <a:cubicBezTo>
                    <a:pt x="15" y="46"/>
                    <a:pt x="20" y="45"/>
                    <a:pt x="24" y="42"/>
                  </a:cubicBezTo>
                  <a:cubicBezTo>
                    <a:pt x="28" y="39"/>
                    <a:pt x="32" y="40"/>
                    <a:pt x="32" y="40"/>
                  </a:cubicBezTo>
                  <a:cubicBezTo>
                    <a:pt x="31" y="32"/>
                    <a:pt x="27" y="28"/>
                    <a:pt x="27" y="28"/>
                  </a:cubicBezTo>
                  <a:cubicBezTo>
                    <a:pt x="37" y="28"/>
                    <a:pt x="40" y="22"/>
                    <a:pt x="4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428"/>
            <p:cNvSpPr>
              <a:spLocks/>
            </p:cNvSpPr>
            <p:nvPr/>
          </p:nvSpPr>
          <p:spPr bwMode="auto">
            <a:xfrm>
              <a:off x="2357438" y="568325"/>
              <a:ext cx="136525" cy="173038"/>
            </a:xfrm>
            <a:custGeom>
              <a:avLst/>
              <a:gdLst>
                <a:gd name="T0" fmla="*/ 0 w 20"/>
                <a:gd name="T1" fmla="*/ 23 h 25"/>
                <a:gd name="T2" fmla="*/ 1 w 20"/>
                <a:gd name="T3" fmla="*/ 22 h 25"/>
                <a:gd name="T4" fmla="*/ 3 w 20"/>
                <a:gd name="T5" fmla="*/ 19 h 25"/>
                <a:gd name="T6" fmla="*/ 6 w 20"/>
                <a:gd name="T7" fmla="*/ 15 h 25"/>
                <a:gd name="T8" fmla="*/ 9 w 20"/>
                <a:gd name="T9" fmla="*/ 10 h 25"/>
                <a:gd name="T10" fmla="*/ 13 w 20"/>
                <a:gd name="T11" fmla="*/ 6 h 25"/>
                <a:gd name="T12" fmla="*/ 17 w 20"/>
                <a:gd name="T13" fmla="*/ 2 h 25"/>
                <a:gd name="T14" fmla="*/ 20 w 20"/>
                <a:gd name="T15" fmla="*/ 0 h 25"/>
                <a:gd name="T16" fmla="*/ 17 w 20"/>
                <a:gd name="T17" fmla="*/ 3 h 25"/>
                <a:gd name="T18" fmla="*/ 14 w 20"/>
                <a:gd name="T19" fmla="*/ 7 h 25"/>
                <a:gd name="T20" fmla="*/ 11 w 20"/>
                <a:gd name="T21" fmla="*/ 11 h 25"/>
                <a:gd name="T22" fmla="*/ 8 w 20"/>
                <a:gd name="T23" fmla="*/ 16 h 25"/>
                <a:gd name="T24" fmla="*/ 6 w 20"/>
                <a:gd name="T25" fmla="*/ 21 h 25"/>
                <a:gd name="T26" fmla="*/ 5 w 20"/>
                <a:gd name="T27" fmla="*/ 24 h 25"/>
                <a:gd name="T28" fmla="*/ 5 w 20"/>
                <a:gd name="T29" fmla="*/ 25 h 25"/>
                <a:gd name="T30" fmla="*/ 0 w 20"/>
                <a:gd name="T3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5">
                  <a:moveTo>
                    <a:pt x="0" y="23"/>
                  </a:moveTo>
                  <a:cubicBezTo>
                    <a:pt x="0" y="23"/>
                    <a:pt x="1" y="23"/>
                    <a:pt x="1" y="22"/>
                  </a:cubicBezTo>
                  <a:cubicBezTo>
                    <a:pt x="1" y="21"/>
                    <a:pt x="2" y="20"/>
                    <a:pt x="3" y="19"/>
                  </a:cubicBezTo>
                  <a:cubicBezTo>
                    <a:pt x="4" y="18"/>
                    <a:pt x="5" y="16"/>
                    <a:pt x="6" y="15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0" y="9"/>
                    <a:pt x="12" y="7"/>
                    <a:pt x="13" y="6"/>
                  </a:cubicBezTo>
                  <a:cubicBezTo>
                    <a:pt x="14" y="5"/>
                    <a:pt x="15" y="3"/>
                    <a:pt x="17" y="2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1"/>
                    <a:pt x="17" y="3"/>
                  </a:cubicBezTo>
                  <a:cubicBezTo>
                    <a:pt x="16" y="4"/>
                    <a:pt x="15" y="5"/>
                    <a:pt x="14" y="7"/>
                  </a:cubicBezTo>
                  <a:cubicBezTo>
                    <a:pt x="13" y="8"/>
                    <a:pt x="12" y="10"/>
                    <a:pt x="11" y="11"/>
                  </a:cubicBezTo>
                  <a:cubicBezTo>
                    <a:pt x="10" y="13"/>
                    <a:pt x="9" y="15"/>
                    <a:pt x="8" y="16"/>
                  </a:cubicBezTo>
                  <a:cubicBezTo>
                    <a:pt x="8" y="18"/>
                    <a:pt x="7" y="20"/>
                    <a:pt x="6" y="21"/>
                  </a:cubicBezTo>
                  <a:cubicBezTo>
                    <a:pt x="6" y="22"/>
                    <a:pt x="5" y="23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429"/>
            <p:cNvSpPr>
              <a:spLocks/>
            </p:cNvSpPr>
            <p:nvPr/>
          </p:nvSpPr>
          <p:spPr bwMode="auto">
            <a:xfrm>
              <a:off x="1184275" y="1430338"/>
              <a:ext cx="306387" cy="255588"/>
            </a:xfrm>
            <a:custGeom>
              <a:avLst/>
              <a:gdLst>
                <a:gd name="T0" fmla="*/ 16 w 45"/>
                <a:gd name="T1" fmla="*/ 37 h 37"/>
                <a:gd name="T2" fmla="*/ 13 w 45"/>
                <a:gd name="T3" fmla="*/ 28 h 37"/>
                <a:gd name="T4" fmla="*/ 0 w 45"/>
                <a:gd name="T5" fmla="*/ 31 h 37"/>
                <a:gd name="T6" fmla="*/ 7 w 45"/>
                <a:gd name="T7" fmla="*/ 17 h 37"/>
                <a:gd name="T8" fmla="*/ 0 w 45"/>
                <a:gd name="T9" fmla="*/ 10 h 37"/>
                <a:gd name="T10" fmla="*/ 10 w 45"/>
                <a:gd name="T11" fmla="*/ 8 h 37"/>
                <a:gd name="T12" fmla="*/ 13 w 45"/>
                <a:gd name="T13" fmla="*/ 7 h 37"/>
                <a:gd name="T14" fmla="*/ 12 w 45"/>
                <a:gd name="T15" fmla="*/ 0 h 37"/>
                <a:gd name="T16" fmla="*/ 24 w 45"/>
                <a:gd name="T17" fmla="*/ 1 h 37"/>
                <a:gd name="T18" fmla="*/ 37 w 45"/>
                <a:gd name="T19" fmla="*/ 11 h 37"/>
                <a:gd name="T20" fmla="*/ 39 w 45"/>
                <a:gd name="T21" fmla="*/ 26 h 37"/>
                <a:gd name="T22" fmla="*/ 36 w 45"/>
                <a:gd name="T23" fmla="*/ 33 h 37"/>
                <a:gd name="T24" fmla="*/ 25 w 45"/>
                <a:gd name="T25" fmla="*/ 25 h 37"/>
                <a:gd name="T26" fmla="*/ 16 w 45"/>
                <a:gd name="T2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37">
                  <a:moveTo>
                    <a:pt x="16" y="37"/>
                  </a:moveTo>
                  <a:cubicBezTo>
                    <a:pt x="17" y="31"/>
                    <a:pt x="13" y="28"/>
                    <a:pt x="13" y="28"/>
                  </a:cubicBezTo>
                  <a:cubicBezTo>
                    <a:pt x="7" y="33"/>
                    <a:pt x="0" y="31"/>
                    <a:pt x="0" y="31"/>
                  </a:cubicBezTo>
                  <a:cubicBezTo>
                    <a:pt x="0" y="20"/>
                    <a:pt x="7" y="17"/>
                    <a:pt x="7" y="17"/>
                  </a:cubicBezTo>
                  <a:cubicBezTo>
                    <a:pt x="0" y="20"/>
                    <a:pt x="0" y="10"/>
                    <a:pt x="0" y="10"/>
                  </a:cubicBezTo>
                  <a:cubicBezTo>
                    <a:pt x="2" y="11"/>
                    <a:pt x="7" y="10"/>
                    <a:pt x="10" y="8"/>
                  </a:cubicBezTo>
                  <a:cubicBezTo>
                    <a:pt x="12" y="6"/>
                    <a:pt x="12" y="7"/>
                    <a:pt x="13" y="7"/>
                  </a:cubicBezTo>
                  <a:cubicBezTo>
                    <a:pt x="9" y="4"/>
                    <a:pt x="12" y="0"/>
                    <a:pt x="12" y="0"/>
                  </a:cubicBezTo>
                  <a:cubicBezTo>
                    <a:pt x="15" y="4"/>
                    <a:pt x="20" y="1"/>
                    <a:pt x="24" y="1"/>
                  </a:cubicBezTo>
                  <a:cubicBezTo>
                    <a:pt x="37" y="1"/>
                    <a:pt x="37" y="10"/>
                    <a:pt x="37" y="11"/>
                  </a:cubicBezTo>
                  <a:cubicBezTo>
                    <a:pt x="45" y="17"/>
                    <a:pt x="43" y="23"/>
                    <a:pt x="39" y="26"/>
                  </a:cubicBezTo>
                  <a:cubicBezTo>
                    <a:pt x="35" y="29"/>
                    <a:pt x="36" y="33"/>
                    <a:pt x="36" y="33"/>
                  </a:cubicBezTo>
                  <a:cubicBezTo>
                    <a:pt x="28" y="30"/>
                    <a:pt x="25" y="25"/>
                    <a:pt x="25" y="25"/>
                  </a:cubicBezTo>
                  <a:cubicBezTo>
                    <a:pt x="23" y="35"/>
                    <a:pt x="16" y="37"/>
                    <a:pt x="16" y="3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430"/>
            <p:cNvSpPr>
              <a:spLocks/>
            </p:cNvSpPr>
            <p:nvPr/>
          </p:nvSpPr>
          <p:spPr bwMode="auto">
            <a:xfrm>
              <a:off x="1258888" y="1477963"/>
              <a:ext cx="192087" cy="104775"/>
            </a:xfrm>
            <a:custGeom>
              <a:avLst/>
              <a:gdLst>
                <a:gd name="T0" fmla="*/ 28 w 28"/>
                <a:gd name="T1" fmla="*/ 5 h 15"/>
                <a:gd name="T2" fmla="*/ 27 w 28"/>
                <a:gd name="T3" fmla="*/ 5 h 15"/>
                <a:gd name="T4" fmla="*/ 24 w 28"/>
                <a:gd name="T5" fmla="*/ 6 h 15"/>
                <a:gd name="T6" fmla="*/ 19 w 28"/>
                <a:gd name="T7" fmla="*/ 7 h 15"/>
                <a:gd name="T8" fmla="*/ 14 w 28"/>
                <a:gd name="T9" fmla="*/ 8 h 15"/>
                <a:gd name="T10" fmla="*/ 8 w 28"/>
                <a:gd name="T11" fmla="*/ 10 h 15"/>
                <a:gd name="T12" fmla="*/ 4 w 28"/>
                <a:gd name="T13" fmla="*/ 12 h 15"/>
                <a:gd name="T14" fmla="*/ 0 w 28"/>
                <a:gd name="T15" fmla="*/ 15 h 15"/>
                <a:gd name="T16" fmla="*/ 4 w 28"/>
                <a:gd name="T17" fmla="*/ 12 h 15"/>
                <a:gd name="T18" fmla="*/ 8 w 28"/>
                <a:gd name="T19" fmla="*/ 9 h 15"/>
                <a:gd name="T20" fmla="*/ 13 w 28"/>
                <a:gd name="T21" fmla="*/ 6 h 15"/>
                <a:gd name="T22" fmla="*/ 18 w 28"/>
                <a:gd name="T23" fmla="*/ 4 h 15"/>
                <a:gd name="T24" fmla="*/ 23 w 28"/>
                <a:gd name="T25" fmla="*/ 2 h 15"/>
                <a:gd name="T26" fmla="*/ 26 w 28"/>
                <a:gd name="T27" fmla="*/ 1 h 15"/>
                <a:gd name="T28" fmla="*/ 28 w 28"/>
                <a:gd name="T29" fmla="*/ 0 h 15"/>
                <a:gd name="T30" fmla="*/ 28 w 28"/>
                <a:gd name="T3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5">
                  <a:moveTo>
                    <a:pt x="28" y="5"/>
                  </a:moveTo>
                  <a:cubicBezTo>
                    <a:pt x="28" y="5"/>
                    <a:pt x="28" y="5"/>
                    <a:pt x="27" y="5"/>
                  </a:cubicBezTo>
                  <a:cubicBezTo>
                    <a:pt x="26" y="5"/>
                    <a:pt x="25" y="5"/>
                    <a:pt x="24" y="6"/>
                  </a:cubicBezTo>
                  <a:cubicBezTo>
                    <a:pt x="22" y="6"/>
                    <a:pt x="21" y="6"/>
                    <a:pt x="19" y="7"/>
                  </a:cubicBezTo>
                  <a:cubicBezTo>
                    <a:pt x="17" y="7"/>
                    <a:pt x="15" y="8"/>
                    <a:pt x="14" y="8"/>
                  </a:cubicBezTo>
                  <a:cubicBezTo>
                    <a:pt x="12" y="9"/>
                    <a:pt x="10" y="9"/>
                    <a:pt x="8" y="10"/>
                  </a:cubicBezTo>
                  <a:cubicBezTo>
                    <a:pt x="7" y="11"/>
                    <a:pt x="5" y="12"/>
                    <a:pt x="4" y="12"/>
                  </a:cubicBezTo>
                  <a:cubicBezTo>
                    <a:pt x="2" y="14"/>
                    <a:pt x="0" y="15"/>
                    <a:pt x="0" y="15"/>
                  </a:cubicBezTo>
                  <a:cubicBezTo>
                    <a:pt x="0" y="15"/>
                    <a:pt x="1" y="14"/>
                    <a:pt x="4" y="12"/>
                  </a:cubicBezTo>
                  <a:cubicBezTo>
                    <a:pt x="5" y="11"/>
                    <a:pt x="6" y="10"/>
                    <a:pt x="8" y="9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5" y="5"/>
                    <a:pt x="16" y="4"/>
                    <a:pt x="18" y="4"/>
                  </a:cubicBezTo>
                  <a:cubicBezTo>
                    <a:pt x="20" y="3"/>
                    <a:pt x="21" y="2"/>
                    <a:pt x="23" y="2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7" y="1"/>
                    <a:pt x="28" y="0"/>
                    <a:pt x="28" y="0"/>
                  </a:cubicBezTo>
                  <a:lnTo>
                    <a:pt x="28" y="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431"/>
            <p:cNvSpPr>
              <a:spLocks/>
            </p:cNvSpPr>
            <p:nvPr/>
          </p:nvSpPr>
          <p:spPr bwMode="auto">
            <a:xfrm>
              <a:off x="960438" y="285750"/>
              <a:ext cx="312737" cy="290513"/>
            </a:xfrm>
            <a:custGeom>
              <a:avLst/>
              <a:gdLst>
                <a:gd name="T0" fmla="*/ 6 w 46"/>
                <a:gd name="T1" fmla="*/ 31 h 42"/>
                <a:gd name="T2" fmla="*/ 10 w 46"/>
                <a:gd name="T3" fmla="*/ 22 h 42"/>
                <a:gd name="T4" fmla="*/ 0 w 46"/>
                <a:gd name="T5" fmla="*/ 15 h 42"/>
                <a:gd name="T6" fmla="*/ 13 w 46"/>
                <a:gd name="T7" fmla="*/ 10 h 42"/>
                <a:gd name="T8" fmla="*/ 14 w 46"/>
                <a:gd name="T9" fmla="*/ 0 h 42"/>
                <a:gd name="T10" fmla="*/ 22 w 46"/>
                <a:gd name="T11" fmla="*/ 6 h 42"/>
                <a:gd name="T12" fmla="*/ 26 w 46"/>
                <a:gd name="T13" fmla="*/ 7 h 42"/>
                <a:gd name="T14" fmla="*/ 30 w 46"/>
                <a:gd name="T15" fmla="*/ 2 h 42"/>
                <a:gd name="T16" fmla="*/ 37 w 46"/>
                <a:gd name="T17" fmla="*/ 11 h 42"/>
                <a:gd name="T18" fmla="*/ 39 w 46"/>
                <a:gd name="T19" fmla="*/ 28 h 42"/>
                <a:gd name="T20" fmla="*/ 30 w 46"/>
                <a:gd name="T21" fmla="*/ 40 h 42"/>
                <a:gd name="T22" fmla="*/ 22 w 46"/>
                <a:gd name="T23" fmla="*/ 42 h 42"/>
                <a:gd name="T24" fmla="*/ 21 w 46"/>
                <a:gd name="T25" fmla="*/ 29 h 42"/>
                <a:gd name="T26" fmla="*/ 6 w 46"/>
                <a:gd name="T27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2">
                  <a:moveTo>
                    <a:pt x="6" y="31"/>
                  </a:moveTo>
                  <a:cubicBezTo>
                    <a:pt x="11" y="27"/>
                    <a:pt x="10" y="22"/>
                    <a:pt x="10" y="22"/>
                  </a:cubicBezTo>
                  <a:cubicBezTo>
                    <a:pt x="2" y="21"/>
                    <a:pt x="0" y="15"/>
                    <a:pt x="0" y="15"/>
                  </a:cubicBezTo>
                  <a:cubicBezTo>
                    <a:pt x="7" y="8"/>
                    <a:pt x="13" y="10"/>
                    <a:pt x="13" y="10"/>
                  </a:cubicBezTo>
                  <a:cubicBezTo>
                    <a:pt x="7" y="8"/>
                    <a:pt x="14" y="0"/>
                    <a:pt x="14" y="0"/>
                  </a:cubicBezTo>
                  <a:cubicBezTo>
                    <a:pt x="15" y="3"/>
                    <a:pt x="19" y="5"/>
                    <a:pt x="22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5" y="3"/>
                    <a:pt x="30" y="2"/>
                    <a:pt x="30" y="2"/>
                  </a:cubicBezTo>
                  <a:cubicBezTo>
                    <a:pt x="28" y="7"/>
                    <a:pt x="34" y="8"/>
                    <a:pt x="37" y="11"/>
                  </a:cubicBezTo>
                  <a:cubicBezTo>
                    <a:pt x="46" y="21"/>
                    <a:pt x="39" y="27"/>
                    <a:pt x="39" y="28"/>
                  </a:cubicBezTo>
                  <a:cubicBezTo>
                    <a:pt x="40" y="38"/>
                    <a:pt x="35" y="40"/>
                    <a:pt x="30" y="40"/>
                  </a:cubicBezTo>
                  <a:cubicBezTo>
                    <a:pt x="25" y="39"/>
                    <a:pt x="22" y="42"/>
                    <a:pt x="22" y="42"/>
                  </a:cubicBezTo>
                  <a:cubicBezTo>
                    <a:pt x="19" y="35"/>
                    <a:pt x="21" y="29"/>
                    <a:pt x="21" y="29"/>
                  </a:cubicBezTo>
                  <a:cubicBezTo>
                    <a:pt x="12" y="34"/>
                    <a:pt x="6" y="31"/>
                    <a:pt x="6" y="3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432"/>
            <p:cNvSpPr>
              <a:spLocks/>
            </p:cNvSpPr>
            <p:nvPr/>
          </p:nvSpPr>
          <p:spPr bwMode="auto">
            <a:xfrm>
              <a:off x="1047750" y="403225"/>
              <a:ext cx="204787" cy="90488"/>
            </a:xfrm>
            <a:custGeom>
              <a:avLst/>
              <a:gdLst>
                <a:gd name="T0" fmla="*/ 27 w 30"/>
                <a:gd name="T1" fmla="*/ 13 h 13"/>
                <a:gd name="T2" fmla="*/ 26 w 30"/>
                <a:gd name="T3" fmla="*/ 13 h 13"/>
                <a:gd name="T4" fmla="*/ 23 w 30"/>
                <a:gd name="T5" fmla="*/ 10 h 13"/>
                <a:gd name="T6" fmla="*/ 19 w 30"/>
                <a:gd name="T7" fmla="*/ 8 h 13"/>
                <a:gd name="T8" fmla="*/ 14 w 30"/>
                <a:gd name="T9" fmla="*/ 5 h 13"/>
                <a:gd name="T10" fmla="*/ 9 w 30"/>
                <a:gd name="T11" fmla="*/ 2 h 13"/>
                <a:gd name="T12" fmla="*/ 5 w 30"/>
                <a:gd name="T13" fmla="*/ 1 h 13"/>
                <a:gd name="T14" fmla="*/ 0 w 30"/>
                <a:gd name="T15" fmla="*/ 0 h 13"/>
                <a:gd name="T16" fmla="*/ 5 w 30"/>
                <a:gd name="T17" fmla="*/ 0 h 13"/>
                <a:gd name="T18" fmla="*/ 10 w 30"/>
                <a:gd name="T19" fmla="*/ 1 h 13"/>
                <a:gd name="T20" fmla="*/ 15 w 30"/>
                <a:gd name="T21" fmla="*/ 3 h 13"/>
                <a:gd name="T22" fmla="*/ 21 w 30"/>
                <a:gd name="T23" fmla="*/ 5 h 13"/>
                <a:gd name="T24" fmla="*/ 25 w 30"/>
                <a:gd name="T25" fmla="*/ 7 h 13"/>
                <a:gd name="T26" fmla="*/ 28 w 30"/>
                <a:gd name="T27" fmla="*/ 9 h 13"/>
                <a:gd name="T28" fmla="*/ 30 w 30"/>
                <a:gd name="T29" fmla="*/ 10 h 13"/>
                <a:gd name="T30" fmla="*/ 27 w 30"/>
                <a:gd name="T3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3">
                  <a:moveTo>
                    <a:pt x="27" y="13"/>
                  </a:moveTo>
                  <a:cubicBezTo>
                    <a:pt x="27" y="13"/>
                    <a:pt x="27" y="13"/>
                    <a:pt x="26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2" y="10"/>
                    <a:pt x="21" y="9"/>
                    <a:pt x="19" y="8"/>
                  </a:cubicBezTo>
                  <a:cubicBezTo>
                    <a:pt x="18" y="7"/>
                    <a:pt x="16" y="6"/>
                    <a:pt x="14" y="5"/>
                  </a:cubicBezTo>
                  <a:cubicBezTo>
                    <a:pt x="13" y="4"/>
                    <a:pt x="11" y="3"/>
                    <a:pt x="9" y="2"/>
                  </a:cubicBezTo>
                  <a:cubicBezTo>
                    <a:pt x="8" y="2"/>
                    <a:pt x="6" y="1"/>
                    <a:pt x="5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6" y="0"/>
                    <a:pt x="8" y="1"/>
                    <a:pt x="10" y="1"/>
                  </a:cubicBezTo>
                  <a:cubicBezTo>
                    <a:pt x="12" y="1"/>
                    <a:pt x="14" y="2"/>
                    <a:pt x="15" y="3"/>
                  </a:cubicBezTo>
                  <a:cubicBezTo>
                    <a:pt x="17" y="3"/>
                    <a:pt x="19" y="4"/>
                    <a:pt x="21" y="5"/>
                  </a:cubicBezTo>
                  <a:cubicBezTo>
                    <a:pt x="22" y="6"/>
                    <a:pt x="24" y="6"/>
                    <a:pt x="25" y="7"/>
                  </a:cubicBezTo>
                  <a:cubicBezTo>
                    <a:pt x="27" y="8"/>
                    <a:pt x="28" y="8"/>
                    <a:pt x="28" y="9"/>
                  </a:cubicBezTo>
                  <a:cubicBezTo>
                    <a:pt x="29" y="9"/>
                    <a:pt x="30" y="10"/>
                    <a:pt x="30" y="10"/>
                  </a:cubicBezTo>
                  <a:lnTo>
                    <a:pt x="27" y="1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433"/>
            <p:cNvSpPr>
              <a:spLocks/>
            </p:cNvSpPr>
            <p:nvPr/>
          </p:nvSpPr>
          <p:spPr bwMode="auto">
            <a:xfrm>
              <a:off x="3195638" y="1430338"/>
              <a:ext cx="312737" cy="296863"/>
            </a:xfrm>
            <a:custGeom>
              <a:avLst/>
              <a:gdLst>
                <a:gd name="T0" fmla="*/ 41 w 46"/>
                <a:gd name="T1" fmla="*/ 30 h 43"/>
                <a:gd name="T2" fmla="*/ 36 w 46"/>
                <a:gd name="T3" fmla="*/ 22 h 43"/>
                <a:gd name="T4" fmla="*/ 46 w 46"/>
                <a:gd name="T5" fmla="*/ 14 h 43"/>
                <a:gd name="T6" fmla="*/ 32 w 46"/>
                <a:gd name="T7" fmla="*/ 10 h 43"/>
                <a:gd name="T8" fmla="*/ 31 w 46"/>
                <a:gd name="T9" fmla="*/ 0 h 43"/>
                <a:gd name="T10" fmla="*/ 23 w 46"/>
                <a:gd name="T11" fmla="*/ 7 h 43"/>
                <a:gd name="T12" fmla="*/ 20 w 46"/>
                <a:gd name="T13" fmla="*/ 8 h 43"/>
                <a:gd name="T14" fmla="*/ 15 w 46"/>
                <a:gd name="T15" fmla="*/ 3 h 43"/>
                <a:gd name="T16" fmla="*/ 9 w 46"/>
                <a:gd name="T17" fmla="*/ 13 h 43"/>
                <a:gd name="T18" fmla="*/ 7 w 46"/>
                <a:gd name="T19" fmla="*/ 29 h 43"/>
                <a:gd name="T20" fmla="*/ 18 w 46"/>
                <a:gd name="T21" fmla="*/ 41 h 43"/>
                <a:gd name="T22" fmla="*/ 26 w 46"/>
                <a:gd name="T23" fmla="*/ 43 h 43"/>
                <a:gd name="T24" fmla="*/ 26 w 46"/>
                <a:gd name="T25" fmla="*/ 30 h 43"/>
                <a:gd name="T26" fmla="*/ 41 w 46"/>
                <a:gd name="T27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3">
                  <a:moveTo>
                    <a:pt x="41" y="30"/>
                  </a:moveTo>
                  <a:cubicBezTo>
                    <a:pt x="36" y="27"/>
                    <a:pt x="36" y="22"/>
                    <a:pt x="36" y="22"/>
                  </a:cubicBezTo>
                  <a:cubicBezTo>
                    <a:pt x="44" y="20"/>
                    <a:pt x="46" y="14"/>
                    <a:pt x="46" y="14"/>
                  </a:cubicBezTo>
                  <a:cubicBezTo>
                    <a:pt x="39" y="7"/>
                    <a:pt x="32" y="10"/>
                    <a:pt x="32" y="10"/>
                  </a:cubicBezTo>
                  <a:cubicBezTo>
                    <a:pt x="39" y="7"/>
                    <a:pt x="31" y="0"/>
                    <a:pt x="31" y="0"/>
                  </a:cubicBezTo>
                  <a:cubicBezTo>
                    <a:pt x="31" y="3"/>
                    <a:pt x="27" y="6"/>
                    <a:pt x="23" y="7"/>
                  </a:cubicBezTo>
                  <a:cubicBezTo>
                    <a:pt x="21" y="7"/>
                    <a:pt x="21" y="8"/>
                    <a:pt x="20" y="8"/>
                  </a:cubicBezTo>
                  <a:cubicBezTo>
                    <a:pt x="21" y="4"/>
                    <a:pt x="15" y="3"/>
                    <a:pt x="15" y="3"/>
                  </a:cubicBezTo>
                  <a:cubicBezTo>
                    <a:pt x="17" y="8"/>
                    <a:pt x="11" y="10"/>
                    <a:pt x="9" y="13"/>
                  </a:cubicBezTo>
                  <a:cubicBezTo>
                    <a:pt x="0" y="23"/>
                    <a:pt x="7" y="29"/>
                    <a:pt x="7" y="29"/>
                  </a:cubicBezTo>
                  <a:cubicBezTo>
                    <a:pt x="8" y="39"/>
                    <a:pt x="13" y="42"/>
                    <a:pt x="18" y="41"/>
                  </a:cubicBezTo>
                  <a:cubicBezTo>
                    <a:pt x="23" y="40"/>
                    <a:pt x="26" y="43"/>
                    <a:pt x="26" y="43"/>
                  </a:cubicBezTo>
                  <a:cubicBezTo>
                    <a:pt x="28" y="35"/>
                    <a:pt x="26" y="30"/>
                    <a:pt x="26" y="30"/>
                  </a:cubicBezTo>
                  <a:cubicBezTo>
                    <a:pt x="35" y="34"/>
                    <a:pt x="41" y="30"/>
                    <a:pt x="41" y="3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434"/>
            <p:cNvSpPr>
              <a:spLocks/>
            </p:cNvSpPr>
            <p:nvPr/>
          </p:nvSpPr>
          <p:spPr bwMode="auto">
            <a:xfrm>
              <a:off x="3222625" y="1539875"/>
              <a:ext cx="196850" cy="111125"/>
            </a:xfrm>
            <a:custGeom>
              <a:avLst/>
              <a:gdLst>
                <a:gd name="T0" fmla="*/ 0 w 29"/>
                <a:gd name="T1" fmla="*/ 12 h 16"/>
                <a:gd name="T2" fmla="*/ 1 w 29"/>
                <a:gd name="T3" fmla="*/ 12 h 16"/>
                <a:gd name="T4" fmla="*/ 4 w 29"/>
                <a:gd name="T5" fmla="*/ 10 h 16"/>
                <a:gd name="T6" fmla="*/ 9 w 29"/>
                <a:gd name="T7" fmla="*/ 7 h 16"/>
                <a:gd name="T8" fmla="*/ 14 w 29"/>
                <a:gd name="T9" fmla="*/ 5 h 16"/>
                <a:gd name="T10" fmla="*/ 19 w 29"/>
                <a:gd name="T11" fmla="*/ 2 h 16"/>
                <a:gd name="T12" fmla="*/ 24 w 29"/>
                <a:gd name="T13" fmla="*/ 1 h 16"/>
                <a:gd name="T14" fmla="*/ 29 w 29"/>
                <a:gd name="T15" fmla="*/ 0 h 16"/>
                <a:gd name="T16" fmla="*/ 24 w 29"/>
                <a:gd name="T17" fmla="*/ 2 h 16"/>
                <a:gd name="T18" fmla="*/ 20 w 29"/>
                <a:gd name="T19" fmla="*/ 4 h 16"/>
                <a:gd name="T20" fmla="*/ 15 w 29"/>
                <a:gd name="T21" fmla="*/ 7 h 16"/>
                <a:gd name="T22" fmla="*/ 10 w 29"/>
                <a:gd name="T23" fmla="*/ 10 h 16"/>
                <a:gd name="T24" fmla="*/ 7 w 29"/>
                <a:gd name="T25" fmla="*/ 13 h 16"/>
                <a:gd name="T26" fmla="*/ 4 w 29"/>
                <a:gd name="T27" fmla="*/ 15 h 16"/>
                <a:gd name="T28" fmla="*/ 3 w 29"/>
                <a:gd name="T29" fmla="*/ 16 h 16"/>
                <a:gd name="T30" fmla="*/ 0 w 29"/>
                <a:gd name="T3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6">
                  <a:moveTo>
                    <a:pt x="0" y="12"/>
                  </a:moveTo>
                  <a:cubicBezTo>
                    <a:pt x="0" y="12"/>
                    <a:pt x="1" y="12"/>
                    <a:pt x="1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6" y="9"/>
                    <a:pt x="7" y="8"/>
                    <a:pt x="9" y="7"/>
                  </a:cubicBezTo>
                  <a:cubicBezTo>
                    <a:pt x="10" y="6"/>
                    <a:pt x="12" y="5"/>
                    <a:pt x="14" y="5"/>
                  </a:cubicBezTo>
                  <a:cubicBezTo>
                    <a:pt x="16" y="4"/>
                    <a:pt x="18" y="3"/>
                    <a:pt x="19" y="2"/>
                  </a:cubicBezTo>
                  <a:cubicBezTo>
                    <a:pt x="21" y="2"/>
                    <a:pt x="23" y="1"/>
                    <a:pt x="24" y="1"/>
                  </a:cubicBezTo>
                  <a:cubicBezTo>
                    <a:pt x="27" y="1"/>
                    <a:pt x="29" y="0"/>
                    <a:pt x="29" y="0"/>
                  </a:cubicBezTo>
                  <a:cubicBezTo>
                    <a:pt x="29" y="0"/>
                    <a:pt x="27" y="1"/>
                    <a:pt x="24" y="2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8" y="5"/>
                    <a:pt x="17" y="6"/>
                    <a:pt x="15" y="7"/>
                  </a:cubicBezTo>
                  <a:cubicBezTo>
                    <a:pt x="13" y="8"/>
                    <a:pt x="12" y="9"/>
                    <a:pt x="10" y="10"/>
                  </a:cubicBezTo>
                  <a:cubicBezTo>
                    <a:pt x="9" y="11"/>
                    <a:pt x="8" y="12"/>
                    <a:pt x="7" y="13"/>
                  </a:cubicBezTo>
                  <a:cubicBezTo>
                    <a:pt x="6" y="14"/>
                    <a:pt x="5" y="15"/>
                    <a:pt x="4" y="15"/>
                  </a:cubicBezTo>
                  <a:cubicBezTo>
                    <a:pt x="3" y="16"/>
                    <a:pt x="3" y="16"/>
                    <a:pt x="3" y="16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435"/>
            <p:cNvSpPr>
              <a:spLocks/>
            </p:cNvSpPr>
            <p:nvPr/>
          </p:nvSpPr>
          <p:spPr bwMode="auto">
            <a:xfrm>
              <a:off x="1941513" y="465138"/>
              <a:ext cx="223837" cy="249238"/>
            </a:xfrm>
            <a:custGeom>
              <a:avLst/>
              <a:gdLst>
                <a:gd name="T0" fmla="*/ 2 w 33"/>
                <a:gd name="T1" fmla="*/ 8 h 36"/>
                <a:gd name="T2" fmla="*/ 21 w 33"/>
                <a:gd name="T3" fmla="*/ 9 h 36"/>
                <a:gd name="T4" fmla="*/ 33 w 33"/>
                <a:gd name="T5" fmla="*/ 17 h 36"/>
                <a:gd name="T6" fmla="*/ 26 w 33"/>
                <a:gd name="T7" fmla="*/ 25 h 36"/>
                <a:gd name="T8" fmla="*/ 0 w 33"/>
                <a:gd name="T9" fmla="*/ 28 h 36"/>
                <a:gd name="T10" fmla="*/ 2 w 33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6">
                  <a:moveTo>
                    <a:pt x="2" y="8"/>
                  </a:moveTo>
                  <a:cubicBezTo>
                    <a:pt x="2" y="8"/>
                    <a:pt x="12" y="0"/>
                    <a:pt x="21" y="9"/>
                  </a:cubicBezTo>
                  <a:cubicBezTo>
                    <a:pt x="27" y="16"/>
                    <a:pt x="33" y="17"/>
                    <a:pt x="33" y="17"/>
                  </a:cubicBezTo>
                  <a:cubicBezTo>
                    <a:pt x="33" y="17"/>
                    <a:pt x="30" y="22"/>
                    <a:pt x="26" y="25"/>
                  </a:cubicBezTo>
                  <a:cubicBezTo>
                    <a:pt x="26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436"/>
            <p:cNvSpPr>
              <a:spLocks/>
            </p:cNvSpPr>
            <p:nvPr/>
          </p:nvSpPr>
          <p:spPr bwMode="auto">
            <a:xfrm>
              <a:off x="1846263" y="520700"/>
              <a:ext cx="211137" cy="338138"/>
            </a:xfrm>
            <a:custGeom>
              <a:avLst/>
              <a:gdLst>
                <a:gd name="T0" fmla="*/ 10 w 31"/>
                <a:gd name="T1" fmla="*/ 12 h 49"/>
                <a:gd name="T2" fmla="*/ 27 w 31"/>
                <a:gd name="T3" fmla="*/ 19 h 49"/>
                <a:gd name="T4" fmla="*/ 30 w 31"/>
                <a:gd name="T5" fmla="*/ 34 h 49"/>
                <a:gd name="T6" fmla="*/ 29 w 31"/>
                <a:gd name="T7" fmla="*/ 42 h 49"/>
                <a:gd name="T8" fmla="*/ 3 w 31"/>
                <a:gd name="T9" fmla="*/ 25 h 49"/>
                <a:gd name="T10" fmla="*/ 1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10" y="12"/>
                  </a:moveTo>
                  <a:cubicBezTo>
                    <a:pt x="10" y="12"/>
                    <a:pt x="24" y="13"/>
                    <a:pt x="27" y="19"/>
                  </a:cubicBezTo>
                  <a:cubicBezTo>
                    <a:pt x="31" y="24"/>
                    <a:pt x="30" y="34"/>
                    <a:pt x="30" y="34"/>
                  </a:cubicBezTo>
                  <a:cubicBezTo>
                    <a:pt x="30" y="34"/>
                    <a:pt x="26" y="39"/>
                    <a:pt x="29" y="42"/>
                  </a:cubicBezTo>
                  <a:cubicBezTo>
                    <a:pt x="29" y="42"/>
                    <a:pt x="7" y="49"/>
                    <a:pt x="3" y="25"/>
                  </a:cubicBezTo>
                  <a:cubicBezTo>
                    <a:pt x="0" y="0"/>
                    <a:pt x="10" y="12"/>
                    <a:pt x="1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437"/>
            <p:cNvSpPr>
              <a:spLocks/>
            </p:cNvSpPr>
            <p:nvPr/>
          </p:nvSpPr>
          <p:spPr bwMode="auto">
            <a:xfrm>
              <a:off x="1885950" y="327025"/>
              <a:ext cx="219075" cy="276225"/>
            </a:xfrm>
            <a:custGeom>
              <a:avLst/>
              <a:gdLst>
                <a:gd name="T0" fmla="*/ 29 w 32"/>
                <a:gd name="T1" fmla="*/ 7 h 40"/>
                <a:gd name="T2" fmla="*/ 6 w 32"/>
                <a:gd name="T3" fmla="*/ 8 h 40"/>
                <a:gd name="T4" fmla="*/ 4 w 32"/>
                <a:gd name="T5" fmla="*/ 29 h 40"/>
                <a:gd name="T6" fmla="*/ 29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29" y="7"/>
                  </a:moveTo>
                  <a:cubicBezTo>
                    <a:pt x="29" y="7"/>
                    <a:pt x="11" y="0"/>
                    <a:pt x="6" y="8"/>
                  </a:cubicBezTo>
                  <a:cubicBezTo>
                    <a:pt x="0" y="19"/>
                    <a:pt x="4" y="29"/>
                    <a:pt x="4" y="29"/>
                  </a:cubicBezTo>
                  <a:cubicBezTo>
                    <a:pt x="4" y="29"/>
                    <a:pt x="32" y="40"/>
                    <a:pt x="29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438"/>
            <p:cNvSpPr>
              <a:spLocks/>
            </p:cNvSpPr>
            <p:nvPr/>
          </p:nvSpPr>
          <p:spPr bwMode="auto">
            <a:xfrm>
              <a:off x="1736725" y="320675"/>
              <a:ext cx="312737" cy="220663"/>
            </a:xfrm>
            <a:custGeom>
              <a:avLst/>
              <a:gdLst>
                <a:gd name="T0" fmla="*/ 10 w 46"/>
                <a:gd name="T1" fmla="*/ 0 h 32"/>
                <a:gd name="T2" fmla="*/ 5 w 46"/>
                <a:gd name="T3" fmla="*/ 22 h 32"/>
                <a:gd name="T4" fmla="*/ 22 w 46"/>
                <a:gd name="T5" fmla="*/ 30 h 32"/>
                <a:gd name="T6" fmla="*/ 10 w 4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2">
                  <a:moveTo>
                    <a:pt x="10" y="0"/>
                  </a:moveTo>
                  <a:cubicBezTo>
                    <a:pt x="10" y="0"/>
                    <a:pt x="0" y="14"/>
                    <a:pt x="5" y="22"/>
                  </a:cubicBezTo>
                  <a:cubicBezTo>
                    <a:pt x="11" y="32"/>
                    <a:pt x="22" y="30"/>
                    <a:pt x="22" y="30"/>
                  </a:cubicBezTo>
                  <a:cubicBezTo>
                    <a:pt x="22" y="30"/>
                    <a:pt x="46" y="8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439"/>
            <p:cNvSpPr>
              <a:spLocks/>
            </p:cNvSpPr>
            <p:nvPr/>
          </p:nvSpPr>
          <p:spPr bwMode="auto">
            <a:xfrm>
              <a:off x="1654175" y="376238"/>
              <a:ext cx="225425" cy="247650"/>
            </a:xfrm>
            <a:custGeom>
              <a:avLst/>
              <a:gdLst>
                <a:gd name="T0" fmla="*/ 0 w 33"/>
                <a:gd name="T1" fmla="*/ 23 h 36"/>
                <a:gd name="T2" fmla="*/ 11 w 33"/>
                <a:gd name="T3" fmla="*/ 36 h 36"/>
                <a:gd name="T4" fmla="*/ 30 w 33"/>
                <a:gd name="T5" fmla="*/ 33 h 36"/>
                <a:gd name="T6" fmla="*/ 0 w 33"/>
                <a:gd name="T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0" y="23"/>
                  </a:moveTo>
                  <a:cubicBezTo>
                    <a:pt x="0" y="23"/>
                    <a:pt x="2" y="36"/>
                    <a:pt x="11" y="36"/>
                  </a:cubicBezTo>
                  <a:cubicBezTo>
                    <a:pt x="23" y="36"/>
                    <a:pt x="30" y="33"/>
                    <a:pt x="30" y="33"/>
                  </a:cubicBezTo>
                  <a:cubicBezTo>
                    <a:pt x="33" y="26"/>
                    <a:pt x="21" y="0"/>
                    <a:pt x="0" y="2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440"/>
            <p:cNvSpPr>
              <a:spLocks/>
            </p:cNvSpPr>
            <p:nvPr/>
          </p:nvSpPr>
          <p:spPr bwMode="auto">
            <a:xfrm>
              <a:off x="1627188" y="582613"/>
              <a:ext cx="287337" cy="234950"/>
            </a:xfrm>
            <a:custGeom>
              <a:avLst/>
              <a:gdLst>
                <a:gd name="T0" fmla="*/ 15 w 42"/>
                <a:gd name="T1" fmla="*/ 29 h 34"/>
                <a:gd name="T2" fmla="*/ 35 w 42"/>
                <a:gd name="T3" fmla="*/ 25 h 34"/>
                <a:gd name="T4" fmla="*/ 37 w 42"/>
                <a:gd name="T5" fmla="*/ 4 h 34"/>
                <a:gd name="T6" fmla="*/ 15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15" y="29"/>
                  </a:moveTo>
                  <a:cubicBezTo>
                    <a:pt x="15" y="29"/>
                    <a:pt x="30" y="34"/>
                    <a:pt x="35" y="25"/>
                  </a:cubicBezTo>
                  <a:cubicBezTo>
                    <a:pt x="42" y="14"/>
                    <a:pt x="37" y="4"/>
                    <a:pt x="37" y="4"/>
                  </a:cubicBezTo>
                  <a:cubicBezTo>
                    <a:pt x="37" y="4"/>
                    <a:pt x="0" y="0"/>
                    <a:pt x="15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441"/>
            <p:cNvSpPr>
              <a:spLocks/>
            </p:cNvSpPr>
            <p:nvPr/>
          </p:nvSpPr>
          <p:spPr bwMode="auto">
            <a:xfrm>
              <a:off x="1825625" y="479425"/>
              <a:ext cx="157162" cy="165100"/>
            </a:xfrm>
            <a:custGeom>
              <a:avLst/>
              <a:gdLst>
                <a:gd name="T0" fmla="*/ 0 w 23"/>
                <a:gd name="T1" fmla="*/ 12 h 24"/>
                <a:gd name="T2" fmla="*/ 11 w 23"/>
                <a:gd name="T3" fmla="*/ 24 h 24"/>
                <a:gd name="T4" fmla="*/ 23 w 23"/>
                <a:gd name="T5" fmla="*/ 12 h 24"/>
                <a:gd name="T6" fmla="*/ 12 w 23"/>
                <a:gd name="T7" fmla="*/ 0 h 24"/>
                <a:gd name="T8" fmla="*/ 0 w 23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12"/>
                  </a:moveTo>
                  <a:cubicBezTo>
                    <a:pt x="0" y="18"/>
                    <a:pt x="5" y="24"/>
                    <a:pt x="11" y="24"/>
                  </a:cubicBezTo>
                  <a:cubicBezTo>
                    <a:pt x="18" y="24"/>
                    <a:pt x="23" y="18"/>
                    <a:pt x="23" y="12"/>
                  </a:cubicBezTo>
                  <a:cubicBezTo>
                    <a:pt x="23" y="5"/>
                    <a:pt x="18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Oval 442"/>
            <p:cNvSpPr>
              <a:spLocks noChangeArrowheads="1"/>
            </p:cNvSpPr>
            <p:nvPr/>
          </p:nvSpPr>
          <p:spPr bwMode="auto">
            <a:xfrm>
              <a:off x="1852613" y="514350"/>
              <a:ext cx="101600" cy="95250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443"/>
            <p:cNvSpPr>
              <a:spLocks/>
            </p:cNvSpPr>
            <p:nvPr/>
          </p:nvSpPr>
          <p:spPr bwMode="auto">
            <a:xfrm>
              <a:off x="1947863" y="388938"/>
              <a:ext cx="109537" cy="131763"/>
            </a:xfrm>
            <a:custGeom>
              <a:avLst/>
              <a:gdLst>
                <a:gd name="T0" fmla="*/ 1 w 16"/>
                <a:gd name="T1" fmla="*/ 17 h 19"/>
                <a:gd name="T2" fmla="*/ 4 w 16"/>
                <a:gd name="T3" fmla="*/ 15 h 19"/>
                <a:gd name="T4" fmla="*/ 7 w 16"/>
                <a:gd name="T5" fmla="*/ 13 h 19"/>
                <a:gd name="T6" fmla="*/ 10 w 16"/>
                <a:gd name="T7" fmla="*/ 10 h 19"/>
                <a:gd name="T8" fmla="*/ 12 w 16"/>
                <a:gd name="T9" fmla="*/ 6 h 19"/>
                <a:gd name="T10" fmla="*/ 13 w 16"/>
                <a:gd name="T11" fmla="*/ 5 h 19"/>
                <a:gd name="T12" fmla="*/ 14 w 16"/>
                <a:gd name="T13" fmla="*/ 3 h 19"/>
                <a:gd name="T14" fmla="*/ 16 w 16"/>
                <a:gd name="T15" fmla="*/ 0 h 19"/>
                <a:gd name="T16" fmla="*/ 15 w 16"/>
                <a:gd name="T17" fmla="*/ 3 h 19"/>
                <a:gd name="T18" fmla="*/ 14 w 16"/>
                <a:gd name="T19" fmla="*/ 5 h 19"/>
                <a:gd name="T20" fmla="*/ 13 w 16"/>
                <a:gd name="T21" fmla="*/ 7 h 19"/>
                <a:gd name="T22" fmla="*/ 10 w 16"/>
                <a:gd name="T23" fmla="*/ 10 h 19"/>
                <a:gd name="T24" fmla="*/ 8 w 16"/>
                <a:gd name="T25" fmla="*/ 14 h 19"/>
                <a:gd name="T26" fmla="*/ 5 w 16"/>
                <a:gd name="T27" fmla="*/ 16 h 19"/>
                <a:gd name="T28" fmla="*/ 2 w 16"/>
                <a:gd name="T29" fmla="*/ 19 h 19"/>
                <a:gd name="T30" fmla="*/ 2 w 16"/>
                <a:gd name="T31" fmla="*/ 19 h 19"/>
                <a:gd name="T32" fmla="*/ 1 w 16"/>
                <a:gd name="T33" fmla="*/ 18 h 19"/>
                <a:gd name="T34" fmla="*/ 1 w 16"/>
                <a:gd name="T35" fmla="*/ 17 h 19"/>
                <a:gd name="T36" fmla="*/ 1 w 16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5" y="15"/>
                    <a:pt x="6" y="14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11" y="9"/>
                    <a:pt x="12" y="8"/>
                    <a:pt x="12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5" y="1"/>
                    <a:pt x="16" y="0"/>
                    <a:pt x="16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10" y="12"/>
                    <a:pt x="9" y="13"/>
                    <a:pt x="8" y="14"/>
                  </a:cubicBezTo>
                  <a:cubicBezTo>
                    <a:pt x="7" y="15"/>
                    <a:pt x="6" y="16"/>
                    <a:pt x="5" y="16"/>
                  </a:cubicBezTo>
                  <a:cubicBezTo>
                    <a:pt x="3" y="18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0" y="18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444"/>
            <p:cNvSpPr>
              <a:spLocks/>
            </p:cNvSpPr>
            <p:nvPr/>
          </p:nvSpPr>
          <p:spPr bwMode="auto">
            <a:xfrm>
              <a:off x="1811338" y="361950"/>
              <a:ext cx="61912" cy="144463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3 h 21"/>
                <a:gd name="T4" fmla="*/ 3 w 9"/>
                <a:gd name="T5" fmla="*/ 10 h 21"/>
                <a:gd name="T6" fmla="*/ 5 w 9"/>
                <a:gd name="T7" fmla="*/ 14 h 21"/>
                <a:gd name="T8" fmla="*/ 7 w 9"/>
                <a:gd name="T9" fmla="*/ 17 h 21"/>
                <a:gd name="T10" fmla="*/ 9 w 9"/>
                <a:gd name="T11" fmla="*/ 19 h 21"/>
                <a:gd name="T12" fmla="*/ 9 w 9"/>
                <a:gd name="T13" fmla="*/ 19 h 21"/>
                <a:gd name="T14" fmla="*/ 8 w 9"/>
                <a:gd name="T15" fmla="*/ 21 h 21"/>
                <a:gd name="T16" fmla="*/ 7 w 9"/>
                <a:gd name="T17" fmla="*/ 21 h 21"/>
                <a:gd name="T18" fmla="*/ 7 w 9"/>
                <a:gd name="T19" fmla="*/ 21 h 21"/>
                <a:gd name="T20" fmla="*/ 5 w 9"/>
                <a:gd name="T21" fmla="*/ 18 h 21"/>
                <a:gd name="T22" fmla="*/ 3 w 9"/>
                <a:gd name="T23" fmla="*/ 14 h 21"/>
                <a:gd name="T24" fmla="*/ 2 w 9"/>
                <a:gd name="T25" fmla="*/ 11 h 21"/>
                <a:gd name="T26" fmla="*/ 0 w 9"/>
                <a:gd name="T27" fmla="*/ 3 h 21"/>
                <a:gd name="T28" fmla="*/ 0 w 9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1" y="5"/>
                    <a:pt x="2" y="8"/>
                    <a:pt x="3" y="10"/>
                  </a:cubicBezTo>
                  <a:cubicBezTo>
                    <a:pt x="4" y="11"/>
                    <a:pt x="4" y="13"/>
                    <a:pt x="5" y="14"/>
                  </a:cubicBezTo>
                  <a:cubicBezTo>
                    <a:pt x="6" y="15"/>
                    <a:pt x="6" y="16"/>
                    <a:pt x="7" y="17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1"/>
                    <a:pt x="8" y="21"/>
                  </a:cubicBezTo>
                  <a:cubicBezTo>
                    <a:pt x="8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6" y="19"/>
                    <a:pt x="5" y="18"/>
                  </a:cubicBezTo>
                  <a:cubicBezTo>
                    <a:pt x="4" y="17"/>
                    <a:pt x="4" y="16"/>
                    <a:pt x="3" y="14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445"/>
            <p:cNvSpPr>
              <a:spLocks/>
            </p:cNvSpPr>
            <p:nvPr/>
          </p:nvSpPr>
          <p:spPr bwMode="auto">
            <a:xfrm>
              <a:off x="1974850" y="568325"/>
              <a:ext cx="130175" cy="41275"/>
            </a:xfrm>
            <a:custGeom>
              <a:avLst/>
              <a:gdLst>
                <a:gd name="T0" fmla="*/ 19 w 19"/>
                <a:gd name="T1" fmla="*/ 4 h 6"/>
                <a:gd name="T2" fmla="*/ 16 w 19"/>
                <a:gd name="T3" fmla="*/ 5 h 6"/>
                <a:gd name="T4" fmla="*/ 13 w 19"/>
                <a:gd name="T5" fmla="*/ 6 h 6"/>
                <a:gd name="T6" fmla="*/ 12 w 19"/>
                <a:gd name="T7" fmla="*/ 6 h 6"/>
                <a:gd name="T8" fmla="*/ 10 w 19"/>
                <a:gd name="T9" fmla="*/ 6 h 6"/>
                <a:gd name="T10" fmla="*/ 6 w 19"/>
                <a:gd name="T11" fmla="*/ 6 h 6"/>
                <a:gd name="T12" fmla="*/ 3 w 19"/>
                <a:gd name="T13" fmla="*/ 5 h 6"/>
                <a:gd name="T14" fmla="*/ 1 w 19"/>
                <a:gd name="T15" fmla="*/ 3 h 6"/>
                <a:gd name="T16" fmla="*/ 0 w 19"/>
                <a:gd name="T17" fmla="*/ 1 h 6"/>
                <a:gd name="T18" fmla="*/ 2 w 19"/>
                <a:gd name="T19" fmla="*/ 1 h 6"/>
                <a:gd name="T20" fmla="*/ 3 w 19"/>
                <a:gd name="T21" fmla="*/ 1 h 6"/>
                <a:gd name="T22" fmla="*/ 3 w 19"/>
                <a:gd name="T23" fmla="*/ 1 h 6"/>
                <a:gd name="T24" fmla="*/ 5 w 19"/>
                <a:gd name="T25" fmla="*/ 3 h 6"/>
                <a:gd name="T26" fmla="*/ 7 w 19"/>
                <a:gd name="T27" fmla="*/ 4 h 6"/>
                <a:gd name="T28" fmla="*/ 10 w 19"/>
                <a:gd name="T29" fmla="*/ 5 h 6"/>
                <a:gd name="T30" fmla="*/ 12 w 19"/>
                <a:gd name="T31" fmla="*/ 5 h 6"/>
                <a:gd name="T32" fmla="*/ 13 w 19"/>
                <a:gd name="T33" fmla="*/ 5 h 6"/>
                <a:gd name="T34" fmla="*/ 16 w 19"/>
                <a:gd name="T35" fmla="*/ 5 h 6"/>
                <a:gd name="T36" fmla="*/ 19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19" y="4"/>
                  </a:moveTo>
                  <a:cubicBezTo>
                    <a:pt x="19" y="4"/>
                    <a:pt x="18" y="5"/>
                    <a:pt x="16" y="5"/>
                  </a:cubicBezTo>
                  <a:cubicBezTo>
                    <a:pt x="15" y="6"/>
                    <a:pt x="14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9" y="6"/>
                    <a:pt x="7" y="6"/>
                    <a:pt x="6" y="6"/>
                  </a:cubicBezTo>
                  <a:cubicBezTo>
                    <a:pt x="5" y="6"/>
                    <a:pt x="4" y="5"/>
                    <a:pt x="3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4"/>
                    <a:pt x="10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7" y="5"/>
                    <a:pt x="19" y="4"/>
                    <a:pt x="19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3" name="Freeform 446"/>
            <p:cNvSpPr>
              <a:spLocks/>
            </p:cNvSpPr>
            <p:nvPr/>
          </p:nvSpPr>
          <p:spPr bwMode="auto">
            <a:xfrm>
              <a:off x="1885950" y="630238"/>
              <a:ext cx="115887" cy="158750"/>
            </a:xfrm>
            <a:custGeom>
              <a:avLst/>
              <a:gdLst>
                <a:gd name="T0" fmla="*/ 4 w 17"/>
                <a:gd name="T1" fmla="*/ 1 h 23"/>
                <a:gd name="T2" fmla="*/ 5 w 17"/>
                <a:gd name="T3" fmla="*/ 5 h 23"/>
                <a:gd name="T4" fmla="*/ 6 w 17"/>
                <a:gd name="T5" fmla="*/ 9 h 23"/>
                <a:gd name="T6" fmla="*/ 8 w 17"/>
                <a:gd name="T7" fmla="*/ 13 h 23"/>
                <a:gd name="T8" fmla="*/ 11 w 17"/>
                <a:gd name="T9" fmla="*/ 17 h 23"/>
                <a:gd name="T10" fmla="*/ 14 w 17"/>
                <a:gd name="T11" fmla="*/ 20 h 23"/>
                <a:gd name="T12" fmla="*/ 17 w 17"/>
                <a:gd name="T13" fmla="*/ 23 h 23"/>
                <a:gd name="T14" fmla="*/ 13 w 17"/>
                <a:gd name="T15" fmla="*/ 21 h 23"/>
                <a:gd name="T16" fmla="*/ 10 w 17"/>
                <a:gd name="T17" fmla="*/ 18 h 23"/>
                <a:gd name="T18" fmla="*/ 7 w 17"/>
                <a:gd name="T19" fmla="*/ 14 h 23"/>
                <a:gd name="T20" fmla="*/ 4 w 17"/>
                <a:gd name="T21" fmla="*/ 10 h 23"/>
                <a:gd name="T22" fmla="*/ 2 w 17"/>
                <a:gd name="T23" fmla="*/ 6 h 23"/>
                <a:gd name="T24" fmla="*/ 1 w 17"/>
                <a:gd name="T25" fmla="*/ 3 h 23"/>
                <a:gd name="T26" fmla="*/ 0 w 17"/>
                <a:gd name="T27" fmla="*/ 2 h 23"/>
                <a:gd name="T28" fmla="*/ 2 w 17"/>
                <a:gd name="T29" fmla="*/ 0 h 23"/>
                <a:gd name="T30" fmla="*/ 4 w 17"/>
                <a:gd name="T3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3">
                  <a:moveTo>
                    <a:pt x="4" y="1"/>
                  </a:moveTo>
                  <a:cubicBezTo>
                    <a:pt x="4" y="1"/>
                    <a:pt x="4" y="3"/>
                    <a:pt x="5" y="5"/>
                  </a:cubicBezTo>
                  <a:cubicBezTo>
                    <a:pt x="5" y="6"/>
                    <a:pt x="6" y="7"/>
                    <a:pt x="6" y="9"/>
                  </a:cubicBezTo>
                  <a:cubicBezTo>
                    <a:pt x="7" y="10"/>
                    <a:pt x="8" y="12"/>
                    <a:pt x="8" y="13"/>
                  </a:cubicBezTo>
                  <a:cubicBezTo>
                    <a:pt x="9" y="14"/>
                    <a:pt x="10" y="16"/>
                    <a:pt x="11" y="17"/>
                  </a:cubicBezTo>
                  <a:cubicBezTo>
                    <a:pt x="12" y="18"/>
                    <a:pt x="13" y="19"/>
                    <a:pt x="14" y="20"/>
                  </a:cubicBezTo>
                  <a:cubicBezTo>
                    <a:pt x="16" y="22"/>
                    <a:pt x="17" y="23"/>
                    <a:pt x="17" y="23"/>
                  </a:cubicBezTo>
                  <a:cubicBezTo>
                    <a:pt x="17" y="23"/>
                    <a:pt x="16" y="22"/>
                    <a:pt x="13" y="21"/>
                  </a:cubicBezTo>
                  <a:cubicBezTo>
                    <a:pt x="12" y="20"/>
                    <a:pt x="11" y="19"/>
                    <a:pt x="10" y="18"/>
                  </a:cubicBezTo>
                  <a:cubicBezTo>
                    <a:pt x="9" y="17"/>
                    <a:pt x="8" y="15"/>
                    <a:pt x="7" y="14"/>
                  </a:cubicBezTo>
                  <a:cubicBezTo>
                    <a:pt x="6" y="13"/>
                    <a:pt x="5" y="11"/>
                    <a:pt x="4" y="10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447"/>
            <p:cNvSpPr>
              <a:spLocks/>
            </p:cNvSpPr>
            <p:nvPr/>
          </p:nvSpPr>
          <p:spPr bwMode="auto">
            <a:xfrm>
              <a:off x="1743075" y="623888"/>
              <a:ext cx="103187" cy="117475"/>
            </a:xfrm>
            <a:custGeom>
              <a:avLst/>
              <a:gdLst>
                <a:gd name="T0" fmla="*/ 0 w 15"/>
                <a:gd name="T1" fmla="*/ 17 h 17"/>
                <a:gd name="T2" fmla="*/ 5 w 15"/>
                <a:gd name="T3" fmla="*/ 8 h 17"/>
                <a:gd name="T4" fmla="*/ 7 w 15"/>
                <a:gd name="T5" fmla="*/ 5 h 17"/>
                <a:gd name="T6" fmla="*/ 9 w 15"/>
                <a:gd name="T7" fmla="*/ 3 h 17"/>
                <a:gd name="T8" fmla="*/ 11 w 15"/>
                <a:gd name="T9" fmla="*/ 1 h 17"/>
                <a:gd name="T10" fmla="*/ 12 w 15"/>
                <a:gd name="T11" fmla="*/ 0 h 17"/>
                <a:gd name="T12" fmla="*/ 14 w 15"/>
                <a:gd name="T13" fmla="*/ 1 h 17"/>
                <a:gd name="T14" fmla="*/ 14 w 15"/>
                <a:gd name="T15" fmla="*/ 3 h 17"/>
                <a:gd name="T16" fmla="*/ 14 w 15"/>
                <a:gd name="T17" fmla="*/ 3 h 17"/>
                <a:gd name="T18" fmla="*/ 13 w 15"/>
                <a:gd name="T19" fmla="*/ 3 h 17"/>
                <a:gd name="T20" fmla="*/ 13 w 15"/>
                <a:gd name="T21" fmla="*/ 4 h 17"/>
                <a:gd name="T22" fmla="*/ 11 w 15"/>
                <a:gd name="T23" fmla="*/ 5 h 17"/>
                <a:gd name="T24" fmla="*/ 9 w 15"/>
                <a:gd name="T25" fmla="*/ 7 h 17"/>
                <a:gd name="T26" fmla="*/ 6 w 15"/>
                <a:gd name="T27" fmla="*/ 9 h 17"/>
                <a:gd name="T28" fmla="*/ 0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0" y="17"/>
                    <a:pt x="2" y="13"/>
                    <a:pt x="5" y="8"/>
                  </a:cubicBezTo>
                  <a:cubicBezTo>
                    <a:pt x="6" y="7"/>
                    <a:pt x="6" y="6"/>
                    <a:pt x="7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Freeform 448"/>
            <p:cNvSpPr>
              <a:spLocks/>
            </p:cNvSpPr>
            <p:nvPr/>
          </p:nvSpPr>
          <p:spPr bwMode="auto">
            <a:xfrm>
              <a:off x="1682750" y="520700"/>
              <a:ext cx="149225" cy="47625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8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9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2 w 22"/>
                <a:gd name="T29" fmla="*/ 2 h 7"/>
                <a:gd name="T30" fmla="*/ 10 w 22"/>
                <a:gd name="T31" fmla="*/ 2 h 7"/>
                <a:gd name="T32" fmla="*/ 6 w 22"/>
                <a:gd name="T33" fmla="*/ 2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7" y="1"/>
                    <a:pt x="18" y="1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8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449"/>
            <p:cNvSpPr>
              <a:spLocks/>
            </p:cNvSpPr>
            <p:nvPr/>
          </p:nvSpPr>
          <p:spPr bwMode="auto">
            <a:xfrm>
              <a:off x="3195638" y="912813"/>
              <a:ext cx="217487" cy="249238"/>
            </a:xfrm>
            <a:custGeom>
              <a:avLst/>
              <a:gdLst>
                <a:gd name="T0" fmla="*/ 2 w 32"/>
                <a:gd name="T1" fmla="*/ 8 h 36"/>
                <a:gd name="T2" fmla="*/ 21 w 32"/>
                <a:gd name="T3" fmla="*/ 9 h 36"/>
                <a:gd name="T4" fmla="*/ 32 w 32"/>
                <a:gd name="T5" fmla="*/ 16 h 36"/>
                <a:gd name="T6" fmla="*/ 26 w 32"/>
                <a:gd name="T7" fmla="*/ 25 h 36"/>
                <a:gd name="T8" fmla="*/ 0 w 32"/>
                <a:gd name="T9" fmla="*/ 28 h 36"/>
                <a:gd name="T10" fmla="*/ 2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2" y="8"/>
                  </a:moveTo>
                  <a:cubicBezTo>
                    <a:pt x="2" y="8"/>
                    <a:pt x="12" y="0"/>
                    <a:pt x="21" y="9"/>
                  </a:cubicBezTo>
                  <a:cubicBezTo>
                    <a:pt x="27" y="16"/>
                    <a:pt x="32" y="16"/>
                    <a:pt x="32" y="16"/>
                  </a:cubicBezTo>
                  <a:cubicBezTo>
                    <a:pt x="32" y="16"/>
                    <a:pt x="30" y="22"/>
                    <a:pt x="26" y="25"/>
                  </a:cubicBezTo>
                  <a:cubicBezTo>
                    <a:pt x="26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450"/>
            <p:cNvSpPr>
              <a:spLocks/>
            </p:cNvSpPr>
            <p:nvPr/>
          </p:nvSpPr>
          <p:spPr bwMode="auto">
            <a:xfrm>
              <a:off x="3092450" y="968375"/>
              <a:ext cx="219075" cy="338138"/>
            </a:xfrm>
            <a:custGeom>
              <a:avLst/>
              <a:gdLst>
                <a:gd name="T0" fmla="*/ 11 w 32"/>
                <a:gd name="T1" fmla="*/ 12 h 49"/>
                <a:gd name="T2" fmla="*/ 28 w 32"/>
                <a:gd name="T3" fmla="*/ 18 h 49"/>
                <a:gd name="T4" fmla="*/ 31 w 32"/>
                <a:gd name="T5" fmla="*/ 34 h 49"/>
                <a:gd name="T6" fmla="*/ 30 w 32"/>
                <a:gd name="T7" fmla="*/ 42 h 49"/>
                <a:gd name="T8" fmla="*/ 4 w 32"/>
                <a:gd name="T9" fmla="*/ 25 h 49"/>
                <a:gd name="T10" fmla="*/ 11 w 32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9">
                  <a:moveTo>
                    <a:pt x="11" y="12"/>
                  </a:moveTo>
                  <a:cubicBezTo>
                    <a:pt x="11" y="12"/>
                    <a:pt x="25" y="12"/>
                    <a:pt x="28" y="18"/>
                  </a:cubicBezTo>
                  <a:cubicBezTo>
                    <a:pt x="32" y="24"/>
                    <a:pt x="31" y="34"/>
                    <a:pt x="31" y="34"/>
                  </a:cubicBezTo>
                  <a:cubicBezTo>
                    <a:pt x="31" y="34"/>
                    <a:pt x="27" y="39"/>
                    <a:pt x="30" y="42"/>
                  </a:cubicBezTo>
                  <a:cubicBezTo>
                    <a:pt x="30" y="42"/>
                    <a:pt x="8" y="49"/>
                    <a:pt x="4" y="25"/>
                  </a:cubicBezTo>
                  <a:cubicBezTo>
                    <a:pt x="0" y="0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451"/>
            <p:cNvSpPr>
              <a:spLocks/>
            </p:cNvSpPr>
            <p:nvPr/>
          </p:nvSpPr>
          <p:spPr bwMode="auto">
            <a:xfrm>
              <a:off x="3140075" y="768350"/>
              <a:ext cx="219075" cy="282575"/>
            </a:xfrm>
            <a:custGeom>
              <a:avLst/>
              <a:gdLst>
                <a:gd name="T0" fmla="*/ 28 w 32"/>
                <a:gd name="T1" fmla="*/ 7 h 41"/>
                <a:gd name="T2" fmla="*/ 6 w 32"/>
                <a:gd name="T3" fmla="*/ 9 h 41"/>
                <a:gd name="T4" fmla="*/ 4 w 32"/>
                <a:gd name="T5" fmla="*/ 29 h 41"/>
                <a:gd name="T6" fmla="*/ 28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28" y="7"/>
                  </a:moveTo>
                  <a:cubicBezTo>
                    <a:pt x="28" y="7"/>
                    <a:pt x="11" y="0"/>
                    <a:pt x="6" y="9"/>
                  </a:cubicBezTo>
                  <a:cubicBezTo>
                    <a:pt x="0" y="20"/>
                    <a:pt x="4" y="29"/>
                    <a:pt x="4" y="29"/>
                  </a:cubicBezTo>
                  <a:cubicBezTo>
                    <a:pt x="4" y="29"/>
                    <a:pt x="32" y="41"/>
                    <a:pt x="28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452"/>
            <p:cNvSpPr>
              <a:spLocks/>
            </p:cNvSpPr>
            <p:nvPr/>
          </p:nvSpPr>
          <p:spPr bwMode="auto">
            <a:xfrm>
              <a:off x="2990850" y="762000"/>
              <a:ext cx="312737" cy="227013"/>
            </a:xfrm>
            <a:custGeom>
              <a:avLst/>
              <a:gdLst>
                <a:gd name="T0" fmla="*/ 10 w 46"/>
                <a:gd name="T1" fmla="*/ 0 h 33"/>
                <a:gd name="T2" fmla="*/ 5 w 46"/>
                <a:gd name="T3" fmla="*/ 23 h 33"/>
                <a:gd name="T4" fmla="*/ 22 w 46"/>
                <a:gd name="T5" fmla="*/ 30 h 33"/>
                <a:gd name="T6" fmla="*/ 10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10" y="0"/>
                  </a:moveTo>
                  <a:cubicBezTo>
                    <a:pt x="10" y="0"/>
                    <a:pt x="0" y="15"/>
                    <a:pt x="5" y="23"/>
                  </a:cubicBezTo>
                  <a:cubicBezTo>
                    <a:pt x="11" y="33"/>
                    <a:pt x="22" y="30"/>
                    <a:pt x="22" y="30"/>
                  </a:cubicBezTo>
                  <a:cubicBezTo>
                    <a:pt x="22" y="30"/>
                    <a:pt x="46" y="9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453"/>
            <p:cNvSpPr>
              <a:spLocks/>
            </p:cNvSpPr>
            <p:nvPr/>
          </p:nvSpPr>
          <p:spPr bwMode="auto">
            <a:xfrm>
              <a:off x="2908300" y="823913"/>
              <a:ext cx="219075" cy="247650"/>
            </a:xfrm>
            <a:custGeom>
              <a:avLst/>
              <a:gdLst>
                <a:gd name="T0" fmla="*/ 0 w 32"/>
                <a:gd name="T1" fmla="*/ 22 h 36"/>
                <a:gd name="T2" fmla="*/ 11 w 32"/>
                <a:gd name="T3" fmla="*/ 36 h 36"/>
                <a:gd name="T4" fmla="*/ 29 w 32"/>
                <a:gd name="T5" fmla="*/ 33 h 36"/>
                <a:gd name="T6" fmla="*/ 0 w 32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0" y="22"/>
                  </a:moveTo>
                  <a:cubicBezTo>
                    <a:pt x="0" y="22"/>
                    <a:pt x="2" y="36"/>
                    <a:pt x="11" y="36"/>
                  </a:cubicBezTo>
                  <a:cubicBezTo>
                    <a:pt x="23" y="36"/>
                    <a:pt x="29" y="33"/>
                    <a:pt x="29" y="33"/>
                  </a:cubicBezTo>
                  <a:cubicBezTo>
                    <a:pt x="32" y="25"/>
                    <a:pt x="21" y="0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454"/>
            <p:cNvSpPr>
              <a:spLocks/>
            </p:cNvSpPr>
            <p:nvPr/>
          </p:nvSpPr>
          <p:spPr bwMode="auto">
            <a:xfrm>
              <a:off x="2881313" y="1030288"/>
              <a:ext cx="287337" cy="234950"/>
            </a:xfrm>
            <a:custGeom>
              <a:avLst/>
              <a:gdLst>
                <a:gd name="T0" fmla="*/ 14 w 42"/>
                <a:gd name="T1" fmla="*/ 29 h 34"/>
                <a:gd name="T2" fmla="*/ 35 w 42"/>
                <a:gd name="T3" fmla="*/ 25 h 34"/>
                <a:gd name="T4" fmla="*/ 37 w 42"/>
                <a:gd name="T5" fmla="*/ 4 h 34"/>
                <a:gd name="T6" fmla="*/ 14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14" y="29"/>
                  </a:moveTo>
                  <a:cubicBezTo>
                    <a:pt x="14" y="29"/>
                    <a:pt x="30" y="34"/>
                    <a:pt x="35" y="25"/>
                  </a:cubicBezTo>
                  <a:cubicBezTo>
                    <a:pt x="42" y="14"/>
                    <a:pt x="37" y="4"/>
                    <a:pt x="37" y="4"/>
                  </a:cubicBezTo>
                  <a:cubicBezTo>
                    <a:pt x="37" y="4"/>
                    <a:pt x="0" y="0"/>
                    <a:pt x="14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Oval 455"/>
            <p:cNvSpPr>
              <a:spLocks noChangeArrowheads="1"/>
            </p:cNvSpPr>
            <p:nvPr/>
          </p:nvSpPr>
          <p:spPr bwMode="auto">
            <a:xfrm>
              <a:off x="3079750" y="927100"/>
              <a:ext cx="155575" cy="15875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Oval 456"/>
            <p:cNvSpPr>
              <a:spLocks noChangeArrowheads="1"/>
            </p:cNvSpPr>
            <p:nvPr/>
          </p:nvSpPr>
          <p:spPr bwMode="auto">
            <a:xfrm>
              <a:off x="3106738" y="954088"/>
              <a:ext cx="101600" cy="104775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457"/>
            <p:cNvSpPr>
              <a:spLocks/>
            </p:cNvSpPr>
            <p:nvPr/>
          </p:nvSpPr>
          <p:spPr bwMode="auto">
            <a:xfrm>
              <a:off x="3201988" y="838200"/>
              <a:ext cx="101600" cy="130175"/>
            </a:xfrm>
            <a:custGeom>
              <a:avLst/>
              <a:gdLst>
                <a:gd name="T0" fmla="*/ 1 w 15"/>
                <a:gd name="T1" fmla="*/ 17 h 19"/>
                <a:gd name="T2" fmla="*/ 4 w 15"/>
                <a:gd name="T3" fmla="*/ 15 h 19"/>
                <a:gd name="T4" fmla="*/ 7 w 15"/>
                <a:gd name="T5" fmla="*/ 13 h 19"/>
                <a:gd name="T6" fmla="*/ 10 w 15"/>
                <a:gd name="T7" fmla="*/ 10 h 19"/>
                <a:gd name="T8" fmla="*/ 12 w 15"/>
                <a:gd name="T9" fmla="*/ 6 h 19"/>
                <a:gd name="T10" fmla="*/ 13 w 15"/>
                <a:gd name="T11" fmla="*/ 5 h 19"/>
                <a:gd name="T12" fmla="*/ 14 w 15"/>
                <a:gd name="T13" fmla="*/ 3 h 19"/>
                <a:gd name="T14" fmla="*/ 15 w 15"/>
                <a:gd name="T15" fmla="*/ 0 h 19"/>
                <a:gd name="T16" fmla="*/ 14 w 15"/>
                <a:gd name="T17" fmla="*/ 3 h 19"/>
                <a:gd name="T18" fmla="*/ 14 w 15"/>
                <a:gd name="T19" fmla="*/ 5 h 19"/>
                <a:gd name="T20" fmla="*/ 13 w 15"/>
                <a:gd name="T21" fmla="*/ 7 h 19"/>
                <a:gd name="T22" fmla="*/ 10 w 15"/>
                <a:gd name="T23" fmla="*/ 10 h 19"/>
                <a:gd name="T24" fmla="*/ 7 w 15"/>
                <a:gd name="T25" fmla="*/ 13 h 19"/>
                <a:gd name="T26" fmla="*/ 5 w 15"/>
                <a:gd name="T27" fmla="*/ 16 h 19"/>
                <a:gd name="T28" fmla="*/ 2 w 15"/>
                <a:gd name="T29" fmla="*/ 18 h 19"/>
                <a:gd name="T30" fmla="*/ 2 w 15"/>
                <a:gd name="T31" fmla="*/ 18 h 19"/>
                <a:gd name="T32" fmla="*/ 0 w 15"/>
                <a:gd name="T33" fmla="*/ 18 h 19"/>
                <a:gd name="T34" fmla="*/ 1 w 15"/>
                <a:gd name="T35" fmla="*/ 17 h 19"/>
                <a:gd name="T36" fmla="*/ 1 w 15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10" y="8"/>
                    <a:pt x="11" y="7"/>
                    <a:pt x="12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4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2"/>
                    <a:pt x="7" y="13"/>
                  </a:cubicBezTo>
                  <a:cubicBezTo>
                    <a:pt x="6" y="14"/>
                    <a:pt x="5" y="15"/>
                    <a:pt x="5" y="16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458"/>
            <p:cNvSpPr>
              <a:spLocks/>
            </p:cNvSpPr>
            <p:nvPr/>
          </p:nvSpPr>
          <p:spPr bwMode="auto">
            <a:xfrm>
              <a:off x="3059113" y="809625"/>
              <a:ext cx="68262" cy="144463"/>
            </a:xfrm>
            <a:custGeom>
              <a:avLst/>
              <a:gdLst>
                <a:gd name="T0" fmla="*/ 0 w 10"/>
                <a:gd name="T1" fmla="*/ 0 h 21"/>
                <a:gd name="T2" fmla="*/ 1 w 10"/>
                <a:gd name="T3" fmla="*/ 3 h 21"/>
                <a:gd name="T4" fmla="*/ 4 w 10"/>
                <a:gd name="T5" fmla="*/ 10 h 21"/>
                <a:gd name="T6" fmla="*/ 6 w 10"/>
                <a:gd name="T7" fmla="*/ 13 h 21"/>
                <a:gd name="T8" fmla="*/ 7 w 10"/>
                <a:gd name="T9" fmla="*/ 16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21 h 21"/>
                <a:gd name="T16" fmla="*/ 7 w 10"/>
                <a:gd name="T17" fmla="*/ 21 h 21"/>
                <a:gd name="T18" fmla="*/ 7 w 10"/>
                <a:gd name="T19" fmla="*/ 20 h 21"/>
                <a:gd name="T20" fmla="*/ 6 w 10"/>
                <a:gd name="T21" fmla="*/ 17 h 21"/>
                <a:gd name="T22" fmla="*/ 4 w 10"/>
                <a:gd name="T23" fmla="*/ 14 h 21"/>
                <a:gd name="T24" fmla="*/ 3 w 10"/>
                <a:gd name="T25" fmla="*/ 10 h 21"/>
                <a:gd name="T26" fmla="*/ 1 w 10"/>
                <a:gd name="T27" fmla="*/ 3 h 21"/>
                <a:gd name="T28" fmla="*/ 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0"/>
                  </a:cubicBezTo>
                  <a:cubicBezTo>
                    <a:pt x="4" y="11"/>
                    <a:pt x="5" y="12"/>
                    <a:pt x="6" y="13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9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20"/>
                    <a:pt x="7" y="19"/>
                    <a:pt x="6" y="17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4" y="13"/>
                    <a:pt x="3" y="12"/>
                    <a:pt x="3" y="10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459"/>
            <p:cNvSpPr>
              <a:spLocks/>
            </p:cNvSpPr>
            <p:nvPr/>
          </p:nvSpPr>
          <p:spPr bwMode="auto">
            <a:xfrm>
              <a:off x="3228975" y="1017588"/>
              <a:ext cx="122237" cy="41275"/>
            </a:xfrm>
            <a:custGeom>
              <a:avLst/>
              <a:gdLst>
                <a:gd name="T0" fmla="*/ 18 w 18"/>
                <a:gd name="T1" fmla="*/ 4 h 6"/>
                <a:gd name="T2" fmla="*/ 16 w 18"/>
                <a:gd name="T3" fmla="*/ 5 h 6"/>
                <a:gd name="T4" fmla="*/ 13 w 18"/>
                <a:gd name="T5" fmla="*/ 6 h 6"/>
                <a:gd name="T6" fmla="*/ 11 w 18"/>
                <a:gd name="T7" fmla="*/ 6 h 6"/>
                <a:gd name="T8" fmla="*/ 10 w 18"/>
                <a:gd name="T9" fmla="*/ 6 h 6"/>
                <a:gd name="T10" fmla="*/ 6 w 18"/>
                <a:gd name="T11" fmla="*/ 6 h 6"/>
                <a:gd name="T12" fmla="*/ 3 w 18"/>
                <a:gd name="T13" fmla="*/ 5 h 6"/>
                <a:gd name="T14" fmla="*/ 1 w 18"/>
                <a:gd name="T15" fmla="*/ 3 h 6"/>
                <a:gd name="T16" fmla="*/ 0 w 18"/>
                <a:gd name="T17" fmla="*/ 1 h 6"/>
                <a:gd name="T18" fmla="*/ 2 w 18"/>
                <a:gd name="T19" fmla="*/ 0 h 6"/>
                <a:gd name="T20" fmla="*/ 2 w 18"/>
                <a:gd name="T21" fmla="*/ 1 h 6"/>
                <a:gd name="T22" fmla="*/ 3 w 18"/>
                <a:gd name="T23" fmla="*/ 1 h 6"/>
                <a:gd name="T24" fmla="*/ 5 w 18"/>
                <a:gd name="T25" fmla="*/ 2 h 6"/>
                <a:gd name="T26" fmla="*/ 7 w 18"/>
                <a:gd name="T27" fmla="*/ 4 h 6"/>
                <a:gd name="T28" fmla="*/ 10 w 18"/>
                <a:gd name="T29" fmla="*/ 5 h 6"/>
                <a:gd name="T30" fmla="*/ 11 w 18"/>
                <a:gd name="T31" fmla="*/ 5 h 6"/>
                <a:gd name="T32" fmla="*/ 13 w 18"/>
                <a:gd name="T33" fmla="*/ 5 h 6"/>
                <a:gd name="T34" fmla="*/ 16 w 18"/>
                <a:gd name="T35" fmla="*/ 5 h 6"/>
                <a:gd name="T36" fmla="*/ 18 w 18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6">
                  <a:moveTo>
                    <a:pt x="18" y="4"/>
                  </a:moveTo>
                  <a:cubicBezTo>
                    <a:pt x="18" y="4"/>
                    <a:pt x="17" y="5"/>
                    <a:pt x="16" y="5"/>
                  </a:cubicBezTo>
                  <a:cubicBezTo>
                    <a:pt x="15" y="5"/>
                    <a:pt x="14" y="6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5" y="2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4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7" y="4"/>
                    <a:pt x="18" y="4"/>
                    <a:pt x="18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460"/>
            <p:cNvSpPr>
              <a:spLocks/>
            </p:cNvSpPr>
            <p:nvPr/>
          </p:nvSpPr>
          <p:spPr bwMode="auto">
            <a:xfrm>
              <a:off x="3140075" y="1071563"/>
              <a:ext cx="115887" cy="165100"/>
            </a:xfrm>
            <a:custGeom>
              <a:avLst/>
              <a:gdLst>
                <a:gd name="T0" fmla="*/ 4 w 17"/>
                <a:gd name="T1" fmla="*/ 2 h 24"/>
                <a:gd name="T2" fmla="*/ 5 w 17"/>
                <a:gd name="T3" fmla="*/ 6 h 24"/>
                <a:gd name="T4" fmla="*/ 6 w 17"/>
                <a:gd name="T5" fmla="*/ 10 h 24"/>
                <a:gd name="T6" fmla="*/ 8 w 17"/>
                <a:gd name="T7" fmla="*/ 14 h 24"/>
                <a:gd name="T8" fmla="*/ 11 w 17"/>
                <a:gd name="T9" fmla="*/ 18 h 24"/>
                <a:gd name="T10" fmla="*/ 14 w 17"/>
                <a:gd name="T11" fmla="*/ 21 h 24"/>
                <a:gd name="T12" fmla="*/ 17 w 17"/>
                <a:gd name="T13" fmla="*/ 24 h 24"/>
                <a:gd name="T14" fmla="*/ 13 w 17"/>
                <a:gd name="T15" fmla="*/ 21 h 24"/>
                <a:gd name="T16" fmla="*/ 10 w 17"/>
                <a:gd name="T17" fmla="*/ 19 h 24"/>
                <a:gd name="T18" fmla="*/ 7 w 17"/>
                <a:gd name="T19" fmla="*/ 15 h 24"/>
                <a:gd name="T20" fmla="*/ 4 w 17"/>
                <a:gd name="T21" fmla="*/ 11 h 24"/>
                <a:gd name="T22" fmla="*/ 2 w 17"/>
                <a:gd name="T23" fmla="*/ 7 h 24"/>
                <a:gd name="T24" fmla="*/ 0 w 17"/>
                <a:gd name="T25" fmla="*/ 4 h 24"/>
                <a:gd name="T26" fmla="*/ 0 w 17"/>
                <a:gd name="T27" fmla="*/ 3 h 24"/>
                <a:gd name="T28" fmla="*/ 1 w 17"/>
                <a:gd name="T29" fmla="*/ 1 h 24"/>
                <a:gd name="T30" fmla="*/ 4 w 17"/>
                <a:gd name="T3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4">
                  <a:moveTo>
                    <a:pt x="4" y="2"/>
                  </a:moveTo>
                  <a:cubicBezTo>
                    <a:pt x="4" y="2"/>
                    <a:pt x="4" y="4"/>
                    <a:pt x="5" y="6"/>
                  </a:cubicBezTo>
                  <a:cubicBezTo>
                    <a:pt x="5" y="7"/>
                    <a:pt x="6" y="8"/>
                    <a:pt x="6" y="10"/>
                  </a:cubicBezTo>
                  <a:cubicBezTo>
                    <a:pt x="7" y="11"/>
                    <a:pt x="7" y="13"/>
                    <a:pt x="8" y="14"/>
                  </a:cubicBezTo>
                  <a:cubicBezTo>
                    <a:pt x="9" y="15"/>
                    <a:pt x="10" y="17"/>
                    <a:pt x="11" y="18"/>
                  </a:cubicBezTo>
                  <a:cubicBezTo>
                    <a:pt x="12" y="19"/>
                    <a:pt x="13" y="20"/>
                    <a:pt x="14" y="21"/>
                  </a:cubicBezTo>
                  <a:cubicBezTo>
                    <a:pt x="15" y="22"/>
                    <a:pt x="17" y="24"/>
                    <a:pt x="17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12" y="21"/>
                    <a:pt x="11" y="20"/>
                    <a:pt x="10" y="19"/>
                  </a:cubicBezTo>
                  <a:cubicBezTo>
                    <a:pt x="9" y="18"/>
                    <a:pt x="8" y="16"/>
                    <a:pt x="7" y="15"/>
                  </a:cubicBezTo>
                  <a:cubicBezTo>
                    <a:pt x="5" y="14"/>
                    <a:pt x="5" y="12"/>
                    <a:pt x="4" y="11"/>
                  </a:cubicBezTo>
                  <a:cubicBezTo>
                    <a:pt x="3" y="10"/>
                    <a:pt x="2" y="8"/>
                    <a:pt x="2" y="7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461"/>
            <p:cNvSpPr>
              <a:spLocks/>
            </p:cNvSpPr>
            <p:nvPr/>
          </p:nvSpPr>
          <p:spPr bwMode="auto">
            <a:xfrm>
              <a:off x="2997200" y="1071563"/>
              <a:ext cx="103187" cy="117475"/>
            </a:xfrm>
            <a:custGeom>
              <a:avLst/>
              <a:gdLst>
                <a:gd name="T0" fmla="*/ 0 w 15"/>
                <a:gd name="T1" fmla="*/ 17 h 17"/>
                <a:gd name="T2" fmla="*/ 5 w 15"/>
                <a:gd name="T3" fmla="*/ 8 h 17"/>
                <a:gd name="T4" fmla="*/ 7 w 15"/>
                <a:gd name="T5" fmla="*/ 5 h 17"/>
                <a:gd name="T6" fmla="*/ 9 w 15"/>
                <a:gd name="T7" fmla="*/ 2 h 17"/>
                <a:gd name="T8" fmla="*/ 11 w 15"/>
                <a:gd name="T9" fmla="*/ 1 h 17"/>
                <a:gd name="T10" fmla="*/ 12 w 15"/>
                <a:gd name="T11" fmla="*/ 0 h 17"/>
                <a:gd name="T12" fmla="*/ 14 w 15"/>
                <a:gd name="T13" fmla="*/ 0 h 17"/>
                <a:gd name="T14" fmla="*/ 14 w 15"/>
                <a:gd name="T15" fmla="*/ 3 h 17"/>
                <a:gd name="T16" fmla="*/ 14 w 15"/>
                <a:gd name="T17" fmla="*/ 3 h 17"/>
                <a:gd name="T18" fmla="*/ 13 w 15"/>
                <a:gd name="T19" fmla="*/ 3 h 17"/>
                <a:gd name="T20" fmla="*/ 13 w 15"/>
                <a:gd name="T21" fmla="*/ 3 h 17"/>
                <a:gd name="T22" fmla="*/ 11 w 15"/>
                <a:gd name="T23" fmla="*/ 4 h 17"/>
                <a:gd name="T24" fmla="*/ 9 w 15"/>
                <a:gd name="T25" fmla="*/ 6 h 17"/>
                <a:gd name="T26" fmla="*/ 6 w 15"/>
                <a:gd name="T27" fmla="*/ 9 h 17"/>
                <a:gd name="T28" fmla="*/ 0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0" y="17"/>
                    <a:pt x="2" y="12"/>
                    <a:pt x="5" y="8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4" y="0"/>
                    <a:pt x="14" y="0"/>
                  </a:cubicBezTo>
                  <a:cubicBezTo>
                    <a:pt x="15" y="1"/>
                    <a:pt x="14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462"/>
            <p:cNvSpPr>
              <a:spLocks/>
            </p:cNvSpPr>
            <p:nvPr/>
          </p:nvSpPr>
          <p:spPr bwMode="auto">
            <a:xfrm>
              <a:off x="2936875" y="968375"/>
              <a:ext cx="149225" cy="49213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7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8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2 w 22"/>
                <a:gd name="T29" fmla="*/ 2 h 7"/>
                <a:gd name="T30" fmla="*/ 10 w 22"/>
                <a:gd name="T31" fmla="*/ 2 h 7"/>
                <a:gd name="T32" fmla="*/ 6 w 22"/>
                <a:gd name="T33" fmla="*/ 1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9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1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7" y="2"/>
                    <a:pt x="6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463"/>
            <p:cNvSpPr>
              <a:spLocks/>
            </p:cNvSpPr>
            <p:nvPr/>
          </p:nvSpPr>
          <p:spPr bwMode="auto">
            <a:xfrm>
              <a:off x="2057400" y="1347788"/>
              <a:ext cx="217487" cy="247650"/>
            </a:xfrm>
            <a:custGeom>
              <a:avLst/>
              <a:gdLst>
                <a:gd name="T0" fmla="*/ 2 w 32"/>
                <a:gd name="T1" fmla="*/ 8 h 36"/>
                <a:gd name="T2" fmla="*/ 20 w 32"/>
                <a:gd name="T3" fmla="*/ 9 h 36"/>
                <a:gd name="T4" fmla="*/ 32 w 32"/>
                <a:gd name="T5" fmla="*/ 17 h 36"/>
                <a:gd name="T6" fmla="*/ 25 w 32"/>
                <a:gd name="T7" fmla="*/ 25 h 36"/>
                <a:gd name="T8" fmla="*/ 0 w 32"/>
                <a:gd name="T9" fmla="*/ 28 h 36"/>
                <a:gd name="T10" fmla="*/ 2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2" y="8"/>
                  </a:moveTo>
                  <a:cubicBezTo>
                    <a:pt x="2" y="8"/>
                    <a:pt x="11" y="0"/>
                    <a:pt x="20" y="9"/>
                  </a:cubicBezTo>
                  <a:cubicBezTo>
                    <a:pt x="27" y="16"/>
                    <a:pt x="32" y="17"/>
                    <a:pt x="32" y="17"/>
                  </a:cubicBezTo>
                  <a:cubicBezTo>
                    <a:pt x="32" y="17"/>
                    <a:pt x="29" y="22"/>
                    <a:pt x="25" y="25"/>
                  </a:cubicBezTo>
                  <a:cubicBezTo>
                    <a:pt x="25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464"/>
            <p:cNvSpPr>
              <a:spLocks/>
            </p:cNvSpPr>
            <p:nvPr/>
          </p:nvSpPr>
          <p:spPr bwMode="auto">
            <a:xfrm>
              <a:off x="1954213" y="1403350"/>
              <a:ext cx="211137" cy="336550"/>
            </a:xfrm>
            <a:custGeom>
              <a:avLst/>
              <a:gdLst>
                <a:gd name="T0" fmla="*/ 11 w 31"/>
                <a:gd name="T1" fmla="*/ 12 h 49"/>
                <a:gd name="T2" fmla="*/ 28 w 31"/>
                <a:gd name="T3" fmla="*/ 18 h 49"/>
                <a:gd name="T4" fmla="*/ 30 w 31"/>
                <a:gd name="T5" fmla="*/ 34 h 49"/>
                <a:gd name="T6" fmla="*/ 29 w 31"/>
                <a:gd name="T7" fmla="*/ 42 h 49"/>
                <a:gd name="T8" fmla="*/ 4 w 31"/>
                <a:gd name="T9" fmla="*/ 25 h 49"/>
                <a:gd name="T10" fmla="*/ 11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11" y="12"/>
                  </a:moveTo>
                  <a:cubicBezTo>
                    <a:pt x="11" y="12"/>
                    <a:pt x="25" y="13"/>
                    <a:pt x="28" y="18"/>
                  </a:cubicBezTo>
                  <a:cubicBezTo>
                    <a:pt x="31" y="24"/>
                    <a:pt x="30" y="34"/>
                    <a:pt x="30" y="34"/>
                  </a:cubicBezTo>
                  <a:cubicBezTo>
                    <a:pt x="30" y="34"/>
                    <a:pt x="27" y="39"/>
                    <a:pt x="29" y="42"/>
                  </a:cubicBezTo>
                  <a:cubicBezTo>
                    <a:pt x="29" y="42"/>
                    <a:pt x="7" y="49"/>
                    <a:pt x="4" y="25"/>
                  </a:cubicBezTo>
                  <a:cubicBezTo>
                    <a:pt x="0" y="0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465"/>
            <p:cNvSpPr>
              <a:spLocks/>
            </p:cNvSpPr>
            <p:nvPr/>
          </p:nvSpPr>
          <p:spPr bwMode="auto">
            <a:xfrm>
              <a:off x="2001838" y="1203325"/>
              <a:ext cx="219075" cy="282575"/>
            </a:xfrm>
            <a:custGeom>
              <a:avLst/>
              <a:gdLst>
                <a:gd name="T0" fmla="*/ 28 w 32"/>
                <a:gd name="T1" fmla="*/ 7 h 41"/>
                <a:gd name="T2" fmla="*/ 6 w 32"/>
                <a:gd name="T3" fmla="*/ 9 h 41"/>
                <a:gd name="T4" fmla="*/ 4 w 32"/>
                <a:gd name="T5" fmla="*/ 30 h 41"/>
                <a:gd name="T6" fmla="*/ 28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28" y="7"/>
                  </a:moveTo>
                  <a:cubicBezTo>
                    <a:pt x="28" y="7"/>
                    <a:pt x="11" y="0"/>
                    <a:pt x="6" y="9"/>
                  </a:cubicBezTo>
                  <a:cubicBezTo>
                    <a:pt x="0" y="20"/>
                    <a:pt x="4" y="30"/>
                    <a:pt x="4" y="30"/>
                  </a:cubicBezTo>
                  <a:cubicBezTo>
                    <a:pt x="4" y="30"/>
                    <a:pt x="32" y="41"/>
                    <a:pt x="28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466"/>
            <p:cNvSpPr>
              <a:spLocks/>
            </p:cNvSpPr>
            <p:nvPr/>
          </p:nvSpPr>
          <p:spPr bwMode="auto">
            <a:xfrm>
              <a:off x="1852613" y="1195388"/>
              <a:ext cx="312737" cy="228600"/>
            </a:xfrm>
            <a:custGeom>
              <a:avLst/>
              <a:gdLst>
                <a:gd name="T0" fmla="*/ 10 w 46"/>
                <a:gd name="T1" fmla="*/ 0 h 33"/>
                <a:gd name="T2" fmla="*/ 5 w 46"/>
                <a:gd name="T3" fmla="*/ 23 h 33"/>
                <a:gd name="T4" fmla="*/ 22 w 46"/>
                <a:gd name="T5" fmla="*/ 30 h 33"/>
                <a:gd name="T6" fmla="*/ 10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10" y="0"/>
                  </a:moveTo>
                  <a:cubicBezTo>
                    <a:pt x="10" y="0"/>
                    <a:pt x="0" y="15"/>
                    <a:pt x="5" y="23"/>
                  </a:cubicBezTo>
                  <a:cubicBezTo>
                    <a:pt x="10" y="33"/>
                    <a:pt x="22" y="30"/>
                    <a:pt x="22" y="30"/>
                  </a:cubicBezTo>
                  <a:cubicBezTo>
                    <a:pt x="22" y="30"/>
                    <a:pt x="46" y="9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467"/>
            <p:cNvSpPr>
              <a:spLocks/>
            </p:cNvSpPr>
            <p:nvPr/>
          </p:nvSpPr>
          <p:spPr bwMode="auto">
            <a:xfrm>
              <a:off x="1770063" y="1257300"/>
              <a:ext cx="219075" cy="249238"/>
            </a:xfrm>
            <a:custGeom>
              <a:avLst/>
              <a:gdLst>
                <a:gd name="T0" fmla="*/ 0 w 32"/>
                <a:gd name="T1" fmla="*/ 22 h 36"/>
                <a:gd name="T2" fmla="*/ 11 w 32"/>
                <a:gd name="T3" fmla="*/ 36 h 36"/>
                <a:gd name="T4" fmla="*/ 29 w 32"/>
                <a:gd name="T5" fmla="*/ 33 h 36"/>
                <a:gd name="T6" fmla="*/ 0 w 32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0" y="22"/>
                  </a:moveTo>
                  <a:cubicBezTo>
                    <a:pt x="0" y="22"/>
                    <a:pt x="2" y="36"/>
                    <a:pt x="11" y="36"/>
                  </a:cubicBezTo>
                  <a:cubicBezTo>
                    <a:pt x="22" y="36"/>
                    <a:pt x="29" y="33"/>
                    <a:pt x="29" y="33"/>
                  </a:cubicBezTo>
                  <a:cubicBezTo>
                    <a:pt x="32" y="25"/>
                    <a:pt x="21" y="0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468"/>
            <p:cNvSpPr>
              <a:spLocks/>
            </p:cNvSpPr>
            <p:nvPr/>
          </p:nvSpPr>
          <p:spPr bwMode="auto">
            <a:xfrm>
              <a:off x="1743075" y="1465263"/>
              <a:ext cx="279400" cy="233363"/>
            </a:xfrm>
            <a:custGeom>
              <a:avLst/>
              <a:gdLst>
                <a:gd name="T0" fmla="*/ 14 w 41"/>
                <a:gd name="T1" fmla="*/ 29 h 34"/>
                <a:gd name="T2" fmla="*/ 35 w 41"/>
                <a:gd name="T3" fmla="*/ 25 h 34"/>
                <a:gd name="T4" fmla="*/ 37 w 41"/>
                <a:gd name="T5" fmla="*/ 4 h 34"/>
                <a:gd name="T6" fmla="*/ 14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14" y="29"/>
                  </a:moveTo>
                  <a:cubicBezTo>
                    <a:pt x="14" y="29"/>
                    <a:pt x="30" y="34"/>
                    <a:pt x="35" y="25"/>
                  </a:cubicBezTo>
                  <a:cubicBezTo>
                    <a:pt x="41" y="14"/>
                    <a:pt x="37" y="4"/>
                    <a:pt x="37" y="4"/>
                  </a:cubicBezTo>
                  <a:cubicBezTo>
                    <a:pt x="37" y="4"/>
                    <a:pt x="0" y="0"/>
                    <a:pt x="14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Oval 469"/>
            <p:cNvSpPr>
              <a:spLocks noChangeArrowheads="1"/>
            </p:cNvSpPr>
            <p:nvPr/>
          </p:nvSpPr>
          <p:spPr bwMode="auto">
            <a:xfrm>
              <a:off x="1933575" y="1362075"/>
              <a:ext cx="165100" cy="157163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Oval 470"/>
            <p:cNvSpPr>
              <a:spLocks noChangeArrowheads="1"/>
            </p:cNvSpPr>
            <p:nvPr/>
          </p:nvSpPr>
          <p:spPr bwMode="auto">
            <a:xfrm>
              <a:off x="1968500" y="1389063"/>
              <a:ext cx="95250" cy="1031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471"/>
            <p:cNvSpPr>
              <a:spLocks/>
            </p:cNvSpPr>
            <p:nvPr/>
          </p:nvSpPr>
          <p:spPr bwMode="auto">
            <a:xfrm>
              <a:off x="2063750" y="1271588"/>
              <a:ext cx="101600" cy="131763"/>
            </a:xfrm>
            <a:custGeom>
              <a:avLst/>
              <a:gdLst>
                <a:gd name="T0" fmla="*/ 1 w 15"/>
                <a:gd name="T1" fmla="*/ 17 h 19"/>
                <a:gd name="T2" fmla="*/ 4 w 15"/>
                <a:gd name="T3" fmla="*/ 15 h 19"/>
                <a:gd name="T4" fmla="*/ 6 w 15"/>
                <a:gd name="T5" fmla="*/ 13 h 19"/>
                <a:gd name="T6" fmla="*/ 9 w 15"/>
                <a:gd name="T7" fmla="*/ 10 h 19"/>
                <a:gd name="T8" fmla="*/ 12 w 15"/>
                <a:gd name="T9" fmla="*/ 6 h 19"/>
                <a:gd name="T10" fmla="*/ 13 w 15"/>
                <a:gd name="T11" fmla="*/ 5 h 19"/>
                <a:gd name="T12" fmla="*/ 14 w 15"/>
                <a:gd name="T13" fmla="*/ 3 h 19"/>
                <a:gd name="T14" fmla="*/ 15 w 15"/>
                <a:gd name="T15" fmla="*/ 0 h 19"/>
                <a:gd name="T16" fmla="*/ 14 w 15"/>
                <a:gd name="T17" fmla="*/ 3 h 19"/>
                <a:gd name="T18" fmla="*/ 13 w 15"/>
                <a:gd name="T19" fmla="*/ 5 h 19"/>
                <a:gd name="T20" fmla="*/ 12 w 15"/>
                <a:gd name="T21" fmla="*/ 7 h 19"/>
                <a:gd name="T22" fmla="*/ 10 w 15"/>
                <a:gd name="T23" fmla="*/ 10 h 19"/>
                <a:gd name="T24" fmla="*/ 7 w 15"/>
                <a:gd name="T25" fmla="*/ 14 h 19"/>
                <a:gd name="T26" fmla="*/ 4 w 15"/>
                <a:gd name="T27" fmla="*/ 16 h 19"/>
                <a:gd name="T28" fmla="*/ 2 w 15"/>
                <a:gd name="T29" fmla="*/ 18 h 19"/>
                <a:gd name="T30" fmla="*/ 2 w 15"/>
                <a:gd name="T31" fmla="*/ 19 h 19"/>
                <a:gd name="T32" fmla="*/ 0 w 15"/>
                <a:gd name="T33" fmla="*/ 18 h 19"/>
                <a:gd name="T34" fmla="*/ 1 w 15"/>
                <a:gd name="T35" fmla="*/ 17 h 19"/>
                <a:gd name="T36" fmla="*/ 1 w 15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4" y="3"/>
                  </a:cubicBezTo>
                  <a:cubicBezTo>
                    <a:pt x="14" y="4"/>
                    <a:pt x="14" y="4"/>
                    <a:pt x="13" y="5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7" y="14"/>
                  </a:cubicBezTo>
                  <a:cubicBezTo>
                    <a:pt x="6" y="15"/>
                    <a:pt x="5" y="15"/>
                    <a:pt x="4" y="16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472"/>
            <p:cNvSpPr>
              <a:spLocks/>
            </p:cNvSpPr>
            <p:nvPr/>
          </p:nvSpPr>
          <p:spPr bwMode="auto">
            <a:xfrm>
              <a:off x="1920875" y="1244600"/>
              <a:ext cx="68262" cy="144463"/>
            </a:xfrm>
            <a:custGeom>
              <a:avLst/>
              <a:gdLst>
                <a:gd name="T0" fmla="*/ 0 w 10"/>
                <a:gd name="T1" fmla="*/ 0 h 21"/>
                <a:gd name="T2" fmla="*/ 1 w 10"/>
                <a:gd name="T3" fmla="*/ 3 h 21"/>
                <a:gd name="T4" fmla="*/ 4 w 10"/>
                <a:gd name="T5" fmla="*/ 10 h 21"/>
                <a:gd name="T6" fmla="*/ 6 w 10"/>
                <a:gd name="T7" fmla="*/ 14 h 21"/>
                <a:gd name="T8" fmla="*/ 7 w 10"/>
                <a:gd name="T9" fmla="*/ 16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21 h 21"/>
                <a:gd name="T16" fmla="*/ 7 w 10"/>
                <a:gd name="T17" fmla="*/ 21 h 21"/>
                <a:gd name="T18" fmla="*/ 7 w 10"/>
                <a:gd name="T19" fmla="*/ 21 h 21"/>
                <a:gd name="T20" fmla="*/ 6 w 10"/>
                <a:gd name="T21" fmla="*/ 18 h 21"/>
                <a:gd name="T22" fmla="*/ 4 w 10"/>
                <a:gd name="T23" fmla="*/ 14 h 21"/>
                <a:gd name="T24" fmla="*/ 3 w 10"/>
                <a:gd name="T25" fmla="*/ 11 h 21"/>
                <a:gd name="T26" fmla="*/ 1 w 10"/>
                <a:gd name="T27" fmla="*/ 3 h 21"/>
                <a:gd name="T28" fmla="*/ 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0"/>
                  </a:cubicBezTo>
                  <a:cubicBezTo>
                    <a:pt x="4" y="11"/>
                    <a:pt x="5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19"/>
                    <a:pt x="6" y="18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3" y="13"/>
                    <a:pt x="3" y="12"/>
                    <a:pt x="3" y="11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473"/>
            <p:cNvSpPr>
              <a:spLocks/>
            </p:cNvSpPr>
            <p:nvPr/>
          </p:nvSpPr>
          <p:spPr bwMode="auto">
            <a:xfrm>
              <a:off x="2084388" y="1450975"/>
              <a:ext cx="130175" cy="41275"/>
            </a:xfrm>
            <a:custGeom>
              <a:avLst/>
              <a:gdLst>
                <a:gd name="T0" fmla="*/ 19 w 19"/>
                <a:gd name="T1" fmla="*/ 4 h 6"/>
                <a:gd name="T2" fmla="*/ 17 w 19"/>
                <a:gd name="T3" fmla="*/ 5 h 6"/>
                <a:gd name="T4" fmla="*/ 14 w 19"/>
                <a:gd name="T5" fmla="*/ 6 h 6"/>
                <a:gd name="T6" fmla="*/ 12 w 19"/>
                <a:gd name="T7" fmla="*/ 6 h 6"/>
                <a:gd name="T8" fmla="*/ 10 w 19"/>
                <a:gd name="T9" fmla="*/ 6 h 6"/>
                <a:gd name="T10" fmla="*/ 7 w 19"/>
                <a:gd name="T11" fmla="*/ 6 h 6"/>
                <a:gd name="T12" fmla="*/ 4 w 19"/>
                <a:gd name="T13" fmla="*/ 5 h 6"/>
                <a:gd name="T14" fmla="*/ 1 w 19"/>
                <a:gd name="T15" fmla="*/ 3 h 6"/>
                <a:gd name="T16" fmla="*/ 1 w 19"/>
                <a:gd name="T17" fmla="*/ 1 h 6"/>
                <a:gd name="T18" fmla="*/ 3 w 19"/>
                <a:gd name="T19" fmla="*/ 1 h 6"/>
                <a:gd name="T20" fmla="*/ 3 w 19"/>
                <a:gd name="T21" fmla="*/ 1 h 6"/>
                <a:gd name="T22" fmla="*/ 4 w 19"/>
                <a:gd name="T23" fmla="*/ 1 h 6"/>
                <a:gd name="T24" fmla="*/ 5 w 19"/>
                <a:gd name="T25" fmla="*/ 3 h 6"/>
                <a:gd name="T26" fmla="*/ 8 w 19"/>
                <a:gd name="T27" fmla="*/ 4 h 6"/>
                <a:gd name="T28" fmla="*/ 11 w 19"/>
                <a:gd name="T29" fmla="*/ 5 h 6"/>
                <a:gd name="T30" fmla="*/ 12 w 19"/>
                <a:gd name="T31" fmla="*/ 5 h 6"/>
                <a:gd name="T32" fmla="*/ 14 w 19"/>
                <a:gd name="T33" fmla="*/ 5 h 6"/>
                <a:gd name="T34" fmla="*/ 16 w 19"/>
                <a:gd name="T35" fmla="*/ 5 h 6"/>
                <a:gd name="T36" fmla="*/ 19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19" y="4"/>
                  </a:moveTo>
                  <a:cubicBezTo>
                    <a:pt x="19" y="4"/>
                    <a:pt x="18" y="5"/>
                    <a:pt x="17" y="5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3" y="4"/>
                    <a:pt x="1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6" y="3"/>
                    <a:pt x="7" y="3"/>
                    <a:pt x="8" y="4"/>
                  </a:cubicBezTo>
                  <a:cubicBezTo>
                    <a:pt x="9" y="4"/>
                    <a:pt x="10" y="4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8" y="5"/>
                    <a:pt x="19" y="4"/>
                    <a:pt x="19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474"/>
            <p:cNvSpPr>
              <a:spLocks/>
            </p:cNvSpPr>
            <p:nvPr/>
          </p:nvSpPr>
          <p:spPr bwMode="auto">
            <a:xfrm>
              <a:off x="2001838" y="1506538"/>
              <a:ext cx="115887" cy="165100"/>
            </a:xfrm>
            <a:custGeom>
              <a:avLst/>
              <a:gdLst>
                <a:gd name="T0" fmla="*/ 4 w 17"/>
                <a:gd name="T1" fmla="*/ 2 h 24"/>
                <a:gd name="T2" fmla="*/ 5 w 17"/>
                <a:gd name="T3" fmla="*/ 6 h 24"/>
                <a:gd name="T4" fmla="*/ 6 w 17"/>
                <a:gd name="T5" fmla="*/ 10 h 24"/>
                <a:gd name="T6" fmla="*/ 8 w 17"/>
                <a:gd name="T7" fmla="*/ 14 h 24"/>
                <a:gd name="T8" fmla="*/ 11 w 17"/>
                <a:gd name="T9" fmla="*/ 18 h 24"/>
                <a:gd name="T10" fmla="*/ 13 w 17"/>
                <a:gd name="T11" fmla="*/ 21 h 24"/>
                <a:gd name="T12" fmla="*/ 17 w 17"/>
                <a:gd name="T13" fmla="*/ 24 h 24"/>
                <a:gd name="T14" fmla="*/ 13 w 17"/>
                <a:gd name="T15" fmla="*/ 21 h 24"/>
                <a:gd name="T16" fmla="*/ 10 w 17"/>
                <a:gd name="T17" fmla="*/ 19 h 24"/>
                <a:gd name="T18" fmla="*/ 6 w 17"/>
                <a:gd name="T19" fmla="*/ 15 h 24"/>
                <a:gd name="T20" fmla="*/ 3 w 17"/>
                <a:gd name="T21" fmla="*/ 11 h 24"/>
                <a:gd name="T22" fmla="*/ 1 w 17"/>
                <a:gd name="T23" fmla="*/ 7 h 24"/>
                <a:gd name="T24" fmla="*/ 0 w 17"/>
                <a:gd name="T25" fmla="*/ 4 h 24"/>
                <a:gd name="T26" fmla="*/ 0 w 17"/>
                <a:gd name="T27" fmla="*/ 3 h 24"/>
                <a:gd name="T28" fmla="*/ 1 w 17"/>
                <a:gd name="T29" fmla="*/ 1 h 24"/>
                <a:gd name="T30" fmla="*/ 3 w 17"/>
                <a:gd name="T31" fmla="*/ 2 h 24"/>
                <a:gd name="T32" fmla="*/ 4 w 17"/>
                <a:gd name="T3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4" y="2"/>
                  </a:moveTo>
                  <a:cubicBezTo>
                    <a:pt x="4" y="2"/>
                    <a:pt x="4" y="4"/>
                    <a:pt x="5" y="6"/>
                  </a:cubicBezTo>
                  <a:cubicBezTo>
                    <a:pt x="5" y="7"/>
                    <a:pt x="5" y="8"/>
                    <a:pt x="6" y="10"/>
                  </a:cubicBezTo>
                  <a:cubicBezTo>
                    <a:pt x="7" y="11"/>
                    <a:pt x="7" y="13"/>
                    <a:pt x="8" y="14"/>
                  </a:cubicBezTo>
                  <a:cubicBezTo>
                    <a:pt x="9" y="15"/>
                    <a:pt x="10" y="17"/>
                    <a:pt x="11" y="18"/>
                  </a:cubicBezTo>
                  <a:cubicBezTo>
                    <a:pt x="12" y="19"/>
                    <a:pt x="12" y="20"/>
                    <a:pt x="13" y="21"/>
                  </a:cubicBezTo>
                  <a:cubicBezTo>
                    <a:pt x="15" y="23"/>
                    <a:pt x="17" y="24"/>
                    <a:pt x="17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12" y="21"/>
                    <a:pt x="11" y="20"/>
                    <a:pt x="10" y="19"/>
                  </a:cubicBezTo>
                  <a:cubicBezTo>
                    <a:pt x="8" y="18"/>
                    <a:pt x="8" y="16"/>
                    <a:pt x="6" y="15"/>
                  </a:cubicBezTo>
                  <a:cubicBezTo>
                    <a:pt x="5" y="14"/>
                    <a:pt x="4" y="12"/>
                    <a:pt x="3" y="11"/>
                  </a:cubicBezTo>
                  <a:cubicBezTo>
                    <a:pt x="3" y="10"/>
                    <a:pt x="2" y="8"/>
                    <a:pt x="1" y="7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475"/>
            <p:cNvSpPr>
              <a:spLocks/>
            </p:cNvSpPr>
            <p:nvPr/>
          </p:nvSpPr>
          <p:spPr bwMode="auto">
            <a:xfrm>
              <a:off x="1858963" y="1506538"/>
              <a:ext cx="95250" cy="117475"/>
            </a:xfrm>
            <a:custGeom>
              <a:avLst/>
              <a:gdLst>
                <a:gd name="T0" fmla="*/ 0 w 14"/>
                <a:gd name="T1" fmla="*/ 17 h 17"/>
                <a:gd name="T2" fmla="*/ 5 w 14"/>
                <a:gd name="T3" fmla="*/ 8 h 17"/>
                <a:gd name="T4" fmla="*/ 7 w 14"/>
                <a:gd name="T5" fmla="*/ 5 h 17"/>
                <a:gd name="T6" fmla="*/ 9 w 14"/>
                <a:gd name="T7" fmla="*/ 2 h 17"/>
                <a:gd name="T8" fmla="*/ 11 w 14"/>
                <a:gd name="T9" fmla="*/ 1 h 17"/>
                <a:gd name="T10" fmla="*/ 12 w 14"/>
                <a:gd name="T11" fmla="*/ 0 h 17"/>
                <a:gd name="T12" fmla="*/ 14 w 14"/>
                <a:gd name="T13" fmla="*/ 1 h 17"/>
                <a:gd name="T14" fmla="*/ 14 w 14"/>
                <a:gd name="T15" fmla="*/ 3 h 17"/>
                <a:gd name="T16" fmla="*/ 13 w 14"/>
                <a:gd name="T17" fmla="*/ 3 h 17"/>
                <a:gd name="T18" fmla="*/ 13 w 14"/>
                <a:gd name="T19" fmla="*/ 3 h 17"/>
                <a:gd name="T20" fmla="*/ 12 w 14"/>
                <a:gd name="T21" fmla="*/ 4 h 17"/>
                <a:gd name="T22" fmla="*/ 11 w 14"/>
                <a:gd name="T23" fmla="*/ 5 h 17"/>
                <a:gd name="T24" fmla="*/ 8 w 14"/>
                <a:gd name="T25" fmla="*/ 7 h 17"/>
                <a:gd name="T26" fmla="*/ 6 w 14"/>
                <a:gd name="T27" fmla="*/ 9 h 17"/>
                <a:gd name="T28" fmla="*/ 0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0" y="17"/>
                    <a:pt x="2" y="13"/>
                    <a:pt x="5" y="8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2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0" y="5"/>
                    <a:pt x="9" y="6"/>
                    <a:pt x="8" y="7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476"/>
            <p:cNvSpPr>
              <a:spLocks/>
            </p:cNvSpPr>
            <p:nvPr/>
          </p:nvSpPr>
          <p:spPr bwMode="auto">
            <a:xfrm>
              <a:off x="1798638" y="1403350"/>
              <a:ext cx="149225" cy="47625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7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8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1 w 22"/>
                <a:gd name="T29" fmla="*/ 2 h 7"/>
                <a:gd name="T30" fmla="*/ 10 w 22"/>
                <a:gd name="T31" fmla="*/ 2 h 7"/>
                <a:gd name="T32" fmla="*/ 6 w 22"/>
                <a:gd name="T33" fmla="*/ 2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9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1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93" name="组合 792"/>
          <p:cNvGrpSpPr/>
          <p:nvPr/>
        </p:nvGrpSpPr>
        <p:grpSpPr>
          <a:xfrm>
            <a:off x="8994775" y="285750"/>
            <a:ext cx="2555875" cy="1654175"/>
            <a:chOff x="8994775" y="285750"/>
            <a:chExt cx="2555875" cy="1654175"/>
          </a:xfrm>
        </p:grpSpPr>
        <p:sp>
          <p:nvSpPr>
            <p:cNvPr id="734" name="Freeform 477"/>
            <p:cNvSpPr>
              <a:spLocks/>
            </p:cNvSpPr>
            <p:nvPr/>
          </p:nvSpPr>
          <p:spPr bwMode="auto">
            <a:xfrm>
              <a:off x="10118725" y="320675"/>
              <a:ext cx="962025" cy="738188"/>
            </a:xfrm>
            <a:custGeom>
              <a:avLst/>
              <a:gdLst>
                <a:gd name="T0" fmla="*/ 0 w 141"/>
                <a:gd name="T1" fmla="*/ 107 h 107"/>
                <a:gd name="T2" fmla="*/ 78 w 141"/>
                <a:gd name="T3" fmla="*/ 56 h 107"/>
                <a:gd name="T4" fmla="*/ 118 w 141"/>
                <a:gd name="T5" fmla="*/ 1 h 107"/>
                <a:gd name="T6" fmla="*/ 112 w 141"/>
                <a:gd name="T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7">
                  <a:moveTo>
                    <a:pt x="0" y="107"/>
                  </a:moveTo>
                  <a:cubicBezTo>
                    <a:pt x="3" y="106"/>
                    <a:pt x="18" y="65"/>
                    <a:pt x="78" y="56"/>
                  </a:cubicBezTo>
                  <a:cubicBezTo>
                    <a:pt x="139" y="47"/>
                    <a:pt x="141" y="3"/>
                    <a:pt x="118" y="1"/>
                  </a:cubicBezTo>
                  <a:cubicBezTo>
                    <a:pt x="94" y="0"/>
                    <a:pt x="102" y="18"/>
                    <a:pt x="112" y="2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478"/>
            <p:cNvSpPr>
              <a:spLocks/>
            </p:cNvSpPr>
            <p:nvPr/>
          </p:nvSpPr>
          <p:spPr bwMode="auto">
            <a:xfrm>
              <a:off x="10828338" y="306388"/>
              <a:ext cx="354012" cy="358775"/>
            </a:xfrm>
            <a:custGeom>
              <a:avLst/>
              <a:gdLst>
                <a:gd name="T0" fmla="*/ 0 w 52"/>
                <a:gd name="T1" fmla="*/ 52 h 52"/>
                <a:gd name="T2" fmla="*/ 31 w 52"/>
                <a:gd name="T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2" h="52">
                  <a:moveTo>
                    <a:pt x="0" y="52"/>
                  </a:moveTo>
                  <a:cubicBezTo>
                    <a:pt x="52" y="25"/>
                    <a:pt x="31" y="0"/>
                    <a:pt x="31" y="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479"/>
            <p:cNvSpPr>
              <a:spLocks/>
            </p:cNvSpPr>
            <p:nvPr/>
          </p:nvSpPr>
          <p:spPr bwMode="auto">
            <a:xfrm>
              <a:off x="10807700" y="382588"/>
              <a:ext cx="136525" cy="111125"/>
            </a:xfrm>
            <a:custGeom>
              <a:avLst/>
              <a:gdLst>
                <a:gd name="T0" fmla="*/ 0 w 20"/>
                <a:gd name="T1" fmla="*/ 0 h 16"/>
                <a:gd name="T2" fmla="*/ 9 w 20"/>
                <a:gd name="T3" fmla="*/ 4 h 16"/>
                <a:gd name="T4" fmla="*/ 12 w 20"/>
                <a:gd name="T5" fmla="*/ 15 h 16"/>
                <a:gd name="T6" fmla="*/ 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0" y="0"/>
                    <a:pt x="3" y="4"/>
                    <a:pt x="9" y="4"/>
                  </a:cubicBezTo>
                  <a:cubicBezTo>
                    <a:pt x="15" y="4"/>
                    <a:pt x="20" y="12"/>
                    <a:pt x="12" y="15"/>
                  </a:cubicBezTo>
                  <a:cubicBezTo>
                    <a:pt x="7" y="16"/>
                    <a:pt x="1" y="10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480"/>
            <p:cNvSpPr>
              <a:spLocks/>
            </p:cNvSpPr>
            <p:nvPr/>
          </p:nvSpPr>
          <p:spPr bwMode="auto">
            <a:xfrm>
              <a:off x="10650538" y="720725"/>
              <a:ext cx="430212" cy="1198563"/>
            </a:xfrm>
            <a:custGeom>
              <a:avLst/>
              <a:gdLst>
                <a:gd name="T0" fmla="*/ 48 w 63"/>
                <a:gd name="T1" fmla="*/ 0 h 174"/>
                <a:gd name="T2" fmla="*/ 42 w 63"/>
                <a:gd name="T3" fmla="*/ 93 h 174"/>
                <a:gd name="T4" fmla="*/ 13 w 63"/>
                <a:gd name="T5" fmla="*/ 155 h 174"/>
                <a:gd name="T6" fmla="*/ 26 w 63"/>
                <a:gd name="T7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74">
                  <a:moveTo>
                    <a:pt x="48" y="0"/>
                  </a:moveTo>
                  <a:cubicBezTo>
                    <a:pt x="49" y="3"/>
                    <a:pt x="21" y="36"/>
                    <a:pt x="42" y="93"/>
                  </a:cubicBezTo>
                  <a:cubicBezTo>
                    <a:pt x="63" y="151"/>
                    <a:pt x="26" y="174"/>
                    <a:pt x="13" y="155"/>
                  </a:cubicBezTo>
                  <a:cubicBezTo>
                    <a:pt x="0" y="135"/>
                    <a:pt x="20" y="132"/>
                    <a:pt x="26" y="14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481"/>
            <p:cNvSpPr>
              <a:spLocks/>
            </p:cNvSpPr>
            <p:nvPr/>
          </p:nvSpPr>
          <p:spPr bwMode="auto">
            <a:xfrm>
              <a:off x="10772775" y="1539875"/>
              <a:ext cx="225425" cy="400050"/>
            </a:xfrm>
            <a:custGeom>
              <a:avLst/>
              <a:gdLst>
                <a:gd name="T0" fmla="*/ 30 w 33"/>
                <a:gd name="T1" fmla="*/ 0 h 58"/>
                <a:gd name="T2" fmla="*/ 0 w 33"/>
                <a:gd name="T3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58">
                  <a:moveTo>
                    <a:pt x="30" y="0"/>
                  </a:moveTo>
                  <a:cubicBezTo>
                    <a:pt x="33" y="58"/>
                    <a:pt x="0" y="52"/>
                    <a:pt x="0" y="52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482"/>
            <p:cNvSpPr>
              <a:spLocks/>
            </p:cNvSpPr>
            <p:nvPr/>
          </p:nvSpPr>
          <p:spPr bwMode="auto">
            <a:xfrm>
              <a:off x="10733088" y="1630363"/>
              <a:ext cx="136525" cy="103188"/>
            </a:xfrm>
            <a:custGeom>
              <a:avLst/>
              <a:gdLst>
                <a:gd name="T0" fmla="*/ 0 w 20"/>
                <a:gd name="T1" fmla="*/ 4 h 15"/>
                <a:gd name="T2" fmla="*/ 7 w 20"/>
                <a:gd name="T3" fmla="*/ 10 h 15"/>
                <a:gd name="T4" fmla="*/ 18 w 20"/>
                <a:gd name="T5" fmla="*/ 8 h 15"/>
                <a:gd name="T6" fmla="*/ 0 w 20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0" y="4"/>
                  </a:moveTo>
                  <a:cubicBezTo>
                    <a:pt x="0" y="4"/>
                    <a:pt x="4" y="5"/>
                    <a:pt x="7" y="10"/>
                  </a:cubicBezTo>
                  <a:cubicBezTo>
                    <a:pt x="11" y="15"/>
                    <a:pt x="20" y="15"/>
                    <a:pt x="18" y="8"/>
                  </a:cubicBezTo>
                  <a:cubicBezTo>
                    <a:pt x="17" y="2"/>
                    <a:pt x="9" y="0"/>
                    <a:pt x="0" y="4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483"/>
            <p:cNvSpPr>
              <a:spLocks/>
            </p:cNvSpPr>
            <p:nvPr/>
          </p:nvSpPr>
          <p:spPr bwMode="auto">
            <a:xfrm>
              <a:off x="9390063" y="803275"/>
              <a:ext cx="823912" cy="903288"/>
            </a:xfrm>
            <a:custGeom>
              <a:avLst/>
              <a:gdLst>
                <a:gd name="T0" fmla="*/ 121 w 121"/>
                <a:gd name="T1" fmla="*/ 0 h 131"/>
                <a:gd name="T2" fmla="*/ 61 w 121"/>
                <a:gd name="T3" fmla="*/ 72 h 131"/>
                <a:gd name="T4" fmla="*/ 1 w 121"/>
                <a:gd name="T5" fmla="*/ 104 h 131"/>
                <a:gd name="T6" fmla="*/ 20 w 121"/>
                <a:gd name="T7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131">
                  <a:moveTo>
                    <a:pt x="121" y="0"/>
                  </a:moveTo>
                  <a:cubicBezTo>
                    <a:pt x="119" y="3"/>
                    <a:pt x="77" y="13"/>
                    <a:pt x="61" y="72"/>
                  </a:cubicBezTo>
                  <a:cubicBezTo>
                    <a:pt x="44" y="131"/>
                    <a:pt x="0" y="127"/>
                    <a:pt x="1" y="104"/>
                  </a:cubicBezTo>
                  <a:cubicBezTo>
                    <a:pt x="2" y="81"/>
                    <a:pt x="20" y="90"/>
                    <a:pt x="20" y="10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484"/>
            <p:cNvSpPr>
              <a:spLocks/>
            </p:cNvSpPr>
            <p:nvPr/>
          </p:nvSpPr>
          <p:spPr bwMode="auto">
            <a:xfrm>
              <a:off x="9363075" y="1465263"/>
              <a:ext cx="374650" cy="330200"/>
            </a:xfrm>
            <a:custGeom>
              <a:avLst/>
              <a:gdLst>
                <a:gd name="T0" fmla="*/ 55 w 55"/>
                <a:gd name="T1" fmla="*/ 0 h 48"/>
                <a:gd name="T2" fmla="*/ 0 w 55"/>
                <a:gd name="T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8">
                  <a:moveTo>
                    <a:pt x="55" y="0"/>
                  </a:moveTo>
                  <a:cubicBezTo>
                    <a:pt x="22" y="48"/>
                    <a:pt x="0" y="25"/>
                    <a:pt x="0" y="24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485"/>
            <p:cNvSpPr>
              <a:spLocks/>
            </p:cNvSpPr>
            <p:nvPr/>
          </p:nvSpPr>
          <p:spPr bwMode="auto">
            <a:xfrm>
              <a:off x="9464675" y="1409700"/>
              <a:ext cx="103187" cy="144463"/>
            </a:xfrm>
            <a:custGeom>
              <a:avLst/>
              <a:gdLst>
                <a:gd name="T0" fmla="*/ 0 w 15"/>
                <a:gd name="T1" fmla="*/ 0 h 21"/>
                <a:gd name="T2" fmla="*/ 3 w 15"/>
                <a:gd name="T3" fmla="*/ 9 h 21"/>
                <a:gd name="T4" fmla="*/ 13 w 15"/>
                <a:gd name="T5" fmla="*/ 14 h 21"/>
                <a:gd name="T6" fmla="*/ 0 w 1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0" y="0"/>
                    <a:pt x="3" y="3"/>
                    <a:pt x="3" y="9"/>
                  </a:cubicBezTo>
                  <a:cubicBezTo>
                    <a:pt x="2" y="16"/>
                    <a:pt x="10" y="21"/>
                    <a:pt x="13" y="14"/>
                  </a:cubicBezTo>
                  <a:cubicBezTo>
                    <a:pt x="15" y="9"/>
                    <a:pt x="10" y="3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486"/>
            <p:cNvSpPr>
              <a:spLocks/>
            </p:cNvSpPr>
            <p:nvPr/>
          </p:nvSpPr>
          <p:spPr bwMode="auto">
            <a:xfrm>
              <a:off x="9921875" y="473075"/>
              <a:ext cx="265112" cy="315913"/>
            </a:xfrm>
            <a:custGeom>
              <a:avLst/>
              <a:gdLst>
                <a:gd name="T0" fmla="*/ 0 w 39"/>
                <a:gd name="T1" fmla="*/ 22 h 46"/>
                <a:gd name="T2" fmla="*/ 8 w 39"/>
                <a:gd name="T3" fmla="*/ 17 h 46"/>
                <a:gd name="T4" fmla="*/ 2 w 39"/>
                <a:gd name="T5" fmla="*/ 5 h 46"/>
                <a:gd name="T6" fmla="*/ 16 w 39"/>
                <a:gd name="T7" fmla="*/ 8 h 46"/>
                <a:gd name="T8" fmla="*/ 22 w 39"/>
                <a:gd name="T9" fmla="*/ 0 h 46"/>
                <a:gd name="T10" fmla="*/ 26 w 39"/>
                <a:gd name="T11" fmla="*/ 9 h 46"/>
                <a:gd name="T12" fmla="*/ 28 w 39"/>
                <a:gd name="T13" fmla="*/ 12 h 46"/>
                <a:gd name="T14" fmla="*/ 34 w 39"/>
                <a:gd name="T15" fmla="*/ 10 h 46"/>
                <a:gd name="T16" fmla="*/ 36 w 39"/>
                <a:gd name="T17" fmla="*/ 22 h 46"/>
                <a:gd name="T18" fmla="*/ 29 w 39"/>
                <a:gd name="T19" fmla="*/ 37 h 46"/>
                <a:gd name="T20" fmla="*/ 15 w 39"/>
                <a:gd name="T21" fmla="*/ 42 h 46"/>
                <a:gd name="T22" fmla="*/ 7 w 39"/>
                <a:gd name="T23" fmla="*/ 40 h 46"/>
                <a:gd name="T24" fmla="*/ 13 w 39"/>
                <a:gd name="T25" fmla="*/ 28 h 46"/>
                <a:gd name="T26" fmla="*/ 0 w 39"/>
                <a:gd name="T2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6">
                  <a:moveTo>
                    <a:pt x="0" y="22"/>
                  </a:moveTo>
                  <a:cubicBezTo>
                    <a:pt x="6" y="22"/>
                    <a:pt x="8" y="17"/>
                    <a:pt x="8" y="17"/>
                  </a:cubicBezTo>
                  <a:cubicBezTo>
                    <a:pt x="1" y="12"/>
                    <a:pt x="2" y="5"/>
                    <a:pt x="2" y="5"/>
                  </a:cubicBezTo>
                  <a:cubicBezTo>
                    <a:pt x="12" y="3"/>
                    <a:pt x="16" y="8"/>
                    <a:pt x="16" y="8"/>
                  </a:cubicBezTo>
                  <a:cubicBezTo>
                    <a:pt x="12" y="2"/>
                    <a:pt x="22" y="0"/>
                    <a:pt x="22" y="0"/>
                  </a:cubicBezTo>
                  <a:cubicBezTo>
                    <a:pt x="21" y="3"/>
                    <a:pt x="23" y="7"/>
                    <a:pt x="26" y="9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30" y="8"/>
                    <a:pt x="34" y="10"/>
                    <a:pt x="34" y="10"/>
                  </a:cubicBezTo>
                  <a:cubicBezTo>
                    <a:pt x="31" y="13"/>
                    <a:pt x="35" y="18"/>
                    <a:pt x="36" y="22"/>
                  </a:cubicBezTo>
                  <a:cubicBezTo>
                    <a:pt x="39" y="35"/>
                    <a:pt x="30" y="36"/>
                    <a:pt x="29" y="37"/>
                  </a:cubicBezTo>
                  <a:cubicBezTo>
                    <a:pt x="25" y="46"/>
                    <a:pt x="19" y="45"/>
                    <a:pt x="15" y="42"/>
                  </a:cubicBezTo>
                  <a:cubicBezTo>
                    <a:pt x="11" y="39"/>
                    <a:pt x="7" y="40"/>
                    <a:pt x="7" y="40"/>
                  </a:cubicBezTo>
                  <a:cubicBezTo>
                    <a:pt x="8" y="32"/>
                    <a:pt x="13" y="28"/>
                    <a:pt x="13" y="28"/>
                  </a:cubicBezTo>
                  <a:cubicBezTo>
                    <a:pt x="3" y="28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487"/>
            <p:cNvSpPr>
              <a:spLocks/>
            </p:cNvSpPr>
            <p:nvPr/>
          </p:nvSpPr>
          <p:spPr bwMode="auto">
            <a:xfrm>
              <a:off x="10010775" y="568325"/>
              <a:ext cx="134937" cy="173038"/>
            </a:xfrm>
            <a:custGeom>
              <a:avLst/>
              <a:gdLst>
                <a:gd name="T0" fmla="*/ 16 w 20"/>
                <a:gd name="T1" fmla="*/ 25 h 25"/>
                <a:gd name="T2" fmla="*/ 15 w 20"/>
                <a:gd name="T3" fmla="*/ 24 h 25"/>
                <a:gd name="T4" fmla="*/ 14 w 20"/>
                <a:gd name="T5" fmla="*/ 21 h 25"/>
                <a:gd name="T6" fmla="*/ 12 w 20"/>
                <a:gd name="T7" fmla="*/ 16 h 25"/>
                <a:gd name="T8" fmla="*/ 9 w 20"/>
                <a:gd name="T9" fmla="*/ 11 h 25"/>
                <a:gd name="T10" fmla="*/ 6 w 20"/>
                <a:gd name="T11" fmla="*/ 7 h 25"/>
                <a:gd name="T12" fmla="*/ 3 w 20"/>
                <a:gd name="T13" fmla="*/ 3 h 25"/>
                <a:gd name="T14" fmla="*/ 0 w 20"/>
                <a:gd name="T15" fmla="*/ 0 h 25"/>
                <a:gd name="T16" fmla="*/ 4 w 20"/>
                <a:gd name="T17" fmla="*/ 2 h 25"/>
                <a:gd name="T18" fmla="*/ 7 w 20"/>
                <a:gd name="T19" fmla="*/ 6 h 25"/>
                <a:gd name="T20" fmla="*/ 11 w 20"/>
                <a:gd name="T21" fmla="*/ 10 h 25"/>
                <a:gd name="T22" fmla="*/ 15 w 20"/>
                <a:gd name="T23" fmla="*/ 15 h 25"/>
                <a:gd name="T24" fmla="*/ 17 w 20"/>
                <a:gd name="T25" fmla="*/ 19 h 25"/>
                <a:gd name="T26" fmla="*/ 19 w 20"/>
                <a:gd name="T27" fmla="*/ 22 h 25"/>
                <a:gd name="T28" fmla="*/ 20 w 20"/>
                <a:gd name="T29" fmla="*/ 23 h 25"/>
                <a:gd name="T30" fmla="*/ 16 w 20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5">
                  <a:moveTo>
                    <a:pt x="16" y="25"/>
                  </a:moveTo>
                  <a:cubicBezTo>
                    <a:pt x="16" y="25"/>
                    <a:pt x="15" y="25"/>
                    <a:pt x="15" y="24"/>
                  </a:cubicBezTo>
                  <a:cubicBezTo>
                    <a:pt x="15" y="23"/>
                    <a:pt x="15" y="22"/>
                    <a:pt x="14" y="21"/>
                  </a:cubicBezTo>
                  <a:cubicBezTo>
                    <a:pt x="13" y="20"/>
                    <a:pt x="13" y="18"/>
                    <a:pt x="12" y="16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10"/>
                    <a:pt x="7" y="8"/>
                    <a:pt x="6" y="7"/>
                  </a:cubicBezTo>
                  <a:cubicBezTo>
                    <a:pt x="5" y="5"/>
                    <a:pt x="4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4" y="2"/>
                  </a:cubicBezTo>
                  <a:cubicBezTo>
                    <a:pt x="5" y="3"/>
                    <a:pt x="6" y="5"/>
                    <a:pt x="7" y="6"/>
                  </a:cubicBezTo>
                  <a:cubicBezTo>
                    <a:pt x="9" y="7"/>
                    <a:pt x="10" y="9"/>
                    <a:pt x="11" y="10"/>
                  </a:cubicBezTo>
                  <a:cubicBezTo>
                    <a:pt x="12" y="12"/>
                    <a:pt x="14" y="13"/>
                    <a:pt x="15" y="15"/>
                  </a:cubicBezTo>
                  <a:cubicBezTo>
                    <a:pt x="16" y="16"/>
                    <a:pt x="17" y="18"/>
                    <a:pt x="17" y="19"/>
                  </a:cubicBezTo>
                  <a:cubicBezTo>
                    <a:pt x="18" y="20"/>
                    <a:pt x="19" y="21"/>
                    <a:pt x="19" y="22"/>
                  </a:cubicBezTo>
                  <a:cubicBezTo>
                    <a:pt x="20" y="23"/>
                    <a:pt x="20" y="23"/>
                    <a:pt x="20" y="23"/>
                  </a:cubicBezTo>
                  <a:lnTo>
                    <a:pt x="16" y="2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488"/>
            <p:cNvSpPr>
              <a:spLocks/>
            </p:cNvSpPr>
            <p:nvPr/>
          </p:nvSpPr>
          <p:spPr bwMode="auto">
            <a:xfrm>
              <a:off x="11018838" y="1430338"/>
              <a:ext cx="300037" cy="255588"/>
            </a:xfrm>
            <a:custGeom>
              <a:avLst/>
              <a:gdLst>
                <a:gd name="T0" fmla="*/ 28 w 44"/>
                <a:gd name="T1" fmla="*/ 37 h 37"/>
                <a:gd name="T2" fmla="*/ 31 w 44"/>
                <a:gd name="T3" fmla="*/ 28 h 37"/>
                <a:gd name="T4" fmla="*/ 44 w 44"/>
                <a:gd name="T5" fmla="*/ 31 h 37"/>
                <a:gd name="T6" fmla="*/ 38 w 44"/>
                <a:gd name="T7" fmla="*/ 17 h 37"/>
                <a:gd name="T8" fmla="*/ 44 w 44"/>
                <a:gd name="T9" fmla="*/ 10 h 37"/>
                <a:gd name="T10" fmla="*/ 34 w 44"/>
                <a:gd name="T11" fmla="*/ 8 h 37"/>
                <a:gd name="T12" fmla="*/ 31 w 44"/>
                <a:gd name="T13" fmla="*/ 7 h 37"/>
                <a:gd name="T14" fmla="*/ 32 w 44"/>
                <a:gd name="T15" fmla="*/ 0 h 37"/>
                <a:gd name="T16" fmla="*/ 20 w 44"/>
                <a:gd name="T17" fmla="*/ 1 h 37"/>
                <a:gd name="T18" fmla="*/ 7 w 44"/>
                <a:gd name="T19" fmla="*/ 11 h 37"/>
                <a:gd name="T20" fmla="*/ 5 w 44"/>
                <a:gd name="T21" fmla="*/ 26 h 37"/>
                <a:gd name="T22" fmla="*/ 9 w 44"/>
                <a:gd name="T23" fmla="*/ 33 h 37"/>
                <a:gd name="T24" fmla="*/ 19 w 44"/>
                <a:gd name="T25" fmla="*/ 25 h 37"/>
                <a:gd name="T26" fmla="*/ 28 w 44"/>
                <a:gd name="T2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37">
                  <a:moveTo>
                    <a:pt x="28" y="37"/>
                  </a:moveTo>
                  <a:cubicBezTo>
                    <a:pt x="27" y="31"/>
                    <a:pt x="31" y="28"/>
                    <a:pt x="31" y="28"/>
                  </a:cubicBezTo>
                  <a:cubicBezTo>
                    <a:pt x="38" y="33"/>
                    <a:pt x="44" y="31"/>
                    <a:pt x="44" y="31"/>
                  </a:cubicBezTo>
                  <a:cubicBezTo>
                    <a:pt x="44" y="20"/>
                    <a:pt x="38" y="17"/>
                    <a:pt x="38" y="17"/>
                  </a:cubicBezTo>
                  <a:cubicBezTo>
                    <a:pt x="44" y="20"/>
                    <a:pt x="44" y="10"/>
                    <a:pt x="44" y="10"/>
                  </a:cubicBezTo>
                  <a:cubicBezTo>
                    <a:pt x="42" y="11"/>
                    <a:pt x="38" y="10"/>
                    <a:pt x="34" y="8"/>
                  </a:cubicBezTo>
                  <a:cubicBezTo>
                    <a:pt x="32" y="6"/>
                    <a:pt x="32" y="7"/>
                    <a:pt x="31" y="7"/>
                  </a:cubicBezTo>
                  <a:cubicBezTo>
                    <a:pt x="35" y="4"/>
                    <a:pt x="32" y="0"/>
                    <a:pt x="32" y="0"/>
                  </a:cubicBezTo>
                  <a:cubicBezTo>
                    <a:pt x="30" y="4"/>
                    <a:pt x="25" y="1"/>
                    <a:pt x="20" y="1"/>
                  </a:cubicBezTo>
                  <a:cubicBezTo>
                    <a:pt x="7" y="1"/>
                    <a:pt x="8" y="10"/>
                    <a:pt x="7" y="11"/>
                  </a:cubicBezTo>
                  <a:cubicBezTo>
                    <a:pt x="0" y="17"/>
                    <a:pt x="1" y="23"/>
                    <a:pt x="5" y="26"/>
                  </a:cubicBezTo>
                  <a:cubicBezTo>
                    <a:pt x="9" y="29"/>
                    <a:pt x="9" y="33"/>
                    <a:pt x="9" y="33"/>
                  </a:cubicBezTo>
                  <a:cubicBezTo>
                    <a:pt x="16" y="30"/>
                    <a:pt x="19" y="25"/>
                    <a:pt x="19" y="25"/>
                  </a:cubicBezTo>
                  <a:cubicBezTo>
                    <a:pt x="21" y="35"/>
                    <a:pt x="28" y="37"/>
                    <a:pt x="28" y="3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489"/>
            <p:cNvSpPr>
              <a:spLocks/>
            </p:cNvSpPr>
            <p:nvPr/>
          </p:nvSpPr>
          <p:spPr bwMode="auto">
            <a:xfrm>
              <a:off x="11052175" y="1477963"/>
              <a:ext cx="192087" cy="104775"/>
            </a:xfrm>
            <a:custGeom>
              <a:avLst/>
              <a:gdLst>
                <a:gd name="T0" fmla="*/ 1 w 28"/>
                <a:gd name="T1" fmla="*/ 0 h 15"/>
                <a:gd name="T2" fmla="*/ 2 w 28"/>
                <a:gd name="T3" fmla="*/ 1 h 15"/>
                <a:gd name="T4" fmla="*/ 5 w 28"/>
                <a:gd name="T5" fmla="*/ 2 h 15"/>
                <a:gd name="T6" fmla="*/ 10 w 28"/>
                <a:gd name="T7" fmla="*/ 4 h 15"/>
                <a:gd name="T8" fmla="*/ 16 w 28"/>
                <a:gd name="T9" fmla="*/ 6 h 15"/>
                <a:gd name="T10" fmla="*/ 21 w 28"/>
                <a:gd name="T11" fmla="*/ 9 h 15"/>
                <a:gd name="T12" fmla="*/ 25 w 28"/>
                <a:gd name="T13" fmla="*/ 12 h 15"/>
                <a:gd name="T14" fmla="*/ 28 w 28"/>
                <a:gd name="T15" fmla="*/ 15 h 15"/>
                <a:gd name="T16" fmla="*/ 24 w 28"/>
                <a:gd name="T17" fmla="*/ 12 h 15"/>
                <a:gd name="T18" fmla="*/ 20 w 28"/>
                <a:gd name="T19" fmla="*/ 10 h 15"/>
                <a:gd name="T20" fmla="*/ 15 w 28"/>
                <a:gd name="T21" fmla="*/ 8 h 15"/>
                <a:gd name="T22" fmla="*/ 9 w 28"/>
                <a:gd name="T23" fmla="*/ 7 h 15"/>
                <a:gd name="T24" fmla="*/ 4 w 28"/>
                <a:gd name="T25" fmla="*/ 6 h 15"/>
                <a:gd name="T26" fmla="*/ 1 w 28"/>
                <a:gd name="T27" fmla="*/ 5 h 15"/>
                <a:gd name="T28" fmla="*/ 0 w 28"/>
                <a:gd name="T29" fmla="*/ 5 h 15"/>
                <a:gd name="T30" fmla="*/ 1 w 28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5">
                  <a:moveTo>
                    <a:pt x="1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7" y="2"/>
                    <a:pt x="8" y="3"/>
                    <a:pt x="10" y="4"/>
                  </a:cubicBezTo>
                  <a:cubicBezTo>
                    <a:pt x="12" y="4"/>
                    <a:pt x="14" y="5"/>
                    <a:pt x="16" y="6"/>
                  </a:cubicBezTo>
                  <a:cubicBezTo>
                    <a:pt x="17" y="7"/>
                    <a:pt x="19" y="8"/>
                    <a:pt x="21" y="9"/>
                  </a:cubicBezTo>
                  <a:cubicBezTo>
                    <a:pt x="22" y="10"/>
                    <a:pt x="24" y="11"/>
                    <a:pt x="25" y="12"/>
                  </a:cubicBezTo>
                  <a:cubicBezTo>
                    <a:pt x="27" y="14"/>
                    <a:pt x="28" y="15"/>
                    <a:pt x="28" y="15"/>
                  </a:cubicBezTo>
                  <a:cubicBezTo>
                    <a:pt x="28" y="15"/>
                    <a:pt x="27" y="14"/>
                    <a:pt x="24" y="12"/>
                  </a:cubicBezTo>
                  <a:cubicBezTo>
                    <a:pt x="23" y="12"/>
                    <a:pt x="22" y="11"/>
                    <a:pt x="20" y="10"/>
                  </a:cubicBezTo>
                  <a:cubicBezTo>
                    <a:pt x="18" y="9"/>
                    <a:pt x="16" y="9"/>
                    <a:pt x="15" y="8"/>
                  </a:cubicBezTo>
                  <a:cubicBezTo>
                    <a:pt x="13" y="8"/>
                    <a:pt x="11" y="7"/>
                    <a:pt x="9" y="7"/>
                  </a:cubicBezTo>
                  <a:cubicBezTo>
                    <a:pt x="8" y="6"/>
                    <a:pt x="6" y="6"/>
                    <a:pt x="4" y="6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490"/>
            <p:cNvSpPr>
              <a:spLocks/>
            </p:cNvSpPr>
            <p:nvPr/>
          </p:nvSpPr>
          <p:spPr bwMode="auto">
            <a:xfrm>
              <a:off x="11229975" y="285750"/>
              <a:ext cx="320675" cy="290513"/>
            </a:xfrm>
            <a:custGeom>
              <a:avLst/>
              <a:gdLst>
                <a:gd name="T0" fmla="*/ 40 w 47"/>
                <a:gd name="T1" fmla="*/ 31 h 42"/>
                <a:gd name="T2" fmla="*/ 36 w 47"/>
                <a:gd name="T3" fmla="*/ 22 h 42"/>
                <a:gd name="T4" fmla="*/ 47 w 47"/>
                <a:gd name="T5" fmla="*/ 15 h 42"/>
                <a:gd name="T6" fmla="*/ 33 w 47"/>
                <a:gd name="T7" fmla="*/ 10 h 42"/>
                <a:gd name="T8" fmla="*/ 32 w 47"/>
                <a:gd name="T9" fmla="*/ 0 h 42"/>
                <a:gd name="T10" fmla="*/ 24 w 47"/>
                <a:gd name="T11" fmla="*/ 6 h 42"/>
                <a:gd name="T12" fmla="*/ 21 w 47"/>
                <a:gd name="T13" fmla="*/ 7 h 42"/>
                <a:gd name="T14" fmla="*/ 17 w 47"/>
                <a:gd name="T15" fmla="*/ 2 h 42"/>
                <a:gd name="T16" fmla="*/ 9 w 47"/>
                <a:gd name="T17" fmla="*/ 11 h 42"/>
                <a:gd name="T18" fmla="*/ 7 w 47"/>
                <a:gd name="T19" fmla="*/ 28 h 42"/>
                <a:gd name="T20" fmla="*/ 16 w 47"/>
                <a:gd name="T21" fmla="*/ 40 h 42"/>
                <a:gd name="T22" fmla="*/ 24 w 47"/>
                <a:gd name="T23" fmla="*/ 42 h 42"/>
                <a:gd name="T24" fmla="*/ 26 w 47"/>
                <a:gd name="T25" fmla="*/ 29 h 42"/>
                <a:gd name="T26" fmla="*/ 40 w 47"/>
                <a:gd name="T27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2">
                  <a:moveTo>
                    <a:pt x="40" y="31"/>
                  </a:moveTo>
                  <a:cubicBezTo>
                    <a:pt x="35" y="27"/>
                    <a:pt x="36" y="22"/>
                    <a:pt x="36" y="22"/>
                  </a:cubicBezTo>
                  <a:cubicBezTo>
                    <a:pt x="44" y="21"/>
                    <a:pt x="47" y="15"/>
                    <a:pt x="47" y="15"/>
                  </a:cubicBezTo>
                  <a:cubicBezTo>
                    <a:pt x="40" y="8"/>
                    <a:pt x="33" y="10"/>
                    <a:pt x="33" y="10"/>
                  </a:cubicBezTo>
                  <a:cubicBezTo>
                    <a:pt x="40" y="8"/>
                    <a:pt x="32" y="0"/>
                    <a:pt x="32" y="0"/>
                  </a:cubicBezTo>
                  <a:cubicBezTo>
                    <a:pt x="32" y="3"/>
                    <a:pt x="28" y="5"/>
                    <a:pt x="24" y="6"/>
                  </a:cubicBezTo>
                  <a:cubicBezTo>
                    <a:pt x="21" y="6"/>
                    <a:pt x="22" y="7"/>
                    <a:pt x="21" y="7"/>
                  </a:cubicBezTo>
                  <a:cubicBezTo>
                    <a:pt x="22" y="3"/>
                    <a:pt x="17" y="2"/>
                    <a:pt x="17" y="2"/>
                  </a:cubicBezTo>
                  <a:cubicBezTo>
                    <a:pt x="18" y="7"/>
                    <a:pt x="12" y="8"/>
                    <a:pt x="9" y="11"/>
                  </a:cubicBezTo>
                  <a:cubicBezTo>
                    <a:pt x="0" y="21"/>
                    <a:pt x="7" y="27"/>
                    <a:pt x="7" y="28"/>
                  </a:cubicBezTo>
                  <a:cubicBezTo>
                    <a:pt x="6" y="38"/>
                    <a:pt x="11" y="40"/>
                    <a:pt x="16" y="40"/>
                  </a:cubicBezTo>
                  <a:cubicBezTo>
                    <a:pt x="21" y="39"/>
                    <a:pt x="24" y="42"/>
                    <a:pt x="24" y="42"/>
                  </a:cubicBezTo>
                  <a:cubicBezTo>
                    <a:pt x="28" y="35"/>
                    <a:pt x="26" y="29"/>
                    <a:pt x="26" y="29"/>
                  </a:cubicBezTo>
                  <a:cubicBezTo>
                    <a:pt x="34" y="34"/>
                    <a:pt x="40" y="31"/>
                    <a:pt x="40" y="3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491"/>
            <p:cNvSpPr>
              <a:spLocks/>
            </p:cNvSpPr>
            <p:nvPr/>
          </p:nvSpPr>
          <p:spPr bwMode="auto">
            <a:xfrm>
              <a:off x="11256963" y="403225"/>
              <a:ext cx="198437" cy="90488"/>
            </a:xfrm>
            <a:custGeom>
              <a:avLst/>
              <a:gdLst>
                <a:gd name="T0" fmla="*/ 0 w 29"/>
                <a:gd name="T1" fmla="*/ 10 h 13"/>
                <a:gd name="T2" fmla="*/ 1 w 29"/>
                <a:gd name="T3" fmla="*/ 9 h 13"/>
                <a:gd name="T4" fmla="*/ 4 w 29"/>
                <a:gd name="T5" fmla="*/ 7 h 13"/>
                <a:gd name="T6" fmla="*/ 9 w 29"/>
                <a:gd name="T7" fmla="*/ 5 h 13"/>
                <a:gd name="T8" fmla="*/ 14 w 29"/>
                <a:gd name="T9" fmla="*/ 3 h 13"/>
                <a:gd name="T10" fmla="*/ 19 w 29"/>
                <a:gd name="T11" fmla="*/ 1 h 13"/>
                <a:gd name="T12" fmla="*/ 24 w 29"/>
                <a:gd name="T13" fmla="*/ 0 h 13"/>
                <a:gd name="T14" fmla="*/ 29 w 29"/>
                <a:gd name="T15" fmla="*/ 0 h 13"/>
                <a:gd name="T16" fmla="*/ 25 w 29"/>
                <a:gd name="T17" fmla="*/ 1 h 13"/>
                <a:gd name="T18" fmla="*/ 20 w 29"/>
                <a:gd name="T19" fmla="*/ 2 h 13"/>
                <a:gd name="T20" fmla="*/ 15 w 29"/>
                <a:gd name="T21" fmla="*/ 5 h 13"/>
                <a:gd name="T22" fmla="*/ 10 w 29"/>
                <a:gd name="T23" fmla="*/ 8 h 13"/>
                <a:gd name="T24" fmla="*/ 6 w 29"/>
                <a:gd name="T25" fmla="*/ 10 h 13"/>
                <a:gd name="T26" fmla="*/ 3 w 29"/>
                <a:gd name="T27" fmla="*/ 13 h 13"/>
                <a:gd name="T28" fmla="*/ 2 w 29"/>
                <a:gd name="T29" fmla="*/ 13 h 13"/>
                <a:gd name="T30" fmla="*/ 0 w 29"/>
                <a:gd name="T3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3">
                  <a:moveTo>
                    <a:pt x="0" y="10"/>
                  </a:moveTo>
                  <a:cubicBezTo>
                    <a:pt x="0" y="10"/>
                    <a:pt x="0" y="9"/>
                    <a:pt x="1" y="9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6"/>
                    <a:pt x="7" y="6"/>
                    <a:pt x="9" y="5"/>
                  </a:cubicBezTo>
                  <a:cubicBezTo>
                    <a:pt x="10" y="4"/>
                    <a:pt x="12" y="3"/>
                    <a:pt x="14" y="3"/>
                  </a:cubicBezTo>
                  <a:cubicBezTo>
                    <a:pt x="16" y="2"/>
                    <a:pt x="18" y="1"/>
                    <a:pt x="19" y="1"/>
                  </a:cubicBezTo>
                  <a:cubicBezTo>
                    <a:pt x="21" y="1"/>
                    <a:pt x="23" y="0"/>
                    <a:pt x="24" y="0"/>
                  </a:cubicBezTo>
                  <a:cubicBezTo>
                    <a:pt x="27" y="0"/>
                    <a:pt x="29" y="0"/>
                    <a:pt x="29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3" y="1"/>
                    <a:pt x="22" y="2"/>
                    <a:pt x="20" y="2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9" y="9"/>
                    <a:pt x="7" y="10"/>
                    <a:pt x="6" y="10"/>
                  </a:cubicBezTo>
                  <a:cubicBezTo>
                    <a:pt x="5" y="11"/>
                    <a:pt x="4" y="12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492"/>
            <p:cNvSpPr>
              <a:spLocks/>
            </p:cNvSpPr>
            <p:nvPr/>
          </p:nvSpPr>
          <p:spPr bwMode="auto">
            <a:xfrm>
              <a:off x="8994775" y="1430338"/>
              <a:ext cx="312737" cy="296863"/>
            </a:xfrm>
            <a:custGeom>
              <a:avLst/>
              <a:gdLst>
                <a:gd name="T0" fmla="*/ 6 w 46"/>
                <a:gd name="T1" fmla="*/ 30 h 43"/>
                <a:gd name="T2" fmla="*/ 10 w 46"/>
                <a:gd name="T3" fmla="*/ 22 h 43"/>
                <a:gd name="T4" fmla="*/ 0 w 46"/>
                <a:gd name="T5" fmla="*/ 14 h 43"/>
                <a:gd name="T6" fmla="*/ 14 w 46"/>
                <a:gd name="T7" fmla="*/ 10 h 43"/>
                <a:gd name="T8" fmla="*/ 16 w 46"/>
                <a:gd name="T9" fmla="*/ 0 h 43"/>
                <a:gd name="T10" fmla="*/ 23 w 46"/>
                <a:gd name="T11" fmla="*/ 7 h 43"/>
                <a:gd name="T12" fmla="*/ 26 w 46"/>
                <a:gd name="T13" fmla="*/ 8 h 43"/>
                <a:gd name="T14" fmla="*/ 31 w 46"/>
                <a:gd name="T15" fmla="*/ 3 h 43"/>
                <a:gd name="T16" fmla="*/ 38 w 46"/>
                <a:gd name="T17" fmla="*/ 13 h 43"/>
                <a:gd name="T18" fmla="*/ 39 w 46"/>
                <a:gd name="T19" fmla="*/ 29 h 43"/>
                <a:gd name="T20" fmla="*/ 29 w 46"/>
                <a:gd name="T21" fmla="*/ 41 h 43"/>
                <a:gd name="T22" fmla="*/ 21 w 46"/>
                <a:gd name="T23" fmla="*/ 43 h 43"/>
                <a:gd name="T24" fmla="*/ 20 w 46"/>
                <a:gd name="T25" fmla="*/ 30 h 43"/>
                <a:gd name="T26" fmla="*/ 6 w 46"/>
                <a:gd name="T27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3">
                  <a:moveTo>
                    <a:pt x="6" y="30"/>
                  </a:moveTo>
                  <a:cubicBezTo>
                    <a:pt x="11" y="27"/>
                    <a:pt x="10" y="22"/>
                    <a:pt x="10" y="22"/>
                  </a:cubicBezTo>
                  <a:cubicBezTo>
                    <a:pt x="2" y="20"/>
                    <a:pt x="0" y="14"/>
                    <a:pt x="0" y="14"/>
                  </a:cubicBezTo>
                  <a:cubicBezTo>
                    <a:pt x="8" y="7"/>
                    <a:pt x="14" y="10"/>
                    <a:pt x="14" y="10"/>
                  </a:cubicBezTo>
                  <a:cubicBezTo>
                    <a:pt x="7" y="7"/>
                    <a:pt x="16" y="0"/>
                    <a:pt x="16" y="0"/>
                  </a:cubicBezTo>
                  <a:cubicBezTo>
                    <a:pt x="16" y="3"/>
                    <a:pt x="19" y="6"/>
                    <a:pt x="23" y="7"/>
                  </a:cubicBezTo>
                  <a:cubicBezTo>
                    <a:pt x="26" y="7"/>
                    <a:pt x="26" y="8"/>
                    <a:pt x="26" y="8"/>
                  </a:cubicBezTo>
                  <a:cubicBezTo>
                    <a:pt x="26" y="4"/>
                    <a:pt x="31" y="3"/>
                    <a:pt x="31" y="3"/>
                  </a:cubicBezTo>
                  <a:cubicBezTo>
                    <a:pt x="29" y="8"/>
                    <a:pt x="35" y="10"/>
                    <a:pt x="38" y="13"/>
                  </a:cubicBezTo>
                  <a:cubicBezTo>
                    <a:pt x="46" y="23"/>
                    <a:pt x="39" y="29"/>
                    <a:pt x="39" y="29"/>
                  </a:cubicBezTo>
                  <a:cubicBezTo>
                    <a:pt x="39" y="39"/>
                    <a:pt x="34" y="42"/>
                    <a:pt x="29" y="41"/>
                  </a:cubicBezTo>
                  <a:cubicBezTo>
                    <a:pt x="24" y="40"/>
                    <a:pt x="21" y="43"/>
                    <a:pt x="21" y="43"/>
                  </a:cubicBezTo>
                  <a:cubicBezTo>
                    <a:pt x="18" y="35"/>
                    <a:pt x="20" y="30"/>
                    <a:pt x="20" y="30"/>
                  </a:cubicBezTo>
                  <a:cubicBezTo>
                    <a:pt x="11" y="34"/>
                    <a:pt x="6" y="30"/>
                    <a:pt x="6" y="3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493"/>
            <p:cNvSpPr>
              <a:spLocks/>
            </p:cNvSpPr>
            <p:nvPr/>
          </p:nvSpPr>
          <p:spPr bwMode="auto">
            <a:xfrm>
              <a:off x="9083675" y="1539875"/>
              <a:ext cx="196850" cy="111125"/>
            </a:xfrm>
            <a:custGeom>
              <a:avLst/>
              <a:gdLst>
                <a:gd name="T0" fmla="*/ 26 w 29"/>
                <a:gd name="T1" fmla="*/ 16 h 16"/>
                <a:gd name="T2" fmla="*/ 25 w 29"/>
                <a:gd name="T3" fmla="*/ 15 h 16"/>
                <a:gd name="T4" fmla="*/ 23 w 29"/>
                <a:gd name="T5" fmla="*/ 13 h 16"/>
                <a:gd name="T6" fmla="*/ 19 w 29"/>
                <a:gd name="T7" fmla="*/ 10 h 16"/>
                <a:gd name="T8" fmla="*/ 14 w 29"/>
                <a:gd name="T9" fmla="*/ 7 h 16"/>
                <a:gd name="T10" fmla="*/ 9 w 29"/>
                <a:gd name="T11" fmla="*/ 4 h 16"/>
                <a:gd name="T12" fmla="*/ 5 w 29"/>
                <a:gd name="T13" fmla="*/ 2 h 16"/>
                <a:gd name="T14" fmla="*/ 0 w 29"/>
                <a:gd name="T15" fmla="*/ 0 h 16"/>
                <a:gd name="T16" fmla="*/ 5 w 29"/>
                <a:gd name="T17" fmla="*/ 1 h 16"/>
                <a:gd name="T18" fmla="*/ 10 w 29"/>
                <a:gd name="T19" fmla="*/ 2 h 16"/>
                <a:gd name="T20" fmla="*/ 15 w 29"/>
                <a:gd name="T21" fmla="*/ 5 h 16"/>
                <a:gd name="T22" fmla="*/ 21 w 29"/>
                <a:gd name="T23" fmla="*/ 7 h 16"/>
                <a:gd name="T24" fmla="*/ 25 w 29"/>
                <a:gd name="T25" fmla="*/ 10 h 16"/>
                <a:gd name="T26" fmla="*/ 28 w 29"/>
                <a:gd name="T27" fmla="*/ 12 h 16"/>
                <a:gd name="T28" fmla="*/ 29 w 29"/>
                <a:gd name="T29" fmla="*/ 12 h 16"/>
                <a:gd name="T30" fmla="*/ 26 w 29"/>
                <a:gd name="T3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6">
                  <a:moveTo>
                    <a:pt x="26" y="16"/>
                  </a:moveTo>
                  <a:cubicBezTo>
                    <a:pt x="26" y="16"/>
                    <a:pt x="26" y="16"/>
                    <a:pt x="25" y="15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22" y="12"/>
                    <a:pt x="20" y="11"/>
                    <a:pt x="19" y="10"/>
                  </a:cubicBezTo>
                  <a:cubicBezTo>
                    <a:pt x="17" y="9"/>
                    <a:pt x="16" y="8"/>
                    <a:pt x="14" y="7"/>
                  </a:cubicBezTo>
                  <a:cubicBezTo>
                    <a:pt x="13" y="6"/>
                    <a:pt x="11" y="5"/>
                    <a:pt x="9" y="4"/>
                  </a:cubicBezTo>
                  <a:cubicBezTo>
                    <a:pt x="8" y="3"/>
                    <a:pt x="6" y="2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5" y="1"/>
                  </a:cubicBezTo>
                  <a:cubicBezTo>
                    <a:pt x="7" y="1"/>
                    <a:pt x="8" y="2"/>
                    <a:pt x="10" y="2"/>
                  </a:cubicBezTo>
                  <a:cubicBezTo>
                    <a:pt x="12" y="3"/>
                    <a:pt x="14" y="4"/>
                    <a:pt x="15" y="5"/>
                  </a:cubicBezTo>
                  <a:cubicBezTo>
                    <a:pt x="17" y="5"/>
                    <a:pt x="19" y="6"/>
                    <a:pt x="21" y="7"/>
                  </a:cubicBezTo>
                  <a:cubicBezTo>
                    <a:pt x="22" y="8"/>
                    <a:pt x="24" y="9"/>
                    <a:pt x="25" y="10"/>
                  </a:cubicBezTo>
                  <a:cubicBezTo>
                    <a:pt x="26" y="10"/>
                    <a:pt x="27" y="11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494"/>
            <p:cNvSpPr>
              <a:spLocks/>
            </p:cNvSpPr>
            <p:nvPr/>
          </p:nvSpPr>
          <p:spPr bwMode="auto">
            <a:xfrm>
              <a:off x="10344150" y="465138"/>
              <a:ext cx="217487" cy="249238"/>
            </a:xfrm>
            <a:custGeom>
              <a:avLst/>
              <a:gdLst>
                <a:gd name="T0" fmla="*/ 30 w 32"/>
                <a:gd name="T1" fmla="*/ 8 h 36"/>
                <a:gd name="T2" fmla="*/ 11 w 32"/>
                <a:gd name="T3" fmla="*/ 9 h 36"/>
                <a:gd name="T4" fmla="*/ 0 w 32"/>
                <a:gd name="T5" fmla="*/ 17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0" y="0"/>
                    <a:pt x="11" y="9"/>
                  </a:cubicBezTo>
                  <a:cubicBezTo>
                    <a:pt x="5" y="16"/>
                    <a:pt x="0" y="17"/>
                    <a:pt x="0" y="17"/>
                  </a:cubicBezTo>
                  <a:cubicBezTo>
                    <a:pt x="0" y="17"/>
                    <a:pt x="3" y="22"/>
                    <a:pt x="7" y="25"/>
                  </a:cubicBezTo>
                  <a:cubicBezTo>
                    <a:pt x="7" y="25"/>
                    <a:pt x="23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495"/>
            <p:cNvSpPr>
              <a:spLocks/>
            </p:cNvSpPr>
            <p:nvPr/>
          </p:nvSpPr>
          <p:spPr bwMode="auto">
            <a:xfrm>
              <a:off x="10453688" y="520700"/>
              <a:ext cx="211137" cy="338138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9 h 49"/>
                <a:gd name="T4" fmla="*/ 1 w 31"/>
                <a:gd name="T5" fmla="*/ 34 h 49"/>
                <a:gd name="T6" fmla="*/ 2 w 31"/>
                <a:gd name="T7" fmla="*/ 42 h 49"/>
                <a:gd name="T8" fmla="*/ 27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6" y="13"/>
                    <a:pt x="3" y="19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4" y="39"/>
                    <a:pt x="2" y="42"/>
                  </a:cubicBezTo>
                  <a:cubicBezTo>
                    <a:pt x="2" y="42"/>
                    <a:pt x="24" y="49"/>
                    <a:pt x="27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496"/>
            <p:cNvSpPr>
              <a:spLocks/>
            </p:cNvSpPr>
            <p:nvPr/>
          </p:nvSpPr>
          <p:spPr bwMode="auto">
            <a:xfrm>
              <a:off x="10398125" y="327025"/>
              <a:ext cx="219075" cy="276225"/>
            </a:xfrm>
            <a:custGeom>
              <a:avLst/>
              <a:gdLst>
                <a:gd name="T0" fmla="*/ 4 w 32"/>
                <a:gd name="T1" fmla="*/ 7 h 40"/>
                <a:gd name="T2" fmla="*/ 26 w 32"/>
                <a:gd name="T3" fmla="*/ 8 h 40"/>
                <a:gd name="T4" fmla="*/ 28 w 32"/>
                <a:gd name="T5" fmla="*/ 29 h 40"/>
                <a:gd name="T6" fmla="*/ 4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4" y="7"/>
                  </a:moveTo>
                  <a:cubicBezTo>
                    <a:pt x="4" y="7"/>
                    <a:pt x="21" y="0"/>
                    <a:pt x="26" y="8"/>
                  </a:cubicBezTo>
                  <a:cubicBezTo>
                    <a:pt x="32" y="19"/>
                    <a:pt x="28" y="29"/>
                    <a:pt x="28" y="29"/>
                  </a:cubicBezTo>
                  <a:cubicBezTo>
                    <a:pt x="28" y="29"/>
                    <a:pt x="0" y="40"/>
                    <a:pt x="4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497"/>
            <p:cNvSpPr>
              <a:spLocks/>
            </p:cNvSpPr>
            <p:nvPr/>
          </p:nvSpPr>
          <p:spPr bwMode="auto">
            <a:xfrm>
              <a:off x="10453688" y="320675"/>
              <a:ext cx="312737" cy="220663"/>
            </a:xfrm>
            <a:custGeom>
              <a:avLst/>
              <a:gdLst>
                <a:gd name="T0" fmla="*/ 36 w 46"/>
                <a:gd name="T1" fmla="*/ 0 h 32"/>
                <a:gd name="T2" fmla="*/ 41 w 46"/>
                <a:gd name="T3" fmla="*/ 22 h 32"/>
                <a:gd name="T4" fmla="*/ 24 w 46"/>
                <a:gd name="T5" fmla="*/ 30 h 32"/>
                <a:gd name="T6" fmla="*/ 36 w 4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2">
                  <a:moveTo>
                    <a:pt x="36" y="0"/>
                  </a:moveTo>
                  <a:cubicBezTo>
                    <a:pt x="36" y="0"/>
                    <a:pt x="46" y="14"/>
                    <a:pt x="41" y="22"/>
                  </a:cubicBezTo>
                  <a:cubicBezTo>
                    <a:pt x="36" y="32"/>
                    <a:pt x="24" y="30"/>
                    <a:pt x="24" y="30"/>
                  </a:cubicBezTo>
                  <a:cubicBezTo>
                    <a:pt x="24" y="30"/>
                    <a:pt x="0" y="8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498"/>
            <p:cNvSpPr>
              <a:spLocks/>
            </p:cNvSpPr>
            <p:nvPr/>
          </p:nvSpPr>
          <p:spPr bwMode="auto">
            <a:xfrm>
              <a:off x="10629900" y="376238"/>
              <a:ext cx="219075" cy="247650"/>
            </a:xfrm>
            <a:custGeom>
              <a:avLst/>
              <a:gdLst>
                <a:gd name="T0" fmla="*/ 32 w 32"/>
                <a:gd name="T1" fmla="*/ 23 h 36"/>
                <a:gd name="T2" fmla="*/ 21 w 32"/>
                <a:gd name="T3" fmla="*/ 36 h 36"/>
                <a:gd name="T4" fmla="*/ 3 w 32"/>
                <a:gd name="T5" fmla="*/ 33 h 36"/>
                <a:gd name="T6" fmla="*/ 32 w 32"/>
                <a:gd name="T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32" y="23"/>
                  </a:moveTo>
                  <a:cubicBezTo>
                    <a:pt x="32" y="23"/>
                    <a:pt x="30" y="36"/>
                    <a:pt x="21" y="36"/>
                  </a:cubicBezTo>
                  <a:cubicBezTo>
                    <a:pt x="9" y="36"/>
                    <a:pt x="3" y="33"/>
                    <a:pt x="3" y="33"/>
                  </a:cubicBezTo>
                  <a:cubicBezTo>
                    <a:pt x="0" y="26"/>
                    <a:pt x="11" y="0"/>
                    <a:pt x="32" y="2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499"/>
            <p:cNvSpPr>
              <a:spLocks/>
            </p:cNvSpPr>
            <p:nvPr/>
          </p:nvSpPr>
          <p:spPr bwMode="auto">
            <a:xfrm>
              <a:off x="10590213" y="582613"/>
              <a:ext cx="285750" cy="234950"/>
            </a:xfrm>
            <a:custGeom>
              <a:avLst/>
              <a:gdLst>
                <a:gd name="T0" fmla="*/ 28 w 42"/>
                <a:gd name="T1" fmla="*/ 29 h 34"/>
                <a:gd name="T2" fmla="*/ 7 w 42"/>
                <a:gd name="T3" fmla="*/ 25 h 34"/>
                <a:gd name="T4" fmla="*/ 5 w 42"/>
                <a:gd name="T5" fmla="*/ 4 h 34"/>
                <a:gd name="T6" fmla="*/ 28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28" y="29"/>
                  </a:moveTo>
                  <a:cubicBezTo>
                    <a:pt x="28" y="29"/>
                    <a:pt x="12" y="34"/>
                    <a:pt x="7" y="25"/>
                  </a:cubicBezTo>
                  <a:cubicBezTo>
                    <a:pt x="0" y="14"/>
                    <a:pt x="5" y="4"/>
                    <a:pt x="5" y="4"/>
                  </a:cubicBezTo>
                  <a:cubicBezTo>
                    <a:pt x="5" y="4"/>
                    <a:pt x="42" y="0"/>
                    <a:pt x="28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Oval 500"/>
            <p:cNvSpPr>
              <a:spLocks noChangeArrowheads="1"/>
            </p:cNvSpPr>
            <p:nvPr/>
          </p:nvSpPr>
          <p:spPr bwMode="auto">
            <a:xfrm>
              <a:off x="10521950" y="479425"/>
              <a:ext cx="163512" cy="16510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Oval 501"/>
            <p:cNvSpPr>
              <a:spLocks noChangeArrowheads="1"/>
            </p:cNvSpPr>
            <p:nvPr/>
          </p:nvSpPr>
          <p:spPr bwMode="auto">
            <a:xfrm>
              <a:off x="10548938" y="514350"/>
              <a:ext cx="101600" cy="95250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502"/>
            <p:cNvSpPr>
              <a:spLocks/>
            </p:cNvSpPr>
            <p:nvPr/>
          </p:nvSpPr>
          <p:spPr bwMode="auto">
            <a:xfrm>
              <a:off x="10453688" y="388938"/>
              <a:ext cx="101600" cy="131763"/>
            </a:xfrm>
            <a:custGeom>
              <a:avLst/>
              <a:gdLst>
                <a:gd name="T0" fmla="*/ 13 w 15"/>
                <a:gd name="T1" fmla="*/ 19 h 19"/>
                <a:gd name="T2" fmla="*/ 10 w 15"/>
                <a:gd name="T3" fmla="*/ 16 h 19"/>
                <a:gd name="T4" fmla="*/ 8 w 15"/>
                <a:gd name="T5" fmla="*/ 14 h 19"/>
                <a:gd name="T6" fmla="*/ 5 w 15"/>
                <a:gd name="T7" fmla="*/ 10 h 19"/>
                <a:gd name="T8" fmla="*/ 2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1 w 15"/>
                <a:gd name="T27" fmla="*/ 15 h 19"/>
                <a:gd name="T28" fmla="*/ 14 w 15"/>
                <a:gd name="T29" fmla="*/ 17 h 19"/>
                <a:gd name="T30" fmla="*/ 15 w 15"/>
                <a:gd name="T31" fmla="*/ 18 h 19"/>
                <a:gd name="T32" fmla="*/ 13 w 15"/>
                <a:gd name="T33" fmla="*/ 19 h 19"/>
                <a:gd name="T34" fmla="*/ 13 w 15"/>
                <a:gd name="T3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13" y="19"/>
                  </a:moveTo>
                  <a:cubicBezTo>
                    <a:pt x="13" y="19"/>
                    <a:pt x="12" y="18"/>
                    <a:pt x="10" y="16"/>
                  </a:cubicBezTo>
                  <a:cubicBezTo>
                    <a:pt x="10" y="16"/>
                    <a:pt x="9" y="15"/>
                    <a:pt x="8" y="14"/>
                  </a:cubicBezTo>
                  <a:cubicBezTo>
                    <a:pt x="7" y="13"/>
                    <a:pt x="6" y="12"/>
                    <a:pt x="5" y="10"/>
                  </a:cubicBezTo>
                  <a:cubicBezTo>
                    <a:pt x="4" y="9"/>
                    <a:pt x="3" y="8"/>
                    <a:pt x="2" y="7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4"/>
                    <a:pt x="10" y="15"/>
                    <a:pt x="11" y="15"/>
                  </a:cubicBezTo>
                  <a:cubicBezTo>
                    <a:pt x="13" y="16"/>
                    <a:pt x="14" y="17"/>
                    <a:pt x="14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4" y="19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503"/>
            <p:cNvSpPr>
              <a:spLocks/>
            </p:cNvSpPr>
            <p:nvPr/>
          </p:nvSpPr>
          <p:spPr bwMode="auto">
            <a:xfrm>
              <a:off x="10629900" y="361950"/>
              <a:ext cx="68262" cy="152400"/>
            </a:xfrm>
            <a:custGeom>
              <a:avLst/>
              <a:gdLst>
                <a:gd name="T0" fmla="*/ 10 w 10"/>
                <a:gd name="T1" fmla="*/ 0 h 22"/>
                <a:gd name="T2" fmla="*/ 9 w 10"/>
                <a:gd name="T3" fmla="*/ 3 h 22"/>
                <a:gd name="T4" fmla="*/ 7 w 10"/>
                <a:gd name="T5" fmla="*/ 11 h 22"/>
                <a:gd name="T6" fmla="*/ 6 w 10"/>
                <a:gd name="T7" fmla="*/ 14 h 22"/>
                <a:gd name="T8" fmla="*/ 4 w 10"/>
                <a:gd name="T9" fmla="*/ 18 h 22"/>
                <a:gd name="T10" fmla="*/ 3 w 10"/>
                <a:gd name="T11" fmla="*/ 21 h 22"/>
                <a:gd name="T12" fmla="*/ 1 w 10"/>
                <a:gd name="T13" fmla="*/ 21 h 22"/>
                <a:gd name="T14" fmla="*/ 1 w 10"/>
                <a:gd name="T15" fmla="*/ 19 h 22"/>
                <a:gd name="T16" fmla="*/ 1 w 10"/>
                <a:gd name="T17" fmla="*/ 19 h 22"/>
                <a:gd name="T18" fmla="*/ 1 w 10"/>
                <a:gd name="T19" fmla="*/ 19 h 22"/>
                <a:gd name="T20" fmla="*/ 3 w 10"/>
                <a:gd name="T21" fmla="*/ 17 h 22"/>
                <a:gd name="T22" fmla="*/ 4 w 10"/>
                <a:gd name="T23" fmla="*/ 14 h 22"/>
                <a:gd name="T24" fmla="*/ 6 w 10"/>
                <a:gd name="T25" fmla="*/ 10 h 22"/>
                <a:gd name="T26" fmla="*/ 9 w 10"/>
                <a:gd name="T27" fmla="*/ 3 h 22"/>
                <a:gd name="T28" fmla="*/ 10 w 10"/>
                <a:gd name="T2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8" y="8"/>
                    <a:pt x="7" y="11"/>
                  </a:cubicBezTo>
                  <a:cubicBezTo>
                    <a:pt x="7" y="12"/>
                    <a:pt x="6" y="13"/>
                    <a:pt x="6" y="14"/>
                  </a:cubicBezTo>
                  <a:cubicBezTo>
                    <a:pt x="5" y="16"/>
                    <a:pt x="5" y="17"/>
                    <a:pt x="4" y="18"/>
                  </a:cubicBezTo>
                  <a:cubicBezTo>
                    <a:pt x="3" y="19"/>
                    <a:pt x="3" y="21"/>
                    <a:pt x="3" y="21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3" y="17"/>
                  </a:cubicBezTo>
                  <a:cubicBezTo>
                    <a:pt x="3" y="16"/>
                    <a:pt x="4" y="15"/>
                    <a:pt x="4" y="14"/>
                  </a:cubicBezTo>
                  <a:cubicBezTo>
                    <a:pt x="5" y="13"/>
                    <a:pt x="6" y="11"/>
                    <a:pt x="6" y="10"/>
                  </a:cubicBezTo>
                  <a:cubicBezTo>
                    <a:pt x="7" y="8"/>
                    <a:pt x="8" y="5"/>
                    <a:pt x="9" y="3"/>
                  </a:cubicBezTo>
                  <a:cubicBezTo>
                    <a:pt x="9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504"/>
            <p:cNvSpPr>
              <a:spLocks/>
            </p:cNvSpPr>
            <p:nvPr/>
          </p:nvSpPr>
          <p:spPr bwMode="auto">
            <a:xfrm>
              <a:off x="10406063" y="568325"/>
              <a:ext cx="122237" cy="41275"/>
            </a:xfrm>
            <a:custGeom>
              <a:avLst/>
              <a:gdLst>
                <a:gd name="T0" fmla="*/ 0 w 18"/>
                <a:gd name="T1" fmla="*/ 4 h 6"/>
                <a:gd name="T2" fmla="*/ 2 w 18"/>
                <a:gd name="T3" fmla="*/ 5 h 6"/>
                <a:gd name="T4" fmla="*/ 5 w 18"/>
                <a:gd name="T5" fmla="*/ 5 h 6"/>
                <a:gd name="T6" fmla="*/ 7 w 18"/>
                <a:gd name="T7" fmla="*/ 5 h 6"/>
                <a:gd name="T8" fmla="*/ 8 w 18"/>
                <a:gd name="T9" fmla="*/ 5 h 6"/>
                <a:gd name="T10" fmla="*/ 11 w 18"/>
                <a:gd name="T11" fmla="*/ 4 h 6"/>
                <a:gd name="T12" fmla="*/ 14 w 18"/>
                <a:gd name="T13" fmla="*/ 3 h 6"/>
                <a:gd name="T14" fmla="*/ 15 w 18"/>
                <a:gd name="T15" fmla="*/ 1 h 6"/>
                <a:gd name="T16" fmla="*/ 16 w 18"/>
                <a:gd name="T17" fmla="*/ 1 h 6"/>
                <a:gd name="T18" fmla="*/ 18 w 18"/>
                <a:gd name="T19" fmla="*/ 1 h 6"/>
                <a:gd name="T20" fmla="*/ 18 w 18"/>
                <a:gd name="T21" fmla="*/ 3 h 6"/>
                <a:gd name="T22" fmla="*/ 17 w 18"/>
                <a:gd name="T23" fmla="*/ 3 h 6"/>
                <a:gd name="T24" fmla="*/ 15 w 18"/>
                <a:gd name="T25" fmla="*/ 5 h 6"/>
                <a:gd name="T26" fmla="*/ 12 w 18"/>
                <a:gd name="T27" fmla="*/ 6 h 6"/>
                <a:gd name="T28" fmla="*/ 8 w 18"/>
                <a:gd name="T29" fmla="*/ 6 h 6"/>
                <a:gd name="T30" fmla="*/ 7 w 18"/>
                <a:gd name="T31" fmla="*/ 6 h 6"/>
                <a:gd name="T32" fmla="*/ 5 w 18"/>
                <a:gd name="T33" fmla="*/ 6 h 6"/>
                <a:gd name="T34" fmla="*/ 2 w 18"/>
                <a:gd name="T35" fmla="*/ 5 h 6"/>
                <a:gd name="T36" fmla="*/ 0 w 18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6">
                  <a:moveTo>
                    <a:pt x="0" y="4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1"/>
                  </a:cubicBezTo>
                  <a:cubicBezTo>
                    <a:pt x="18" y="2"/>
                    <a:pt x="18" y="3"/>
                    <a:pt x="18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4"/>
                    <a:pt x="15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1" y="6"/>
                    <a:pt x="10" y="6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505"/>
            <p:cNvSpPr>
              <a:spLocks/>
            </p:cNvSpPr>
            <p:nvPr/>
          </p:nvSpPr>
          <p:spPr bwMode="auto">
            <a:xfrm>
              <a:off x="10501313" y="623888"/>
              <a:ext cx="115887" cy="165100"/>
            </a:xfrm>
            <a:custGeom>
              <a:avLst/>
              <a:gdLst>
                <a:gd name="T0" fmla="*/ 17 w 17"/>
                <a:gd name="T1" fmla="*/ 3 h 24"/>
                <a:gd name="T2" fmla="*/ 17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1 w 17"/>
                <a:gd name="T9" fmla="*/ 15 h 24"/>
                <a:gd name="T10" fmla="*/ 7 w 17"/>
                <a:gd name="T11" fmla="*/ 19 h 24"/>
                <a:gd name="T12" fmla="*/ 4 w 17"/>
                <a:gd name="T13" fmla="*/ 22 h 24"/>
                <a:gd name="T14" fmla="*/ 0 w 17"/>
                <a:gd name="T15" fmla="*/ 24 h 24"/>
                <a:gd name="T16" fmla="*/ 4 w 17"/>
                <a:gd name="T17" fmla="*/ 21 h 24"/>
                <a:gd name="T18" fmla="*/ 6 w 17"/>
                <a:gd name="T19" fmla="*/ 18 h 24"/>
                <a:gd name="T20" fmla="*/ 9 w 17"/>
                <a:gd name="T21" fmla="*/ 14 h 24"/>
                <a:gd name="T22" fmla="*/ 11 w 17"/>
                <a:gd name="T23" fmla="*/ 10 h 24"/>
                <a:gd name="T24" fmla="*/ 12 w 17"/>
                <a:gd name="T25" fmla="*/ 6 h 24"/>
                <a:gd name="T26" fmla="*/ 13 w 17"/>
                <a:gd name="T27" fmla="*/ 2 h 24"/>
                <a:gd name="T28" fmla="*/ 13 w 17"/>
                <a:gd name="T29" fmla="*/ 2 h 24"/>
                <a:gd name="T30" fmla="*/ 16 w 17"/>
                <a:gd name="T31" fmla="*/ 1 h 24"/>
                <a:gd name="T32" fmla="*/ 17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7" y="3"/>
                  </a:moveTo>
                  <a:cubicBezTo>
                    <a:pt x="17" y="3"/>
                    <a:pt x="17" y="4"/>
                    <a:pt x="17" y="4"/>
                  </a:cubicBezTo>
                  <a:cubicBezTo>
                    <a:pt x="16" y="5"/>
                    <a:pt x="16" y="6"/>
                    <a:pt x="15" y="7"/>
                  </a:cubicBezTo>
                  <a:cubicBezTo>
                    <a:pt x="15" y="8"/>
                    <a:pt x="14" y="10"/>
                    <a:pt x="13" y="11"/>
                  </a:cubicBezTo>
                  <a:cubicBezTo>
                    <a:pt x="13" y="12"/>
                    <a:pt x="12" y="14"/>
                    <a:pt x="11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6" y="20"/>
                    <a:pt x="5" y="21"/>
                    <a:pt x="4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3"/>
                    <a:pt x="4" y="21"/>
                  </a:cubicBezTo>
                  <a:cubicBezTo>
                    <a:pt x="5" y="20"/>
                    <a:pt x="5" y="19"/>
                    <a:pt x="6" y="18"/>
                  </a:cubicBezTo>
                  <a:cubicBezTo>
                    <a:pt x="7" y="17"/>
                    <a:pt x="8" y="15"/>
                    <a:pt x="9" y="14"/>
                  </a:cubicBezTo>
                  <a:cubicBezTo>
                    <a:pt x="10" y="13"/>
                    <a:pt x="10" y="11"/>
                    <a:pt x="11" y="10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3" y="4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5" y="0"/>
                    <a:pt x="16" y="1"/>
                  </a:cubicBezTo>
                  <a:cubicBezTo>
                    <a:pt x="17" y="1"/>
                    <a:pt x="17" y="2"/>
                    <a:pt x="17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506"/>
            <p:cNvSpPr>
              <a:spLocks/>
            </p:cNvSpPr>
            <p:nvPr/>
          </p:nvSpPr>
          <p:spPr bwMode="auto">
            <a:xfrm>
              <a:off x="10656888" y="623888"/>
              <a:ext cx="103187" cy="117475"/>
            </a:xfrm>
            <a:custGeom>
              <a:avLst/>
              <a:gdLst>
                <a:gd name="T0" fmla="*/ 15 w 15"/>
                <a:gd name="T1" fmla="*/ 17 h 17"/>
                <a:gd name="T2" fmla="*/ 9 w 15"/>
                <a:gd name="T3" fmla="*/ 9 h 17"/>
                <a:gd name="T4" fmla="*/ 7 w 15"/>
                <a:gd name="T5" fmla="*/ 7 h 17"/>
                <a:gd name="T6" fmla="*/ 4 w 15"/>
                <a:gd name="T7" fmla="*/ 5 h 17"/>
                <a:gd name="T8" fmla="*/ 3 w 15"/>
                <a:gd name="T9" fmla="*/ 4 h 17"/>
                <a:gd name="T10" fmla="*/ 2 w 15"/>
                <a:gd name="T11" fmla="*/ 3 h 17"/>
                <a:gd name="T12" fmla="*/ 2 w 15"/>
                <a:gd name="T13" fmla="*/ 3 h 17"/>
                <a:gd name="T14" fmla="*/ 1 w 15"/>
                <a:gd name="T15" fmla="*/ 1 h 17"/>
                <a:gd name="T16" fmla="*/ 3 w 15"/>
                <a:gd name="T17" fmla="*/ 0 h 17"/>
                <a:gd name="T18" fmla="*/ 3 w 15"/>
                <a:gd name="T19" fmla="*/ 0 h 17"/>
                <a:gd name="T20" fmla="*/ 4 w 15"/>
                <a:gd name="T21" fmla="*/ 1 h 17"/>
                <a:gd name="T22" fmla="*/ 6 w 15"/>
                <a:gd name="T23" fmla="*/ 3 h 17"/>
                <a:gd name="T24" fmla="*/ 8 w 15"/>
                <a:gd name="T25" fmla="*/ 5 h 17"/>
                <a:gd name="T26" fmla="*/ 10 w 15"/>
                <a:gd name="T27" fmla="*/ 8 h 17"/>
                <a:gd name="T28" fmla="*/ 15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15" y="17"/>
                  </a:moveTo>
                  <a:cubicBezTo>
                    <a:pt x="15" y="17"/>
                    <a:pt x="12" y="13"/>
                    <a:pt x="9" y="9"/>
                  </a:cubicBezTo>
                  <a:cubicBezTo>
                    <a:pt x="8" y="8"/>
                    <a:pt x="7" y="7"/>
                    <a:pt x="7" y="7"/>
                  </a:cubicBezTo>
                  <a:cubicBezTo>
                    <a:pt x="6" y="6"/>
                    <a:pt x="5" y="5"/>
                    <a:pt x="4" y="5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7" y="3"/>
                    <a:pt x="8" y="4"/>
                    <a:pt x="8" y="5"/>
                  </a:cubicBezTo>
                  <a:cubicBezTo>
                    <a:pt x="9" y="6"/>
                    <a:pt x="10" y="7"/>
                    <a:pt x="10" y="8"/>
                  </a:cubicBezTo>
                  <a:cubicBezTo>
                    <a:pt x="13" y="13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507"/>
            <p:cNvSpPr>
              <a:spLocks/>
            </p:cNvSpPr>
            <p:nvPr/>
          </p:nvSpPr>
          <p:spPr bwMode="auto">
            <a:xfrm>
              <a:off x="10671175" y="520700"/>
              <a:ext cx="149225" cy="47625"/>
            </a:xfrm>
            <a:custGeom>
              <a:avLst/>
              <a:gdLst>
                <a:gd name="T0" fmla="*/ 22 w 22"/>
                <a:gd name="T1" fmla="*/ 3 h 7"/>
                <a:gd name="T2" fmla="*/ 19 w 22"/>
                <a:gd name="T3" fmla="*/ 2 h 7"/>
                <a:gd name="T4" fmla="*/ 16 w 22"/>
                <a:gd name="T5" fmla="*/ 2 h 7"/>
                <a:gd name="T6" fmla="*/ 12 w 22"/>
                <a:gd name="T7" fmla="*/ 2 h 7"/>
                <a:gd name="T8" fmla="*/ 11 w 22"/>
                <a:gd name="T9" fmla="*/ 2 h 7"/>
                <a:gd name="T10" fmla="*/ 9 w 22"/>
                <a:gd name="T11" fmla="*/ 3 h 7"/>
                <a:gd name="T12" fmla="*/ 6 w 22"/>
                <a:gd name="T13" fmla="*/ 4 h 7"/>
                <a:gd name="T14" fmla="*/ 4 w 22"/>
                <a:gd name="T15" fmla="*/ 6 h 7"/>
                <a:gd name="T16" fmla="*/ 3 w 22"/>
                <a:gd name="T17" fmla="*/ 6 h 7"/>
                <a:gd name="T18" fmla="*/ 0 w 22"/>
                <a:gd name="T19" fmla="*/ 6 h 7"/>
                <a:gd name="T20" fmla="*/ 1 w 22"/>
                <a:gd name="T21" fmla="*/ 3 h 7"/>
                <a:gd name="T22" fmla="*/ 1 w 22"/>
                <a:gd name="T23" fmla="*/ 2 h 7"/>
                <a:gd name="T24" fmla="*/ 5 w 22"/>
                <a:gd name="T25" fmla="*/ 1 h 7"/>
                <a:gd name="T26" fmla="*/ 8 w 22"/>
                <a:gd name="T27" fmla="*/ 0 h 7"/>
                <a:gd name="T28" fmla="*/ 10 w 22"/>
                <a:gd name="T29" fmla="*/ 0 h 7"/>
                <a:gd name="T30" fmla="*/ 12 w 22"/>
                <a:gd name="T31" fmla="*/ 0 h 7"/>
                <a:gd name="T32" fmla="*/ 16 w 22"/>
                <a:gd name="T33" fmla="*/ 0 h 7"/>
                <a:gd name="T34" fmla="*/ 19 w 22"/>
                <a:gd name="T35" fmla="*/ 1 h 7"/>
                <a:gd name="T36" fmla="*/ 22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22" y="3"/>
                  </a:moveTo>
                  <a:cubicBezTo>
                    <a:pt x="22" y="3"/>
                    <a:pt x="21" y="2"/>
                    <a:pt x="19" y="2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5" y="2"/>
                    <a:pt x="14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0" y="5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2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508"/>
            <p:cNvSpPr>
              <a:spLocks/>
            </p:cNvSpPr>
            <p:nvPr/>
          </p:nvSpPr>
          <p:spPr bwMode="auto">
            <a:xfrm>
              <a:off x="9090025" y="912813"/>
              <a:ext cx="217487" cy="249238"/>
            </a:xfrm>
            <a:custGeom>
              <a:avLst/>
              <a:gdLst>
                <a:gd name="T0" fmla="*/ 30 w 32"/>
                <a:gd name="T1" fmla="*/ 8 h 36"/>
                <a:gd name="T2" fmla="*/ 12 w 32"/>
                <a:gd name="T3" fmla="*/ 9 h 36"/>
                <a:gd name="T4" fmla="*/ 0 w 32"/>
                <a:gd name="T5" fmla="*/ 16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1" y="0"/>
                    <a:pt x="12" y="9"/>
                  </a:cubicBezTo>
                  <a:cubicBezTo>
                    <a:pt x="5" y="16"/>
                    <a:pt x="0" y="16"/>
                    <a:pt x="0" y="16"/>
                  </a:cubicBezTo>
                  <a:cubicBezTo>
                    <a:pt x="0" y="16"/>
                    <a:pt x="3" y="22"/>
                    <a:pt x="7" y="25"/>
                  </a:cubicBezTo>
                  <a:cubicBezTo>
                    <a:pt x="7" y="25"/>
                    <a:pt x="24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509"/>
            <p:cNvSpPr>
              <a:spLocks/>
            </p:cNvSpPr>
            <p:nvPr/>
          </p:nvSpPr>
          <p:spPr bwMode="auto">
            <a:xfrm>
              <a:off x="9199563" y="968375"/>
              <a:ext cx="211137" cy="338138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8 h 49"/>
                <a:gd name="T4" fmla="*/ 1 w 31"/>
                <a:gd name="T5" fmla="*/ 34 h 49"/>
                <a:gd name="T6" fmla="*/ 2 w 31"/>
                <a:gd name="T7" fmla="*/ 42 h 49"/>
                <a:gd name="T8" fmla="*/ 27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6" y="12"/>
                    <a:pt x="3" y="18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4" y="39"/>
                    <a:pt x="2" y="42"/>
                  </a:cubicBezTo>
                  <a:cubicBezTo>
                    <a:pt x="2" y="42"/>
                    <a:pt x="24" y="49"/>
                    <a:pt x="27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510"/>
            <p:cNvSpPr>
              <a:spLocks/>
            </p:cNvSpPr>
            <p:nvPr/>
          </p:nvSpPr>
          <p:spPr bwMode="auto">
            <a:xfrm>
              <a:off x="9151938" y="768350"/>
              <a:ext cx="217487" cy="282575"/>
            </a:xfrm>
            <a:custGeom>
              <a:avLst/>
              <a:gdLst>
                <a:gd name="T0" fmla="*/ 3 w 32"/>
                <a:gd name="T1" fmla="*/ 7 h 41"/>
                <a:gd name="T2" fmla="*/ 25 w 32"/>
                <a:gd name="T3" fmla="*/ 9 h 41"/>
                <a:gd name="T4" fmla="*/ 27 w 32"/>
                <a:gd name="T5" fmla="*/ 29 h 41"/>
                <a:gd name="T6" fmla="*/ 3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3" y="7"/>
                  </a:moveTo>
                  <a:cubicBezTo>
                    <a:pt x="3" y="7"/>
                    <a:pt x="20" y="0"/>
                    <a:pt x="25" y="9"/>
                  </a:cubicBezTo>
                  <a:cubicBezTo>
                    <a:pt x="32" y="20"/>
                    <a:pt x="27" y="29"/>
                    <a:pt x="27" y="29"/>
                  </a:cubicBezTo>
                  <a:cubicBezTo>
                    <a:pt x="27" y="29"/>
                    <a:pt x="0" y="41"/>
                    <a:pt x="3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511"/>
            <p:cNvSpPr>
              <a:spLocks/>
            </p:cNvSpPr>
            <p:nvPr/>
          </p:nvSpPr>
          <p:spPr bwMode="auto">
            <a:xfrm>
              <a:off x="9199563" y="762000"/>
              <a:ext cx="312737" cy="227013"/>
            </a:xfrm>
            <a:custGeom>
              <a:avLst/>
              <a:gdLst>
                <a:gd name="T0" fmla="*/ 36 w 46"/>
                <a:gd name="T1" fmla="*/ 0 h 33"/>
                <a:gd name="T2" fmla="*/ 42 w 46"/>
                <a:gd name="T3" fmla="*/ 23 h 33"/>
                <a:gd name="T4" fmla="*/ 24 w 46"/>
                <a:gd name="T5" fmla="*/ 30 h 33"/>
                <a:gd name="T6" fmla="*/ 36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36" y="0"/>
                  </a:moveTo>
                  <a:cubicBezTo>
                    <a:pt x="36" y="0"/>
                    <a:pt x="46" y="15"/>
                    <a:pt x="42" y="23"/>
                  </a:cubicBezTo>
                  <a:cubicBezTo>
                    <a:pt x="36" y="33"/>
                    <a:pt x="24" y="30"/>
                    <a:pt x="24" y="30"/>
                  </a:cubicBezTo>
                  <a:cubicBezTo>
                    <a:pt x="24" y="30"/>
                    <a:pt x="0" y="9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512"/>
            <p:cNvSpPr>
              <a:spLocks/>
            </p:cNvSpPr>
            <p:nvPr/>
          </p:nvSpPr>
          <p:spPr bwMode="auto">
            <a:xfrm>
              <a:off x="9375775" y="823913"/>
              <a:ext cx="225425" cy="247650"/>
            </a:xfrm>
            <a:custGeom>
              <a:avLst/>
              <a:gdLst>
                <a:gd name="T0" fmla="*/ 33 w 33"/>
                <a:gd name="T1" fmla="*/ 22 h 36"/>
                <a:gd name="T2" fmla="*/ 21 w 33"/>
                <a:gd name="T3" fmla="*/ 36 h 36"/>
                <a:gd name="T4" fmla="*/ 3 w 33"/>
                <a:gd name="T5" fmla="*/ 33 h 36"/>
                <a:gd name="T6" fmla="*/ 33 w 33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33" y="22"/>
                  </a:moveTo>
                  <a:cubicBezTo>
                    <a:pt x="33" y="22"/>
                    <a:pt x="30" y="36"/>
                    <a:pt x="21" y="36"/>
                  </a:cubicBezTo>
                  <a:cubicBezTo>
                    <a:pt x="10" y="36"/>
                    <a:pt x="3" y="33"/>
                    <a:pt x="3" y="33"/>
                  </a:cubicBezTo>
                  <a:cubicBezTo>
                    <a:pt x="0" y="25"/>
                    <a:pt x="12" y="0"/>
                    <a:pt x="33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513"/>
            <p:cNvSpPr>
              <a:spLocks/>
            </p:cNvSpPr>
            <p:nvPr/>
          </p:nvSpPr>
          <p:spPr bwMode="auto">
            <a:xfrm>
              <a:off x="9342438" y="1030288"/>
              <a:ext cx="279400" cy="234950"/>
            </a:xfrm>
            <a:custGeom>
              <a:avLst/>
              <a:gdLst>
                <a:gd name="T0" fmla="*/ 27 w 41"/>
                <a:gd name="T1" fmla="*/ 29 h 34"/>
                <a:gd name="T2" fmla="*/ 6 w 41"/>
                <a:gd name="T3" fmla="*/ 25 h 34"/>
                <a:gd name="T4" fmla="*/ 4 w 41"/>
                <a:gd name="T5" fmla="*/ 4 h 34"/>
                <a:gd name="T6" fmla="*/ 27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27" y="29"/>
                  </a:moveTo>
                  <a:cubicBezTo>
                    <a:pt x="27" y="29"/>
                    <a:pt x="12" y="34"/>
                    <a:pt x="6" y="25"/>
                  </a:cubicBezTo>
                  <a:cubicBezTo>
                    <a:pt x="0" y="14"/>
                    <a:pt x="4" y="4"/>
                    <a:pt x="4" y="4"/>
                  </a:cubicBezTo>
                  <a:cubicBezTo>
                    <a:pt x="4" y="4"/>
                    <a:pt x="41" y="0"/>
                    <a:pt x="27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Oval 514"/>
            <p:cNvSpPr>
              <a:spLocks noChangeArrowheads="1"/>
            </p:cNvSpPr>
            <p:nvPr/>
          </p:nvSpPr>
          <p:spPr bwMode="auto">
            <a:xfrm>
              <a:off x="9267825" y="927100"/>
              <a:ext cx="163512" cy="15875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Oval 515"/>
            <p:cNvSpPr>
              <a:spLocks noChangeArrowheads="1"/>
            </p:cNvSpPr>
            <p:nvPr/>
          </p:nvSpPr>
          <p:spPr bwMode="auto">
            <a:xfrm>
              <a:off x="9301163" y="954088"/>
              <a:ext cx="95250" cy="104775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516"/>
            <p:cNvSpPr>
              <a:spLocks/>
            </p:cNvSpPr>
            <p:nvPr/>
          </p:nvSpPr>
          <p:spPr bwMode="auto">
            <a:xfrm>
              <a:off x="9199563" y="838200"/>
              <a:ext cx="101600" cy="130175"/>
            </a:xfrm>
            <a:custGeom>
              <a:avLst/>
              <a:gdLst>
                <a:gd name="T0" fmla="*/ 14 w 15"/>
                <a:gd name="T1" fmla="*/ 18 h 19"/>
                <a:gd name="T2" fmla="*/ 11 w 15"/>
                <a:gd name="T3" fmla="*/ 16 h 19"/>
                <a:gd name="T4" fmla="*/ 8 w 15"/>
                <a:gd name="T5" fmla="*/ 13 h 19"/>
                <a:gd name="T6" fmla="*/ 5 w 15"/>
                <a:gd name="T7" fmla="*/ 10 h 19"/>
                <a:gd name="T8" fmla="*/ 3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2 w 15"/>
                <a:gd name="T27" fmla="*/ 15 h 19"/>
                <a:gd name="T28" fmla="*/ 15 w 15"/>
                <a:gd name="T29" fmla="*/ 17 h 19"/>
                <a:gd name="T30" fmla="*/ 15 w 15"/>
                <a:gd name="T31" fmla="*/ 18 h 19"/>
                <a:gd name="T32" fmla="*/ 14 w 15"/>
                <a:gd name="T33" fmla="*/ 18 h 19"/>
                <a:gd name="T34" fmla="*/ 14 w 15"/>
                <a:gd name="T3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14" y="18"/>
                  </a:moveTo>
                  <a:cubicBezTo>
                    <a:pt x="14" y="18"/>
                    <a:pt x="12" y="18"/>
                    <a:pt x="11" y="16"/>
                  </a:cubicBezTo>
                  <a:cubicBezTo>
                    <a:pt x="10" y="15"/>
                    <a:pt x="9" y="14"/>
                    <a:pt x="8" y="13"/>
                  </a:cubicBezTo>
                  <a:cubicBezTo>
                    <a:pt x="7" y="12"/>
                    <a:pt x="6" y="11"/>
                    <a:pt x="5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3"/>
                    <a:pt x="11" y="14"/>
                    <a:pt x="12" y="15"/>
                  </a:cubicBezTo>
                  <a:cubicBezTo>
                    <a:pt x="13" y="16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9"/>
                    <a:pt x="14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517"/>
            <p:cNvSpPr>
              <a:spLocks/>
            </p:cNvSpPr>
            <p:nvPr/>
          </p:nvSpPr>
          <p:spPr bwMode="auto">
            <a:xfrm>
              <a:off x="9375775" y="809625"/>
              <a:ext cx="68262" cy="144463"/>
            </a:xfrm>
            <a:custGeom>
              <a:avLst/>
              <a:gdLst>
                <a:gd name="T0" fmla="*/ 10 w 10"/>
                <a:gd name="T1" fmla="*/ 0 h 21"/>
                <a:gd name="T2" fmla="*/ 9 w 10"/>
                <a:gd name="T3" fmla="*/ 3 h 21"/>
                <a:gd name="T4" fmla="*/ 8 w 10"/>
                <a:gd name="T5" fmla="*/ 10 h 21"/>
                <a:gd name="T6" fmla="*/ 6 w 10"/>
                <a:gd name="T7" fmla="*/ 14 h 21"/>
                <a:gd name="T8" fmla="*/ 5 w 10"/>
                <a:gd name="T9" fmla="*/ 17 h 21"/>
                <a:gd name="T10" fmla="*/ 3 w 10"/>
                <a:gd name="T11" fmla="*/ 20 h 21"/>
                <a:gd name="T12" fmla="*/ 1 w 10"/>
                <a:gd name="T13" fmla="*/ 21 h 21"/>
                <a:gd name="T14" fmla="*/ 1 w 10"/>
                <a:gd name="T15" fmla="*/ 19 h 21"/>
                <a:gd name="T16" fmla="*/ 1 w 10"/>
                <a:gd name="T17" fmla="*/ 19 h 21"/>
                <a:gd name="T18" fmla="*/ 1 w 10"/>
                <a:gd name="T19" fmla="*/ 19 h 21"/>
                <a:gd name="T20" fmla="*/ 3 w 10"/>
                <a:gd name="T21" fmla="*/ 16 h 21"/>
                <a:gd name="T22" fmla="*/ 5 w 10"/>
                <a:gd name="T23" fmla="*/ 13 h 21"/>
                <a:gd name="T24" fmla="*/ 6 w 10"/>
                <a:gd name="T25" fmla="*/ 10 h 21"/>
                <a:gd name="T26" fmla="*/ 9 w 10"/>
                <a:gd name="T27" fmla="*/ 3 h 21"/>
                <a:gd name="T28" fmla="*/ 1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8" y="8"/>
                    <a:pt x="8" y="10"/>
                  </a:cubicBezTo>
                  <a:cubicBezTo>
                    <a:pt x="7" y="12"/>
                    <a:pt x="7" y="13"/>
                    <a:pt x="6" y="14"/>
                  </a:cubicBezTo>
                  <a:cubicBezTo>
                    <a:pt x="6" y="15"/>
                    <a:pt x="5" y="17"/>
                    <a:pt x="5" y="17"/>
                  </a:cubicBezTo>
                  <a:cubicBezTo>
                    <a:pt x="4" y="19"/>
                    <a:pt x="3" y="20"/>
                    <a:pt x="3" y="20"/>
                  </a:cubicBezTo>
                  <a:cubicBezTo>
                    <a:pt x="3" y="21"/>
                    <a:pt x="2" y="21"/>
                    <a:pt x="1" y="21"/>
                  </a:cubicBezTo>
                  <a:cubicBezTo>
                    <a:pt x="1" y="21"/>
                    <a:pt x="0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2" y="18"/>
                    <a:pt x="3" y="16"/>
                  </a:cubicBezTo>
                  <a:cubicBezTo>
                    <a:pt x="3" y="16"/>
                    <a:pt x="4" y="15"/>
                    <a:pt x="5" y="13"/>
                  </a:cubicBezTo>
                  <a:cubicBezTo>
                    <a:pt x="5" y="12"/>
                    <a:pt x="6" y="11"/>
                    <a:pt x="6" y="10"/>
                  </a:cubicBezTo>
                  <a:cubicBezTo>
                    <a:pt x="8" y="8"/>
                    <a:pt x="8" y="5"/>
                    <a:pt x="9" y="3"/>
                  </a:cubicBezTo>
                  <a:cubicBezTo>
                    <a:pt x="10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518"/>
            <p:cNvSpPr>
              <a:spLocks/>
            </p:cNvSpPr>
            <p:nvPr/>
          </p:nvSpPr>
          <p:spPr bwMode="auto">
            <a:xfrm>
              <a:off x="9151938" y="1017588"/>
              <a:ext cx="128587" cy="41275"/>
            </a:xfrm>
            <a:custGeom>
              <a:avLst/>
              <a:gdLst>
                <a:gd name="T0" fmla="*/ 0 w 19"/>
                <a:gd name="T1" fmla="*/ 4 h 6"/>
                <a:gd name="T2" fmla="*/ 3 w 19"/>
                <a:gd name="T3" fmla="*/ 5 h 6"/>
                <a:gd name="T4" fmla="*/ 5 w 19"/>
                <a:gd name="T5" fmla="*/ 5 h 6"/>
                <a:gd name="T6" fmla="*/ 7 w 19"/>
                <a:gd name="T7" fmla="*/ 5 h 6"/>
                <a:gd name="T8" fmla="*/ 9 w 19"/>
                <a:gd name="T9" fmla="*/ 5 h 6"/>
                <a:gd name="T10" fmla="*/ 12 w 19"/>
                <a:gd name="T11" fmla="*/ 4 h 6"/>
                <a:gd name="T12" fmla="*/ 14 w 19"/>
                <a:gd name="T13" fmla="*/ 2 h 6"/>
                <a:gd name="T14" fmla="*/ 16 w 19"/>
                <a:gd name="T15" fmla="*/ 1 h 6"/>
                <a:gd name="T16" fmla="*/ 16 w 19"/>
                <a:gd name="T17" fmla="*/ 1 h 6"/>
                <a:gd name="T18" fmla="*/ 18 w 19"/>
                <a:gd name="T19" fmla="*/ 1 h 6"/>
                <a:gd name="T20" fmla="*/ 18 w 19"/>
                <a:gd name="T21" fmla="*/ 3 h 6"/>
                <a:gd name="T22" fmla="*/ 18 w 19"/>
                <a:gd name="T23" fmla="*/ 3 h 6"/>
                <a:gd name="T24" fmla="*/ 15 w 19"/>
                <a:gd name="T25" fmla="*/ 5 h 6"/>
                <a:gd name="T26" fmla="*/ 12 w 19"/>
                <a:gd name="T27" fmla="*/ 6 h 6"/>
                <a:gd name="T28" fmla="*/ 9 w 19"/>
                <a:gd name="T29" fmla="*/ 6 h 6"/>
                <a:gd name="T30" fmla="*/ 7 w 19"/>
                <a:gd name="T31" fmla="*/ 6 h 6"/>
                <a:gd name="T32" fmla="*/ 5 w 19"/>
                <a:gd name="T33" fmla="*/ 6 h 6"/>
                <a:gd name="T34" fmla="*/ 3 w 19"/>
                <a:gd name="T35" fmla="*/ 5 h 6"/>
                <a:gd name="T36" fmla="*/ 0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0" y="4"/>
                  </a:moveTo>
                  <a:cubicBezTo>
                    <a:pt x="0" y="4"/>
                    <a:pt x="1" y="4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519"/>
            <p:cNvSpPr>
              <a:spLocks/>
            </p:cNvSpPr>
            <p:nvPr/>
          </p:nvSpPr>
          <p:spPr bwMode="auto">
            <a:xfrm>
              <a:off x="9253538" y="1071563"/>
              <a:ext cx="115887" cy="165100"/>
            </a:xfrm>
            <a:custGeom>
              <a:avLst/>
              <a:gdLst>
                <a:gd name="T0" fmla="*/ 16 w 17"/>
                <a:gd name="T1" fmla="*/ 3 h 24"/>
                <a:gd name="T2" fmla="*/ 16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0 w 17"/>
                <a:gd name="T9" fmla="*/ 15 h 24"/>
                <a:gd name="T10" fmla="*/ 6 w 17"/>
                <a:gd name="T11" fmla="*/ 19 h 24"/>
                <a:gd name="T12" fmla="*/ 3 w 17"/>
                <a:gd name="T13" fmla="*/ 21 h 24"/>
                <a:gd name="T14" fmla="*/ 0 w 17"/>
                <a:gd name="T15" fmla="*/ 24 h 24"/>
                <a:gd name="T16" fmla="*/ 3 w 17"/>
                <a:gd name="T17" fmla="*/ 21 h 24"/>
                <a:gd name="T18" fmla="*/ 6 w 17"/>
                <a:gd name="T19" fmla="*/ 18 h 24"/>
                <a:gd name="T20" fmla="*/ 8 w 17"/>
                <a:gd name="T21" fmla="*/ 14 h 24"/>
                <a:gd name="T22" fmla="*/ 10 w 17"/>
                <a:gd name="T23" fmla="*/ 10 h 24"/>
                <a:gd name="T24" fmla="*/ 12 w 17"/>
                <a:gd name="T25" fmla="*/ 6 h 24"/>
                <a:gd name="T26" fmla="*/ 12 w 17"/>
                <a:gd name="T27" fmla="*/ 2 h 24"/>
                <a:gd name="T28" fmla="*/ 13 w 17"/>
                <a:gd name="T29" fmla="*/ 2 h 24"/>
                <a:gd name="T30" fmla="*/ 15 w 17"/>
                <a:gd name="T31" fmla="*/ 1 h 24"/>
                <a:gd name="T32" fmla="*/ 16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6" y="3"/>
                  </a:moveTo>
                  <a:cubicBezTo>
                    <a:pt x="16" y="3"/>
                    <a:pt x="16" y="3"/>
                    <a:pt x="16" y="4"/>
                  </a:cubicBezTo>
                  <a:cubicBezTo>
                    <a:pt x="16" y="5"/>
                    <a:pt x="15" y="6"/>
                    <a:pt x="15" y="7"/>
                  </a:cubicBezTo>
                  <a:cubicBezTo>
                    <a:pt x="14" y="8"/>
                    <a:pt x="13" y="10"/>
                    <a:pt x="13" y="11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9" y="16"/>
                    <a:pt x="8" y="18"/>
                    <a:pt x="6" y="19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2"/>
                    <a:pt x="3" y="21"/>
                  </a:cubicBezTo>
                  <a:cubicBezTo>
                    <a:pt x="4" y="20"/>
                    <a:pt x="5" y="19"/>
                    <a:pt x="6" y="18"/>
                  </a:cubicBezTo>
                  <a:cubicBezTo>
                    <a:pt x="7" y="17"/>
                    <a:pt x="7" y="15"/>
                    <a:pt x="8" y="14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4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4" y="0"/>
                    <a:pt x="15" y="1"/>
                  </a:cubicBezTo>
                  <a:cubicBezTo>
                    <a:pt x="16" y="1"/>
                    <a:pt x="17" y="2"/>
                    <a:pt x="16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520"/>
            <p:cNvSpPr>
              <a:spLocks/>
            </p:cNvSpPr>
            <p:nvPr/>
          </p:nvSpPr>
          <p:spPr bwMode="auto">
            <a:xfrm>
              <a:off x="9410700" y="1071563"/>
              <a:ext cx="95250" cy="117475"/>
            </a:xfrm>
            <a:custGeom>
              <a:avLst/>
              <a:gdLst>
                <a:gd name="T0" fmla="*/ 14 w 14"/>
                <a:gd name="T1" fmla="*/ 17 h 17"/>
                <a:gd name="T2" fmla="*/ 8 w 14"/>
                <a:gd name="T3" fmla="*/ 9 h 17"/>
                <a:gd name="T4" fmla="*/ 6 w 14"/>
                <a:gd name="T5" fmla="*/ 6 h 17"/>
                <a:gd name="T6" fmla="*/ 3 w 14"/>
                <a:gd name="T7" fmla="*/ 4 h 17"/>
                <a:gd name="T8" fmla="*/ 2 w 14"/>
                <a:gd name="T9" fmla="*/ 3 h 17"/>
                <a:gd name="T10" fmla="*/ 1 w 14"/>
                <a:gd name="T11" fmla="*/ 3 h 17"/>
                <a:gd name="T12" fmla="*/ 1 w 14"/>
                <a:gd name="T13" fmla="*/ 3 h 17"/>
                <a:gd name="T14" fmla="*/ 0 w 14"/>
                <a:gd name="T15" fmla="*/ 1 h 17"/>
                <a:gd name="T16" fmla="*/ 2 w 14"/>
                <a:gd name="T17" fmla="*/ 0 h 17"/>
                <a:gd name="T18" fmla="*/ 3 w 14"/>
                <a:gd name="T19" fmla="*/ 0 h 17"/>
                <a:gd name="T20" fmla="*/ 3 w 14"/>
                <a:gd name="T21" fmla="*/ 1 h 17"/>
                <a:gd name="T22" fmla="*/ 5 w 14"/>
                <a:gd name="T23" fmla="*/ 2 h 17"/>
                <a:gd name="T24" fmla="*/ 7 w 14"/>
                <a:gd name="T25" fmla="*/ 5 h 17"/>
                <a:gd name="T26" fmla="*/ 10 w 14"/>
                <a:gd name="T27" fmla="*/ 8 h 17"/>
                <a:gd name="T28" fmla="*/ 14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4" y="17"/>
                    <a:pt x="11" y="13"/>
                    <a:pt x="8" y="9"/>
                  </a:cubicBezTo>
                  <a:cubicBezTo>
                    <a:pt x="7" y="8"/>
                    <a:pt x="7" y="7"/>
                    <a:pt x="6" y="6"/>
                  </a:cubicBezTo>
                  <a:cubicBezTo>
                    <a:pt x="5" y="6"/>
                    <a:pt x="4" y="5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8" y="6"/>
                    <a:pt x="9" y="7"/>
                    <a:pt x="10" y="8"/>
                  </a:cubicBezTo>
                  <a:cubicBezTo>
                    <a:pt x="12" y="12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521"/>
            <p:cNvSpPr>
              <a:spLocks/>
            </p:cNvSpPr>
            <p:nvPr/>
          </p:nvSpPr>
          <p:spPr bwMode="auto">
            <a:xfrm>
              <a:off x="9417050" y="968375"/>
              <a:ext cx="157162" cy="49213"/>
            </a:xfrm>
            <a:custGeom>
              <a:avLst/>
              <a:gdLst>
                <a:gd name="T0" fmla="*/ 23 w 23"/>
                <a:gd name="T1" fmla="*/ 3 h 7"/>
                <a:gd name="T2" fmla="*/ 19 w 23"/>
                <a:gd name="T3" fmla="*/ 2 h 7"/>
                <a:gd name="T4" fmla="*/ 16 w 23"/>
                <a:gd name="T5" fmla="*/ 1 h 7"/>
                <a:gd name="T6" fmla="*/ 13 w 23"/>
                <a:gd name="T7" fmla="*/ 2 h 7"/>
                <a:gd name="T8" fmla="*/ 11 w 23"/>
                <a:gd name="T9" fmla="*/ 2 h 7"/>
                <a:gd name="T10" fmla="*/ 9 w 23"/>
                <a:gd name="T11" fmla="*/ 3 h 7"/>
                <a:gd name="T12" fmla="*/ 6 w 23"/>
                <a:gd name="T13" fmla="*/ 4 h 7"/>
                <a:gd name="T14" fmla="*/ 4 w 23"/>
                <a:gd name="T15" fmla="*/ 6 h 7"/>
                <a:gd name="T16" fmla="*/ 4 w 23"/>
                <a:gd name="T17" fmla="*/ 6 h 7"/>
                <a:gd name="T18" fmla="*/ 1 w 23"/>
                <a:gd name="T19" fmla="*/ 5 h 7"/>
                <a:gd name="T20" fmla="*/ 1 w 23"/>
                <a:gd name="T21" fmla="*/ 2 h 7"/>
                <a:gd name="T22" fmla="*/ 2 w 23"/>
                <a:gd name="T23" fmla="*/ 2 h 7"/>
                <a:gd name="T24" fmla="*/ 5 w 23"/>
                <a:gd name="T25" fmla="*/ 1 h 7"/>
                <a:gd name="T26" fmla="*/ 8 w 23"/>
                <a:gd name="T27" fmla="*/ 0 h 7"/>
                <a:gd name="T28" fmla="*/ 10 w 23"/>
                <a:gd name="T29" fmla="*/ 0 h 7"/>
                <a:gd name="T30" fmla="*/ 12 w 23"/>
                <a:gd name="T31" fmla="*/ 0 h 7"/>
                <a:gd name="T32" fmla="*/ 16 w 23"/>
                <a:gd name="T33" fmla="*/ 0 h 7"/>
                <a:gd name="T34" fmla="*/ 20 w 23"/>
                <a:gd name="T35" fmla="*/ 1 h 7"/>
                <a:gd name="T36" fmla="*/ 23 w 23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7">
                  <a:moveTo>
                    <a:pt x="23" y="3"/>
                  </a:moveTo>
                  <a:cubicBezTo>
                    <a:pt x="23" y="3"/>
                    <a:pt x="21" y="2"/>
                    <a:pt x="19" y="2"/>
                  </a:cubicBezTo>
                  <a:cubicBezTo>
                    <a:pt x="18" y="2"/>
                    <a:pt x="17" y="2"/>
                    <a:pt x="16" y="1"/>
                  </a:cubicBezTo>
                  <a:cubicBezTo>
                    <a:pt x="15" y="2"/>
                    <a:pt x="14" y="1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1" y="2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522"/>
            <p:cNvSpPr>
              <a:spLocks/>
            </p:cNvSpPr>
            <p:nvPr/>
          </p:nvSpPr>
          <p:spPr bwMode="auto">
            <a:xfrm>
              <a:off x="10228263" y="1347788"/>
              <a:ext cx="217487" cy="247650"/>
            </a:xfrm>
            <a:custGeom>
              <a:avLst/>
              <a:gdLst>
                <a:gd name="T0" fmla="*/ 30 w 32"/>
                <a:gd name="T1" fmla="*/ 8 h 36"/>
                <a:gd name="T2" fmla="*/ 12 w 32"/>
                <a:gd name="T3" fmla="*/ 9 h 36"/>
                <a:gd name="T4" fmla="*/ 0 w 32"/>
                <a:gd name="T5" fmla="*/ 17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1" y="0"/>
                    <a:pt x="12" y="9"/>
                  </a:cubicBezTo>
                  <a:cubicBezTo>
                    <a:pt x="5" y="16"/>
                    <a:pt x="0" y="17"/>
                    <a:pt x="0" y="17"/>
                  </a:cubicBezTo>
                  <a:cubicBezTo>
                    <a:pt x="0" y="17"/>
                    <a:pt x="3" y="22"/>
                    <a:pt x="7" y="25"/>
                  </a:cubicBezTo>
                  <a:cubicBezTo>
                    <a:pt x="7" y="25"/>
                    <a:pt x="24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523"/>
            <p:cNvSpPr>
              <a:spLocks/>
            </p:cNvSpPr>
            <p:nvPr/>
          </p:nvSpPr>
          <p:spPr bwMode="auto">
            <a:xfrm>
              <a:off x="10337800" y="1403350"/>
              <a:ext cx="211137" cy="336550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8 h 49"/>
                <a:gd name="T4" fmla="*/ 1 w 31"/>
                <a:gd name="T5" fmla="*/ 34 h 49"/>
                <a:gd name="T6" fmla="*/ 2 w 31"/>
                <a:gd name="T7" fmla="*/ 42 h 49"/>
                <a:gd name="T8" fmla="*/ 28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7" y="13"/>
                    <a:pt x="3" y="18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5" y="39"/>
                    <a:pt x="2" y="42"/>
                  </a:cubicBezTo>
                  <a:cubicBezTo>
                    <a:pt x="2" y="42"/>
                    <a:pt x="24" y="49"/>
                    <a:pt x="28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524"/>
            <p:cNvSpPr>
              <a:spLocks/>
            </p:cNvSpPr>
            <p:nvPr/>
          </p:nvSpPr>
          <p:spPr bwMode="auto">
            <a:xfrm>
              <a:off x="10290175" y="1203325"/>
              <a:ext cx="217487" cy="282575"/>
            </a:xfrm>
            <a:custGeom>
              <a:avLst/>
              <a:gdLst>
                <a:gd name="T0" fmla="*/ 3 w 32"/>
                <a:gd name="T1" fmla="*/ 7 h 41"/>
                <a:gd name="T2" fmla="*/ 25 w 32"/>
                <a:gd name="T3" fmla="*/ 9 h 41"/>
                <a:gd name="T4" fmla="*/ 27 w 32"/>
                <a:gd name="T5" fmla="*/ 30 h 41"/>
                <a:gd name="T6" fmla="*/ 3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3" y="7"/>
                  </a:moveTo>
                  <a:cubicBezTo>
                    <a:pt x="3" y="7"/>
                    <a:pt x="21" y="0"/>
                    <a:pt x="25" y="9"/>
                  </a:cubicBezTo>
                  <a:cubicBezTo>
                    <a:pt x="32" y="20"/>
                    <a:pt x="27" y="30"/>
                    <a:pt x="27" y="30"/>
                  </a:cubicBezTo>
                  <a:cubicBezTo>
                    <a:pt x="27" y="30"/>
                    <a:pt x="0" y="41"/>
                    <a:pt x="3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525"/>
            <p:cNvSpPr>
              <a:spLocks/>
            </p:cNvSpPr>
            <p:nvPr/>
          </p:nvSpPr>
          <p:spPr bwMode="auto">
            <a:xfrm>
              <a:off x="10337800" y="1195388"/>
              <a:ext cx="312737" cy="228600"/>
            </a:xfrm>
            <a:custGeom>
              <a:avLst/>
              <a:gdLst>
                <a:gd name="T0" fmla="*/ 36 w 46"/>
                <a:gd name="T1" fmla="*/ 0 h 33"/>
                <a:gd name="T2" fmla="*/ 42 w 46"/>
                <a:gd name="T3" fmla="*/ 23 h 33"/>
                <a:gd name="T4" fmla="*/ 24 w 46"/>
                <a:gd name="T5" fmla="*/ 30 h 33"/>
                <a:gd name="T6" fmla="*/ 36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36" y="0"/>
                  </a:moveTo>
                  <a:cubicBezTo>
                    <a:pt x="36" y="0"/>
                    <a:pt x="46" y="15"/>
                    <a:pt x="42" y="23"/>
                  </a:cubicBezTo>
                  <a:cubicBezTo>
                    <a:pt x="36" y="33"/>
                    <a:pt x="24" y="30"/>
                    <a:pt x="24" y="30"/>
                  </a:cubicBezTo>
                  <a:cubicBezTo>
                    <a:pt x="24" y="30"/>
                    <a:pt x="0" y="9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526"/>
            <p:cNvSpPr>
              <a:spLocks/>
            </p:cNvSpPr>
            <p:nvPr/>
          </p:nvSpPr>
          <p:spPr bwMode="auto">
            <a:xfrm>
              <a:off x="10514013" y="1257300"/>
              <a:ext cx="225425" cy="249238"/>
            </a:xfrm>
            <a:custGeom>
              <a:avLst/>
              <a:gdLst>
                <a:gd name="T0" fmla="*/ 33 w 33"/>
                <a:gd name="T1" fmla="*/ 22 h 36"/>
                <a:gd name="T2" fmla="*/ 21 w 33"/>
                <a:gd name="T3" fmla="*/ 36 h 36"/>
                <a:gd name="T4" fmla="*/ 3 w 33"/>
                <a:gd name="T5" fmla="*/ 33 h 36"/>
                <a:gd name="T6" fmla="*/ 33 w 33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33" y="22"/>
                  </a:moveTo>
                  <a:cubicBezTo>
                    <a:pt x="33" y="22"/>
                    <a:pt x="30" y="36"/>
                    <a:pt x="21" y="36"/>
                  </a:cubicBezTo>
                  <a:cubicBezTo>
                    <a:pt x="10" y="36"/>
                    <a:pt x="3" y="33"/>
                    <a:pt x="3" y="33"/>
                  </a:cubicBezTo>
                  <a:cubicBezTo>
                    <a:pt x="0" y="25"/>
                    <a:pt x="12" y="0"/>
                    <a:pt x="33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527"/>
            <p:cNvSpPr>
              <a:spLocks/>
            </p:cNvSpPr>
            <p:nvPr/>
          </p:nvSpPr>
          <p:spPr bwMode="auto">
            <a:xfrm>
              <a:off x="10480675" y="1465263"/>
              <a:ext cx="279400" cy="233363"/>
            </a:xfrm>
            <a:custGeom>
              <a:avLst/>
              <a:gdLst>
                <a:gd name="T0" fmla="*/ 27 w 41"/>
                <a:gd name="T1" fmla="*/ 29 h 34"/>
                <a:gd name="T2" fmla="*/ 7 w 41"/>
                <a:gd name="T3" fmla="*/ 25 h 34"/>
                <a:gd name="T4" fmla="*/ 5 w 41"/>
                <a:gd name="T5" fmla="*/ 4 h 34"/>
                <a:gd name="T6" fmla="*/ 27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27" y="29"/>
                  </a:moveTo>
                  <a:cubicBezTo>
                    <a:pt x="27" y="29"/>
                    <a:pt x="12" y="34"/>
                    <a:pt x="7" y="25"/>
                  </a:cubicBezTo>
                  <a:cubicBezTo>
                    <a:pt x="0" y="14"/>
                    <a:pt x="5" y="4"/>
                    <a:pt x="5" y="4"/>
                  </a:cubicBezTo>
                  <a:cubicBezTo>
                    <a:pt x="5" y="4"/>
                    <a:pt x="41" y="0"/>
                    <a:pt x="27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528"/>
            <p:cNvSpPr>
              <a:spLocks/>
            </p:cNvSpPr>
            <p:nvPr/>
          </p:nvSpPr>
          <p:spPr bwMode="auto">
            <a:xfrm>
              <a:off x="10406063" y="1362075"/>
              <a:ext cx="163512" cy="157163"/>
            </a:xfrm>
            <a:custGeom>
              <a:avLst/>
              <a:gdLst>
                <a:gd name="T0" fmla="*/ 24 w 24"/>
                <a:gd name="T1" fmla="*/ 12 h 23"/>
                <a:gd name="T2" fmla="*/ 12 w 24"/>
                <a:gd name="T3" fmla="*/ 23 h 23"/>
                <a:gd name="T4" fmla="*/ 1 w 24"/>
                <a:gd name="T5" fmla="*/ 12 h 23"/>
                <a:gd name="T6" fmla="*/ 12 w 24"/>
                <a:gd name="T7" fmla="*/ 0 h 23"/>
                <a:gd name="T8" fmla="*/ 24 w 24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24" y="12"/>
                  </a:moveTo>
                  <a:cubicBezTo>
                    <a:pt x="24" y="18"/>
                    <a:pt x="19" y="23"/>
                    <a:pt x="12" y="23"/>
                  </a:cubicBezTo>
                  <a:cubicBezTo>
                    <a:pt x="6" y="23"/>
                    <a:pt x="1" y="18"/>
                    <a:pt x="1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Oval 529"/>
            <p:cNvSpPr>
              <a:spLocks noChangeArrowheads="1"/>
            </p:cNvSpPr>
            <p:nvPr/>
          </p:nvSpPr>
          <p:spPr bwMode="auto">
            <a:xfrm>
              <a:off x="10439400" y="1389063"/>
              <a:ext cx="101600" cy="1031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530"/>
            <p:cNvSpPr>
              <a:spLocks/>
            </p:cNvSpPr>
            <p:nvPr/>
          </p:nvSpPr>
          <p:spPr bwMode="auto">
            <a:xfrm>
              <a:off x="10337800" y="1271588"/>
              <a:ext cx="101600" cy="131763"/>
            </a:xfrm>
            <a:custGeom>
              <a:avLst/>
              <a:gdLst>
                <a:gd name="T0" fmla="*/ 14 w 15"/>
                <a:gd name="T1" fmla="*/ 18 h 19"/>
                <a:gd name="T2" fmla="*/ 11 w 15"/>
                <a:gd name="T3" fmla="*/ 16 h 19"/>
                <a:gd name="T4" fmla="*/ 8 w 15"/>
                <a:gd name="T5" fmla="*/ 14 h 19"/>
                <a:gd name="T6" fmla="*/ 5 w 15"/>
                <a:gd name="T7" fmla="*/ 10 h 19"/>
                <a:gd name="T8" fmla="*/ 3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2 w 15"/>
                <a:gd name="T27" fmla="*/ 15 h 19"/>
                <a:gd name="T28" fmla="*/ 15 w 15"/>
                <a:gd name="T29" fmla="*/ 17 h 19"/>
                <a:gd name="T30" fmla="*/ 15 w 15"/>
                <a:gd name="T31" fmla="*/ 18 h 19"/>
                <a:gd name="T32" fmla="*/ 14 w 15"/>
                <a:gd name="T33" fmla="*/ 19 h 19"/>
                <a:gd name="T34" fmla="*/ 14 w 15"/>
                <a:gd name="T35" fmla="*/ 19 h 19"/>
                <a:gd name="T36" fmla="*/ 14 w 15"/>
                <a:gd name="T3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4" y="18"/>
                  </a:moveTo>
                  <a:cubicBezTo>
                    <a:pt x="14" y="18"/>
                    <a:pt x="13" y="18"/>
                    <a:pt x="11" y="16"/>
                  </a:cubicBezTo>
                  <a:cubicBezTo>
                    <a:pt x="10" y="15"/>
                    <a:pt x="9" y="15"/>
                    <a:pt x="8" y="14"/>
                  </a:cubicBezTo>
                  <a:cubicBezTo>
                    <a:pt x="7" y="13"/>
                    <a:pt x="6" y="11"/>
                    <a:pt x="5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3" y="16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531"/>
            <p:cNvSpPr>
              <a:spLocks/>
            </p:cNvSpPr>
            <p:nvPr/>
          </p:nvSpPr>
          <p:spPr bwMode="auto">
            <a:xfrm>
              <a:off x="10521950" y="1244600"/>
              <a:ext cx="60325" cy="144463"/>
            </a:xfrm>
            <a:custGeom>
              <a:avLst/>
              <a:gdLst>
                <a:gd name="T0" fmla="*/ 9 w 9"/>
                <a:gd name="T1" fmla="*/ 0 h 21"/>
                <a:gd name="T2" fmla="*/ 9 w 9"/>
                <a:gd name="T3" fmla="*/ 3 h 21"/>
                <a:gd name="T4" fmla="*/ 7 w 9"/>
                <a:gd name="T5" fmla="*/ 11 h 21"/>
                <a:gd name="T6" fmla="*/ 5 w 9"/>
                <a:gd name="T7" fmla="*/ 14 h 21"/>
                <a:gd name="T8" fmla="*/ 4 w 9"/>
                <a:gd name="T9" fmla="*/ 18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19 h 21"/>
                <a:gd name="T16" fmla="*/ 0 w 9"/>
                <a:gd name="T17" fmla="*/ 19 h 21"/>
                <a:gd name="T18" fmla="*/ 0 w 9"/>
                <a:gd name="T19" fmla="*/ 19 h 21"/>
                <a:gd name="T20" fmla="*/ 2 w 9"/>
                <a:gd name="T21" fmla="*/ 16 h 21"/>
                <a:gd name="T22" fmla="*/ 4 w 9"/>
                <a:gd name="T23" fmla="*/ 14 h 21"/>
                <a:gd name="T24" fmla="*/ 6 w 9"/>
                <a:gd name="T25" fmla="*/ 10 h 21"/>
                <a:gd name="T26" fmla="*/ 8 w 9"/>
                <a:gd name="T27" fmla="*/ 3 h 21"/>
                <a:gd name="T28" fmla="*/ 9 w 9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1">
                  <a:moveTo>
                    <a:pt x="9" y="0"/>
                  </a:moveTo>
                  <a:cubicBezTo>
                    <a:pt x="9" y="0"/>
                    <a:pt x="9" y="1"/>
                    <a:pt x="9" y="3"/>
                  </a:cubicBezTo>
                  <a:cubicBezTo>
                    <a:pt x="8" y="5"/>
                    <a:pt x="8" y="8"/>
                    <a:pt x="7" y="11"/>
                  </a:cubicBezTo>
                  <a:cubicBezTo>
                    <a:pt x="6" y="12"/>
                    <a:pt x="6" y="13"/>
                    <a:pt x="5" y="14"/>
                  </a:cubicBezTo>
                  <a:cubicBezTo>
                    <a:pt x="5" y="15"/>
                    <a:pt x="4" y="17"/>
                    <a:pt x="4" y="18"/>
                  </a:cubicBezTo>
                  <a:cubicBezTo>
                    <a:pt x="3" y="19"/>
                    <a:pt x="2" y="21"/>
                    <a:pt x="2" y="21"/>
                  </a:cubicBezTo>
                  <a:cubicBezTo>
                    <a:pt x="2" y="21"/>
                    <a:pt x="1" y="21"/>
                    <a:pt x="0" y="21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18"/>
                    <a:pt x="2" y="16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4" y="13"/>
                    <a:pt x="5" y="11"/>
                    <a:pt x="6" y="10"/>
                  </a:cubicBezTo>
                  <a:cubicBezTo>
                    <a:pt x="7" y="8"/>
                    <a:pt x="8" y="5"/>
                    <a:pt x="8" y="3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532"/>
            <p:cNvSpPr>
              <a:spLocks/>
            </p:cNvSpPr>
            <p:nvPr/>
          </p:nvSpPr>
          <p:spPr bwMode="auto">
            <a:xfrm>
              <a:off x="10290175" y="1450975"/>
              <a:ext cx="128587" cy="41275"/>
            </a:xfrm>
            <a:custGeom>
              <a:avLst/>
              <a:gdLst>
                <a:gd name="T0" fmla="*/ 0 w 19"/>
                <a:gd name="T1" fmla="*/ 4 h 6"/>
                <a:gd name="T2" fmla="*/ 3 w 19"/>
                <a:gd name="T3" fmla="*/ 5 h 6"/>
                <a:gd name="T4" fmla="*/ 6 w 19"/>
                <a:gd name="T5" fmla="*/ 5 h 6"/>
                <a:gd name="T6" fmla="*/ 7 w 19"/>
                <a:gd name="T7" fmla="*/ 5 h 6"/>
                <a:gd name="T8" fmla="*/ 9 w 19"/>
                <a:gd name="T9" fmla="*/ 5 h 6"/>
                <a:gd name="T10" fmla="*/ 12 w 19"/>
                <a:gd name="T11" fmla="*/ 4 h 6"/>
                <a:gd name="T12" fmla="*/ 14 w 19"/>
                <a:gd name="T13" fmla="*/ 3 h 6"/>
                <a:gd name="T14" fmla="*/ 16 w 19"/>
                <a:gd name="T15" fmla="*/ 1 h 6"/>
                <a:gd name="T16" fmla="*/ 16 w 19"/>
                <a:gd name="T17" fmla="*/ 1 h 6"/>
                <a:gd name="T18" fmla="*/ 18 w 19"/>
                <a:gd name="T19" fmla="*/ 1 h 6"/>
                <a:gd name="T20" fmla="*/ 18 w 19"/>
                <a:gd name="T21" fmla="*/ 3 h 6"/>
                <a:gd name="T22" fmla="*/ 18 w 19"/>
                <a:gd name="T23" fmla="*/ 3 h 6"/>
                <a:gd name="T24" fmla="*/ 15 w 19"/>
                <a:gd name="T25" fmla="*/ 5 h 6"/>
                <a:gd name="T26" fmla="*/ 12 w 19"/>
                <a:gd name="T27" fmla="*/ 6 h 6"/>
                <a:gd name="T28" fmla="*/ 9 w 19"/>
                <a:gd name="T29" fmla="*/ 6 h 6"/>
                <a:gd name="T30" fmla="*/ 7 w 19"/>
                <a:gd name="T31" fmla="*/ 6 h 6"/>
                <a:gd name="T32" fmla="*/ 6 w 19"/>
                <a:gd name="T33" fmla="*/ 6 h 6"/>
                <a:gd name="T34" fmla="*/ 3 w 19"/>
                <a:gd name="T35" fmla="*/ 5 h 6"/>
                <a:gd name="T36" fmla="*/ 0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0" y="4"/>
                  </a:move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2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533"/>
            <p:cNvSpPr>
              <a:spLocks/>
            </p:cNvSpPr>
            <p:nvPr/>
          </p:nvSpPr>
          <p:spPr bwMode="auto">
            <a:xfrm>
              <a:off x="10391775" y="1506538"/>
              <a:ext cx="115887" cy="165100"/>
            </a:xfrm>
            <a:custGeom>
              <a:avLst/>
              <a:gdLst>
                <a:gd name="T0" fmla="*/ 16 w 17"/>
                <a:gd name="T1" fmla="*/ 3 h 24"/>
                <a:gd name="T2" fmla="*/ 16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0 w 17"/>
                <a:gd name="T9" fmla="*/ 15 h 24"/>
                <a:gd name="T10" fmla="*/ 7 w 17"/>
                <a:gd name="T11" fmla="*/ 19 h 24"/>
                <a:gd name="T12" fmla="*/ 3 w 17"/>
                <a:gd name="T13" fmla="*/ 21 h 24"/>
                <a:gd name="T14" fmla="*/ 0 w 17"/>
                <a:gd name="T15" fmla="*/ 24 h 24"/>
                <a:gd name="T16" fmla="*/ 3 w 17"/>
                <a:gd name="T17" fmla="*/ 21 h 24"/>
                <a:gd name="T18" fmla="*/ 6 w 17"/>
                <a:gd name="T19" fmla="*/ 18 h 24"/>
                <a:gd name="T20" fmla="*/ 8 w 17"/>
                <a:gd name="T21" fmla="*/ 14 h 24"/>
                <a:gd name="T22" fmla="*/ 10 w 17"/>
                <a:gd name="T23" fmla="*/ 10 h 24"/>
                <a:gd name="T24" fmla="*/ 12 w 17"/>
                <a:gd name="T25" fmla="*/ 6 h 24"/>
                <a:gd name="T26" fmla="*/ 13 w 17"/>
                <a:gd name="T27" fmla="*/ 2 h 24"/>
                <a:gd name="T28" fmla="*/ 13 w 17"/>
                <a:gd name="T29" fmla="*/ 2 h 24"/>
                <a:gd name="T30" fmla="*/ 15 w 17"/>
                <a:gd name="T31" fmla="*/ 1 h 24"/>
                <a:gd name="T32" fmla="*/ 16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6" y="3"/>
                  </a:moveTo>
                  <a:cubicBezTo>
                    <a:pt x="16" y="3"/>
                    <a:pt x="16" y="3"/>
                    <a:pt x="16" y="4"/>
                  </a:cubicBezTo>
                  <a:cubicBezTo>
                    <a:pt x="16" y="5"/>
                    <a:pt x="15" y="6"/>
                    <a:pt x="15" y="7"/>
                  </a:cubicBezTo>
                  <a:cubicBezTo>
                    <a:pt x="14" y="8"/>
                    <a:pt x="14" y="10"/>
                    <a:pt x="13" y="11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3"/>
                    <a:pt x="3" y="21"/>
                  </a:cubicBezTo>
                  <a:cubicBezTo>
                    <a:pt x="4" y="20"/>
                    <a:pt x="5" y="19"/>
                    <a:pt x="6" y="18"/>
                  </a:cubicBezTo>
                  <a:cubicBezTo>
                    <a:pt x="7" y="17"/>
                    <a:pt x="7" y="15"/>
                    <a:pt x="8" y="14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4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5" y="0"/>
                    <a:pt x="15" y="1"/>
                  </a:cubicBezTo>
                  <a:cubicBezTo>
                    <a:pt x="16" y="1"/>
                    <a:pt x="17" y="2"/>
                    <a:pt x="16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534"/>
            <p:cNvSpPr>
              <a:spLocks/>
            </p:cNvSpPr>
            <p:nvPr/>
          </p:nvSpPr>
          <p:spPr bwMode="auto">
            <a:xfrm>
              <a:off x="10548938" y="1506538"/>
              <a:ext cx="95250" cy="117475"/>
            </a:xfrm>
            <a:custGeom>
              <a:avLst/>
              <a:gdLst>
                <a:gd name="T0" fmla="*/ 14 w 14"/>
                <a:gd name="T1" fmla="*/ 17 h 17"/>
                <a:gd name="T2" fmla="*/ 8 w 14"/>
                <a:gd name="T3" fmla="*/ 9 h 17"/>
                <a:gd name="T4" fmla="*/ 6 w 14"/>
                <a:gd name="T5" fmla="*/ 7 h 17"/>
                <a:gd name="T6" fmla="*/ 4 w 14"/>
                <a:gd name="T7" fmla="*/ 5 h 17"/>
                <a:gd name="T8" fmla="*/ 2 w 14"/>
                <a:gd name="T9" fmla="*/ 4 h 17"/>
                <a:gd name="T10" fmla="*/ 1 w 14"/>
                <a:gd name="T11" fmla="*/ 3 h 17"/>
                <a:gd name="T12" fmla="*/ 1 w 14"/>
                <a:gd name="T13" fmla="*/ 3 h 17"/>
                <a:gd name="T14" fmla="*/ 0 w 14"/>
                <a:gd name="T15" fmla="*/ 1 h 17"/>
                <a:gd name="T16" fmla="*/ 3 w 14"/>
                <a:gd name="T17" fmla="*/ 0 h 17"/>
                <a:gd name="T18" fmla="*/ 3 w 14"/>
                <a:gd name="T19" fmla="*/ 0 h 17"/>
                <a:gd name="T20" fmla="*/ 4 w 14"/>
                <a:gd name="T21" fmla="*/ 1 h 17"/>
                <a:gd name="T22" fmla="*/ 5 w 14"/>
                <a:gd name="T23" fmla="*/ 2 h 17"/>
                <a:gd name="T24" fmla="*/ 8 w 14"/>
                <a:gd name="T25" fmla="*/ 5 h 17"/>
                <a:gd name="T26" fmla="*/ 10 w 14"/>
                <a:gd name="T27" fmla="*/ 8 h 17"/>
                <a:gd name="T28" fmla="*/ 14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4" y="17"/>
                    <a:pt x="12" y="13"/>
                    <a:pt x="8" y="9"/>
                  </a:cubicBezTo>
                  <a:cubicBezTo>
                    <a:pt x="8" y="8"/>
                    <a:pt x="7" y="7"/>
                    <a:pt x="6" y="7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3"/>
                    <a:pt x="7" y="4"/>
                    <a:pt x="8" y="5"/>
                  </a:cubicBezTo>
                  <a:cubicBezTo>
                    <a:pt x="8" y="6"/>
                    <a:pt x="9" y="7"/>
                    <a:pt x="10" y="8"/>
                  </a:cubicBezTo>
                  <a:cubicBezTo>
                    <a:pt x="12" y="13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535"/>
            <p:cNvSpPr>
              <a:spLocks/>
            </p:cNvSpPr>
            <p:nvPr/>
          </p:nvSpPr>
          <p:spPr bwMode="auto">
            <a:xfrm>
              <a:off x="10555288" y="1403350"/>
              <a:ext cx="157162" cy="47625"/>
            </a:xfrm>
            <a:custGeom>
              <a:avLst/>
              <a:gdLst>
                <a:gd name="T0" fmla="*/ 23 w 23"/>
                <a:gd name="T1" fmla="*/ 3 h 7"/>
                <a:gd name="T2" fmla="*/ 20 w 23"/>
                <a:gd name="T3" fmla="*/ 2 h 7"/>
                <a:gd name="T4" fmla="*/ 16 w 23"/>
                <a:gd name="T5" fmla="*/ 2 h 7"/>
                <a:gd name="T6" fmla="*/ 13 w 23"/>
                <a:gd name="T7" fmla="*/ 2 h 7"/>
                <a:gd name="T8" fmla="*/ 11 w 23"/>
                <a:gd name="T9" fmla="*/ 2 h 7"/>
                <a:gd name="T10" fmla="*/ 9 w 23"/>
                <a:gd name="T11" fmla="*/ 3 h 7"/>
                <a:gd name="T12" fmla="*/ 7 w 23"/>
                <a:gd name="T13" fmla="*/ 4 h 7"/>
                <a:gd name="T14" fmla="*/ 4 w 23"/>
                <a:gd name="T15" fmla="*/ 6 h 7"/>
                <a:gd name="T16" fmla="*/ 4 w 23"/>
                <a:gd name="T17" fmla="*/ 6 h 7"/>
                <a:gd name="T18" fmla="*/ 1 w 23"/>
                <a:gd name="T19" fmla="*/ 5 h 7"/>
                <a:gd name="T20" fmla="*/ 1 w 23"/>
                <a:gd name="T21" fmla="*/ 3 h 7"/>
                <a:gd name="T22" fmla="*/ 2 w 23"/>
                <a:gd name="T23" fmla="*/ 2 h 7"/>
                <a:gd name="T24" fmla="*/ 5 w 23"/>
                <a:gd name="T25" fmla="*/ 1 h 7"/>
                <a:gd name="T26" fmla="*/ 9 w 23"/>
                <a:gd name="T27" fmla="*/ 0 h 7"/>
                <a:gd name="T28" fmla="*/ 11 w 23"/>
                <a:gd name="T29" fmla="*/ 0 h 7"/>
                <a:gd name="T30" fmla="*/ 13 w 23"/>
                <a:gd name="T31" fmla="*/ 0 h 7"/>
                <a:gd name="T32" fmla="*/ 16 w 23"/>
                <a:gd name="T33" fmla="*/ 0 h 7"/>
                <a:gd name="T34" fmla="*/ 20 w 23"/>
                <a:gd name="T35" fmla="*/ 1 h 7"/>
                <a:gd name="T36" fmla="*/ 23 w 23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7">
                  <a:moveTo>
                    <a:pt x="23" y="3"/>
                  </a:moveTo>
                  <a:cubicBezTo>
                    <a:pt x="23" y="3"/>
                    <a:pt x="21" y="2"/>
                    <a:pt x="20" y="2"/>
                  </a:cubicBezTo>
                  <a:cubicBezTo>
                    <a:pt x="19" y="2"/>
                    <a:pt x="17" y="2"/>
                    <a:pt x="16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2" y="2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96" name="组合 795"/>
          <p:cNvGrpSpPr/>
          <p:nvPr/>
        </p:nvGrpSpPr>
        <p:grpSpPr>
          <a:xfrm>
            <a:off x="4556081" y="5558480"/>
            <a:ext cx="3406775" cy="833437"/>
            <a:chOff x="4562476" y="709613"/>
            <a:chExt cx="3406775" cy="833437"/>
          </a:xfrm>
        </p:grpSpPr>
        <p:sp>
          <p:nvSpPr>
            <p:cNvPr id="797" name="Oval 73"/>
            <p:cNvSpPr>
              <a:spLocks noChangeArrowheads="1"/>
            </p:cNvSpPr>
            <p:nvPr/>
          </p:nvSpPr>
          <p:spPr bwMode="auto">
            <a:xfrm>
              <a:off x="4562476" y="709613"/>
              <a:ext cx="811213" cy="823912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0" name="Freeform 74"/>
            <p:cNvSpPr>
              <a:spLocks noEditPoints="1"/>
            </p:cNvSpPr>
            <p:nvPr/>
          </p:nvSpPr>
          <p:spPr bwMode="auto">
            <a:xfrm>
              <a:off x="4621213" y="769938"/>
              <a:ext cx="685800" cy="703262"/>
            </a:xfrm>
            <a:custGeom>
              <a:avLst/>
              <a:gdLst>
                <a:gd name="T0" fmla="*/ 41 w 82"/>
                <a:gd name="T1" fmla="*/ 82 h 82"/>
                <a:gd name="T2" fmla="*/ 0 w 82"/>
                <a:gd name="T3" fmla="*/ 41 h 82"/>
                <a:gd name="T4" fmla="*/ 41 w 82"/>
                <a:gd name="T5" fmla="*/ 0 h 82"/>
                <a:gd name="T6" fmla="*/ 82 w 82"/>
                <a:gd name="T7" fmla="*/ 41 h 82"/>
                <a:gd name="T8" fmla="*/ 41 w 82"/>
                <a:gd name="T9" fmla="*/ 82 h 82"/>
                <a:gd name="T10" fmla="*/ 41 w 82"/>
                <a:gd name="T11" fmla="*/ 2 h 82"/>
                <a:gd name="T12" fmla="*/ 3 w 82"/>
                <a:gd name="T13" fmla="*/ 41 h 82"/>
                <a:gd name="T14" fmla="*/ 41 w 82"/>
                <a:gd name="T15" fmla="*/ 80 h 82"/>
                <a:gd name="T16" fmla="*/ 80 w 82"/>
                <a:gd name="T17" fmla="*/ 41 h 82"/>
                <a:gd name="T18" fmla="*/ 41 w 82"/>
                <a:gd name="T1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2">
                  <a:moveTo>
                    <a:pt x="41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2" y="18"/>
                    <a:pt x="82" y="41"/>
                  </a:cubicBezTo>
                  <a:cubicBezTo>
                    <a:pt x="82" y="64"/>
                    <a:pt x="64" y="82"/>
                    <a:pt x="41" y="82"/>
                  </a:cubicBezTo>
                  <a:close/>
                  <a:moveTo>
                    <a:pt x="41" y="2"/>
                  </a:moveTo>
                  <a:cubicBezTo>
                    <a:pt x="20" y="2"/>
                    <a:pt x="3" y="20"/>
                    <a:pt x="3" y="41"/>
                  </a:cubicBezTo>
                  <a:cubicBezTo>
                    <a:pt x="3" y="62"/>
                    <a:pt x="20" y="80"/>
                    <a:pt x="41" y="80"/>
                  </a:cubicBezTo>
                  <a:cubicBezTo>
                    <a:pt x="63" y="80"/>
                    <a:pt x="80" y="62"/>
                    <a:pt x="80" y="41"/>
                  </a:cubicBezTo>
                  <a:cubicBezTo>
                    <a:pt x="80" y="20"/>
                    <a:pt x="63" y="2"/>
                    <a:pt x="41" y="2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1" name="Freeform 75"/>
            <p:cNvSpPr>
              <a:spLocks/>
            </p:cNvSpPr>
            <p:nvPr/>
          </p:nvSpPr>
          <p:spPr bwMode="auto">
            <a:xfrm>
              <a:off x="4729163" y="1190625"/>
              <a:ext cx="101600" cy="103187"/>
            </a:xfrm>
            <a:custGeom>
              <a:avLst/>
              <a:gdLst>
                <a:gd name="T0" fmla="*/ 43 w 64"/>
                <a:gd name="T1" fmla="*/ 0 h 65"/>
                <a:gd name="T2" fmla="*/ 0 w 64"/>
                <a:gd name="T3" fmla="*/ 43 h 65"/>
                <a:gd name="T4" fmla="*/ 21 w 64"/>
                <a:gd name="T5" fmla="*/ 65 h 65"/>
                <a:gd name="T6" fmla="*/ 64 w 64"/>
                <a:gd name="T7" fmla="*/ 22 h 65"/>
                <a:gd name="T8" fmla="*/ 43 w 64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5">
                  <a:moveTo>
                    <a:pt x="43" y="0"/>
                  </a:moveTo>
                  <a:lnTo>
                    <a:pt x="0" y="43"/>
                  </a:lnTo>
                  <a:lnTo>
                    <a:pt x="21" y="65"/>
                  </a:lnTo>
                  <a:lnTo>
                    <a:pt x="64" y="2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2" name="Freeform 76"/>
            <p:cNvSpPr>
              <a:spLocks noEditPoints="1"/>
            </p:cNvSpPr>
            <p:nvPr/>
          </p:nvSpPr>
          <p:spPr bwMode="auto">
            <a:xfrm>
              <a:off x="4746626" y="890588"/>
              <a:ext cx="242888" cy="463550"/>
            </a:xfrm>
            <a:custGeom>
              <a:avLst/>
              <a:gdLst>
                <a:gd name="T0" fmla="*/ 29 w 29"/>
                <a:gd name="T1" fmla="*/ 33 h 54"/>
                <a:gd name="T2" fmla="*/ 29 w 29"/>
                <a:gd name="T3" fmla="*/ 28 h 54"/>
                <a:gd name="T4" fmla="*/ 17 w 29"/>
                <a:gd name="T5" fmla="*/ 28 h 54"/>
                <a:gd name="T6" fmla="*/ 17 w 29"/>
                <a:gd name="T7" fmla="*/ 23 h 54"/>
                <a:gd name="T8" fmla="*/ 20 w 29"/>
                <a:gd name="T9" fmla="*/ 23 h 54"/>
                <a:gd name="T10" fmla="*/ 29 w 29"/>
                <a:gd name="T11" fmla="*/ 23 h 54"/>
                <a:gd name="T12" fmla="*/ 29 w 29"/>
                <a:gd name="T13" fmla="*/ 18 h 54"/>
                <a:gd name="T14" fmla="*/ 24 w 29"/>
                <a:gd name="T15" fmla="*/ 18 h 54"/>
                <a:gd name="T16" fmla="*/ 27 w 29"/>
                <a:gd name="T17" fmla="*/ 9 h 54"/>
                <a:gd name="T18" fmla="*/ 27 w 29"/>
                <a:gd name="T19" fmla="*/ 6 h 54"/>
                <a:gd name="T20" fmla="*/ 25 w 29"/>
                <a:gd name="T21" fmla="*/ 5 h 54"/>
                <a:gd name="T22" fmla="*/ 17 w 29"/>
                <a:gd name="T23" fmla="*/ 5 h 54"/>
                <a:gd name="T24" fmla="*/ 17 w 29"/>
                <a:gd name="T25" fmla="*/ 0 h 54"/>
                <a:gd name="T26" fmla="*/ 12 w 29"/>
                <a:gd name="T27" fmla="*/ 0 h 54"/>
                <a:gd name="T28" fmla="*/ 12 w 29"/>
                <a:gd name="T29" fmla="*/ 5 h 54"/>
                <a:gd name="T30" fmla="*/ 4 w 29"/>
                <a:gd name="T31" fmla="*/ 5 h 54"/>
                <a:gd name="T32" fmla="*/ 2 w 29"/>
                <a:gd name="T33" fmla="*/ 6 h 54"/>
                <a:gd name="T34" fmla="*/ 2 w 29"/>
                <a:gd name="T35" fmla="*/ 9 h 54"/>
                <a:gd name="T36" fmla="*/ 5 w 29"/>
                <a:gd name="T37" fmla="*/ 18 h 54"/>
                <a:gd name="T38" fmla="*/ 0 w 29"/>
                <a:gd name="T39" fmla="*/ 18 h 54"/>
                <a:gd name="T40" fmla="*/ 0 w 29"/>
                <a:gd name="T41" fmla="*/ 23 h 54"/>
                <a:gd name="T42" fmla="*/ 9 w 29"/>
                <a:gd name="T43" fmla="*/ 23 h 54"/>
                <a:gd name="T44" fmla="*/ 12 w 29"/>
                <a:gd name="T45" fmla="*/ 23 h 54"/>
                <a:gd name="T46" fmla="*/ 12 w 29"/>
                <a:gd name="T47" fmla="*/ 28 h 54"/>
                <a:gd name="T48" fmla="*/ 0 w 29"/>
                <a:gd name="T49" fmla="*/ 28 h 54"/>
                <a:gd name="T50" fmla="*/ 0 w 29"/>
                <a:gd name="T51" fmla="*/ 33 h 54"/>
                <a:gd name="T52" fmla="*/ 12 w 29"/>
                <a:gd name="T53" fmla="*/ 33 h 54"/>
                <a:gd name="T54" fmla="*/ 12 w 29"/>
                <a:gd name="T55" fmla="*/ 46 h 54"/>
                <a:gd name="T56" fmla="*/ 8 w 29"/>
                <a:gd name="T57" fmla="*/ 50 h 54"/>
                <a:gd name="T58" fmla="*/ 11 w 29"/>
                <a:gd name="T59" fmla="*/ 54 h 54"/>
                <a:gd name="T60" fmla="*/ 16 w 29"/>
                <a:gd name="T61" fmla="*/ 48 h 54"/>
                <a:gd name="T62" fmla="*/ 17 w 29"/>
                <a:gd name="T63" fmla="*/ 47 h 54"/>
                <a:gd name="T64" fmla="*/ 17 w 29"/>
                <a:gd name="T65" fmla="*/ 33 h 54"/>
                <a:gd name="T66" fmla="*/ 29 w 29"/>
                <a:gd name="T67" fmla="*/ 33 h 54"/>
                <a:gd name="T68" fmla="*/ 8 w 29"/>
                <a:gd name="T69" fmla="*/ 10 h 54"/>
                <a:gd name="T70" fmla="*/ 21 w 29"/>
                <a:gd name="T71" fmla="*/ 10 h 54"/>
                <a:gd name="T72" fmla="*/ 18 w 29"/>
                <a:gd name="T73" fmla="*/ 18 h 54"/>
                <a:gd name="T74" fmla="*/ 11 w 29"/>
                <a:gd name="T75" fmla="*/ 18 h 54"/>
                <a:gd name="T76" fmla="*/ 8 w 29"/>
                <a:gd name="T77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54">
                  <a:moveTo>
                    <a:pt x="29" y="33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7" y="7"/>
                    <a:pt x="27" y="6"/>
                  </a:cubicBezTo>
                  <a:cubicBezTo>
                    <a:pt x="26" y="6"/>
                    <a:pt x="26" y="5"/>
                    <a:pt x="2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48"/>
                    <a:pt x="17" y="47"/>
                    <a:pt x="17" y="47"/>
                  </a:cubicBezTo>
                  <a:cubicBezTo>
                    <a:pt x="17" y="33"/>
                    <a:pt x="17" y="33"/>
                    <a:pt x="17" y="33"/>
                  </a:cubicBezTo>
                  <a:lnTo>
                    <a:pt x="29" y="33"/>
                  </a:lnTo>
                  <a:close/>
                  <a:moveTo>
                    <a:pt x="8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1" y="18"/>
                    <a:pt x="11" y="18"/>
                    <a:pt x="11" y="18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3" name="Freeform 77"/>
            <p:cNvSpPr>
              <a:spLocks/>
            </p:cNvSpPr>
            <p:nvPr/>
          </p:nvSpPr>
          <p:spPr bwMode="auto">
            <a:xfrm>
              <a:off x="4897438" y="1182688"/>
              <a:ext cx="66675" cy="76200"/>
            </a:xfrm>
            <a:custGeom>
              <a:avLst/>
              <a:gdLst>
                <a:gd name="T0" fmla="*/ 42 w 42"/>
                <a:gd name="T1" fmla="*/ 27 h 48"/>
                <a:gd name="T2" fmla="*/ 16 w 42"/>
                <a:gd name="T3" fmla="*/ 0 h 48"/>
                <a:gd name="T4" fmla="*/ 0 w 42"/>
                <a:gd name="T5" fmla="*/ 21 h 48"/>
                <a:gd name="T6" fmla="*/ 26 w 42"/>
                <a:gd name="T7" fmla="*/ 48 h 48"/>
                <a:gd name="T8" fmla="*/ 42 w 42"/>
                <a:gd name="T9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42" y="27"/>
                  </a:moveTo>
                  <a:lnTo>
                    <a:pt x="16" y="0"/>
                  </a:lnTo>
                  <a:lnTo>
                    <a:pt x="0" y="21"/>
                  </a:lnTo>
                  <a:lnTo>
                    <a:pt x="26" y="48"/>
                  </a:lnTo>
                  <a:lnTo>
                    <a:pt x="42" y="27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4" name="Freeform 78"/>
            <p:cNvSpPr>
              <a:spLocks/>
            </p:cNvSpPr>
            <p:nvPr/>
          </p:nvSpPr>
          <p:spPr bwMode="auto">
            <a:xfrm>
              <a:off x="4930776" y="898525"/>
              <a:ext cx="268288" cy="446087"/>
            </a:xfrm>
            <a:custGeom>
              <a:avLst/>
              <a:gdLst>
                <a:gd name="T0" fmla="*/ 32 w 32"/>
                <a:gd name="T1" fmla="*/ 20 h 52"/>
                <a:gd name="T2" fmla="*/ 13 w 32"/>
                <a:gd name="T3" fmla="*/ 20 h 52"/>
                <a:gd name="T4" fmla="*/ 13 w 32"/>
                <a:gd name="T5" fmla="*/ 5 h 52"/>
                <a:gd name="T6" fmla="*/ 30 w 32"/>
                <a:gd name="T7" fmla="*/ 5 h 52"/>
                <a:gd name="T8" fmla="*/ 30 w 32"/>
                <a:gd name="T9" fmla="*/ 0 h 52"/>
                <a:gd name="T10" fmla="*/ 11 w 32"/>
                <a:gd name="T11" fmla="*/ 0 h 52"/>
                <a:gd name="T12" fmla="*/ 8 w 32"/>
                <a:gd name="T13" fmla="*/ 3 h 52"/>
                <a:gd name="T14" fmla="*/ 8 w 32"/>
                <a:gd name="T15" fmla="*/ 41 h 52"/>
                <a:gd name="T16" fmla="*/ 0 w 32"/>
                <a:gd name="T17" fmla="*/ 49 h 52"/>
                <a:gd name="T18" fmla="*/ 4 w 32"/>
                <a:gd name="T19" fmla="*/ 52 h 52"/>
                <a:gd name="T20" fmla="*/ 12 w 32"/>
                <a:gd name="T21" fmla="*/ 44 h 52"/>
                <a:gd name="T22" fmla="*/ 13 w 32"/>
                <a:gd name="T23" fmla="*/ 42 h 52"/>
                <a:gd name="T24" fmla="*/ 13 w 32"/>
                <a:gd name="T25" fmla="*/ 25 h 52"/>
                <a:gd name="T26" fmla="*/ 19 w 32"/>
                <a:gd name="T27" fmla="*/ 25 h 52"/>
                <a:gd name="T28" fmla="*/ 19 w 32"/>
                <a:gd name="T29" fmla="*/ 50 h 52"/>
                <a:gd name="T30" fmla="*/ 24 w 32"/>
                <a:gd name="T31" fmla="*/ 50 h 52"/>
                <a:gd name="T32" fmla="*/ 24 w 32"/>
                <a:gd name="T33" fmla="*/ 25 h 52"/>
                <a:gd name="T34" fmla="*/ 32 w 32"/>
                <a:gd name="T35" fmla="*/ 25 h 52"/>
                <a:gd name="T36" fmla="*/ 32 w 32"/>
                <a:gd name="T37" fmla="*/ 2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2">
                  <a:moveTo>
                    <a:pt x="32" y="20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8" y="2"/>
                    <a:pt x="8" y="3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2" y="2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5" name="Oval 79"/>
            <p:cNvSpPr>
              <a:spLocks noChangeArrowheads="1"/>
            </p:cNvSpPr>
            <p:nvPr/>
          </p:nvSpPr>
          <p:spPr bwMode="auto">
            <a:xfrm>
              <a:off x="5424488" y="709613"/>
              <a:ext cx="812800" cy="823912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6" name="Freeform 80"/>
            <p:cNvSpPr>
              <a:spLocks noEditPoints="1"/>
            </p:cNvSpPr>
            <p:nvPr/>
          </p:nvSpPr>
          <p:spPr bwMode="auto">
            <a:xfrm>
              <a:off x="5483226" y="769938"/>
              <a:ext cx="695325" cy="703262"/>
            </a:xfrm>
            <a:custGeom>
              <a:avLst/>
              <a:gdLst>
                <a:gd name="T0" fmla="*/ 41 w 83"/>
                <a:gd name="T1" fmla="*/ 82 h 82"/>
                <a:gd name="T2" fmla="*/ 0 w 83"/>
                <a:gd name="T3" fmla="*/ 41 h 82"/>
                <a:gd name="T4" fmla="*/ 41 w 83"/>
                <a:gd name="T5" fmla="*/ 0 h 82"/>
                <a:gd name="T6" fmla="*/ 83 w 83"/>
                <a:gd name="T7" fmla="*/ 41 h 82"/>
                <a:gd name="T8" fmla="*/ 41 w 83"/>
                <a:gd name="T9" fmla="*/ 82 h 82"/>
                <a:gd name="T10" fmla="*/ 41 w 83"/>
                <a:gd name="T11" fmla="*/ 2 h 82"/>
                <a:gd name="T12" fmla="*/ 3 w 83"/>
                <a:gd name="T13" fmla="*/ 41 h 82"/>
                <a:gd name="T14" fmla="*/ 41 w 83"/>
                <a:gd name="T15" fmla="*/ 80 h 82"/>
                <a:gd name="T16" fmla="*/ 80 w 83"/>
                <a:gd name="T17" fmla="*/ 41 h 82"/>
                <a:gd name="T18" fmla="*/ 41 w 83"/>
                <a:gd name="T1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2">
                  <a:moveTo>
                    <a:pt x="41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3" y="18"/>
                    <a:pt x="83" y="41"/>
                  </a:cubicBezTo>
                  <a:cubicBezTo>
                    <a:pt x="83" y="64"/>
                    <a:pt x="64" y="82"/>
                    <a:pt x="41" y="82"/>
                  </a:cubicBezTo>
                  <a:close/>
                  <a:moveTo>
                    <a:pt x="41" y="2"/>
                  </a:moveTo>
                  <a:cubicBezTo>
                    <a:pt x="20" y="2"/>
                    <a:pt x="3" y="20"/>
                    <a:pt x="3" y="41"/>
                  </a:cubicBezTo>
                  <a:cubicBezTo>
                    <a:pt x="3" y="62"/>
                    <a:pt x="20" y="80"/>
                    <a:pt x="41" y="80"/>
                  </a:cubicBezTo>
                  <a:cubicBezTo>
                    <a:pt x="63" y="80"/>
                    <a:pt x="80" y="62"/>
                    <a:pt x="80" y="41"/>
                  </a:cubicBezTo>
                  <a:cubicBezTo>
                    <a:pt x="80" y="20"/>
                    <a:pt x="63" y="2"/>
                    <a:pt x="41" y="2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7" name="Freeform 81"/>
            <p:cNvSpPr>
              <a:spLocks noEditPoints="1"/>
            </p:cNvSpPr>
            <p:nvPr/>
          </p:nvSpPr>
          <p:spPr bwMode="auto">
            <a:xfrm>
              <a:off x="5600701" y="890588"/>
              <a:ext cx="452438" cy="463550"/>
            </a:xfrm>
            <a:custGeom>
              <a:avLst/>
              <a:gdLst>
                <a:gd name="T0" fmla="*/ 54 w 54"/>
                <a:gd name="T1" fmla="*/ 35 h 54"/>
                <a:gd name="T2" fmla="*/ 33 w 54"/>
                <a:gd name="T3" fmla="*/ 35 h 54"/>
                <a:gd name="T4" fmla="*/ 33 w 54"/>
                <a:gd name="T5" fmla="*/ 24 h 54"/>
                <a:gd name="T6" fmla="*/ 51 w 54"/>
                <a:gd name="T7" fmla="*/ 24 h 54"/>
                <a:gd name="T8" fmla="*/ 51 w 54"/>
                <a:gd name="T9" fmla="*/ 19 h 54"/>
                <a:gd name="T10" fmla="*/ 33 w 54"/>
                <a:gd name="T11" fmla="*/ 19 h 54"/>
                <a:gd name="T12" fmla="*/ 33 w 54"/>
                <a:gd name="T13" fmla="*/ 11 h 54"/>
                <a:gd name="T14" fmla="*/ 52 w 54"/>
                <a:gd name="T15" fmla="*/ 11 h 54"/>
                <a:gd name="T16" fmla="*/ 52 w 54"/>
                <a:gd name="T17" fmla="*/ 6 h 54"/>
                <a:gd name="T18" fmla="*/ 19 w 54"/>
                <a:gd name="T19" fmla="*/ 6 h 54"/>
                <a:gd name="T20" fmla="*/ 21 w 54"/>
                <a:gd name="T21" fmla="*/ 4 h 54"/>
                <a:gd name="T22" fmla="*/ 18 w 54"/>
                <a:gd name="T23" fmla="*/ 0 h 54"/>
                <a:gd name="T24" fmla="*/ 0 w 54"/>
                <a:gd name="T25" fmla="*/ 17 h 54"/>
                <a:gd name="T26" fmla="*/ 4 w 54"/>
                <a:gd name="T27" fmla="*/ 21 h 54"/>
                <a:gd name="T28" fmla="*/ 14 w 54"/>
                <a:gd name="T29" fmla="*/ 11 h 54"/>
                <a:gd name="T30" fmla="*/ 28 w 54"/>
                <a:gd name="T31" fmla="*/ 11 h 54"/>
                <a:gd name="T32" fmla="*/ 28 w 54"/>
                <a:gd name="T33" fmla="*/ 19 h 54"/>
                <a:gd name="T34" fmla="*/ 13 w 54"/>
                <a:gd name="T35" fmla="*/ 19 h 54"/>
                <a:gd name="T36" fmla="*/ 10 w 54"/>
                <a:gd name="T37" fmla="*/ 22 h 54"/>
                <a:gd name="T38" fmla="*/ 10 w 54"/>
                <a:gd name="T39" fmla="*/ 35 h 54"/>
                <a:gd name="T40" fmla="*/ 1 w 54"/>
                <a:gd name="T41" fmla="*/ 35 h 54"/>
                <a:gd name="T42" fmla="*/ 1 w 54"/>
                <a:gd name="T43" fmla="*/ 40 h 54"/>
                <a:gd name="T44" fmla="*/ 28 w 54"/>
                <a:gd name="T45" fmla="*/ 40 h 54"/>
                <a:gd name="T46" fmla="*/ 28 w 54"/>
                <a:gd name="T47" fmla="*/ 54 h 54"/>
                <a:gd name="T48" fmla="*/ 33 w 54"/>
                <a:gd name="T49" fmla="*/ 54 h 54"/>
                <a:gd name="T50" fmla="*/ 33 w 54"/>
                <a:gd name="T51" fmla="*/ 40 h 54"/>
                <a:gd name="T52" fmla="*/ 54 w 54"/>
                <a:gd name="T53" fmla="*/ 40 h 54"/>
                <a:gd name="T54" fmla="*/ 54 w 54"/>
                <a:gd name="T55" fmla="*/ 35 h 54"/>
                <a:gd name="T56" fmla="*/ 15 w 54"/>
                <a:gd name="T57" fmla="*/ 35 h 54"/>
                <a:gd name="T58" fmla="*/ 15 w 54"/>
                <a:gd name="T59" fmla="*/ 24 h 54"/>
                <a:gd name="T60" fmla="*/ 28 w 54"/>
                <a:gd name="T61" fmla="*/ 24 h 54"/>
                <a:gd name="T62" fmla="*/ 28 w 54"/>
                <a:gd name="T63" fmla="*/ 35 h 54"/>
                <a:gd name="T64" fmla="*/ 15 w 54"/>
                <a:gd name="T65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4">
                  <a:moveTo>
                    <a:pt x="54" y="35"/>
                  </a:moveTo>
                  <a:cubicBezTo>
                    <a:pt x="33" y="35"/>
                    <a:pt x="33" y="35"/>
                    <a:pt x="33" y="35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1" y="19"/>
                    <a:pt x="10" y="20"/>
                    <a:pt x="10" y="22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54" y="40"/>
                    <a:pt x="54" y="40"/>
                    <a:pt x="54" y="40"/>
                  </a:cubicBezTo>
                  <a:lnTo>
                    <a:pt x="54" y="35"/>
                  </a:lnTo>
                  <a:close/>
                  <a:moveTo>
                    <a:pt x="15" y="35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35"/>
                    <a:pt x="28" y="35"/>
                    <a:pt x="28" y="35"/>
                  </a:cubicBezTo>
                  <a:lnTo>
                    <a:pt x="15" y="35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8" name="Oval 82"/>
            <p:cNvSpPr>
              <a:spLocks noChangeArrowheads="1"/>
            </p:cNvSpPr>
            <p:nvPr/>
          </p:nvSpPr>
          <p:spPr bwMode="auto">
            <a:xfrm>
              <a:off x="6303963" y="709613"/>
              <a:ext cx="803275" cy="833437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9" name="Freeform 83"/>
            <p:cNvSpPr>
              <a:spLocks noEditPoints="1"/>
            </p:cNvSpPr>
            <p:nvPr/>
          </p:nvSpPr>
          <p:spPr bwMode="auto">
            <a:xfrm>
              <a:off x="6362701" y="769938"/>
              <a:ext cx="685800" cy="712787"/>
            </a:xfrm>
            <a:custGeom>
              <a:avLst/>
              <a:gdLst>
                <a:gd name="T0" fmla="*/ 41 w 82"/>
                <a:gd name="T1" fmla="*/ 83 h 83"/>
                <a:gd name="T2" fmla="*/ 0 w 82"/>
                <a:gd name="T3" fmla="*/ 41 h 83"/>
                <a:gd name="T4" fmla="*/ 41 w 82"/>
                <a:gd name="T5" fmla="*/ 0 h 83"/>
                <a:gd name="T6" fmla="*/ 82 w 82"/>
                <a:gd name="T7" fmla="*/ 41 h 83"/>
                <a:gd name="T8" fmla="*/ 41 w 82"/>
                <a:gd name="T9" fmla="*/ 83 h 83"/>
                <a:gd name="T10" fmla="*/ 41 w 82"/>
                <a:gd name="T11" fmla="*/ 3 h 83"/>
                <a:gd name="T12" fmla="*/ 2 w 82"/>
                <a:gd name="T13" fmla="*/ 41 h 83"/>
                <a:gd name="T14" fmla="*/ 41 w 82"/>
                <a:gd name="T15" fmla="*/ 80 h 83"/>
                <a:gd name="T16" fmla="*/ 80 w 82"/>
                <a:gd name="T17" fmla="*/ 41 h 83"/>
                <a:gd name="T18" fmla="*/ 41 w 82"/>
                <a:gd name="T19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3">
                  <a:moveTo>
                    <a:pt x="41" y="83"/>
                  </a:moveTo>
                  <a:cubicBezTo>
                    <a:pt x="18" y="83"/>
                    <a:pt x="0" y="64"/>
                    <a:pt x="0" y="41"/>
                  </a:cubicBezTo>
                  <a:cubicBezTo>
                    <a:pt x="0" y="19"/>
                    <a:pt x="18" y="0"/>
                    <a:pt x="41" y="0"/>
                  </a:cubicBezTo>
                  <a:cubicBezTo>
                    <a:pt x="64" y="0"/>
                    <a:pt x="82" y="19"/>
                    <a:pt x="82" y="41"/>
                  </a:cubicBezTo>
                  <a:cubicBezTo>
                    <a:pt x="82" y="64"/>
                    <a:pt x="64" y="83"/>
                    <a:pt x="41" y="83"/>
                  </a:cubicBezTo>
                  <a:close/>
                  <a:moveTo>
                    <a:pt x="41" y="3"/>
                  </a:moveTo>
                  <a:cubicBezTo>
                    <a:pt x="20" y="3"/>
                    <a:pt x="2" y="20"/>
                    <a:pt x="2" y="41"/>
                  </a:cubicBezTo>
                  <a:cubicBezTo>
                    <a:pt x="2" y="63"/>
                    <a:pt x="20" y="80"/>
                    <a:pt x="41" y="80"/>
                  </a:cubicBezTo>
                  <a:cubicBezTo>
                    <a:pt x="62" y="80"/>
                    <a:pt x="80" y="63"/>
                    <a:pt x="80" y="41"/>
                  </a:cubicBezTo>
                  <a:cubicBezTo>
                    <a:pt x="80" y="20"/>
                    <a:pt x="62" y="3"/>
                    <a:pt x="41" y="3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0" name="Freeform 84"/>
            <p:cNvSpPr>
              <a:spLocks/>
            </p:cNvSpPr>
            <p:nvPr/>
          </p:nvSpPr>
          <p:spPr bwMode="auto">
            <a:xfrm>
              <a:off x="6488113" y="1019175"/>
              <a:ext cx="58738" cy="103187"/>
            </a:xfrm>
            <a:custGeom>
              <a:avLst/>
              <a:gdLst>
                <a:gd name="T0" fmla="*/ 0 w 37"/>
                <a:gd name="T1" fmla="*/ 59 h 65"/>
                <a:gd name="T2" fmla="*/ 26 w 37"/>
                <a:gd name="T3" fmla="*/ 65 h 65"/>
                <a:gd name="T4" fmla="*/ 37 w 37"/>
                <a:gd name="T5" fmla="*/ 0 h 65"/>
                <a:gd name="T6" fmla="*/ 10 w 37"/>
                <a:gd name="T7" fmla="*/ 0 h 65"/>
                <a:gd name="T8" fmla="*/ 0 w 37"/>
                <a:gd name="T9" fmla="*/ 5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5">
                  <a:moveTo>
                    <a:pt x="0" y="59"/>
                  </a:moveTo>
                  <a:lnTo>
                    <a:pt x="26" y="65"/>
                  </a:lnTo>
                  <a:lnTo>
                    <a:pt x="37" y="0"/>
                  </a:lnTo>
                  <a:lnTo>
                    <a:pt x="10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1" name="Freeform 85"/>
            <p:cNvSpPr>
              <a:spLocks/>
            </p:cNvSpPr>
            <p:nvPr/>
          </p:nvSpPr>
          <p:spPr bwMode="auto">
            <a:xfrm>
              <a:off x="6546851" y="898525"/>
              <a:ext cx="107950" cy="446087"/>
            </a:xfrm>
            <a:custGeom>
              <a:avLst/>
              <a:gdLst>
                <a:gd name="T0" fmla="*/ 47 w 68"/>
                <a:gd name="T1" fmla="*/ 108 h 281"/>
                <a:gd name="T2" fmla="*/ 68 w 68"/>
                <a:gd name="T3" fmla="*/ 92 h 281"/>
                <a:gd name="T4" fmla="*/ 26 w 68"/>
                <a:gd name="T5" fmla="*/ 38 h 281"/>
                <a:gd name="T6" fmla="*/ 26 w 68"/>
                <a:gd name="T7" fmla="*/ 0 h 281"/>
                <a:gd name="T8" fmla="*/ 0 w 68"/>
                <a:gd name="T9" fmla="*/ 0 h 281"/>
                <a:gd name="T10" fmla="*/ 0 w 68"/>
                <a:gd name="T11" fmla="*/ 281 h 281"/>
                <a:gd name="T12" fmla="*/ 26 w 68"/>
                <a:gd name="T13" fmla="*/ 281 h 281"/>
                <a:gd name="T14" fmla="*/ 26 w 68"/>
                <a:gd name="T15" fmla="*/ 81 h 281"/>
                <a:gd name="T16" fmla="*/ 47 w 68"/>
                <a:gd name="T17" fmla="*/ 108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281">
                  <a:moveTo>
                    <a:pt x="47" y="108"/>
                  </a:moveTo>
                  <a:lnTo>
                    <a:pt x="68" y="92"/>
                  </a:lnTo>
                  <a:lnTo>
                    <a:pt x="26" y="38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281"/>
                  </a:lnTo>
                  <a:lnTo>
                    <a:pt x="26" y="281"/>
                  </a:lnTo>
                  <a:lnTo>
                    <a:pt x="26" y="81"/>
                  </a:lnTo>
                  <a:lnTo>
                    <a:pt x="47" y="108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2" name="Freeform 86"/>
            <p:cNvSpPr>
              <a:spLocks noEditPoints="1"/>
            </p:cNvSpPr>
            <p:nvPr/>
          </p:nvSpPr>
          <p:spPr bwMode="auto">
            <a:xfrm>
              <a:off x="6613526" y="898525"/>
              <a:ext cx="317500" cy="455612"/>
            </a:xfrm>
            <a:custGeom>
              <a:avLst/>
              <a:gdLst>
                <a:gd name="T0" fmla="*/ 38 w 38"/>
                <a:gd name="T1" fmla="*/ 50 h 53"/>
                <a:gd name="T2" fmla="*/ 19 w 38"/>
                <a:gd name="T3" fmla="*/ 33 h 53"/>
                <a:gd name="T4" fmla="*/ 19 w 38"/>
                <a:gd name="T5" fmla="*/ 31 h 53"/>
                <a:gd name="T6" fmla="*/ 37 w 38"/>
                <a:gd name="T7" fmla="*/ 31 h 53"/>
                <a:gd name="T8" fmla="*/ 37 w 38"/>
                <a:gd name="T9" fmla="*/ 26 h 53"/>
                <a:gd name="T10" fmla="*/ 34 w 38"/>
                <a:gd name="T11" fmla="*/ 26 h 53"/>
                <a:gd name="T12" fmla="*/ 34 w 38"/>
                <a:gd name="T13" fmla="*/ 10 h 53"/>
                <a:gd name="T14" fmla="*/ 31 w 38"/>
                <a:gd name="T15" fmla="*/ 7 h 53"/>
                <a:gd name="T16" fmla="*/ 19 w 38"/>
                <a:gd name="T17" fmla="*/ 7 h 53"/>
                <a:gd name="T18" fmla="*/ 19 w 38"/>
                <a:gd name="T19" fmla="*/ 0 h 53"/>
                <a:gd name="T20" fmla="*/ 14 w 38"/>
                <a:gd name="T21" fmla="*/ 0 h 53"/>
                <a:gd name="T22" fmla="*/ 14 w 38"/>
                <a:gd name="T23" fmla="*/ 7 h 53"/>
                <a:gd name="T24" fmla="*/ 5 w 38"/>
                <a:gd name="T25" fmla="*/ 7 h 53"/>
                <a:gd name="T26" fmla="*/ 5 w 38"/>
                <a:gd name="T27" fmla="*/ 12 h 53"/>
                <a:gd name="T28" fmla="*/ 14 w 38"/>
                <a:gd name="T29" fmla="*/ 12 h 53"/>
                <a:gd name="T30" fmla="*/ 14 w 38"/>
                <a:gd name="T31" fmla="*/ 26 h 53"/>
                <a:gd name="T32" fmla="*/ 2 w 38"/>
                <a:gd name="T33" fmla="*/ 26 h 53"/>
                <a:gd name="T34" fmla="*/ 2 w 38"/>
                <a:gd name="T35" fmla="*/ 31 h 53"/>
                <a:gd name="T36" fmla="*/ 14 w 38"/>
                <a:gd name="T37" fmla="*/ 31 h 53"/>
                <a:gd name="T38" fmla="*/ 14 w 38"/>
                <a:gd name="T39" fmla="*/ 33 h 53"/>
                <a:gd name="T40" fmla="*/ 0 w 38"/>
                <a:gd name="T41" fmla="*/ 50 h 53"/>
                <a:gd name="T42" fmla="*/ 4 w 38"/>
                <a:gd name="T43" fmla="*/ 53 h 53"/>
                <a:gd name="T44" fmla="*/ 17 w 38"/>
                <a:gd name="T45" fmla="*/ 38 h 53"/>
                <a:gd name="T46" fmla="*/ 34 w 38"/>
                <a:gd name="T47" fmla="*/ 53 h 53"/>
                <a:gd name="T48" fmla="*/ 38 w 38"/>
                <a:gd name="T49" fmla="*/ 50 h 53"/>
                <a:gd name="T50" fmla="*/ 19 w 38"/>
                <a:gd name="T51" fmla="*/ 12 h 53"/>
                <a:gd name="T52" fmla="*/ 29 w 38"/>
                <a:gd name="T53" fmla="*/ 12 h 53"/>
                <a:gd name="T54" fmla="*/ 29 w 38"/>
                <a:gd name="T55" fmla="*/ 26 h 53"/>
                <a:gd name="T56" fmla="*/ 19 w 38"/>
                <a:gd name="T57" fmla="*/ 26 h 53"/>
                <a:gd name="T58" fmla="*/ 19 w 38"/>
                <a:gd name="T59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3">
                  <a:moveTo>
                    <a:pt x="38" y="50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8"/>
                    <a:pt x="33" y="7"/>
                    <a:pt x="31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34" y="53"/>
                    <a:pt x="34" y="53"/>
                    <a:pt x="34" y="53"/>
                  </a:cubicBezTo>
                  <a:lnTo>
                    <a:pt x="38" y="50"/>
                  </a:lnTo>
                  <a:close/>
                  <a:moveTo>
                    <a:pt x="1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19" y="26"/>
                    <a:pt x="19" y="26"/>
                    <a:pt x="19" y="26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3" name="Oval 87"/>
            <p:cNvSpPr>
              <a:spLocks noChangeArrowheads="1"/>
            </p:cNvSpPr>
            <p:nvPr/>
          </p:nvSpPr>
          <p:spPr bwMode="auto">
            <a:xfrm>
              <a:off x="7165976" y="709613"/>
              <a:ext cx="803275" cy="833437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4" name="Freeform 88"/>
            <p:cNvSpPr>
              <a:spLocks noEditPoints="1"/>
            </p:cNvSpPr>
            <p:nvPr/>
          </p:nvSpPr>
          <p:spPr bwMode="auto">
            <a:xfrm>
              <a:off x="7224713" y="769938"/>
              <a:ext cx="685800" cy="712787"/>
            </a:xfrm>
            <a:custGeom>
              <a:avLst/>
              <a:gdLst>
                <a:gd name="T0" fmla="*/ 41 w 82"/>
                <a:gd name="T1" fmla="*/ 83 h 83"/>
                <a:gd name="T2" fmla="*/ 0 w 82"/>
                <a:gd name="T3" fmla="*/ 41 h 83"/>
                <a:gd name="T4" fmla="*/ 41 w 82"/>
                <a:gd name="T5" fmla="*/ 0 h 83"/>
                <a:gd name="T6" fmla="*/ 82 w 82"/>
                <a:gd name="T7" fmla="*/ 41 h 83"/>
                <a:gd name="T8" fmla="*/ 41 w 82"/>
                <a:gd name="T9" fmla="*/ 83 h 83"/>
                <a:gd name="T10" fmla="*/ 41 w 82"/>
                <a:gd name="T11" fmla="*/ 3 h 83"/>
                <a:gd name="T12" fmla="*/ 3 w 82"/>
                <a:gd name="T13" fmla="*/ 41 h 83"/>
                <a:gd name="T14" fmla="*/ 41 w 82"/>
                <a:gd name="T15" fmla="*/ 80 h 83"/>
                <a:gd name="T16" fmla="*/ 80 w 82"/>
                <a:gd name="T17" fmla="*/ 41 h 83"/>
                <a:gd name="T18" fmla="*/ 41 w 82"/>
                <a:gd name="T19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3">
                  <a:moveTo>
                    <a:pt x="41" y="83"/>
                  </a:moveTo>
                  <a:cubicBezTo>
                    <a:pt x="19" y="83"/>
                    <a:pt x="0" y="64"/>
                    <a:pt x="0" y="41"/>
                  </a:cubicBezTo>
                  <a:cubicBezTo>
                    <a:pt x="0" y="19"/>
                    <a:pt x="19" y="0"/>
                    <a:pt x="41" y="0"/>
                  </a:cubicBezTo>
                  <a:cubicBezTo>
                    <a:pt x="64" y="0"/>
                    <a:pt x="82" y="19"/>
                    <a:pt x="82" y="41"/>
                  </a:cubicBezTo>
                  <a:cubicBezTo>
                    <a:pt x="82" y="64"/>
                    <a:pt x="64" y="83"/>
                    <a:pt x="41" y="83"/>
                  </a:cubicBezTo>
                  <a:close/>
                  <a:moveTo>
                    <a:pt x="41" y="3"/>
                  </a:moveTo>
                  <a:cubicBezTo>
                    <a:pt x="20" y="3"/>
                    <a:pt x="3" y="20"/>
                    <a:pt x="3" y="41"/>
                  </a:cubicBezTo>
                  <a:cubicBezTo>
                    <a:pt x="3" y="63"/>
                    <a:pt x="20" y="80"/>
                    <a:pt x="41" y="80"/>
                  </a:cubicBezTo>
                  <a:cubicBezTo>
                    <a:pt x="63" y="80"/>
                    <a:pt x="80" y="63"/>
                    <a:pt x="80" y="41"/>
                  </a:cubicBezTo>
                  <a:cubicBezTo>
                    <a:pt x="80" y="20"/>
                    <a:pt x="63" y="3"/>
                    <a:pt x="41" y="3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5" name="Freeform 89"/>
            <p:cNvSpPr>
              <a:spLocks/>
            </p:cNvSpPr>
            <p:nvPr/>
          </p:nvSpPr>
          <p:spPr bwMode="auto">
            <a:xfrm>
              <a:off x="7383463" y="915988"/>
              <a:ext cx="385763" cy="420687"/>
            </a:xfrm>
            <a:custGeom>
              <a:avLst/>
              <a:gdLst>
                <a:gd name="T0" fmla="*/ 46 w 46"/>
                <a:gd name="T1" fmla="*/ 25 h 49"/>
                <a:gd name="T2" fmla="*/ 46 w 46"/>
                <a:gd name="T3" fmla="*/ 20 h 49"/>
                <a:gd name="T4" fmla="*/ 25 w 46"/>
                <a:gd name="T5" fmla="*/ 20 h 49"/>
                <a:gd name="T6" fmla="*/ 25 w 46"/>
                <a:gd name="T7" fmla="*/ 9 h 49"/>
                <a:gd name="T8" fmla="*/ 20 w 46"/>
                <a:gd name="T9" fmla="*/ 9 h 49"/>
                <a:gd name="T10" fmla="*/ 20 w 46"/>
                <a:gd name="T11" fmla="*/ 20 h 49"/>
                <a:gd name="T12" fmla="*/ 5 w 46"/>
                <a:gd name="T13" fmla="*/ 20 h 49"/>
                <a:gd name="T14" fmla="*/ 5 w 46"/>
                <a:gd name="T15" fmla="*/ 5 h 49"/>
                <a:gd name="T16" fmla="*/ 43 w 46"/>
                <a:gd name="T17" fmla="*/ 5 h 49"/>
                <a:gd name="T18" fmla="*/ 43 w 46"/>
                <a:gd name="T19" fmla="*/ 0 h 49"/>
                <a:gd name="T20" fmla="*/ 3 w 46"/>
                <a:gd name="T21" fmla="*/ 0 h 49"/>
                <a:gd name="T22" fmla="*/ 0 w 46"/>
                <a:gd name="T23" fmla="*/ 2 h 49"/>
                <a:gd name="T24" fmla="*/ 0 w 46"/>
                <a:gd name="T25" fmla="*/ 23 h 49"/>
                <a:gd name="T26" fmla="*/ 3 w 46"/>
                <a:gd name="T27" fmla="*/ 25 h 49"/>
                <a:gd name="T28" fmla="*/ 20 w 46"/>
                <a:gd name="T29" fmla="*/ 25 h 49"/>
                <a:gd name="T30" fmla="*/ 20 w 46"/>
                <a:gd name="T31" fmla="*/ 44 h 49"/>
                <a:gd name="T32" fmla="*/ 11 w 46"/>
                <a:gd name="T33" fmla="*/ 44 h 49"/>
                <a:gd name="T34" fmla="*/ 11 w 46"/>
                <a:gd name="T35" fmla="*/ 49 h 49"/>
                <a:gd name="T36" fmla="*/ 22 w 46"/>
                <a:gd name="T37" fmla="*/ 49 h 49"/>
                <a:gd name="T38" fmla="*/ 25 w 46"/>
                <a:gd name="T39" fmla="*/ 47 h 49"/>
                <a:gd name="T40" fmla="*/ 25 w 46"/>
                <a:gd name="T41" fmla="*/ 25 h 49"/>
                <a:gd name="T42" fmla="*/ 46 w 46"/>
                <a:gd name="T4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49">
                  <a:moveTo>
                    <a:pt x="46" y="25"/>
                  </a:moveTo>
                  <a:cubicBezTo>
                    <a:pt x="46" y="20"/>
                    <a:pt x="46" y="20"/>
                    <a:pt x="46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5"/>
                    <a:pt x="3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49"/>
                    <a:pt x="25" y="48"/>
                    <a:pt x="25" y="47"/>
                  </a:cubicBezTo>
                  <a:cubicBezTo>
                    <a:pt x="25" y="25"/>
                    <a:pt x="25" y="25"/>
                    <a:pt x="25" y="25"/>
                  </a:cubicBezTo>
                  <a:lnTo>
                    <a:pt x="46" y="25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6" name="Freeform 90"/>
            <p:cNvSpPr>
              <a:spLocks/>
            </p:cNvSpPr>
            <p:nvPr/>
          </p:nvSpPr>
          <p:spPr bwMode="auto">
            <a:xfrm>
              <a:off x="7332663" y="1155700"/>
              <a:ext cx="160338" cy="155575"/>
            </a:xfrm>
            <a:custGeom>
              <a:avLst/>
              <a:gdLst>
                <a:gd name="T0" fmla="*/ 80 w 101"/>
                <a:gd name="T1" fmla="*/ 0 h 98"/>
                <a:gd name="T2" fmla="*/ 0 w 101"/>
                <a:gd name="T3" fmla="*/ 81 h 98"/>
                <a:gd name="T4" fmla="*/ 16 w 101"/>
                <a:gd name="T5" fmla="*/ 98 h 98"/>
                <a:gd name="T6" fmla="*/ 101 w 101"/>
                <a:gd name="T7" fmla="*/ 17 h 98"/>
                <a:gd name="T8" fmla="*/ 80 w 101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98">
                  <a:moveTo>
                    <a:pt x="80" y="0"/>
                  </a:moveTo>
                  <a:lnTo>
                    <a:pt x="0" y="81"/>
                  </a:lnTo>
                  <a:lnTo>
                    <a:pt x="16" y="98"/>
                  </a:lnTo>
                  <a:lnTo>
                    <a:pt x="101" y="17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7" name="Freeform 91"/>
            <p:cNvSpPr>
              <a:spLocks/>
            </p:cNvSpPr>
            <p:nvPr/>
          </p:nvSpPr>
          <p:spPr bwMode="auto">
            <a:xfrm>
              <a:off x="7651751" y="1155700"/>
              <a:ext cx="158750" cy="155575"/>
            </a:xfrm>
            <a:custGeom>
              <a:avLst/>
              <a:gdLst>
                <a:gd name="T0" fmla="*/ 16 w 100"/>
                <a:gd name="T1" fmla="*/ 0 h 98"/>
                <a:gd name="T2" fmla="*/ 0 w 100"/>
                <a:gd name="T3" fmla="*/ 17 h 98"/>
                <a:gd name="T4" fmla="*/ 79 w 100"/>
                <a:gd name="T5" fmla="*/ 98 h 98"/>
                <a:gd name="T6" fmla="*/ 100 w 100"/>
                <a:gd name="T7" fmla="*/ 81 h 98"/>
                <a:gd name="T8" fmla="*/ 16 w 100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98">
                  <a:moveTo>
                    <a:pt x="16" y="0"/>
                  </a:moveTo>
                  <a:lnTo>
                    <a:pt x="0" y="17"/>
                  </a:lnTo>
                  <a:lnTo>
                    <a:pt x="79" y="98"/>
                  </a:lnTo>
                  <a:lnTo>
                    <a:pt x="100" y="8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908" name="圆角矩形 907"/>
          <p:cNvSpPr/>
          <p:nvPr/>
        </p:nvSpPr>
        <p:spPr>
          <a:xfrm rot="2700000">
            <a:off x="1484976" y="3190341"/>
            <a:ext cx="1424261" cy="1424261"/>
          </a:xfrm>
          <a:prstGeom prst="roundRect">
            <a:avLst/>
          </a:prstGeom>
          <a:solidFill>
            <a:srgbClr val="E7E7E7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09" name="矩形 908"/>
          <p:cNvSpPr/>
          <p:nvPr/>
        </p:nvSpPr>
        <p:spPr>
          <a:xfrm rot="13500000">
            <a:off x="912496" y="3624968"/>
            <a:ext cx="555003" cy="555004"/>
          </a:xfrm>
          <a:prstGeom prst="rect">
            <a:avLst/>
          </a:prstGeom>
          <a:solidFill>
            <a:srgbClr val="18478F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10" name="圆角矩形 909"/>
          <p:cNvSpPr/>
          <p:nvPr/>
        </p:nvSpPr>
        <p:spPr>
          <a:xfrm rot="2700000">
            <a:off x="4160301" y="3210001"/>
            <a:ext cx="1424261" cy="1424261"/>
          </a:xfrm>
          <a:prstGeom prst="roundRect">
            <a:avLst/>
          </a:prstGeom>
          <a:solidFill>
            <a:srgbClr val="E7E7E7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11" name="矩形 910"/>
          <p:cNvSpPr/>
          <p:nvPr/>
        </p:nvSpPr>
        <p:spPr>
          <a:xfrm rot="13500000">
            <a:off x="3587823" y="3644628"/>
            <a:ext cx="555003" cy="555004"/>
          </a:xfrm>
          <a:prstGeom prst="rect">
            <a:avLst/>
          </a:prstGeom>
          <a:solidFill>
            <a:srgbClr val="18478F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12" name="圆角矩形 911"/>
          <p:cNvSpPr/>
          <p:nvPr/>
        </p:nvSpPr>
        <p:spPr>
          <a:xfrm rot="2700000">
            <a:off x="6835625" y="3210002"/>
            <a:ext cx="1424261" cy="1424261"/>
          </a:xfrm>
          <a:prstGeom prst="roundRect">
            <a:avLst/>
          </a:prstGeom>
          <a:solidFill>
            <a:srgbClr val="E7E7E7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13" name="矩形 912"/>
          <p:cNvSpPr/>
          <p:nvPr/>
        </p:nvSpPr>
        <p:spPr>
          <a:xfrm rot="13500000">
            <a:off x="6263149" y="3644629"/>
            <a:ext cx="555003" cy="555004"/>
          </a:xfrm>
          <a:prstGeom prst="rect">
            <a:avLst/>
          </a:prstGeom>
          <a:solidFill>
            <a:srgbClr val="18478F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14" name="圆角矩形 913"/>
          <p:cNvSpPr/>
          <p:nvPr/>
        </p:nvSpPr>
        <p:spPr>
          <a:xfrm rot="2700000">
            <a:off x="9494354" y="3210002"/>
            <a:ext cx="1424261" cy="1424261"/>
          </a:xfrm>
          <a:prstGeom prst="roundRect">
            <a:avLst/>
          </a:prstGeom>
          <a:solidFill>
            <a:srgbClr val="E7E7E7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15" name="矩形 914"/>
          <p:cNvSpPr/>
          <p:nvPr/>
        </p:nvSpPr>
        <p:spPr>
          <a:xfrm rot="13500000">
            <a:off x="8921877" y="3644629"/>
            <a:ext cx="555003" cy="555004"/>
          </a:xfrm>
          <a:prstGeom prst="rect">
            <a:avLst/>
          </a:prstGeom>
          <a:solidFill>
            <a:srgbClr val="18478F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16" name="矩形 915"/>
          <p:cNvSpPr/>
          <p:nvPr/>
        </p:nvSpPr>
        <p:spPr>
          <a:xfrm>
            <a:off x="1617217" y="3606263"/>
            <a:ext cx="1499760" cy="707886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marL="0" lvl="1"/>
            <a:r>
              <a:rPr lang="zh-CN" altLang="en-US" sz="2000" b="1" dirty="0">
                <a:solidFill>
                  <a:srgbClr val="2F5EB0"/>
                </a:solidFill>
                <a:latin typeface="微软雅黑" panose="020B0503020204020204" pitchFamily="34" charset="-122"/>
              </a:rPr>
              <a:t>年度</a:t>
            </a:r>
            <a:r>
              <a:rPr lang="zh-CN" altLang="en-US" sz="2000" b="1" dirty="0" smtClean="0">
                <a:solidFill>
                  <a:srgbClr val="2F5EB0"/>
                </a:solidFill>
                <a:latin typeface="微软雅黑" panose="020B0503020204020204" pitchFamily="34" charset="-122"/>
              </a:rPr>
              <a:t>工作</a:t>
            </a:r>
            <a:endParaRPr lang="en-US" altLang="zh-CN" sz="2000" b="1" dirty="0" smtClean="0">
              <a:solidFill>
                <a:srgbClr val="2F5EB0"/>
              </a:solidFill>
              <a:latin typeface="微软雅黑" panose="020B0503020204020204" pitchFamily="34" charset="-122"/>
            </a:endParaRPr>
          </a:p>
          <a:p>
            <a:pPr marL="0" lvl="1"/>
            <a:r>
              <a:rPr lang="zh-CN" altLang="en-US" sz="2000" b="1" dirty="0" smtClean="0">
                <a:solidFill>
                  <a:srgbClr val="2F5EB0"/>
                </a:solidFill>
                <a:latin typeface="微软雅黑" panose="020B0503020204020204" pitchFamily="34" charset="-122"/>
              </a:rPr>
              <a:t>概述</a:t>
            </a:r>
            <a:endParaRPr lang="en-US" altLang="zh-CN" sz="2000" b="1" dirty="0">
              <a:solidFill>
                <a:srgbClr val="2F5EB0"/>
              </a:solidFill>
              <a:latin typeface="微软雅黑" panose="020B0503020204020204" pitchFamily="34" charset="-122"/>
            </a:endParaRPr>
          </a:p>
        </p:txBody>
      </p:sp>
      <p:sp>
        <p:nvSpPr>
          <p:cNvPr id="917" name="矩形 916"/>
          <p:cNvSpPr/>
          <p:nvPr/>
        </p:nvSpPr>
        <p:spPr>
          <a:xfrm>
            <a:off x="4267388" y="3606263"/>
            <a:ext cx="1499760" cy="707886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marL="0" lvl="1"/>
            <a:r>
              <a:rPr lang="zh-CN" altLang="en-US" sz="2000" b="1" dirty="0">
                <a:solidFill>
                  <a:srgbClr val="2F5EB0"/>
                </a:solidFill>
                <a:latin typeface="微软雅黑" panose="020B0503020204020204" pitchFamily="34" charset="-122"/>
              </a:rPr>
              <a:t>工作</a:t>
            </a:r>
            <a:r>
              <a:rPr lang="zh-CN" altLang="en-US" sz="2000" b="1" dirty="0" smtClean="0">
                <a:solidFill>
                  <a:srgbClr val="2F5EB0"/>
                </a:solidFill>
                <a:latin typeface="微软雅黑" panose="020B0503020204020204" pitchFamily="34" charset="-122"/>
              </a:rPr>
              <a:t>完成</a:t>
            </a:r>
            <a:endParaRPr lang="en-US" altLang="zh-CN" sz="2000" b="1" dirty="0" smtClean="0">
              <a:solidFill>
                <a:srgbClr val="2F5EB0"/>
              </a:solidFill>
              <a:latin typeface="微软雅黑" panose="020B0503020204020204" pitchFamily="34" charset="-122"/>
            </a:endParaRPr>
          </a:p>
          <a:p>
            <a:pPr marL="0" lvl="1"/>
            <a:r>
              <a:rPr lang="zh-CN" altLang="en-US" sz="2000" b="1" dirty="0" smtClean="0">
                <a:solidFill>
                  <a:srgbClr val="2F5EB0"/>
                </a:solidFill>
                <a:latin typeface="微软雅黑" panose="020B0503020204020204" pitchFamily="34" charset="-122"/>
              </a:rPr>
              <a:t>情况</a:t>
            </a:r>
            <a:endParaRPr lang="en-US" altLang="zh-CN" sz="2000" b="1" dirty="0">
              <a:solidFill>
                <a:srgbClr val="2F5EB0"/>
              </a:solidFill>
              <a:latin typeface="微软雅黑" panose="020B0503020204020204" pitchFamily="34" charset="-122"/>
            </a:endParaRPr>
          </a:p>
        </p:txBody>
      </p:sp>
      <p:sp>
        <p:nvSpPr>
          <p:cNvPr id="918" name="矩形 917"/>
          <p:cNvSpPr/>
          <p:nvPr/>
        </p:nvSpPr>
        <p:spPr>
          <a:xfrm>
            <a:off x="6953716" y="3606264"/>
            <a:ext cx="1499760" cy="707886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marL="0" lvl="1"/>
            <a:r>
              <a:rPr lang="zh-CN" altLang="en-US" sz="2000" b="1" dirty="0">
                <a:solidFill>
                  <a:srgbClr val="2F5EB0"/>
                </a:solidFill>
                <a:latin typeface="微软雅黑" panose="020B0503020204020204" pitchFamily="34" charset="-122"/>
              </a:rPr>
              <a:t>工作</a:t>
            </a:r>
            <a:r>
              <a:rPr lang="zh-CN" altLang="en-US" sz="2000" b="1" dirty="0" smtClean="0">
                <a:solidFill>
                  <a:srgbClr val="2F5EB0"/>
                </a:solidFill>
                <a:latin typeface="微软雅黑" panose="020B0503020204020204" pitchFamily="34" charset="-122"/>
              </a:rPr>
              <a:t>不足</a:t>
            </a:r>
            <a:endParaRPr lang="en-US" altLang="zh-CN" sz="2000" b="1" dirty="0" smtClean="0">
              <a:solidFill>
                <a:srgbClr val="2F5EB0"/>
              </a:solidFill>
              <a:latin typeface="微软雅黑" panose="020B0503020204020204" pitchFamily="34" charset="-122"/>
            </a:endParaRPr>
          </a:p>
          <a:p>
            <a:pPr marL="0" lvl="1"/>
            <a:r>
              <a:rPr lang="zh-CN" altLang="en-US" sz="2000" b="1" dirty="0" smtClean="0">
                <a:solidFill>
                  <a:srgbClr val="2F5EB0"/>
                </a:solidFill>
                <a:latin typeface="微软雅黑" panose="020B0503020204020204" pitchFamily="34" charset="-122"/>
              </a:rPr>
              <a:t>之</a:t>
            </a:r>
            <a:r>
              <a:rPr lang="zh-CN" altLang="en-US" sz="2000" b="1" dirty="0">
                <a:solidFill>
                  <a:srgbClr val="2F5EB0"/>
                </a:solidFill>
                <a:latin typeface="微软雅黑" panose="020B0503020204020204" pitchFamily="34" charset="-122"/>
              </a:rPr>
              <a:t>处</a:t>
            </a:r>
            <a:endParaRPr lang="en-US" altLang="zh-CN" sz="2000" b="1" dirty="0">
              <a:solidFill>
                <a:srgbClr val="2F5EB0"/>
              </a:solidFill>
              <a:latin typeface="微软雅黑" panose="020B0503020204020204" pitchFamily="34" charset="-122"/>
            </a:endParaRPr>
          </a:p>
        </p:txBody>
      </p:sp>
      <p:sp>
        <p:nvSpPr>
          <p:cNvPr id="919" name="矩形 918"/>
          <p:cNvSpPr/>
          <p:nvPr/>
        </p:nvSpPr>
        <p:spPr>
          <a:xfrm>
            <a:off x="921336" y="3671637"/>
            <a:ext cx="54694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4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01</a:t>
            </a:r>
            <a:endParaRPr lang="zh-CN" altLang="en-US" sz="24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20" name="矩形 919"/>
          <p:cNvSpPr/>
          <p:nvPr/>
        </p:nvSpPr>
        <p:spPr>
          <a:xfrm>
            <a:off x="3596660" y="3714325"/>
            <a:ext cx="54694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4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02</a:t>
            </a:r>
            <a:endParaRPr lang="zh-CN" altLang="en-US" sz="24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21" name="矩形 920"/>
          <p:cNvSpPr/>
          <p:nvPr/>
        </p:nvSpPr>
        <p:spPr>
          <a:xfrm>
            <a:off x="6288579" y="3691299"/>
            <a:ext cx="54694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4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03</a:t>
            </a:r>
            <a:endParaRPr lang="zh-CN" altLang="en-US" sz="24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22" name="矩形 921"/>
          <p:cNvSpPr/>
          <p:nvPr/>
        </p:nvSpPr>
        <p:spPr>
          <a:xfrm>
            <a:off x="8947307" y="3714327"/>
            <a:ext cx="54694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4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04</a:t>
            </a:r>
            <a:endParaRPr lang="zh-CN" altLang="en-US" sz="24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23" name="矩形 922"/>
          <p:cNvSpPr/>
          <p:nvPr/>
        </p:nvSpPr>
        <p:spPr>
          <a:xfrm>
            <a:off x="9624828" y="3606264"/>
            <a:ext cx="1499760" cy="707886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marL="0" lvl="1"/>
            <a:r>
              <a:rPr lang="zh-CN" altLang="en-US" sz="2000" b="1" dirty="0">
                <a:solidFill>
                  <a:srgbClr val="2F5EB0"/>
                </a:solidFill>
                <a:latin typeface="微软雅黑" panose="020B0503020204020204" pitchFamily="34" charset="-122"/>
              </a:rPr>
              <a:t>明年</a:t>
            </a:r>
            <a:r>
              <a:rPr lang="zh-CN" altLang="en-US" sz="2000" b="1" dirty="0" smtClean="0">
                <a:solidFill>
                  <a:srgbClr val="2F5EB0"/>
                </a:solidFill>
                <a:latin typeface="微软雅黑" panose="020B0503020204020204" pitchFamily="34" charset="-122"/>
              </a:rPr>
              <a:t>工作</a:t>
            </a:r>
            <a:endParaRPr lang="en-US" altLang="zh-CN" sz="2000" b="1" dirty="0" smtClean="0">
              <a:solidFill>
                <a:srgbClr val="2F5EB0"/>
              </a:solidFill>
              <a:latin typeface="微软雅黑" panose="020B0503020204020204" pitchFamily="34" charset="-122"/>
            </a:endParaRPr>
          </a:p>
          <a:p>
            <a:pPr marL="0" lvl="1"/>
            <a:r>
              <a:rPr lang="zh-CN" altLang="en-US" sz="2000" b="1" dirty="0" smtClean="0">
                <a:solidFill>
                  <a:srgbClr val="2F5EB0"/>
                </a:solidFill>
                <a:latin typeface="微软雅黑" panose="020B0503020204020204" pitchFamily="34" charset="-122"/>
              </a:rPr>
              <a:t>计划</a:t>
            </a:r>
            <a:endParaRPr lang="en-US" altLang="zh-CN" sz="2000" b="1" dirty="0">
              <a:solidFill>
                <a:srgbClr val="2F5EB0"/>
              </a:solidFill>
              <a:latin typeface="微软雅黑" panose="020B0503020204020204" pitchFamily="34" charset="-122"/>
            </a:endParaRPr>
          </a:p>
        </p:txBody>
      </p:sp>
      <p:sp>
        <p:nvSpPr>
          <p:cNvPr id="924" name="矩形 923" descr="e7d195523061f1c0205959036996ad55c215b892a7aac5c0B9ADEF7896FB48F2EF97163A2DE1401E1875DEDC438B7864AD24CA23553DBBBD975DAF4CAD4A2592689FFB6CEE59FFA55B2702D0E5EE29CDDE744B5A58D848E290B0F3363EEEFF85AEACDB2C4783B3CFD20D9E72AC2F528B09A88B84C6E73CDEC5D6CB26D43C2398027A14BE9DBFE415"/>
          <p:cNvSpPr/>
          <p:nvPr/>
        </p:nvSpPr>
        <p:spPr>
          <a:xfrm>
            <a:off x="4897113" y="646674"/>
            <a:ext cx="2299168" cy="1107996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zh-CN" altLang="en-US" sz="66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目录</a:t>
            </a:r>
            <a:endParaRPr lang="en-US" altLang="zh-CN" sz="6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25" name="矩形 924" descr="e7d195523061f1c0205959036996ad55c215b892a7aac5c0B9ADEF7896FB48F2EF97163A2DE1401E1875DEDC438B7864AD24CA23553DBBBD975DAF4CAD4A2592689FFB6CEE59FFA55B2702D0E5EE29CDDE744B5A58D848E290B0F3363EEEFF85AEACDB2C4783B3CFD20D9E72AC2F528B09A88B84C6E73CDEC5D6CB26D43C2398027A14BE9DBFE415"/>
          <p:cNvSpPr/>
          <p:nvPr/>
        </p:nvSpPr>
        <p:spPr>
          <a:xfrm>
            <a:off x="4690261" y="1614662"/>
            <a:ext cx="2775512" cy="584775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CONTENTS</a:t>
            </a:r>
          </a:p>
        </p:txBody>
      </p:sp>
    </p:spTree>
    <p:extLst>
      <p:ext uri="{BB962C8B-B14F-4D97-AF65-F5344CB8AC3E}">
        <p14:creationId xmlns:p14="http://schemas.microsoft.com/office/powerpoint/2010/main" val="1662430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5" presetClass="path" presetSubtype="0" accel="50000" decel="5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0.16537 7.40741E-7 L 3.33333E-6 7.40741E-7 " pathEditMode="relative" rAng="0" ptsTypes="AA">
                                      <p:cBhvr>
                                        <p:cTn id="9" dur="2000" fill="hold"/>
                                        <p:tgtEl>
                                          <p:spTgt spid="9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68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5" presetClass="path" presetSubtype="0" accel="50000" decel="5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0.16537 7.40741E-7 L 3.33333E-6 7.40741E-7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9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68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35" presetClass="path" presetSubtype="0" accel="50000" decel="5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16537 7.40741E-7 L 3.33333E-6 7.40741E-7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9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68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5" presetClass="path" presetSubtype="0" accel="50000" decel="50000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16537 7.40741E-7 L 3.33333E-6 7.40741E-7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9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68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5" presetClass="path" presetSubtype="0" accel="50000" decel="5000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16537 7.40741E-7 L 3.33333E-6 7.40741E-7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9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68" y="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5" presetClass="path" presetSubtype="0" accel="50000" decel="50000" fill="hold" grpId="1" nodeType="withEffect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-0.16537 7.40741E-7 L 3.33333E-6 7.40741E-7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9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68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35" presetClass="path" presetSubtype="0" accel="50000" decel="50000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-0.16537 7.40741E-7 L 3.33333E-6 7.40741E-7 " pathEditMode="relative" rAng="0" ptsTypes="AA">
                                      <p:cBhvr>
                                        <p:cTn id="39" dur="2000" fill="hold"/>
                                        <p:tgtEl>
                                          <p:spTgt spid="9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68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35" presetClass="path" presetSubtype="0" accel="50000" decel="50000" fill="hold" grpId="1" nodeType="withEffect">
                                  <p:stCondLst>
                                    <p:cond delay="2750"/>
                                  </p:stCondLst>
                                  <p:childTnLst>
                                    <p:animMotion origin="layout" path="M -0.16537 7.40741E-7 L 3.33333E-6 7.40741E-7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9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68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9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9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9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9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9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9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9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9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9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9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9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9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9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8" grpId="0" bldLvl="0" animBg="1"/>
      <p:bldP spid="908" grpId="1" bldLvl="0" animBg="1"/>
      <p:bldP spid="909" grpId="0" bldLvl="0" animBg="1"/>
      <p:bldP spid="909" grpId="1" bldLvl="0" animBg="1"/>
      <p:bldP spid="910" grpId="0" bldLvl="0" animBg="1"/>
      <p:bldP spid="910" grpId="1" bldLvl="0" animBg="1"/>
      <p:bldP spid="911" grpId="0" bldLvl="0" animBg="1"/>
      <p:bldP spid="911" grpId="1" bldLvl="0" animBg="1"/>
      <p:bldP spid="912" grpId="0" bldLvl="0" animBg="1"/>
      <p:bldP spid="912" grpId="1" bldLvl="0" animBg="1"/>
      <p:bldP spid="913" grpId="0" bldLvl="0" animBg="1"/>
      <p:bldP spid="913" grpId="1" bldLvl="0" animBg="1"/>
      <p:bldP spid="914" grpId="0" bldLvl="0" animBg="1"/>
      <p:bldP spid="914" grpId="1" bldLvl="0" animBg="1"/>
      <p:bldP spid="915" grpId="0" bldLvl="0" animBg="1"/>
      <p:bldP spid="915" grpId="1" bldLvl="0" animBg="1"/>
      <p:bldP spid="916" grpId="0"/>
      <p:bldP spid="917" grpId="0"/>
      <p:bldP spid="918" grpId="0"/>
      <p:bldP spid="919" grpId="0"/>
      <p:bldP spid="920" grpId="0"/>
      <p:bldP spid="921" grpId="0"/>
      <p:bldP spid="922" grpId="0"/>
      <p:bldP spid="923" grpId="0"/>
      <p:bldP spid="924" grpId="0"/>
      <p:bldP spid="92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893" y="8598"/>
            <a:ext cx="12207327" cy="6849402"/>
          </a:xfrm>
          <a:prstGeom prst="rect">
            <a:avLst/>
          </a:prstGeom>
        </p:spPr>
      </p:pic>
      <p:sp>
        <p:nvSpPr>
          <p:cNvPr id="6" name="Freeform 5"/>
          <p:cNvSpPr>
            <a:spLocks/>
          </p:cNvSpPr>
          <p:nvPr/>
        </p:nvSpPr>
        <p:spPr bwMode="auto">
          <a:xfrm>
            <a:off x="142922" y="477091"/>
            <a:ext cx="533400" cy="5989170"/>
          </a:xfrm>
          <a:custGeom>
            <a:avLst/>
            <a:gdLst>
              <a:gd name="T0" fmla="*/ 336 w 336"/>
              <a:gd name="T1" fmla="*/ 2694 h 2694"/>
              <a:gd name="T2" fmla="*/ 0 w 336"/>
              <a:gd name="T3" fmla="*/ 2694 h 2694"/>
              <a:gd name="T4" fmla="*/ 0 w 336"/>
              <a:gd name="T5" fmla="*/ 0 h 2694"/>
              <a:gd name="T6" fmla="*/ 336 w 336"/>
              <a:gd name="T7" fmla="*/ 0 h 2694"/>
              <a:gd name="T8" fmla="*/ 336 w 336"/>
              <a:gd name="T9" fmla="*/ 221 h 2694"/>
              <a:gd name="T10" fmla="*/ 172 w 336"/>
              <a:gd name="T11" fmla="*/ 221 h 2694"/>
              <a:gd name="T12" fmla="*/ 172 w 336"/>
              <a:gd name="T13" fmla="*/ 84 h 2694"/>
              <a:gd name="T14" fmla="*/ 239 w 336"/>
              <a:gd name="T15" fmla="*/ 84 h 2694"/>
              <a:gd name="T16" fmla="*/ 239 w 336"/>
              <a:gd name="T17" fmla="*/ 119 h 2694"/>
              <a:gd name="T18" fmla="*/ 208 w 336"/>
              <a:gd name="T19" fmla="*/ 119 h 2694"/>
              <a:gd name="T20" fmla="*/ 208 w 336"/>
              <a:gd name="T21" fmla="*/ 186 h 2694"/>
              <a:gd name="T22" fmla="*/ 300 w 336"/>
              <a:gd name="T23" fmla="*/ 186 h 2694"/>
              <a:gd name="T24" fmla="*/ 300 w 336"/>
              <a:gd name="T25" fmla="*/ 35 h 2694"/>
              <a:gd name="T26" fmla="*/ 36 w 336"/>
              <a:gd name="T27" fmla="*/ 35 h 2694"/>
              <a:gd name="T28" fmla="*/ 36 w 336"/>
              <a:gd name="T29" fmla="*/ 2658 h 2694"/>
              <a:gd name="T30" fmla="*/ 300 w 336"/>
              <a:gd name="T31" fmla="*/ 2658 h 2694"/>
              <a:gd name="T32" fmla="*/ 300 w 336"/>
              <a:gd name="T33" fmla="*/ 2508 h 2694"/>
              <a:gd name="T34" fmla="*/ 208 w 336"/>
              <a:gd name="T35" fmla="*/ 2508 h 2694"/>
              <a:gd name="T36" fmla="*/ 208 w 336"/>
              <a:gd name="T37" fmla="*/ 2574 h 2694"/>
              <a:gd name="T38" fmla="*/ 239 w 336"/>
              <a:gd name="T39" fmla="*/ 2574 h 2694"/>
              <a:gd name="T40" fmla="*/ 239 w 336"/>
              <a:gd name="T41" fmla="*/ 2610 h 2694"/>
              <a:gd name="T42" fmla="*/ 172 w 336"/>
              <a:gd name="T43" fmla="*/ 2610 h 2694"/>
              <a:gd name="T44" fmla="*/ 172 w 336"/>
              <a:gd name="T45" fmla="*/ 2473 h 2694"/>
              <a:gd name="T46" fmla="*/ 336 w 336"/>
              <a:gd name="T47" fmla="*/ 2473 h 2694"/>
              <a:gd name="T48" fmla="*/ 336 w 336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6" h="2694">
                <a:moveTo>
                  <a:pt x="336" y="2694"/>
                </a:moveTo>
                <a:lnTo>
                  <a:pt x="0" y="2694"/>
                </a:lnTo>
                <a:lnTo>
                  <a:pt x="0" y="0"/>
                </a:lnTo>
                <a:lnTo>
                  <a:pt x="336" y="0"/>
                </a:lnTo>
                <a:lnTo>
                  <a:pt x="336" y="221"/>
                </a:lnTo>
                <a:lnTo>
                  <a:pt x="172" y="221"/>
                </a:lnTo>
                <a:lnTo>
                  <a:pt x="172" y="84"/>
                </a:lnTo>
                <a:lnTo>
                  <a:pt x="239" y="84"/>
                </a:lnTo>
                <a:lnTo>
                  <a:pt x="239" y="119"/>
                </a:lnTo>
                <a:lnTo>
                  <a:pt x="208" y="119"/>
                </a:lnTo>
                <a:lnTo>
                  <a:pt x="208" y="186"/>
                </a:lnTo>
                <a:lnTo>
                  <a:pt x="300" y="186"/>
                </a:lnTo>
                <a:lnTo>
                  <a:pt x="300" y="35"/>
                </a:lnTo>
                <a:lnTo>
                  <a:pt x="36" y="35"/>
                </a:lnTo>
                <a:lnTo>
                  <a:pt x="36" y="2658"/>
                </a:lnTo>
                <a:lnTo>
                  <a:pt x="300" y="2658"/>
                </a:lnTo>
                <a:lnTo>
                  <a:pt x="300" y="2508"/>
                </a:lnTo>
                <a:lnTo>
                  <a:pt x="208" y="2508"/>
                </a:lnTo>
                <a:lnTo>
                  <a:pt x="208" y="2574"/>
                </a:lnTo>
                <a:lnTo>
                  <a:pt x="239" y="2574"/>
                </a:lnTo>
                <a:lnTo>
                  <a:pt x="239" y="2610"/>
                </a:lnTo>
                <a:lnTo>
                  <a:pt x="172" y="2610"/>
                </a:lnTo>
                <a:lnTo>
                  <a:pt x="172" y="2473"/>
                </a:lnTo>
                <a:lnTo>
                  <a:pt x="336" y="2473"/>
                </a:lnTo>
                <a:lnTo>
                  <a:pt x="336" y="269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-7938" y="490538"/>
            <a:ext cx="533400" cy="4276725"/>
          </a:xfrm>
          <a:custGeom>
            <a:avLst/>
            <a:gdLst>
              <a:gd name="T0" fmla="*/ 336 w 336"/>
              <a:gd name="T1" fmla="*/ 2694 h 2694"/>
              <a:gd name="T2" fmla="*/ 0 w 336"/>
              <a:gd name="T3" fmla="*/ 2694 h 2694"/>
              <a:gd name="T4" fmla="*/ 0 w 336"/>
              <a:gd name="T5" fmla="*/ 0 h 2694"/>
              <a:gd name="T6" fmla="*/ 336 w 336"/>
              <a:gd name="T7" fmla="*/ 0 h 2694"/>
              <a:gd name="T8" fmla="*/ 336 w 336"/>
              <a:gd name="T9" fmla="*/ 221 h 2694"/>
              <a:gd name="T10" fmla="*/ 172 w 336"/>
              <a:gd name="T11" fmla="*/ 221 h 2694"/>
              <a:gd name="T12" fmla="*/ 172 w 336"/>
              <a:gd name="T13" fmla="*/ 84 h 2694"/>
              <a:gd name="T14" fmla="*/ 239 w 336"/>
              <a:gd name="T15" fmla="*/ 84 h 2694"/>
              <a:gd name="T16" fmla="*/ 239 w 336"/>
              <a:gd name="T17" fmla="*/ 119 h 2694"/>
              <a:gd name="T18" fmla="*/ 208 w 336"/>
              <a:gd name="T19" fmla="*/ 119 h 2694"/>
              <a:gd name="T20" fmla="*/ 208 w 336"/>
              <a:gd name="T21" fmla="*/ 186 h 2694"/>
              <a:gd name="T22" fmla="*/ 300 w 336"/>
              <a:gd name="T23" fmla="*/ 186 h 2694"/>
              <a:gd name="T24" fmla="*/ 300 w 336"/>
              <a:gd name="T25" fmla="*/ 35 h 2694"/>
              <a:gd name="T26" fmla="*/ 36 w 336"/>
              <a:gd name="T27" fmla="*/ 35 h 2694"/>
              <a:gd name="T28" fmla="*/ 36 w 336"/>
              <a:gd name="T29" fmla="*/ 2658 h 2694"/>
              <a:gd name="T30" fmla="*/ 300 w 336"/>
              <a:gd name="T31" fmla="*/ 2658 h 2694"/>
              <a:gd name="T32" fmla="*/ 300 w 336"/>
              <a:gd name="T33" fmla="*/ 2508 h 2694"/>
              <a:gd name="T34" fmla="*/ 208 w 336"/>
              <a:gd name="T35" fmla="*/ 2508 h 2694"/>
              <a:gd name="T36" fmla="*/ 208 w 336"/>
              <a:gd name="T37" fmla="*/ 2574 h 2694"/>
              <a:gd name="T38" fmla="*/ 239 w 336"/>
              <a:gd name="T39" fmla="*/ 2574 h 2694"/>
              <a:gd name="T40" fmla="*/ 239 w 336"/>
              <a:gd name="T41" fmla="*/ 2610 h 2694"/>
              <a:gd name="T42" fmla="*/ 172 w 336"/>
              <a:gd name="T43" fmla="*/ 2610 h 2694"/>
              <a:gd name="T44" fmla="*/ 172 w 336"/>
              <a:gd name="T45" fmla="*/ 2473 h 2694"/>
              <a:gd name="T46" fmla="*/ 336 w 336"/>
              <a:gd name="T47" fmla="*/ 2473 h 2694"/>
              <a:gd name="T48" fmla="*/ 336 w 336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6" h="2694">
                <a:moveTo>
                  <a:pt x="336" y="2694"/>
                </a:moveTo>
                <a:lnTo>
                  <a:pt x="0" y="2694"/>
                </a:lnTo>
                <a:lnTo>
                  <a:pt x="0" y="0"/>
                </a:lnTo>
                <a:lnTo>
                  <a:pt x="336" y="0"/>
                </a:lnTo>
                <a:lnTo>
                  <a:pt x="336" y="221"/>
                </a:lnTo>
                <a:lnTo>
                  <a:pt x="172" y="221"/>
                </a:lnTo>
                <a:lnTo>
                  <a:pt x="172" y="84"/>
                </a:lnTo>
                <a:lnTo>
                  <a:pt x="239" y="84"/>
                </a:lnTo>
                <a:lnTo>
                  <a:pt x="239" y="119"/>
                </a:lnTo>
                <a:lnTo>
                  <a:pt x="208" y="119"/>
                </a:lnTo>
                <a:lnTo>
                  <a:pt x="208" y="186"/>
                </a:lnTo>
                <a:lnTo>
                  <a:pt x="300" y="186"/>
                </a:lnTo>
                <a:lnTo>
                  <a:pt x="300" y="35"/>
                </a:lnTo>
                <a:lnTo>
                  <a:pt x="36" y="35"/>
                </a:lnTo>
                <a:lnTo>
                  <a:pt x="36" y="2658"/>
                </a:lnTo>
                <a:lnTo>
                  <a:pt x="300" y="2658"/>
                </a:lnTo>
                <a:lnTo>
                  <a:pt x="300" y="2508"/>
                </a:lnTo>
                <a:lnTo>
                  <a:pt x="208" y="2508"/>
                </a:lnTo>
                <a:lnTo>
                  <a:pt x="208" y="2574"/>
                </a:lnTo>
                <a:lnTo>
                  <a:pt x="239" y="2574"/>
                </a:lnTo>
                <a:lnTo>
                  <a:pt x="239" y="2610"/>
                </a:lnTo>
                <a:lnTo>
                  <a:pt x="172" y="2610"/>
                </a:lnTo>
                <a:lnTo>
                  <a:pt x="172" y="2473"/>
                </a:lnTo>
                <a:lnTo>
                  <a:pt x="336" y="2473"/>
                </a:lnTo>
                <a:lnTo>
                  <a:pt x="336" y="26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7268 w 7268"/>
              <a:gd name="T1" fmla="*/ 124 h 124"/>
              <a:gd name="T2" fmla="*/ 0 w 7268"/>
              <a:gd name="T3" fmla="*/ 124 h 124"/>
              <a:gd name="T4" fmla="*/ 0 w 7268"/>
              <a:gd name="T5" fmla="*/ 0 h 124"/>
              <a:gd name="T6" fmla="*/ 35 w 7268"/>
              <a:gd name="T7" fmla="*/ 0 h 124"/>
              <a:gd name="T8" fmla="*/ 35 w 7268"/>
              <a:gd name="T9" fmla="*/ 89 h 124"/>
              <a:gd name="T10" fmla="*/ 7233 w 7268"/>
              <a:gd name="T11" fmla="*/ 89 h 124"/>
              <a:gd name="T12" fmla="*/ 7233 w 7268"/>
              <a:gd name="T13" fmla="*/ 0 h 124"/>
              <a:gd name="T14" fmla="*/ 7268 w 7268"/>
              <a:gd name="T15" fmla="*/ 0 h 124"/>
              <a:gd name="T16" fmla="*/ 7268 w 7268"/>
              <a:gd name="T1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7268" y="124"/>
                </a:moveTo>
                <a:lnTo>
                  <a:pt x="0" y="124"/>
                </a:lnTo>
                <a:lnTo>
                  <a:pt x="0" y="0"/>
                </a:lnTo>
                <a:lnTo>
                  <a:pt x="35" y="0"/>
                </a:lnTo>
                <a:lnTo>
                  <a:pt x="35" y="89"/>
                </a:lnTo>
                <a:lnTo>
                  <a:pt x="7233" y="89"/>
                </a:lnTo>
                <a:lnTo>
                  <a:pt x="7233" y="0"/>
                </a:lnTo>
                <a:lnTo>
                  <a:pt x="7268" y="0"/>
                </a:lnTo>
                <a:lnTo>
                  <a:pt x="7268" y="12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7268 w 7268"/>
              <a:gd name="T1" fmla="*/ 124 h 124"/>
              <a:gd name="T2" fmla="*/ 0 w 7268"/>
              <a:gd name="T3" fmla="*/ 124 h 124"/>
              <a:gd name="T4" fmla="*/ 0 w 7268"/>
              <a:gd name="T5" fmla="*/ 0 h 124"/>
              <a:gd name="T6" fmla="*/ 35 w 7268"/>
              <a:gd name="T7" fmla="*/ 0 h 124"/>
              <a:gd name="T8" fmla="*/ 35 w 7268"/>
              <a:gd name="T9" fmla="*/ 89 h 124"/>
              <a:gd name="T10" fmla="*/ 7233 w 7268"/>
              <a:gd name="T11" fmla="*/ 89 h 124"/>
              <a:gd name="T12" fmla="*/ 7233 w 7268"/>
              <a:gd name="T13" fmla="*/ 0 h 124"/>
              <a:gd name="T14" fmla="*/ 7268 w 7268"/>
              <a:gd name="T15" fmla="*/ 0 h 124"/>
              <a:gd name="T16" fmla="*/ 7268 w 7268"/>
              <a:gd name="T1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7268" y="124"/>
                </a:moveTo>
                <a:lnTo>
                  <a:pt x="0" y="124"/>
                </a:lnTo>
                <a:lnTo>
                  <a:pt x="0" y="0"/>
                </a:lnTo>
                <a:lnTo>
                  <a:pt x="35" y="0"/>
                </a:lnTo>
                <a:lnTo>
                  <a:pt x="35" y="89"/>
                </a:lnTo>
                <a:lnTo>
                  <a:pt x="7233" y="89"/>
                </a:lnTo>
                <a:lnTo>
                  <a:pt x="7233" y="0"/>
                </a:lnTo>
                <a:lnTo>
                  <a:pt x="7268" y="0"/>
                </a:lnTo>
                <a:lnTo>
                  <a:pt x="7268" y="1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322263" y="232803"/>
            <a:ext cx="11537950" cy="204788"/>
          </a:xfrm>
          <a:custGeom>
            <a:avLst/>
            <a:gdLst>
              <a:gd name="T0" fmla="*/ 7268 w 7268"/>
              <a:gd name="T1" fmla="*/ 129 h 129"/>
              <a:gd name="T2" fmla="*/ 7233 w 7268"/>
              <a:gd name="T3" fmla="*/ 129 h 129"/>
              <a:gd name="T4" fmla="*/ 7233 w 7268"/>
              <a:gd name="T5" fmla="*/ 36 h 129"/>
              <a:gd name="T6" fmla="*/ 35 w 7268"/>
              <a:gd name="T7" fmla="*/ 36 h 129"/>
              <a:gd name="T8" fmla="*/ 35 w 7268"/>
              <a:gd name="T9" fmla="*/ 129 h 129"/>
              <a:gd name="T10" fmla="*/ 0 w 7268"/>
              <a:gd name="T11" fmla="*/ 129 h 129"/>
              <a:gd name="T12" fmla="*/ 0 w 7268"/>
              <a:gd name="T13" fmla="*/ 0 h 129"/>
              <a:gd name="T14" fmla="*/ 7268 w 7268"/>
              <a:gd name="T15" fmla="*/ 0 h 129"/>
              <a:gd name="T16" fmla="*/ 7268 w 7268"/>
              <a:gd name="T17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9">
                <a:moveTo>
                  <a:pt x="7268" y="129"/>
                </a:moveTo>
                <a:lnTo>
                  <a:pt x="7233" y="129"/>
                </a:lnTo>
                <a:lnTo>
                  <a:pt x="7233" y="36"/>
                </a:lnTo>
                <a:lnTo>
                  <a:pt x="35" y="36"/>
                </a:lnTo>
                <a:lnTo>
                  <a:pt x="35" y="129"/>
                </a:lnTo>
                <a:lnTo>
                  <a:pt x="0" y="129"/>
                </a:lnTo>
                <a:lnTo>
                  <a:pt x="0" y="0"/>
                </a:lnTo>
                <a:lnTo>
                  <a:pt x="7268" y="0"/>
                </a:lnTo>
                <a:lnTo>
                  <a:pt x="7268" y="129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322263" y="314326"/>
            <a:ext cx="11537950" cy="204788"/>
          </a:xfrm>
          <a:custGeom>
            <a:avLst/>
            <a:gdLst>
              <a:gd name="T0" fmla="*/ 7268 w 7268"/>
              <a:gd name="T1" fmla="*/ 129 h 129"/>
              <a:gd name="T2" fmla="*/ 7233 w 7268"/>
              <a:gd name="T3" fmla="*/ 129 h 129"/>
              <a:gd name="T4" fmla="*/ 7233 w 7268"/>
              <a:gd name="T5" fmla="*/ 36 h 129"/>
              <a:gd name="T6" fmla="*/ 35 w 7268"/>
              <a:gd name="T7" fmla="*/ 36 h 129"/>
              <a:gd name="T8" fmla="*/ 35 w 7268"/>
              <a:gd name="T9" fmla="*/ 129 h 129"/>
              <a:gd name="T10" fmla="*/ 0 w 7268"/>
              <a:gd name="T11" fmla="*/ 129 h 129"/>
              <a:gd name="T12" fmla="*/ 0 w 7268"/>
              <a:gd name="T13" fmla="*/ 0 h 129"/>
              <a:gd name="T14" fmla="*/ 7268 w 7268"/>
              <a:gd name="T15" fmla="*/ 0 h 129"/>
              <a:gd name="T16" fmla="*/ 7268 w 7268"/>
              <a:gd name="T17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9">
                <a:moveTo>
                  <a:pt x="7268" y="129"/>
                </a:moveTo>
                <a:lnTo>
                  <a:pt x="7233" y="129"/>
                </a:lnTo>
                <a:lnTo>
                  <a:pt x="7233" y="36"/>
                </a:lnTo>
                <a:lnTo>
                  <a:pt x="35" y="36"/>
                </a:lnTo>
                <a:lnTo>
                  <a:pt x="35" y="129"/>
                </a:lnTo>
                <a:lnTo>
                  <a:pt x="0" y="129"/>
                </a:lnTo>
                <a:lnTo>
                  <a:pt x="0" y="0"/>
                </a:lnTo>
                <a:lnTo>
                  <a:pt x="7268" y="0"/>
                </a:lnTo>
                <a:lnTo>
                  <a:pt x="7268" y="12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11630119" y="490538"/>
            <a:ext cx="531813" cy="5989170"/>
          </a:xfrm>
          <a:custGeom>
            <a:avLst/>
            <a:gdLst>
              <a:gd name="T0" fmla="*/ 335 w 335"/>
              <a:gd name="T1" fmla="*/ 2694 h 2694"/>
              <a:gd name="T2" fmla="*/ 0 w 335"/>
              <a:gd name="T3" fmla="*/ 2694 h 2694"/>
              <a:gd name="T4" fmla="*/ 0 w 335"/>
              <a:gd name="T5" fmla="*/ 2473 h 2694"/>
              <a:gd name="T6" fmla="*/ 163 w 335"/>
              <a:gd name="T7" fmla="*/ 2473 h 2694"/>
              <a:gd name="T8" fmla="*/ 163 w 335"/>
              <a:gd name="T9" fmla="*/ 2610 h 2694"/>
              <a:gd name="T10" fmla="*/ 97 w 335"/>
              <a:gd name="T11" fmla="*/ 2610 h 2694"/>
              <a:gd name="T12" fmla="*/ 97 w 335"/>
              <a:gd name="T13" fmla="*/ 2574 h 2694"/>
              <a:gd name="T14" fmla="*/ 128 w 335"/>
              <a:gd name="T15" fmla="*/ 2574 h 2694"/>
              <a:gd name="T16" fmla="*/ 128 w 335"/>
              <a:gd name="T17" fmla="*/ 2508 h 2694"/>
              <a:gd name="T18" fmla="*/ 35 w 335"/>
              <a:gd name="T19" fmla="*/ 2508 h 2694"/>
              <a:gd name="T20" fmla="*/ 35 w 335"/>
              <a:gd name="T21" fmla="*/ 2658 h 2694"/>
              <a:gd name="T22" fmla="*/ 300 w 335"/>
              <a:gd name="T23" fmla="*/ 2658 h 2694"/>
              <a:gd name="T24" fmla="*/ 300 w 335"/>
              <a:gd name="T25" fmla="*/ 35 h 2694"/>
              <a:gd name="T26" fmla="*/ 35 w 335"/>
              <a:gd name="T27" fmla="*/ 35 h 2694"/>
              <a:gd name="T28" fmla="*/ 35 w 335"/>
              <a:gd name="T29" fmla="*/ 186 h 2694"/>
              <a:gd name="T30" fmla="*/ 128 w 335"/>
              <a:gd name="T31" fmla="*/ 186 h 2694"/>
              <a:gd name="T32" fmla="*/ 128 w 335"/>
              <a:gd name="T33" fmla="*/ 119 h 2694"/>
              <a:gd name="T34" fmla="*/ 97 w 335"/>
              <a:gd name="T35" fmla="*/ 119 h 2694"/>
              <a:gd name="T36" fmla="*/ 97 w 335"/>
              <a:gd name="T37" fmla="*/ 84 h 2694"/>
              <a:gd name="T38" fmla="*/ 163 w 335"/>
              <a:gd name="T39" fmla="*/ 84 h 2694"/>
              <a:gd name="T40" fmla="*/ 163 w 335"/>
              <a:gd name="T41" fmla="*/ 221 h 2694"/>
              <a:gd name="T42" fmla="*/ 0 w 335"/>
              <a:gd name="T43" fmla="*/ 221 h 2694"/>
              <a:gd name="T44" fmla="*/ 0 w 335"/>
              <a:gd name="T45" fmla="*/ 0 h 2694"/>
              <a:gd name="T46" fmla="*/ 335 w 335"/>
              <a:gd name="T47" fmla="*/ 0 h 2694"/>
              <a:gd name="T48" fmla="*/ 335 w 335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5" h="2694">
                <a:moveTo>
                  <a:pt x="335" y="2694"/>
                </a:moveTo>
                <a:lnTo>
                  <a:pt x="0" y="2694"/>
                </a:lnTo>
                <a:lnTo>
                  <a:pt x="0" y="2473"/>
                </a:lnTo>
                <a:lnTo>
                  <a:pt x="163" y="2473"/>
                </a:lnTo>
                <a:lnTo>
                  <a:pt x="163" y="2610"/>
                </a:lnTo>
                <a:lnTo>
                  <a:pt x="97" y="2610"/>
                </a:lnTo>
                <a:lnTo>
                  <a:pt x="97" y="2574"/>
                </a:lnTo>
                <a:lnTo>
                  <a:pt x="128" y="2574"/>
                </a:lnTo>
                <a:lnTo>
                  <a:pt x="128" y="2508"/>
                </a:lnTo>
                <a:lnTo>
                  <a:pt x="35" y="2508"/>
                </a:lnTo>
                <a:lnTo>
                  <a:pt x="35" y="2658"/>
                </a:lnTo>
                <a:lnTo>
                  <a:pt x="300" y="2658"/>
                </a:lnTo>
                <a:lnTo>
                  <a:pt x="300" y="35"/>
                </a:lnTo>
                <a:lnTo>
                  <a:pt x="35" y="35"/>
                </a:lnTo>
                <a:lnTo>
                  <a:pt x="35" y="186"/>
                </a:lnTo>
                <a:lnTo>
                  <a:pt x="128" y="186"/>
                </a:lnTo>
                <a:lnTo>
                  <a:pt x="128" y="119"/>
                </a:lnTo>
                <a:lnTo>
                  <a:pt x="97" y="119"/>
                </a:lnTo>
                <a:lnTo>
                  <a:pt x="97" y="84"/>
                </a:lnTo>
                <a:lnTo>
                  <a:pt x="163" y="84"/>
                </a:lnTo>
                <a:lnTo>
                  <a:pt x="163" y="221"/>
                </a:lnTo>
                <a:lnTo>
                  <a:pt x="0" y="221"/>
                </a:lnTo>
                <a:lnTo>
                  <a:pt x="0" y="0"/>
                </a:lnTo>
                <a:lnTo>
                  <a:pt x="335" y="0"/>
                </a:lnTo>
                <a:lnTo>
                  <a:pt x="335" y="269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11630119" y="490538"/>
            <a:ext cx="531813" cy="4276725"/>
          </a:xfrm>
          <a:custGeom>
            <a:avLst/>
            <a:gdLst>
              <a:gd name="T0" fmla="*/ 335 w 335"/>
              <a:gd name="T1" fmla="*/ 2694 h 2694"/>
              <a:gd name="T2" fmla="*/ 0 w 335"/>
              <a:gd name="T3" fmla="*/ 2694 h 2694"/>
              <a:gd name="T4" fmla="*/ 0 w 335"/>
              <a:gd name="T5" fmla="*/ 2473 h 2694"/>
              <a:gd name="T6" fmla="*/ 163 w 335"/>
              <a:gd name="T7" fmla="*/ 2473 h 2694"/>
              <a:gd name="T8" fmla="*/ 163 w 335"/>
              <a:gd name="T9" fmla="*/ 2610 h 2694"/>
              <a:gd name="T10" fmla="*/ 97 w 335"/>
              <a:gd name="T11" fmla="*/ 2610 h 2694"/>
              <a:gd name="T12" fmla="*/ 97 w 335"/>
              <a:gd name="T13" fmla="*/ 2574 h 2694"/>
              <a:gd name="T14" fmla="*/ 128 w 335"/>
              <a:gd name="T15" fmla="*/ 2574 h 2694"/>
              <a:gd name="T16" fmla="*/ 128 w 335"/>
              <a:gd name="T17" fmla="*/ 2508 h 2694"/>
              <a:gd name="T18" fmla="*/ 35 w 335"/>
              <a:gd name="T19" fmla="*/ 2508 h 2694"/>
              <a:gd name="T20" fmla="*/ 35 w 335"/>
              <a:gd name="T21" fmla="*/ 2658 h 2694"/>
              <a:gd name="T22" fmla="*/ 300 w 335"/>
              <a:gd name="T23" fmla="*/ 2658 h 2694"/>
              <a:gd name="T24" fmla="*/ 300 w 335"/>
              <a:gd name="T25" fmla="*/ 35 h 2694"/>
              <a:gd name="T26" fmla="*/ 35 w 335"/>
              <a:gd name="T27" fmla="*/ 35 h 2694"/>
              <a:gd name="T28" fmla="*/ 35 w 335"/>
              <a:gd name="T29" fmla="*/ 186 h 2694"/>
              <a:gd name="T30" fmla="*/ 128 w 335"/>
              <a:gd name="T31" fmla="*/ 186 h 2694"/>
              <a:gd name="T32" fmla="*/ 128 w 335"/>
              <a:gd name="T33" fmla="*/ 119 h 2694"/>
              <a:gd name="T34" fmla="*/ 97 w 335"/>
              <a:gd name="T35" fmla="*/ 119 h 2694"/>
              <a:gd name="T36" fmla="*/ 97 w 335"/>
              <a:gd name="T37" fmla="*/ 84 h 2694"/>
              <a:gd name="T38" fmla="*/ 163 w 335"/>
              <a:gd name="T39" fmla="*/ 84 h 2694"/>
              <a:gd name="T40" fmla="*/ 163 w 335"/>
              <a:gd name="T41" fmla="*/ 221 h 2694"/>
              <a:gd name="T42" fmla="*/ 0 w 335"/>
              <a:gd name="T43" fmla="*/ 221 h 2694"/>
              <a:gd name="T44" fmla="*/ 0 w 335"/>
              <a:gd name="T45" fmla="*/ 0 h 2694"/>
              <a:gd name="T46" fmla="*/ 335 w 335"/>
              <a:gd name="T47" fmla="*/ 0 h 2694"/>
              <a:gd name="T48" fmla="*/ 335 w 335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5" h="2694">
                <a:moveTo>
                  <a:pt x="335" y="2694"/>
                </a:moveTo>
                <a:lnTo>
                  <a:pt x="0" y="2694"/>
                </a:lnTo>
                <a:lnTo>
                  <a:pt x="0" y="2473"/>
                </a:lnTo>
                <a:lnTo>
                  <a:pt x="163" y="2473"/>
                </a:lnTo>
                <a:lnTo>
                  <a:pt x="163" y="2610"/>
                </a:lnTo>
                <a:lnTo>
                  <a:pt x="97" y="2610"/>
                </a:lnTo>
                <a:lnTo>
                  <a:pt x="97" y="2574"/>
                </a:lnTo>
                <a:lnTo>
                  <a:pt x="128" y="2574"/>
                </a:lnTo>
                <a:lnTo>
                  <a:pt x="128" y="2508"/>
                </a:lnTo>
                <a:lnTo>
                  <a:pt x="35" y="2508"/>
                </a:lnTo>
                <a:lnTo>
                  <a:pt x="35" y="2658"/>
                </a:lnTo>
                <a:lnTo>
                  <a:pt x="300" y="2658"/>
                </a:lnTo>
                <a:lnTo>
                  <a:pt x="300" y="35"/>
                </a:lnTo>
                <a:lnTo>
                  <a:pt x="35" y="35"/>
                </a:lnTo>
                <a:lnTo>
                  <a:pt x="35" y="186"/>
                </a:lnTo>
                <a:lnTo>
                  <a:pt x="128" y="186"/>
                </a:lnTo>
                <a:lnTo>
                  <a:pt x="128" y="119"/>
                </a:lnTo>
                <a:lnTo>
                  <a:pt x="97" y="119"/>
                </a:lnTo>
                <a:lnTo>
                  <a:pt x="97" y="84"/>
                </a:lnTo>
                <a:lnTo>
                  <a:pt x="163" y="84"/>
                </a:lnTo>
                <a:lnTo>
                  <a:pt x="163" y="221"/>
                </a:lnTo>
                <a:lnTo>
                  <a:pt x="0" y="221"/>
                </a:lnTo>
                <a:lnTo>
                  <a:pt x="0" y="0"/>
                </a:lnTo>
                <a:lnTo>
                  <a:pt x="335" y="0"/>
                </a:lnTo>
                <a:lnTo>
                  <a:pt x="335" y="26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-7938" y="490538"/>
            <a:ext cx="533400" cy="4276725"/>
          </a:xfrm>
          <a:custGeom>
            <a:avLst/>
            <a:gdLst>
              <a:gd name="T0" fmla="*/ 336 w 336"/>
              <a:gd name="T1" fmla="*/ 0 h 2694"/>
              <a:gd name="T2" fmla="*/ 243 w 336"/>
              <a:gd name="T3" fmla="*/ 0 h 2694"/>
              <a:gd name="T4" fmla="*/ 243 w 336"/>
              <a:gd name="T5" fmla="*/ 18 h 2694"/>
              <a:gd name="T6" fmla="*/ 208 w 336"/>
              <a:gd name="T7" fmla="*/ 18 h 2694"/>
              <a:gd name="T8" fmla="*/ 208 w 336"/>
              <a:gd name="T9" fmla="*/ 0 h 2694"/>
              <a:gd name="T10" fmla="*/ 0 w 336"/>
              <a:gd name="T11" fmla="*/ 0 h 2694"/>
              <a:gd name="T12" fmla="*/ 0 w 336"/>
              <a:gd name="T13" fmla="*/ 2694 h 2694"/>
              <a:gd name="T14" fmla="*/ 208 w 336"/>
              <a:gd name="T15" fmla="*/ 2694 h 2694"/>
              <a:gd name="T16" fmla="*/ 208 w 336"/>
              <a:gd name="T17" fmla="*/ 2680 h 2694"/>
              <a:gd name="T18" fmla="*/ 243 w 336"/>
              <a:gd name="T19" fmla="*/ 2680 h 2694"/>
              <a:gd name="T20" fmla="*/ 243 w 336"/>
              <a:gd name="T21" fmla="*/ 2694 h 2694"/>
              <a:gd name="T22" fmla="*/ 336 w 336"/>
              <a:gd name="T23" fmla="*/ 2694 h 2694"/>
              <a:gd name="T24" fmla="*/ 336 w 336"/>
              <a:gd name="T25" fmla="*/ 2473 h 2694"/>
              <a:gd name="T26" fmla="*/ 172 w 336"/>
              <a:gd name="T27" fmla="*/ 2473 h 2694"/>
              <a:gd name="T28" fmla="*/ 172 w 336"/>
              <a:gd name="T29" fmla="*/ 2610 h 2694"/>
              <a:gd name="T30" fmla="*/ 239 w 336"/>
              <a:gd name="T31" fmla="*/ 2610 h 2694"/>
              <a:gd name="T32" fmla="*/ 239 w 336"/>
              <a:gd name="T33" fmla="*/ 2574 h 2694"/>
              <a:gd name="T34" fmla="*/ 208 w 336"/>
              <a:gd name="T35" fmla="*/ 2574 h 2694"/>
              <a:gd name="T36" fmla="*/ 208 w 336"/>
              <a:gd name="T37" fmla="*/ 2508 h 2694"/>
              <a:gd name="T38" fmla="*/ 300 w 336"/>
              <a:gd name="T39" fmla="*/ 2508 h 2694"/>
              <a:gd name="T40" fmla="*/ 300 w 336"/>
              <a:gd name="T41" fmla="*/ 2658 h 2694"/>
              <a:gd name="T42" fmla="*/ 36 w 336"/>
              <a:gd name="T43" fmla="*/ 2658 h 2694"/>
              <a:gd name="T44" fmla="*/ 36 w 336"/>
              <a:gd name="T45" fmla="*/ 35 h 2694"/>
              <a:gd name="T46" fmla="*/ 300 w 336"/>
              <a:gd name="T47" fmla="*/ 35 h 2694"/>
              <a:gd name="T48" fmla="*/ 300 w 336"/>
              <a:gd name="T49" fmla="*/ 186 h 2694"/>
              <a:gd name="T50" fmla="*/ 208 w 336"/>
              <a:gd name="T51" fmla="*/ 186 h 2694"/>
              <a:gd name="T52" fmla="*/ 208 w 336"/>
              <a:gd name="T53" fmla="*/ 119 h 2694"/>
              <a:gd name="T54" fmla="*/ 239 w 336"/>
              <a:gd name="T55" fmla="*/ 119 h 2694"/>
              <a:gd name="T56" fmla="*/ 239 w 336"/>
              <a:gd name="T57" fmla="*/ 84 h 2694"/>
              <a:gd name="T58" fmla="*/ 172 w 336"/>
              <a:gd name="T59" fmla="*/ 84 h 2694"/>
              <a:gd name="T60" fmla="*/ 172 w 336"/>
              <a:gd name="T61" fmla="*/ 221 h 2694"/>
              <a:gd name="T62" fmla="*/ 336 w 336"/>
              <a:gd name="T63" fmla="*/ 221 h 2694"/>
              <a:gd name="T64" fmla="*/ 336 w 336"/>
              <a:gd name="T65" fmla="*/ 0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6" h="2694">
                <a:moveTo>
                  <a:pt x="336" y="0"/>
                </a:moveTo>
                <a:lnTo>
                  <a:pt x="243" y="0"/>
                </a:lnTo>
                <a:lnTo>
                  <a:pt x="243" y="18"/>
                </a:lnTo>
                <a:lnTo>
                  <a:pt x="208" y="18"/>
                </a:lnTo>
                <a:lnTo>
                  <a:pt x="208" y="0"/>
                </a:lnTo>
                <a:lnTo>
                  <a:pt x="0" y="0"/>
                </a:lnTo>
                <a:lnTo>
                  <a:pt x="0" y="2694"/>
                </a:lnTo>
                <a:lnTo>
                  <a:pt x="208" y="2694"/>
                </a:lnTo>
                <a:lnTo>
                  <a:pt x="208" y="2680"/>
                </a:lnTo>
                <a:lnTo>
                  <a:pt x="243" y="2680"/>
                </a:lnTo>
                <a:lnTo>
                  <a:pt x="243" y="2694"/>
                </a:lnTo>
                <a:lnTo>
                  <a:pt x="336" y="2694"/>
                </a:lnTo>
                <a:lnTo>
                  <a:pt x="336" y="2473"/>
                </a:lnTo>
                <a:lnTo>
                  <a:pt x="172" y="2473"/>
                </a:lnTo>
                <a:lnTo>
                  <a:pt x="172" y="2610"/>
                </a:lnTo>
                <a:lnTo>
                  <a:pt x="239" y="2610"/>
                </a:lnTo>
                <a:lnTo>
                  <a:pt x="239" y="2574"/>
                </a:lnTo>
                <a:lnTo>
                  <a:pt x="208" y="2574"/>
                </a:lnTo>
                <a:lnTo>
                  <a:pt x="208" y="2508"/>
                </a:lnTo>
                <a:lnTo>
                  <a:pt x="300" y="2508"/>
                </a:lnTo>
                <a:lnTo>
                  <a:pt x="300" y="2658"/>
                </a:lnTo>
                <a:lnTo>
                  <a:pt x="36" y="2658"/>
                </a:lnTo>
                <a:lnTo>
                  <a:pt x="36" y="35"/>
                </a:lnTo>
                <a:lnTo>
                  <a:pt x="300" y="35"/>
                </a:lnTo>
                <a:lnTo>
                  <a:pt x="300" y="186"/>
                </a:lnTo>
                <a:lnTo>
                  <a:pt x="208" y="186"/>
                </a:lnTo>
                <a:lnTo>
                  <a:pt x="208" y="119"/>
                </a:lnTo>
                <a:lnTo>
                  <a:pt x="239" y="119"/>
                </a:lnTo>
                <a:lnTo>
                  <a:pt x="239" y="84"/>
                </a:lnTo>
                <a:lnTo>
                  <a:pt x="172" y="84"/>
                </a:lnTo>
                <a:lnTo>
                  <a:pt x="172" y="221"/>
                </a:lnTo>
                <a:lnTo>
                  <a:pt x="336" y="221"/>
                </a:lnTo>
                <a:lnTo>
                  <a:pt x="33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" name="Freeform 16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35 w 7268"/>
              <a:gd name="T1" fmla="*/ 0 h 124"/>
              <a:gd name="T2" fmla="*/ 0 w 7268"/>
              <a:gd name="T3" fmla="*/ 0 h 124"/>
              <a:gd name="T4" fmla="*/ 0 w 7268"/>
              <a:gd name="T5" fmla="*/ 124 h 124"/>
              <a:gd name="T6" fmla="*/ 7268 w 7268"/>
              <a:gd name="T7" fmla="*/ 124 h 124"/>
              <a:gd name="T8" fmla="*/ 7268 w 7268"/>
              <a:gd name="T9" fmla="*/ 14 h 124"/>
              <a:gd name="T10" fmla="*/ 7233 w 7268"/>
              <a:gd name="T11" fmla="*/ 14 h 124"/>
              <a:gd name="T12" fmla="*/ 7233 w 7268"/>
              <a:gd name="T13" fmla="*/ 89 h 124"/>
              <a:gd name="T14" fmla="*/ 35 w 7268"/>
              <a:gd name="T15" fmla="*/ 89 h 124"/>
              <a:gd name="T16" fmla="*/ 35 w 7268"/>
              <a:gd name="T17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35" y="0"/>
                </a:moveTo>
                <a:lnTo>
                  <a:pt x="0" y="0"/>
                </a:lnTo>
                <a:lnTo>
                  <a:pt x="0" y="124"/>
                </a:lnTo>
                <a:lnTo>
                  <a:pt x="7268" y="124"/>
                </a:lnTo>
                <a:lnTo>
                  <a:pt x="7268" y="14"/>
                </a:lnTo>
                <a:lnTo>
                  <a:pt x="7233" y="14"/>
                </a:lnTo>
                <a:lnTo>
                  <a:pt x="7233" y="89"/>
                </a:lnTo>
                <a:lnTo>
                  <a:pt x="35" y="89"/>
                </a:lnTo>
                <a:lnTo>
                  <a:pt x="3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322263" y="314326"/>
            <a:ext cx="11537950" cy="204788"/>
          </a:xfrm>
          <a:custGeom>
            <a:avLst/>
            <a:gdLst>
              <a:gd name="T0" fmla="*/ 7268 w 7268"/>
              <a:gd name="T1" fmla="*/ 0 h 129"/>
              <a:gd name="T2" fmla="*/ 0 w 7268"/>
              <a:gd name="T3" fmla="*/ 0 h 129"/>
              <a:gd name="T4" fmla="*/ 0 w 7268"/>
              <a:gd name="T5" fmla="*/ 129 h 129"/>
              <a:gd name="T6" fmla="*/ 35 w 7268"/>
              <a:gd name="T7" fmla="*/ 129 h 129"/>
              <a:gd name="T8" fmla="*/ 35 w 7268"/>
              <a:gd name="T9" fmla="*/ 111 h 129"/>
              <a:gd name="T10" fmla="*/ 35 w 7268"/>
              <a:gd name="T11" fmla="*/ 36 h 129"/>
              <a:gd name="T12" fmla="*/ 7233 w 7268"/>
              <a:gd name="T13" fmla="*/ 36 h 129"/>
              <a:gd name="T14" fmla="*/ 7233 w 7268"/>
              <a:gd name="T15" fmla="*/ 111 h 129"/>
              <a:gd name="T16" fmla="*/ 7268 w 7268"/>
              <a:gd name="T17" fmla="*/ 111 h 129"/>
              <a:gd name="T18" fmla="*/ 7268 w 7268"/>
              <a:gd name="T1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268" h="129">
                <a:moveTo>
                  <a:pt x="7268" y="0"/>
                </a:moveTo>
                <a:lnTo>
                  <a:pt x="0" y="0"/>
                </a:lnTo>
                <a:lnTo>
                  <a:pt x="0" y="129"/>
                </a:lnTo>
                <a:lnTo>
                  <a:pt x="35" y="129"/>
                </a:lnTo>
                <a:lnTo>
                  <a:pt x="35" y="111"/>
                </a:lnTo>
                <a:lnTo>
                  <a:pt x="35" y="36"/>
                </a:lnTo>
                <a:lnTo>
                  <a:pt x="7233" y="36"/>
                </a:lnTo>
                <a:lnTo>
                  <a:pt x="7233" y="111"/>
                </a:lnTo>
                <a:lnTo>
                  <a:pt x="7268" y="111"/>
                </a:lnTo>
                <a:lnTo>
                  <a:pt x="726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11630119" y="490538"/>
            <a:ext cx="531813" cy="4276725"/>
          </a:xfrm>
          <a:custGeom>
            <a:avLst/>
            <a:gdLst>
              <a:gd name="T0" fmla="*/ 335 w 335"/>
              <a:gd name="T1" fmla="*/ 0 h 2694"/>
              <a:gd name="T2" fmla="*/ 128 w 335"/>
              <a:gd name="T3" fmla="*/ 0 h 2694"/>
              <a:gd name="T4" fmla="*/ 93 w 335"/>
              <a:gd name="T5" fmla="*/ 0 h 2694"/>
              <a:gd name="T6" fmla="*/ 0 w 335"/>
              <a:gd name="T7" fmla="*/ 0 h 2694"/>
              <a:gd name="T8" fmla="*/ 0 w 335"/>
              <a:gd name="T9" fmla="*/ 221 h 2694"/>
              <a:gd name="T10" fmla="*/ 163 w 335"/>
              <a:gd name="T11" fmla="*/ 221 h 2694"/>
              <a:gd name="T12" fmla="*/ 163 w 335"/>
              <a:gd name="T13" fmla="*/ 84 h 2694"/>
              <a:gd name="T14" fmla="*/ 97 w 335"/>
              <a:gd name="T15" fmla="*/ 84 h 2694"/>
              <a:gd name="T16" fmla="*/ 97 w 335"/>
              <a:gd name="T17" fmla="*/ 119 h 2694"/>
              <a:gd name="T18" fmla="*/ 128 w 335"/>
              <a:gd name="T19" fmla="*/ 119 h 2694"/>
              <a:gd name="T20" fmla="*/ 128 w 335"/>
              <a:gd name="T21" fmla="*/ 186 h 2694"/>
              <a:gd name="T22" fmla="*/ 35 w 335"/>
              <a:gd name="T23" fmla="*/ 186 h 2694"/>
              <a:gd name="T24" fmla="*/ 35 w 335"/>
              <a:gd name="T25" fmla="*/ 35 h 2694"/>
              <a:gd name="T26" fmla="*/ 300 w 335"/>
              <a:gd name="T27" fmla="*/ 35 h 2694"/>
              <a:gd name="T28" fmla="*/ 300 w 335"/>
              <a:gd name="T29" fmla="*/ 2658 h 2694"/>
              <a:gd name="T30" fmla="*/ 35 w 335"/>
              <a:gd name="T31" fmla="*/ 2658 h 2694"/>
              <a:gd name="T32" fmla="*/ 35 w 335"/>
              <a:gd name="T33" fmla="*/ 2508 h 2694"/>
              <a:gd name="T34" fmla="*/ 128 w 335"/>
              <a:gd name="T35" fmla="*/ 2508 h 2694"/>
              <a:gd name="T36" fmla="*/ 128 w 335"/>
              <a:gd name="T37" fmla="*/ 2574 h 2694"/>
              <a:gd name="T38" fmla="*/ 97 w 335"/>
              <a:gd name="T39" fmla="*/ 2574 h 2694"/>
              <a:gd name="T40" fmla="*/ 97 w 335"/>
              <a:gd name="T41" fmla="*/ 2610 h 2694"/>
              <a:gd name="T42" fmla="*/ 163 w 335"/>
              <a:gd name="T43" fmla="*/ 2610 h 2694"/>
              <a:gd name="T44" fmla="*/ 163 w 335"/>
              <a:gd name="T45" fmla="*/ 2473 h 2694"/>
              <a:gd name="T46" fmla="*/ 0 w 335"/>
              <a:gd name="T47" fmla="*/ 2473 h 2694"/>
              <a:gd name="T48" fmla="*/ 0 w 335"/>
              <a:gd name="T49" fmla="*/ 2694 h 2694"/>
              <a:gd name="T50" fmla="*/ 335 w 335"/>
              <a:gd name="T51" fmla="*/ 2694 h 2694"/>
              <a:gd name="T52" fmla="*/ 335 w 335"/>
              <a:gd name="T53" fmla="*/ 0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5" h="2694">
                <a:moveTo>
                  <a:pt x="335" y="0"/>
                </a:moveTo>
                <a:lnTo>
                  <a:pt x="128" y="0"/>
                </a:lnTo>
                <a:lnTo>
                  <a:pt x="93" y="0"/>
                </a:lnTo>
                <a:lnTo>
                  <a:pt x="0" y="0"/>
                </a:lnTo>
                <a:lnTo>
                  <a:pt x="0" y="221"/>
                </a:lnTo>
                <a:lnTo>
                  <a:pt x="163" y="221"/>
                </a:lnTo>
                <a:lnTo>
                  <a:pt x="163" y="84"/>
                </a:lnTo>
                <a:lnTo>
                  <a:pt x="97" y="84"/>
                </a:lnTo>
                <a:lnTo>
                  <a:pt x="97" y="119"/>
                </a:lnTo>
                <a:lnTo>
                  <a:pt x="128" y="119"/>
                </a:lnTo>
                <a:lnTo>
                  <a:pt x="128" y="186"/>
                </a:lnTo>
                <a:lnTo>
                  <a:pt x="35" y="186"/>
                </a:lnTo>
                <a:lnTo>
                  <a:pt x="35" y="35"/>
                </a:lnTo>
                <a:lnTo>
                  <a:pt x="300" y="35"/>
                </a:lnTo>
                <a:lnTo>
                  <a:pt x="300" y="2658"/>
                </a:lnTo>
                <a:lnTo>
                  <a:pt x="35" y="2658"/>
                </a:lnTo>
                <a:lnTo>
                  <a:pt x="35" y="2508"/>
                </a:lnTo>
                <a:lnTo>
                  <a:pt x="128" y="2508"/>
                </a:lnTo>
                <a:lnTo>
                  <a:pt x="128" y="2574"/>
                </a:lnTo>
                <a:lnTo>
                  <a:pt x="97" y="2574"/>
                </a:lnTo>
                <a:lnTo>
                  <a:pt x="97" y="2610"/>
                </a:lnTo>
                <a:lnTo>
                  <a:pt x="163" y="2610"/>
                </a:lnTo>
                <a:lnTo>
                  <a:pt x="163" y="2473"/>
                </a:lnTo>
                <a:lnTo>
                  <a:pt x="0" y="2473"/>
                </a:lnTo>
                <a:lnTo>
                  <a:pt x="0" y="2694"/>
                </a:lnTo>
                <a:lnTo>
                  <a:pt x="335" y="2694"/>
                </a:lnTo>
                <a:lnTo>
                  <a:pt x="33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4" name="AutoShape 22"/>
          <p:cNvSpPr>
            <a:spLocks noChangeAspect="1" noChangeArrowheads="1" noTextEdit="1"/>
          </p:cNvSpPr>
          <p:nvPr/>
        </p:nvSpPr>
        <p:spPr bwMode="auto">
          <a:xfrm>
            <a:off x="971550" y="4265613"/>
            <a:ext cx="10182225" cy="258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670" name="组合 669"/>
          <p:cNvGrpSpPr/>
          <p:nvPr/>
        </p:nvGrpSpPr>
        <p:grpSpPr>
          <a:xfrm>
            <a:off x="27786" y="4725988"/>
            <a:ext cx="2159049" cy="2151063"/>
            <a:chOff x="971550" y="4578350"/>
            <a:chExt cx="2159049" cy="2151063"/>
          </a:xfrm>
        </p:grpSpPr>
        <p:grpSp>
          <p:nvGrpSpPr>
            <p:cNvPr id="417" name="组合 416"/>
            <p:cNvGrpSpPr/>
            <p:nvPr/>
          </p:nvGrpSpPr>
          <p:grpSpPr>
            <a:xfrm>
              <a:off x="2016922" y="4619157"/>
              <a:ext cx="392113" cy="2057401"/>
              <a:chOff x="2030413" y="4271963"/>
              <a:chExt cx="392113" cy="2057401"/>
            </a:xfrm>
          </p:grpSpPr>
          <p:sp>
            <p:nvSpPr>
              <p:cNvPr id="216" name="Freeform 24"/>
              <p:cNvSpPr>
                <a:spLocks/>
              </p:cNvSpPr>
              <p:nvPr/>
            </p:nvSpPr>
            <p:spPr bwMode="auto">
              <a:xfrm>
                <a:off x="2165350" y="5527676"/>
                <a:ext cx="155575" cy="258763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25"/>
              <p:cNvSpPr>
                <a:spLocks/>
              </p:cNvSpPr>
              <p:nvPr/>
            </p:nvSpPr>
            <p:spPr bwMode="auto">
              <a:xfrm>
                <a:off x="2030413" y="5670551"/>
                <a:ext cx="290513" cy="223838"/>
              </a:xfrm>
              <a:custGeom>
                <a:avLst/>
                <a:gdLst>
                  <a:gd name="T0" fmla="*/ 0 w 43"/>
                  <a:gd name="T1" fmla="*/ 13 h 33"/>
                  <a:gd name="T2" fmla="*/ 43 w 43"/>
                  <a:gd name="T3" fmla="*/ 16 h 33"/>
                  <a:gd name="T4" fmla="*/ 0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0" y="13"/>
                    </a:moveTo>
                    <a:cubicBezTo>
                      <a:pt x="0" y="13"/>
                      <a:pt x="20" y="0"/>
                      <a:pt x="43" y="16"/>
                    </a:cubicBezTo>
                    <a:cubicBezTo>
                      <a:pt x="43" y="16"/>
                      <a:pt x="26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26"/>
              <p:cNvSpPr>
                <a:spLocks/>
              </p:cNvSpPr>
              <p:nvPr/>
            </p:nvSpPr>
            <p:spPr bwMode="auto">
              <a:xfrm>
                <a:off x="2125663" y="577850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27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28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29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1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3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7" y="16"/>
                      <a:pt x="6" y="14"/>
                      <a:pt x="5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3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31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32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26"/>
                  <a:gd name="T1" fmla="*/ 0 h 2"/>
                  <a:gd name="T2" fmla="*/ 5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7" y="0"/>
                      <a:pt x="20" y="1"/>
                      <a:pt x="22" y="1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2"/>
                    </a:cubicBezTo>
                    <a:cubicBezTo>
                      <a:pt x="20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33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34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35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2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0" y="20"/>
                      <a:pt x="2" y="18"/>
                    </a:cubicBezTo>
                    <a:cubicBezTo>
                      <a:pt x="3" y="16"/>
                      <a:pt x="4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1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52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53"/>
              <p:cNvSpPr>
                <a:spLocks/>
              </p:cNvSpPr>
              <p:nvPr/>
            </p:nvSpPr>
            <p:spPr bwMode="auto">
              <a:xfrm>
                <a:off x="2159000" y="4802188"/>
                <a:ext cx="155575" cy="257175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54"/>
              <p:cNvSpPr>
                <a:spLocks/>
              </p:cNvSpPr>
              <p:nvPr/>
            </p:nvSpPr>
            <p:spPr bwMode="auto">
              <a:xfrm>
                <a:off x="2030413" y="4943476"/>
                <a:ext cx="284163" cy="225425"/>
              </a:xfrm>
              <a:custGeom>
                <a:avLst/>
                <a:gdLst>
                  <a:gd name="T0" fmla="*/ 0 w 42"/>
                  <a:gd name="T1" fmla="*/ 13 h 33"/>
                  <a:gd name="T2" fmla="*/ 42 w 42"/>
                  <a:gd name="T3" fmla="*/ 16 h 33"/>
                  <a:gd name="T4" fmla="*/ 0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3"/>
                    </a:moveTo>
                    <a:cubicBezTo>
                      <a:pt x="0" y="13"/>
                      <a:pt x="20" y="0"/>
                      <a:pt x="42" y="16"/>
                    </a:cubicBezTo>
                    <a:cubicBezTo>
                      <a:pt x="42" y="16"/>
                      <a:pt x="25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55"/>
              <p:cNvSpPr>
                <a:spLocks/>
              </p:cNvSpPr>
              <p:nvPr/>
            </p:nvSpPr>
            <p:spPr bwMode="auto">
              <a:xfrm>
                <a:off x="2125663" y="5053013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8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8" y="0"/>
                    </a:cubicBezTo>
                    <a:cubicBezTo>
                      <a:pt x="28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56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57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58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2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4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8" y="16"/>
                      <a:pt x="6" y="14"/>
                      <a:pt x="5" y="11"/>
                    </a:cubicBezTo>
                    <a:cubicBezTo>
                      <a:pt x="4" y="8"/>
                      <a:pt x="2" y="6"/>
                      <a:pt x="2" y="4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59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60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61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25"/>
                  <a:gd name="T1" fmla="*/ 0 h 2"/>
                  <a:gd name="T2" fmla="*/ 4 w 25"/>
                  <a:gd name="T3" fmla="*/ 0 h 2"/>
                  <a:gd name="T4" fmla="*/ 13 w 25"/>
                  <a:gd name="T5" fmla="*/ 0 h 2"/>
                  <a:gd name="T6" fmla="*/ 22 w 25"/>
                  <a:gd name="T7" fmla="*/ 1 h 2"/>
                  <a:gd name="T8" fmla="*/ 25 w 25"/>
                  <a:gd name="T9" fmla="*/ 2 h 2"/>
                  <a:gd name="T10" fmla="*/ 21 w 25"/>
                  <a:gd name="T11" fmla="*/ 2 h 2"/>
                  <a:gd name="T12" fmla="*/ 13 w 25"/>
                  <a:gd name="T13" fmla="*/ 2 h 2"/>
                  <a:gd name="T14" fmla="*/ 4 w 25"/>
                  <a:gd name="T15" fmla="*/ 1 h 2"/>
                  <a:gd name="T16" fmla="*/ 0 w 2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">
                    <a:moveTo>
                      <a:pt x="0" y="0"/>
                    </a:moveTo>
                    <a:cubicBezTo>
                      <a:pt x="0" y="0"/>
                      <a:pt x="1" y="0"/>
                      <a:pt x="4" y="0"/>
                    </a:cubicBezTo>
                    <a:cubicBezTo>
                      <a:pt x="6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1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1"/>
                      <a:pt x="6" y="1"/>
                      <a:pt x="4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62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63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64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3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65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66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67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68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69"/>
              <p:cNvSpPr>
                <a:spLocks/>
              </p:cNvSpPr>
              <p:nvPr/>
            </p:nvSpPr>
            <p:spPr bwMode="auto">
              <a:xfrm>
                <a:off x="2246313" y="5059363"/>
                <a:ext cx="107950" cy="34925"/>
              </a:xfrm>
              <a:custGeom>
                <a:avLst/>
                <a:gdLst>
                  <a:gd name="T0" fmla="*/ 15 w 16"/>
                  <a:gd name="T1" fmla="*/ 3 h 5"/>
                  <a:gd name="T2" fmla="*/ 3 w 16"/>
                  <a:gd name="T3" fmla="*/ 5 h 5"/>
                  <a:gd name="T4" fmla="*/ 0 w 16"/>
                  <a:gd name="T5" fmla="*/ 3 h 5"/>
                  <a:gd name="T6" fmla="*/ 2 w 16"/>
                  <a:gd name="T7" fmla="*/ 0 h 5"/>
                  <a:gd name="T8" fmla="*/ 3 w 16"/>
                  <a:gd name="T9" fmla="*/ 0 h 5"/>
                  <a:gd name="T10" fmla="*/ 15 w 16"/>
                  <a:gd name="T11" fmla="*/ 2 h 5"/>
                  <a:gd name="T12" fmla="*/ 16 w 16"/>
                  <a:gd name="T13" fmla="*/ 3 h 5"/>
                  <a:gd name="T14" fmla="*/ 15 w 16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5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70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71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72"/>
              <p:cNvSpPr>
                <a:spLocks/>
              </p:cNvSpPr>
              <p:nvPr/>
            </p:nvSpPr>
            <p:spPr bwMode="auto">
              <a:xfrm>
                <a:off x="2246313" y="5168901"/>
                <a:ext cx="142875" cy="33338"/>
              </a:xfrm>
              <a:custGeom>
                <a:avLst/>
                <a:gdLst>
                  <a:gd name="T0" fmla="*/ 21 w 21"/>
                  <a:gd name="T1" fmla="*/ 3 h 5"/>
                  <a:gd name="T2" fmla="*/ 3 w 21"/>
                  <a:gd name="T3" fmla="*/ 5 h 5"/>
                  <a:gd name="T4" fmla="*/ 0 w 21"/>
                  <a:gd name="T5" fmla="*/ 3 h 5"/>
                  <a:gd name="T6" fmla="*/ 2 w 21"/>
                  <a:gd name="T7" fmla="*/ 0 h 5"/>
                  <a:gd name="T8" fmla="*/ 3 w 21"/>
                  <a:gd name="T9" fmla="*/ 0 h 5"/>
                  <a:gd name="T10" fmla="*/ 21 w 21"/>
                  <a:gd name="T11" fmla="*/ 2 h 5"/>
                  <a:gd name="T12" fmla="*/ 21 w 21"/>
                  <a:gd name="T13" fmla="*/ 2 h 5"/>
                  <a:gd name="T14" fmla="*/ 21 w 2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21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73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74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75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76"/>
              <p:cNvSpPr>
                <a:spLocks/>
              </p:cNvSpPr>
              <p:nvPr/>
            </p:nvSpPr>
            <p:spPr bwMode="auto">
              <a:xfrm>
                <a:off x="2227263" y="5568951"/>
                <a:ext cx="100013" cy="33338"/>
              </a:xfrm>
              <a:custGeom>
                <a:avLst/>
                <a:gdLst>
                  <a:gd name="T0" fmla="*/ 14 w 15"/>
                  <a:gd name="T1" fmla="*/ 3 h 5"/>
                  <a:gd name="T2" fmla="*/ 2 w 15"/>
                  <a:gd name="T3" fmla="*/ 4 h 5"/>
                  <a:gd name="T4" fmla="*/ 0 w 15"/>
                  <a:gd name="T5" fmla="*/ 2 h 5"/>
                  <a:gd name="T6" fmla="*/ 2 w 15"/>
                  <a:gd name="T7" fmla="*/ 0 h 5"/>
                  <a:gd name="T8" fmla="*/ 2 w 15"/>
                  <a:gd name="T9" fmla="*/ 0 h 5"/>
                  <a:gd name="T10" fmla="*/ 14 w 15"/>
                  <a:gd name="T11" fmla="*/ 1 h 5"/>
                  <a:gd name="T12" fmla="*/ 15 w 15"/>
                  <a:gd name="T13" fmla="*/ 2 h 5"/>
                  <a:gd name="T14" fmla="*/ 14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3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77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78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79"/>
              <p:cNvSpPr>
                <a:spLocks/>
              </p:cNvSpPr>
              <p:nvPr/>
            </p:nvSpPr>
            <p:spPr bwMode="auto">
              <a:xfrm>
                <a:off x="2227263" y="5676901"/>
                <a:ext cx="141288" cy="26988"/>
              </a:xfrm>
              <a:custGeom>
                <a:avLst/>
                <a:gdLst>
                  <a:gd name="T0" fmla="*/ 20 w 21"/>
                  <a:gd name="T1" fmla="*/ 3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164"/>
              <p:cNvSpPr>
                <a:spLocks noEditPoints="1"/>
              </p:cNvSpPr>
              <p:nvPr/>
            </p:nvSpPr>
            <p:spPr bwMode="auto">
              <a:xfrm>
                <a:off x="2132013" y="4781551"/>
                <a:ext cx="290513" cy="488950"/>
              </a:xfrm>
              <a:custGeom>
                <a:avLst/>
                <a:gdLst>
                  <a:gd name="T0" fmla="*/ 0 w 43"/>
                  <a:gd name="T1" fmla="*/ 72 h 72"/>
                  <a:gd name="T2" fmla="*/ 0 w 43"/>
                  <a:gd name="T3" fmla="*/ 72 h 72"/>
                  <a:gd name="T4" fmla="*/ 0 w 43"/>
                  <a:gd name="T5" fmla="*/ 72 h 72"/>
                  <a:gd name="T6" fmla="*/ 0 w 43"/>
                  <a:gd name="T7" fmla="*/ 72 h 72"/>
                  <a:gd name="T8" fmla="*/ 21 w 43"/>
                  <a:gd name="T9" fmla="*/ 59 h 72"/>
                  <a:gd name="T10" fmla="*/ 21 w 43"/>
                  <a:gd name="T11" fmla="*/ 59 h 72"/>
                  <a:gd name="T12" fmla="*/ 21 w 43"/>
                  <a:gd name="T13" fmla="*/ 65 h 72"/>
                  <a:gd name="T14" fmla="*/ 21 w 43"/>
                  <a:gd name="T15" fmla="*/ 65 h 72"/>
                  <a:gd name="T16" fmla="*/ 21 w 43"/>
                  <a:gd name="T17" fmla="*/ 62 h 72"/>
                  <a:gd name="T18" fmla="*/ 21 w 43"/>
                  <a:gd name="T19" fmla="*/ 59 h 72"/>
                  <a:gd name="T20" fmla="*/ 24 w 43"/>
                  <a:gd name="T21" fmla="*/ 1 h 72"/>
                  <a:gd name="T22" fmla="*/ 24 w 43"/>
                  <a:gd name="T23" fmla="*/ 11 h 72"/>
                  <a:gd name="T24" fmla="*/ 23 w 43"/>
                  <a:gd name="T25" fmla="*/ 19 h 72"/>
                  <a:gd name="T26" fmla="*/ 23 w 43"/>
                  <a:gd name="T27" fmla="*/ 19 h 72"/>
                  <a:gd name="T28" fmla="*/ 24 w 43"/>
                  <a:gd name="T29" fmla="*/ 11 h 72"/>
                  <a:gd name="T30" fmla="*/ 24 w 43"/>
                  <a:gd name="T31" fmla="*/ 1 h 72"/>
                  <a:gd name="T32" fmla="*/ 24 w 43"/>
                  <a:gd name="T33" fmla="*/ 1 h 72"/>
                  <a:gd name="T34" fmla="*/ 42 w 43"/>
                  <a:gd name="T35" fmla="*/ 0 h 72"/>
                  <a:gd name="T36" fmla="*/ 42 w 43"/>
                  <a:gd name="T37" fmla="*/ 0 h 72"/>
                  <a:gd name="T38" fmla="*/ 42 w 43"/>
                  <a:gd name="T39" fmla="*/ 11 h 72"/>
                  <a:gd name="T40" fmla="*/ 43 w 43"/>
                  <a:gd name="T41" fmla="*/ 65 h 72"/>
                  <a:gd name="T42" fmla="*/ 43 w 43"/>
                  <a:gd name="T43" fmla="*/ 65 h 72"/>
                  <a:gd name="T44" fmla="*/ 42 w 43"/>
                  <a:gd name="T45" fmla="*/ 11 h 72"/>
                  <a:gd name="T46" fmla="*/ 42 w 43"/>
                  <a:gd name="T4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72"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moveTo>
                      <a:pt x="21" y="59"/>
                    </a:move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59"/>
                      <a:pt x="21" y="59"/>
                      <a:pt x="21" y="59"/>
                    </a:cubicBezTo>
                    <a:moveTo>
                      <a:pt x="24" y="1"/>
                    </a:moveTo>
                    <a:cubicBezTo>
                      <a:pt x="24" y="4"/>
                      <a:pt x="24" y="7"/>
                      <a:pt x="24" y="11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7"/>
                      <a:pt x="24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3"/>
                      <a:pt x="42" y="7"/>
                      <a:pt x="42" y="11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7"/>
                      <a:pt x="42" y="3"/>
                      <a:pt x="42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165"/>
              <p:cNvSpPr>
                <a:spLocks/>
              </p:cNvSpPr>
              <p:nvPr/>
            </p:nvSpPr>
            <p:spPr bwMode="auto">
              <a:xfrm>
                <a:off x="2173288" y="4802188"/>
                <a:ext cx="114300" cy="230188"/>
              </a:xfrm>
              <a:custGeom>
                <a:avLst/>
                <a:gdLst>
                  <a:gd name="T0" fmla="*/ 2 w 17"/>
                  <a:gd name="T1" fmla="*/ 0 h 34"/>
                  <a:gd name="T2" fmla="*/ 2 w 17"/>
                  <a:gd name="T3" fmla="*/ 0 h 34"/>
                  <a:gd name="T4" fmla="*/ 12 w 17"/>
                  <a:gd name="T5" fmla="*/ 32 h 34"/>
                  <a:gd name="T6" fmla="*/ 16 w 17"/>
                  <a:gd name="T7" fmla="*/ 34 h 34"/>
                  <a:gd name="T8" fmla="*/ 17 w 17"/>
                  <a:gd name="T9" fmla="*/ 29 h 34"/>
                  <a:gd name="T10" fmla="*/ 15 w 17"/>
                  <a:gd name="T11" fmla="*/ 26 h 34"/>
                  <a:gd name="T12" fmla="*/ 11 w 17"/>
                  <a:gd name="T13" fmla="*/ 19 h 34"/>
                  <a:gd name="T14" fmla="*/ 8 w 17"/>
                  <a:gd name="T15" fmla="*/ 12 h 34"/>
                  <a:gd name="T16" fmla="*/ 6 w 17"/>
                  <a:gd name="T17" fmla="*/ 8 h 34"/>
                  <a:gd name="T18" fmla="*/ 6 w 17"/>
                  <a:gd name="T19" fmla="*/ 8 h 34"/>
                  <a:gd name="T20" fmla="*/ 6 w 17"/>
                  <a:gd name="T21" fmla="*/ 8 h 34"/>
                  <a:gd name="T22" fmla="*/ 8 w 17"/>
                  <a:gd name="T23" fmla="*/ 11 h 34"/>
                  <a:gd name="T24" fmla="*/ 12 w 17"/>
                  <a:gd name="T25" fmla="*/ 18 h 34"/>
                  <a:gd name="T26" fmla="*/ 16 w 17"/>
                  <a:gd name="T27" fmla="*/ 26 h 34"/>
                  <a:gd name="T28" fmla="*/ 17 w 17"/>
                  <a:gd name="T29" fmla="*/ 28 h 34"/>
                  <a:gd name="T30" fmla="*/ 17 w 17"/>
                  <a:gd name="T31" fmla="*/ 16 h 34"/>
                  <a:gd name="T32" fmla="*/ 17 w 17"/>
                  <a:gd name="T33" fmla="*/ 16 h 34"/>
                  <a:gd name="T34" fmla="*/ 17 w 17"/>
                  <a:gd name="T35" fmla="*/ 16 h 34"/>
                  <a:gd name="T36" fmla="*/ 2 w 17"/>
                  <a:gd name="T37" fmla="*/ 0 h 34"/>
                  <a:gd name="T38" fmla="*/ 2 w 17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3" y="33"/>
                      <a:pt x="15" y="33"/>
                      <a:pt x="16" y="34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4" y="24"/>
                      <a:pt x="12" y="22"/>
                      <a:pt x="11" y="19"/>
                    </a:cubicBezTo>
                    <a:cubicBezTo>
                      <a:pt x="10" y="16"/>
                      <a:pt x="8" y="14"/>
                      <a:pt x="8" y="12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8" y="11"/>
                    </a:cubicBezTo>
                    <a:cubicBezTo>
                      <a:pt x="10" y="13"/>
                      <a:pt x="11" y="16"/>
                      <a:pt x="12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6" y="26"/>
                      <a:pt x="16" y="27"/>
                      <a:pt x="17" y="2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1" y="3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" name="Freeform 166"/>
              <p:cNvSpPr>
                <a:spLocks noEditPoints="1"/>
              </p:cNvSpPr>
              <p:nvPr/>
            </p:nvSpPr>
            <p:spPr bwMode="auto">
              <a:xfrm>
                <a:off x="2030413" y="4999038"/>
                <a:ext cx="250825" cy="101600"/>
              </a:xfrm>
              <a:custGeom>
                <a:avLst/>
                <a:gdLst>
                  <a:gd name="T0" fmla="*/ 10 w 37"/>
                  <a:gd name="T1" fmla="*/ 6 h 15"/>
                  <a:gd name="T2" fmla="*/ 10 w 37"/>
                  <a:gd name="T3" fmla="*/ 6 h 15"/>
                  <a:gd name="T4" fmla="*/ 14 w 37"/>
                  <a:gd name="T5" fmla="*/ 6 h 15"/>
                  <a:gd name="T6" fmla="*/ 23 w 37"/>
                  <a:gd name="T7" fmla="*/ 6 h 15"/>
                  <a:gd name="T8" fmla="*/ 32 w 37"/>
                  <a:gd name="T9" fmla="*/ 7 h 15"/>
                  <a:gd name="T10" fmla="*/ 35 w 37"/>
                  <a:gd name="T11" fmla="*/ 8 h 15"/>
                  <a:gd name="T12" fmla="*/ 35 w 37"/>
                  <a:gd name="T13" fmla="*/ 8 h 15"/>
                  <a:gd name="T14" fmla="*/ 32 w 37"/>
                  <a:gd name="T15" fmla="*/ 8 h 15"/>
                  <a:gd name="T16" fmla="*/ 31 w 37"/>
                  <a:gd name="T17" fmla="*/ 8 h 15"/>
                  <a:gd name="T18" fmla="*/ 31 w 37"/>
                  <a:gd name="T19" fmla="*/ 8 h 15"/>
                  <a:gd name="T20" fmla="*/ 23 w 37"/>
                  <a:gd name="T21" fmla="*/ 8 h 15"/>
                  <a:gd name="T22" fmla="*/ 14 w 37"/>
                  <a:gd name="T23" fmla="*/ 7 h 15"/>
                  <a:gd name="T24" fmla="*/ 10 w 37"/>
                  <a:gd name="T25" fmla="*/ 6 h 15"/>
                  <a:gd name="T26" fmla="*/ 10 w 37"/>
                  <a:gd name="T27" fmla="*/ 6 h 15"/>
                  <a:gd name="T28" fmla="*/ 19 w 37"/>
                  <a:gd name="T29" fmla="*/ 0 h 15"/>
                  <a:gd name="T30" fmla="*/ 0 w 37"/>
                  <a:gd name="T31" fmla="*/ 5 h 15"/>
                  <a:gd name="T32" fmla="*/ 0 w 37"/>
                  <a:gd name="T33" fmla="*/ 5 h 15"/>
                  <a:gd name="T34" fmla="*/ 24 w 37"/>
                  <a:gd name="T35" fmla="*/ 15 h 15"/>
                  <a:gd name="T36" fmla="*/ 30 w 37"/>
                  <a:gd name="T37" fmla="*/ 14 h 15"/>
                  <a:gd name="T38" fmla="*/ 37 w 37"/>
                  <a:gd name="T39" fmla="*/ 10 h 15"/>
                  <a:gd name="T40" fmla="*/ 37 w 37"/>
                  <a:gd name="T41" fmla="*/ 9 h 15"/>
                  <a:gd name="T42" fmla="*/ 37 w 37"/>
                  <a:gd name="T43" fmla="*/ 5 h 15"/>
                  <a:gd name="T44" fmla="*/ 33 w 37"/>
                  <a:gd name="T45" fmla="*/ 3 h 15"/>
                  <a:gd name="T46" fmla="*/ 33 w 37"/>
                  <a:gd name="T47" fmla="*/ 3 h 15"/>
                  <a:gd name="T48" fmla="*/ 19 w 37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4" y="6"/>
                    </a:cubicBezTo>
                    <a:cubicBezTo>
                      <a:pt x="16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19" y="7"/>
                      <a:pt x="16" y="7"/>
                      <a:pt x="14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13"/>
                      <a:pt x="17" y="15"/>
                      <a:pt x="24" y="15"/>
                    </a:cubicBezTo>
                    <a:cubicBezTo>
                      <a:pt x="26" y="15"/>
                      <a:pt x="28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4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" name="Freeform 167"/>
              <p:cNvSpPr>
                <a:spLocks noEditPoints="1"/>
              </p:cNvSpPr>
              <p:nvPr/>
            </p:nvSpPr>
            <p:spPr bwMode="auto">
              <a:xfrm>
                <a:off x="2132013" y="5065713"/>
                <a:ext cx="149225" cy="204788"/>
              </a:xfrm>
              <a:custGeom>
                <a:avLst/>
                <a:gdLst>
                  <a:gd name="T0" fmla="*/ 9 w 22"/>
                  <a:gd name="T1" fmla="*/ 24 h 30"/>
                  <a:gd name="T2" fmla="*/ 9 w 22"/>
                  <a:gd name="T3" fmla="*/ 24 h 30"/>
                  <a:gd name="T4" fmla="*/ 9 w 22"/>
                  <a:gd name="T5" fmla="*/ 24 h 30"/>
                  <a:gd name="T6" fmla="*/ 9 w 22"/>
                  <a:gd name="T7" fmla="*/ 24 h 30"/>
                  <a:gd name="T8" fmla="*/ 22 w 22"/>
                  <a:gd name="T9" fmla="*/ 0 h 30"/>
                  <a:gd name="T10" fmla="*/ 15 w 22"/>
                  <a:gd name="T11" fmla="*/ 4 h 30"/>
                  <a:gd name="T12" fmla="*/ 15 w 22"/>
                  <a:gd name="T13" fmla="*/ 4 h 30"/>
                  <a:gd name="T14" fmla="*/ 0 w 22"/>
                  <a:gd name="T15" fmla="*/ 30 h 30"/>
                  <a:gd name="T16" fmla="*/ 0 w 22"/>
                  <a:gd name="T17" fmla="*/ 30 h 30"/>
                  <a:gd name="T18" fmla="*/ 21 w 22"/>
                  <a:gd name="T19" fmla="*/ 17 h 30"/>
                  <a:gd name="T20" fmla="*/ 21 w 22"/>
                  <a:gd name="T21" fmla="*/ 17 h 30"/>
                  <a:gd name="T22" fmla="*/ 21 w 22"/>
                  <a:gd name="T23" fmla="*/ 17 h 30"/>
                  <a:gd name="T24" fmla="*/ 21 w 22"/>
                  <a:gd name="T25" fmla="*/ 15 h 30"/>
                  <a:gd name="T26" fmla="*/ 22 w 22"/>
                  <a:gd name="T27" fmla="*/ 7 h 30"/>
                  <a:gd name="T28" fmla="*/ 17 w 22"/>
                  <a:gd name="T29" fmla="*/ 14 h 30"/>
                  <a:gd name="T30" fmla="*/ 12 w 22"/>
                  <a:gd name="T31" fmla="*/ 21 h 30"/>
                  <a:gd name="T32" fmla="*/ 9 w 22"/>
                  <a:gd name="T33" fmla="*/ 24 h 30"/>
                  <a:gd name="T34" fmla="*/ 9 w 22"/>
                  <a:gd name="T35" fmla="*/ 24 h 30"/>
                  <a:gd name="T36" fmla="*/ 9 w 22"/>
                  <a:gd name="T37" fmla="*/ 24 h 30"/>
                  <a:gd name="T38" fmla="*/ 9 w 22"/>
                  <a:gd name="T39" fmla="*/ 24 h 30"/>
                  <a:gd name="T40" fmla="*/ 9 w 22"/>
                  <a:gd name="T41" fmla="*/ 24 h 30"/>
                  <a:gd name="T42" fmla="*/ 9 w 22"/>
                  <a:gd name="T43" fmla="*/ 24 h 30"/>
                  <a:gd name="T44" fmla="*/ 11 w 22"/>
                  <a:gd name="T45" fmla="*/ 21 h 30"/>
                  <a:gd name="T46" fmla="*/ 15 w 22"/>
                  <a:gd name="T47" fmla="*/ 13 h 30"/>
                  <a:gd name="T48" fmla="*/ 20 w 22"/>
                  <a:gd name="T49" fmla="*/ 6 h 30"/>
                  <a:gd name="T50" fmla="*/ 22 w 22"/>
                  <a:gd name="T51" fmla="*/ 5 h 30"/>
                  <a:gd name="T52" fmla="*/ 22 w 22"/>
                  <a:gd name="T53" fmla="*/ 4 h 30"/>
                  <a:gd name="T54" fmla="*/ 22 w 22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30">
                    <a:moveTo>
                      <a:pt x="9" y="24"/>
                    </a:move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moveTo>
                      <a:pt x="22" y="0"/>
                    </a:moveTo>
                    <a:cubicBezTo>
                      <a:pt x="20" y="2"/>
                      <a:pt x="17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" y="15"/>
                      <a:pt x="0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1" y="27"/>
                      <a:pt x="17" y="22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9"/>
                      <a:pt x="19" y="12"/>
                      <a:pt x="17" y="14"/>
                    </a:cubicBezTo>
                    <a:cubicBezTo>
                      <a:pt x="15" y="17"/>
                      <a:pt x="13" y="20"/>
                      <a:pt x="12" y="21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3"/>
                      <a:pt x="11" y="21"/>
                    </a:cubicBezTo>
                    <a:cubicBezTo>
                      <a:pt x="12" y="19"/>
                      <a:pt x="14" y="16"/>
                      <a:pt x="15" y="13"/>
                    </a:cubicBezTo>
                    <a:cubicBezTo>
                      <a:pt x="17" y="11"/>
                      <a:pt x="19" y="8"/>
                      <a:pt x="20" y="6"/>
                    </a:cubicBezTo>
                    <a:cubicBezTo>
                      <a:pt x="21" y="6"/>
                      <a:pt x="21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Freeform 168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169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Freeform 170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0 w 11"/>
                  <a:gd name="T5" fmla="*/ 0 h 21"/>
                  <a:gd name="T6" fmla="*/ 2 w 11"/>
                  <a:gd name="T7" fmla="*/ 4 h 21"/>
                  <a:gd name="T8" fmla="*/ 5 w 11"/>
                  <a:gd name="T9" fmla="*/ 11 h 21"/>
                  <a:gd name="T10" fmla="*/ 9 w 11"/>
                  <a:gd name="T11" fmla="*/ 18 h 21"/>
                  <a:gd name="T12" fmla="*/ 11 w 11"/>
                  <a:gd name="T13" fmla="*/ 21 h 21"/>
                  <a:gd name="T14" fmla="*/ 11 w 11"/>
                  <a:gd name="T15" fmla="*/ 20 h 21"/>
                  <a:gd name="T16" fmla="*/ 10 w 11"/>
                  <a:gd name="T17" fmla="*/ 18 h 21"/>
                  <a:gd name="T18" fmla="*/ 6 w 11"/>
                  <a:gd name="T19" fmla="*/ 10 h 21"/>
                  <a:gd name="T20" fmla="*/ 2 w 11"/>
                  <a:gd name="T21" fmla="*/ 3 h 21"/>
                  <a:gd name="T22" fmla="*/ 0 w 1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4"/>
                    </a:cubicBezTo>
                    <a:cubicBezTo>
                      <a:pt x="2" y="6"/>
                      <a:pt x="4" y="8"/>
                      <a:pt x="5" y="11"/>
                    </a:cubicBezTo>
                    <a:cubicBezTo>
                      <a:pt x="6" y="14"/>
                      <a:pt x="8" y="16"/>
                      <a:pt x="9" y="18"/>
                    </a:cubicBezTo>
                    <a:cubicBezTo>
                      <a:pt x="10" y="19"/>
                      <a:pt x="10" y="20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4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171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Freeform 172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Freeform 173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4 w 25"/>
                  <a:gd name="T1" fmla="*/ 0 h 2"/>
                  <a:gd name="T2" fmla="*/ 0 w 25"/>
                  <a:gd name="T3" fmla="*/ 0 h 2"/>
                  <a:gd name="T4" fmla="*/ 0 w 25"/>
                  <a:gd name="T5" fmla="*/ 0 h 2"/>
                  <a:gd name="T6" fmla="*/ 0 w 25"/>
                  <a:gd name="T7" fmla="*/ 0 h 2"/>
                  <a:gd name="T8" fmla="*/ 4 w 25"/>
                  <a:gd name="T9" fmla="*/ 1 h 2"/>
                  <a:gd name="T10" fmla="*/ 13 w 25"/>
                  <a:gd name="T11" fmla="*/ 2 h 2"/>
                  <a:gd name="T12" fmla="*/ 21 w 25"/>
                  <a:gd name="T13" fmla="*/ 2 h 2"/>
                  <a:gd name="T14" fmla="*/ 21 w 25"/>
                  <a:gd name="T15" fmla="*/ 2 h 2"/>
                  <a:gd name="T16" fmla="*/ 22 w 25"/>
                  <a:gd name="T17" fmla="*/ 2 h 2"/>
                  <a:gd name="T18" fmla="*/ 25 w 25"/>
                  <a:gd name="T19" fmla="*/ 2 h 2"/>
                  <a:gd name="T20" fmla="*/ 25 w 25"/>
                  <a:gd name="T21" fmla="*/ 2 h 2"/>
                  <a:gd name="T22" fmla="*/ 25 w 25"/>
                  <a:gd name="T23" fmla="*/ 2 h 2"/>
                  <a:gd name="T24" fmla="*/ 22 w 25"/>
                  <a:gd name="T25" fmla="*/ 1 h 2"/>
                  <a:gd name="T26" fmla="*/ 13 w 25"/>
                  <a:gd name="T27" fmla="*/ 0 h 2"/>
                  <a:gd name="T28" fmla="*/ 4 w 2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">
                    <a:moveTo>
                      <a:pt x="4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9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6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174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175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176"/>
              <p:cNvSpPr>
                <a:spLocks noEditPoints="1"/>
              </p:cNvSpPr>
              <p:nvPr/>
            </p:nvSpPr>
            <p:spPr bwMode="auto">
              <a:xfrm>
                <a:off x="2192338" y="5100638"/>
                <a:ext cx="88900" cy="128588"/>
              </a:xfrm>
              <a:custGeom>
                <a:avLst/>
                <a:gdLst>
                  <a:gd name="T0" fmla="*/ 0 w 13"/>
                  <a:gd name="T1" fmla="*/ 19 h 19"/>
                  <a:gd name="T2" fmla="*/ 0 w 13"/>
                  <a:gd name="T3" fmla="*/ 19 h 19"/>
                  <a:gd name="T4" fmla="*/ 0 w 13"/>
                  <a:gd name="T5" fmla="*/ 19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9 h 19"/>
                  <a:gd name="T12" fmla="*/ 0 w 13"/>
                  <a:gd name="T13" fmla="*/ 19 h 19"/>
                  <a:gd name="T14" fmla="*/ 13 w 13"/>
                  <a:gd name="T15" fmla="*/ 0 h 19"/>
                  <a:gd name="T16" fmla="*/ 11 w 13"/>
                  <a:gd name="T17" fmla="*/ 1 h 19"/>
                  <a:gd name="T18" fmla="*/ 6 w 13"/>
                  <a:gd name="T19" fmla="*/ 8 h 19"/>
                  <a:gd name="T20" fmla="*/ 2 w 13"/>
                  <a:gd name="T21" fmla="*/ 16 h 19"/>
                  <a:gd name="T22" fmla="*/ 0 w 13"/>
                  <a:gd name="T23" fmla="*/ 19 h 19"/>
                  <a:gd name="T24" fmla="*/ 0 w 13"/>
                  <a:gd name="T25" fmla="*/ 19 h 19"/>
                  <a:gd name="T26" fmla="*/ 0 w 13"/>
                  <a:gd name="T27" fmla="*/ 19 h 19"/>
                  <a:gd name="T28" fmla="*/ 3 w 13"/>
                  <a:gd name="T29" fmla="*/ 16 h 19"/>
                  <a:gd name="T30" fmla="*/ 8 w 13"/>
                  <a:gd name="T31" fmla="*/ 9 h 19"/>
                  <a:gd name="T32" fmla="*/ 13 w 13"/>
                  <a:gd name="T33" fmla="*/ 2 h 19"/>
                  <a:gd name="T34" fmla="*/ 13 w 13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13" y="0"/>
                    </a:moveTo>
                    <a:cubicBezTo>
                      <a:pt x="12" y="0"/>
                      <a:pt x="12" y="1"/>
                      <a:pt x="11" y="1"/>
                    </a:cubicBezTo>
                    <a:cubicBezTo>
                      <a:pt x="10" y="3"/>
                      <a:pt x="8" y="6"/>
                      <a:pt x="6" y="8"/>
                    </a:cubicBezTo>
                    <a:cubicBezTo>
                      <a:pt x="5" y="11"/>
                      <a:pt x="3" y="14"/>
                      <a:pt x="2" y="16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8"/>
                      <a:pt x="3" y="16"/>
                    </a:cubicBezTo>
                    <a:cubicBezTo>
                      <a:pt x="4" y="15"/>
                      <a:pt x="6" y="12"/>
                      <a:pt x="8" y="9"/>
                    </a:cubicBezTo>
                    <a:cubicBezTo>
                      <a:pt x="10" y="7"/>
                      <a:pt x="12" y="4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177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0 w 22"/>
                  <a:gd name="T5" fmla="*/ 10 h 150"/>
                  <a:gd name="T6" fmla="*/ 3 w 22"/>
                  <a:gd name="T7" fmla="*/ 66 h 150"/>
                  <a:gd name="T8" fmla="*/ 3 w 22"/>
                  <a:gd name="T9" fmla="*/ 76 h 150"/>
                  <a:gd name="T10" fmla="*/ 3 w 22"/>
                  <a:gd name="T11" fmla="*/ 76 h 150"/>
                  <a:gd name="T12" fmla="*/ 3 w 22"/>
                  <a:gd name="T13" fmla="*/ 86 h 150"/>
                  <a:gd name="T14" fmla="*/ 2 w 22"/>
                  <a:gd name="T15" fmla="*/ 94 h 150"/>
                  <a:gd name="T16" fmla="*/ 2 w 22"/>
                  <a:gd name="T17" fmla="*/ 106 h 150"/>
                  <a:gd name="T18" fmla="*/ 2 w 22"/>
                  <a:gd name="T19" fmla="*/ 107 h 150"/>
                  <a:gd name="T20" fmla="*/ 1 w 22"/>
                  <a:gd name="T21" fmla="*/ 112 h 150"/>
                  <a:gd name="T22" fmla="*/ 1 w 22"/>
                  <a:gd name="T23" fmla="*/ 116 h 150"/>
                  <a:gd name="T24" fmla="*/ 11 w 22"/>
                  <a:gd name="T25" fmla="*/ 118 h 150"/>
                  <a:gd name="T26" fmla="*/ 12 w 22"/>
                  <a:gd name="T27" fmla="*/ 119 h 150"/>
                  <a:gd name="T28" fmla="*/ 11 w 22"/>
                  <a:gd name="T29" fmla="*/ 119 h 150"/>
                  <a:gd name="T30" fmla="*/ 1 w 22"/>
                  <a:gd name="T31" fmla="*/ 121 h 150"/>
                  <a:gd name="T32" fmla="*/ 1 w 22"/>
                  <a:gd name="T33" fmla="*/ 122 h 150"/>
                  <a:gd name="T34" fmla="*/ 1 w 22"/>
                  <a:gd name="T35" fmla="*/ 124 h 150"/>
                  <a:gd name="T36" fmla="*/ 0 w 22"/>
                  <a:gd name="T37" fmla="*/ 132 h 150"/>
                  <a:gd name="T38" fmla="*/ 17 w 22"/>
                  <a:gd name="T39" fmla="*/ 134 h 150"/>
                  <a:gd name="T40" fmla="*/ 17 w 22"/>
                  <a:gd name="T41" fmla="*/ 134 h 150"/>
                  <a:gd name="T42" fmla="*/ 17 w 22"/>
                  <a:gd name="T43" fmla="*/ 135 h 150"/>
                  <a:gd name="T44" fmla="*/ 0 w 22"/>
                  <a:gd name="T45" fmla="*/ 137 h 150"/>
                  <a:gd name="T46" fmla="*/ 0 w 22"/>
                  <a:gd name="T47" fmla="*/ 140 h 150"/>
                  <a:gd name="T48" fmla="*/ 5 w 22"/>
                  <a:gd name="T49" fmla="*/ 150 h 150"/>
                  <a:gd name="T50" fmla="*/ 17 w 22"/>
                  <a:gd name="T51" fmla="*/ 150 h 150"/>
                  <a:gd name="T52" fmla="*/ 22 w 22"/>
                  <a:gd name="T53" fmla="*/ 140 h 150"/>
                  <a:gd name="T54" fmla="*/ 21 w 22"/>
                  <a:gd name="T55" fmla="*/ 86 h 150"/>
                  <a:gd name="T56" fmla="*/ 21 w 22"/>
                  <a:gd name="T57" fmla="*/ 75 h 150"/>
                  <a:gd name="T58" fmla="*/ 21 w 22"/>
                  <a:gd name="T59" fmla="*/ 75 h 150"/>
                  <a:gd name="T60" fmla="*/ 21 w 22"/>
                  <a:gd name="T61" fmla="*/ 64 h 150"/>
                  <a:gd name="T62" fmla="*/ 22 w 22"/>
                  <a:gd name="T63" fmla="*/ 10 h 150"/>
                  <a:gd name="T64" fmla="*/ 17 w 22"/>
                  <a:gd name="T6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9"/>
                      <a:pt x="3" y="72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9"/>
                      <a:pt x="3" y="82"/>
                      <a:pt x="3" y="86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7"/>
                      <a:pt x="2" y="107"/>
                      <a:pt x="2" y="107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8"/>
                      <a:pt x="12" y="118"/>
                      <a:pt x="12" y="119"/>
                    </a:cubicBezTo>
                    <a:cubicBezTo>
                      <a:pt x="12" y="119"/>
                      <a:pt x="11" y="119"/>
                      <a:pt x="11" y="119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5"/>
                      <a:pt x="17" y="135"/>
                      <a:pt x="17" y="1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2"/>
                      <a:pt x="21" y="78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1"/>
                      <a:pt x="21" y="67"/>
                      <a:pt x="21" y="64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178"/>
              <p:cNvSpPr>
                <a:spLocks/>
              </p:cNvSpPr>
              <p:nvPr/>
            </p:nvSpPr>
            <p:spPr bwMode="auto">
              <a:xfrm>
                <a:off x="2281238" y="5059363"/>
                <a:ext cx="73025" cy="34925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1 h 5"/>
                  <a:gd name="T4" fmla="*/ 0 w 11"/>
                  <a:gd name="T5" fmla="*/ 5 h 5"/>
                  <a:gd name="T6" fmla="*/ 10 w 11"/>
                  <a:gd name="T7" fmla="*/ 3 h 5"/>
                  <a:gd name="T8" fmla="*/ 11 w 11"/>
                  <a:gd name="T9" fmla="*/ 3 h 5"/>
                  <a:gd name="T10" fmla="*/ 10 w 11"/>
                  <a:gd name="T11" fmla="*/ 2 h 5"/>
                  <a:gd name="T12" fmla="*/ 0 w 1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179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Freeform 180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181"/>
              <p:cNvSpPr>
                <a:spLocks noEditPoints="1"/>
              </p:cNvSpPr>
              <p:nvPr/>
            </p:nvSpPr>
            <p:spPr bwMode="auto">
              <a:xfrm>
                <a:off x="2132013" y="5527676"/>
                <a:ext cx="161925" cy="739775"/>
              </a:xfrm>
              <a:custGeom>
                <a:avLst/>
                <a:gdLst>
                  <a:gd name="T0" fmla="*/ 0 w 24"/>
                  <a:gd name="T1" fmla="*/ 69 h 109"/>
                  <a:gd name="T2" fmla="*/ 0 w 24"/>
                  <a:gd name="T3" fmla="*/ 69 h 109"/>
                  <a:gd name="T4" fmla="*/ 0 w 24"/>
                  <a:gd name="T5" fmla="*/ 69 h 109"/>
                  <a:gd name="T6" fmla="*/ 0 w 24"/>
                  <a:gd name="T7" fmla="*/ 69 h 109"/>
                  <a:gd name="T8" fmla="*/ 0 w 24"/>
                  <a:gd name="T9" fmla="*/ 69 h 109"/>
                  <a:gd name="T10" fmla="*/ 0 w 24"/>
                  <a:gd name="T11" fmla="*/ 69 h 109"/>
                  <a:gd name="T12" fmla="*/ 0 w 24"/>
                  <a:gd name="T13" fmla="*/ 69 h 109"/>
                  <a:gd name="T14" fmla="*/ 0 w 24"/>
                  <a:gd name="T15" fmla="*/ 69 h 109"/>
                  <a:gd name="T16" fmla="*/ 0 w 24"/>
                  <a:gd name="T17" fmla="*/ 69 h 109"/>
                  <a:gd name="T18" fmla="*/ 1 w 24"/>
                  <a:gd name="T19" fmla="*/ 69 h 109"/>
                  <a:gd name="T20" fmla="*/ 0 w 24"/>
                  <a:gd name="T21" fmla="*/ 69 h 109"/>
                  <a:gd name="T22" fmla="*/ 1 w 24"/>
                  <a:gd name="T23" fmla="*/ 69 h 109"/>
                  <a:gd name="T24" fmla="*/ 1 w 24"/>
                  <a:gd name="T25" fmla="*/ 69 h 109"/>
                  <a:gd name="T26" fmla="*/ 1 w 24"/>
                  <a:gd name="T27" fmla="*/ 69 h 109"/>
                  <a:gd name="T28" fmla="*/ 1 w 24"/>
                  <a:gd name="T29" fmla="*/ 69 h 109"/>
                  <a:gd name="T30" fmla="*/ 1 w 24"/>
                  <a:gd name="T31" fmla="*/ 69 h 109"/>
                  <a:gd name="T32" fmla="*/ 1 w 24"/>
                  <a:gd name="T33" fmla="*/ 69 h 109"/>
                  <a:gd name="T34" fmla="*/ 1 w 24"/>
                  <a:gd name="T35" fmla="*/ 69 h 109"/>
                  <a:gd name="T36" fmla="*/ 1 w 24"/>
                  <a:gd name="T37" fmla="*/ 69 h 109"/>
                  <a:gd name="T38" fmla="*/ 1 w 24"/>
                  <a:gd name="T39" fmla="*/ 69 h 109"/>
                  <a:gd name="T40" fmla="*/ 1 w 24"/>
                  <a:gd name="T41" fmla="*/ 69 h 109"/>
                  <a:gd name="T42" fmla="*/ 1 w 24"/>
                  <a:gd name="T43" fmla="*/ 69 h 109"/>
                  <a:gd name="T44" fmla="*/ 1 w 24"/>
                  <a:gd name="T45" fmla="*/ 69 h 109"/>
                  <a:gd name="T46" fmla="*/ 1 w 24"/>
                  <a:gd name="T47" fmla="*/ 69 h 109"/>
                  <a:gd name="T48" fmla="*/ 1 w 24"/>
                  <a:gd name="T49" fmla="*/ 69 h 109"/>
                  <a:gd name="T50" fmla="*/ 1 w 24"/>
                  <a:gd name="T51" fmla="*/ 69 h 109"/>
                  <a:gd name="T52" fmla="*/ 1 w 24"/>
                  <a:gd name="T53" fmla="*/ 69 h 109"/>
                  <a:gd name="T54" fmla="*/ 1 w 24"/>
                  <a:gd name="T55" fmla="*/ 69 h 109"/>
                  <a:gd name="T56" fmla="*/ 1 w 24"/>
                  <a:gd name="T57" fmla="*/ 69 h 109"/>
                  <a:gd name="T58" fmla="*/ 1 w 24"/>
                  <a:gd name="T59" fmla="*/ 69 h 109"/>
                  <a:gd name="T60" fmla="*/ 2 w 24"/>
                  <a:gd name="T61" fmla="*/ 69 h 109"/>
                  <a:gd name="T62" fmla="*/ 2 w 24"/>
                  <a:gd name="T63" fmla="*/ 69 h 109"/>
                  <a:gd name="T64" fmla="*/ 2 w 24"/>
                  <a:gd name="T65" fmla="*/ 69 h 109"/>
                  <a:gd name="T66" fmla="*/ 2 w 24"/>
                  <a:gd name="T67" fmla="*/ 69 h 109"/>
                  <a:gd name="T68" fmla="*/ 2 w 24"/>
                  <a:gd name="T69" fmla="*/ 69 h 109"/>
                  <a:gd name="T70" fmla="*/ 2 w 24"/>
                  <a:gd name="T71" fmla="*/ 69 h 109"/>
                  <a:gd name="T72" fmla="*/ 24 w 24"/>
                  <a:gd name="T73" fmla="*/ 54 h 109"/>
                  <a:gd name="T74" fmla="*/ 24 w 24"/>
                  <a:gd name="T75" fmla="*/ 54 h 109"/>
                  <a:gd name="T76" fmla="*/ 24 w 24"/>
                  <a:gd name="T77" fmla="*/ 54 h 109"/>
                  <a:gd name="T78" fmla="*/ 21 w 24"/>
                  <a:gd name="T79" fmla="*/ 109 h 109"/>
                  <a:gd name="T80" fmla="*/ 21 w 24"/>
                  <a:gd name="T81" fmla="*/ 109 h 109"/>
                  <a:gd name="T82" fmla="*/ 24 w 24"/>
                  <a:gd name="T83" fmla="*/ 54 h 109"/>
                  <a:gd name="T84" fmla="*/ 24 w 24"/>
                  <a:gd name="T85" fmla="*/ 54 h 109"/>
                  <a:gd name="T86" fmla="*/ 9 w 24"/>
                  <a:gd name="T87" fmla="*/ 12 h 109"/>
                  <a:gd name="T88" fmla="*/ 9 w 24"/>
                  <a:gd name="T89" fmla="*/ 12 h 109"/>
                  <a:gd name="T90" fmla="*/ 9 w 24"/>
                  <a:gd name="T91" fmla="*/ 12 h 109"/>
                  <a:gd name="T92" fmla="*/ 9 w 24"/>
                  <a:gd name="T93" fmla="*/ 0 h 109"/>
                  <a:gd name="T94" fmla="*/ 9 w 24"/>
                  <a:gd name="T95" fmla="*/ 12 h 109"/>
                  <a:gd name="T96" fmla="*/ 9 w 24"/>
                  <a:gd name="T97" fmla="*/ 0 h 109"/>
                  <a:gd name="T98" fmla="*/ 9 w 24"/>
                  <a:gd name="T99" fmla="*/ 0 h 109"/>
                  <a:gd name="T100" fmla="*/ 9 w 24"/>
                  <a:gd name="T101" fmla="*/ 0 h 109"/>
                  <a:gd name="T102" fmla="*/ 9 w 24"/>
                  <a:gd name="T103" fmla="*/ 0 h 109"/>
                  <a:gd name="T104" fmla="*/ 9 w 24"/>
                  <a:gd name="T105" fmla="*/ 0 h 109"/>
                  <a:gd name="T106" fmla="*/ 9 w 24"/>
                  <a:gd name="T107" fmla="*/ 0 h 109"/>
                  <a:gd name="T108" fmla="*/ 9 w 24"/>
                  <a:gd name="T109" fmla="*/ 0 h 109"/>
                  <a:gd name="T110" fmla="*/ 9 w 24"/>
                  <a:gd name="T111" fmla="*/ 0 h 109"/>
                  <a:gd name="T112" fmla="*/ 9 w 24"/>
                  <a:gd name="T113" fmla="*/ 0 h 109"/>
                  <a:gd name="T114" fmla="*/ 9 w 24"/>
                  <a:gd name="T115" fmla="*/ 0 h 109"/>
                  <a:gd name="T116" fmla="*/ 9 w 24"/>
                  <a:gd name="T117" fmla="*/ 0 h 109"/>
                  <a:gd name="T118" fmla="*/ 9 w 24"/>
                  <a:gd name="T119" fmla="*/ 0 h 109"/>
                  <a:gd name="T120" fmla="*/ 9 w 24"/>
                  <a:gd name="T12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09"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0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4" y="54"/>
                    </a:move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9" y="0"/>
                    </a:moveTo>
                    <a:cubicBezTo>
                      <a:pt x="8" y="5"/>
                      <a:pt x="8" y="9"/>
                      <a:pt x="9" y="12"/>
                    </a:cubicBezTo>
                    <a:cubicBezTo>
                      <a:pt x="8" y="9"/>
                      <a:pt x="8" y="5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Freeform 182"/>
              <p:cNvSpPr>
                <a:spLocks/>
              </p:cNvSpPr>
              <p:nvPr/>
            </p:nvSpPr>
            <p:spPr bwMode="auto">
              <a:xfrm>
                <a:off x="2185988" y="5527676"/>
                <a:ext cx="107950" cy="238125"/>
              </a:xfrm>
              <a:custGeom>
                <a:avLst/>
                <a:gdLst>
                  <a:gd name="T0" fmla="*/ 1 w 16"/>
                  <a:gd name="T1" fmla="*/ 0 h 35"/>
                  <a:gd name="T2" fmla="*/ 1 w 16"/>
                  <a:gd name="T3" fmla="*/ 0 h 35"/>
                  <a:gd name="T4" fmla="*/ 1 w 16"/>
                  <a:gd name="T5" fmla="*/ 0 h 35"/>
                  <a:gd name="T6" fmla="*/ 1 w 16"/>
                  <a:gd name="T7" fmla="*/ 0 h 35"/>
                  <a:gd name="T8" fmla="*/ 1 w 16"/>
                  <a:gd name="T9" fmla="*/ 0 h 35"/>
                  <a:gd name="T10" fmla="*/ 1 w 16"/>
                  <a:gd name="T11" fmla="*/ 0 h 35"/>
                  <a:gd name="T12" fmla="*/ 1 w 16"/>
                  <a:gd name="T13" fmla="*/ 0 h 35"/>
                  <a:gd name="T14" fmla="*/ 1 w 16"/>
                  <a:gd name="T15" fmla="*/ 0 h 35"/>
                  <a:gd name="T16" fmla="*/ 1 w 16"/>
                  <a:gd name="T17" fmla="*/ 0 h 35"/>
                  <a:gd name="T18" fmla="*/ 1 w 16"/>
                  <a:gd name="T19" fmla="*/ 0 h 35"/>
                  <a:gd name="T20" fmla="*/ 1 w 16"/>
                  <a:gd name="T21" fmla="*/ 0 h 35"/>
                  <a:gd name="T22" fmla="*/ 1 w 16"/>
                  <a:gd name="T23" fmla="*/ 12 h 35"/>
                  <a:gd name="T24" fmla="*/ 1 w 16"/>
                  <a:gd name="T25" fmla="*/ 12 h 35"/>
                  <a:gd name="T26" fmla="*/ 1 w 16"/>
                  <a:gd name="T27" fmla="*/ 12 h 35"/>
                  <a:gd name="T28" fmla="*/ 11 w 16"/>
                  <a:gd name="T29" fmla="*/ 32 h 35"/>
                  <a:gd name="T30" fmla="*/ 16 w 16"/>
                  <a:gd name="T31" fmla="*/ 35 h 35"/>
                  <a:gd name="T32" fmla="*/ 16 w 16"/>
                  <a:gd name="T33" fmla="*/ 34 h 35"/>
                  <a:gd name="T34" fmla="*/ 15 w 16"/>
                  <a:gd name="T35" fmla="*/ 29 h 35"/>
                  <a:gd name="T36" fmla="*/ 14 w 16"/>
                  <a:gd name="T37" fmla="*/ 26 h 35"/>
                  <a:gd name="T38" fmla="*/ 10 w 16"/>
                  <a:gd name="T39" fmla="*/ 19 h 35"/>
                  <a:gd name="T40" fmla="*/ 6 w 16"/>
                  <a:gd name="T41" fmla="*/ 12 h 35"/>
                  <a:gd name="T42" fmla="*/ 5 w 16"/>
                  <a:gd name="T43" fmla="*/ 8 h 35"/>
                  <a:gd name="T44" fmla="*/ 5 w 16"/>
                  <a:gd name="T45" fmla="*/ 8 h 35"/>
                  <a:gd name="T46" fmla="*/ 5 w 16"/>
                  <a:gd name="T47" fmla="*/ 8 h 35"/>
                  <a:gd name="T48" fmla="*/ 7 w 16"/>
                  <a:gd name="T49" fmla="*/ 11 h 35"/>
                  <a:gd name="T50" fmla="*/ 11 w 16"/>
                  <a:gd name="T51" fmla="*/ 18 h 35"/>
                  <a:gd name="T52" fmla="*/ 15 w 16"/>
                  <a:gd name="T53" fmla="*/ 26 h 35"/>
                  <a:gd name="T54" fmla="*/ 15 w 16"/>
                  <a:gd name="T55" fmla="*/ 28 h 35"/>
                  <a:gd name="T56" fmla="*/ 15 w 16"/>
                  <a:gd name="T57" fmla="*/ 13 h 35"/>
                  <a:gd name="T58" fmla="*/ 1 w 16"/>
                  <a:gd name="T59" fmla="*/ 0 h 35"/>
                  <a:gd name="T60" fmla="*/ 1 w 16"/>
                  <a:gd name="T6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22"/>
                      <a:pt x="6" y="28"/>
                      <a:pt x="11" y="32"/>
                    </a:cubicBezTo>
                    <a:cubicBezTo>
                      <a:pt x="12" y="33"/>
                      <a:pt x="14" y="34"/>
                      <a:pt x="16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4" y="27"/>
                      <a:pt x="14" y="26"/>
                    </a:cubicBezTo>
                    <a:cubicBezTo>
                      <a:pt x="12" y="24"/>
                      <a:pt x="11" y="22"/>
                      <a:pt x="10" y="19"/>
                    </a:cubicBezTo>
                    <a:cubicBezTo>
                      <a:pt x="8" y="16"/>
                      <a:pt x="7" y="14"/>
                      <a:pt x="6" y="12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9"/>
                      <a:pt x="7" y="11"/>
                    </a:cubicBezTo>
                    <a:cubicBezTo>
                      <a:pt x="8" y="13"/>
                      <a:pt x="10" y="16"/>
                      <a:pt x="11" y="18"/>
                    </a:cubicBezTo>
                    <a:cubicBezTo>
                      <a:pt x="13" y="21"/>
                      <a:pt x="14" y="24"/>
                      <a:pt x="15" y="26"/>
                    </a:cubicBezTo>
                    <a:cubicBezTo>
                      <a:pt x="15" y="26"/>
                      <a:pt x="15" y="27"/>
                      <a:pt x="15" y="28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9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Freeform 183"/>
              <p:cNvSpPr>
                <a:spLocks noEditPoints="1"/>
              </p:cNvSpPr>
              <p:nvPr/>
            </p:nvSpPr>
            <p:spPr bwMode="auto">
              <a:xfrm>
                <a:off x="2030413" y="5724526"/>
                <a:ext cx="263525" cy="101600"/>
              </a:xfrm>
              <a:custGeom>
                <a:avLst/>
                <a:gdLst>
                  <a:gd name="T0" fmla="*/ 10 w 39"/>
                  <a:gd name="T1" fmla="*/ 6 h 15"/>
                  <a:gd name="T2" fmla="*/ 10 w 39"/>
                  <a:gd name="T3" fmla="*/ 6 h 15"/>
                  <a:gd name="T4" fmla="*/ 15 w 39"/>
                  <a:gd name="T5" fmla="*/ 6 h 15"/>
                  <a:gd name="T6" fmla="*/ 23 w 39"/>
                  <a:gd name="T7" fmla="*/ 6 h 15"/>
                  <a:gd name="T8" fmla="*/ 32 w 39"/>
                  <a:gd name="T9" fmla="*/ 7 h 15"/>
                  <a:gd name="T10" fmla="*/ 36 w 39"/>
                  <a:gd name="T11" fmla="*/ 8 h 15"/>
                  <a:gd name="T12" fmla="*/ 36 w 39"/>
                  <a:gd name="T13" fmla="*/ 8 h 15"/>
                  <a:gd name="T14" fmla="*/ 32 w 39"/>
                  <a:gd name="T15" fmla="*/ 8 h 15"/>
                  <a:gd name="T16" fmla="*/ 32 w 39"/>
                  <a:gd name="T17" fmla="*/ 8 h 15"/>
                  <a:gd name="T18" fmla="*/ 32 w 39"/>
                  <a:gd name="T19" fmla="*/ 8 h 15"/>
                  <a:gd name="T20" fmla="*/ 23 w 39"/>
                  <a:gd name="T21" fmla="*/ 8 h 15"/>
                  <a:gd name="T22" fmla="*/ 14 w 39"/>
                  <a:gd name="T23" fmla="*/ 7 h 15"/>
                  <a:gd name="T24" fmla="*/ 10 w 39"/>
                  <a:gd name="T25" fmla="*/ 6 h 15"/>
                  <a:gd name="T26" fmla="*/ 10 w 39"/>
                  <a:gd name="T27" fmla="*/ 6 h 15"/>
                  <a:gd name="T28" fmla="*/ 19 w 39"/>
                  <a:gd name="T29" fmla="*/ 0 h 15"/>
                  <a:gd name="T30" fmla="*/ 0 w 39"/>
                  <a:gd name="T31" fmla="*/ 5 h 15"/>
                  <a:gd name="T32" fmla="*/ 0 w 39"/>
                  <a:gd name="T33" fmla="*/ 5 h 15"/>
                  <a:gd name="T34" fmla="*/ 25 w 39"/>
                  <a:gd name="T35" fmla="*/ 15 h 15"/>
                  <a:gd name="T36" fmla="*/ 31 w 39"/>
                  <a:gd name="T37" fmla="*/ 14 h 15"/>
                  <a:gd name="T38" fmla="*/ 39 w 39"/>
                  <a:gd name="T39" fmla="*/ 10 h 15"/>
                  <a:gd name="T40" fmla="*/ 39 w 39"/>
                  <a:gd name="T41" fmla="*/ 6 h 15"/>
                  <a:gd name="T42" fmla="*/ 34 w 39"/>
                  <a:gd name="T43" fmla="*/ 3 h 15"/>
                  <a:gd name="T44" fmla="*/ 34 w 39"/>
                  <a:gd name="T45" fmla="*/ 3 h 15"/>
                  <a:gd name="T46" fmla="*/ 19 w 39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5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7" y="6"/>
                      <a:pt x="30" y="7"/>
                      <a:pt x="32" y="7"/>
                    </a:cubicBezTo>
                    <a:cubicBezTo>
                      <a:pt x="35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13"/>
                      <a:pt x="18" y="15"/>
                      <a:pt x="25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3" y="13"/>
                      <a:pt x="36" y="11"/>
                      <a:pt x="39" y="10"/>
                    </a:cubicBezTo>
                    <a:cubicBezTo>
                      <a:pt x="39" y="8"/>
                      <a:pt x="39" y="7"/>
                      <a:pt x="39" y="6"/>
                    </a:cubicBezTo>
                    <a:cubicBezTo>
                      <a:pt x="37" y="5"/>
                      <a:pt x="35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29" y="1"/>
                      <a:pt x="24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184"/>
              <p:cNvSpPr>
                <a:spLocks noEditPoints="1"/>
              </p:cNvSpPr>
              <p:nvPr/>
            </p:nvSpPr>
            <p:spPr bwMode="auto">
              <a:xfrm>
                <a:off x="2132013" y="5792788"/>
                <a:ext cx="161925" cy="203200"/>
              </a:xfrm>
              <a:custGeom>
                <a:avLst/>
                <a:gdLst>
                  <a:gd name="T0" fmla="*/ 10 w 24"/>
                  <a:gd name="T1" fmla="*/ 24 h 30"/>
                  <a:gd name="T2" fmla="*/ 10 w 24"/>
                  <a:gd name="T3" fmla="*/ 24 h 30"/>
                  <a:gd name="T4" fmla="*/ 10 w 24"/>
                  <a:gd name="T5" fmla="*/ 24 h 30"/>
                  <a:gd name="T6" fmla="*/ 10 w 24"/>
                  <a:gd name="T7" fmla="*/ 24 h 30"/>
                  <a:gd name="T8" fmla="*/ 24 w 24"/>
                  <a:gd name="T9" fmla="*/ 0 h 30"/>
                  <a:gd name="T10" fmla="*/ 16 w 24"/>
                  <a:gd name="T11" fmla="*/ 4 h 30"/>
                  <a:gd name="T12" fmla="*/ 16 w 24"/>
                  <a:gd name="T13" fmla="*/ 4 h 30"/>
                  <a:gd name="T14" fmla="*/ 0 w 24"/>
                  <a:gd name="T15" fmla="*/ 30 h 30"/>
                  <a:gd name="T16" fmla="*/ 0 w 24"/>
                  <a:gd name="T17" fmla="*/ 30 h 30"/>
                  <a:gd name="T18" fmla="*/ 0 w 24"/>
                  <a:gd name="T19" fmla="*/ 30 h 30"/>
                  <a:gd name="T20" fmla="*/ 0 w 24"/>
                  <a:gd name="T21" fmla="*/ 30 h 30"/>
                  <a:gd name="T22" fmla="*/ 0 w 24"/>
                  <a:gd name="T23" fmla="*/ 30 h 30"/>
                  <a:gd name="T24" fmla="*/ 0 w 24"/>
                  <a:gd name="T25" fmla="*/ 30 h 30"/>
                  <a:gd name="T26" fmla="*/ 0 w 24"/>
                  <a:gd name="T27" fmla="*/ 30 h 30"/>
                  <a:gd name="T28" fmla="*/ 0 w 24"/>
                  <a:gd name="T29" fmla="*/ 30 h 30"/>
                  <a:gd name="T30" fmla="*/ 1 w 24"/>
                  <a:gd name="T31" fmla="*/ 30 h 30"/>
                  <a:gd name="T32" fmla="*/ 1 w 24"/>
                  <a:gd name="T33" fmla="*/ 30 h 30"/>
                  <a:gd name="T34" fmla="*/ 1 w 24"/>
                  <a:gd name="T35" fmla="*/ 30 h 30"/>
                  <a:gd name="T36" fmla="*/ 1 w 24"/>
                  <a:gd name="T37" fmla="*/ 30 h 30"/>
                  <a:gd name="T38" fmla="*/ 1 w 24"/>
                  <a:gd name="T39" fmla="*/ 30 h 30"/>
                  <a:gd name="T40" fmla="*/ 1 w 24"/>
                  <a:gd name="T41" fmla="*/ 30 h 30"/>
                  <a:gd name="T42" fmla="*/ 1 w 24"/>
                  <a:gd name="T43" fmla="*/ 30 h 30"/>
                  <a:gd name="T44" fmla="*/ 1 w 24"/>
                  <a:gd name="T45" fmla="*/ 30 h 30"/>
                  <a:gd name="T46" fmla="*/ 1 w 24"/>
                  <a:gd name="T47" fmla="*/ 30 h 30"/>
                  <a:gd name="T48" fmla="*/ 1 w 24"/>
                  <a:gd name="T49" fmla="*/ 30 h 30"/>
                  <a:gd name="T50" fmla="*/ 1 w 24"/>
                  <a:gd name="T51" fmla="*/ 30 h 30"/>
                  <a:gd name="T52" fmla="*/ 1 w 24"/>
                  <a:gd name="T53" fmla="*/ 30 h 30"/>
                  <a:gd name="T54" fmla="*/ 1 w 24"/>
                  <a:gd name="T55" fmla="*/ 30 h 30"/>
                  <a:gd name="T56" fmla="*/ 2 w 24"/>
                  <a:gd name="T57" fmla="*/ 30 h 30"/>
                  <a:gd name="T58" fmla="*/ 2 w 24"/>
                  <a:gd name="T59" fmla="*/ 30 h 30"/>
                  <a:gd name="T60" fmla="*/ 2 w 24"/>
                  <a:gd name="T61" fmla="*/ 30 h 30"/>
                  <a:gd name="T62" fmla="*/ 2 w 24"/>
                  <a:gd name="T63" fmla="*/ 30 h 30"/>
                  <a:gd name="T64" fmla="*/ 24 w 24"/>
                  <a:gd name="T65" fmla="*/ 15 h 30"/>
                  <a:gd name="T66" fmla="*/ 24 w 24"/>
                  <a:gd name="T67" fmla="*/ 15 h 30"/>
                  <a:gd name="T68" fmla="*/ 24 w 24"/>
                  <a:gd name="T69" fmla="*/ 15 h 30"/>
                  <a:gd name="T70" fmla="*/ 24 w 24"/>
                  <a:gd name="T71" fmla="*/ 5 h 30"/>
                  <a:gd name="T72" fmla="*/ 24 w 24"/>
                  <a:gd name="T73" fmla="*/ 4 h 30"/>
                  <a:gd name="T74" fmla="*/ 23 w 24"/>
                  <a:gd name="T75" fmla="*/ 7 h 30"/>
                  <a:gd name="T76" fmla="*/ 18 w 24"/>
                  <a:gd name="T77" fmla="*/ 14 h 30"/>
                  <a:gd name="T78" fmla="*/ 12 w 24"/>
                  <a:gd name="T79" fmla="*/ 21 h 30"/>
                  <a:gd name="T80" fmla="*/ 10 w 24"/>
                  <a:gd name="T81" fmla="*/ 24 h 30"/>
                  <a:gd name="T82" fmla="*/ 10 w 24"/>
                  <a:gd name="T83" fmla="*/ 24 h 30"/>
                  <a:gd name="T84" fmla="*/ 10 w 24"/>
                  <a:gd name="T85" fmla="*/ 24 h 30"/>
                  <a:gd name="T86" fmla="*/ 10 w 24"/>
                  <a:gd name="T87" fmla="*/ 24 h 30"/>
                  <a:gd name="T88" fmla="*/ 10 w 24"/>
                  <a:gd name="T89" fmla="*/ 24 h 30"/>
                  <a:gd name="T90" fmla="*/ 10 w 24"/>
                  <a:gd name="T91" fmla="*/ 24 h 30"/>
                  <a:gd name="T92" fmla="*/ 12 w 24"/>
                  <a:gd name="T93" fmla="*/ 21 h 30"/>
                  <a:gd name="T94" fmla="*/ 16 w 24"/>
                  <a:gd name="T95" fmla="*/ 13 h 30"/>
                  <a:gd name="T96" fmla="*/ 21 w 24"/>
                  <a:gd name="T97" fmla="*/ 6 h 30"/>
                  <a:gd name="T98" fmla="*/ 24 w 24"/>
                  <a:gd name="T99" fmla="*/ 4 h 30"/>
                  <a:gd name="T100" fmla="*/ 24 w 24"/>
                  <a:gd name="T10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30">
                    <a:moveTo>
                      <a:pt x="10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moveTo>
                      <a:pt x="24" y="0"/>
                    </a:moveTo>
                    <a:cubicBezTo>
                      <a:pt x="21" y="1"/>
                      <a:pt x="18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0" y="16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3" y="26"/>
                      <a:pt x="20" y="20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2"/>
                      <a:pt x="24" y="8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5"/>
                      <a:pt x="23" y="6"/>
                      <a:pt x="23" y="7"/>
                    </a:cubicBezTo>
                    <a:cubicBezTo>
                      <a:pt x="21" y="9"/>
                      <a:pt x="20" y="12"/>
                      <a:pt x="18" y="14"/>
                    </a:cubicBezTo>
                    <a:cubicBezTo>
                      <a:pt x="16" y="17"/>
                      <a:pt x="14" y="20"/>
                      <a:pt x="12" y="21"/>
                    </a:cubicBezTo>
                    <a:cubicBezTo>
                      <a:pt x="11" y="23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3"/>
                      <a:pt x="12" y="21"/>
                    </a:cubicBezTo>
                    <a:cubicBezTo>
                      <a:pt x="13" y="19"/>
                      <a:pt x="14" y="16"/>
                      <a:pt x="16" y="13"/>
                    </a:cubicBezTo>
                    <a:cubicBezTo>
                      <a:pt x="18" y="11"/>
                      <a:pt x="20" y="8"/>
                      <a:pt x="21" y="6"/>
                    </a:cubicBezTo>
                    <a:cubicBezTo>
                      <a:pt x="22" y="5"/>
                      <a:pt x="23" y="4"/>
                      <a:pt x="24" y="4"/>
                    </a:cubicBezTo>
                    <a:cubicBezTo>
                      <a:pt x="24" y="2"/>
                      <a:pt x="24" y="1"/>
                      <a:pt x="24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185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186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" name="Freeform 187"/>
              <p:cNvSpPr>
                <a:spLocks/>
              </p:cNvSpPr>
              <p:nvPr/>
            </p:nvSpPr>
            <p:spPr bwMode="auto">
              <a:xfrm>
                <a:off x="2219325" y="5581651"/>
                <a:ext cx="68263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5 w 10"/>
                  <a:gd name="T9" fmla="*/ 11 h 21"/>
                  <a:gd name="T10" fmla="*/ 9 w 10"/>
                  <a:gd name="T11" fmla="*/ 18 h 21"/>
                  <a:gd name="T12" fmla="*/ 10 w 10"/>
                  <a:gd name="T13" fmla="*/ 21 h 21"/>
                  <a:gd name="T14" fmla="*/ 10 w 10"/>
                  <a:gd name="T15" fmla="*/ 20 h 21"/>
                  <a:gd name="T16" fmla="*/ 10 w 10"/>
                  <a:gd name="T17" fmla="*/ 18 h 21"/>
                  <a:gd name="T18" fmla="*/ 6 w 10"/>
                  <a:gd name="T19" fmla="*/ 10 h 21"/>
                  <a:gd name="T20" fmla="*/ 2 w 10"/>
                  <a:gd name="T21" fmla="*/ 3 h 21"/>
                  <a:gd name="T22" fmla="*/ 0 w 10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5" y="11"/>
                    </a:cubicBezTo>
                    <a:cubicBezTo>
                      <a:pt x="6" y="14"/>
                      <a:pt x="7" y="16"/>
                      <a:pt x="9" y="18"/>
                    </a:cubicBezTo>
                    <a:cubicBezTo>
                      <a:pt x="9" y="19"/>
                      <a:pt x="10" y="20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3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" name="Freeform 188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" name="Freeform 189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" name="Freeform 19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5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2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5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5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1"/>
                    </a:cubicBezTo>
                    <a:cubicBezTo>
                      <a:pt x="20" y="1"/>
                      <a:pt x="17" y="0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" name="Freeform 191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" name="Freeform 192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193"/>
              <p:cNvSpPr>
                <a:spLocks noEditPoints="1"/>
              </p:cNvSpPr>
              <p:nvPr/>
            </p:nvSpPr>
            <p:spPr bwMode="auto">
              <a:xfrm>
                <a:off x="2200275" y="5819776"/>
                <a:ext cx="93663" cy="136525"/>
              </a:xfrm>
              <a:custGeom>
                <a:avLst/>
                <a:gdLst>
                  <a:gd name="T0" fmla="*/ 0 w 14"/>
                  <a:gd name="T1" fmla="*/ 20 h 20"/>
                  <a:gd name="T2" fmla="*/ 0 w 14"/>
                  <a:gd name="T3" fmla="*/ 20 h 20"/>
                  <a:gd name="T4" fmla="*/ 0 w 14"/>
                  <a:gd name="T5" fmla="*/ 20 h 20"/>
                  <a:gd name="T6" fmla="*/ 0 w 14"/>
                  <a:gd name="T7" fmla="*/ 20 h 20"/>
                  <a:gd name="T8" fmla="*/ 0 w 14"/>
                  <a:gd name="T9" fmla="*/ 20 h 20"/>
                  <a:gd name="T10" fmla="*/ 0 w 14"/>
                  <a:gd name="T11" fmla="*/ 20 h 20"/>
                  <a:gd name="T12" fmla="*/ 0 w 14"/>
                  <a:gd name="T13" fmla="*/ 20 h 20"/>
                  <a:gd name="T14" fmla="*/ 14 w 14"/>
                  <a:gd name="T15" fmla="*/ 0 h 20"/>
                  <a:gd name="T16" fmla="*/ 11 w 14"/>
                  <a:gd name="T17" fmla="*/ 2 h 20"/>
                  <a:gd name="T18" fmla="*/ 6 w 14"/>
                  <a:gd name="T19" fmla="*/ 9 h 20"/>
                  <a:gd name="T20" fmla="*/ 2 w 14"/>
                  <a:gd name="T21" fmla="*/ 17 h 20"/>
                  <a:gd name="T22" fmla="*/ 0 w 14"/>
                  <a:gd name="T23" fmla="*/ 20 h 20"/>
                  <a:gd name="T24" fmla="*/ 0 w 14"/>
                  <a:gd name="T25" fmla="*/ 20 h 20"/>
                  <a:gd name="T26" fmla="*/ 0 w 14"/>
                  <a:gd name="T27" fmla="*/ 20 h 20"/>
                  <a:gd name="T28" fmla="*/ 2 w 14"/>
                  <a:gd name="T29" fmla="*/ 17 h 20"/>
                  <a:gd name="T30" fmla="*/ 8 w 14"/>
                  <a:gd name="T31" fmla="*/ 10 h 20"/>
                  <a:gd name="T32" fmla="*/ 13 w 14"/>
                  <a:gd name="T33" fmla="*/ 3 h 20"/>
                  <a:gd name="T34" fmla="*/ 14 w 14"/>
                  <a:gd name="T35" fmla="*/ 0 h 20"/>
                  <a:gd name="T36" fmla="*/ 14 w 14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14" y="0"/>
                    </a:moveTo>
                    <a:cubicBezTo>
                      <a:pt x="13" y="0"/>
                      <a:pt x="12" y="1"/>
                      <a:pt x="11" y="2"/>
                    </a:cubicBezTo>
                    <a:cubicBezTo>
                      <a:pt x="10" y="4"/>
                      <a:pt x="8" y="7"/>
                      <a:pt x="6" y="9"/>
                    </a:cubicBezTo>
                    <a:cubicBezTo>
                      <a:pt x="4" y="12"/>
                      <a:pt x="3" y="15"/>
                      <a:pt x="2" y="17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4" y="16"/>
                      <a:pt x="6" y="13"/>
                      <a:pt x="8" y="10"/>
                    </a:cubicBezTo>
                    <a:cubicBezTo>
                      <a:pt x="10" y="8"/>
                      <a:pt x="11" y="5"/>
                      <a:pt x="13" y="3"/>
                    </a:cubicBezTo>
                    <a:cubicBezTo>
                      <a:pt x="13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Freeform 194"/>
              <p:cNvSpPr>
                <a:spLocks noEditPoints="1"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2 w 22"/>
                  <a:gd name="T1" fmla="*/ 57 h 149"/>
                  <a:gd name="T2" fmla="*/ 2 w 22"/>
                  <a:gd name="T3" fmla="*/ 53 h 149"/>
                  <a:gd name="T4" fmla="*/ 13 w 22"/>
                  <a:gd name="T5" fmla="*/ 54 h 149"/>
                  <a:gd name="T6" fmla="*/ 14 w 22"/>
                  <a:gd name="T7" fmla="*/ 55 h 149"/>
                  <a:gd name="T8" fmla="*/ 13 w 22"/>
                  <a:gd name="T9" fmla="*/ 56 h 149"/>
                  <a:gd name="T10" fmla="*/ 2 w 22"/>
                  <a:gd name="T11" fmla="*/ 57 h 149"/>
                  <a:gd name="T12" fmla="*/ 17 w 22"/>
                  <a:gd name="T13" fmla="*/ 0 h 149"/>
                  <a:gd name="T14" fmla="*/ 5 w 22"/>
                  <a:gd name="T15" fmla="*/ 0 h 149"/>
                  <a:gd name="T16" fmla="*/ 0 w 22"/>
                  <a:gd name="T17" fmla="*/ 10 h 149"/>
                  <a:gd name="T18" fmla="*/ 1 w 22"/>
                  <a:gd name="T19" fmla="*/ 37 h 149"/>
                  <a:gd name="T20" fmla="*/ 7 w 22"/>
                  <a:gd name="T21" fmla="*/ 38 h 149"/>
                  <a:gd name="T22" fmla="*/ 8 w 22"/>
                  <a:gd name="T23" fmla="*/ 39 h 149"/>
                  <a:gd name="T24" fmla="*/ 7 w 22"/>
                  <a:gd name="T25" fmla="*/ 40 h 149"/>
                  <a:gd name="T26" fmla="*/ 1 w 22"/>
                  <a:gd name="T27" fmla="*/ 41 h 149"/>
                  <a:gd name="T28" fmla="*/ 2 w 22"/>
                  <a:gd name="T29" fmla="*/ 44 h 149"/>
                  <a:gd name="T30" fmla="*/ 2 w 22"/>
                  <a:gd name="T31" fmla="*/ 44 h 149"/>
                  <a:gd name="T32" fmla="*/ 3 w 22"/>
                  <a:gd name="T33" fmla="*/ 65 h 149"/>
                  <a:gd name="T34" fmla="*/ 3 w 22"/>
                  <a:gd name="T35" fmla="*/ 75 h 149"/>
                  <a:gd name="T36" fmla="*/ 3 w 22"/>
                  <a:gd name="T37" fmla="*/ 85 h 149"/>
                  <a:gd name="T38" fmla="*/ 3 w 22"/>
                  <a:gd name="T39" fmla="*/ 85 h 149"/>
                  <a:gd name="T40" fmla="*/ 0 w 22"/>
                  <a:gd name="T41" fmla="*/ 140 h 149"/>
                  <a:gd name="T42" fmla="*/ 5 w 22"/>
                  <a:gd name="T43" fmla="*/ 149 h 149"/>
                  <a:gd name="T44" fmla="*/ 17 w 22"/>
                  <a:gd name="T45" fmla="*/ 149 h 149"/>
                  <a:gd name="T46" fmla="*/ 22 w 22"/>
                  <a:gd name="T47" fmla="*/ 140 h 149"/>
                  <a:gd name="T48" fmla="*/ 21 w 22"/>
                  <a:gd name="T49" fmla="*/ 85 h 149"/>
                  <a:gd name="T50" fmla="*/ 21 w 22"/>
                  <a:gd name="T51" fmla="*/ 74 h 149"/>
                  <a:gd name="T52" fmla="*/ 21 w 22"/>
                  <a:gd name="T53" fmla="*/ 63 h 149"/>
                  <a:gd name="T54" fmla="*/ 22 w 22"/>
                  <a:gd name="T55" fmla="*/ 10 h 149"/>
                  <a:gd name="T56" fmla="*/ 17 w 22"/>
                  <a:gd name="T5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49">
                    <a:moveTo>
                      <a:pt x="2" y="57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2" y="57"/>
                      <a:pt x="2" y="57"/>
                      <a:pt x="2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8" y="39"/>
                      <a:pt x="8" y="39"/>
                    </a:cubicBezTo>
                    <a:cubicBezTo>
                      <a:pt x="8" y="40"/>
                      <a:pt x="8" y="40"/>
                      <a:pt x="7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3" y="68"/>
                      <a:pt x="3" y="72"/>
                      <a:pt x="3" y="75"/>
                    </a:cubicBezTo>
                    <a:cubicBezTo>
                      <a:pt x="3" y="78"/>
                      <a:pt x="3" y="82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49"/>
                      <a:pt x="5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20" y="149"/>
                      <a:pt x="22" y="145"/>
                      <a:pt x="22" y="140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1"/>
                      <a:pt x="21" y="78"/>
                      <a:pt x="21" y="74"/>
                    </a:cubicBezTo>
                    <a:cubicBezTo>
                      <a:pt x="21" y="70"/>
                      <a:pt x="21" y="67"/>
                      <a:pt x="21" y="63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195"/>
              <p:cNvSpPr>
                <a:spLocks/>
              </p:cNvSpPr>
              <p:nvPr/>
            </p:nvSpPr>
            <p:spPr bwMode="auto">
              <a:xfrm>
                <a:off x="2281238" y="5568951"/>
                <a:ext cx="46038" cy="269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6 w 7"/>
                  <a:gd name="T5" fmla="*/ 3 h 4"/>
                  <a:gd name="T6" fmla="*/ 7 w 7"/>
                  <a:gd name="T7" fmla="*/ 2 h 4"/>
                  <a:gd name="T8" fmla="*/ 6 w 7"/>
                  <a:gd name="T9" fmla="*/ 1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196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197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6" name="组合 415"/>
            <p:cNvGrpSpPr/>
            <p:nvPr/>
          </p:nvGrpSpPr>
          <p:grpSpPr>
            <a:xfrm>
              <a:off x="2657524" y="5253597"/>
              <a:ext cx="473075" cy="1412875"/>
              <a:chOff x="2563813" y="5011738"/>
              <a:chExt cx="473075" cy="1412875"/>
            </a:xfrm>
          </p:grpSpPr>
          <p:sp>
            <p:nvSpPr>
              <p:cNvPr id="228" name="Freeform 36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37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38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39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40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41"/>
              <p:cNvSpPr>
                <a:spLocks/>
              </p:cNvSpPr>
              <p:nvPr/>
            </p:nvSpPr>
            <p:spPr bwMode="auto">
              <a:xfrm>
                <a:off x="2584450" y="5548313"/>
                <a:ext cx="107950" cy="26988"/>
              </a:xfrm>
              <a:custGeom>
                <a:avLst/>
                <a:gdLst>
                  <a:gd name="T0" fmla="*/ 15 w 16"/>
                  <a:gd name="T1" fmla="*/ 3 h 4"/>
                  <a:gd name="T2" fmla="*/ 3 w 16"/>
                  <a:gd name="T3" fmla="*/ 4 h 4"/>
                  <a:gd name="T4" fmla="*/ 1 w 16"/>
                  <a:gd name="T5" fmla="*/ 2 h 4"/>
                  <a:gd name="T6" fmla="*/ 2 w 16"/>
                  <a:gd name="T7" fmla="*/ 0 h 4"/>
                  <a:gd name="T8" fmla="*/ 3 w 16"/>
                  <a:gd name="T9" fmla="*/ 0 h 4"/>
                  <a:gd name="T10" fmla="*/ 15 w 16"/>
                  <a:gd name="T11" fmla="*/ 1 h 4"/>
                  <a:gd name="T12" fmla="*/ 16 w 16"/>
                  <a:gd name="T13" fmla="*/ 2 h 4"/>
                  <a:gd name="T14" fmla="*/ 15 w 1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42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43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44"/>
              <p:cNvSpPr>
                <a:spLocks/>
              </p:cNvSpPr>
              <p:nvPr/>
            </p:nvSpPr>
            <p:spPr bwMode="auto">
              <a:xfrm>
                <a:off x="2584450" y="5622926"/>
                <a:ext cx="141288" cy="26988"/>
              </a:xfrm>
              <a:custGeom>
                <a:avLst/>
                <a:gdLst>
                  <a:gd name="T0" fmla="*/ 21 w 21"/>
                  <a:gd name="T1" fmla="*/ 3 h 4"/>
                  <a:gd name="T2" fmla="*/ 3 w 21"/>
                  <a:gd name="T3" fmla="*/ 4 h 4"/>
                  <a:gd name="T4" fmla="*/ 1 w 21"/>
                  <a:gd name="T5" fmla="*/ 2 h 4"/>
                  <a:gd name="T6" fmla="*/ 2 w 21"/>
                  <a:gd name="T7" fmla="*/ 0 h 4"/>
                  <a:gd name="T8" fmla="*/ 3 w 21"/>
                  <a:gd name="T9" fmla="*/ 0 h 4"/>
                  <a:gd name="T10" fmla="*/ 21 w 21"/>
                  <a:gd name="T11" fmla="*/ 2 h 4"/>
                  <a:gd name="T12" fmla="*/ 21 w 21"/>
                  <a:gd name="T13" fmla="*/ 2 h 4"/>
                  <a:gd name="T14" fmla="*/ 21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45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46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47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48"/>
              <p:cNvSpPr>
                <a:spLocks/>
              </p:cNvSpPr>
              <p:nvPr/>
            </p:nvSpPr>
            <p:spPr bwMode="auto">
              <a:xfrm>
                <a:off x="2563813" y="5900738"/>
                <a:ext cx="101600" cy="28575"/>
              </a:xfrm>
              <a:custGeom>
                <a:avLst/>
                <a:gdLst>
                  <a:gd name="T0" fmla="*/ 14 w 15"/>
                  <a:gd name="T1" fmla="*/ 3 h 4"/>
                  <a:gd name="T2" fmla="*/ 2 w 15"/>
                  <a:gd name="T3" fmla="*/ 4 h 4"/>
                  <a:gd name="T4" fmla="*/ 0 w 15"/>
                  <a:gd name="T5" fmla="*/ 2 h 4"/>
                  <a:gd name="T6" fmla="*/ 2 w 15"/>
                  <a:gd name="T7" fmla="*/ 0 h 4"/>
                  <a:gd name="T8" fmla="*/ 2 w 15"/>
                  <a:gd name="T9" fmla="*/ 0 h 4"/>
                  <a:gd name="T10" fmla="*/ 14 w 15"/>
                  <a:gd name="T11" fmla="*/ 1 h 4"/>
                  <a:gd name="T12" fmla="*/ 15 w 15"/>
                  <a:gd name="T13" fmla="*/ 2 h 4"/>
                  <a:gd name="T14" fmla="*/ 14 w 15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49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50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51"/>
              <p:cNvSpPr>
                <a:spLocks/>
              </p:cNvSpPr>
              <p:nvPr/>
            </p:nvSpPr>
            <p:spPr bwMode="auto">
              <a:xfrm>
                <a:off x="2563813" y="5975351"/>
                <a:ext cx="141288" cy="28575"/>
              </a:xfrm>
              <a:custGeom>
                <a:avLst/>
                <a:gdLst>
                  <a:gd name="T0" fmla="*/ 20 w 21"/>
                  <a:gd name="T1" fmla="*/ 2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80"/>
              <p:cNvSpPr>
                <a:spLocks/>
              </p:cNvSpPr>
              <p:nvPr/>
            </p:nvSpPr>
            <p:spPr bwMode="auto">
              <a:xfrm>
                <a:off x="2746375" y="5711826"/>
                <a:ext cx="161925" cy="257175"/>
              </a:xfrm>
              <a:custGeom>
                <a:avLst/>
                <a:gdLst>
                  <a:gd name="T0" fmla="*/ 20 w 24"/>
                  <a:gd name="T1" fmla="*/ 0 h 38"/>
                  <a:gd name="T2" fmla="*/ 0 w 24"/>
                  <a:gd name="T3" fmla="*/ 38 h 38"/>
                  <a:gd name="T4" fmla="*/ 20 w 24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8">
                    <a:moveTo>
                      <a:pt x="20" y="0"/>
                    </a:moveTo>
                    <a:cubicBezTo>
                      <a:pt x="20" y="0"/>
                      <a:pt x="1" y="7"/>
                      <a:pt x="0" y="38"/>
                    </a:cubicBezTo>
                    <a:cubicBezTo>
                      <a:pt x="0" y="38"/>
                      <a:pt x="24" y="32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81"/>
              <p:cNvSpPr>
                <a:spLocks/>
              </p:cNvSpPr>
              <p:nvPr/>
            </p:nvSpPr>
            <p:spPr bwMode="auto">
              <a:xfrm>
                <a:off x="2752725" y="5853113"/>
                <a:ext cx="284163" cy="231775"/>
              </a:xfrm>
              <a:custGeom>
                <a:avLst/>
                <a:gdLst>
                  <a:gd name="T0" fmla="*/ 42 w 42"/>
                  <a:gd name="T1" fmla="*/ 14 h 34"/>
                  <a:gd name="T2" fmla="*/ 0 w 42"/>
                  <a:gd name="T3" fmla="*/ 17 h 34"/>
                  <a:gd name="T4" fmla="*/ 42 w 42"/>
                  <a:gd name="T5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42" y="14"/>
                    </a:moveTo>
                    <a:cubicBezTo>
                      <a:pt x="42" y="14"/>
                      <a:pt x="22" y="0"/>
                      <a:pt x="0" y="17"/>
                    </a:cubicBezTo>
                    <a:cubicBezTo>
                      <a:pt x="0" y="17"/>
                      <a:pt x="17" y="34"/>
                      <a:pt x="42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82"/>
              <p:cNvSpPr>
                <a:spLocks/>
              </p:cNvSpPr>
              <p:nvPr/>
            </p:nvSpPr>
            <p:spPr bwMode="auto">
              <a:xfrm>
                <a:off x="2725738" y="5962651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4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2"/>
                      <a:pt x="4" y="0"/>
                    </a:cubicBezTo>
                    <a:cubicBezTo>
                      <a:pt x="4" y="0"/>
                      <a:pt x="0" y="24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83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84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85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9 w 11"/>
                  <a:gd name="T3" fmla="*/ 4 h 22"/>
                  <a:gd name="T4" fmla="*/ 6 w 11"/>
                  <a:gd name="T5" fmla="*/ 11 h 22"/>
                  <a:gd name="T6" fmla="*/ 2 w 11"/>
                  <a:gd name="T7" fmla="*/ 19 h 22"/>
                  <a:gd name="T8" fmla="*/ 0 w 11"/>
                  <a:gd name="T9" fmla="*/ 22 h 22"/>
                  <a:gd name="T10" fmla="*/ 1 w 11"/>
                  <a:gd name="T11" fmla="*/ 18 h 22"/>
                  <a:gd name="T12" fmla="*/ 4 w 11"/>
                  <a:gd name="T13" fmla="*/ 11 h 22"/>
                  <a:gd name="T14" fmla="*/ 8 w 11"/>
                  <a:gd name="T15" fmla="*/ 3 h 22"/>
                  <a:gd name="T16" fmla="*/ 11 w 1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9" y="4"/>
                    </a:cubicBezTo>
                    <a:cubicBezTo>
                      <a:pt x="8" y="6"/>
                      <a:pt x="7" y="9"/>
                      <a:pt x="6" y="11"/>
                    </a:cubicBezTo>
                    <a:cubicBezTo>
                      <a:pt x="5" y="14"/>
                      <a:pt x="3" y="17"/>
                      <a:pt x="2" y="19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2" y="16"/>
                      <a:pt x="3" y="13"/>
                      <a:pt x="4" y="11"/>
                    </a:cubicBezTo>
                    <a:cubicBezTo>
                      <a:pt x="6" y="8"/>
                      <a:pt x="7" y="5"/>
                      <a:pt x="8" y="3"/>
                    </a:cubicBezTo>
                    <a:cubicBezTo>
                      <a:pt x="10" y="2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86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87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88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6 w 26"/>
                  <a:gd name="T1" fmla="*/ 0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2 h 3"/>
                  <a:gd name="T10" fmla="*/ 4 w 26"/>
                  <a:gd name="T11" fmla="*/ 2 h 3"/>
                  <a:gd name="T12" fmla="*/ 13 w 26"/>
                  <a:gd name="T13" fmla="*/ 0 h 3"/>
                  <a:gd name="T14" fmla="*/ 22 w 26"/>
                  <a:gd name="T15" fmla="*/ 0 h 3"/>
                  <a:gd name="T16" fmla="*/ 26 w 2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0"/>
                    </a:moveTo>
                    <a:cubicBezTo>
                      <a:pt x="26" y="0"/>
                      <a:pt x="24" y="1"/>
                      <a:pt x="22" y="1"/>
                    </a:cubicBezTo>
                    <a:cubicBezTo>
                      <a:pt x="20" y="1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4" y="2"/>
                    </a:cubicBezTo>
                    <a:cubicBezTo>
                      <a:pt x="7" y="1"/>
                      <a:pt x="10" y="1"/>
                      <a:pt x="13" y="0"/>
                    </a:cubicBezTo>
                    <a:cubicBezTo>
                      <a:pt x="16" y="0"/>
                      <a:pt x="20" y="0"/>
                      <a:pt x="22" y="0"/>
                    </a:cubicBezTo>
                    <a:cubicBezTo>
                      <a:pt x="24" y="0"/>
                      <a:pt x="26" y="0"/>
                      <a:pt x="26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89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90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91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15 w 15"/>
                  <a:gd name="T1" fmla="*/ 21 h 21"/>
                  <a:gd name="T2" fmla="*/ 12 w 15"/>
                  <a:gd name="T3" fmla="*/ 18 h 21"/>
                  <a:gd name="T4" fmla="*/ 7 w 15"/>
                  <a:gd name="T5" fmla="*/ 11 h 21"/>
                  <a:gd name="T6" fmla="*/ 2 w 15"/>
                  <a:gd name="T7" fmla="*/ 3 h 21"/>
                  <a:gd name="T8" fmla="*/ 0 w 15"/>
                  <a:gd name="T9" fmla="*/ 0 h 21"/>
                  <a:gd name="T10" fmla="*/ 3 w 15"/>
                  <a:gd name="T11" fmla="*/ 2 h 21"/>
                  <a:gd name="T12" fmla="*/ 8 w 15"/>
                  <a:gd name="T13" fmla="*/ 10 h 21"/>
                  <a:gd name="T14" fmla="*/ 13 w 15"/>
                  <a:gd name="T15" fmla="*/ 17 h 21"/>
                  <a:gd name="T16" fmla="*/ 15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15" y="21"/>
                      <a:pt x="14" y="20"/>
                      <a:pt x="12" y="18"/>
                    </a:cubicBezTo>
                    <a:cubicBezTo>
                      <a:pt x="11" y="16"/>
                      <a:pt x="9" y="13"/>
                      <a:pt x="7" y="11"/>
                    </a:cubicBezTo>
                    <a:cubicBezTo>
                      <a:pt x="5" y="8"/>
                      <a:pt x="3" y="6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2"/>
                    </a:cubicBezTo>
                    <a:cubicBezTo>
                      <a:pt x="5" y="4"/>
                      <a:pt x="7" y="7"/>
                      <a:pt x="8" y="10"/>
                    </a:cubicBezTo>
                    <a:cubicBezTo>
                      <a:pt x="10" y="12"/>
                      <a:pt x="12" y="15"/>
                      <a:pt x="13" y="17"/>
                    </a:cubicBezTo>
                    <a:cubicBezTo>
                      <a:pt x="14" y="19"/>
                      <a:pt x="15" y="21"/>
                      <a:pt x="15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Freeform 160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0 w 22"/>
                  <a:gd name="T5" fmla="*/ 7 h 103"/>
                  <a:gd name="T6" fmla="*/ 3 w 22"/>
                  <a:gd name="T7" fmla="*/ 45 h 103"/>
                  <a:gd name="T8" fmla="*/ 3 w 22"/>
                  <a:gd name="T9" fmla="*/ 52 h 103"/>
                  <a:gd name="T10" fmla="*/ 3 w 22"/>
                  <a:gd name="T11" fmla="*/ 59 h 103"/>
                  <a:gd name="T12" fmla="*/ 1 w 22"/>
                  <a:gd name="T13" fmla="*/ 80 h 103"/>
                  <a:gd name="T14" fmla="*/ 11 w 22"/>
                  <a:gd name="T15" fmla="*/ 80 h 103"/>
                  <a:gd name="T16" fmla="*/ 12 w 22"/>
                  <a:gd name="T17" fmla="*/ 81 h 103"/>
                  <a:gd name="T18" fmla="*/ 11 w 22"/>
                  <a:gd name="T19" fmla="*/ 82 h 103"/>
                  <a:gd name="T20" fmla="*/ 1 w 22"/>
                  <a:gd name="T21" fmla="*/ 83 h 103"/>
                  <a:gd name="T22" fmla="*/ 0 w 22"/>
                  <a:gd name="T23" fmla="*/ 90 h 103"/>
                  <a:gd name="T24" fmla="*/ 17 w 22"/>
                  <a:gd name="T25" fmla="*/ 92 h 103"/>
                  <a:gd name="T26" fmla="*/ 17 w 22"/>
                  <a:gd name="T27" fmla="*/ 92 h 103"/>
                  <a:gd name="T28" fmla="*/ 17 w 22"/>
                  <a:gd name="T29" fmla="*/ 93 h 103"/>
                  <a:gd name="T30" fmla="*/ 0 w 22"/>
                  <a:gd name="T31" fmla="*/ 94 h 103"/>
                  <a:gd name="T32" fmla="*/ 0 w 22"/>
                  <a:gd name="T33" fmla="*/ 96 h 103"/>
                  <a:gd name="T34" fmla="*/ 5 w 22"/>
                  <a:gd name="T35" fmla="*/ 103 h 103"/>
                  <a:gd name="T36" fmla="*/ 17 w 22"/>
                  <a:gd name="T37" fmla="*/ 103 h 103"/>
                  <a:gd name="T38" fmla="*/ 22 w 22"/>
                  <a:gd name="T39" fmla="*/ 96 h 103"/>
                  <a:gd name="T40" fmla="*/ 21 w 22"/>
                  <a:gd name="T41" fmla="*/ 59 h 103"/>
                  <a:gd name="T42" fmla="*/ 21 w 22"/>
                  <a:gd name="T43" fmla="*/ 51 h 103"/>
                  <a:gd name="T44" fmla="*/ 21 w 22"/>
                  <a:gd name="T45" fmla="*/ 44 h 103"/>
                  <a:gd name="T46" fmla="*/ 22 w 22"/>
                  <a:gd name="T47" fmla="*/ 7 h 103"/>
                  <a:gd name="T48" fmla="*/ 17 w 22"/>
                  <a:gd name="T4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50"/>
                      <a:pt x="3" y="52"/>
                    </a:cubicBezTo>
                    <a:cubicBezTo>
                      <a:pt x="3" y="54"/>
                      <a:pt x="3" y="56"/>
                      <a:pt x="3" y="59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1"/>
                      <a:pt x="12" y="81"/>
                      <a:pt x="12" y="81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6"/>
                      <a:pt x="21" y="54"/>
                      <a:pt x="21" y="51"/>
                    </a:cubicBezTo>
                    <a:cubicBezTo>
                      <a:pt x="21" y="49"/>
                      <a:pt x="21" y="46"/>
                      <a:pt x="21" y="44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Freeform 161"/>
              <p:cNvSpPr>
                <a:spLocks/>
              </p:cNvSpPr>
              <p:nvPr/>
            </p:nvSpPr>
            <p:spPr bwMode="auto">
              <a:xfrm>
                <a:off x="2617788" y="5554663"/>
                <a:ext cx="74613" cy="20638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3 h 3"/>
                  <a:gd name="T4" fmla="*/ 10 w 11"/>
                  <a:gd name="T5" fmla="*/ 2 h 3"/>
                  <a:gd name="T6" fmla="*/ 11 w 11"/>
                  <a:gd name="T7" fmla="*/ 1 h 3"/>
                  <a:gd name="T8" fmla="*/ 10 w 11"/>
                  <a:gd name="T9" fmla="*/ 0 h 3"/>
                  <a:gd name="T10" fmla="*/ 0 w 1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Freeform 162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163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Freeform 198"/>
              <p:cNvSpPr>
                <a:spLocks noEditPoints="1"/>
              </p:cNvSpPr>
              <p:nvPr/>
            </p:nvSpPr>
            <p:spPr bwMode="auto">
              <a:xfrm>
                <a:off x="2611438" y="5711826"/>
                <a:ext cx="425450" cy="671513"/>
              </a:xfrm>
              <a:custGeom>
                <a:avLst/>
                <a:gdLst>
                  <a:gd name="T0" fmla="*/ 48 w 63"/>
                  <a:gd name="T1" fmla="*/ 69 h 99"/>
                  <a:gd name="T2" fmla="*/ 48 w 63"/>
                  <a:gd name="T3" fmla="*/ 69 h 99"/>
                  <a:gd name="T4" fmla="*/ 48 w 63"/>
                  <a:gd name="T5" fmla="*/ 69 h 99"/>
                  <a:gd name="T6" fmla="*/ 48 w 63"/>
                  <a:gd name="T7" fmla="*/ 69 h 99"/>
                  <a:gd name="T8" fmla="*/ 48 w 63"/>
                  <a:gd name="T9" fmla="*/ 69 h 99"/>
                  <a:gd name="T10" fmla="*/ 48 w 63"/>
                  <a:gd name="T11" fmla="*/ 69 h 99"/>
                  <a:gd name="T12" fmla="*/ 48 w 63"/>
                  <a:gd name="T13" fmla="*/ 69 h 99"/>
                  <a:gd name="T14" fmla="*/ 48 w 63"/>
                  <a:gd name="T15" fmla="*/ 69 h 99"/>
                  <a:gd name="T16" fmla="*/ 48 w 63"/>
                  <a:gd name="T17" fmla="*/ 69 h 99"/>
                  <a:gd name="T18" fmla="*/ 48 w 63"/>
                  <a:gd name="T19" fmla="*/ 69 h 99"/>
                  <a:gd name="T20" fmla="*/ 48 w 63"/>
                  <a:gd name="T21" fmla="*/ 69 h 99"/>
                  <a:gd name="T22" fmla="*/ 48 w 63"/>
                  <a:gd name="T23" fmla="*/ 69 h 99"/>
                  <a:gd name="T24" fmla="*/ 48 w 63"/>
                  <a:gd name="T25" fmla="*/ 69 h 99"/>
                  <a:gd name="T26" fmla="*/ 48 w 63"/>
                  <a:gd name="T27" fmla="*/ 69 h 99"/>
                  <a:gd name="T28" fmla="*/ 48 w 63"/>
                  <a:gd name="T29" fmla="*/ 69 h 99"/>
                  <a:gd name="T30" fmla="*/ 48 w 63"/>
                  <a:gd name="T31" fmla="*/ 69 h 99"/>
                  <a:gd name="T32" fmla="*/ 48 w 63"/>
                  <a:gd name="T33" fmla="*/ 69 h 99"/>
                  <a:gd name="T34" fmla="*/ 48 w 63"/>
                  <a:gd name="T35" fmla="*/ 69 h 99"/>
                  <a:gd name="T36" fmla="*/ 28 w 63"/>
                  <a:gd name="T37" fmla="*/ 58 h 99"/>
                  <a:gd name="T38" fmla="*/ 48 w 63"/>
                  <a:gd name="T39" fmla="*/ 69 h 99"/>
                  <a:gd name="T40" fmla="*/ 28 w 63"/>
                  <a:gd name="T41" fmla="*/ 58 h 99"/>
                  <a:gd name="T42" fmla="*/ 3 w 63"/>
                  <a:gd name="T43" fmla="*/ 55 h 99"/>
                  <a:gd name="T44" fmla="*/ 3 w 63"/>
                  <a:gd name="T45" fmla="*/ 61 h 99"/>
                  <a:gd name="T46" fmla="*/ 0 w 63"/>
                  <a:gd name="T47" fmla="*/ 99 h 99"/>
                  <a:gd name="T48" fmla="*/ 0 w 63"/>
                  <a:gd name="T49" fmla="*/ 99 h 99"/>
                  <a:gd name="T50" fmla="*/ 3 w 63"/>
                  <a:gd name="T51" fmla="*/ 61 h 99"/>
                  <a:gd name="T52" fmla="*/ 3 w 63"/>
                  <a:gd name="T53" fmla="*/ 55 h 99"/>
                  <a:gd name="T54" fmla="*/ 3 w 63"/>
                  <a:gd name="T55" fmla="*/ 55 h 99"/>
                  <a:gd name="T56" fmla="*/ 21 w 63"/>
                  <a:gd name="T57" fmla="*/ 54 h 99"/>
                  <a:gd name="T58" fmla="*/ 21 w 63"/>
                  <a:gd name="T59" fmla="*/ 54 h 99"/>
                  <a:gd name="T60" fmla="*/ 21 w 63"/>
                  <a:gd name="T61" fmla="*/ 61 h 99"/>
                  <a:gd name="T62" fmla="*/ 22 w 63"/>
                  <a:gd name="T63" fmla="*/ 99 h 99"/>
                  <a:gd name="T64" fmla="*/ 22 w 63"/>
                  <a:gd name="T65" fmla="*/ 99 h 99"/>
                  <a:gd name="T66" fmla="*/ 21 w 63"/>
                  <a:gd name="T67" fmla="*/ 61 h 99"/>
                  <a:gd name="T68" fmla="*/ 21 w 63"/>
                  <a:gd name="T69" fmla="*/ 54 h 99"/>
                  <a:gd name="T70" fmla="*/ 21 w 63"/>
                  <a:gd name="T71" fmla="*/ 44 h 99"/>
                  <a:gd name="T72" fmla="*/ 21 w 63"/>
                  <a:gd name="T73" fmla="*/ 46 h 99"/>
                  <a:gd name="T74" fmla="*/ 21 w 63"/>
                  <a:gd name="T75" fmla="*/ 44 h 99"/>
                  <a:gd name="T76" fmla="*/ 21 w 63"/>
                  <a:gd name="T77" fmla="*/ 44 h 99"/>
                  <a:gd name="T78" fmla="*/ 59 w 63"/>
                  <a:gd name="T79" fmla="*/ 38 h 99"/>
                  <a:gd name="T80" fmla="*/ 59 w 63"/>
                  <a:gd name="T81" fmla="*/ 38 h 99"/>
                  <a:gd name="T82" fmla="*/ 59 w 63"/>
                  <a:gd name="T83" fmla="*/ 38 h 99"/>
                  <a:gd name="T84" fmla="*/ 63 w 63"/>
                  <a:gd name="T85" fmla="*/ 35 h 99"/>
                  <a:gd name="T86" fmla="*/ 59 w 63"/>
                  <a:gd name="T87" fmla="*/ 38 h 99"/>
                  <a:gd name="T88" fmla="*/ 63 w 63"/>
                  <a:gd name="T89" fmla="*/ 35 h 99"/>
                  <a:gd name="T90" fmla="*/ 17 w 63"/>
                  <a:gd name="T91" fmla="*/ 3 h 99"/>
                  <a:gd name="T92" fmla="*/ 5 w 63"/>
                  <a:gd name="T93" fmla="*/ 3 h 99"/>
                  <a:gd name="T94" fmla="*/ 0 w 63"/>
                  <a:gd name="T95" fmla="*/ 10 h 99"/>
                  <a:gd name="T96" fmla="*/ 0 w 63"/>
                  <a:gd name="T97" fmla="*/ 10 h 99"/>
                  <a:gd name="T98" fmla="*/ 5 w 63"/>
                  <a:gd name="T99" fmla="*/ 3 h 99"/>
                  <a:gd name="T100" fmla="*/ 17 w 63"/>
                  <a:gd name="T101" fmla="*/ 3 h 99"/>
                  <a:gd name="T102" fmla="*/ 22 w 63"/>
                  <a:gd name="T103" fmla="*/ 10 h 99"/>
                  <a:gd name="T104" fmla="*/ 22 w 63"/>
                  <a:gd name="T105" fmla="*/ 10 h 99"/>
                  <a:gd name="T106" fmla="*/ 17 w 63"/>
                  <a:gd name="T107" fmla="*/ 3 h 99"/>
                  <a:gd name="T108" fmla="*/ 40 w 63"/>
                  <a:gd name="T109" fmla="*/ 0 h 99"/>
                  <a:gd name="T110" fmla="*/ 40 w 63"/>
                  <a:gd name="T111" fmla="*/ 0 h 99"/>
                  <a:gd name="T112" fmla="*/ 40 w 63"/>
                  <a:gd name="T1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99"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28" y="58"/>
                    </a:moveTo>
                    <a:cubicBezTo>
                      <a:pt x="32" y="62"/>
                      <a:pt x="38" y="66"/>
                      <a:pt x="48" y="69"/>
                    </a:cubicBezTo>
                    <a:cubicBezTo>
                      <a:pt x="38" y="66"/>
                      <a:pt x="32" y="62"/>
                      <a:pt x="28" y="58"/>
                    </a:cubicBezTo>
                    <a:moveTo>
                      <a:pt x="3" y="55"/>
                    </a:moveTo>
                    <a:cubicBezTo>
                      <a:pt x="3" y="57"/>
                      <a:pt x="3" y="59"/>
                      <a:pt x="3" y="6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9"/>
                      <a:pt x="3" y="57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moveTo>
                      <a:pt x="21" y="54"/>
                    </a:move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6"/>
                      <a:pt x="21" y="59"/>
                      <a:pt x="21" y="61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59"/>
                      <a:pt x="21" y="56"/>
                      <a:pt x="21" y="54"/>
                    </a:cubicBezTo>
                    <a:moveTo>
                      <a:pt x="21" y="44"/>
                    </a:move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moveTo>
                      <a:pt x="59" y="38"/>
                    </a:move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8"/>
                      <a:pt x="59" y="38"/>
                      <a:pt x="59" y="38"/>
                    </a:cubicBezTo>
                    <a:moveTo>
                      <a:pt x="63" y="35"/>
                    </a:moveTo>
                    <a:cubicBezTo>
                      <a:pt x="62" y="36"/>
                      <a:pt x="60" y="37"/>
                      <a:pt x="59" y="38"/>
                    </a:cubicBezTo>
                    <a:cubicBezTo>
                      <a:pt x="60" y="37"/>
                      <a:pt x="62" y="36"/>
                      <a:pt x="63" y="35"/>
                    </a:cubicBezTo>
                    <a:moveTo>
                      <a:pt x="17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6"/>
                      <a:pt x="2" y="3"/>
                      <a:pt x="5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6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20" y="3"/>
                      <a:pt x="17" y="3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Freeform 199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0 w 22"/>
                  <a:gd name="T5" fmla="*/ 7 h 102"/>
                  <a:gd name="T6" fmla="*/ 1 w 22"/>
                  <a:gd name="T7" fmla="*/ 26 h 102"/>
                  <a:gd name="T8" fmla="*/ 7 w 22"/>
                  <a:gd name="T9" fmla="*/ 26 h 102"/>
                  <a:gd name="T10" fmla="*/ 8 w 22"/>
                  <a:gd name="T11" fmla="*/ 27 h 102"/>
                  <a:gd name="T12" fmla="*/ 7 w 22"/>
                  <a:gd name="T13" fmla="*/ 28 h 102"/>
                  <a:gd name="T14" fmla="*/ 1 w 22"/>
                  <a:gd name="T15" fmla="*/ 28 h 102"/>
                  <a:gd name="T16" fmla="*/ 2 w 22"/>
                  <a:gd name="T17" fmla="*/ 36 h 102"/>
                  <a:gd name="T18" fmla="*/ 13 w 22"/>
                  <a:gd name="T19" fmla="*/ 37 h 102"/>
                  <a:gd name="T20" fmla="*/ 14 w 22"/>
                  <a:gd name="T21" fmla="*/ 38 h 102"/>
                  <a:gd name="T22" fmla="*/ 13 w 22"/>
                  <a:gd name="T23" fmla="*/ 38 h 102"/>
                  <a:gd name="T24" fmla="*/ 2 w 22"/>
                  <a:gd name="T25" fmla="*/ 39 h 102"/>
                  <a:gd name="T26" fmla="*/ 3 w 22"/>
                  <a:gd name="T27" fmla="*/ 45 h 102"/>
                  <a:gd name="T28" fmla="*/ 3 w 22"/>
                  <a:gd name="T29" fmla="*/ 52 h 102"/>
                  <a:gd name="T30" fmla="*/ 3 w 22"/>
                  <a:gd name="T31" fmla="*/ 52 h 102"/>
                  <a:gd name="T32" fmla="*/ 3 w 22"/>
                  <a:gd name="T33" fmla="*/ 58 h 102"/>
                  <a:gd name="T34" fmla="*/ 0 w 22"/>
                  <a:gd name="T35" fmla="*/ 96 h 102"/>
                  <a:gd name="T36" fmla="*/ 5 w 22"/>
                  <a:gd name="T37" fmla="*/ 102 h 102"/>
                  <a:gd name="T38" fmla="*/ 17 w 22"/>
                  <a:gd name="T39" fmla="*/ 102 h 102"/>
                  <a:gd name="T40" fmla="*/ 22 w 22"/>
                  <a:gd name="T41" fmla="*/ 96 h 102"/>
                  <a:gd name="T42" fmla="*/ 21 w 22"/>
                  <a:gd name="T43" fmla="*/ 58 h 102"/>
                  <a:gd name="T44" fmla="*/ 21 w 22"/>
                  <a:gd name="T45" fmla="*/ 51 h 102"/>
                  <a:gd name="T46" fmla="*/ 21 w 22"/>
                  <a:gd name="T47" fmla="*/ 51 h 102"/>
                  <a:gd name="T48" fmla="*/ 21 w 22"/>
                  <a:gd name="T49" fmla="*/ 43 h 102"/>
                  <a:gd name="T50" fmla="*/ 21 w 22"/>
                  <a:gd name="T51" fmla="*/ 43 h 102"/>
                  <a:gd name="T52" fmla="*/ 21 w 22"/>
                  <a:gd name="T53" fmla="*/ 41 h 102"/>
                  <a:gd name="T54" fmla="*/ 20 w 22"/>
                  <a:gd name="T55" fmla="*/ 35 h 102"/>
                  <a:gd name="T56" fmla="*/ 22 w 22"/>
                  <a:gd name="T57" fmla="*/ 23 h 102"/>
                  <a:gd name="T58" fmla="*/ 22 w 22"/>
                  <a:gd name="T59" fmla="*/ 7 h 102"/>
                  <a:gd name="T60" fmla="*/ 17 w 22"/>
                  <a:gd name="T6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7"/>
                      <a:pt x="8" y="27"/>
                    </a:cubicBezTo>
                    <a:cubicBezTo>
                      <a:pt x="8" y="27"/>
                      <a:pt x="8" y="28"/>
                      <a:pt x="7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49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4"/>
                      <a:pt x="3" y="56"/>
                      <a:pt x="3" y="58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6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6"/>
                      <a:pt x="21" y="53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48"/>
                      <a:pt x="21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38"/>
                      <a:pt x="20" y="36"/>
                      <a:pt x="20" y="35"/>
                    </a:cubicBezTo>
                    <a:cubicBezTo>
                      <a:pt x="20" y="30"/>
                      <a:pt x="21" y="26"/>
                      <a:pt x="22" y="2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Freeform 200"/>
              <p:cNvSpPr>
                <a:spLocks/>
              </p:cNvSpPr>
              <p:nvPr/>
            </p:nvSpPr>
            <p:spPr bwMode="auto">
              <a:xfrm>
                <a:off x="2617788" y="5908676"/>
                <a:ext cx="47625" cy="12700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6 w 7"/>
                  <a:gd name="T5" fmla="*/ 2 h 2"/>
                  <a:gd name="T6" fmla="*/ 7 w 7"/>
                  <a:gd name="T7" fmla="*/ 1 h 2"/>
                  <a:gd name="T8" fmla="*/ 6 w 7"/>
                  <a:gd name="T9" fmla="*/ 0 h 2"/>
                  <a:gd name="T10" fmla="*/ 0 w 7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" name="Freeform 201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Freeform 202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Freeform 203"/>
              <p:cNvSpPr>
                <a:spLocks noEditPoints="1"/>
              </p:cNvSpPr>
              <p:nvPr/>
            </p:nvSpPr>
            <p:spPr bwMode="auto">
              <a:xfrm>
                <a:off x="2746375" y="5711826"/>
                <a:ext cx="147638" cy="257175"/>
              </a:xfrm>
              <a:custGeom>
                <a:avLst/>
                <a:gdLst>
                  <a:gd name="T0" fmla="*/ 5 w 22"/>
                  <a:gd name="T1" fmla="*/ 30 h 38"/>
                  <a:gd name="T2" fmla="*/ 6 w 22"/>
                  <a:gd name="T3" fmla="*/ 26 h 38"/>
                  <a:gd name="T4" fmla="*/ 9 w 22"/>
                  <a:gd name="T5" fmla="*/ 19 h 38"/>
                  <a:gd name="T6" fmla="*/ 13 w 22"/>
                  <a:gd name="T7" fmla="*/ 11 h 38"/>
                  <a:gd name="T8" fmla="*/ 16 w 22"/>
                  <a:gd name="T9" fmla="*/ 8 h 38"/>
                  <a:gd name="T10" fmla="*/ 16 w 22"/>
                  <a:gd name="T11" fmla="*/ 8 h 38"/>
                  <a:gd name="T12" fmla="*/ 14 w 22"/>
                  <a:gd name="T13" fmla="*/ 12 h 38"/>
                  <a:gd name="T14" fmla="*/ 11 w 22"/>
                  <a:gd name="T15" fmla="*/ 19 h 38"/>
                  <a:gd name="T16" fmla="*/ 7 w 22"/>
                  <a:gd name="T17" fmla="*/ 27 h 38"/>
                  <a:gd name="T18" fmla="*/ 5 w 22"/>
                  <a:gd name="T19" fmla="*/ 30 h 38"/>
                  <a:gd name="T20" fmla="*/ 5 w 22"/>
                  <a:gd name="T21" fmla="*/ 30 h 38"/>
                  <a:gd name="T22" fmla="*/ 5 w 22"/>
                  <a:gd name="T23" fmla="*/ 30 h 38"/>
                  <a:gd name="T24" fmla="*/ 20 w 22"/>
                  <a:gd name="T25" fmla="*/ 0 h 38"/>
                  <a:gd name="T26" fmla="*/ 20 w 22"/>
                  <a:gd name="T27" fmla="*/ 0 h 38"/>
                  <a:gd name="T28" fmla="*/ 2 w 22"/>
                  <a:gd name="T29" fmla="*/ 26 h 38"/>
                  <a:gd name="T30" fmla="*/ 2 w 22"/>
                  <a:gd name="T31" fmla="*/ 26 h 38"/>
                  <a:gd name="T32" fmla="*/ 0 w 22"/>
                  <a:gd name="T33" fmla="*/ 38 h 38"/>
                  <a:gd name="T34" fmla="*/ 1 w 22"/>
                  <a:gd name="T35" fmla="*/ 37 h 38"/>
                  <a:gd name="T36" fmla="*/ 1 w 22"/>
                  <a:gd name="T37" fmla="*/ 37 h 38"/>
                  <a:gd name="T38" fmla="*/ 10 w 22"/>
                  <a:gd name="T39" fmla="*/ 32 h 38"/>
                  <a:gd name="T40" fmla="*/ 20 w 22"/>
                  <a:gd name="T41" fmla="*/ 0 h 38"/>
                  <a:gd name="T42" fmla="*/ 20 w 22"/>
                  <a:gd name="T43" fmla="*/ 0 h 38"/>
                  <a:gd name="T44" fmla="*/ 20 w 22"/>
                  <a:gd name="T45" fmla="*/ 0 h 38"/>
                  <a:gd name="T46" fmla="*/ 20 w 22"/>
                  <a:gd name="T4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38">
                    <a:moveTo>
                      <a:pt x="5" y="30"/>
                    </a:moveTo>
                    <a:cubicBezTo>
                      <a:pt x="5" y="30"/>
                      <a:pt x="5" y="28"/>
                      <a:pt x="6" y="26"/>
                    </a:cubicBezTo>
                    <a:cubicBezTo>
                      <a:pt x="7" y="24"/>
                      <a:pt x="8" y="21"/>
                      <a:pt x="9" y="19"/>
                    </a:cubicBezTo>
                    <a:cubicBezTo>
                      <a:pt x="11" y="16"/>
                      <a:pt x="12" y="13"/>
                      <a:pt x="13" y="11"/>
                    </a:cubicBezTo>
                    <a:cubicBezTo>
                      <a:pt x="15" y="10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10"/>
                      <a:pt x="14" y="12"/>
                    </a:cubicBezTo>
                    <a:cubicBezTo>
                      <a:pt x="13" y="14"/>
                      <a:pt x="12" y="17"/>
                      <a:pt x="11" y="19"/>
                    </a:cubicBezTo>
                    <a:cubicBezTo>
                      <a:pt x="10" y="22"/>
                      <a:pt x="8" y="25"/>
                      <a:pt x="7" y="27"/>
                    </a:cubicBezTo>
                    <a:cubicBezTo>
                      <a:pt x="6" y="28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6" y="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9"/>
                      <a:pt x="0" y="33"/>
                      <a:pt x="0" y="38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7" y="34"/>
                      <a:pt x="10" y="32"/>
                    </a:cubicBezTo>
                    <a:cubicBezTo>
                      <a:pt x="16" y="27"/>
                      <a:pt x="22" y="18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Freeform 204"/>
              <p:cNvSpPr>
                <a:spLocks noEditPoints="1"/>
              </p:cNvSpPr>
              <p:nvPr/>
            </p:nvSpPr>
            <p:spPr bwMode="auto">
              <a:xfrm>
                <a:off x="2752725" y="5915026"/>
                <a:ext cx="284163" cy="95250"/>
              </a:xfrm>
              <a:custGeom>
                <a:avLst/>
                <a:gdLst>
                  <a:gd name="T0" fmla="*/ 6 w 42"/>
                  <a:gd name="T1" fmla="*/ 7 h 14"/>
                  <a:gd name="T2" fmla="*/ 6 w 42"/>
                  <a:gd name="T3" fmla="*/ 7 h 14"/>
                  <a:gd name="T4" fmla="*/ 10 w 42"/>
                  <a:gd name="T5" fmla="*/ 7 h 14"/>
                  <a:gd name="T6" fmla="*/ 19 w 42"/>
                  <a:gd name="T7" fmla="*/ 5 h 14"/>
                  <a:gd name="T8" fmla="*/ 28 w 42"/>
                  <a:gd name="T9" fmla="*/ 5 h 14"/>
                  <a:gd name="T10" fmla="*/ 28 w 42"/>
                  <a:gd name="T11" fmla="*/ 5 h 14"/>
                  <a:gd name="T12" fmla="*/ 32 w 42"/>
                  <a:gd name="T13" fmla="*/ 5 h 14"/>
                  <a:gd name="T14" fmla="*/ 32 w 42"/>
                  <a:gd name="T15" fmla="*/ 5 h 14"/>
                  <a:gd name="T16" fmla="*/ 28 w 42"/>
                  <a:gd name="T17" fmla="*/ 6 h 14"/>
                  <a:gd name="T18" fmla="*/ 19 w 42"/>
                  <a:gd name="T19" fmla="*/ 7 h 14"/>
                  <a:gd name="T20" fmla="*/ 11 w 42"/>
                  <a:gd name="T21" fmla="*/ 8 h 14"/>
                  <a:gd name="T22" fmla="*/ 10 w 42"/>
                  <a:gd name="T23" fmla="*/ 8 h 14"/>
                  <a:gd name="T24" fmla="*/ 10 w 42"/>
                  <a:gd name="T25" fmla="*/ 8 h 14"/>
                  <a:gd name="T26" fmla="*/ 6 w 42"/>
                  <a:gd name="T27" fmla="*/ 7 h 14"/>
                  <a:gd name="T28" fmla="*/ 6 w 42"/>
                  <a:gd name="T29" fmla="*/ 7 h 14"/>
                  <a:gd name="T30" fmla="*/ 23 w 42"/>
                  <a:gd name="T31" fmla="*/ 0 h 14"/>
                  <a:gd name="T32" fmla="*/ 9 w 42"/>
                  <a:gd name="T33" fmla="*/ 3 h 14"/>
                  <a:gd name="T34" fmla="*/ 9 w 42"/>
                  <a:gd name="T35" fmla="*/ 2 h 14"/>
                  <a:gd name="T36" fmla="*/ 0 w 42"/>
                  <a:gd name="T37" fmla="*/ 7 h 14"/>
                  <a:gd name="T38" fmla="*/ 12 w 42"/>
                  <a:gd name="T39" fmla="*/ 14 h 14"/>
                  <a:gd name="T40" fmla="*/ 18 w 42"/>
                  <a:gd name="T41" fmla="*/ 14 h 14"/>
                  <a:gd name="T42" fmla="*/ 38 w 42"/>
                  <a:gd name="T43" fmla="*/ 8 h 14"/>
                  <a:gd name="T44" fmla="*/ 38 w 42"/>
                  <a:gd name="T45" fmla="*/ 8 h 14"/>
                  <a:gd name="T46" fmla="*/ 38 w 42"/>
                  <a:gd name="T47" fmla="*/ 8 h 14"/>
                  <a:gd name="T48" fmla="*/ 42 w 42"/>
                  <a:gd name="T49" fmla="*/ 5 h 14"/>
                  <a:gd name="T50" fmla="*/ 42 w 42"/>
                  <a:gd name="T51" fmla="*/ 5 h 14"/>
                  <a:gd name="T52" fmla="*/ 42 w 42"/>
                  <a:gd name="T53" fmla="*/ 5 h 14"/>
                  <a:gd name="T54" fmla="*/ 23 w 42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" h="14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8" y="7"/>
                      <a:pt x="10" y="7"/>
                    </a:cubicBezTo>
                    <a:cubicBezTo>
                      <a:pt x="13" y="6"/>
                      <a:pt x="16" y="6"/>
                      <a:pt x="19" y="5"/>
                    </a:cubicBezTo>
                    <a:cubicBezTo>
                      <a:pt x="22" y="5"/>
                      <a:pt x="26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0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0" y="6"/>
                      <a:pt x="28" y="6"/>
                    </a:cubicBezTo>
                    <a:cubicBezTo>
                      <a:pt x="26" y="6"/>
                      <a:pt x="23" y="7"/>
                      <a:pt x="19" y="7"/>
                    </a:cubicBezTo>
                    <a:cubicBezTo>
                      <a:pt x="16" y="7"/>
                      <a:pt x="13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23" y="0"/>
                    </a:moveTo>
                    <a:cubicBezTo>
                      <a:pt x="19" y="0"/>
                      <a:pt x="14" y="0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6" y="4"/>
                      <a:pt x="3" y="5"/>
                      <a:pt x="0" y="7"/>
                    </a:cubicBezTo>
                    <a:cubicBezTo>
                      <a:pt x="5" y="9"/>
                      <a:pt x="8" y="11"/>
                      <a:pt x="12" y="14"/>
                    </a:cubicBezTo>
                    <a:cubicBezTo>
                      <a:pt x="13" y="14"/>
                      <a:pt x="16" y="14"/>
                      <a:pt x="18" y="14"/>
                    </a:cubicBezTo>
                    <a:cubicBezTo>
                      <a:pt x="23" y="14"/>
                      <a:pt x="30" y="13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41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34" y="0"/>
                      <a:pt x="23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Freeform 205"/>
              <p:cNvSpPr>
                <a:spLocks noEditPoints="1"/>
              </p:cNvSpPr>
              <p:nvPr/>
            </p:nvSpPr>
            <p:spPr bwMode="auto">
              <a:xfrm>
                <a:off x="2746375" y="5962651"/>
                <a:ext cx="195263" cy="217488"/>
              </a:xfrm>
              <a:custGeom>
                <a:avLst/>
                <a:gdLst>
                  <a:gd name="T0" fmla="*/ 4 w 29"/>
                  <a:gd name="T1" fmla="*/ 6 h 32"/>
                  <a:gd name="T2" fmla="*/ 4 w 29"/>
                  <a:gd name="T3" fmla="*/ 6 h 32"/>
                  <a:gd name="T4" fmla="*/ 4 w 29"/>
                  <a:gd name="T5" fmla="*/ 6 h 32"/>
                  <a:gd name="T6" fmla="*/ 7 w 29"/>
                  <a:gd name="T7" fmla="*/ 8 h 32"/>
                  <a:gd name="T8" fmla="*/ 12 w 29"/>
                  <a:gd name="T9" fmla="*/ 16 h 32"/>
                  <a:gd name="T10" fmla="*/ 17 w 29"/>
                  <a:gd name="T11" fmla="*/ 23 h 32"/>
                  <a:gd name="T12" fmla="*/ 19 w 29"/>
                  <a:gd name="T13" fmla="*/ 27 h 32"/>
                  <a:gd name="T14" fmla="*/ 19 w 29"/>
                  <a:gd name="T15" fmla="*/ 27 h 32"/>
                  <a:gd name="T16" fmla="*/ 16 w 29"/>
                  <a:gd name="T17" fmla="*/ 24 h 32"/>
                  <a:gd name="T18" fmla="*/ 11 w 29"/>
                  <a:gd name="T19" fmla="*/ 17 h 32"/>
                  <a:gd name="T20" fmla="*/ 6 w 29"/>
                  <a:gd name="T21" fmla="*/ 9 h 32"/>
                  <a:gd name="T22" fmla="*/ 4 w 29"/>
                  <a:gd name="T23" fmla="*/ 6 h 32"/>
                  <a:gd name="T24" fmla="*/ 1 w 29"/>
                  <a:gd name="T25" fmla="*/ 0 h 32"/>
                  <a:gd name="T26" fmla="*/ 0 w 29"/>
                  <a:gd name="T27" fmla="*/ 1 h 32"/>
                  <a:gd name="T28" fmla="*/ 1 w 29"/>
                  <a:gd name="T29" fmla="*/ 7 h 32"/>
                  <a:gd name="T30" fmla="*/ 1 w 29"/>
                  <a:gd name="T31" fmla="*/ 7 h 32"/>
                  <a:gd name="T32" fmla="*/ 1 w 29"/>
                  <a:gd name="T33" fmla="*/ 7 h 32"/>
                  <a:gd name="T34" fmla="*/ 1 w 29"/>
                  <a:gd name="T35" fmla="*/ 7 h 32"/>
                  <a:gd name="T36" fmla="*/ 8 w 29"/>
                  <a:gd name="T37" fmla="*/ 21 h 32"/>
                  <a:gd name="T38" fmla="*/ 28 w 29"/>
                  <a:gd name="T39" fmla="*/ 32 h 32"/>
                  <a:gd name="T40" fmla="*/ 28 w 29"/>
                  <a:gd name="T41" fmla="*/ 32 h 32"/>
                  <a:gd name="T42" fmla="*/ 28 w 29"/>
                  <a:gd name="T43" fmla="*/ 32 h 32"/>
                  <a:gd name="T44" fmla="*/ 28 w 29"/>
                  <a:gd name="T45" fmla="*/ 32 h 32"/>
                  <a:gd name="T46" fmla="*/ 28 w 29"/>
                  <a:gd name="T47" fmla="*/ 32 h 32"/>
                  <a:gd name="T48" fmla="*/ 28 w 29"/>
                  <a:gd name="T49" fmla="*/ 32 h 32"/>
                  <a:gd name="T50" fmla="*/ 28 w 29"/>
                  <a:gd name="T51" fmla="*/ 32 h 32"/>
                  <a:gd name="T52" fmla="*/ 28 w 29"/>
                  <a:gd name="T53" fmla="*/ 32 h 32"/>
                  <a:gd name="T54" fmla="*/ 28 w 29"/>
                  <a:gd name="T55" fmla="*/ 32 h 32"/>
                  <a:gd name="T56" fmla="*/ 28 w 29"/>
                  <a:gd name="T57" fmla="*/ 32 h 32"/>
                  <a:gd name="T58" fmla="*/ 28 w 29"/>
                  <a:gd name="T59" fmla="*/ 32 h 32"/>
                  <a:gd name="T60" fmla="*/ 28 w 29"/>
                  <a:gd name="T61" fmla="*/ 32 h 32"/>
                  <a:gd name="T62" fmla="*/ 28 w 29"/>
                  <a:gd name="T63" fmla="*/ 32 h 32"/>
                  <a:gd name="T64" fmla="*/ 28 w 29"/>
                  <a:gd name="T65" fmla="*/ 32 h 32"/>
                  <a:gd name="T66" fmla="*/ 12 w 29"/>
                  <a:gd name="T67" fmla="*/ 7 h 32"/>
                  <a:gd name="T68" fmla="*/ 13 w 29"/>
                  <a:gd name="T69" fmla="*/ 7 h 32"/>
                  <a:gd name="T70" fmla="*/ 1 w 29"/>
                  <a:gd name="T71" fmla="*/ 0 h 32"/>
                  <a:gd name="T72" fmla="*/ 1 w 29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2"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6" y="7"/>
                      <a:pt x="7" y="8"/>
                    </a:cubicBezTo>
                    <a:cubicBezTo>
                      <a:pt x="9" y="10"/>
                      <a:pt x="11" y="13"/>
                      <a:pt x="12" y="16"/>
                    </a:cubicBezTo>
                    <a:cubicBezTo>
                      <a:pt x="14" y="18"/>
                      <a:pt x="16" y="21"/>
                      <a:pt x="17" y="23"/>
                    </a:cubicBezTo>
                    <a:cubicBezTo>
                      <a:pt x="18" y="25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8" y="26"/>
                      <a:pt x="16" y="24"/>
                    </a:cubicBezTo>
                    <a:cubicBezTo>
                      <a:pt x="15" y="22"/>
                      <a:pt x="13" y="19"/>
                      <a:pt x="11" y="17"/>
                    </a:cubicBezTo>
                    <a:cubicBezTo>
                      <a:pt x="9" y="14"/>
                      <a:pt x="7" y="12"/>
                      <a:pt x="6" y="9"/>
                    </a:cubicBezTo>
                    <a:cubicBezTo>
                      <a:pt x="5" y="7"/>
                      <a:pt x="4" y="6"/>
                      <a:pt x="4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11"/>
                      <a:pt x="3" y="16"/>
                      <a:pt x="8" y="21"/>
                    </a:cubicBezTo>
                    <a:cubicBezTo>
                      <a:pt x="12" y="25"/>
                      <a:pt x="18" y="29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9" y="18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4"/>
                      <a:pt x="6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Freeform 206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Freeform 207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Freeform 208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8 w 11"/>
                  <a:gd name="T3" fmla="*/ 3 h 22"/>
                  <a:gd name="T4" fmla="*/ 4 w 11"/>
                  <a:gd name="T5" fmla="*/ 11 h 22"/>
                  <a:gd name="T6" fmla="*/ 1 w 11"/>
                  <a:gd name="T7" fmla="*/ 18 h 22"/>
                  <a:gd name="T8" fmla="*/ 0 w 11"/>
                  <a:gd name="T9" fmla="*/ 22 h 22"/>
                  <a:gd name="T10" fmla="*/ 0 w 11"/>
                  <a:gd name="T11" fmla="*/ 22 h 22"/>
                  <a:gd name="T12" fmla="*/ 0 w 11"/>
                  <a:gd name="T13" fmla="*/ 22 h 22"/>
                  <a:gd name="T14" fmla="*/ 2 w 11"/>
                  <a:gd name="T15" fmla="*/ 19 h 22"/>
                  <a:gd name="T16" fmla="*/ 6 w 11"/>
                  <a:gd name="T17" fmla="*/ 11 h 22"/>
                  <a:gd name="T18" fmla="*/ 9 w 11"/>
                  <a:gd name="T19" fmla="*/ 4 h 22"/>
                  <a:gd name="T20" fmla="*/ 11 w 11"/>
                  <a:gd name="T21" fmla="*/ 0 h 22"/>
                  <a:gd name="T22" fmla="*/ 11 w 11"/>
                  <a:gd name="T23" fmla="*/ 0 h 22"/>
                  <a:gd name="T24" fmla="*/ 11 w 1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8" y="3"/>
                    </a:cubicBezTo>
                    <a:cubicBezTo>
                      <a:pt x="7" y="5"/>
                      <a:pt x="6" y="8"/>
                      <a:pt x="4" y="11"/>
                    </a:cubicBezTo>
                    <a:cubicBezTo>
                      <a:pt x="3" y="13"/>
                      <a:pt x="2" y="16"/>
                      <a:pt x="1" y="18"/>
                    </a:cubicBezTo>
                    <a:cubicBezTo>
                      <a:pt x="0" y="20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0"/>
                      <a:pt x="2" y="19"/>
                    </a:cubicBezTo>
                    <a:cubicBezTo>
                      <a:pt x="3" y="17"/>
                      <a:pt x="5" y="14"/>
                      <a:pt x="6" y="11"/>
                    </a:cubicBezTo>
                    <a:cubicBezTo>
                      <a:pt x="7" y="9"/>
                      <a:pt x="8" y="6"/>
                      <a:pt x="9" y="4"/>
                    </a:cubicBezTo>
                    <a:cubicBezTo>
                      <a:pt x="10" y="2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Freeform 209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210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Freeform 211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0 h 3"/>
                  <a:gd name="T6" fmla="*/ 4 w 26"/>
                  <a:gd name="T7" fmla="*/ 2 h 3"/>
                  <a:gd name="T8" fmla="*/ 0 w 26"/>
                  <a:gd name="T9" fmla="*/ 2 h 3"/>
                  <a:gd name="T10" fmla="*/ 0 w 26"/>
                  <a:gd name="T11" fmla="*/ 2 h 3"/>
                  <a:gd name="T12" fmla="*/ 0 w 26"/>
                  <a:gd name="T13" fmla="*/ 2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0 h 3"/>
                  <a:gd name="T26" fmla="*/ 26 w 26"/>
                  <a:gd name="T27" fmla="*/ 0 h 3"/>
                  <a:gd name="T28" fmla="*/ 26 w 26"/>
                  <a:gd name="T29" fmla="*/ 0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6" y="0"/>
                      <a:pt x="13" y="0"/>
                    </a:cubicBezTo>
                    <a:cubicBezTo>
                      <a:pt x="10" y="1"/>
                      <a:pt x="7" y="1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10" y="2"/>
                      <a:pt x="13" y="2"/>
                    </a:cubicBezTo>
                    <a:cubicBezTo>
                      <a:pt x="17" y="2"/>
                      <a:pt x="20" y="1"/>
                      <a:pt x="22" y="1"/>
                    </a:cubicBezTo>
                    <a:cubicBezTo>
                      <a:pt x="24" y="1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Freeform 212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Freeform 213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Freeform 214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0 w 15"/>
                  <a:gd name="T1" fmla="*/ 0 h 21"/>
                  <a:gd name="T2" fmla="*/ 0 w 15"/>
                  <a:gd name="T3" fmla="*/ 0 h 21"/>
                  <a:gd name="T4" fmla="*/ 0 w 15"/>
                  <a:gd name="T5" fmla="*/ 0 h 21"/>
                  <a:gd name="T6" fmla="*/ 2 w 15"/>
                  <a:gd name="T7" fmla="*/ 3 h 21"/>
                  <a:gd name="T8" fmla="*/ 7 w 15"/>
                  <a:gd name="T9" fmla="*/ 11 h 21"/>
                  <a:gd name="T10" fmla="*/ 12 w 15"/>
                  <a:gd name="T11" fmla="*/ 18 h 21"/>
                  <a:gd name="T12" fmla="*/ 15 w 15"/>
                  <a:gd name="T13" fmla="*/ 21 h 21"/>
                  <a:gd name="T14" fmla="*/ 15 w 15"/>
                  <a:gd name="T15" fmla="*/ 21 h 21"/>
                  <a:gd name="T16" fmla="*/ 15 w 15"/>
                  <a:gd name="T17" fmla="*/ 21 h 21"/>
                  <a:gd name="T18" fmla="*/ 13 w 15"/>
                  <a:gd name="T19" fmla="*/ 17 h 21"/>
                  <a:gd name="T20" fmla="*/ 8 w 15"/>
                  <a:gd name="T21" fmla="*/ 10 h 21"/>
                  <a:gd name="T22" fmla="*/ 3 w 15"/>
                  <a:gd name="T23" fmla="*/ 2 h 21"/>
                  <a:gd name="T24" fmla="*/ 0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3"/>
                    </a:cubicBezTo>
                    <a:cubicBezTo>
                      <a:pt x="3" y="6"/>
                      <a:pt x="5" y="8"/>
                      <a:pt x="7" y="11"/>
                    </a:cubicBezTo>
                    <a:cubicBezTo>
                      <a:pt x="9" y="13"/>
                      <a:pt x="11" y="16"/>
                      <a:pt x="12" y="18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4" y="19"/>
                      <a:pt x="13" y="17"/>
                    </a:cubicBezTo>
                    <a:cubicBezTo>
                      <a:pt x="12" y="15"/>
                      <a:pt x="10" y="12"/>
                      <a:pt x="8" y="10"/>
                    </a:cubicBezTo>
                    <a:cubicBezTo>
                      <a:pt x="7" y="7"/>
                      <a:pt x="5" y="4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9" name="组合 418"/>
            <p:cNvGrpSpPr/>
            <p:nvPr/>
          </p:nvGrpSpPr>
          <p:grpSpPr>
            <a:xfrm>
              <a:off x="971550" y="5318125"/>
              <a:ext cx="471488" cy="1411288"/>
              <a:chOff x="971550" y="5318125"/>
              <a:chExt cx="471488" cy="1411288"/>
            </a:xfrm>
          </p:grpSpPr>
          <p:sp>
            <p:nvSpPr>
              <p:cNvPr id="296" name="Freeform 104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105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106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107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108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109"/>
              <p:cNvSpPr>
                <a:spLocks/>
              </p:cNvSpPr>
              <p:nvPr/>
            </p:nvSpPr>
            <p:spPr bwMode="auto">
              <a:xfrm>
                <a:off x="1322388" y="5853113"/>
                <a:ext cx="101600" cy="28575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110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111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112"/>
              <p:cNvSpPr>
                <a:spLocks/>
              </p:cNvSpPr>
              <p:nvPr/>
            </p:nvSpPr>
            <p:spPr bwMode="auto">
              <a:xfrm>
                <a:off x="1281113" y="5929313"/>
                <a:ext cx="142875" cy="26988"/>
              </a:xfrm>
              <a:custGeom>
                <a:avLst/>
                <a:gdLst>
                  <a:gd name="T0" fmla="*/ 1 w 21"/>
                  <a:gd name="T1" fmla="*/ 1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2 h 4"/>
                  <a:gd name="T12" fmla="*/ 0 w 21"/>
                  <a:gd name="T13" fmla="*/ 2 h 4"/>
                  <a:gd name="T14" fmla="*/ 1 w 21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113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114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15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16"/>
              <p:cNvSpPr>
                <a:spLocks/>
              </p:cNvSpPr>
              <p:nvPr/>
            </p:nvSpPr>
            <p:spPr bwMode="auto">
              <a:xfrm>
                <a:off x="1343025" y="6207126"/>
                <a:ext cx="100013" cy="26988"/>
              </a:xfrm>
              <a:custGeom>
                <a:avLst/>
                <a:gdLst>
                  <a:gd name="T0" fmla="*/ 1 w 15"/>
                  <a:gd name="T1" fmla="*/ 1 h 4"/>
                  <a:gd name="T2" fmla="*/ 13 w 15"/>
                  <a:gd name="T3" fmla="*/ 0 h 4"/>
                  <a:gd name="T4" fmla="*/ 15 w 15"/>
                  <a:gd name="T5" fmla="*/ 1 h 4"/>
                  <a:gd name="T6" fmla="*/ 13 w 15"/>
                  <a:gd name="T7" fmla="*/ 4 h 4"/>
                  <a:gd name="T8" fmla="*/ 13 w 15"/>
                  <a:gd name="T9" fmla="*/ 4 h 4"/>
                  <a:gd name="T10" fmla="*/ 1 w 15"/>
                  <a:gd name="T11" fmla="*/ 2 h 4"/>
                  <a:gd name="T12" fmla="*/ 0 w 15"/>
                  <a:gd name="T13" fmla="*/ 2 h 4"/>
                  <a:gd name="T14" fmla="*/ 1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15" y="2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17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118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Freeform 119"/>
              <p:cNvSpPr>
                <a:spLocks/>
              </p:cNvSpPr>
              <p:nvPr/>
            </p:nvSpPr>
            <p:spPr bwMode="auto">
              <a:xfrm>
                <a:off x="1308100" y="6275388"/>
                <a:ext cx="134938" cy="26988"/>
              </a:xfrm>
              <a:custGeom>
                <a:avLst/>
                <a:gdLst>
                  <a:gd name="T0" fmla="*/ 0 w 20"/>
                  <a:gd name="T1" fmla="*/ 2 h 4"/>
                  <a:gd name="T2" fmla="*/ 18 w 20"/>
                  <a:gd name="T3" fmla="*/ 1 h 4"/>
                  <a:gd name="T4" fmla="*/ 20 w 20"/>
                  <a:gd name="T5" fmla="*/ 2 h 4"/>
                  <a:gd name="T6" fmla="*/ 18 w 20"/>
                  <a:gd name="T7" fmla="*/ 4 h 4"/>
                  <a:gd name="T8" fmla="*/ 18 w 20"/>
                  <a:gd name="T9" fmla="*/ 4 h 4"/>
                  <a:gd name="T10" fmla="*/ 0 w 20"/>
                  <a:gd name="T11" fmla="*/ 3 h 4"/>
                  <a:gd name="T12" fmla="*/ 0 w 20"/>
                  <a:gd name="T13" fmla="*/ 2 h 4"/>
                  <a:gd name="T14" fmla="*/ 0 w 2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148"/>
              <p:cNvSpPr>
                <a:spLocks/>
              </p:cNvSpPr>
              <p:nvPr/>
            </p:nvSpPr>
            <p:spPr bwMode="auto">
              <a:xfrm>
                <a:off x="1106488" y="6016626"/>
                <a:ext cx="155575" cy="258763"/>
              </a:xfrm>
              <a:custGeom>
                <a:avLst/>
                <a:gdLst>
                  <a:gd name="T0" fmla="*/ 3 w 23"/>
                  <a:gd name="T1" fmla="*/ 0 h 38"/>
                  <a:gd name="T2" fmla="*/ 23 w 23"/>
                  <a:gd name="T3" fmla="*/ 38 h 38"/>
                  <a:gd name="T4" fmla="*/ 3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3" y="0"/>
                    </a:moveTo>
                    <a:cubicBezTo>
                      <a:pt x="3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3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149"/>
              <p:cNvSpPr>
                <a:spLocks/>
              </p:cNvSpPr>
              <p:nvPr/>
            </p:nvSpPr>
            <p:spPr bwMode="auto">
              <a:xfrm>
                <a:off x="971550" y="6159501"/>
                <a:ext cx="282575" cy="223838"/>
              </a:xfrm>
              <a:custGeom>
                <a:avLst/>
                <a:gdLst>
                  <a:gd name="T0" fmla="*/ 0 w 42"/>
                  <a:gd name="T1" fmla="*/ 14 h 33"/>
                  <a:gd name="T2" fmla="*/ 42 w 42"/>
                  <a:gd name="T3" fmla="*/ 16 h 33"/>
                  <a:gd name="T4" fmla="*/ 0 w 42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4"/>
                    </a:moveTo>
                    <a:cubicBezTo>
                      <a:pt x="0" y="14"/>
                      <a:pt x="20" y="0"/>
                      <a:pt x="42" y="16"/>
                    </a:cubicBezTo>
                    <a:cubicBezTo>
                      <a:pt x="42" y="16"/>
                      <a:pt x="26" y="33"/>
                      <a:pt x="0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150"/>
              <p:cNvSpPr>
                <a:spLocks/>
              </p:cNvSpPr>
              <p:nvPr/>
            </p:nvSpPr>
            <p:spPr bwMode="auto">
              <a:xfrm>
                <a:off x="1065213" y="626745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151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152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153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2 w 10"/>
                  <a:gd name="T3" fmla="*/ 3 h 21"/>
                  <a:gd name="T4" fmla="*/ 6 w 10"/>
                  <a:gd name="T5" fmla="*/ 10 h 21"/>
                  <a:gd name="T6" fmla="*/ 9 w 10"/>
                  <a:gd name="T7" fmla="*/ 18 h 21"/>
                  <a:gd name="T8" fmla="*/ 10 w 10"/>
                  <a:gd name="T9" fmla="*/ 21 h 21"/>
                  <a:gd name="T10" fmla="*/ 8 w 10"/>
                  <a:gd name="T11" fmla="*/ 18 h 21"/>
                  <a:gd name="T12" fmla="*/ 4 w 10"/>
                  <a:gd name="T13" fmla="*/ 11 h 21"/>
                  <a:gd name="T14" fmla="*/ 1 w 10"/>
                  <a:gd name="T15" fmla="*/ 4 h 21"/>
                  <a:gd name="T16" fmla="*/ 0 w 1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3" y="5"/>
                      <a:pt x="4" y="8"/>
                      <a:pt x="6" y="10"/>
                    </a:cubicBezTo>
                    <a:cubicBezTo>
                      <a:pt x="7" y="13"/>
                      <a:pt x="8" y="16"/>
                      <a:pt x="9" y="18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9" y="20"/>
                      <a:pt x="8" y="18"/>
                    </a:cubicBezTo>
                    <a:cubicBezTo>
                      <a:pt x="7" y="16"/>
                      <a:pt x="6" y="14"/>
                      <a:pt x="4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154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155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Freeform 156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26"/>
                  <a:gd name="T1" fmla="*/ 0 h 2"/>
                  <a:gd name="T2" fmla="*/ 4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4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Freeform 157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158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159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15"/>
                  <a:gd name="T1" fmla="*/ 21 h 21"/>
                  <a:gd name="T2" fmla="*/ 2 w 15"/>
                  <a:gd name="T3" fmla="*/ 18 h 21"/>
                  <a:gd name="T4" fmla="*/ 7 w 15"/>
                  <a:gd name="T5" fmla="*/ 10 h 21"/>
                  <a:gd name="T6" fmla="*/ 12 w 15"/>
                  <a:gd name="T7" fmla="*/ 3 h 21"/>
                  <a:gd name="T8" fmla="*/ 15 w 15"/>
                  <a:gd name="T9" fmla="*/ 0 h 21"/>
                  <a:gd name="T10" fmla="*/ 13 w 15"/>
                  <a:gd name="T11" fmla="*/ 4 h 21"/>
                  <a:gd name="T12" fmla="*/ 8 w 15"/>
                  <a:gd name="T13" fmla="*/ 11 h 21"/>
                  <a:gd name="T14" fmla="*/ 3 w 15"/>
                  <a:gd name="T15" fmla="*/ 18 h 21"/>
                  <a:gd name="T16" fmla="*/ 0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7" y="10"/>
                    </a:cubicBezTo>
                    <a:cubicBezTo>
                      <a:pt x="8" y="8"/>
                      <a:pt x="10" y="5"/>
                      <a:pt x="12" y="3"/>
                    </a:cubicBezTo>
                    <a:cubicBezTo>
                      <a:pt x="13" y="1"/>
                      <a:pt x="15" y="0"/>
                      <a:pt x="15" y="0"/>
                    </a:cubicBezTo>
                    <a:cubicBezTo>
                      <a:pt x="15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7" y="14"/>
                      <a:pt x="5" y="17"/>
                      <a:pt x="3" y="18"/>
                    </a:cubicBezTo>
                    <a:cubicBezTo>
                      <a:pt x="2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233"/>
              <p:cNvSpPr>
                <a:spLocks/>
              </p:cNvSpPr>
              <p:nvPr/>
            </p:nvSpPr>
            <p:spPr bwMode="auto">
              <a:xfrm>
                <a:off x="1247775" y="5318125"/>
                <a:ext cx="149225" cy="698500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5 w 22"/>
                  <a:gd name="T5" fmla="*/ 0 h 103"/>
                  <a:gd name="T6" fmla="*/ 0 w 22"/>
                  <a:gd name="T7" fmla="*/ 7 h 103"/>
                  <a:gd name="T8" fmla="*/ 1 w 22"/>
                  <a:gd name="T9" fmla="*/ 43 h 103"/>
                  <a:gd name="T10" fmla="*/ 2 w 22"/>
                  <a:gd name="T11" fmla="*/ 51 h 103"/>
                  <a:gd name="T12" fmla="*/ 1 w 22"/>
                  <a:gd name="T13" fmla="*/ 59 h 103"/>
                  <a:gd name="T14" fmla="*/ 1 w 22"/>
                  <a:gd name="T15" fmla="*/ 59 h 103"/>
                  <a:gd name="T16" fmla="*/ 0 w 22"/>
                  <a:gd name="T17" fmla="*/ 96 h 103"/>
                  <a:gd name="T18" fmla="*/ 5 w 22"/>
                  <a:gd name="T19" fmla="*/ 103 h 103"/>
                  <a:gd name="T20" fmla="*/ 17 w 22"/>
                  <a:gd name="T21" fmla="*/ 103 h 103"/>
                  <a:gd name="T22" fmla="*/ 22 w 22"/>
                  <a:gd name="T23" fmla="*/ 96 h 103"/>
                  <a:gd name="T24" fmla="*/ 22 w 22"/>
                  <a:gd name="T25" fmla="*/ 94 h 103"/>
                  <a:gd name="T26" fmla="*/ 6 w 22"/>
                  <a:gd name="T27" fmla="*/ 92 h 103"/>
                  <a:gd name="T28" fmla="*/ 5 w 22"/>
                  <a:gd name="T29" fmla="*/ 92 h 103"/>
                  <a:gd name="T30" fmla="*/ 6 w 22"/>
                  <a:gd name="T31" fmla="*/ 91 h 103"/>
                  <a:gd name="T32" fmla="*/ 22 w 22"/>
                  <a:gd name="T33" fmla="*/ 90 h 103"/>
                  <a:gd name="T34" fmla="*/ 21 w 22"/>
                  <a:gd name="T35" fmla="*/ 83 h 103"/>
                  <a:gd name="T36" fmla="*/ 11 w 22"/>
                  <a:gd name="T37" fmla="*/ 82 h 103"/>
                  <a:gd name="T38" fmla="*/ 11 w 22"/>
                  <a:gd name="T39" fmla="*/ 81 h 103"/>
                  <a:gd name="T40" fmla="*/ 11 w 22"/>
                  <a:gd name="T41" fmla="*/ 80 h 103"/>
                  <a:gd name="T42" fmla="*/ 21 w 22"/>
                  <a:gd name="T43" fmla="*/ 79 h 103"/>
                  <a:gd name="T44" fmla="*/ 20 w 22"/>
                  <a:gd name="T45" fmla="*/ 58 h 103"/>
                  <a:gd name="T46" fmla="*/ 19 w 22"/>
                  <a:gd name="T47" fmla="*/ 52 h 103"/>
                  <a:gd name="T48" fmla="*/ 20 w 22"/>
                  <a:gd name="T49" fmla="*/ 45 h 103"/>
                  <a:gd name="T50" fmla="*/ 22 w 22"/>
                  <a:gd name="T51" fmla="*/ 7 h 103"/>
                  <a:gd name="T52" fmla="*/ 17 w 22"/>
                  <a:gd name="T5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2"/>
                      <a:pt x="11" y="81"/>
                      <a:pt x="11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4"/>
                      <a:pt x="19" y="52"/>
                    </a:cubicBezTo>
                    <a:cubicBezTo>
                      <a:pt x="19" y="49"/>
                      <a:pt x="19" y="47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234"/>
              <p:cNvSpPr>
                <a:spLocks/>
              </p:cNvSpPr>
              <p:nvPr/>
            </p:nvSpPr>
            <p:spPr bwMode="auto">
              <a:xfrm>
                <a:off x="1322388" y="5853113"/>
                <a:ext cx="66675" cy="28575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235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236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237"/>
              <p:cNvSpPr>
                <a:spLocks noEditPoints="1"/>
              </p:cNvSpPr>
              <p:nvPr/>
            </p:nvSpPr>
            <p:spPr bwMode="auto">
              <a:xfrm>
                <a:off x="1127125" y="6016625"/>
                <a:ext cx="127000" cy="312737"/>
              </a:xfrm>
              <a:custGeom>
                <a:avLst/>
                <a:gdLst>
                  <a:gd name="T0" fmla="*/ 19 w 19"/>
                  <a:gd name="T1" fmla="*/ 44 h 46"/>
                  <a:gd name="T2" fmla="*/ 19 w 19"/>
                  <a:gd name="T3" fmla="*/ 44 h 46"/>
                  <a:gd name="T4" fmla="*/ 19 w 19"/>
                  <a:gd name="T5" fmla="*/ 46 h 46"/>
                  <a:gd name="T6" fmla="*/ 19 w 19"/>
                  <a:gd name="T7" fmla="*/ 44 h 46"/>
                  <a:gd name="T8" fmla="*/ 0 w 19"/>
                  <a:gd name="T9" fmla="*/ 0 h 46"/>
                  <a:gd name="T10" fmla="*/ 0 w 19"/>
                  <a:gd name="T11" fmla="*/ 0 h 46"/>
                  <a:gd name="T12" fmla="*/ 0 w 19"/>
                  <a:gd name="T13" fmla="*/ 0 h 46"/>
                  <a:gd name="T14" fmla="*/ 0 w 19"/>
                  <a:gd name="T15" fmla="*/ 0 h 46"/>
                  <a:gd name="T16" fmla="*/ 0 w 19"/>
                  <a:gd name="T17" fmla="*/ 0 h 46"/>
                  <a:gd name="T18" fmla="*/ 0 w 1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46">
                    <a:moveTo>
                      <a:pt x="19" y="44"/>
                    </a:move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4"/>
                      <a:pt x="19" y="44"/>
                      <a:pt x="19" y="4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238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5 w 22"/>
                  <a:gd name="T5" fmla="*/ 0 h 102"/>
                  <a:gd name="T6" fmla="*/ 0 w 22"/>
                  <a:gd name="T7" fmla="*/ 6 h 102"/>
                  <a:gd name="T8" fmla="*/ 1 w 22"/>
                  <a:gd name="T9" fmla="*/ 22 h 102"/>
                  <a:gd name="T10" fmla="*/ 2 w 22"/>
                  <a:gd name="T11" fmla="*/ 35 h 102"/>
                  <a:gd name="T12" fmla="*/ 1 w 22"/>
                  <a:gd name="T13" fmla="*/ 41 h 102"/>
                  <a:gd name="T14" fmla="*/ 1 w 22"/>
                  <a:gd name="T15" fmla="*/ 43 h 102"/>
                  <a:gd name="T16" fmla="*/ 2 w 22"/>
                  <a:gd name="T17" fmla="*/ 51 h 102"/>
                  <a:gd name="T18" fmla="*/ 1 w 22"/>
                  <a:gd name="T19" fmla="*/ 58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  <a:gd name="T26" fmla="*/ 17 w 22"/>
                  <a:gd name="T27" fmla="*/ 102 h 102"/>
                  <a:gd name="T28" fmla="*/ 22 w 22"/>
                  <a:gd name="T29" fmla="*/ 95 h 102"/>
                  <a:gd name="T30" fmla="*/ 20 w 22"/>
                  <a:gd name="T31" fmla="*/ 58 h 102"/>
                  <a:gd name="T32" fmla="*/ 19 w 22"/>
                  <a:gd name="T33" fmla="*/ 51 h 102"/>
                  <a:gd name="T34" fmla="*/ 20 w 22"/>
                  <a:gd name="T35" fmla="*/ 44 h 102"/>
                  <a:gd name="T36" fmla="*/ 20 w 22"/>
                  <a:gd name="T37" fmla="*/ 39 h 102"/>
                  <a:gd name="T38" fmla="*/ 9 w 22"/>
                  <a:gd name="T39" fmla="*/ 38 h 102"/>
                  <a:gd name="T40" fmla="*/ 9 w 22"/>
                  <a:gd name="T41" fmla="*/ 37 h 102"/>
                  <a:gd name="T42" fmla="*/ 9 w 22"/>
                  <a:gd name="T43" fmla="*/ 37 h 102"/>
                  <a:gd name="T44" fmla="*/ 20 w 22"/>
                  <a:gd name="T45" fmla="*/ 36 h 102"/>
                  <a:gd name="T46" fmla="*/ 21 w 22"/>
                  <a:gd name="T47" fmla="*/ 28 h 102"/>
                  <a:gd name="T48" fmla="*/ 15 w 22"/>
                  <a:gd name="T49" fmla="*/ 27 h 102"/>
                  <a:gd name="T50" fmla="*/ 14 w 22"/>
                  <a:gd name="T51" fmla="*/ 27 h 102"/>
                  <a:gd name="T52" fmla="*/ 15 w 22"/>
                  <a:gd name="T53" fmla="*/ 26 h 102"/>
                  <a:gd name="T54" fmla="*/ 21 w 22"/>
                  <a:gd name="T55" fmla="*/ 25 h 102"/>
                  <a:gd name="T56" fmla="*/ 22 w 22"/>
                  <a:gd name="T57" fmla="*/ 6 h 102"/>
                  <a:gd name="T58" fmla="*/ 17 w 22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6"/>
                      <a:pt x="2" y="30"/>
                      <a:pt x="2" y="35"/>
                    </a:cubicBezTo>
                    <a:cubicBezTo>
                      <a:pt x="2" y="36"/>
                      <a:pt x="2" y="38"/>
                      <a:pt x="1" y="4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3"/>
                      <a:pt x="19" y="51"/>
                    </a:cubicBezTo>
                    <a:cubicBezTo>
                      <a:pt x="19" y="49"/>
                      <a:pt x="19" y="47"/>
                      <a:pt x="20" y="44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239"/>
              <p:cNvSpPr>
                <a:spLocks/>
              </p:cNvSpPr>
              <p:nvPr/>
            </p:nvSpPr>
            <p:spPr bwMode="auto">
              <a:xfrm>
                <a:off x="1343025" y="6207125"/>
                <a:ext cx="46038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2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240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241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242"/>
              <p:cNvSpPr>
                <a:spLocks noEditPoints="1"/>
              </p:cNvSpPr>
              <p:nvPr/>
            </p:nvSpPr>
            <p:spPr bwMode="auto">
              <a:xfrm>
                <a:off x="1073150" y="6424613"/>
                <a:ext cx="120650" cy="60325"/>
              </a:xfrm>
              <a:custGeom>
                <a:avLst/>
                <a:gdLst>
                  <a:gd name="T0" fmla="*/ 0 w 18"/>
                  <a:gd name="T1" fmla="*/ 9 h 9"/>
                  <a:gd name="T2" fmla="*/ 0 w 18"/>
                  <a:gd name="T3" fmla="*/ 9 h 9"/>
                  <a:gd name="T4" fmla="*/ 0 w 18"/>
                  <a:gd name="T5" fmla="*/ 9 h 9"/>
                  <a:gd name="T6" fmla="*/ 0 w 18"/>
                  <a:gd name="T7" fmla="*/ 9 h 9"/>
                  <a:gd name="T8" fmla="*/ 0 w 18"/>
                  <a:gd name="T9" fmla="*/ 9 h 9"/>
                  <a:gd name="T10" fmla="*/ 0 w 18"/>
                  <a:gd name="T11" fmla="*/ 9 h 9"/>
                  <a:gd name="T12" fmla="*/ 0 w 18"/>
                  <a:gd name="T13" fmla="*/ 9 h 9"/>
                  <a:gd name="T14" fmla="*/ 0 w 18"/>
                  <a:gd name="T15" fmla="*/ 9 h 9"/>
                  <a:gd name="T16" fmla="*/ 0 w 18"/>
                  <a:gd name="T17" fmla="*/ 9 h 9"/>
                  <a:gd name="T18" fmla="*/ 5 w 18"/>
                  <a:gd name="T19" fmla="*/ 8 h 9"/>
                  <a:gd name="T20" fmla="*/ 5 w 18"/>
                  <a:gd name="T21" fmla="*/ 8 h 9"/>
                  <a:gd name="T22" fmla="*/ 5 w 18"/>
                  <a:gd name="T23" fmla="*/ 8 h 9"/>
                  <a:gd name="T24" fmla="*/ 5 w 18"/>
                  <a:gd name="T25" fmla="*/ 8 h 9"/>
                  <a:gd name="T26" fmla="*/ 5 w 18"/>
                  <a:gd name="T27" fmla="*/ 8 h 9"/>
                  <a:gd name="T28" fmla="*/ 5 w 18"/>
                  <a:gd name="T29" fmla="*/ 8 h 9"/>
                  <a:gd name="T30" fmla="*/ 5 w 18"/>
                  <a:gd name="T31" fmla="*/ 8 h 9"/>
                  <a:gd name="T32" fmla="*/ 5 w 18"/>
                  <a:gd name="T33" fmla="*/ 8 h 9"/>
                  <a:gd name="T34" fmla="*/ 5 w 18"/>
                  <a:gd name="T35" fmla="*/ 8 h 9"/>
                  <a:gd name="T36" fmla="*/ 5 w 18"/>
                  <a:gd name="T37" fmla="*/ 7 h 9"/>
                  <a:gd name="T38" fmla="*/ 5 w 18"/>
                  <a:gd name="T39" fmla="*/ 7 h 9"/>
                  <a:gd name="T40" fmla="*/ 5 w 18"/>
                  <a:gd name="T41" fmla="*/ 7 h 9"/>
                  <a:gd name="T42" fmla="*/ 5 w 18"/>
                  <a:gd name="T43" fmla="*/ 7 h 9"/>
                  <a:gd name="T44" fmla="*/ 5 w 18"/>
                  <a:gd name="T45" fmla="*/ 7 h 9"/>
                  <a:gd name="T46" fmla="*/ 5 w 18"/>
                  <a:gd name="T47" fmla="*/ 7 h 9"/>
                  <a:gd name="T48" fmla="*/ 18 w 18"/>
                  <a:gd name="T49" fmla="*/ 0 h 9"/>
                  <a:gd name="T50" fmla="*/ 5 w 18"/>
                  <a:gd name="T51" fmla="*/ 7 h 9"/>
                  <a:gd name="T52" fmla="*/ 18 w 18"/>
                  <a:gd name="T53" fmla="*/ 0 h 9"/>
                  <a:gd name="T54" fmla="*/ 18 w 18"/>
                  <a:gd name="T55" fmla="*/ 0 h 9"/>
                  <a:gd name="T56" fmla="*/ 18 w 18"/>
                  <a:gd name="T57" fmla="*/ 0 h 9"/>
                  <a:gd name="T58" fmla="*/ 18 w 18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18" y="0"/>
                    </a:moveTo>
                    <a:cubicBezTo>
                      <a:pt x="15" y="3"/>
                      <a:pt x="11" y="5"/>
                      <a:pt x="5" y="7"/>
                    </a:cubicBezTo>
                    <a:cubicBezTo>
                      <a:pt x="11" y="5"/>
                      <a:pt x="15" y="3"/>
                      <a:pt x="18" y="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243"/>
              <p:cNvSpPr>
                <a:spLocks noEditPoints="1"/>
              </p:cNvSpPr>
              <p:nvPr/>
            </p:nvSpPr>
            <p:spPr bwMode="auto">
              <a:xfrm>
                <a:off x="1112838" y="6016625"/>
                <a:ext cx="149225" cy="258762"/>
              </a:xfrm>
              <a:custGeom>
                <a:avLst/>
                <a:gdLst>
                  <a:gd name="T0" fmla="*/ 7 w 22"/>
                  <a:gd name="T1" fmla="*/ 8 h 38"/>
                  <a:gd name="T2" fmla="*/ 7 w 22"/>
                  <a:gd name="T3" fmla="*/ 8 h 38"/>
                  <a:gd name="T4" fmla="*/ 7 w 22"/>
                  <a:gd name="T5" fmla="*/ 8 h 38"/>
                  <a:gd name="T6" fmla="*/ 9 w 22"/>
                  <a:gd name="T7" fmla="*/ 11 h 38"/>
                  <a:gd name="T8" fmla="*/ 13 w 22"/>
                  <a:gd name="T9" fmla="*/ 18 h 38"/>
                  <a:gd name="T10" fmla="*/ 16 w 22"/>
                  <a:gd name="T11" fmla="*/ 26 h 38"/>
                  <a:gd name="T12" fmla="*/ 17 w 22"/>
                  <a:gd name="T13" fmla="*/ 29 h 38"/>
                  <a:gd name="T14" fmla="*/ 17 w 22"/>
                  <a:gd name="T15" fmla="*/ 29 h 38"/>
                  <a:gd name="T16" fmla="*/ 15 w 22"/>
                  <a:gd name="T17" fmla="*/ 26 h 38"/>
                  <a:gd name="T18" fmla="*/ 11 w 22"/>
                  <a:gd name="T19" fmla="*/ 19 h 38"/>
                  <a:gd name="T20" fmla="*/ 8 w 22"/>
                  <a:gd name="T21" fmla="*/ 12 h 38"/>
                  <a:gd name="T22" fmla="*/ 7 w 22"/>
                  <a:gd name="T23" fmla="*/ 8 h 38"/>
                  <a:gd name="T24" fmla="*/ 2 w 22"/>
                  <a:gd name="T25" fmla="*/ 0 h 38"/>
                  <a:gd name="T26" fmla="*/ 2 w 22"/>
                  <a:gd name="T27" fmla="*/ 0 h 38"/>
                  <a:gd name="T28" fmla="*/ 2 w 22"/>
                  <a:gd name="T29" fmla="*/ 0 h 38"/>
                  <a:gd name="T30" fmla="*/ 2 w 22"/>
                  <a:gd name="T31" fmla="*/ 0 h 38"/>
                  <a:gd name="T32" fmla="*/ 2 w 22"/>
                  <a:gd name="T33" fmla="*/ 0 h 38"/>
                  <a:gd name="T34" fmla="*/ 2 w 22"/>
                  <a:gd name="T35" fmla="*/ 0 h 38"/>
                  <a:gd name="T36" fmla="*/ 12 w 22"/>
                  <a:gd name="T37" fmla="*/ 32 h 38"/>
                  <a:gd name="T38" fmla="*/ 21 w 22"/>
                  <a:gd name="T39" fmla="*/ 37 h 38"/>
                  <a:gd name="T40" fmla="*/ 22 w 22"/>
                  <a:gd name="T41" fmla="*/ 37 h 38"/>
                  <a:gd name="T42" fmla="*/ 22 w 22"/>
                  <a:gd name="T43" fmla="*/ 38 h 38"/>
                  <a:gd name="T44" fmla="*/ 21 w 22"/>
                  <a:gd name="T45" fmla="*/ 25 h 38"/>
                  <a:gd name="T46" fmla="*/ 21 w 22"/>
                  <a:gd name="T47" fmla="*/ 26 h 38"/>
                  <a:gd name="T48" fmla="*/ 2 w 22"/>
                  <a:gd name="T49" fmla="*/ 0 h 38"/>
                  <a:gd name="T50" fmla="*/ 2 w 22"/>
                  <a:gd name="T5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3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9" y="11"/>
                    </a:cubicBezTo>
                    <a:cubicBezTo>
                      <a:pt x="10" y="13"/>
                      <a:pt x="11" y="16"/>
                      <a:pt x="13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6" y="28"/>
                      <a:pt x="15" y="26"/>
                    </a:cubicBezTo>
                    <a:cubicBezTo>
                      <a:pt x="14" y="24"/>
                      <a:pt x="13" y="22"/>
                      <a:pt x="11" y="19"/>
                    </a:cubicBezTo>
                    <a:cubicBezTo>
                      <a:pt x="10" y="16"/>
                      <a:pt x="9" y="14"/>
                      <a:pt x="8" y="12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5" y="33"/>
                      <a:pt x="18" y="35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2" y="33"/>
                      <a:pt x="21" y="29"/>
                      <a:pt x="21" y="25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6" y="5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244"/>
              <p:cNvSpPr>
                <a:spLocks noEditPoints="1"/>
              </p:cNvSpPr>
              <p:nvPr/>
            </p:nvSpPr>
            <p:spPr bwMode="auto">
              <a:xfrm>
                <a:off x="971550" y="6213475"/>
                <a:ext cx="282575" cy="101600"/>
              </a:xfrm>
              <a:custGeom>
                <a:avLst/>
                <a:gdLst>
                  <a:gd name="T0" fmla="*/ 10 w 42"/>
                  <a:gd name="T1" fmla="*/ 6 h 15"/>
                  <a:gd name="T2" fmla="*/ 10 w 42"/>
                  <a:gd name="T3" fmla="*/ 6 h 15"/>
                  <a:gd name="T4" fmla="*/ 14 w 42"/>
                  <a:gd name="T5" fmla="*/ 6 h 15"/>
                  <a:gd name="T6" fmla="*/ 23 w 42"/>
                  <a:gd name="T7" fmla="*/ 6 h 15"/>
                  <a:gd name="T8" fmla="*/ 32 w 42"/>
                  <a:gd name="T9" fmla="*/ 7 h 15"/>
                  <a:gd name="T10" fmla="*/ 36 w 42"/>
                  <a:gd name="T11" fmla="*/ 8 h 15"/>
                  <a:gd name="T12" fmla="*/ 36 w 42"/>
                  <a:gd name="T13" fmla="*/ 8 h 15"/>
                  <a:gd name="T14" fmla="*/ 32 w 42"/>
                  <a:gd name="T15" fmla="*/ 8 h 15"/>
                  <a:gd name="T16" fmla="*/ 32 w 42"/>
                  <a:gd name="T17" fmla="*/ 8 h 15"/>
                  <a:gd name="T18" fmla="*/ 31 w 42"/>
                  <a:gd name="T19" fmla="*/ 8 h 15"/>
                  <a:gd name="T20" fmla="*/ 23 w 42"/>
                  <a:gd name="T21" fmla="*/ 8 h 15"/>
                  <a:gd name="T22" fmla="*/ 14 w 42"/>
                  <a:gd name="T23" fmla="*/ 7 h 15"/>
                  <a:gd name="T24" fmla="*/ 10 w 42"/>
                  <a:gd name="T25" fmla="*/ 6 h 15"/>
                  <a:gd name="T26" fmla="*/ 10 w 42"/>
                  <a:gd name="T27" fmla="*/ 6 h 15"/>
                  <a:gd name="T28" fmla="*/ 19 w 42"/>
                  <a:gd name="T29" fmla="*/ 0 h 15"/>
                  <a:gd name="T30" fmla="*/ 0 w 42"/>
                  <a:gd name="T31" fmla="*/ 6 h 15"/>
                  <a:gd name="T32" fmla="*/ 0 w 42"/>
                  <a:gd name="T33" fmla="*/ 6 h 15"/>
                  <a:gd name="T34" fmla="*/ 24 w 42"/>
                  <a:gd name="T35" fmla="*/ 15 h 15"/>
                  <a:gd name="T36" fmla="*/ 31 w 42"/>
                  <a:gd name="T37" fmla="*/ 14 h 15"/>
                  <a:gd name="T38" fmla="*/ 42 w 42"/>
                  <a:gd name="T39" fmla="*/ 8 h 15"/>
                  <a:gd name="T40" fmla="*/ 33 w 42"/>
                  <a:gd name="T41" fmla="*/ 3 h 15"/>
                  <a:gd name="T42" fmla="*/ 33 w 42"/>
                  <a:gd name="T43" fmla="*/ 3 h 15"/>
                  <a:gd name="T44" fmla="*/ 19 w 42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4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13"/>
                      <a:pt x="18" y="15"/>
                      <a:pt x="24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4" y="12"/>
                      <a:pt x="38" y="10"/>
                      <a:pt x="42" y="8"/>
                    </a:cubicBezTo>
                    <a:cubicBezTo>
                      <a:pt x="39" y="6"/>
                      <a:pt x="36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245"/>
              <p:cNvSpPr>
                <a:spLocks noEditPoints="1"/>
              </p:cNvSpPr>
              <p:nvPr/>
            </p:nvSpPr>
            <p:spPr bwMode="auto">
              <a:xfrm>
                <a:off x="1065213" y="6267450"/>
                <a:ext cx="196850" cy="217487"/>
              </a:xfrm>
              <a:custGeom>
                <a:avLst/>
                <a:gdLst>
                  <a:gd name="T0" fmla="*/ 10 w 29"/>
                  <a:gd name="T1" fmla="*/ 26 h 32"/>
                  <a:gd name="T2" fmla="*/ 12 w 29"/>
                  <a:gd name="T3" fmla="*/ 23 h 32"/>
                  <a:gd name="T4" fmla="*/ 17 w 29"/>
                  <a:gd name="T5" fmla="*/ 15 h 32"/>
                  <a:gd name="T6" fmla="*/ 22 w 29"/>
                  <a:gd name="T7" fmla="*/ 8 h 32"/>
                  <a:gd name="T8" fmla="*/ 25 w 29"/>
                  <a:gd name="T9" fmla="*/ 5 h 32"/>
                  <a:gd name="T10" fmla="*/ 25 w 29"/>
                  <a:gd name="T11" fmla="*/ 5 h 32"/>
                  <a:gd name="T12" fmla="*/ 23 w 29"/>
                  <a:gd name="T13" fmla="*/ 9 h 32"/>
                  <a:gd name="T14" fmla="*/ 18 w 29"/>
                  <a:gd name="T15" fmla="*/ 16 h 32"/>
                  <a:gd name="T16" fmla="*/ 13 w 29"/>
                  <a:gd name="T17" fmla="*/ 23 h 32"/>
                  <a:gd name="T18" fmla="*/ 10 w 29"/>
                  <a:gd name="T19" fmla="*/ 26 h 32"/>
                  <a:gd name="T20" fmla="*/ 10 w 29"/>
                  <a:gd name="T21" fmla="*/ 26 h 32"/>
                  <a:gd name="T22" fmla="*/ 10 w 29"/>
                  <a:gd name="T23" fmla="*/ 26 h 32"/>
                  <a:gd name="T24" fmla="*/ 29 w 29"/>
                  <a:gd name="T25" fmla="*/ 0 h 32"/>
                  <a:gd name="T26" fmla="*/ 28 w 29"/>
                  <a:gd name="T27" fmla="*/ 0 h 32"/>
                  <a:gd name="T28" fmla="*/ 17 w 29"/>
                  <a:gd name="T29" fmla="*/ 6 h 32"/>
                  <a:gd name="T30" fmla="*/ 17 w 29"/>
                  <a:gd name="T31" fmla="*/ 6 h 32"/>
                  <a:gd name="T32" fmla="*/ 1 w 29"/>
                  <a:gd name="T33" fmla="*/ 32 h 32"/>
                  <a:gd name="T34" fmla="*/ 1 w 29"/>
                  <a:gd name="T35" fmla="*/ 32 h 32"/>
                  <a:gd name="T36" fmla="*/ 1 w 29"/>
                  <a:gd name="T37" fmla="*/ 32 h 32"/>
                  <a:gd name="T38" fmla="*/ 1 w 29"/>
                  <a:gd name="T39" fmla="*/ 32 h 32"/>
                  <a:gd name="T40" fmla="*/ 1 w 29"/>
                  <a:gd name="T41" fmla="*/ 32 h 32"/>
                  <a:gd name="T42" fmla="*/ 1 w 29"/>
                  <a:gd name="T43" fmla="*/ 32 h 32"/>
                  <a:gd name="T44" fmla="*/ 1 w 29"/>
                  <a:gd name="T45" fmla="*/ 32 h 32"/>
                  <a:gd name="T46" fmla="*/ 6 w 29"/>
                  <a:gd name="T47" fmla="*/ 31 h 32"/>
                  <a:gd name="T48" fmla="*/ 6 w 29"/>
                  <a:gd name="T49" fmla="*/ 31 h 32"/>
                  <a:gd name="T50" fmla="*/ 6 w 29"/>
                  <a:gd name="T51" fmla="*/ 31 h 32"/>
                  <a:gd name="T52" fmla="*/ 6 w 29"/>
                  <a:gd name="T53" fmla="*/ 31 h 32"/>
                  <a:gd name="T54" fmla="*/ 6 w 29"/>
                  <a:gd name="T55" fmla="*/ 31 h 32"/>
                  <a:gd name="T56" fmla="*/ 6 w 29"/>
                  <a:gd name="T57" fmla="*/ 31 h 32"/>
                  <a:gd name="T58" fmla="*/ 6 w 29"/>
                  <a:gd name="T59" fmla="*/ 30 h 32"/>
                  <a:gd name="T60" fmla="*/ 6 w 29"/>
                  <a:gd name="T61" fmla="*/ 30 h 32"/>
                  <a:gd name="T62" fmla="*/ 6 w 29"/>
                  <a:gd name="T63" fmla="*/ 30 h 32"/>
                  <a:gd name="T64" fmla="*/ 6 w 29"/>
                  <a:gd name="T65" fmla="*/ 30 h 32"/>
                  <a:gd name="T66" fmla="*/ 6 w 29"/>
                  <a:gd name="T67" fmla="*/ 30 h 32"/>
                  <a:gd name="T68" fmla="*/ 19 w 29"/>
                  <a:gd name="T69" fmla="*/ 23 h 32"/>
                  <a:gd name="T70" fmla="*/ 19 w 29"/>
                  <a:gd name="T71" fmla="*/ 23 h 32"/>
                  <a:gd name="T72" fmla="*/ 19 w 29"/>
                  <a:gd name="T73" fmla="*/ 23 h 32"/>
                  <a:gd name="T74" fmla="*/ 28 w 29"/>
                  <a:gd name="T75" fmla="*/ 6 h 32"/>
                  <a:gd name="T76" fmla="*/ 28 w 29"/>
                  <a:gd name="T77" fmla="*/ 7 h 32"/>
                  <a:gd name="T78" fmla="*/ 28 w 29"/>
                  <a:gd name="T79" fmla="*/ 7 h 32"/>
                  <a:gd name="T80" fmla="*/ 28 w 29"/>
                  <a:gd name="T81" fmla="*/ 7 h 32"/>
                  <a:gd name="T82" fmla="*/ 29 w 29"/>
                  <a:gd name="T83" fmla="*/ 1 h 32"/>
                  <a:gd name="T84" fmla="*/ 29 w 29"/>
                  <a:gd name="T8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32">
                    <a:moveTo>
                      <a:pt x="10" y="26"/>
                    </a:moveTo>
                    <a:cubicBezTo>
                      <a:pt x="10" y="26"/>
                      <a:pt x="11" y="25"/>
                      <a:pt x="12" y="23"/>
                    </a:cubicBezTo>
                    <a:cubicBezTo>
                      <a:pt x="13" y="21"/>
                      <a:pt x="15" y="18"/>
                      <a:pt x="17" y="15"/>
                    </a:cubicBezTo>
                    <a:cubicBezTo>
                      <a:pt x="18" y="13"/>
                      <a:pt x="20" y="10"/>
                      <a:pt x="22" y="8"/>
                    </a:cubicBezTo>
                    <a:cubicBezTo>
                      <a:pt x="23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7"/>
                      <a:pt x="23" y="9"/>
                    </a:cubicBezTo>
                    <a:cubicBezTo>
                      <a:pt x="22" y="11"/>
                      <a:pt x="20" y="14"/>
                      <a:pt x="18" y="16"/>
                    </a:cubicBezTo>
                    <a:cubicBezTo>
                      <a:pt x="17" y="19"/>
                      <a:pt x="15" y="22"/>
                      <a:pt x="13" y="23"/>
                    </a:cubicBezTo>
                    <a:cubicBezTo>
                      <a:pt x="12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0" y="18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" y="32"/>
                      <a:pt x="4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2" y="28"/>
                      <a:pt x="16" y="26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5" y="17"/>
                      <a:pt x="28" y="11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4"/>
                      <a:pt x="29" y="2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246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247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248"/>
              <p:cNvSpPr>
                <a:spLocks/>
              </p:cNvSpPr>
              <p:nvPr/>
            </p:nvSpPr>
            <p:spPr bwMode="auto">
              <a:xfrm>
                <a:off x="1160463" y="6070600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4 w 10"/>
                  <a:gd name="T9" fmla="*/ 11 h 21"/>
                  <a:gd name="T10" fmla="*/ 8 w 10"/>
                  <a:gd name="T11" fmla="*/ 18 h 21"/>
                  <a:gd name="T12" fmla="*/ 10 w 10"/>
                  <a:gd name="T13" fmla="*/ 21 h 21"/>
                  <a:gd name="T14" fmla="*/ 10 w 10"/>
                  <a:gd name="T15" fmla="*/ 21 h 21"/>
                  <a:gd name="T16" fmla="*/ 10 w 10"/>
                  <a:gd name="T17" fmla="*/ 21 h 21"/>
                  <a:gd name="T18" fmla="*/ 9 w 10"/>
                  <a:gd name="T19" fmla="*/ 18 h 21"/>
                  <a:gd name="T20" fmla="*/ 6 w 10"/>
                  <a:gd name="T21" fmla="*/ 10 h 21"/>
                  <a:gd name="T22" fmla="*/ 2 w 10"/>
                  <a:gd name="T23" fmla="*/ 3 h 21"/>
                  <a:gd name="T24" fmla="*/ 0 w 10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4" y="11"/>
                    </a:cubicBezTo>
                    <a:cubicBezTo>
                      <a:pt x="6" y="14"/>
                      <a:pt x="7" y="16"/>
                      <a:pt x="8" y="18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0"/>
                      <a:pt x="9" y="18"/>
                    </a:cubicBezTo>
                    <a:cubicBezTo>
                      <a:pt x="8" y="16"/>
                      <a:pt x="7" y="13"/>
                      <a:pt x="6" y="10"/>
                    </a:cubicBezTo>
                    <a:cubicBezTo>
                      <a:pt x="4" y="8"/>
                      <a:pt x="3" y="5"/>
                      <a:pt x="2" y="3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249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250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251"/>
              <p:cNvSpPr>
                <a:spLocks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1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4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4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7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252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close/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253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254"/>
              <p:cNvSpPr>
                <a:spLocks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15 w 15"/>
                  <a:gd name="T1" fmla="*/ 0 h 21"/>
                  <a:gd name="T2" fmla="*/ 12 w 15"/>
                  <a:gd name="T3" fmla="*/ 3 h 21"/>
                  <a:gd name="T4" fmla="*/ 7 w 15"/>
                  <a:gd name="T5" fmla="*/ 10 h 21"/>
                  <a:gd name="T6" fmla="*/ 2 w 15"/>
                  <a:gd name="T7" fmla="*/ 18 h 21"/>
                  <a:gd name="T8" fmla="*/ 0 w 15"/>
                  <a:gd name="T9" fmla="*/ 21 h 21"/>
                  <a:gd name="T10" fmla="*/ 0 w 15"/>
                  <a:gd name="T11" fmla="*/ 21 h 21"/>
                  <a:gd name="T12" fmla="*/ 0 w 15"/>
                  <a:gd name="T13" fmla="*/ 21 h 21"/>
                  <a:gd name="T14" fmla="*/ 3 w 15"/>
                  <a:gd name="T15" fmla="*/ 18 h 21"/>
                  <a:gd name="T16" fmla="*/ 8 w 15"/>
                  <a:gd name="T17" fmla="*/ 11 h 21"/>
                  <a:gd name="T18" fmla="*/ 13 w 15"/>
                  <a:gd name="T19" fmla="*/ 4 h 21"/>
                  <a:gd name="T20" fmla="*/ 15 w 15"/>
                  <a:gd name="T21" fmla="*/ 0 h 21"/>
                  <a:gd name="T22" fmla="*/ 15 w 15"/>
                  <a:gd name="T23" fmla="*/ 0 h 21"/>
                  <a:gd name="T24" fmla="*/ 15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15" y="0"/>
                    </a:moveTo>
                    <a:cubicBezTo>
                      <a:pt x="15" y="0"/>
                      <a:pt x="13" y="1"/>
                      <a:pt x="12" y="3"/>
                    </a:cubicBezTo>
                    <a:cubicBezTo>
                      <a:pt x="10" y="5"/>
                      <a:pt x="8" y="8"/>
                      <a:pt x="7" y="10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2" y="20"/>
                      <a:pt x="3" y="18"/>
                    </a:cubicBezTo>
                    <a:cubicBezTo>
                      <a:pt x="5" y="17"/>
                      <a:pt x="7" y="14"/>
                      <a:pt x="8" y="11"/>
                    </a:cubicBezTo>
                    <a:cubicBezTo>
                      <a:pt x="10" y="9"/>
                      <a:pt x="12" y="6"/>
                      <a:pt x="13" y="4"/>
                    </a:cubicBezTo>
                    <a:cubicBezTo>
                      <a:pt x="14" y="2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8" name="组合 417"/>
            <p:cNvGrpSpPr/>
            <p:nvPr/>
          </p:nvGrpSpPr>
          <p:grpSpPr>
            <a:xfrm>
              <a:off x="1585913" y="4578350"/>
              <a:ext cx="390525" cy="2055814"/>
              <a:chOff x="1585913" y="4578350"/>
              <a:chExt cx="390525" cy="2055814"/>
            </a:xfrm>
          </p:grpSpPr>
          <p:sp>
            <p:nvSpPr>
              <p:cNvPr id="284" name="Freeform 92"/>
              <p:cNvSpPr>
                <a:spLocks/>
              </p:cNvSpPr>
              <p:nvPr/>
            </p:nvSpPr>
            <p:spPr bwMode="auto">
              <a:xfrm>
                <a:off x="1685925" y="5826126"/>
                <a:ext cx="155575" cy="258763"/>
              </a:xfrm>
              <a:custGeom>
                <a:avLst/>
                <a:gdLst>
                  <a:gd name="T0" fmla="*/ 20 w 23"/>
                  <a:gd name="T1" fmla="*/ 0 h 38"/>
                  <a:gd name="T2" fmla="*/ 0 w 23"/>
                  <a:gd name="T3" fmla="*/ 38 h 38"/>
                  <a:gd name="T4" fmla="*/ 20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20" y="0"/>
                    </a:moveTo>
                    <a:cubicBezTo>
                      <a:pt x="20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93"/>
              <p:cNvSpPr>
                <a:spLocks/>
              </p:cNvSpPr>
              <p:nvPr/>
            </p:nvSpPr>
            <p:spPr bwMode="auto">
              <a:xfrm>
                <a:off x="1685925" y="5975351"/>
                <a:ext cx="290513" cy="225425"/>
              </a:xfrm>
              <a:custGeom>
                <a:avLst/>
                <a:gdLst>
                  <a:gd name="T0" fmla="*/ 43 w 43"/>
                  <a:gd name="T1" fmla="*/ 13 h 33"/>
                  <a:gd name="T2" fmla="*/ 0 w 43"/>
                  <a:gd name="T3" fmla="*/ 16 h 33"/>
                  <a:gd name="T4" fmla="*/ 43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43" y="13"/>
                    </a:moveTo>
                    <a:cubicBezTo>
                      <a:pt x="43" y="13"/>
                      <a:pt x="23" y="0"/>
                      <a:pt x="0" y="16"/>
                    </a:cubicBezTo>
                    <a:cubicBezTo>
                      <a:pt x="0" y="16"/>
                      <a:pt x="17" y="33"/>
                      <a:pt x="43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94"/>
              <p:cNvSpPr>
                <a:spLocks/>
              </p:cNvSpPr>
              <p:nvPr/>
            </p:nvSpPr>
            <p:spPr bwMode="auto">
              <a:xfrm>
                <a:off x="1666875" y="6084888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3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1"/>
                      <a:pt x="3" y="0"/>
                    </a:cubicBezTo>
                    <a:cubicBezTo>
                      <a:pt x="3" y="0"/>
                      <a:pt x="0" y="23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95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96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97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7 w 11"/>
                  <a:gd name="T5" fmla="*/ 11 h 21"/>
                  <a:gd name="T6" fmla="*/ 3 w 11"/>
                  <a:gd name="T7" fmla="*/ 18 h 21"/>
                  <a:gd name="T8" fmla="*/ 0 w 11"/>
                  <a:gd name="T9" fmla="*/ 21 h 21"/>
                  <a:gd name="T10" fmla="*/ 2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1" y="1"/>
                      <a:pt x="10" y="3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5" y="13"/>
                      <a:pt x="4" y="16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1" y="20"/>
                      <a:pt x="2" y="17"/>
                    </a:cubicBezTo>
                    <a:cubicBezTo>
                      <a:pt x="2" y="15"/>
                      <a:pt x="4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98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99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100"/>
              <p:cNvSpPr>
                <a:spLocks/>
              </p:cNvSpPr>
              <p:nvPr/>
            </p:nvSpPr>
            <p:spPr bwMode="auto">
              <a:xfrm>
                <a:off x="1733550" y="6064251"/>
                <a:ext cx="176213" cy="20638"/>
              </a:xfrm>
              <a:custGeom>
                <a:avLst/>
                <a:gdLst>
                  <a:gd name="T0" fmla="*/ 26 w 26"/>
                  <a:gd name="T1" fmla="*/ 1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3 h 3"/>
                  <a:gd name="T10" fmla="*/ 4 w 26"/>
                  <a:gd name="T11" fmla="*/ 2 h 3"/>
                  <a:gd name="T12" fmla="*/ 13 w 26"/>
                  <a:gd name="T13" fmla="*/ 1 h 3"/>
                  <a:gd name="T14" fmla="*/ 22 w 26"/>
                  <a:gd name="T15" fmla="*/ 0 h 3"/>
                  <a:gd name="T16" fmla="*/ 26 w 26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1"/>
                    </a:moveTo>
                    <a:cubicBezTo>
                      <a:pt x="26" y="1"/>
                      <a:pt x="24" y="1"/>
                      <a:pt x="22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3"/>
                      <a:pt x="7" y="3"/>
                      <a:pt x="4" y="3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4" y="2"/>
                    </a:cubicBezTo>
                    <a:cubicBezTo>
                      <a:pt x="6" y="1"/>
                      <a:pt x="10" y="1"/>
                      <a:pt x="13" y="1"/>
                    </a:cubicBezTo>
                    <a:cubicBezTo>
                      <a:pt x="16" y="1"/>
                      <a:pt x="19" y="0"/>
                      <a:pt x="22" y="0"/>
                    </a:cubicBezTo>
                    <a:cubicBezTo>
                      <a:pt x="24" y="0"/>
                      <a:pt x="26" y="1"/>
                      <a:pt x="26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101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102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103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2 w 14"/>
                  <a:gd name="T3" fmla="*/ 18 h 21"/>
                  <a:gd name="T4" fmla="*/ 6 w 14"/>
                  <a:gd name="T5" fmla="*/ 11 h 21"/>
                  <a:gd name="T6" fmla="*/ 2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3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2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5" y="9"/>
                      <a:pt x="3" y="6"/>
                      <a:pt x="2" y="4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3"/>
                    </a:cubicBezTo>
                    <a:cubicBezTo>
                      <a:pt x="5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3" y="18"/>
                    </a:cubicBezTo>
                    <a:cubicBezTo>
                      <a:pt x="14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20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21"/>
              <p:cNvSpPr>
                <a:spLocks/>
              </p:cNvSpPr>
              <p:nvPr/>
            </p:nvSpPr>
            <p:spPr bwMode="auto">
              <a:xfrm>
                <a:off x="1693863" y="5100638"/>
                <a:ext cx="153988" cy="257175"/>
              </a:xfrm>
              <a:custGeom>
                <a:avLst/>
                <a:gdLst>
                  <a:gd name="T0" fmla="*/ 19 w 23"/>
                  <a:gd name="T1" fmla="*/ 0 h 38"/>
                  <a:gd name="T2" fmla="*/ 0 w 23"/>
                  <a:gd name="T3" fmla="*/ 38 h 38"/>
                  <a:gd name="T4" fmla="*/ 19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19" y="0"/>
                    </a:moveTo>
                    <a:cubicBezTo>
                      <a:pt x="19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1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Freeform 122"/>
              <p:cNvSpPr>
                <a:spLocks/>
              </p:cNvSpPr>
              <p:nvPr/>
            </p:nvSpPr>
            <p:spPr bwMode="auto">
              <a:xfrm>
                <a:off x="1693863" y="5249863"/>
                <a:ext cx="282575" cy="223838"/>
              </a:xfrm>
              <a:custGeom>
                <a:avLst/>
                <a:gdLst>
                  <a:gd name="T0" fmla="*/ 42 w 42"/>
                  <a:gd name="T1" fmla="*/ 13 h 33"/>
                  <a:gd name="T2" fmla="*/ 0 w 42"/>
                  <a:gd name="T3" fmla="*/ 16 h 33"/>
                  <a:gd name="T4" fmla="*/ 42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42" y="13"/>
                    </a:moveTo>
                    <a:cubicBezTo>
                      <a:pt x="42" y="13"/>
                      <a:pt x="22" y="0"/>
                      <a:pt x="0" y="16"/>
                    </a:cubicBezTo>
                    <a:cubicBezTo>
                      <a:pt x="0" y="16"/>
                      <a:pt x="17" y="33"/>
                      <a:pt x="42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Freeform 123"/>
              <p:cNvSpPr>
                <a:spLocks/>
              </p:cNvSpPr>
              <p:nvPr/>
            </p:nvSpPr>
            <p:spPr bwMode="auto">
              <a:xfrm>
                <a:off x="1666875" y="5357813"/>
                <a:ext cx="222250" cy="217488"/>
              </a:xfrm>
              <a:custGeom>
                <a:avLst/>
                <a:gdLst>
                  <a:gd name="T0" fmla="*/ 32 w 33"/>
                  <a:gd name="T1" fmla="*/ 32 h 32"/>
                  <a:gd name="T2" fmla="*/ 4 w 33"/>
                  <a:gd name="T3" fmla="*/ 0 h 32"/>
                  <a:gd name="T4" fmla="*/ 32 w 33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2">
                    <a:moveTo>
                      <a:pt x="32" y="32"/>
                    </a:moveTo>
                    <a:cubicBezTo>
                      <a:pt x="32" y="32"/>
                      <a:pt x="33" y="11"/>
                      <a:pt x="4" y="0"/>
                    </a:cubicBezTo>
                    <a:cubicBezTo>
                      <a:pt x="4" y="0"/>
                      <a:pt x="0" y="23"/>
                      <a:pt x="32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" name="Freeform 124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" name="Freeform 125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" name="Freeform 126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6 w 11"/>
                  <a:gd name="T5" fmla="*/ 11 h 21"/>
                  <a:gd name="T6" fmla="*/ 2 w 11"/>
                  <a:gd name="T7" fmla="*/ 18 h 21"/>
                  <a:gd name="T8" fmla="*/ 0 w 11"/>
                  <a:gd name="T9" fmla="*/ 21 h 21"/>
                  <a:gd name="T10" fmla="*/ 1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0" y="1"/>
                      <a:pt x="10" y="3"/>
                    </a:cubicBezTo>
                    <a:cubicBezTo>
                      <a:pt x="9" y="5"/>
                      <a:pt x="8" y="8"/>
                      <a:pt x="6" y="11"/>
                    </a:cubicBezTo>
                    <a:cubicBezTo>
                      <a:pt x="5" y="13"/>
                      <a:pt x="4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0"/>
                      <a:pt x="1" y="17"/>
                    </a:cubicBezTo>
                    <a:cubicBezTo>
                      <a:pt x="2" y="15"/>
                      <a:pt x="3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" name="Freeform 127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" name="Freeform 128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" name="Freeform 129"/>
              <p:cNvSpPr>
                <a:spLocks/>
              </p:cNvSpPr>
              <p:nvPr/>
            </p:nvSpPr>
            <p:spPr bwMode="auto">
              <a:xfrm>
                <a:off x="1739900" y="5337176"/>
                <a:ext cx="169863" cy="20638"/>
              </a:xfrm>
              <a:custGeom>
                <a:avLst/>
                <a:gdLst>
                  <a:gd name="T0" fmla="*/ 25 w 25"/>
                  <a:gd name="T1" fmla="*/ 1 h 3"/>
                  <a:gd name="T2" fmla="*/ 21 w 25"/>
                  <a:gd name="T3" fmla="*/ 1 h 3"/>
                  <a:gd name="T4" fmla="*/ 13 w 25"/>
                  <a:gd name="T5" fmla="*/ 2 h 3"/>
                  <a:gd name="T6" fmla="*/ 4 w 25"/>
                  <a:gd name="T7" fmla="*/ 3 h 3"/>
                  <a:gd name="T8" fmla="*/ 0 w 25"/>
                  <a:gd name="T9" fmla="*/ 3 h 3"/>
                  <a:gd name="T10" fmla="*/ 4 w 25"/>
                  <a:gd name="T11" fmla="*/ 2 h 3"/>
                  <a:gd name="T12" fmla="*/ 12 w 25"/>
                  <a:gd name="T13" fmla="*/ 1 h 3"/>
                  <a:gd name="T14" fmla="*/ 21 w 25"/>
                  <a:gd name="T15" fmla="*/ 0 h 3"/>
                  <a:gd name="T16" fmla="*/ 25 w 25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">
                    <a:moveTo>
                      <a:pt x="25" y="1"/>
                    </a:moveTo>
                    <a:cubicBezTo>
                      <a:pt x="25" y="1"/>
                      <a:pt x="24" y="1"/>
                      <a:pt x="21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3"/>
                      <a:pt x="6" y="3"/>
                      <a:pt x="4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4" y="2"/>
                    </a:cubicBezTo>
                    <a:cubicBezTo>
                      <a:pt x="6" y="1"/>
                      <a:pt x="9" y="1"/>
                      <a:pt x="12" y="1"/>
                    </a:cubicBezTo>
                    <a:cubicBezTo>
                      <a:pt x="16" y="1"/>
                      <a:pt x="19" y="0"/>
                      <a:pt x="21" y="0"/>
                    </a:cubicBezTo>
                    <a:cubicBezTo>
                      <a:pt x="24" y="0"/>
                      <a:pt x="25" y="1"/>
                      <a:pt x="25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" name="Freeform 130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" name="Freeform 131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" name="Freeform 132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14 w 14"/>
                  <a:gd name="T1" fmla="*/ 21 h 21"/>
                  <a:gd name="T2" fmla="*/ 11 w 14"/>
                  <a:gd name="T3" fmla="*/ 18 h 21"/>
                  <a:gd name="T4" fmla="*/ 6 w 14"/>
                  <a:gd name="T5" fmla="*/ 11 h 21"/>
                  <a:gd name="T6" fmla="*/ 1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2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1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4" y="9"/>
                      <a:pt x="2" y="6"/>
                      <a:pt x="1" y="4"/>
                    </a:cubicBezTo>
                    <a:cubicBezTo>
                      <a:pt x="0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" name="Freeform 133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" name="Freeform 134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" name="Freeform 135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" name="Freeform 136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" name="Freeform 137"/>
              <p:cNvSpPr>
                <a:spLocks/>
              </p:cNvSpPr>
              <p:nvPr/>
            </p:nvSpPr>
            <p:spPr bwMode="auto">
              <a:xfrm>
                <a:off x="1658938" y="5365751"/>
                <a:ext cx="101600" cy="26988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" name="Freeform 138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" name="Freeform 139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" name="Freeform 140"/>
              <p:cNvSpPr>
                <a:spLocks/>
              </p:cNvSpPr>
              <p:nvPr/>
            </p:nvSpPr>
            <p:spPr bwMode="auto">
              <a:xfrm>
                <a:off x="1619250" y="5473701"/>
                <a:ext cx="141288" cy="26988"/>
              </a:xfrm>
              <a:custGeom>
                <a:avLst/>
                <a:gdLst>
                  <a:gd name="T0" fmla="*/ 1 w 21"/>
                  <a:gd name="T1" fmla="*/ 2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3 h 4"/>
                  <a:gd name="T12" fmla="*/ 0 w 21"/>
                  <a:gd name="T13" fmla="*/ 2 h 4"/>
                  <a:gd name="T14" fmla="*/ 1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141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142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Freeform 143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144"/>
              <p:cNvSpPr>
                <a:spLocks/>
              </p:cNvSpPr>
              <p:nvPr/>
            </p:nvSpPr>
            <p:spPr bwMode="auto">
              <a:xfrm>
                <a:off x="1679575" y="5867401"/>
                <a:ext cx="107950" cy="33338"/>
              </a:xfrm>
              <a:custGeom>
                <a:avLst/>
                <a:gdLst>
                  <a:gd name="T0" fmla="*/ 1 w 16"/>
                  <a:gd name="T1" fmla="*/ 2 h 5"/>
                  <a:gd name="T2" fmla="*/ 13 w 16"/>
                  <a:gd name="T3" fmla="*/ 0 h 5"/>
                  <a:gd name="T4" fmla="*/ 16 w 16"/>
                  <a:gd name="T5" fmla="*/ 3 h 5"/>
                  <a:gd name="T6" fmla="*/ 13 w 16"/>
                  <a:gd name="T7" fmla="*/ 5 h 5"/>
                  <a:gd name="T8" fmla="*/ 13 w 16"/>
                  <a:gd name="T9" fmla="*/ 5 h 5"/>
                  <a:gd name="T10" fmla="*/ 1 w 16"/>
                  <a:gd name="T11" fmla="*/ 4 h 5"/>
                  <a:gd name="T12" fmla="*/ 0 w 16"/>
                  <a:gd name="T13" fmla="*/ 3 h 5"/>
                  <a:gd name="T14" fmla="*/ 1 w 1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6" y="3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Freeform 145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Freeform 146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147"/>
              <p:cNvSpPr>
                <a:spLocks/>
              </p:cNvSpPr>
              <p:nvPr/>
            </p:nvSpPr>
            <p:spPr bwMode="auto">
              <a:xfrm>
                <a:off x="1639888" y="5975351"/>
                <a:ext cx="147638" cy="34925"/>
              </a:xfrm>
              <a:custGeom>
                <a:avLst/>
                <a:gdLst>
                  <a:gd name="T0" fmla="*/ 1 w 22"/>
                  <a:gd name="T1" fmla="*/ 2 h 5"/>
                  <a:gd name="T2" fmla="*/ 19 w 22"/>
                  <a:gd name="T3" fmla="*/ 0 h 5"/>
                  <a:gd name="T4" fmla="*/ 21 w 22"/>
                  <a:gd name="T5" fmla="*/ 2 h 5"/>
                  <a:gd name="T6" fmla="*/ 19 w 22"/>
                  <a:gd name="T7" fmla="*/ 5 h 5"/>
                  <a:gd name="T8" fmla="*/ 19 w 22"/>
                  <a:gd name="T9" fmla="*/ 5 h 5"/>
                  <a:gd name="T10" fmla="*/ 1 w 22"/>
                  <a:gd name="T11" fmla="*/ 3 h 5"/>
                  <a:gd name="T12" fmla="*/ 0 w 22"/>
                  <a:gd name="T13" fmla="*/ 3 h 5"/>
                  <a:gd name="T14" fmla="*/ 1 w 2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2" y="4"/>
                      <a:pt x="21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Freeform 215"/>
              <p:cNvSpPr>
                <a:spLocks noEditPoints="1"/>
              </p:cNvSpPr>
              <p:nvPr/>
            </p:nvSpPr>
            <p:spPr bwMode="auto">
              <a:xfrm>
                <a:off x="1720850" y="5834063"/>
                <a:ext cx="255588" cy="731838"/>
              </a:xfrm>
              <a:custGeom>
                <a:avLst/>
                <a:gdLst>
                  <a:gd name="T0" fmla="*/ 23 w 38"/>
                  <a:gd name="T1" fmla="*/ 69 h 108"/>
                  <a:gd name="T2" fmla="*/ 23 w 38"/>
                  <a:gd name="T3" fmla="*/ 69 h 108"/>
                  <a:gd name="T4" fmla="*/ 23 w 38"/>
                  <a:gd name="T5" fmla="*/ 69 h 108"/>
                  <a:gd name="T6" fmla="*/ 23 w 38"/>
                  <a:gd name="T7" fmla="*/ 69 h 108"/>
                  <a:gd name="T8" fmla="*/ 23 w 38"/>
                  <a:gd name="T9" fmla="*/ 69 h 108"/>
                  <a:gd name="T10" fmla="*/ 23 w 38"/>
                  <a:gd name="T11" fmla="*/ 69 h 108"/>
                  <a:gd name="T12" fmla="*/ 23 w 38"/>
                  <a:gd name="T13" fmla="*/ 69 h 108"/>
                  <a:gd name="T14" fmla="*/ 22 w 38"/>
                  <a:gd name="T15" fmla="*/ 69 h 108"/>
                  <a:gd name="T16" fmla="*/ 22 w 38"/>
                  <a:gd name="T17" fmla="*/ 69 h 108"/>
                  <a:gd name="T18" fmla="*/ 22 w 38"/>
                  <a:gd name="T19" fmla="*/ 69 h 108"/>
                  <a:gd name="T20" fmla="*/ 22 w 38"/>
                  <a:gd name="T21" fmla="*/ 69 h 108"/>
                  <a:gd name="T22" fmla="*/ 22 w 38"/>
                  <a:gd name="T23" fmla="*/ 69 h 108"/>
                  <a:gd name="T24" fmla="*/ 22 w 38"/>
                  <a:gd name="T25" fmla="*/ 69 h 108"/>
                  <a:gd name="T26" fmla="*/ 22 w 38"/>
                  <a:gd name="T27" fmla="*/ 69 h 108"/>
                  <a:gd name="T28" fmla="*/ 22 w 38"/>
                  <a:gd name="T29" fmla="*/ 69 h 108"/>
                  <a:gd name="T30" fmla="*/ 22 w 38"/>
                  <a:gd name="T31" fmla="*/ 69 h 108"/>
                  <a:gd name="T32" fmla="*/ 22 w 38"/>
                  <a:gd name="T33" fmla="*/ 68 h 108"/>
                  <a:gd name="T34" fmla="*/ 22 w 38"/>
                  <a:gd name="T35" fmla="*/ 68 h 108"/>
                  <a:gd name="T36" fmla="*/ 22 w 38"/>
                  <a:gd name="T37" fmla="*/ 68 h 108"/>
                  <a:gd name="T38" fmla="*/ 0 w 38"/>
                  <a:gd name="T39" fmla="*/ 54 h 108"/>
                  <a:gd name="T40" fmla="*/ 2 w 38"/>
                  <a:gd name="T41" fmla="*/ 108 h 108"/>
                  <a:gd name="T42" fmla="*/ 0 w 38"/>
                  <a:gd name="T43" fmla="*/ 54 h 108"/>
                  <a:gd name="T44" fmla="*/ 0 w 38"/>
                  <a:gd name="T45" fmla="*/ 54 h 108"/>
                  <a:gd name="T46" fmla="*/ 32 w 38"/>
                  <a:gd name="T47" fmla="*/ 38 h 108"/>
                  <a:gd name="T48" fmla="*/ 38 w 38"/>
                  <a:gd name="T49" fmla="*/ 34 h 108"/>
                  <a:gd name="T50" fmla="*/ 38 w 38"/>
                  <a:gd name="T51" fmla="*/ 34 h 108"/>
                  <a:gd name="T52" fmla="*/ 15 w 38"/>
                  <a:gd name="T53" fmla="*/ 10 h 108"/>
                  <a:gd name="T54" fmla="*/ 15 w 38"/>
                  <a:gd name="T55" fmla="*/ 10 h 108"/>
                  <a:gd name="T56" fmla="*/ 15 w 38"/>
                  <a:gd name="T57" fmla="*/ 10 h 108"/>
                  <a:gd name="T58" fmla="*/ 15 w 38"/>
                  <a:gd name="T59" fmla="*/ 10 h 108"/>
                  <a:gd name="T60" fmla="*/ 15 w 38"/>
                  <a:gd name="T61" fmla="*/ 0 h 108"/>
                  <a:gd name="T62" fmla="*/ 15 w 38"/>
                  <a:gd name="T63" fmla="*/ 0 h 108"/>
                  <a:gd name="T64" fmla="*/ 15 w 38"/>
                  <a:gd name="T65" fmla="*/ 0 h 108"/>
                  <a:gd name="T66" fmla="*/ 15 w 38"/>
                  <a:gd name="T67" fmla="*/ 0 h 108"/>
                  <a:gd name="T68" fmla="*/ 15 w 38"/>
                  <a:gd name="T69" fmla="*/ 0 h 108"/>
                  <a:gd name="T70" fmla="*/ 15 w 38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108"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2" y="69"/>
                    </a:moveTo>
                    <a:cubicBezTo>
                      <a:pt x="22" y="69"/>
                      <a:pt x="23" y="69"/>
                      <a:pt x="23" y="69"/>
                    </a:cubicBezTo>
                    <a:cubicBezTo>
                      <a:pt x="23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moveTo>
                      <a:pt x="32" y="38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moveTo>
                      <a:pt x="38" y="34"/>
                    </a:moveTo>
                    <a:cubicBezTo>
                      <a:pt x="36" y="36"/>
                      <a:pt x="34" y="37"/>
                      <a:pt x="32" y="38"/>
                    </a:cubicBezTo>
                    <a:cubicBezTo>
                      <a:pt x="34" y="37"/>
                      <a:pt x="36" y="36"/>
                      <a:pt x="38" y="34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0"/>
                    </a:moveTo>
                    <a:cubicBezTo>
                      <a:pt x="15" y="3"/>
                      <a:pt x="15" y="7"/>
                      <a:pt x="15" y="10"/>
                    </a:cubicBezTo>
                    <a:cubicBezTo>
                      <a:pt x="15" y="7"/>
                      <a:pt x="15" y="3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Freeform 216"/>
              <p:cNvSpPr>
                <a:spLocks/>
              </p:cNvSpPr>
              <p:nvPr/>
            </p:nvSpPr>
            <p:spPr bwMode="auto">
              <a:xfrm>
                <a:off x="1720850" y="5826126"/>
                <a:ext cx="100013" cy="238125"/>
              </a:xfrm>
              <a:custGeom>
                <a:avLst/>
                <a:gdLst>
                  <a:gd name="T0" fmla="*/ 15 w 15"/>
                  <a:gd name="T1" fmla="*/ 0 h 35"/>
                  <a:gd name="T2" fmla="*/ 15 w 15"/>
                  <a:gd name="T3" fmla="*/ 0 h 35"/>
                  <a:gd name="T4" fmla="*/ 1 w 15"/>
                  <a:gd name="T5" fmla="*/ 14 h 35"/>
                  <a:gd name="T6" fmla="*/ 0 w 15"/>
                  <a:gd name="T7" fmla="*/ 28 h 35"/>
                  <a:gd name="T8" fmla="*/ 1 w 15"/>
                  <a:gd name="T9" fmla="*/ 26 h 35"/>
                  <a:gd name="T10" fmla="*/ 4 w 15"/>
                  <a:gd name="T11" fmla="*/ 19 h 35"/>
                  <a:gd name="T12" fmla="*/ 8 w 15"/>
                  <a:gd name="T13" fmla="*/ 12 h 35"/>
                  <a:gd name="T14" fmla="*/ 10 w 15"/>
                  <a:gd name="T15" fmla="*/ 9 h 35"/>
                  <a:gd name="T16" fmla="*/ 10 w 15"/>
                  <a:gd name="T17" fmla="*/ 9 h 35"/>
                  <a:gd name="T18" fmla="*/ 9 w 15"/>
                  <a:gd name="T19" fmla="*/ 12 h 35"/>
                  <a:gd name="T20" fmla="*/ 6 w 15"/>
                  <a:gd name="T21" fmla="*/ 20 h 35"/>
                  <a:gd name="T22" fmla="*/ 2 w 15"/>
                  <a:gd name="T23" fmla="*/ 27 h 35"/>
                  <a:gd name="T24" fmla="*/ 0 w 15"/>
                  <a:gd name="T25" fmla="*/ 29 h 35"/>
                  <a:gd name="T26" fmla="*/ 0 w 15"/>
                  <a:gd name="T27" fmla="*/ 35 h 35"/>
                  <a:gd name="T28" fmla="*/ 0 w 15"/>
                  <a:gd name="T29" fmla="*/ 35 h 35"/>
                  <a:gd name="T30" fmla="*/ 5 w 15"/>
                  <a:gd name="T31" fmla="*/ 33 h 35"/>
                  <a:gd name="T32" fmla="*/ 15 w 15"/>
                  <a:gd name="T33" fmla="*/ 11 h 35"/>
                  <a:gd name="T34" fmla="*/ 15 w 15"/>
                  <a:gd name="T35" fmla="*/ 11 h 35"/>
                  <a:gd name="T36" fmla="*/ 15 w 15"/>
                  <a:gd name="T37" fmla="*/ 11 h 35"/>
                  <a:gd name="T38" fmla="*/ 15 w 15"/>
                  <a:gd name="T39" fmla="*/ 11 h 35"/>
                  <a:gd name="T40" fmla="*/ 15 w 15"/>
                  <a:gd name="T41" fmla="*/ 11 h 35"/>
                  <a:gd name="T42" fmla="*/ 15 w 15"/>
                  <a:gd name="T43" fmla="*/ 11 h 35"/>
                  <a:gd name="T44" fmla="*/ 15 w 15"/>
                  <a:gd name="T45" fmla="*/ 11 h 35"/>
                  <a:gd name="T46" fmla="*/ 15 w 15"/>
                  <a:gd name="T47" fmla="*/ 1 h 35"/>
                  <a:gd name="T48" fmla="*/ 15 w 15"/>
                  <a:gd name="T49" fmla="*/ 1 h 35"/>
                  <a:gd name="T50" fmla="*/ 15 w 15"/>
                  <a:gd name="T51" fmla="*/ 1 h 35"/>
                  <a:gd name="T52" fmla="*/ 15 w 15"/>
                  <a:gd name="T53" fmla="*/ 1 h 35"/>
                  <a:gd name="T54" fmla="*/ 15 w 15"/>
                  <a:gd name="T55" fmla="*/ 1 h 35"/>
                  <a:gd name="T56" fmla="*/ 15 w 15"/>
                  <a:gd name="T57" fmla="*/ 1 h 35"/>
                  <a:gd name="T58" fmla="*/ 15 w 15"/>
                  <a:gd name="T59" fmla="*/ 1 h 35"/>
                  <a:gd name="T60" fmla="*/ 15 w 15"/>
                  <a:gd name="T61" fmla="*/ 0 h 35"/>
                  <a:gd name="T62" fmla="*/ 15 w 15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3"/>
                      <a:pt x="1" y="1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1" y="24"/>
                      <a:pt x="3" y="22"/>
                      <a:pt x="4" y="19"/>
                    </a:cubicBezTo>
                    <a:cubicBezTo>
                      <a:pt x="5" y="16"/>
                      <a:pt x="7" y="14"/>
                      <a:pt x="8" y="12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12"/>
                    </a:cubicBezTo>
                    <a:cubicBezTo>
                      <a:pt x="8" y="14"/>
                      <a:pt x="7" y="17"/>
                      <a:pt x="6" y="20"/>
                    </a:cubicBezTo>
                    <a:cubicBezTo>
                      <a:pt x="4" y="22"/>
                      <a:pt x="3" y="25"/>
                      <a:pt x="2" y="27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3" y="33"/>
                      <a:pt x="5" y="33"/>
                    </a:cubicBezTo>
                    <a:cubicBezTo>
                      <a:pt x="9" y="29"/>
                      <a:pt x="14" y="2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8"/>
                      <a:pt x="15" y="4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217"/>
              <p:cNvSpPr>
                <a:spLocks noEditPoints="1"/>
              </p:cNvSpPr>
              <p:nvPr/>
            </p:nvSpPr>
            <p:spPr bwMode="auto">
              <a:xfrm>
                <a:off x="1712913" y="6030913"/>
                <a:ext cx="263525" cy="101600"/>
              </a:xfrm>
              <a:custGeom>
                <a:avLst/>
                <a:gdLst>
                  <a:gd name="T0" fmla="*/ 3 w 39"/>
                  <a:gd name="T1" fmla="*/ 8 h 15"/>
                  <a:gd name="T2" fmla="*/ 3 w 39"/>
                  <a:gd name="T3" fmla="*/ 8 h 15"/>
                  <a:gd name="T4" fmla="*/ 7 w 39"/>
                  <a:gd name="T5" fmla="*/ 7 h 15"/>
                  <a:gd name="T6" fmla="*/ 16 w 39"/>
                  <a:gd name="T7" fmla="*/ 6 h 15"/>
                  <a:gd name="T8" fmla="*/ 25 w 39"/>
                  <a:gd name="T9" fmla="*/ 5 h 15"/>
                  <a:gd name="T10" fmla="*/ 25 w 39"/>
                  <a:gd name="T11" fmla="*/ 5 h 15"/>
                  <a:gd name="T12" fmla="*/ 29 w 39"/>
                  <a:gd name="T13" fmla="*/ 6 h 15"/>
                  <a:gd name="T14" fmla="*/ 29 w 39"/>
                  <a:gd name="T15" fmla="*/ 6 h 15"/>
                  <a:gd name="T16" fmla="*/ 25 w 39"/>
                  <a:gd name="T17" fmla="*/ 6 h 15"/>
                  <a:gd name="T18" fmla="*/ 16 w 39"/>
                  <a:gd name="T19" fmla="*/ 7 h 15"/>
                  <a:gd name="T20" fmla="*/ 8 w 39"/>
                  <a:gd name="T21" fmla="*/ 8 h 15"/>
                  <a:gd name="T22" fmla="*/ 7 w 39"/>
                  <a:gd name="T23" fmla="*/ 8 h 15"/>
                  <a:gd name="T24" fmla="*/ 7 w 39"/>
                  <a:gd name="T25" fmla="*/ 8 h 15"/>
                  <a:gd name="T26" fmla="*/ 3 w 39"/>
                  <a:gd name="T27" fmla="*/ 8 h 15"/>
                  <a:gd name="T28" fmla="*/ 3 w 39"/>
                  <a:gd name="T29" fmla="*/ 8 h 15"/>
                  <a:gd name="T30" fmla="*/ 20 w 39"/>
                  <a:gd name="T31" fmla="*/ 0 h 15"/>
                  <a:gd name="T32" fmla="*/ 6 w 39"/>
                  <a:gd name="T33" fmla="*/ 3 h 15"/>
                  <a:gd name="T34" fmla="*/ 6 w 39"/>
                  <a:gd name="T35" fmla="*/ 3 h 15"/>
                  <a:gd name="T36" fmla="*/ 1 w 39"/>
                  <a:gd name="T37" fmla="*/ 5 h 15"/>
                  <a:gd name="T38" fmla="*/ 0 w 39"/>
                  <a:gd name="T39" fmla="*/ 9 h 15"/>
                  <a:gd name="T40" fmla="*/ 8 w 39"/>
                  <a:gd name="T41" fmla="*/ 14 h 15"/>
                  <a:gd name="T42" fmla="*/ 14 w 39"/>
                  <a:gd name="T43" fmla="*/ 15 h 15"/>
                  <a:gd name="T44" fmla="*/ 33 w 39"/>
                  <a:gd name="T45" fmla="*/ 9 h 15"/>
                  <a:gd name="T46" fmla="*/ 33 w 39"/>
                  <a:gd name="T47" fmla="*/ 9 h 15"/>
                  <a:gd name="T48" fmla="*/ 33 w 39"/>
                  <a:gd name="T49" fmla="*/ 9 h 15"/>
                  <a:gd name="T50" fmla="*/ 39 w 39"/>
                  <a:gd name="T51" fmla="*/ 5 h 15"/>
                  <a:gd name="T52" fmla="*/ 39 w 39"/>
                  <a:gd name="T53" fmla="*/ 5 h 15"/>
                  <a:gd name="T54" fmla="*/ 39 w 39"/>
                  <a:gd name="T55" fmla="*/ 5 h 15"/>
                  <a:gd name="T56" fmla="*/ 20 w 39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5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7"/>
                      <a:pt x="7" y="7"/>
                    </a:cubicBezTo>
                    <a:cubicBezTo>
                      <a:pt x="9" y="6"/>
                      <a:pt x="13" y="6"/>
                      <a:pt x="16" y="6"/>
                    </a:cubicBezTo>
                    <a:cubicBezTo>
                      <a:pt x="19" y="6"/>
                      <a:pt x="22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7" y="5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7" y="6"/>
                      <a:pt x="25" y="6"/>
                    </a:cubicBezTo>
                    <a:cubicBezTo>
                      <a:pt x="22" y="7"/>
                      <a:pt x="19" y="7"/>
                      <a:pt x="16" y="7"/>
                    </a:cubicBezTo>
                    <a:cubicBezTo>
                      <a:pt x="13" y="8"/>
                      <a:pt x="10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0" y="0"/>
                    </a:moveTo>
                    <a:cubicBezTo>
                      <a:pt x="16" y="0"/>
                      <a:pt x="11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3" y="11"/>
                      <a:pt x="6" y="12"/>
                      <a:pt x="8" y="14"/>
                    </a:cubicBezTo>
                    <a:cubicBezTo>
                      <a:pt x="10" y="14"/>
                      <a:pt x="12" y="15"/>
                      <a:pt x="14" y="15"/>
                    </a:cubicBezTo>
                    <a:cubicBezTo>
                      <a:pt x="20" y="15"/>
                      <a:pt x="26" y="13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8"/>
                      <a:pt x="37" y="7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1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218"/>
              <p:cNvSpPr>
                <a:spLocks noEditPoints="1"/>
              </p:cNvSpPr>
              <p:nvPr/>
            </p:nvSpPr>
            <p:spPr bwMode="auto">
              <a:xfrm>
                <a:off x="1712913" y="6091238"/>
                <a:ext cx="169863" cy="211138"/>
              </a:xfrm>
              <a:custGeom>
                <a:avLst/>
                <a:gdLst>
                  <a:gd name="T0" fmla="*/ 14 w 25"/>
                  <a:gd name="T1" fmla="*/ 25 h 31"/>
                  <a:gd name="T2" fmla="*/ 14 w 25"/>
                  <a:gd name="T3" fmla="*/ 25 h 31"/>
                  <a:gd name="T4" fmla="*/ 14 w 25"/>
                  <a:gd name="T5" fmla="*/ 25 h 31"/>
                  <a:gd name="T6" fmla="*/ 14 w 25"/>
                  <a:gd name="T7" fmla="*/ 25 h 31"/>
                  <a:gd name="T8" fmla="*/ 0 w 25"/>
                  <a:gd name="T9" fmla="*/ 0 h 31"/>
                  <a:gd name="T10" fmla="*/ 0 w 25"/>
                  <a:gd name="T11" fmla="*/ 4 h 31"/>
                  <a:gd name="T12" fmla="*/ 3 w 25"/>
                  <a:gd name="T13" fmla="*/ 7 h 31"/>
                  <a:gd name="T14" fmla="*/ 8 w 25"/>
                  <a:gd name="T15" fmla="*/ 14 h 31"/>
                  <a:gd name="T16" fmla="*/ 13 w 25"/>
                  <a:gd name="T17" fmla="*/ 22 h 31"/>
                  <a:gd name="T18" fmla="*/ 14 w 25"/>
                  <a:gd name="T19" fmla="*/ 25 h 31"/>
                  <a:gd name="T20" fmla="*/ 14 w 25"/>
                  <a:gd name="T21" fmla="*/ 25 h 31"/>
                  <a:gd name="T22" fmla="*/ 14 w 25"/>
                  <a:gd name="T23" fmla="*/ 25 h 31"/>
                  <a:gd name="T24" fmla="*/ 14 w 25"/>
                  <a:gd name="T25" fmla="*/ 25 h 31"/>
                  <a:gd name="T26" fmla="*/ 14 w 25"/>
                  <a:gd name="T27" fmla="*/ 25 h 31"/>
                  <a:gd name="T28" fmla="*/ 12 w 25"/>
                  <a:gd name="T29" fmla="*/ 22 h 31"/>
                  <a:gd name="T30" fmla="*/ 6 w 25"/>
                  <a:gd name="T31" fmla="*/ 15 h 31"/>
                  <a:gd name="T32" fmla="*/ 2 w 25"/>
                  <a:gd name="T33" fmla="*/ 8 h 31"/>
                  <a:gd name="T34" fmla="*/ 0 w 25"/>
                  <a:gd name="T35" fmla="*/ 5 h 31"/>
                  <a:gd name="T36" fmla="*/ 0 w 25"/>
                  <a:gd name="T37" fmla="*/ 6 h 31"/>
                  <a:gd name="T38" fmla="*/ 1 w 25"/>
                  <a:gd name="T39" fmla="*/ 16 h 31"/>
                  <a:gd name="T40" fmla="*/ 1 w 25"/>
                  <a:gd name="T41" fmla="*/ 16 h 31"/>
                  <a:gd name="T42" fmla="*/ 1 w 25"/>
                  <a:gd name="T43" fmla="*/ 15 h 31"/>
                  <a:gd name="T44" fmla="*/ 23 w 25"/>
                  <a:gd name="T45" fmla="*/ 30 h 31"/>
                  <a:gd name="T46" fmla="*/ 23 w 25"/>
                  <a:gd name="T47" fmla="*/ 30 h 31"/>
                  <a:gd name="T48" fmla="*/ 23 w 25"/>
                  <a:gd name="T49" fmla="*/ 30 h 31"/>
                  <a:gd name="T50" fmla="*/ 23 w 25"/>
                  <a:gd name="T51" fmla="*/ 30 h 31"/>
                  <a:gd name="T52" fmla="*/ 23 w 25"/>
                  <a:gd name="T53" fmla="*/ 31 h 31"/>
                  <a:gd name="T54" fmla="*/ 23 w 25"/>
                  <a:gd name="T55" fmla="*/ 31 h 31"/>
                  <a:gd name="T56" fmla="*/ 23 w 25"/>
                  <a:gd name="T57" fmla="*/ 31 h 31"/>
                  <a:gd name="T58" fmla="*/ 23 w 25"/>
                  <a:gd name="T59" fmla="*/ 31 h 31"/>
                  <a:gd name="T60" fmla="*/ 23 w 25"/>
                  <a:gd name="T61" fmla="*/ 31 h 31"/>
                  <a:gd name="T62" fmla="*/ 23 w 25"/>
                  <a:gd name="T63" fmla="*/ 31 h 31"/>
                  <a:gd name="T64" fmla="*/ 23 w 25"/>
                  <a:gd name="T65" fmla="*/ 31 h 31"/>
                  <a:gd name="T66" fmla="*/ 23 w 25"/>
                  <a:gd name="T67" fmla="*/ 31 h 31"/>
                  <a:gd name="T68" fmla="*/ 23 w 25"/>
                  <a:gd name="T69" fmla="*/ 31 h 31"/>
                  <a:gd name="T70" fmla="*/ 23 w 25"/>
                  <a:gd name="T71" fmla="*/ 31 h 31"/>
                  <a:gd name="T72" fmla="*/ 23 w 25"/>
                  <a:gd name="T73" fmla="*/ 31 h 31"/>
                  <a:gd name="T74" fmla="*/ 24 w 25"/>
                  <a:gd name="T75" fmla="*/ 31 h 31"/>
                  <a:gd name="T76" fmla="*/ 24 w 25"/>
                  <a:gd name="T77" fmla="*/ 31 h 31"/>
                  <a:gd name="T78" fmla="*/ 24 w 25"/>
                  <a:gd name="T79" fmla="*/ 31 h 31"/>
                  <a:gd name="T80" fmla="*/ 24 w 25"/>
                  <a:gd name="T81" fmla="*/ 31 h 31"/>
                  <a:gd name="T82" fmla="*/ 24 w 25"/>
                  <a:gd name="T83" fmla="*/ 31 h 31"/>
                  <a:gd name="T84" fmla="*/ 24 w 25"/>
                  <a:gd name="T85" fmla="*/ 31 h 31"/>
                  <a:gd name="T86" fmla="*/ 24 w 25"/>
                  <a:gd name="T87" fmla="*/ 31 h 31"/>
                  <a:gd name="T88" fmla="*/ 24 w 25"/>
                  <a:gd name="T89" fmla="*/ 31 h 31"/>
                  <a:gd name="T90" fmla="*/ 24 w 25"/>
                  <a:gd name="T91" fmla="*/ 31 h 31"/>
                  <a:gd name="T92" fmla="*/ 24 w 25"/>
                  <a:gd name="T93" fmla="*/ 31 h 31"/>
                  <a:gd name="T94" fmla="*/ 24 w 25"/>
                  <a:gd name="T95" fmla="*/ 31 h 31"/>
                  <a:gd name="T96" fmla="*/ 24 w 25"/>
                  <a:gd name="T97" fmla="*/ 31 h 31"/>
                  <a:gd name="T98" fmla="*/ 8 w 25"/>
                  <a:gd name="T99" fmla="*/ 5 h 31"/>
                  <a:gd name="T100" fmla="*/ 8 w 25"/>
                  <a:gd name="T101" fmla="*/ 5 h 31"/>
                  <a:gd name="T102" fmla="*/ 0 w 25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31">
                    <a:moveTo>
                      <a:pt x="14" y="25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5" y="9"/>
                      <a:pt x="6" y="11"/>
                      <a:pt x="8" y="14"/>
                    </a:cubicBezTo>
                    <a:cubicBezTo>
                      <a:pt x="10" y="17"/>
                      <a:pt x="11" y="19"/>
                      <a:pt x="13" y="22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0" y="20"/>
                      <a:pt x="8" y="18"/>
                      <a:pt x="6" y="15"/>
                    </a:cubicBezTo>
                    <a:cubicBezTo>
                      <a:pt x="5" y="13"/>
                      <a:pt x="3" y="10"/>
                      <a:pt x="2" y="8"/>
                    </a:cubicBezTo>
                    <a:cubicBezTo>
                      <a:pt x="1" y="7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21"/>
                      <a:pt x="11" y="27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5" y="1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Freeform 219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220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221"/>
              <p:cNvSpPr>
                <a:spLocks/>
              </p:cNvSpPr>
              <p:nvPr/>
            </p:nvSpPr>
            <p:spPr bwMode="auto">
              <a:xfrm>
                <a:off x="1720850" y="5888038"/>
                <a:ext cx="66675" cy="134938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1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2 w 10"/>
                  <a:gd name="T13" fmla="*/ 18 h 20"/>
                  <a:gd name="T14" fmla="*/ 6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3" y="13"/>
                      <a:pt x="1" y="15"/>
                      <a:pt x="1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8"/>
                    </a:cubicBezTo>
                    <a:cubicBezTo>
                      <a:pt x="3" y="16"/>
                      <a:pt x="4" y="13"/>
                      <a:pt x="6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Freeform 222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Freeform 223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25"/>
              <p:cNvSpPr>
                <a:spLocks/>
              </p:cNvSpPr>
              <p:nvPr/>
            </p:nvSpPr>
            <p:spPr bwMode="auto">
              <a:xfrm>
                <a:off x="1733550" y="6064250"/>
                <a:ext cx="176213" cy="20637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1 h 3"/>
                  <a:gd name="T6" fmla="*/ 4 w 26"/>
                  <a:gd name="T7" fmla="*/ 2 h 3"/>
                  <a:gd name="T8" fmla="*/ 0 w 26"/>
                  <a:gd name="T9" fmla="*/ 3 h 3"/>
                  <a:gd name="T10" fmla="*/ 0 w 26"/>
                  <a:gd name="T11" fmla="*/ 3 h 3"/>
                  <a:gd name="T12" fmla="*/ 0 w 26"/>
                  <a:gd name="T13" fmla="*/ 3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1 h 3"/>
                  <a:gd name="T26" fmla="*/ 26 w 26"/>
                  <a:gd name="T27" fmla="*/ 1 h 3"/>
                  <a:gd name="T28" fmla="*/ 26 w 26"/>
                  <a:gd name="T29" fmla="*/ 1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16" y="1"/>
                      <a:pt x="13" y="1"/>
                    </a:cubicBezTo>
                    <a:cubicBezTo>
                      <a:pt x="10" y="1"/>
                      <a:pt x="6" y="1"/>
                      <a:pt x="4" y="2"/>
                    </a:cubicBezTo>
                    <a:cubicBezTo>
                      <a:pt x="2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2" y="1"/>
                    </a:cubicBezTo>
                    <a:cubicBezTo>
                      <a:pt x="24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Rectangle 226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Rectangle 227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28"/>
              <p:cNvSpPr>
                <a:spLocks noEditPoints="1"/>
              </p:cNvSpPr>
              <p:nvPr/>
            </p:nvSpPr>
            <p:spPr bwMode="auto">
              <a:xfrm>
                <a:off x="1712913" y="6118225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21 h 21"/>
                  <a:gd name="T4" fmla="*/ 14 w 14"/>
                  <a:gd name="T5" fmla="*/ 21 h 21"/>
                  <a:gd name="T6" fmla="*/ 14 w 14"/>
                  <a:gd name="T7" fmla="*/ 21 h 21"/>
                  <a:gd name="T8" fmla="*/ 14 w 14"/>
                  <a:gd name="T9" fmla="*/ 21 h 21"/>
                  <a:gd name="T10" fmla="*/ 14 w 14"/>
                  <a:gd name="T11" fmla="*/ 21 h 21"/>
                  <a:gd name="T12" fmla="*/ 14 w 14"/>
                  <a:gd name="T13" fmla="*/ 21 h 21"/>
                  <a:gd name="T14" fmla="*/ 0 w 14"/>
                  <a:gd name="T15" fmla="*/ 0 h 21"/>
                  <a:gd name="T16" fmla="*/ 0 w 14"/>
                  <a:gd name="T17" fmla="*/ 1 h 21"/>
                  <a:gd name="T18" fmla="*/ 2 w 14"/>
                  <a:gd name="T19" fmla="*/ 4 h 21"/>
                  <a:gd name="T20" fmla="*/ 6 w 14"/>
                  <a:gd name="T21" fmla="*/ 11 h 21"/>
                  <a:gd name="T22" fmla="*/ 12 w 14"/>
                  <a:gd name="T23" fmla="*/ 18 h 21"/>
                  <a:gd name="T24" fmla="*/ 14 w 14"/>
                  <a:gd name="T25" fmla="*/ 21 h 21"/>
                  <a:gd name="T26" fmla="*/ 14 w 14"/>
                  <a:gd name="T27" fmla="*/ 21 h 21"/>
                  <a:gd name="T28" fmla="*/ 14 w 14"/>
                  <a:gd name="T29" fmla="*/ 21 h 21"/>
                  <a:gd name="T30" fmla="*/ 13 w 14"/>
                  <a:gd name="T31" fmla="*/ 18 h 21"/>
                  <a:gd name="T32" fmla="*/ 8 w 14"/>
                  <a:gd name="T33" fmla="*/ 10 h 21"/>
                  <a:gd name="T34" fmla="*/ 3 w 14"/>
                  <a:gd name="T35" fmla="*/ 3 h 21"/>
                  <a:gd name="T36" fmla="*/ 0 w 1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5" y="9"/>
                      <a:pt x="6" y="11"/>
                    </a:cubicBezTo>
                    <a:cubicBezTo>
                      <a:pt x="8" y="14"/>
                      <a:pt x="10" y="16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3" y="18"/>
                    </a:cubicBezTo>
                    <a:cubicBezTo>
                      <a:pt x="11" y="15"/>
                      <a:pt x="10" y="13"/>
                      <a:pt x="8" y="10"/>
                    </a:cubicBezTo>
                    <a:cubicBezTo>
                      <a:pt x="6" y="7"/>
                      <a:pt x="5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29"/>
              <p:cNvSpPr>
                <a:spLocks noEditPoints="1"/>
              </p:cNvSpPr>
              <p:nvPr/>
            </p:nvSpPr>
            <p:spPr bwMode="auto">
              <a:xfrm>
                <a:off x="1585913" y="5616575"/>
                <a:ext cx="147638" cy="1017587"/>
              </a:xfrm>
              <a:custGeom>
                <a:avLst/>
                <a:gdLst>
                  <a:gd name="T0" fmla="*/ 20 w 22"/>
                  <a:gd name="T1" fmla="*/ 57 h 150"/>
                  <a:gd name="T2" fmla="*/ 9 w 22"/>
                  <a:gd name="T3" fmla="*/ 56 h 150"/>
                  <a:gd name="T4" fmla="*/ 8 w 22"/>
                  <a:gd name="T5" fmla="*/ 56 h 150"/>
                  <a:gd name="T6" fmla="*/ 9 w 22"/>
                  <a:gd name="T7" fmla="*/ 55 h 150"/>
                  <a:gd name="T8" fmla="*/ 20 w 22"/>
                  <a:gd name="T9" fmla="*/ 54 h 150"/>
                  <a:gd name="T10" fmla="*/ 20 w 22"/>
                  <a:gd name="T11" fmla="*/ 57 h 150"/>
                  <a:gd name="T12" fmla="*/ 17 w 22"/>
                  <a:gd name="T13" fmla="*/ 0 h 150"/>
                  <a:gd name="T14" fmla="*/ 5 w 22"/>
                  <a:gd name="T15" fmla="*/ 0 h 150"/>
                  <a:gd name="T16" fmla="*/ 5 w 22"/>
                  <a:gd name="T17" fmla="*/ 0 h 150"/>
                  <a:gd name="T18" fmla="*/ 0 w 22"/>
                  <a:gd name="T19" fmla="*/ 10 h 150"/>
                  <a:gd name="T20" fmla="*/ 1 w 22"/>
                  <a:gd name="T21" fmla="*/ 64 h 150"/>
                  <a:gd name="T22" fmla="*/ 2 w 22"/>
                  <a:gd name="T23" fmla="*/ 75 h 150"/>
                  <a:gd name="T24" fmla="*/ 1 w 22"/>
                  <a:gd name="T25" fmla="*/ 86 h 150"/>
                  <a:gd name="T26" fmla="*/ 1 w 22"/>
                  <a:gd name="T27" fmla="*/ 86 h 150"/>
                  <a:gd name="T28" fmla="*/ 0 w 22"/>
                  <a:gd name="T29" fmla="*/ 140 h 150"/>
                  <a:gd name="T30" fmla="*/ 5 w 22"/>
                  <a:gd name="T31" fmla="*/ 150 h 150"/>
                  <a:gd name="T32" fmla="*/ 17 w 22"/>
                  <a:gd name="T33" fmla="*/ 150 h 150"/>
                  <a:gd name="T34" fmla="*/ 22 w 22"/>
                  <a:gd name="T35" fmla="*/ 140 h 150"/>
                  <a:gd name="T36" fmla="*/ 20 w 22"/>
                  <a:gd name="T37" fmla="*/ 86 h 150"/>
                  <a:gd name="T38" fmla="*/ 20 w 22"/>
                  <a:gd name="T39" fmla="*/ 86 h 150"/>
                  <a:gd name="T40" fmla="*/ 19 w 22"/>
                  <a:gd name="T41" fmla="*/ 76 h 150"/>
                  <a:gd name="T42" fmla="*/ 20 w 22"/>
                  <a:gd name="T43" fmla="*/ 66 h 150"/>
                  <a:gd name="T44" fmla="*/ 21 w 22"/>
                  <a:gd name="T45" fmla="*/ 45 h 150"/>
                  <a:gd name="T46" fmla="*/ 21 w 22"/>
                  <a:gd name="T47" fmla="*/ 45 h 150"/>
                  <a:gd name="T48" fmla="*/ 21 w 22"/>
                  <a:gd name="T49" fmla="*/ 41 h 150"/>
                  <a:gd name="T50" fmla="*/ 15 w 22"/>
                  <a:gd name="T51" fmla="*/ 41 h 150"/>
                  <a:gd name="T52" fmla="*/ 14 w 22"/>
                  <a:gd name="T53" fmla="*/ 40 h 150"/>
                  <a:gd name="T54" fmla="*/ 15 w 22"/>
                  <a:gd name="T55" fmla="*/ 39 h 150"/>
                  <a:gd name="T56" fmla="*/ 21 w 22"/>
                  <a:gd name="T57" fmla="*/ 38 h 150"/>
                  <a:gd name="T58" fmla="*/ 22 w 22"/>
                  <a:gd name="T59" fmla="*/ 10 h 150"/>
                  <a:gd name="T60" fmla="*/ 17 w 22"/>
                  <a:gd name="T6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50">
                    <a:moveTo>
                      <a:pt x="20" y="57"/>
                    </a:move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7"/>
                      <a:pt x="20" y="57"/>
                      <a:pt x="20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67"/>
                      <a:pt x="2" y="71"/>
                      <a:pt x="2" y="75"/>
                    </a:cubicBezTo>
                    <a:cubicBezTo>
                      <a:pt x="2" y="78"/>
                      <a:pt x="2" y="82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82"/>
                      <a:pt x="19" y="79"/>
                      <a:pt x="19" y="76"/>
                    </a:cubicBezTo>
                    <a:cubicBezTo>
                      <a:pt x="19" y="72"/>
                      <a:pt x="19" y="69"/>
                      <a:pt x="20" y="6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1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30"/>
              <p:cNvSpPr>
                <a:spLocks/>
              </p:cNvSpPr>
              <p:nvPr/>
            </p:nvSpPr>
            <p:spPr bwMode="auto">
              <a:xfrm>
                <a:off x="1679575" y="5873750"/>
                <a:ext cx="47625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3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31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232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255"/>
              <p:cNvSpPr>
                <a:spLocks noEditPoints="1"/>
              </p:cNvSpPr>
              <p:nvPr/>
            </p:nvSpPr>
            <p:spPr bwMode="auto">
              <a:xfrm>
                <a:off x="1712913" y="5086350"/>
                <a:ext cx="263525" cy="488950"/>
              </a:xfrm>
              <a:custGeom>
                <a:avLst/>
                <a:gdLst>
                  <a:gd name="T0" fmla="*/ 25 w 39"/>
                  <a:gd name="T1" fmla="*/ 72 h 72"/>
                  <a:gd name="T2" fmla="*/ 25 w 39"/>
                  <a:gd name="T3" fmla="*/ 72 h 72"/>
                  <a:gd name="T4" fmla="*/ 25 w 39"/>
                  <a:gd name="T5" fmla="*/ 72 h 72"/>
                  <a:gd name="T6" fmla="*/ 24 w 39"/>
                  <a:gd name="T7" fmla="*/ 72 h 72"/>
                  <a:gd name="T8" fmla="*/ 24 w 39"/>
                  <a:gd name="T9" fmla="*/ 72 h 72"/>
                  <a:gd name="T10" fmla="*/ 24 w 39"/>
                  <a:gd name="T11" fmla="*/ 72 h 72"/>
                  <a:gd name="T12" fmla="*/ 33 w 39"/>
                  <a:gd name="T13" fmla="*/ 41 h 72"/>
                  <a:gd name="T14" fmla="*/ 33 w 39"/>
                  <a:gd name="T15" fmla="*/ 41 h 72"/>
                  <a:gd name="T16" fmla="*/ 33 w 39"/>
                  <a:gd name="T17" fmla="*/ 41 h 72"/>
                  <a:gd name="T18" fmla="*/ 39 w 39"/>
                  <a:gd name="T19" fmla="*/ 37 h 72"/>
                  <a:gd name="T20" fmla="*/ 33 w 39"/>
                  <a:gd name="T21" fmla="*/ 41 h 72"/>
                  <a:gd name="T22" fmla="*/ 39 w 39"/>
                  <a:gd name="T23" fmla="*/ 37 h 72"/>
                  <a:gd name="T24" fmla="*/ 16 w 39"/>
                  <a:gd name="T25" fmla="*/ 3 h 72"/>
                  <a:gd name="T26" fmla="*/ 16 w 39"/>
                  <a:gd name="T27" fmla="*/ 3 h 72"/>
                  <a:gd name="T28" fmla="*/ 16 w 39"/>
                  <a:gd name="T29" fmla="*/ 3 h 72"/>
                  <a:gd name="T30" fmla="*/ 16 w 39"/>
                  <a:gd name="T31" fmla="*/ 3 h 72"/>
                  <a:gd name="T32" fmla="*/ 16 w 39"/>
                  <a:gd name="T33" fmla="*/ 3 h 72"/>
                  <a:gd name="T34" fmla="*/ 16 w 39"/>
                  <a:gd name="T35" fmla="*/ 3 h 72"/>
                  <a:gd name="T36" fmla="*/ 16 w 39"/>
                  <a:gd name="T37" fmla="*/ 3 h 72"/>
                  <a:gd name="T38" fmla="*/ 16 w 39"/>
                  <a:gd name="T39" fmla="*/ 3 h 72"/>
                  <a:gd name="T40" fmla="*/ 16 w 39"/>
                  <a:gd name="T41" fmla="*/ 3 h 72"/>
                  <a:gd name="T42" fmla="*/ 16 w 39"/>
                  <a:gd name="T43" fmla="*/ 3 h 72"/>
                  <a:gd name="T44" fmla="*/ 16 w 39"/>
                  <a:gd name="T45" fmla="*/ 3 h 72"/>
                  <a:gd name="T46" fmla="*/ 16 w 39"/>
                  <a:gd name="T47" fmla="*/ 3 h 72"/>
                  <a:gd name="T48" fmla="*/ 16 w 39"/>
                  <a:gd name="T49" fmla="*/ 3 h 72"/>
                  <a:gd name="T50" fmla="*/ 16 w 39"/>
                  <a:gd name="T51" fmla="*/ 3 h 72"/>
                  <a:gd name="T52" fmla="*/ 16 w 39"/>
                  <a:gd name="T53" fmla="*/ 3 h 72"/>
                  <a:gd name="T54" fmla="*/ 16 w 39"/>
                  <a:gd name="T55" fmla="*/ 3 h 72"/>
                  <a:gd name="T56" fmla="*/ 16 w 39"/>
                  <a:gd name="T57" fmla="*/ 3 h 72"/>
                  <a:gd name="T58" fmla="*/ 16 w 39"/>
                  <a:gd name="T59" fmla="*/ 3 h 72"/>
                  <a:gd name="T60" fmla="*/ 16 w 39"/>
                  <a:gd name="T61" fmla="*/ 3 h 72"/>
                  <a:gd name="T62" fmla="*/ 16 w 39"/>
                  <a:gd name="T63" fmla="*/ 3 h 72"/>
                  <a:gd name="T64" fmla="*/ 16 w 39"/>
                  <a:gd name="T65" fmla="*/ 3 h 72"/>
                  <a:gd name="T66" fmla="*/ 0 w 39"/>
                  <a:gd name="T67" fmla="*/ 0 h 72"/>
                  <a:gd name="T68" fmla="*/ 0 w 39"/>
                  <a:gd name="T69" fmla="*/ 0 h 72"/>
                  <a:gd name="T70" fmla="*/ 1 w 39"/>
                  <a:gd name="T71" fmla="*/ 10 h 72"/>
                  <a:gd name="T72" fmla="*/ 1 w 39"/>
                  <a:gd name="T73" fmla="*/ 18 h 72"/>
                  <a:gd name="T74" fmla="*/ 1 w 39"/>
                  <a:gd name="T75" fmla="*/ 18 h 72"/>
                  <a:gd name="T76" fmla="*/ 1 w 39"/>
                  <a:gd name="T77" fmla="*/ 10 h 72"/>
                  <a:gd name="T78" fmla="*/ 0 w 39"/>
                  <a:gd name="T7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72"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moveTo>
                      <a:pt x="24" y="72"/>
                    </a:move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moveTo>
                      <a:pt x="39" y="37"/>
                    </a:moveTo>
                    <a:cubicBezTo>
                      <a:pt x="37" y="39"/>
                      <a:pt x="35" y="40"/>
                      <a:pt x="33" y="41"/>
                    </a:cubicBezTo>
                    <a:cubicBezTo>
                      <a:pt x="35" y="40"/>
                      <a:pt x="37" y="39"/>
                      <a:pt x="39" y="37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0" y="4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256"/>
              <p:cNvSpPr>
                <a:spLocks/>
              </p:cNvSpPr>
              <p:nvPr/>
            </p:nvSpPr>
            <p:spPr bwMode="auto">
              <a:xfrm>
                <a:off x="1720850" y="5100638"/>
                <a:ext cx="114300" cy="236537"/>
              </a:xfrm>
              <a:custGeom>
                <a:avLst/>
                <a:gdLst>
                  <a:gd name="T0" fmla="*/ 15 w 17"/>
                  <a:gd name="T1" fmla="*/ 0 h 35"/>
                  <a:gd name="T2" fmla="*/ 15 w 17"/>
                  <a:gd name="T3" fmla="*/ 0 h 35"/>
                  <a:gd name="T4" fmla="*/ 0 w 17"/>
                  <a:gd name="T5" fmla="*/ 16 h 35"/>
                  <a:gd name="T6" fmla="*/ 0 w 17"/>
                  <a:gd name="T7" fmla="*/ 16 h 35"/>
                  <a:gd name="T8" fmla="*/ 0 w 17"/>
                  <a:gd name="T9" fmla="*/ 16 h 35"/>
                  <a:gd name="T10" fmla="*/ 1 w 17"/>
                  <a:gd name="T11" fmla="*/ 28 h 35"/>
                  <a:gd name="T12" fmla="*/ 1 w 17"/>
                  <a:gd name="T13" fmla="*/ 26 h 35"/>
                  <a:gd name="T14" fmla="*/ 5 w 17"/>
                  <a:gd name="T15" fmla="*/ 19 h 35"/>
                  <a:gd name="T16" fmla="*/ 9 w 17"/>
                  <a:gd name="T17" fmla="*/ 12 h 35"/>
                  <a:gd name="T18" fmla="*/ 11 w 17"/>
                  <a:gd name="T19" fmla="*/ 9 h 35"/>
                  <a:gd name="T20" fmla="*/ 11 w 17"/>
                  <a:gd name="T21" fmla="*/ 9 h 35"/>
                  <a:gd name="T22" fmla="*/ 10 w 17"/>
                  <a:gd name="T23" fmla="*/ 12 h 35"/>
                  <a:gd name="T24" fmla="*/ 6 w 17"/>
                  <a:gd name="T25" fmla="*/ 20 h 35"/>
                  <a:gd name="T26" fmla="*/ 2 w 17"/>
                  <a:gd name="T27" fmla="*/ 27 h 35"/>
                  <a:gd name="T28" fmla="*/ 1 w 17"/>
                  <a:gd name="T29" fmla="*/ 29 h 35"/>
                  <a:gd name="T30" fmla="*/ 1 w 17"/>
                  <a:gd name="T31" fmla="*/ 35 h 35"/>
                  <a:gd name="T32" fmla="*/ 5 w 17"/>
                  <a:gd name="T33" fmla="*/ 33 h 35"/>
                  <a:gd name="T34" fmla="*/ 15 w 17"/>
                  <a:gd name="T35" fmla="*/ 1 h 35"/>
                  <a:gd name="T36" fmla="*/ 15 w 17"/>
                  <a:gd name="T37" fmla="*/ 1 h 35"/>
                  <a:gd name="T38" fmla="*/ 15 w 17"/>
                  <a:gd name="T39" fmla="*/ 1 h 35"/>
                  <a:gd name="T40" fmla="*/ 15 w 17"/>
                  <a:gd name="T41" fmla="*/ 1 h 35"/>
                  <a:gd name="T42" fmla="*/ 15 w 17"/>
                  <a:gd name="T43" fmla="*/ 1 h 35"/>
                  <a:gd name="T44" fmla="*/ 15 w 17"/>
                  <a:gd name="T45" fmla="*/ 1 h 35"/>
                  <a:gd name="T46" fmla="*/ 15 w 17"/>
                  <a:gd name="T47" fmla="*/ 1 h 35"/>
                  <a:gd name="T48" fmla="*/ 15 w 17"/>
                  <a:gd name="T49" fmla="*/ 1 h 35"/>
                  <a:gd name="T50" fmla="*/ 15 w 17"/>
                  <a:gd name="T51" fmla="*/ 1 h 35"/>
                  <a:gd name="T52" fmla="*/ 15 w 17"/>
                  <a:gd name="T53" fmla="*/ 1 h 35"/>
                  <a:gd name="T54" fmla="*/ 15 w 17"/>
                  <a:gd name="T55" fmla="*/ 1 h 35"/>
                  <a:gd name="T56" fmla="*/ 15 w 17"/>
                  <a:gd name="T57" fmla="*/ 1 h 35"/>
                  <a:gd name="T58" fmla="*/ 15 w 17"/>
                  <a:gd name="T59" fmla="*/ 1 h 35"/>
                  <a:gd name="T60" fmla="*/ 15 w 17"/>
                  <a:gd name="T61" fmla="*/ 1 h 35"/>
                  <a:gd name="T62" fmla="*/ 15 w 17"/>
                  <a:gd name="T63" fmla="*/ 0 h 35"/>
                  <a:gd name="T64" fmla="*/ 15 w 17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4"/>
                      <a:pt x="3" y="22"/>
                      <a:pt x="5" y="19"/>
                    </a:cubicBezTo>
                    <a:cubicBezTo>
                      <a:pt x="6" y="16"/>
                      <a:pt x="8" y="14"/>
                      <a:pt x="9" y="12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10"/>
                      <a:pt x="10" y="12"/>
                    </a:cubicBezTo>
                    <a:cubicBezTo>
                      <a:pt x="9" y="14"/>
                      <a:pt x="8" y="17"/>
                      <a:pt x="6" y="20"/>
                    </a:cubicBezTo>
                    <a:cubicBezTo>
                      <a:pt x="5" y="22"/>
                      <a:pt x="4" y="25"/>
                      <a:pt x="2" y="27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4" y="33"/>
                      <a:pt x="5" y="33"/>
                    </a:cubicBezTo>
                    <a:cubicBezTo>
                      <a:pt x="11" y="28"/>
                      <a:pt x="17" y="18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257"/>
              <p:cNvSpPr>
                <a:spLocks noEditPoints="1"/>
              </p:cNvSpPr>
              <p:nvPr/>
            </p:nvSpPr>
            <p:spPr bwMode="auto">
              <a:xfrm>
                <a:off x="1727200" y="5303838"/>
                <a:ext cx="249238" cy="101600"/>
              </a:xfrm>
              <a:custGeom>
                <a:avLst/>
                <a:gdLst>
                  <a:gd name="T0" fmla="*/ 2 w 37"/>
                  <a:gd name="T1" fmla="*/ 8 h 15"/>
                  <a:gd name="T2" fmla="*/ 2 w 37"/>
                  <a:gd name="T3" fmla="*/ 8 h 15"/>
                  <a:gd name="T4" fmla="*/ 6 w 37"/>
                  <a:gd name="T5" fmla="*/ 7 h 15"/>
                  <a:gd name="T6" fmla="*/ 14 w 37"/>
                  <a:gd name="T7" fmla="*/ 6 h 15"/>
                  <a:gd name="T8" fmla="*/ 23 w 37"/>
                  <a:gd name="T9" fmla="*/ 5 h 15"/>
                  <a:gd name="T10" fmla="*/ 23 w 37"/>
                  <a:gd name="T11" fmla="*/ 5 h 15"/>
                  <a:gd name="T12" fmla="*/ 27 w 37"/>
                  <a:gd name="T13" fmla="*/ 6 h 15"/>
                  <a:gd name="T14" fmla="*/ 27 w 37"/>
                  <a:gd name="T15" fmla="*/ 6 h 15"/>
                  <a:gd name="T16" fmla="*/ 23 w 37"/>
                  <a:gd name="T17" fmla="*/ 6 h 15"/>
                  <a:gd name="T18" fmla="*/ 15 w 37"/>
                  <a:gd name="T19" fmla="*/ 7 h 15"/>
                  <a:gd name="T20" fmla="*/ 6 w 37"/>
                  <a:gd name="T21" fmla="*/ 8 h 15"/>
                  <a:gd name="T22" fmla="*/ 6 w 37"/>
                  <a:gd name="T23" fmla="*/ 8 h 15"/>
                  <a:gd name="T24" fmla="*/ 5 w 37"/>
                  <a:gd name="T25" fmla="*/ 8 h 15"/>
                  <a:gd name="T26" fmla="*/ 2 w 37"/>
                  <a:gd name="T27" fmla="*/ 8 h 15"/>
                  <a:gd name="T28" fmla="*/ 2 w 37"/>
                  <a:gd name="T29" fmla="*/ 8 h 15"/>
                  <a:gd name="T30" fmla="*/ 18 w 37"/>
                  <a:gd name="T31" fmla="*/ 0 h 15"/>
                  <a:gd name="T32" fmla="*/ 4 w 37"/>
                  <a:gd name="T33" fmla="*/ 3 h 15"/>
                  <a:gd name="T34" fmla="*/ 4 w 37"/>
                  <a:gd name="T35" fmla="*/ 3 h 15"/>
                  <a:gd name="T36" fmla="*/ 0 w 37"/>
                  <a:gd name="T37" fmla="*/ 5 h 15"/>
                  <a:gd name="T38" fmla="*/ 0 w 37"/>
                  <a:gd name="T39" fmla="*/ 9 h 15"/>
                  <a:gd name="T40" fmla="*/ 0 w 37"/>
                  <a:gd name="T41" fmla="*/ 10 h 15"/>
                  <a:gd name="T42" fmla="*/ 7 w 37"/>
                  <a:gd name="T43" fmla="*/ 14 h 15"/>
                  <a:gd name="T44" fmla="*/ 13 w 37"/>
                  <a:gd name="T45" fmla="*/ 15 h 15"/>
                  <a:gd name="T46" fmla="*/ 31 w 37"/>
                  <a:gd name="T47" fmla="*/ 9 h 15"/>
                  <a:gd name="T48" fmla="*/ 31 w 37"/>
                  <a:gd name="T49" fmla="*/ 9 h 15"/>
                  <a:gd name="T50" fmla="*/ 31 w 37"/>
                  <a:gd name="T51" fmla="*/ 9 h 15"/>
                  <a:gd name="T52" fmla="*/ 37 w 37"/>
                  <a:gd name="T53" fmla="*/ 5 h 15"/>
                  <a:gd name="T54" fmla="*/ 37 w 37"/>
                  <a:gd name="T55" fmla="*/ 5 h 15"/>
                  <a:gd name="T56" fmla="*/ 37 w 37"/>
                  <a:gd name="T57" fmla="*/ 5 h 15"/>
                  <a:gd name="T58" fmla="*/ 18 w 37"/>
                  <a:gd name="T5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" h="15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7"/>
                      <a:pt x="6" y="7"/>
                    </a:cubicBezTo>
                    <a:cubicBezTo>
                      <a:pt x="8" y="6"/>
                      <a:pt x="11" y="6"/>
                      <a:pt x="14" y="6"/>
                    </a:cubicBezTo>
                    <a:cubicBezTo>
                      <a:pt x="18" y="6"/>
                      <a:pt x="21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6" y="5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6"/>
                      <a:pt x="23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2" y="8"/>
                      <a:pt x="9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8" y="0"/>
                    </a:moveTo>
                    <a:cubicBezTo>
                      <a:pt x="14" y="0"/>
                      <a:pt x="9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1" y="4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1"/>
                      <a:pt x="5" y="13"/>
                      <a:pt x="7" y="14"/>
                    </a:cubicBezTo>
                    <a:cubicBezTo>
                      <a:pt x="9" y="14"/>
                      <a:pt x="11" y="15"/>
                      <a:pt x="13" y="15"/>
                    </a:cubicBezTo>
                    <a:cubicBezTo>
                      <a:pt x="18" y="15"/>
                      <a:pt x="24" y="13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0" y="0"/>
                      <a:pt x="18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258"/>
              <p:cNvSpPr>
                <a:spLocks noEditPoints="1"/>
              </p:cNvSpPr>
              <p:nvPr/>
            </p:nvSpPr>
            <p:spPr bwMode="auto">
              <a:xfrm>
                <a:off x="1727200" y="5372100"/>
                <a:ext cx="155575" cy="203200"/>
              </a:xfrm>
              <a:custGeom>
                <a:avLst/>
                <a:gdLst>
                  <a:gd name="T0" fmla="*/ 13 w 23"/>
                  <a:gd name="T1" fmla="*/ 24 h 30"/>
                  <a:gd name="T2" fmla="*/ 13 w 23"/>
                  <a:gd name="T3" fmla="*/ 24 h 30"/>
                  <a:gd name="T4" fmla="*/ 13 w 23"/>
                  <a:gd name="T5" fmla="*/ 24 h 30"/>
                  <a:gd name="T6" fmla="*/ 13 w 23"/>
                  <a:gd name="T7" fmla="*/ 24 h 30"/>
                  <a:gd name="T8" fmla="*/ 0 w 23"/>
                  <a:gd name="T9" fmla="*/ 0 h 30"/>
                  <a:gd name="T10" fmla="*/ 0 w 23"/>
                  <a:gd name="T11" fmla="*/ 3 h 30"/>
                  <a:gd name="T12" fmla="*/ 0 w 23"/>
                  <a:gd name="T13" fmla="*/ 4 h 30"/>
                  <a:gd name="T14" fmla="*/ 2 w 23"/>
                  <a:gd name="T15" fmla="*/ 6 h 30"/>
                  <a:gd name="T16" fmla="*/ 7 w 23"/>
                  <a:gd name="T17" fmla="*/ 13 h 30"/>
                  <a:gd name="T18" fmla="*/ 11 w 23"/>
                  <a:gd name="T19" fmla="*/ 21 h 30"/>
                  <a:gd name="T20" fmla="*/ 13 w 23"/>
                  <a:gd name="T21" fmla="*/ 24 h 30"/>
                  <a:gd name="T22" fmla="*/ 13 w 23"/>
                  <a:gd name="T23" fmla="*/ 24 h 30"/>
                  <a:gd name="T24" fmla="*/ 13 w 23"/>
                  <a:gd name="T25" fmla="*/ 24 h 30"/>
                  <a:gd name="T26" fmla="*/ 13 w 23"/>
                  <a:gd name="T27" fmla="*/ 24 h 30"/>
                  <a:gd name="T28" fmla="*/ 13 w 23"/>
                  <a:gd name="T29" fmla="*/ 24 h 30"/>
                  <a:gd name="T30" fmla="*/ 10 w 23"/>
                  <a:gd name="T31" fmla="*/ 21 h 30"/>
                  <a:gd name="T32" fmla="*/ 5 w 23"/>
                  <a:gd name="T33" fmla="*/ 14 h 30"/>
                  <a:gd name="T34" fmla="*/ 1 w 23"/>
                  <a:gd name="T35" fmla="*/ 7 h 30"/>
                  <a:gd name="T36" fmla="*/ 1 w 23"/>
                  <a:gd name="T37" fmla="*/ 15 h 30"/>
                  <a:gd name="T38" fmla="*/ 1 w 23"/>
                  <a:gd name="T39" fmla="*/ 17 h 30"/>
                  <a:gd name="T40" fmla="*/ 22 w 23"/>
                  <a:gd name="T41" fmla="*/ 30 h 30"/>
                  <a:gd name="T42" fmla="*/ 22 w 23"/>
                  <a:gd name="T43" fmla="*/ 30 h 30"/>
                  <a:gd name="T44" fmla="*/ 23 w 23"/>
                  <a:gd name="T45" fmla="*/ 30 h 30"/>
                  <a:gd name="T46" fmla="*/ 23 w 23"/>
                  <a:gd name="T47" fmla="*/ 30 h 30"/>
                  <a:gd name="T48" fmla="*/ 23 w 23"/>
                  <a:gd name="T49" fmla="*/ 30 h 30"/>
                  <a:gd name="T50" fmla="*/ 7 w 23"/>
                  <a:gd name="T51" fmla="*/ 4 h 30"/>
                  <a:gd name="T52" fmla="*/ 7 w 23"/>
                  <a:gd name="T53" fmla="*/ 4 h 30"/>
                  <a:gd name="T54" fmla="*/ 0 w 23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0"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6"/>
                      <a:pt x="10" y="18"/>
                      <a:pt x="11" y="21"/>
                    </a:cubicBezTo>
                    <a:cubicBezTo>
                      <a:pt x="12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2" y="23"/>
                      <a:pt x="10" y="21"/>
                    </a:cubicBezTo>
                    <a:cubicBezTo>
                      <a:pt x="9" y="19"/>
                      <a:pt x="7" y="17"/>
                      <a:pt x="5" y="14"/>
                    </a:cubicBezTo>
                    <a:cubicBezTo>
                      <a:pt x="3" y="12"/>
                      <a:pt x="2" y="9"/>
                      <a:pt x="1" y="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5" y="22"/>
                      <a:pt x="12" y="27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1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259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260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261"/>
              <p:cNvSpPr>
                <a:spLocks/>
              </p:cNvSpPr>
              <p:nvPr/>
            </p:nvSpPr>
            <p:spPr bwMode="auto">
              <a:xfrm>
                <a:off x="1727200" y="5160963"/>
                <a:ext cx="66675" cy="136525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0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1 w 10"/>
                  <a:gd name="T13" fmla="*/ 18 h 20"/>
                  <a:gd name="T14" fmla="*/ 5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1" y="18"/>
                    </a:cubicBezTo>
                    <a:cubicBezTo>
                      <a:pt x="3" y="16"/>
                      <a:pt x="4" y="13"/>
                      <a:pt x="5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262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263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264"/>
              <p:cNvSpPr>
                <a:spLocks/>
              </p:cNvSpPr>
              <p:nvPr/>
            </p:nvSpPr>
            <p:spPr bwMode="auto">
              <a:xfrm>
                <a:off x="1739900" y="5337175"/>
                <a:ext cx="169863" cy="20637"/>
              </a:xfrm>
              <a:custGeom>
                <a:avLst/>
                <a:gdLst>
                  <a:gd name="T0" fmla="*/ 21 w 25"/>
                  <a:gd name="T1" fmla="*/ 0 h 3"/>
                  <a:gd name="T2" fmla="*/ 21 w 25"/>
                  <a:gd name="T3" fmla="*/ 0 h 3"/>
                  <a:gd name="T4" fmla="*/ 12 w 25"/>
                  <a:gd name="T5" fmla="*/ 1 h 3"/>
                  <a:gd name="T6" fmla="*/ 4 w 25"/>
                  <a:gd name="T7" fmla="*/ 2 h 3"/>
                  <a:gd name="T8" fmla="*/ 0 w 25"/>
                  <a:gd name="T9" fmla="*/ 3 h 3"/>
                  <a:gd name="T10" fmla="*/ 0 w 25"/>
                  <a:gd name="T11" fmla="*/ 3 h 3"/>
                  <a:gd name="T12" fmla="*/ 0 w 25"/>
                  <a:gd name="T13" fmla="*/ 3 h 3"/>
                  <a:gd name="T14" fmla="*/ 3 w 25"/>
                  <a:gd name="T15" fmla="*/ 3 h 3"/>
                  <a:gd name="T16" fmla="*/ 4 w 25"/>
                  <a:gd name="T17" fmla="*/ 3 h 3"/>
                  <a:gd name="T18" fmla="*/ 4 w 25"/>
                  <a:gd name="T19" fmla="*/ 3 h 3"/>
                  <a:gd name="T20" fmla="*/ 13 w 25"/>
                  <a:gd name="T21" fmla="*/ 2 h 3"/>
                  <a:gd name="T22" fmla="*/ 21 w 25"/>
                  <a:gd name="T23" fmla="*/ 1 h 3"/>
                  <a:gd name="T24" fmla="*/ 25 w 25"/>
                  <a:gd name="T25" fmla="*/ 1 h 3"/>
                  <a:gd name="T26" fmla="*/ 25 w 25"/>
                  <a:gd name="T27" fmla="*/ 1 h 3"/>
                  <a:gd name="T28" fmla="*/ 25 w 25"/>
                  <a:gd name="T29" fmla="*/ 1 h 3"/>
                  <a:gd name="T30" fmla="*/ 21 w 25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6" y="1"/>
                      <a:pt x="12" y="1"/>
                    </a:cubicBezTo>
                    <a:cubicBezTo>
                      <a:pt x="9" y="1"/>
                      <a:pt x="6" y="1"/>
                      <a:pt x="4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1" y="1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Rectangle 265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Rectangle 266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267"/>
              <p:cNvSpPr>
                <a:spLocks noEditPoints="1"/>
              </p:cNvSpPr>
              <p:nvPr/>
            </p:nvSpPr>
            <p:spPr bwMode="auto">
              <a:xfrm>
                <a:off x="1727200" y="5399088"/>
                <a:ext cx="87313" cy="134937"/>
              </a:xfrm>
              <a:custGeom>
                <a:avLst/>
                <a:gdLst>
                  <a:gd name="T0" fmla="*/ 13 w 13"/>
                  <a:gd name="T1" fmla="*/ 20 h 20"/>
                  <a:gd name="T2" fmla="*/ 13 w 13"/>
                  <a:gd name="T3" fmla="*/ 20 h 20"/>
                  <a:gd name="T4" fmla="*/ 13 w 13"/>
                  <a:gd name="T5" fmla="*/ 20 h 20"/>
                  <a:gd name="T6" fmla="*/ 13 w 13"/>
                  <a:gd name="T7" fmla="*/ 20 h 20"/>
                  <a:gd name="T8" fmla="*/ 13 w 13"/>
                  <a:gd name="T9" fmla="*/ 20 h 20"/>
                  <a:gd name="T10" fmla="*/ 13 w 13"/>
                  <a:gd name="T11" fmla="*/ 20 h 20"/>
                  <a:gd name="T12" fmla="*/ 13 w 13"/>
                  <a:gd name="T13" fmla="*/ 20 h 20"/>
                  <a:gd name="T14" fmla="*/ 0 w 13"/>
                  <a:gd name="T15" fmla="*/ 0 h 20"/>
                  <a:gd name="T16" fmla="*/ 1 w 13"/>
                  <a:gd name="T17" fmla="*/ 3 h 20"/>
                  <a:gd name="T18" fmla="*/ 5 w 13"/>
                  <a:gd name="T19" fmla="*/ 10 h 20"/>
                  <a:gd name="T20" fmla="*/ 10 w 13"/>
                  <a:gd name="T21" fmla="*/ 17 h 20"/>
                  <a:gd name="T22" fmla="*/ 13 w 13"/>
                  <a:gd name="T23" fmla="*/ 20 h 20"/>
                  <a:gd name="T24" fmla="*/ 13 w 13"/>
                  <a:gd name="T25" fmla="*/ 20 h 20"/>
                  <a:gd name="T26" fmla="*/ 13 w 13"/>
                  <a:gd name="T27" fmla="*/ 20 h 20"/>
                  <a:gd name="T28" fmla="*/ 11 w 13"/>
                  <a:gd name="T29" fmla="*/ 17 h 20"/>
                  <a:gd name="T30" fmla="*/ 7 w 13"/>
                  <a:gd name="T31" fmla="*/ 9 h 20"/>
                  <a:gd name="T32" fmla="*/ 2 w 13"/>
                  <a:gd name="T33" fmla="*/ 2 h 20"/>
                  <a:gd name="T34" fmla="*/ 0 w 13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0">
                    <a:moveTo>
                      <a:pt x="13" y="20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3" y="8"/>
                      <a:pt x="5" y="10"/>
                    </a:cubicBezTo>
                    <a:cubicBezTo>
                      <a:pt x="7" y="13"/>
                      <a:pt x="9" y="15"/>
                      <a:pt x="10" y="17"/>
                    </a:cubicBezTo>
                    <a:cubicBezTo>
                      <a:pt x="12" y="19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19"/>
                      <a:pt x="11" y="17"/>
                    </a:cubicBezTo>
                    <a:cubicBezTo>
                      <a:pt x="10" y="14"/>
                      <a:pt x="9" y="12"/>
                      <a:pt x="7" y="9"/>
                    </a:cubicBezTo>
                    <a:cubicBezTo>
                      <a:pt x="5" y="6"/>
                      <a:pt x="3" y="4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268"/>
              <p:cNvSpPr>
                <a:spLocks/>
              </p:cNvSpPr>
              <p:nvPr/>
            </p:nvSpPr>
            <p:spPr bwMode="auto">
              <a:xfrm>
                <a:off x="1585913" y="4578350"/>
                <a:ext cx="147638" cy="1017587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5 w 22"/>
                  <a:gd name="T5" fmla="*/ 0 h 150"/>
                  <a:gd name="T6" fmla="*/ 0 w 22"/>
                  <a:gd name="T7" fmla="*/ 10 h 150"/>
                  <a:gd name="T8" fmla="*/ 1 w 22"/>
                  <a:gd name="T9" fmla="*/ 63 h 150"/>
                  <a:gd name="T10" fmla="*/ 2 w 22"/>
                  <a:gd name="T11" fmla="*/ 74 h 150"/>
                  <a:gd name="T12" fmla="*/ 1 w 22"/>
                  <a:gd name="T13" fmla="*/ 85 h 150"/>
                  <a:gd name="T14" fmla="*/ 1 w 22"/>
                  <a:gd name="T15" fmla="*/ 85 h 150"/>
                  <a:gd name="T16" fmla="*/ 0 w 22"/>
                  <a:gd name="T17" fmla="*/ 140 h 150"/>
                  <a:gd name="T18" fmla="*/ 5 w 22"/>
                  <a:gd name="T19" fmla="*/ 150 h 150"/>
                  <a:gd name="T20" fmla="*/ 17 w 22"/>
                  <a:gd name="T21" fmla="*/ 150 h 150"/>
                  <a:gd name="T22" fmla="*/ 22 w 22"/>
                  <a:gd name="T23" fmla="*/ 140 h 150"/>
                  <a:gd name="T24" fmla="*/ 22 w 22"/>
                  <a:gd name="T25" fmla="*/ 140 h 150"/>
                  <a:gd name="T26" fmla="*/ 22 w 22"/>
                  <a:gd name="T27" fmla="*/ 136 h 150"/>
                  <a:gd name="T28" fmla="*/ 6 w 22"/>
                  <a:gd name="T29" fmla="*/ 135 h 150"/>
                  <a:gd name="T30" fmla="*/ 5 w 22"/>
                  <a:gd name="T31" fmla="*/ 134 h 150"/>
                  <a:gd name="T32" fmla="*/ 6 w 22"/>
                  <a:gd name="T33" fmla="*/ 134 h 150"/>
                  <a:gd name="T34" fmla="*/ 22 w 22"/>
                  <a:gd name="T35" fmla="*/ 132 h 150"/>
                  <a:gd name="T36" fmla="*/ 22 w 22"/>
                  <a:gd name="T37" fmla="*/ 124 h 150"/>
                  <a:gd name="T38" fmla="*/ 21 w 22"/>
                  <a:gd name="T39" fmla="*/ 121 h 150"/>
                  <a:gd name="T40" fmla="*/ 21 w 22"/>
                  <a:gd name="T41" fmla="*/ 120 h 150"/>
                  <a:gd name="T42" fmla="*/ 11 w 22"/>
                  <a:gd name="T43" fmla="*/ 119 h 150"/>
                  <a:gd name="T44" fmla="*/ 11 w 22"/>
                  <a:gd name="T45" fmla="*/ 118 h 150"/>
                  <a:gd name="T46" fmla="*/ 11 w 22"/>
                  <a:gd name="T47" fmla="*/ 117 h 150"/>
                  <a:gd name="T48" fmla="*/ 21 w 22"/>
                  <a:gd name="T49" fmla="*/ 116 h 150"/>
                  <a:gd name="T50" fmla="*/ 21 w 22"/>
                  <a:gd name="T51" fmla="*/ 112 h 150"/>
                  <a:gd name="T52" fmla="*/ 21 w 22"/>
                  <a:gd name="T53" fmla="*/ 106 h 150"/>
                  <a:gd name="T54" fmla="*/ 21 w 22"/>
                  <a:gd name="T55" fmla="*/ 105 h 150"/>
                  <a:gd name="T56" fmla="*/ 20 w 22"/>
                  <a:gd name="T57" fmla="*/ 93 h 150"/>
                  <a:gd name="T58" fmla="*/ 20 w 22"/>
                  <a:gd name="T59" fmla="*/ 85 h 150"/>
                  <a:gd name="T60" fmla="*/ 19 w 22"/>
                  <a:gd name="T61" fmla="*/ 75 h 150"/>
                  <a:gd name="T62" fmla="*/ 19 w 22"/>
                  <a:gd name="T63" fmla="*/ 75 h 150"/>
                  <a:gd name="T64" fmla="*/ 20 w 22"/>
                  <a:gd name="T65" fmla="*/ 65 h 150"/>
                  <a:gd name="T66" fmla="*/ 22 w 22"/>
                  <a:gd name="T67" fmla="*/ 10 h 150"/>
                  <a:gd name="T68" fmla="*/ 17 w 22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7"/>
                      <a:pt x="2" y="71"/>
                      <a:pt x="2" y="74"/>
                    </a:cubicBezTo>
                    <a:cubicBezTo>
                      <a:pt x="2" y="78"/>
                      <a:pt x="2" y="82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5" y="134"/>
                      <a:pt x="5" y="134"/>
                      <a:pt x="5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1" y="119"/>
                      <a:pt x="11" y="119"/>
                      <a:pt x="11" y="118"/>
                    </a:cubicBezTo>
                    <a:cubicBezTo>
                      <a:pt x="11" y="118"/>
                      <a:pt x="11" y="117"/>
                      <a:pt x="11" y="117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82"/>
                      <a:pt x="19" y="79"/>
                      <a:pt x="19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2"/>
                      <a:pt x="19" y="69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269"/>
              <p:cNvSpPr>
                <a:spLocks/>
              </p:cNvSpPr>
              <p:nvPr/>
            </p:nvSpPr>
            <p:spPr bwMode="auto">
              <a:xfrm>
                <a:off x="1658938" y="5365750"/>
                <a:ext cx="68263" cy="2698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1 h 4"/>
                  <a:gd name="T14" fmla="*/ 10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270"/>
              <p:cNvSpPr>
                <a:spLocks/>
              </p:cNvSpPr>
              <p:nvPr/>
            </p:nvSpPr>
            <p:spPr bwMode="auto">
              <a:xfrm>
                <a:off x="1619250" y="5473700"/>
                <a:ext cx="114300" cy="26987"/>
              </a:xfrm>
              <a:custGeom>
                <a:avLst/>
                <a:gdLst>
                  <a:gd name="T0" fmla="*/ 17 w 17"/>
                  <a:gd name="T1" fmla="*/ 0 h 4"/>
                  <a:gd name="T2" fmla="*/ 17 w 17"/>
                  <a:gd name="T3" fmla="*/ 0 h 4"/>
                  <a:gd name="T4" fmla="*/ 1 w 17"/>
                  <a:gd name="T5" fmla="*/ 2 h 4"/>
                  <a:gd name="T6" fmla="*/ 0 w 17"/>
                  <a:gd name="T7" fmla="*/ 2 h 4"/>
                  <a:gd name="T8" fmla="*/ 1 w 17"/>
                  <a:gd name="T9" fmla="*/ 3 h 4"/>
                  <a:gd name="T10" fmla="*/ 17 w 17"/>
                  <a:gd name="T11" fmla="*/ 4 h 4"/>
                  <a:gd name="T12" fmla="*/ 17 w 17"/>
                  <a:gd name="T13" fmla="*/ 2 h 4"/>
                  <a:gd name="T14" fmla="*/ 17 w 17"/>
                  <a:gd name="T15" fmla="*/ 2 h 4"/>
                  <a:gd name="T16" fmla="*/ 17 w 1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671" name="组合 670"/>
          <p:cNvGrpSpPr/>
          <p:nvPr/>
        </p:nvGrpSpPr>
        <p:grpSpPr>
          <a:xfrm>
            <a:off x="10166785" y="4762530"/>
            <a:ext cx="2159049" cy="2151063"/>
            <a:chOff x="8989985" y="4716136"/>
            <a:chExt cx="2159049" cy="2151063"/>
          </a:xfrm>
        </p:grpSpPr>
        <p:grpSp>
          <p:nvGrpSpPr>
            <p:cNvPr id="420" name="组合 419"/>
            <p:cNvGrpSpPr/>
            <p:nvPr/>
          </p:nvGrpSpPr>
          <p:grpSpPr>
            <a:xfrm>
              <a:off x="10035357" y="4756943"/>
              <a:ext cx="392113" cy="2057401"/>
              <a:chOff x="2030413" y="4271963"/>
              <a:chExt cx="392113" cy="2057401"/>
            </a:xfrm>
          </p:grpSpPr>
          <p:sp>
            <p:nvSpPr>
              <p:cNvPr id="421" name="Freeform 24"/>
              <p:cNvSpPr>
                <a:spLocks/>
              </p:cNvSpPr>
              <p:nvPr/>
            </p:nvSpPr>
            <p:spPr bwMode="auto">
              <a:xfrm>
                <a:off x="2165350" y="5527676"/>
                <a:ext cx="155575" cy="258763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25"/>
              <p:cNvSpPr>
                <a:spLocks/>
              </p:cNvSpPr>
              <p:nvPr/>
            </p:nvSpPr>
            <p:spPr bwMode="auto">
              <a:xfrm>
                <a:off x="2030413" y="5670551"/>
                <a:ext cx="290513" cy="223838"/>
              </a:xfrm>
              <a:custGeom>
                <a:avLst/>
                <a:gdLst>
                  <a:gd name="T0" fmla="*/ 0 w 43"/>
                  <a:gd name="T1" fmla="*/ 13 h 33"/>
                  <a:gd name="T2" fmla="*/ 43 w 43"/>
                  <a:gd name="T3" fmla="*/ 16 h 33"/>
                  <a:gd name="T4" fmla="*/ 0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0" y="13"/>
                    </a:moveTo>
                    <a:cubicBezTo>
                      <a:pt x="0" y="13"/>
                      <a:pt x="20" y="0"/>
                      <a:pt x="43" y="16"/>
                    </a:cubicBezTo>
                    <a:cubicBezTo>
                      <a:pt x="43" y="16"/>
                      <a:pt x="26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26"/>
              <p:cNvSpPr>
                <a:spLocks/>
              </p:cNvSpPr>
              <p:nvPr/>
            </p:nvSpPr>
            <p:spPr bwMode="auto">
              <a:xfrm>
                <a:off x="2125663" y="577850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27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28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29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1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3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7" y="16"/>
                      <a:pt x="6" y="14"/>
                      <a:pt x="5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3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31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32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26"/>
                  <a:gd name="T1" fmla="*/ 0 h 2"/>
                  <a:gd name="T2" fmla="*/ 5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7" y="0"/>
                      <a:pt x="20" y="1"/>
                      <a:pt x="22" y="1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2"/>
                    </a:cubicBezTo>
                    <a:cubicBezTo>
                      <a:pt x="20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33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34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35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2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0" y="20"/>
                      <a:pt x="2" y="18"/>
                    </a:cubicBezTo>
                    <a:cubicBezTo>
                      <a:pt x="3" y="16"/>
                      <a:pt x="4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1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2159000" y="4802188"/>
                <a:ext cx="155575" cy="257175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2030413" y="4943476"/>
                <a:ext cx="284163" cy="225425"/>
              </a:xfrm>
              <a:custGeom>
                <a:avLst/>
                <a:gdLst>
                  <a:gd name="T0" fmla="*/ 0 w 42"/>
                  <a:gd name="T1" fmla="*/ 13 h 33"/>
                  <a:gd name="T2" fmla="*/ 42 w 42"/>
                  <a:gd name="T3" fmla="*/ 16 h 33"/>
                  <a:gd name="T4" fmla="*/ 0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3"/>
                    </a:moveTo>
                    <a:cubicBezTo>
                      <a:pt x="0" y="13"/>
                      <a:pt x="20" y="0"/>
                      <a:pt x="42" y="16"/>
                    </a:cubicBezTo>
                    <a:cubicBezTo>
                      <a:pt x="42" y="16"/>
                      <a:pt x="25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2125663" y="5053013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8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8" y="0"/>
                    </a:cubicBezTo>
                    <a:cubicBezTo>
                      <a:pt x="28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2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4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8" y="16"/>
                      <a:pt x="6" y="14"/>
                      <a:pt x="5" y="11"/>
                    </a:cubicBezTo>
                    <a:cubicBezTo>
                      <a:pt x="4" y="8"/>
                      <a:pt x="2" y="6"/>
                      <a:pt x="2" y="4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25"/>
                  <a:gd name="T1" fmla="*/ 0 h 2"/>
                  <a:gd name="T2" fmla="*/ 4 w 25"/>
                  <a:gd name="T3" fmla="*/ 0 h 2"/>
                  <a:gd name="T4" fmla="*/ 13 w 25"/>
                  <a:gd name="T5" fmla="*/ 0 h 2"/>
                  <a:gd name="T6" fmla="*/ 22 w 25"/>
                  <a:gd name="T7" fmla="*/ 1 h 2"/>
                  <a:gd name="T8" fmla="*/ 25 w 25"/>
                  <a:gd name="T9" fmla="*/ 2 h 2"/>
                  <a:gd name="T10" fmla="*/ 21 w 25"/>
                  <a:gd name="T11" fmla="*/ 2 h 2"/>
                  <a:gd name="T12" fmla="*/ 13 w 25"/>
                  <a:gd name="T13" fmla="*/ 2 h 2"/>
                  <a:gd name="T14" fmla="*/ 4 w 25"/>
                  <a:gd name="T15" fmla="*/ 1 h 2"/>
                  <a:gd name="T16" fmla="*/ 0 w 2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">
                    <a:moveTo>
                      <a:pt x="0" y="0"/>
                    </a:moveTo>
                    <a:cubicBezTo>
                      <a:pt x="0" y="0"/>
                      <a:pt x="1" y="0"/>
                      <a:pt x="4" y="0"/>
                    </a:cubicBezTo>
                    <a:cubicBezTo>
                      <a:pt x="6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1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1"/>
                      <a:pt x="6" y="1"/>
                      <a:pt x="4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3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69"/>
              <p:cNvSpPr>
                <a:spLocks/>
              </p:cNvSpPr>
              <p:nvPr/>
            </p:nvSpPr>
            <p:spPr bwMode="auto">
              <a:xfrm>
                <a:off x="2246313" y="5059363"/>
                <a:ext cx="107950" cy="34925"/>
              </a:xfrm>
              <a:custGeom>
                <a:avLst/>
                <a:gdLst>
                  <a:gd name="T0" fmla="*/ 15 w 16"/>
                  <a:gd name="T1" fmla="*/ 3 h 5"/>
                  <a:gd name="T2" fmla="*/ 3 w 16"/>
                  <a:gd name="T3" fmla="*/ 5 h 5"/>
                  <a:gd name="T4" fmla="*/ 0 w 16"/>
                  <a:gd name="T5" fmla="*/ 3 h 5"/>
                  <a:gd name="T6" fmla="*/ 2 w 16"/>
                  <a:gd name="T7" fmla="*/ 0 h 5"/>
                  <a:gd name="T8" fmla="*/ 3 w 16"/>
                  <a:gd name="T9" fmla="*/ 0 h 5"/>
                  <a:gd name="T10" fmla="*/ 15 w 16"/>
                  <a:gd name="T11" fmla="*/ 2 h 5"/>
                  <a:gd name="T12" fmla="*/ 16 w 16"/>
                  <a:gd name="T13" fmla="*/ 3 h 5"/>
                  <a:gd name="T14" fmla="*/ 15 w 16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5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71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2246313" y="5168901"/>
                <a:ext cx="142875" cy="33338"/>
              </a:xfrm>
              <a:custGeom>
                <a:avLst/>
                <a:gdLst>
                  <a:gd name="T0" fmla="*/ 21 w 21"/>
                  <a:gd name="T1" fmla="*/ 3 h 5"/>
                  <a:gd name="T2" fmla="*/ 3 w 21"/>
                  <a:gd name="T3" fmla="*/ 5 h 5"/>
                  <a:gd name="T4" fmla="*/ 0 w 21"/>
                  <a:gd name="T5" fmla="*/ 3 h 5"/>
                  <a:gd name="T6" fmla="*/ 2 w 21"/>
                  <a:gd name="T7" fmla="*/ 0 h 5"/>
                  <a:gd name="T8" fmla="*/ 3 w 21"/>
                  <a:gd name="T9" fmla="*/ 0 h 5"/>
                  <a:gd name="T10" fmla="*/ 21 w 21"/>
                  <a:gd name="T11" fmla="*/ 2 h 5"/>
                  <a:gd name="T12" fmla="*/ 21 w 21"/>
                  <a:gd name="T13" fmla="*/ 2 h 5"/>
                  <a:gd name="T14" fmla="*/ 21 w 2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21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Freeform 76"/>
              <p:cNvSpPr>
                <a:spLocks/>
              </p:cNvSpPr>
              <p:nvPr/>
            </p:nvSpPr>
            <p:spPr bwMode="auto">
              <a:xfrm>
                <a:off x="2227263" y="5568951"/>
                <a:ext cx="100013" cy="33338"/>
              </a:xfrm>
              <a:custGeom>
                <a:avLst/>
                <a:gdLst>
                  <a:gd name="T0" fmla="*/ 14 w 15"/>
                  <a:gd name="T1" fmla="*/ 3 h 5"/>
                  <a:gd name="T2" fmla="*/ 2 w 15"/>
                  <a:gd name="T3" fmla="*/ 4 h 5"/>
                  <a:gd name="T4" fmla="*/ 0 w 15"/>
                  <a:gd name="T5" fmla="*/ 2 h 5"/>
                  <a:gd name="T6" fmla="*/ 2 w 15"/>
                  <a:gd name="T7" fmla="*/ 0 h 5"/>
                  <a:gd name="T8" fmla="*/ 2 w 15"/>
                  <a:gd name="T9" fmla="*/ 0 h 5"/>
                  <a:gd name="T10" fmla="*/ 14 w 15"/>
                  <a:gd name="T11" fmla="*/ 1 h 5"/>
                  <a:gd name="T12" fmla="*/ 15 w 15"/>
                  <a:gd name="T13" fmla="*/ 2 h 5"/>
                  <a:gd name="T14" fmla="*/ 14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3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2227263" y="5676901"/>
                <a:ext cx="141288" cy="26988"/>
              </a:xfrm>
              <a:custGeom>
                <a:avLst/>
                <a:gdLst>
                  <a:gd name="T0" fmla="*/ 20 w 21"/>
                  <a:gd name="T1" fmla="*/ 3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164"/>
              <p:cNvSpPr>
                <a:spLocks noEditPoints="1"/>
              </p:cNvSpPr>
              <p:nvPr/>
            </p:nvSpPr>
            <p:spPr bwMode="auto">
              <a:xfrm>
                <a:off x="2132013" y="4781551"/>
                <a:ext cx="290513" cy="488950"/>
              </a:xfrm>
              <a:custGeom>
                <a:avLst/>
                <a:gdLst>
                  <a:gd name="T0" fmla="*/ 0 w 43"/>
                  <a:gd name="T1" fmla="*/ 72 h 72"/>
                  <a:gd name="T2" fmla="*/ 0 w 43"/>
                  <a:gd name="T3" fmla="*/ 72 h 72"/>
                  <a:gd name="T4" fmla="*/ 0 w 43"/>
                  <a:gd name="T5" fmla="*/ 72 h 72"/>
                  <a:gd name="T6" fmla="*/ 0 w 43"/>
                  <a:gd name="T7" fmla="*/ 72 h 72"/>
                  <a:gd name="T8" fmla="*/ 21 w 43"/>
                  <a:gd name="T9" fmla="*/ 59 h 72"/>
                  <a:gd name="T10" fmla="*/ 21 w 43"/>
                  <a:gd name="T11" fmla="*/ 59 h 72"/>
                  <a:gd name="T12" fmla="*/ 21 w 43"/>
                  <a:gd name="T13" fmla="*/ 65 h 72"/>
                  <a:gd name="T14" fmla="*/ 21 w 43"/>
                  <a:gd name="T15" fmla="*/ 65 h 72"/>
                  <a:gd name="T16" fmla="*/ 21 w 43"/>
                  <a:gd name="T17" fmla="*/ 62 h 72"/>
                  <a:gd name="T18" fmla="*/ 21 w 43"/>
                  <a:gd name="T19" fmla="*/ 59 h 72"/>
                  <a:gd name="T20" fmla="*/ 24 w 43"/>
                  <a:gd name="T21" fmla="*/ 1 h 72"/>
                  <a:gd name="T22" fmla="*/ 24 w 43"/>
                  <a:gd name="T23" fmla="*/ 11 h 72"/>
                  <a:gd name="T24" fmla="*/ 23 w 43"/>
                  <a:gd name="T25" fmla="*/ 19 h 72"/>
                  <a:gd name="T26" fmla="*/ 23 w 43"/>
                  <a:gd name="T27" fmla="*/ 19 h 72"/>
                  <a:gd name="T28" fmla="*/ 24 w 43"/>
                  <a:gd name="T29" fmla="*/ 11 h 72"/>
                  <a:gd name="T30" fmla="*/ 24 w 43"/>
                  <a:gd name="T31" fmla="*/ 1 h 72"/>
                  <a:gd name="T32" fmla="*/ 24 w 43"/>
                  <a:gd name="T33" fmla="*/ 1 h 72"/>
                  <a:gd name="T34" fmla="*/ 42 w 43"/>
                  <a:gd name="T35" fmla="*/ 0 h 72"/>
                  <a:gd name="T36" fmla="*/ 42 w 43"/>
                  <a:gd name="T37" fmla="*/ 0 h 72"/>
                  <a:gd name="T38" fmla="*/ 42 w 43"/>
                  <a:gd name="T39" fmla="*/ 11 h 72"/>
                  <a:gd name="T40" fmla="*/ 43 w 43"/>
                  <a:gd name="T41" fmla="*/ 65 h 72"/>
                  <a:gd name="T42" fmla="*/ 43 w 43"/>
                  <a:gd name="T43" fmla="*/ 65 h 72"/>
                  <a:gd name="T44" fmla="*/ 42 w 43"/>
                  <a:gd name="T45" fmla="*/ 11 h 72"/>
                  <a:gd name="T46" fmla="*/ 42 w 43"/>
                  <a:gd name="T4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72"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moveTo>
                      <a:pt x="21" y="59"/>
                    </a:move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59"/>
                      <a:pt x="21" y="59"/>
                      <a:pt x="21" y="59"/>
                    </a:cubicBezTo>
                    <a:moveTo>
                      <a:pt x="24" y="1"/>
                    </a:moveTo>
                    <a:cubicBezTo>
                      <a:pt x="24" y="4"/>
                      <a:pt x="24" y="7"/>
                      <a:pt x="24" y="11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7"/>
                      <a:pt x="24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3"/>
                      <a:pt x="42" y="7"/>
                      <a:pt x="42" y="11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7"/>
                      <a:pt x="42" y="3"/>
                      <a:pt x="42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165"/>
              <p:cNvSpPr>
                <a:spLocks/>
              </p:cNvSpPr>
              <p:nvPr/>
            </p:nvSpPr>
            <p:spPr bwMode="auto">
              <a:xfrm>
                <a:off x="2173288" y="4802188"/>
                <a:ext cx="114300" cy="230188"/>
              </a:xfrm>
              <a:custGeom>
                <a:avLst/>
                <a:gdLst>
                  <a:gd name="T0" fmla="*/ 2 w 17"/>
                  <a:gd name="T1" fmla="*/ 0 h 34"/>
                  <a:gd name="T2" fmla="*/ 2 w 17"/>
                  <a:gd name="T3" fmla="*/ 0 h 34"/>
                  <a:gd name="T4" fmla="*/ 12 w 17"/>
                  <a:gd name="T5" fmla="*/ 32 h 34"/>
                  <a:gd name="T6" fmla="*/ 16 w 17"/>
                  <a:gd name="T7" fmla="*/ 34 h 34"/>
                  <a:gd name="T8" fmla="*/ 17 w 17"/>
                  <a:gd name="T9" fmla="*/ 29 h 34"/>
                  <a:gd name="T10" fmla="*/ 15 w 17"/>
                  <a:gd name="T11" fmla="*/ 26 h 34"/>
                  <a:gd name="T12" fmla="*/ 11 w 17"/>
                  <a:gd name="T13" fmla="*/ 19 h 34"/>
                  <a:gd name="T14" fmla="*/ 8 w 17"/>
                  <a:gd name="T15" fmla="*/ 12 h 34"/>
                  <a:gd name="T16" fmla="*/ 6 w 17"/>
                  <a:gd name="T17" fmla="*/ 8 h 34"/>
                  <a:gd name="T18" fmla="*/ 6 w 17"/>
                  <a:gd name="T19" fmla="*/ 8 h 34"/>
                  <a:gd name="T20" fmla="*/ 6 w 17"/>
                  <a:gd name="T21" fmla="*/ 8 h 34"/>
                  <a:gd name="T22" fmla="*/ 8 w 17"/>
                  <a:gd name="T23" fmla="*/ 11 h 34"/>
                  <a:gd name="T24" fmla="*/ 12 w 17"/>
                  <a:gd name="T25" fmla="*/ 18 h 34"/>
                  <a:gd name="T26" fmla="*/ 16 w 17"/>
                  <a:gd name="T27" fmla="*/ 26 h 34"/>
                  <a:gd name="T28" fmla="*/ 17 w 17"/>
                  <a:gd name="T29" fmla="*/ 28 h 34"/>
                  <a:gd name="T30" fmla="*/ 17 w 17"/>
                  <a:gd name="T31" fmla="*/ 16 h 34"/>
                  <a:gd name="T32" fmla="*/ 17 w 17"/>
                  <a:gd name="T33" fmla="*/ 16 h 34"/>
                  <a:gd name="T34" fmla="*/ 17 w 17"/>
                  <a:gd name="T35" fmla="*/ 16 h 34"/>
                  <a:gd name="T36" fmla="*/ 2 w 17"/>
                  <a:gd name="T37" fmla="*/ 0 h 34"/>
                  <a:gd name="T38" fmla="*/ 2 w 17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3" y="33"/>
                      <a:pt x="15" y="33"/>
                      <a:pt x="16" y="34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4" y="24"/>
                      <a:pt x="12" y="22"/>
                      <a:pt x="11" y="19"/>
                    </a:cubicBezTo>
                    <a:cubicBezTo>
                      <a:pt x="10" y="16"/>
                      <a:pt x="8" y="14"/>
                      <a:pt x="8" y="12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8" y="11"/>
                    </a:cubicBezTo>
                    <a:cubicBezTo>
                      <a:pt x="10" y="13"/>
                      <a:pt x="11" y="16"/>
                      <a:pt x="12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6" y="26"/>
                      <a:pt x="16" y="27"/>
                      <a:pt x="17" y="2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1" y="3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166"/>
              <p:cNvSpPr>
                <a:spLocks noEditPoints="1"/>
              </p:cNvSpPr>
              <p:nvPr/>
            </p:nvSpPr>
            <p:spPr bwMode="auto">
              <a:xfrm>
                <a:off x="2030413" y="4999038"/>
                <a:ext cx="250825" cy="101600"/>
              </a:xfrm>
              <a:custGeom>
                <a:avLst/>
                <a:gdLst>
                  <a:gd name="T0" fmla="*/ 10 w 37"/>
                  <a:gd name="T1" fmla="*/ 6 h 15"/>
                  <a:gd name="T2" fmla="*/ 10 w 37"/>
                  <a:gd name="T3" fmla="*/ 6 h 15"/>
                  <a:gd name="T4" fmla="*/ 14 w 37"/>
                  <a:gd name="T5" fmla="*/ 6 h 15"/>
                  <a:gd name="T6" fmla="*/ 23 w 37"/>
                  <a:gd name="T7" fmla="*/ 6 h 15"/>
                  <a:gd name="T8" fmla="*/ 32 w 37"/>
                  <a:gd name="T9" fmla="*/ 7 h 15"/>
                  <a:gd name="T10" fmla="*/ 35 w 37"/>
                  <a:gd name="T11" fmla="*/ 8 h 15"/>
                  <a:gd name="T12" fmla="*/ 35 w 37"/>
                  <a:gd name="T13" fmla="*/ 8 h 15"/>
                  <a:gd name="T14" fmla="*/ 32 w 37"/>
                  <a:gd name="T15" fmla="*/ 8 h 15"/>
                  <a:gd name="T16" fmla="*/ 31 w 37"/>
                  <a:gd name="T17" fmla="*/ 8 h 15"/>
                  <a:gd name="T18" fmla="*/ 31 w 37"/>
                  <a:gd name="T19" fmla="*/ 8 h 15"/>
                  <a:gd name="T20" fmla="*/ 23 w 37"/>
                  <a:gd name="T21" fmla="*/ 8 h 15"/>
                  <a:gd name="T22" fmla="*/ 14 w 37"/>
                  <a:gd name="T23" fmla="*/ 7 h 15"/>
                  <a:gd name="T24" fmla="*/ 10 w 37"/>
                  <a:gd name="T25" fmla="*/ 6 h 15"/>
                  <a:gd name="T26" fmla="*/ 10 w 37"/>
                  <a:gd name="T27" fmla="*/ 6 h 15"/>
                  <a:gd name="T28" fmla="*/ 19 w 37"/>
                  <a:gd name="T29" fmla="*/ 0 h 15"/>
                  <a:gd name="T30" fmla="*/ 0 w 37"/>
                  <a:gd name="T31" fmla="*/ 5 h 15"/>
                  <a:gd name="T32" fmla="*/ 0 w 37"/>
                  <a:gd name="T33" fmla="*/ 5 h 15"/>
                  <a:gd name="T34" fmla="*/ 24 w 37"/>
                  <a:gd name="T35" fmla="*/ 15 h 15"/>
                  <a:gd name="T36" fmla="*/ 30 w 37"/>
                  <a:gd name="T37" fmla="*/ 14 h 15"/>
                  <a:gd name="T38" fmla="*/ 37 w 37"/>
                  <a:gd name="T39" fmla="*/ 10 h 15"/>
                  <a:gd name="T40" fmla="*/ 37 w 37"/>
                  <a:gd name="T41" fmla="*/ 9 h 15"/>
                  <a:gd name="T42" fmla="*/ 37 w 37"/>
                  <a:gd name="T43" fmla="*/ 5 h 15"/>
                  <a:gd name="T44" fmla="*/ 33 w 37"/>
                  <a:gd name="T45" fmla="*/ 3 h 15"/>
                  <a:gd name="T46" fmla="*/ 33 w 37"/>
                  <a:gd name="T47" fmla="*/ 3 h 15"/>
                  <a:gd name="T48" fmla="*/ 19 w 37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4" y="6"/>
                    </a:cubicBezTo>
                    <a:cubicBezTo>
                      <a:pt x="16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19" y="7"/>
                      <a:pt x="16" y="7"/>
                      <a:pt x="14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13"/>
                      <a:pt x="17" y="15"/>
                      <a:pt x="24" y="15"/>
                    </a:cubicBezTo>
                    <a:cubicBezTo>
                      <a:pt x="26" y="15"/>
                      <a:pt x="28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4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167"/>
              <p:cNvSpPr>
                <a:spLocks noEditPoints="1"/>
              </p:cNvSpPr>
              <p:nvPr/>
            </p:nvSpPr>
            <p:spPr bwMode="auto">
              <a:xfrm>
                <a:off x="2132013" y="5065713"/>
                <a:ext cx="149225" cy="204788"/>
              </a:xfrm>
              <a:custGeom>
                <a:avLst/>
                <a:gdLst>
                  <a:gd name="T0" fmla="*/ 9 w 22"/>
                  <a:gd name="T1" fmla="*/ 24 h 30"/>
                  <a:gd name="T2" fmla="*/ 9 w 22"/>
                  <a:gd name="T3" fmla="*/ 24 h 30"/>
                  <a:gd name="T4" fmla="*/ 9 w 22"/>
                  <a:gd name="T5" fmla="*/ 24 h 30"/>
                  <a:gd name="T6" fmla="*/ 9 w 22"/>
                  <a:gd name="T7" fmla="*/ 24 h 30"/>
                  <a:gd name="T8" fmla="*/ 22 w 22"/>
                  <a:gd name="T9" fmla="*/ 0 h 30"/>
                  <a:gd name="T10" fmla="*/ 15 w 22"/>
                  <a:gd name="T11" fmla="*/ 4 h 30"/>
                  <a:gd name="T12" fmla="*/ 15 w 22"/>
                  <a:gd name="T13" fmla="*/ 4 h 30"/>
                  <a:gd name="T14" fmla="*/ 0 w 22"/>
                  <a:gd name="T15" fmla="*/ 30 h 30"/>
                  <a:gd name="T16" fmla="*/ 0 w 22"/>
                  <a:gd name="T17" fmla="*/ 30 h 30"/>
                  <a:gd name="T18" fmla="*/ 21 w 22"/>
                  <a:gd name="T19" fmla="*/ 17 h 30"/>
                  <a:gd name="T20" fmla="*/ 21 w 22"/>
                  <a:gd name="T21" fmla="*/ 17 h 30"/>
                  <a:gd name="T22" fmla="*/ 21 w 22"/>
                  <a:gd name="T23" fmla="*/ 17 h 30"/>
                  <a:gd name="T24" fmla="*/ 21 w 22"/>
                  <a:gd name="T25" fmla="*/ 15 h 30"/>
                  <a:gd name="T26" fmla="*/ 22 w 22"/>
                  <a:gd name="T27" fmla="*/ 7 h 30"/>
                  <a:gd name="T28" fmla="*/ 17 w 22"/>
                  <a:gd name="T29" fmla="*/ 14 h 30"/>
                  <a:gd name="T30" fmla="*/ 12 w 22"/>
                  <a:gd name="T31" fmla="*/ 21 h 30"/>
                  <a:gd name="T32" fmla="*/ 9 w 22"/>
                  <a:gd name="T33" fmla="*/ 24 h 30"/>
                  <a:gd name="T34" fmla="*/ 9 w 22"/>
                  <a:gd name="T35" fmla="*/ 24 h 30"/>
                  <a:gd name="T36" fmla="*/ 9 w 22"/>
                  <a:gd name="T37" fmla="*/ 24 h 30"/>
                  <a:gd name="T38" fmla="*/ 9 w 22"/>
                  <a:gd name="T39" fmla="*/ 24 h 30"/>
                  <a:gd name="T40" fmla="*/ 9 w 22"/>
                  <a:gd name="T41" fmla="*/ 24 h 30"/>
                  <a:gd name="T42" fmla="*/ 9 w 22"/>
                  <a:gd name="T43" fmla="*/ 24 h 30"/>
                  <a:gd name="T44" fmla="*/ 11 w 22"/>
                  <a:gd name="T45" fmla="*/ 21 h 30"/>
                  <a:gd name="T46" fmla="*/ 15 w 22"/>
                  <a:gd name="T47" fmla="*/ 13 h 30"/>
                  <a:gd name="T48" fmla="*/ 20 w 22"/>
                  <a:gd name="T49" fmla="*/ 6 h 30"/>
                  <a:gd name="T50" fmla="*/ 22 w 22"/>
                  <a:gd name="T51" fmla="*/ 5 h 30"/>
                  <a:gd name="T52" fmla="*/ 22 w 22"/>
                  <a:gd name="T53" fmla="*/ 4 h 30"/>
                  <a:gd name="T54" fmla="*/ 22 w 22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30">
                    <a:moveTo>
                      <a:pt x="9" y="24"/>
                    </a:move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moveTo>
                      <a:pt x="22" y="0"/>
                    </a:moveTo>
                    <a:cubicBezTo>
                      <a:pt x="20" y="2"/>
                      <a:pt x="17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" y="15"/>
                      <a:pt x="0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1" y="27"/>
                      <a:pt x="17" y="22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9"/>
                      <a:pt x="19" y="12"/>
                      <a:pt x="17" y="14"/>
                    </a:cubicBezTo>
                    <a:cubicBezTo>
                      <a:pt x="15" y="17"/>
                      <a:pt x="13" y="20"/>
                      <a:pt x="12" y="21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3"/>
                      <a:pt x="11" y="21"/>
                    </a:cubicBezTo>
                    <a:cubicBezTo>
                      <a:pt x="12" y="19"/>
                      <a:pt x="14" y="16"/>
                      <a:pt x="15" y="13"/>
                    </a:cubicBezTo>
                    <a:cubicBezTo>
                      <a:pt x="17" y="11"/>
                      <a:pt x="19" y="8"/>
                      <a:pt x="20" y="6"/>
                    </a:cubicBezTo>
                    <a:cubicBezTo>
                      <a:pt x="21" y="6"/>
                      <a:pt x="21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168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169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170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0 w 11"/>
                  <a:gd name="T5" fmla="*/ 0 h 21"/>
                  <a:gd name="T6" fmla="*/ 2 w 11"/>
                  <a:gd name="T7" fmla="*/ 4 h 21"/>
                  <a:gd name="T8" fmla="*/ 5 w 11"/>
                  <a:gd name="T9" fmla="*/ 11 h 21"/>
                  <a:gd name="T10" fmla="*/ 9 w 11"/>
                  <a:gd name="T11" fmla="*/ 18 h 21"/>
                  <a:gd name="T12" fmla="*/ 11 w 11"/>
                  <a:gd name="T13" fmla="*/ 21 h 21"/>
                  <a:gd name="T14" fmla="*/ 11 w 11"/>
                  <a:gd name="T15" fmla="*/ 20 h 21"/>
                  <a:gd name="T16" fmla="*/ 10 w 11"/>
                  <a:gd name="T17" fmla="*/ 18 h 21"/>
                  <a:gd name="T18" fmla="*/ 6 w 11"/>
                  <a:gd name="T19" fmla="*/ 10 h 21"/>
                  <a:gd name="T20" fmla="*/ 2 w 11"/>
                  <a:gd name="T21" fmla="*/ 3 h 21"/>
                  <a:gd name="T22" fmla="*/ 0 w 1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4"/>
                    </a:cubicBezTo>
                    <a:cubicBezTo>
                      <a:pt x="2" y="6"/>
                      <a:pt x="4" y="8"/>
                      <a:pt x="5" y="11"/>
                    </a:cubicBezTo>
                    <a:cubicBezTo>
                      <a:pt x="6" y="14"/>
                      <a:pt x="8" y="16"/>
                      <a:pt x="9" y="18"/>
                    </a:cubicBezTo>
                    <a:cubicBezTo>
                      <a:pt x="10" y="19"/>
                      <a:pt x="10" y="20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4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171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172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Freeform 173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4 w 25"/>
                  <a:gd name="T1" fmla="*/ 0 h 2"/>
                  <a:gd name="T2" fmla="*/ 0 w 25"/>
                  <a:gd name="T3" fmla="*/ 0 h 2"/>
                  <a:gd name="T4" fmla="*/ 0 w 25"/>
                  <a:gd name="T5" fmla="*/ 0 h 2"/>
                  <a:gd name="T6" fmla="*/ 0 w 25"/>
                  <a:gd name="T7" fmla="*/ 0 h 2"/>
                  <a:gd name="T8" fmla="*/ 4 w 25"/>
                  <a:gd name="T9" fmla="*/ 1 h 2"/>
                  <a:gd name="T10" fmla="*/ 13 w 25"/>
                  <a:gd name="T11" fmla="*/ 2 h 2"/>
                  <a:gd name="T12" fmla="*/ 21 w 25"/>
                  <a:gd name="T13" fmla="*/ 2 h 2"/>
                  <a:gd name="T14" fmla="*/ 21 w 25"/>
                  <a:gd name="T15" fmla="*/ 2 h 2"/>
                  <a:gd name="T16" fmla="*/ 22 w 25"/>
                  <a:gd name="T17" fmla="*/ 2 h 2"/>
                  <a:gd name="T18" fmla="*/ 25 w 25"/>
                  <a:gd name="T19" fmla="*/ 2 h 2"/>
                  <a:gd name="T20" fmla="*/ 25 w 25"/>
                  <a:gd name="T21" fmla="*/ 2 h 2"/>
                  <a:gd name="T22" fmla="*/ 25 w 25"/>
                  <a:gd name="T23" fmla="*/ 2 h 2"/>
                  <a:gd name="T24" fmla="*/ 22 w 25"/>
                  <a:gd name="T25" fmla="*/ 1 h 2"/>
                  <a:gd name="T26" fmla="*/ 13 w 25"/>
                  <a:gd name="T27" fmla="*/ 0 h 2"/>
                  <a:gd name="T28" fmla="*/ 4 w 2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">
                    <a:moveTo>
                      <a:pt x="4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9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6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Freeform 174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Freeform 175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Freeform 176"/>
              <p:cNvSpPr>
                <a:spLocks noEditPoints="1"/>
              </p:cNvSpPr>
              <p:nvPr/>
            </p:nvSpPr>
            <p:spPr bwMode="auto">
              <a:xfrm>
                <a:off x="2192338" y="5100638"/>
                <a:ext cx="88900" cy="128588"/>
              </a:xfrm>
              <a:custGeom>
                <a:avLst/>
                <a:gdLst>
                  <a:gd name="T0" fmla="*/ 0 w 13"/>
                  <a:gd name="T1" fmla="*/ 19 h 19"/>
                  <a:gd name="T2" fmla="*/ 0 w 13"/>
                  <a:gd name="T3" fmla="*/ 19 h 19"/>
                  <a:gd name="T4" fmla="*/ 0 w 13"/>
                  <a:gd name="T5" fmla="*/ 19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9 h 19"/>
                  <a:gd name="T12" fmla="*/ 0 w 13"/>
                  <a:gd name="T13" fmla="*/ 19 h 19"/>
                  <a:gd name="T14" fmla="*/ 13 w 13"/>
                  <a:gd name="T15" fmla="*/ 0 h 19"/>
                  <a:gd name="T16" fmla="*/ 11 w 13"/>
                  <a:gd name="T17" fmla="*/ 1 h 19"/>
                  <a:gd name="T18" fmla="*/ 6 w 13"/>
                  <a:gd name="T19" fmla="*/ 8 h 19"/>
                  <a:gd name="T20" fmla="*/ 2 w 13"/>
                  <a:gd name="T21" fmla="*/ 16 h 19"/>
                  <a:gd name="T22" fmla="*/ 0 w 13"/>
                  <a:gd name="T23" fmla="*/ 19 h 19"/>
                  <a:gd name="T24" fmla="*/ 0 w 13"/>
                  <a:gd name="T25" fmla="*/ 19 h 19"/>
                  <a:gd name="T26" fmla="*/ 0 w 13"/>
                  <a:gd name="T27" fmla="*/ 19 h 19"/>
                  <a:gd name="T28" fmla="*/ 3 w 13"/>
                  <a:gd name="T29" fmla="*/ 16 h 19"/>
                  <a:gd name="T30" fmla="*/ 8 w 13"/>
                  <a:gd name="T31" fmla="*/ 9 h 19"/>
                  <a:gd name="T32" fmla="*/ 13 w 13"/>
                  <a:gd name="T33" fmla="*/ 2 h 19"/>
                  <a:gd name="T34" fmla="*/ 13 w 13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13" y="0"/>
                    </a:moveTo>
                    <a:cubicBezTo>
                      <a:pt x="12" y="0"/>
                      <a:pt x="12" y="1"/>
                      <a:pt x="11" y="1"/>
                    </a:cubicBezTo>
                    <a:cubicBezTo>
                      <a:pt x="10" y="3"/>
                      <a:pt x="8" y="6"/>
                      <a:pt x="6" y="8"/>
                    </a:cubicBezTo>
                    <a:cubicBezTo>
                      <a:pt x="5" y="11"/>
                      <a:pt x="3" y="14"/>
                      <a:pt x="2" y="16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8"/>
                      <a:pt x="3" y="16"/>
                    </a:cubicBezTo>
                    <a:cubicBezTo>
                      <a:pt x="4" y="15"/>
                      <a:pt x="6" y="12"/>
                      <a:pt x="8" y="9"/>
                    </a:cubicBezTo>
                    <a:cubicBezTo>
                      <a:pt x="10" y="7"/>
                      <a:pt x="12" y="4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Freeform 177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0 w 22"/>
                  <a:gd name="T5" fmla="*/ 10 h 150"/>
                  <a:gd name="T6" fmla="*/ 3 w 22"/>
                  <a:gd name="T7" fmla="*/ 66 h 150"/>
                  <a:gd name="T8" fmla="*/ 3 w 22"/>
                  <a:gd name="T9" fmla="*/ 76 h 150"/>
                  <a:gd name="T10" fmla="*/ 3 w 22"/>
                  <a:gd name="T11" fmla="*/ 76 h 150"/>
                  <a:gd name="T12" fmla="*/ 3 w 22"/>
                  <a:gd name="T13" fmla="*/ 86 h 150"/>
                  <a:gd name="T14" fmla="*/ 2 w 22"/>
                  <a:gd name="T15" fmla="*/ 94 h 150"/>
                  <a:gd name="T16" fmla="*/ 2 w 22"/>
                  <a:gd name="T17" fmla="*/ 106 h 150"/>
                  <a:gd name="T18" fmla="*/ 2 w 22"/>
                  <a:gd name="T19" fmla="*/ 107 h 150"/>
                  <a:gd name="T20" fmla="*/ 1 w 22"/>
                  <a:gd name="T21" fmla="*/ 112 h 150"/>
                  <a:gd name="T22" fmla="*/ 1 w 22"/>
                  <a:gd name="T23" fmla="*/ 116 h 150"/>
                  <a:gd name="T24" fmla="*/ 11 w 22"/>
                  <a:gd name="T25" fmla="*/ 118 h 150"/>
                  <a:gd name="T26" fmla="*/ 12 w 22"/>
                  <a:gd name="T27" fmla="*/ 119 h 150"/>
                  <a:gd name="T28" fmla="*/ 11 w 22"/>
                  <a:gd name="T29" fmla="*/ 119 h 150"/>
                  <a:gd name="T30" fmla="*/ 1 w 22"/>
                  <a:gd name="T31" fmla="*/ 121 h 150"/>
                  <a:gd name="T32" fmla="*/ 1 w 22"/>
                  <a:gd name="T33" fmla="*/ 122 h 150"/>
                  <a:gd name="T34" fmla="*/ 1 w 22"/>
                  <a:gd name="T35" fmla="*/ 124 h 150"/>
                  <a:gd name="T36" fmla="*/ 0 w 22"/>
                  <a:gd name="T37" fmla="*/ 132 h 150"/>
                  <a:gd name="T38" fmla="*/ 17 w 22"/>
                  <a:gd name="T39" fmla="*/ 134 h 150"/>
                  <a:gd name="T40" fmla="*/ 17 w 22"/>
                  <a:gd name="T41" fmla="*/ 134 h 150"/>
                  <a:gd name="T42" fmla="*/ 17 w 22"/>
                  <a:gd name="T43" fmla="*/ 135 h 150"/>
                  <a:gd name="T44" fmla="*/ 0 w 22"/>
                  <a:gd name="T45" fmla="*/ 137 h 150"/>
                  <a:gd name="T46" fmla="*/ 0 w 22"/>
                  <a:gd name="T47" fmla="*/ 140 h 150"/>
                  <a:gd name="T48" fmla="*/ 5 w 22"/>
                  <a:gd name="T49" fmla="*/ 150 h 150"/>
                  <a:gd name="T50" fmla="*/ 17 w 22"/>
                  <a:gd name="T51" fmla="*/ 150 h 150"/>
                  <a:gd name="T52" fmla="*/ 22 w 22"/>
                  <a:gd name="T53" fmla="*/ 140 h 150"/>
                  <a:gd name="T54" fmla="*/ 21 w 22"/>
                  <a:gd name="T55" fmla="*/ 86 h 150"/>
                  <a:gd name="T56" fmla="*/ 21 w 22"/>
                  <a:gd name="T57" fmla="*/ 75 h 150"/>
                  <a:gd name="T58" fmla="*/ 21 w 22"/>
                  <a:gd name="T59" fmla="*/ 75 h 150"/>
                  <a:gd name="T60" fmla="*/ 21 w 22"/>
                  <a:gd name="T61" fmla="*/ 64 h 150"/>
                  <a:gd name="T62" fmla="*/ 22 w 22"/>
                  <a:gd name="T63" fmla="*/ 10 h 150"/>
                  <a:gd name="T64" fmla="*/ 17 w 22"/>
                  <a:gd name="T6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9"/>
                      <a:pt x="3" y="72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9"/>
                      <a:pt x="3" y="82"/>
                      <a:pt x="3" y="86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7"/>
                      <a:pt x="2" y="107"/>
                      <a:pt x="2" y="107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8"/>
                      <a:pt x="12" y="118"/>
                      <a:pt x="12" y="119"/>
                    </a:cubicBezTo>
                    <a:cubicBezTo>
                      <a:pt x="12" y="119"/>
                      <a:pt x="11" y="119"/>
                      <a:pt x="11" y="119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5"/>
                      <a:pt x="17" y="135"/>
                      <a:pt x="17" y="1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2"/>
                      <a:pt x="21" y="78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1"/>
                      <a:pt x="21" y="67"/>
                      <a:pt x="21" y="64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Freeform 178"/>
              <p:cNvSpPr>
                <a:spLocks/>
              </p:cNvSpPr>
              <p:nvPr/>
            </p:nvSpPr>
            <p:spPr bwMode="auto">
              <a:xfrm>
                <a:off x="2281238" y="5059363"/>
                <a:ext cx="73025" cy="34925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1 h 5"/>
                  <a:gd name="T4" fmla="*/ 0 w 11"/>
                  <a:gd name="T5" fmla="*/ 5 h 5"/>
                  <a:gd name="T6" fmla="*/ 10 w 11"/>
                  <a:gd name="T7" fmla="*/ 3 h 5"/>
                  <a:gd name="T8" fmla="*/ 11 w 11"/>
                  <a:gd name="T9" fmla="*/ 3 h 5"/>
                  <a:gd name="T10" fmla="*/ 10 w 11"/>
                  <a:gd name="T11" fmla="*/ 2 h 5"/>
                  <a:gd name="T12" fmla="*/ 0 w 1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Freeform 179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7" name="Freeform 180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8" name="Freeform 181"/>
              <p:cNvSpPr>
                <a:spLocks noEditPoints="1"/>
              </p:cNvSpPr>
              <p:nvPr/>
            </p:nvSpPr>
            <p:spPr bwMode="auto">
              <a:xfrm>
                <a:off x="2132013" y="5527676"/>
                <a:ext cx="161925" cy="739775"/>
              </a:xfrm>
              <a:custGeom>
                <a:avLst/>
                <a:gdLst>
                  <a:gd name="T0" fmla="*/ 0 w 24"/>
                  <a:gd name="T1" fmla="*/ 69 h 109"/>
                  <a:gd name="T2" fmla="*/ 0 w 24"/>
                  <a:gd name="T3" fmla="*/ 69 h 109"/>
                  <a:gd name="T4" fmla="*/ 0 w 24"/>
                  <a:gd name="T5" fmla="*/ 69 h 109"/>
                  <a:gd name="T6" fmla="*/ 0 w 24"/>
                  <a:gd name="T7" fmla="*/ 69 h 109"/>
                  <a:gd name="T8" fmla="*/ 0 w 24"/>
                  <a:gd name="T9" fmla="*/ 69 h 109"/>
                  <a:gd name="T10" fmla="*/ 0 w 24"/>
                  <a:gd name="T11" fmla="*/ 69 h 109"/>
                  <a:gd name="T12" fmla="*/ 0 w 24"/>
                  <a:gd name="T13" fmla="*/ 69 h 109"/>
                  <a:gd name="T14" fmla="*/ 0 w 24"/>
                  <a:gd name="T15" fmla="*/ 69 h 109"/>
                  <a:gd name="T16" fmla="*/ 0 w 24"/>
                  <a:gd name="T17" fmla="*/ 69 h 109"/>
                  <a:gd name="T18" fmla="*/ 1 w 24"/>
                  <a:gd name="T19" fmla="*/ 69 h 109"/>
                  <a:gd name="T20" fmla="*/ 0 w 24"/>
                  <a:gd name="T21" fmla="*/ 69 h 109"/>
                  <a:gd name="T22" fmla="*/ 1 w 24"/>
                  <a:gd name="T23" fmla="*/ 69 h 109"/>
                  <a:gd name="T24" fmla="*/ 1 w 24"/>
                  <a:gd name="T25" fmla="*/ 69 h 109"/>
                  <a:gd name="T26" fmla="*/ 1 w 24"/>
                  <a:gd name="T27" fmla="*/ 69 h 109"/>
                  <a:gd name="T28" fmla="*/ 1 w 24"/>
                  <a:gd name="T29" fmla="*/ 69 h 109"/>
                  <a:gd name="T30" fmla="*/ 1 w 24"/>
                  <a:gd name="T31" fmla="*/ 69 h 109"/>
                  <a:gd name="T32" fmla="*/ 1 w 24"/>
                  <a:gd name="T33" fmla="*/ 69 h 109"/>
                  <a:gd name="T34" fmla="*/ 1 w 24"/>
                  <a:gd name="T35" fmla="*/ 69 h 109"/>
                  <a:gd name="T36" fmla="*/ 1 w 24"/>
                  <a:gd name="T37" fmla="*/ 69 h 109"/>
                  <a:gd name="T38" fmla="*/ 1 w 24"/>
                  <a:gd name="T39" fmla="*/ 69 h 109"/>
                  <a:gd name="T40" fmla="*/ 1 w 24"/>
                  <a:gd name="T41" fmla="*/ 69 h 109"/>
                  <a:gd name="T42" fmla="*/ 1 w 24"/>
                  <a:gd name="T43" fmla="*/ 69 h 109"/>
                  <a:gd name="T44" fmla="*/ 1 w 24"/>
                  <a:gd name="T45" fmla="*/ 69 h 109"/>
                  <a:gd name="T46" fmla="*/ 1 w 24"/>
                  <a:gd name="T47" fmla="*/ 69 h 109"/>
                  <a:gd name="T48" fmla="*/ 1 w 24"/>
                  <a:gd name="T49" fmla="*/ 69 h 109"/>
                  <a:gd name="T50" fmla="*/ 1 w 24"/>
                  <a:gd name="T51" fmla="*/ 69 h 109"/>
                  <a:gd name="T52" fmla="*/ 1 w 24"/>
                  <a:gd name="T53" fmla="*/ 69 h 109"/>
                  <a:gd name="T54" fmla="*/ 1 w 24"/>
                  <a:gd name="T55" fmla="*/ 69 h 109"/>
                  <a:gd name="T56" fmla="*/ 1 w 24"/>
                  <a:gd name="T57" fmla="*/ 69 h 109"/>
                  <a:gd name="T58" fmla="*/ 1 w 24"/>
                  <a:gd name="T59" fmla="*/ 69 h 109"/>
                  <a:gd name="T60" fmla="*/ 2 w 24"/>
                  <a:gd name="T61" fmla="*/ 69 h 109"/>
                  <a:gd name="T62" fmla="*/ 2 w 24"/>
                  <a:gd name="T63" fmla="*/ 69 h 109"/>
                  <a:gd name="T64" fmla="*/ 2 w 24"/>
                  <a:gd name="T65" fmla="*/ 69 h 109"/>
                  <a:gd name="T66" fmla="*/ 2 w 24"/>
                  <a:gd name="T67" fmla="*/ 69 h 109"/>
                  <a:gd name="T68" fmla="*/ 2 w 24"/>
                  <a:gd name="T69" fmla="*/ 69 h 109"/>
                  <a:gd name="T70" fmla="*/ 2 w 24"/>
                  <a:gd name="T71" fmla="*/ 69 h 109"/>
                  <a:gd name="T72" fmla="*/ 24 w 24"/>
                  <a:gd name="T73" fmla="*/ 54 h 109"/>
                  <a:gd name="T74" fmla="*/ 24 w 24"/>
                  <a:gd name="T75" fmla="*/ 54 h 109"/>
                  <a:gd name="T76" fmla="*/ 24 w 24"/>
                  <a:gd name="T77" fmla="*/ 54 h 109"/>
                  <a:gd name="T78" fmla="*/ 21 w 24"/>
                  <a:gd name="T79" fmla="*/ 109 h 109"/>
                  <a:gd name="T80" fmla="*/ 21 w 24"/>
                  <a:gd name="T81" fmla="*/ 109 h 109"/>
                  <a:gd name="T82" fmla="*/ 24 w 24"/>
                  <a:gd name="T83" fmla="*/ 54 h 109"/>
                  <a:gd name="T84" fmla="*/ 24 w 24"/>
                  <a:gd name="T85" fmla="*/ 54 h 109"/>
                  <a:gd name="T86" fmla="*/ 9 w 24"/>
                  <a:gd name="T87" fmla="*/ 12 h 109"/>
                  <a:gd name="T88" fmla="*/ 9 w 24"/>
                  <a:gd name="T89" fmla="*/ 12 h 109"/>
                  <a:gd name="T90" fmla="*/ 9 w 24"/>
                  <a:gd name="T91" fmla="*/ 12 h 109"/>
                  <a:gd name="T92" fmla="*/ 9 w 24"/>
                  <a:gd name="T93" fmla="*/ 0 h 109"/>
                  <a:gd name="T94" fmla="*/ 9 w 24"/>
                  <a:gd name="T95" fmla="*/ 12 h 109"/>
                  <a:gd name="T96" fmla="*/ 9 w 24"/>
                  <a:gd name="T97" fmla="*/ 0 h 109"/>
                  <a:gd name="T98" fmla="*/ 9 w 24"/>
                  <a:gd name="T99" fmla="*/ 0 h 109"/>
                  <a:gd name="T100" fmla="*/ 9 w 24"/>
                  <a:gd name="T101" fmla="*/ 0 h 109"/>
                  <a:gd name="T102" fmla="*/ 9 w 24"/>
                  <a:gd name="T103" fmla="*/ 0 h 109"/>
                  <a:gd name="T104" fmla="*/ 9 w 24"/>
                  <a:gd name="T105" fmla="*/ 0 h 109"/>
                  <a:gd name="T106" fmla="*/ 9 w 24"/>
                  <a:gd name="T107" fmla="*/ 0 h 109"/>
                  <a:gd name="T108" fmla="*/ 9 w 24"/>
                  <a:gd name="T109" fmla="*/ 0 h 109"/>
                  <a:gd name="T110" fmla="*/ 9 w 24"/>
                  <a:gd name="T111" fmla="*/ 0 h 109"/>
                  <a:gd name="T112" fmla="*/ 9 w 24"/>
                  <a:gd name="T113" fmla="*/ 0 h 109"/>
                  <a:gd name="T114" fmla="*/ 9 w 24"/>
                  <a:gd name="T115" fmla="*/ 0 h 109"/>
                  <a:gd name="T116" fmla="*/ 9 w 24"/>
                  <a:gd name="T117" fmla="*/ 0 h 109"/>
                  <a:gd name="T118" fmla="*/ 9 w 24"/>
                  <a:gd name="T119" fmla="*/ 0 h 109"/>
                  <a:gd name="T120" fmla="*/ 9 w 24"/>
                  <a:gd name="T12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09"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0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4" y="54"/>
                    </a:move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9" y="0"/>
                    </a:moveTo>
                    <a:cubicBezTo>
                      <a:pt x="8" y="5"/>
                      <a:pt x="8" y="9"/>
                      <a:pt x="9" y="12"/>
                    </a:cubicBezTo>
                    <a:cubicBezTo>
                      <a:pt x="8" y="9"/>
                      <a:pt x="8" y="5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Freeform 182"/>
              <p:cNvSpPr>
                <a:spLocks/>
              </p:cNvSpPr>
              <p:nvPr/>
            </p:nvSpPr>
            <p:spPr bwMode="auto">
              <a:xfrm>
                <a:off x="2185988" y="5527676"/>
                <a:ext cx="107950" cy="238125"/>
              </a:xfrm>
              <a:custGeom>
                <a:avLst/>
                <a:gdLst>
                  <a:gd name="T0" fmla="*/ 1 w 16"/>
                  <a:gd name="T1" fmla="*/ 0 h 35"/>
                  <a:gd name="T2" fmla="*/ 1 w 16"/>
                  <a:gd name="T3" fmla="*/ 0 h 35"/>
                  <a:gd name="T4" fmla="*/ 1 w 16"/>
                  <a:gd name="T5" fmla="*/ 0 h 35"/>
                  <a:gd name="T6" fmla="*/ 1 w 16"/>
                  <a:gd name="T7" fmla="*/ 0 h 35"/>
                  <a:gd name="T8" fmla="*/ 1 w 16"/>
                  <a:gd name="T9" fmla="*/ 0 h 35"/>
                  <a:gd name="T10" fmla="*/ 1 w 16"/>
                  <a:gd name="T11" fmla="*/ 0 h 35"/>
                  <a:gd name="T12" fmla="*/ 1 w 16"/>
                  <a:gd name="T13" fmla="*/ 0 h 35"/>
                  <a:gd name="T14" fmla="*/ 1 w 16"/>
                  <a:gd name="T15" fmla="*/ 0 h 35"/>
                  <a:gd name="T16" fmla="*/ 1 w 16"/>
                  <a:gd name="T17" fmla="*/ 0 h 35"/>
                  <a:gd name="T18" fmla="*/ 1 w 16"/>
                  <a:gd name="T19" fmla="*/ 0 h 35"/>
                  <a:gd name="T20" fmla="*/ 1 w 16"/>
                  <a:gd name="T21" fmla="*/ 0 h 35"/>
                  <a:gd name="T22" fmla="*/ 1 w 16"/>
                  <a:gd name="T23" fmla="*/ 12 h 35"/>
                  <a:gd name="T24" fmla="*/ 1 w 16"/>
                  <a:gd name="T25" fmla="*/ 12 h 35"/>
                  <a:gd name="T26" fmla="*/ 1 w 16"/>
                  <a:gd name="T27" fmla="*/ 12 h 35"/>
                  <a:gd name="T28" fmla="*/ 11 w 16"/>
                  <a:gd name="T29" fmla="*/ 32 h 35"/>
                  <a:gd name="T30" fmla="*/ 16 w 16"/>
                  <a:gd name="T31" fmla="*/ 35 h 35"/>
                  <a:gd name="T32" fmla="*/ 16 w 16"/>
                  <a:gd name="T33" fmla="*/ 34 h 35"/>
                  <a:gd name="T34" fmla="*/ 15 w 16"/>
                  <a:gd name="T35" fmla="*/ 29 h 35"/>
                  <a:gd name="T36" fmla="*/ 14 w 16"/>
                  <a:gd name="T37" fmla="*/ 26 h 35"/>
                  <a:gd name="T38" fmla="*/ 10 w 16"/>
                  <a:gd name="T39" fmla="*/ 19 h 35"/>
                  <a:gd name="T40" fmla="*/ 6 w 16"/>
                  <a:gd name="T41" fmla="*/ 12 h 35"/>
                  <a:gd name="T42" fmla="*/ 5 w 16"/>
                  <a:gd name="T43" fmla="*/ 8 h 35"/>
                  <a:gd name="T44" fmla="*/ 5 w 16"/>
                  <a:gd name="T45" fmla="*/ 8 h 35"/>
                  <a:gd name="T46" fmla="*/ 5 w 16"/>
                  <a:gd name="T47" fmla="*/ 8 h 35"/>
                  <a:gd name="T48" fmla="*/ 7 w 16"/>
                  <a:gd name="T49" fmla="*/ 11 h 35"/>
                  <a:gd name="T50" fmla="*/ 11 w 16"/>
                  <a:gd name="T51" fmla="*/ 18 h 35"/>
                  <a:gd name="T52" fmla="*/ 15 w 16"/>
                  <a:gd name="T53" fmla="*/ 26 h 35"/>
                  <a:gd name="T54" fmla="*/ 15 w 16"/>
                  <a:gd name="T55" fmla="*/ 28 h 35"/>
                  <a:gd name="T56" fmla="*/ 15 w 16"/>
                  <a:gd name="T57" fmla="*/ 13 h 35"/>
                  <a:gd name="T58" fmla="*/ 1 w 16"/>
                  <a:gd name="T59" fmla="*/ 0 h 35"/>
                  <a:gd name="T60" fmla="*/ 1 w 16"/>
                  <a:gd name="T6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22"/>
                      <a:pt x="6" y="28"/>
                      <a:pt x="11" y="32"/>
                    </a:cubicBezTo>
                    <a:cubicBezTo>
                      <a:pt x="12" y="33"/>
                      <a:pt x="14" y="34"/>
                      <a:pt x="16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4" y="27"/>
                      <a:pt x="14" y="26"/>
                    </a:cubicBezTo>
                    <a:cubicBezTo>
                      <a:pt x="12" y="24"/>
                      <a:pt x="11" y="22"/>
                      <a:pt x="10" y="19"/>
                    </a:cubicBezTo>
                    <a:cubicBezTo>
                      <a:pt x="8" y="16"/>
                      <a:pt x="7" y="14"/>
                      <a:pt x="6" y="12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9"/>
                      <a:pt x="7" y="11"/>
                    </a:cubicBezTo>
                    <a:cubicBezTo>
                      <a:pt x="8" y="13"/>
                      <a:pt x="10" y="16"/>
                      <a:pt x="11" y="18"/>
                    </a:cubicBezTo>
                    <a:cubicBezTo>
                      <a:pt x="13" y="21"/>
                      <a:pt x="14" y="24"/>
                      <a:pt x="15" y="26"/>
                    </a:cubicBezTo>
                    <a:cubicBezTo>
                      <a:pt x="15" y="26"/>
                      <a:pt x="15" y="27"/>
                      <a:pt x="15" y="28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9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Freeform 183"/>
              <p:cNvSpPr>
                <a:spLocks noEditPoints="1"/>
              </p:cNvSpPr>
              <p:nvPr/>
            </p:nvSpPr>
            <p:spPr bwMode="auto">
              <a:xfrm>
                <a:off x="2030413" y="5724526"/>
                <a:ext cx="263525" cy="101600"/>
              </a:xfrm>
              <a:custGeom>
                <a:avLst/>
                <a:gdLst>
                  <a:gd name="T0" fmla="*/ 10 w 39"/>
                  <a:gd name="T1" fmla="*/ 6 h 15"/>
                  <a:gd name="T2" fmla="*/ 10 w 39"/>
                  <a:gd name="T3" fmla="*/ 6 h 15"/>
                  <a:gd name="T4" fmla="*/ 15 w 39"/>
                  <a:gd name="T5" fmla="*/ 6 h 15"/>
                  <a:gd name="T6" fmla="*/ 23 w 39"/>
                  <a:gd name="T7" fmla="*/ 6 h 15"/>
                  <a:gd name="T8" fmla="*/ 32 w 39"/>
                  <a:gd name="T9" fmla="*/ 7 h 15"/>
                  <a:gd name="T10" fmla="*/ 36 w 39"/>
                  <a:gd name="T11" fmla="*/ 8 h 15"/>
                  <a:gd name="T12" fmla="*/ 36 w 39"/>
                  <a:gd name="T13" fmla="*/ 8 h 15"/>
                  <a:gd name="T14" fmla="*/ 32 w 39"/>
                  <a:gd name="T15" fmla="*/ 8 h 15"/>
                  <a:gd name="T16" fmla="*/ 32 w 39"/>
                  <a:gd name="T17" fmla="*/ 8 h 15"/>
                  <a:gd name="T18" fmla="*/ 32 w 39"/>
                  <a:gd name="T19" fmla="*/ 8 h 15"/>
                  <a:gd name="T20" fmla="*/ 23 w 39"/>
                  <a:gd name="T21" fmla="*/ 8 h 15"/>
                  <a:gd name="T22" fmla="*/ 14 w 39"/>
                  <a:gd name="T23" fmla="*/ 7 h 15"/>
                  <a:gd name="T24" fmla="*/ 10 w 39"/>
                  <a:gd name="T25" fmla="*/ 6 h 15"/>
                  <a:gd name="T26" fmla="*/ 10 w 39"/>
                  <a:gd name="T27" fmla="*/ 6 h 15"/>
                  <a:gd name="T28" fmla="*/ 19 w 39"/>
                  <a:gd name="T29" fmla="*/ 0 h 15"/>
                  <a:gd name="T30" fmla="*/ 0 w 39"/>
                  <a:gd name="T31" fmla="*/ 5 h 15"/>
                  <a:gd name="T32" fmla="*/ 0 w 39"/>
                  <a:gd name="T33" fmla="*/ 5 h 15"/>
                  <a:gd name="T34" fmla="*/ 25 w 39"/>
                  <a:gd name="T35" fmla="*/ 15 h 15"/>
                  <a:gd name="T36" fmla="*/ 31 w 39"/>
                  <a:gd name="T37" fmla="*/ 14 h 15"/>
                  <a:gd name="T38" fmla="*/ 39 w 39"/>
                  <a:gd name="T39" fmla="*/ 10 h 15"/>
                  <a:gd name="T40" fmla="*/ 39 w 39"/>
                  <a:gd name="T41" fmla="*/ 6 h 15"/>
                  <a:gd name="T42" fmla="*/ 34 w 39"/>
                  <a:gd name="T43" fmla="*/ 3 h 15"/>
                  <a:gd name="T44" fmla="*/ 34 w 39"/>
                  <a:gd name="T45" fmla="*/ 3 h 15"/>
                  <a:gd name="T46" fmla="*/ 19 w 39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5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7" y="6"/>
                      <a:pt x="30" y="7"/>
                      <a:pt x="32" y="7"/>
                    </a:cubicBezTo>
                    <a:cubicBezTo>
                      <a:pt x="35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13"/>
                      <a:pt x="18" y="15"/>
                      <a:pt x="25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3" y="13"/>
                      <a:pt x="36" y="11"/>
                      <a:pt x="39" y="10"/>
                    </a:cubicBezTo>
                    <a:cubicBezTo>
                      <a:pt x="39" y="8"/>
                      <a:pt x="39" y="7"/>
                      <a:pt x="39" y="6"/>
                    </a:cubicBezTo>
                    <a:cubicBezTo>
                      <a:pt x="37" y="5"/>
                      <a:pt x="35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29" y="1"/>
                      <a:pt x="24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Freeform 184"/>
              <p:cNvSpPr>
                <a:spLocks noEditPoints="1"/>
              </p:cNvSpPr>
              <p:nvPr/>
            </p:nvSpPr>
            <p:spPr bwMode="auto">
              <a:xfrm>
                <a:off x="2132013" y="5792788"/>
                <a:ext cx="161925" cy="203200"/>
              </a:xfrm>
              <a:custGeom>
                <a:avLst/>
                <a:gdLst>
                  <a:gd name="T0" fmla="*/ 10 w 24"/>
                  <a:gd name="T1" fmla="*/ 24 h 30"/>
                  <a:gd name="T2" fmla="*/ 10 w 24"/>
                  <a:gd name="T3" fmla="*/ 24 h 30"/>
                  <a:gd name="T4" fmla="*/ 10 w 24"/>
                  <a:gd name="T5" fmla="*/ 24 h 30"/>
                  <a:gd name="T6" fmla="*/ 10 w 24"/>
                  <a:gd name="T7" fmla="*/ 24 h 30"/>
                  <a:gd name="T8" fmla="*/ 24 w 24"/>
                  <a:gd name="T9" fmla="*/ 0 h 30"/>
                  <a:gd name="T10" fmla="*/ 16 w 24"/>
                  <a:gd name="T11" fmla="*/ 4 h 30"/>
                  <a:gd name="T12" fmla="*/ 16 w 24"/>
                  <a:gd name="T13" fmla="*/ 4 h 30"/>
                  <a:gd name="T14" fmla="*/ 0 w 24"/>
                  <a:gd name="T15" fmla="*/ 30 h 30"/>
                  <a:gd name="T16" fmla="*/ 0 w 24"/>
                  <a:gd name="T17" fmla="*/ 30 h 30"/>
                  <a:gd name="T18" fmla="*/ 0 w 24"/>
                  <a:gd name="T19" fmla="*/ 30 h 30"/>
                  <a:gd name="T20" fmla="*/ 0 w 24"/>
                  <a:gd name="T21" fmla="*/ 30 h 30"/>
                  <a:gd name="T22" fmla="*/ 0 w 24"/>
                  <a:gd name="T23" fmla="*/ 30 h 30"/>
                  <a:gd name="T24" fmla="*/ 0 w 24"/>
                  <a:gd name="T25" fmla="*/ 30 h 30"/>
                  <a:gd name="T26" fmla="*/ 0 w 24"/>
                  <a:gd name="T27" fmla="*/ 30 h 30"/>
                  <a:gd name="T28" fmla="*/ 0 w 24"/>
                  <a:gd name="T29" fmla="*/ 30 h 30"/>
                  <a:gd name="T30" fmla="*/ 1 w 24"/>
                  <a:gd name="T31" fmla="*/ 30 h 30"/>
                  <a:gd name="T32" fmla="*/ 1 w 24"/>
                  <a:gd name="T33" fmla="*/ 30 h 30"/>
                  <a:gd name="T34" fmla="*/ 1 w 24"/>
                  <a:gd name="T35" fmla="*/ 30 h 30"/>
                  <a:gd name="T36" fmla="*/ 1 w 24"/>
                  <a:gd name="T37" fmla="*/ 30 h 30"/>
                  <a:gd name="T38" fmla="*/ 1 w 24"/>
                  <a:gd name="T39" fmla="*/ 30 h 30"/>
                  <a:gd name="T40" fmla="*/ 1 w 24"/>
                  <a:gd name="T41" fmla="*/ 30 h 30"/>
                  <a:gd name="T42" fmla="*/ 1 w 24"/>
                  <a:gd name="T43" fmla="*/ 30 h 30"/>
                  <a:gd name="T44" fmla="*/ 1 w 24"/>
                  <a:gd name="T45" fmla="*/ 30 h 30"/>
                  <a:gd name="T46" fmla="*/ 1 w 24"/>
                  <a:gd name="T47" fmla="*/ 30 h 30"/>
                  <a:gd name="T48" fmla="*/ 1 w 24"/>
                  <a:gd name="T49" fmla="*/ 30 h 30"/>
                  <a:gd name="T50" fmla="*/ 1 w 24"/>
                  <a:gd name="T51" fmla="*/ 30 h 30"/>
                  <a:gd name="T52" fmla="*/ 1 w 24"/>
                  <a:gd name="T53" fmla="*/ 30 h 30"/>
                  <a:gd name="T54" fmla="*/ 1 w 24"/>
                  <a:gd name="T55" fmla="*/ 30 h 30"/>
                  <a:gd name="T56" fmla="*/ 2 w 24"/>
                  <a:gd name="T57" fmla="*/ 30 h 30"/>
                  <a:gd name="T58" fmla="*/ 2 w 24"/>
                  <a:gd name="T59" fmla="*/ 30 h 30"/>
                  <a:gd name="T60" fmla="*/ 2 w 24"/>
                  <a:gd name="T61" fmla="*/ 30 h 30"/>
                  <a:gd name="T62" fmla="*/ 2 w 24"/>
                  <a:gd name="T63" fmla="*/ 30 h 30"/>
                  <a:gd name="T64" fmla="*/ 24 w 24"/>
                  <a:gd name="T65" fmla="*/ 15 h 30"/>
                  <a:gd name="T66" fmla="*/ 24 w 24"/>
                  <a:gd name="T67" fmla="*/ 15 h 30"/>
                  <a:gd name="T68" fmla="*/ 24 w 24"/>
                  <a:gd name="T69" fmla="*/ 15 h 30"/>
                  <a:gd name="T70" fmla="*/ 24 w 24"/>
                  <a:gd name="T71" fmla="*/ 5 h 30"/>
                  <a:gd name="T72" fmla="*/ 24 w 24"/>
                  <a:gd name="T73" fmla="*/ 4 h 30"/>
                  <a:gd name="T74" fmla="*/ 23 w 24"/>
                  <a:gd name="T75" fmla="*/ 7 h 30"/>
                  <a:gd name="T76" fmla="*/ 18 w 24"/>
                  <a:gd name="T77" fmla="*/ 14 h 30"/>
                  <a:gd name="T78" fmla="*/ 12 w 24"/>
                  <a:gd name="T79" fmla="*/ 21 h 30"/>
                  <a:gd name="T80" fmla="*/ 10 w 24"/>
                  <a:gd name="T81" fmla="*/ 24 h 30"/>
                  <a:gd name="T82" fmla="*/ 10 w 24"/>
                  <a:gd name="T83" fmla="*/ 24 h 30"/>
                  <a:gd name="T84" fmla="*/ 10 w 24"/>
                  <a:gd name="T85" fmla="*/ 24 h 30"/>
                  <a:gd name="T86" fmla="*/ 10 w 24"/>
                  <a:gd name="T87" fmla="*/ 24 h 30"/>
                  <a:gd name="T88" fmla="*/ 10 w 24"/>
                  <a:gd name="T89" fmla="*/ 24 h 30"/>
                  <a:gd name="T90" fmla="*/ 10 w 24"/>
                  <a:gd name="T91" fmla="*/ 24 h 30"/>
                  <a:gd name="T92" fmla="*/ 12 w 24"/>
                  <a:gd name="T93" fmla="*/ 21 h 30"/>
                  <a:gd name="T94" fmla="*/ 16 w 24"/>
                  <a:gd name="T95" fmla="*/ 13 h 30"/>
                  <a:gd name="T96" fmla="*/ 21 w 24"/>
                  <a:gd name="T97" fmla="*/ 6 h 30"/>
                  <a:gd name="T98" fmla="*/ 24 w 24"/>
                  <a:gd name="T99" fmla="*/ 4 h 30"/>
                  <a:gd name="T100" fmla="*/ 24 w 24"/>
                  <a:gd name="T10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30">
                    <a:moveTo>
                      <a:pt x="10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moveTo>
                      <a:pt x="24" y="0"/>
                    </a:moveTo>
                    <a:cubicBezTo>
                      <a:pt x="21" y="1"/>
                      <a:pt x="18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0" y="16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3" y="26"/>
                      <a:pt x="20" y="20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2"/>
                      <a:pt x="24" y="8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5"/>
                      <a:pt x="23" y="6"/>
                      <a:pt x="23" y="7"/>
                    </a:cubicBezTo>
                    <a:cubicBezTo>
                      <a:pt x="21" y="9"/>
                      <a:pt x="20" y="12"/>
                      <a:pt x="18" y="14"/>
                    </a:cubicBezTo>
                    <a:cubicBezTo>
                      <a:pt x="16" y="17"/>
                      <a:pt x="14" y="20"/>
                      <a:pt x="12" y="21"/>
                    </a:cubicBezTo>
                    <a:cubicBezTo>
                      <a:pt x="11" y="23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3"/>
                      <a:pt x="12" y="21"/>
                    </a:cubicBezTo>
                    <a:cubicBezTo>
                      <a:pt x="13" y="19"/>
                      <a:pt x="14" y="16"/>
                      <a:pt x="16" y="13"/>
                    </a:cubicBezTo>
                    <a:cubicBezTo>
                      <a:pt x="18" y="11"/>
                      <a:pt x="20" y="8"/>
                      <a:pt x="21" y="6"/>
                    </a:cubicBezTo>
                    <a:cubicBezTo>
                      <a:pt x="22" y="5"/>
                      <a:pt x="23" y="4"/>
                      <a:pt x="24" y="4"/>
                    </a:cubicBezTo>
                    <a:cubicBezTo>
                      <a:pt x="24" y="2"/>
                      <a:pt x="24" y="1"/>
                      <a:pt x="24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2" name="Freeform 185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3" name="Freeform 186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4" name="Freeform 187"/>
              <p:cNvSpPr>
                <a:spLocks/>
              </p:cNvSpPr>
              <p:nvPr/>
            </p:nvSpPr>
            <p:spPr bwMode="auto">
              <a:xfrm>
                <a:off x="2219325" y="5581651"/>
                <a:ext cx="68263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5 w 10"/>
                  <a:gd name="T9" fmla="*/ 11 h 21"/>
                  <a:gd name="T10" fmla="*/ 9 w 10"/>
                  <a:gd name="T11" fmla="*/ 18 h 21"/>
                  <a:gd name="T12" fmla="*/ 10 w 10"/>
                  <a:gd name="T13" fmla="*/ 21 h 21"/>
                  <a:gd name="T14" fmla="*/ 10 w 10"/>
                  <a:gd name="T15" fmla="*/ 20 h 21"/>
                  <a:gd name="T16" fmla="*/ 10 w 10"/>
                  <a:gd name="T17" fmla="*/ 18 h 21"/>
                  <a:gd name="T18" fmla="*/ 6 w 10"/>
                  <a:gd name="T19" fmla="*/ 10 h 21"/>
                  <a:gd name="T20" fmla="*/ 2 w 10"/>
                  <a:gd name="T21" fmla="*/ 3 h 21"/>
                  <a:gd name="T22" fmla="*/ 0 w 10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5" y="11"/>
                    </a:cubicBezTo>
                    <a:cubicBezTo>
                      <a:pt x="6" y="14"/>
                      <a:pt x="7" y="16"/>
                      <a:pt x="9" y="18"/>
                    </a:cubicBezTo>
                    <a:cubicBezTo>
                      <a:pt x="9" y="19"/>
                      <a:pt x="10" y="20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3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5" name="Freeform 188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Freeform 189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Freeform 19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5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2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5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5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1"/>
                    </a:cubicBezTo>
                    <a:cubicBezTo>
                      <a:pt x="20" y="1"/>
                      <a:pt x="17" y="0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Freeform 191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9" name="Freeform 192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Freeform 193"/>
              <p:cNvSpPr>
                <a:spLocks noEditPoints="1"/>
              </p:cNvSpPr>
              <p:nvPr/>
            </p:nvSpPr>
            <p:spPr bwMode="auto">
              <a:xfrm>
                <a:off x="2200275" y="5819776"/>
                <a:ext cx="93663" cy="136525"/>
              </a:xfrm>
              <a:custGeom>
                <a:avLst/>
                <a:gdLst>
                  <a:gd name="T0" fmla="*/ 0 w 14"/>
                  <a:gd name="T1" fmla="*/ 20 h 20"/>
                  <a:gd name="T2" fmla="*/ 0 w 14"/>
                  <a:gd name="T3" fmla="*/ 20 h 20"/>
                  <a:gd name="T4" fmla="*/ 0 w 14"/>
                  <a:gd name="T5" fmla="*/ 20 h 20"/>
                  <a:gd name="T6" fmla="*/ 0 w 14"/>
                  <a:gd name="T7" fmla="*/ 20 h 20"/>
                  <a:gd name="T8" fmla="*/ 0 w 14"/>
                  <a:gd name="T9" fmla="*/ 20 h 20"/>
                  <a:gd name="T10" fmla="*/ 0 w 14"/>
                  <a:gd name="T11" fmla="*/ 20 h 20"/>
                  <a:gd name="T12" fmla="*/ 0 w 14"/>
                  <a:gd name="T13" fmla="*/ 20 h 20"/>
                  <a:gd name="T14" fmla="*/ 14 w 14"/>
                  <a:gd name="T15" fmla="*/ 0 h 20"/>
                  <a:gd name="T16" fmla="*/ 11 w 14"/>
                  <a:gd name="T17" fmla="*/ 2 h 20"/>
                  <a:gd name="T18" fmla="*/ 6 w 14"/>
                  <a:gd name="T19" fmla="*/ 9 h 20"/>
                  <a:gd name="T20" fmla="*/ 2 w 14"/>
                  <a:gd name="T21" fmla="*/ 17 h 20"/>
                  <a:gd name="T22" fmla="*/ 0 w 14"/>
                  <a:gd name="T23" fmla="*/ 20 h 20"/>
                  <a:gd name="T24" fmla="*/ 0 w 14"/>
                  <a:gd name="T25" fmla="*/ 20 h 20"/>
                  <a:gd name="T26" fmla="*/ 0 w 14"/>
                  <a:gd name="T27" fmla="*/ 20 h 20"/>
                  <a:gd name="T28" fmla="*/ 2 w 14"/>
                  <a:gd name="T29" fmla="*/ 17 h 20"/>
                  <a:gd name="T30" fmla="*/ 8 w 14"/>
                  <a:gd name="T31" fmla="*/ 10 h 20"/>
                  <a:gd name="T32" fmla="*/ 13 w 14"/>
                  <a:gd name="T33" fmla="*/ 3 h 20"/>
                  <a:gd name="T34" fmla="*/ 14 w 14"/>
                  <a:gd name="T35" fmla="*/ 0 h 20"/>
                  <a:gd name="T36" fmla="*/ 14 w 14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14" y="0"/>
                    </a:moveTo>
                    <a:cubicBezTo>
                      <a:pt x="13" y="0"/>
                      <a:pt x="12" y="1"/>
                      <a:pt x="11" y="2"/>
                    </a:cubicBezTo>
                    <a:cubicBezTo>
                      <a:pt x="10" y="4"/>
                      <a:pt x="8" y="7"/>
                      <a:pt x="6" y="9"/>
                    </a:cubicBezTo>
                    <a:cubicBezTo>
                      <a:pt x="4" y="12"/>
                      <a:pt x="3" y="15"/>
                      <a:pt x="2" y="17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4" y="16"/>
                      <a:pt x="6" y="13"/>
                      <a:pt x="8" y="10"/>
                    </a:cubicBezTo>
                    <a:cubicBezTo>
                      <a:pt x="10" y="8"/>
                      <a:pt x="11" y="5"/>
                      <a:pt x="13" y="3"/>
                    </a:cubicBezTo>
                    <a:cubicBezTo>
                      <a:pt x="13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Freeform 194"/>
              <p:cNvSpPr>
                <a:spLocks noEditPoints="1"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2 w 22"/>
                  <a:gd name="T1" fmla="*/ 57 h 149"/>
                  <a:gd name="T2" fmla="*/ 2 w 22"/>
                  <a:gd name="T3" fmla="*/ 53 h 149"/>
                  <a:gd name="T4" fmla="*/ 13 w 22"/>
                  <a:gd name="T5" fmla="*/ 54 h 149"/>
                  <a:gd name="T6" fmla="*/ 14 w 22"/>
                  <a:gd name="T7" fmla="*/ 55 h 149"/>
                  <a:gd name="T8" fmla="*/ 13 w 22"/>
                  <a:gd name="T9" fmla="*/ 56 h 149"/>
                  <a:gd name="T10" fmla="*/ 2 w 22"/>
                  <a:gd name="T11" fmla="*/ 57 h 149"/>
                  <a:gd name="T12" fmla="*/ 17 w 22"/>
                  <a:gd name="T13" fmla="*/ 0 h 149"/>
                  <a:gd name="T14" fmla="*/ 5 w 22"/>
                  <a:gd name="T15" fmla="*/ 0 h 149"/>
                  <a:gd name="T16" fmla="*/ 0 w 22"/>
                  <a:gd name="T17" fmla="*/ 10 h 149"/>
                  <a:gd name="T18" fmla="*/ 1 w 22"/>
                  <a:gd name="T19" fmla="*/ 37 h 149"/>
                  <a:gd name="T20" fmla="*/ 7 w 22"/>
                  <a:gd name="T21" fmla="*/ 38 h 149"/>
                  <a:gd name="T22" fmla="*/ 8 w 22"/>
                  <a:gd name="T23" fmla="*/ 39 h 149"/>
                  <a:gd name="T24" fmla="*/ 7 w 22"/>
                  <a:gd name="T25" fmla="*/ 40 h 149"/>
                  <a:gd name="T26" fmla="*/ 1 w 22"/>
                  <a:gd name="T27" fmla="*/ 41 h 149"/>
                  <a:gd name="T28" fmla="*/ 2 w 22"/>
                  <a:gd name="T29" fmla="*/ 44 h 149"/>
                  <a:gd name="T30" fmla="*/ 2 w 22"/>
                  <a:gd name="T31" fmla="*/ 44 h 149"/>
                  <a:gd name="T32" fmla="*/ 3 w 22"/>
                  <a:gd name="T33" fmla="*/ 65 h 149"/>
                  <a:gd name="T34" fmla="*/ 3 w 22"/>
                  <a:gd name="T35" fmla="*/ 75 h 149"/>
                  <a:gd name="T36" fmla="*/ 3 w 22"/>
                  <a:gd name="T37" fmla="*/ 85 h 149"/>
                  <a:gd name="T38" fmla="*/ 3 w 22"/>
                  <a:gd name="T39" fmla="*/ 85 h 149"/>
                  <a:gd name="T40" fmla="*/ 0 w 22"/>
                  <a:gd name="T41" fmla="*/ 140 h 149"/>
                  <a:gd name="T42" fmla="*/ 5 w 22"/>
                  <a:gd name="T43" fmla="*/ 149 h 149"/>
                  <a:gd name="T44" fmla="*/ 17 w 22"/>
                  <a:gd name="T45" fmla="*/ 149 h 149"/>
                  <a:gd name="T46" fmla="*/ 22 w 22"/>
                  <a:gd name="T47" fmla="*/ 140 h 149"/>
                  <a:gd name="T48" fmla="*/ 21 w 22"/>
                  <a:gd name="T49" fmla="*/ 85 h 149"/>
                  <a:gd name="T50" fmla="*/ 21 w 22"/>
                  <a:gd name="T51" fmla="*/ 74 h 149"/>
                  <a:gd name="T52" fmla="*/ 21 w 22"/>
                  <a:gd name="T53" fmla="*/ 63 h 149"/>
                  <a:gd name="T54" fmla="*/ 22 w 22"/>
                  <a:gd name="T55" fmla="*/ 10 h 149"/>
                  <a:gd name="T56" fmla="*/ 17 w 22"/>
                  <a:gd name="T5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49">
                    <a:moveTo>
                      <a:pt x="2" y="57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2" y="57"/>
                      <a:pt x="2" y="57"/>
                      <a:pt x="2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8" y="39"/>
                      <a:pt x="8" y="39"/>
                    </a:cubicBezTo>
                    <a:cubicBezTo>
                      <a:pt x="8" y="40"/>
                      <a:pt x="8" y="40"/>
                      <a:pt x="7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3" y="68"/>
                      <a:pt x="3" y="72"/>
                      <a:pt x="3" y="75"/>
                    </a:cubicBezTo>
                    <a:cubicBezTo>
                      <a:pt x="3" y="78"/>
                      <a:pt x="3" y="82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49"/>
                      <a:pt x="5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20" y="149"/>
                      <a:pt x="22" y="145"/>
                      <a:pt x="22" y="140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1"/>
                      <a:pt x="21" y="78"/>
                      <a:pt x="21" y="74"/>
                    </a:cubicBezTo>
                    <a:cubicBezTo>
                      <a:pt x="21" y="70"/>
                      <a:pt x="21" y="67"/>
                      <a:pt x="21" y="63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Freeform 195"/>
              <p:cNvSpPr>
                <a:spLocks/>
              </p:cNvSpPr>
              <p:nvPr/>
            </p:nvSpPr>
            <p:spPr bwMode="auto">
              <a:xfrm>
                <a:off x="2281238" y="5568951"/>
                <a:ext cx="46038" cy="269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6 w 7"/>
                  <a:gd name="T5" fmla="*/ 3 h 4"/>
                  <a:gd name="T6" fmla="*/ 7 w 7"/>
                  <a:gd name="T7" fmla="*/ 2 h 4"/>
                  <a:gd name="T8" fmla="*/ 6 w 7"/>
                  <a:gd name="T9" fmla="*/ 1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Freeform 196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Freeform 197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95" name="组合 494"/>
            <p:cNvGrpSpPr/>
            <p:nvPr/>
          </p:nvGrpSpPr>
          <p:grpSpPr>
            <a:xfrm>
              <a:off x="10675959" y="5391383"/>
              <a:ext cx="473075" cy="1412875"/>
              <a:chOff x="2563813" y="5011738"/>
              <a:chExt cx="473075" cy="1412875"/>
            </a:xfrm>
          </p:grpSpPr>
          <p:sp>
            <p:nvSpPr>
              <p:cNvPr id="496" name="Freeform 36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Freeform 37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Freeform 38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Freeform 39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" name="Freeform 40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Freeform 41"/>
              <p:cNvSpPr>
                <a:spLocks/>
              </p:cNvSpPr>
              <p:nvPr/>
            </p:nvSpPr>
            <p:spPr bwMode="auto">
              <a:xfrm>
                <a:off x="2584450" y="5548313"/>
                <a:ext cx="107950" cy="26988"/>
              </a:xfrm>
              <a:custGeom>
                <a:avLst/>
                <a:gdLst>
                  <a:gd name="T0" fmla="*/ 15 w 16"/>
                  <a:gd name="T1" fmla="*/ 3 h 4"/>
                  <a:gd name="T2" fmla="*/ 3 w 16"/>
                  <a:gd name="T3" fmla="*/ 4 h 4"/>
                  <a:gd name="T4" fmla="*/ 1 w 16"/>
                  <a:gd name="T5" fmla="*/ 2 h 4"/>
                  <a:gd name="T6" fmla="*/ 2 w 16"/>
                  <a:gd name="T7" fmla="*/ 0 h 4"/>
                  <a:gd name="T8" fmla="*/ 3 w 16"/>
                  <a:gd name="T9" fmla="*/ 0 h 4"/>
                  <a:gd name="T10" fmla="*/ 15 w 16"/>
                  <a:gd name="T11" fmla="*/ 1 h 4"/>
                  <a:gd name="T12" fmla="*/ 16 w 16"/>
                  <a:gd name="T13" fmla="*/ 2 h 4"/>
                  <a:gd name="T14" fmla="*/ 15 w 1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Freeform 42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Freeform 43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Freeform 44"/>
              <p:cNvSpPr>
                <a:spLocks/>
              </p:cNvSpPr>
              <p:nvPr/>
            </p:nvSpPr>
            <p:spPr bwMode="auto">
              <a:xfrm>
                <a:off x="2584450" y="5622926"/>
                <a:ext cx="141288" cy="26988"/>
              </a:xfrm>
              <a:custGeom>
                <a:avLst/>
                <a:gdLst>
                  <a:gd name="T0" fmla="*/ 21 w 21"/>
                  <a:gd name="T1" fmla="*/ 3 h 4"/>
                  <a:gd name="T2" fmla="*/ 3 w 21"/>
                  <a:gd name="T3" fmla="*/ 4 h 4"/>
                  <a:gd name="T4" fmla="*/ 1 w 21"/>
                  <a:gd name="T5" fmla="*/ 2 h 4"/>
                  <a:gd name="T6" fmla="*/ 2 w 21"/>
                  <a:gd name="T7" fmla="*/ 0 h 4"/>
                  <a:gd name="T8" fmla="*/ 3 w 21"/>
                  <a:gd name="T9" fmla="*/ 0 h 4"/>
                  <a:gd name="T10" fmla="*/ 21 w 21"/>
                  <a:gd name="T11" fmla="*/ 2 h 4"/>
                  <a:gd name="T12" fmla="*/ 21 w 21"/>
                  <a:gd name="T13" fmla="*/ 2 h 4"/>
                  <a:gd name="T14" fmla="*/ 21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Freeform 45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" name="Freeform 46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Freeform 47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Freeform 48"/>
              <p:cNvSpPr>
                <a:spLocks/>
              </p:cNvSpPr>
              <p:nvPr/>
            </p:nvSpPr>
            <p:spPr bwMode="auto">
              <a:xfrm>
                <a:off x="2563813" y="5900738"/>
                <a:ext cx="101600" cy="28575"/>
              </a:xfrm>
              <a:custGeom>
                <a:avLst/>
                <a:gdLst>
                  <a:gd name="T0" fmla="*/ 14 w 15"/>
                  <a:gd name="T1" fmla="*/ 3 h 4"/>
                  <a:gd name="T2" fmla="*/ 2 w 15"/>
                  <a:gd name="T3" fmla="*/ 4 h 4"/>
                  <a:gd name="T4" fmla="*/ 0 w 15"/>
                  <a:gd name="T5" fmla="*/ 2 h 4"/>
                  <a:gd name="T6" fmla="*/ 2 w 15"/>
                  <a:gd name="T7" fmla="*/ 0 h 4"/>
                  <a:gd name="T8" fmla="*/ 2 w 15"/>
                  <a:gd name="T9" fmla="*/ 0 h 4"/>
                  <a:gd name="T10" fmla="*/ 14 w 15"/>
                  <a:gd name="T11" fmla="*/ 1 h 4"/>
                  <a:gd name="T12" fmla="*/ 15 w 15"/>
                  <a:gd name="T13" fmla="*/ 2 h 4"/>
                  <a:gd name="T14" fmla="*/ 14 w 15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Freeform 49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" name="Freeform 50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Freeform 51"/>
              <p:cNvSpPr>
                <a:spLocks/>
              </p:cNvSpPr>
              <p:nvPr/>
            </p:nvSpPr>
            <p:spPr bwMode="auto">
              <a:xfrm>
                <a:off x="2563813" y="5975351"/>
                <a:ext cx="141288" cy="28575"/>
              </a:xfrm>
              <a:custGeom>
                <a:avLst/>
                <a:gdLst>
                  <a:gd name="T0" fmla="*/ 20 w 21"/>
                  <a:gd name="T1" fmla="*/ 2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Freeform 80"/>
              <p:cNvSpPr>
                <a:spLocks/>
              </p:cNvSpPr>
              <p:nvPr/>
            </p:nvSpPr>
            <p:spPr bwMode="auto">
              <a:xfrm>
                <a:off x="2746375" y="5711826"/>
                <a:ext cx="161925" cy="257175"/>
              </a:xfrm>
              <a:custGeom>
                <a:avLst/>
                <a:gdLst>
                  <a:gd name="T0" fmla="*/ 20 w 24"/>
                  <a:gd name="T1" fmla="*/ 0 h 38"/>
                  <a:gd name="T2" fmla="*/ 0 w 24"/>
                  <a:gd name="T3" fmla="*/ 38 h 38"/>
                  <a:gd name="T4" fmla="*/ 20 w 24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8">
                    <a:moveTo>
                      <a:pt x="20" y="0"/>
                    </a:moveTo>
                    <a:cubicBezTo>
                      <a:pt x="20" y="0"/>
                      <a:pt x="1" y="7"/>
                      <a:pt x="0" y="38"/>
                    </a:cubicBezTo>
                    <a:cubicBezTo>
                      <a:pt x="0" y="38"/>
                      <a:pt x="24" y="32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Freeform 81"/>
              <p:cNvSpPr>
                <a:spLocks/>
              </p:cNvSpPr>
              <p:nvPr/>
            </p:nvSpPr>
            <p:spPr bwMode="auto">
              <a:xfrm>
                <a:off x="2752725" y="5853113"/>
                <a:ext cx="284163" cy="231775"/>
              </a:xfrm>
              <a:custGeom>
                <a:avLst/>
                <a:gdLst>
                  <a:gd name="T0" fmla="*/ 42 w 42"/>
                  <a:gd name="T1" fmla="*/ 14 h 34"/>
                  <a:gd name="T2" fmla="*/ 0 w 42"/>
                  <a:gd name="T3" fmla="*/ 17 h 34"/>
                  <a:gd name="T4" fmla="*/ 42 w 42"/>
                  <a:gd name="T5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42" y="14"/>
                    </a:moveTo>
                    <a:cubicBezTo>
                      <a:pt x="42" y="14"/>
                      <a:pt x="22" y="0"/>
                      <a:pt x="0" y="17"/>
                    </a:cubicBezTo>
                    <a:cubicBezTo>
                      <a:pt x="0" y="17"/>
                      <a:pt x="17" y="34"/>
                      <a:pt x="42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Freeform 82"/>
              <p:cNvSpPr>
                <a:spLocks/>
              </p:cNvSpPr>
              <p:nvPr/>
            </p:nvSpPr>
            <p:spPr bwMode="auto">
              <a:xfrm>
                <a:off x="2725738" y="5962651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4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2"/>
                      <a:pt x="4" y="0"/>
                    </a:cubicBezTo>
                    <a:cubicBezTo>
                      <a:pt x="4" y="0"/>
                      <a:pt x="0" y="24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Freeform 83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Freeform 84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Freeform 85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9 w 11"/>
                  <a:gd name="T3" fmla="*/ 4 h 22"/>
                  <a:gd name="T4" fmla="*/ 6 w 11"/>
                  <a:gd name="T5" fmla="*/ 11 h 22"/>
                  <a:gd name="T6" fmla="*/ 2 w 11"/>
                  <a:gd name="T7" fmla="*/ 19 h 22"/>
                  <a:gd name="T8" fmla="*/ 0 w 11"/>
                  <a:gd name="T9" fmla="*/ 22 h 22"/>
                  <a:gd name="T10" fmla="*/ 1 w 11"/>
                  <a:gd name="T11" fmla="*/ 18 h 22"/>
                  <a:gd name="T12" fmla="*/ 4 w 11"/>
                  <a:gd name="T13" fmla="*/ 11 h 22"/>
                  <a:gd name="T14" fmla="*/ 8 w 11"/>
                  <a:gd name="T15" fmla="*/ 3 h 22"/>
                  <a:gd name="T16" fmla="*/ 11 w 1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9" y="4"/>
                    </a:cubicBezTo>
                    <a:cubicBezTo>
                      <a:pt x="8" y="6"/>
                      <a:pt x="7" y="9"/>
                      <a:pt x="6" y="11"/>
                    </a:cubicBezTo>
                    <a:cubicBezTo>
                      <a:pt x="5" y="14"/>
                      <a:pt x="3" y="17"/>
                      <a:pt x="2" y="19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2" y="16"/>
                      <a:pt x="3" y="13"/>
                      <a:pt x="4" y="11"/>
                    </a:cubicBezTo>
                    <a:cubicBezTo>
                      <a:pt x="6" y="8"/>
                      <a:pt x="7" y="5"/>
                      <a:pt x="8" y="3"/>
                    </a:cubicBezTo>
                    <a:cubicBezTo>
                      <a:pt x="10" y="2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Freeform 86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Freeform 87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Freeform 88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6 w 26"/>
                  <a:gd name="T1" fmla="*/ 0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2 h 3"/>
                  <a:gd name="T10" fmla="*/ 4 w 26"/>
                  <a:gd name="T11" fmla="*/ 2 h 3"/>
                  <a:gd name="T12" fmla="*/ 13 w 26"/>
                  <a:gd name="T13" fmla="*/ 0 h 3"/>
                  <a:gd name="T14" fmla="*/ 22 w 26"/>
                  <a:gd name="T15" fmla="*/ 0 h 3"/>
                  <a:gd name="T16" fmla="*/ 26 w 2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0"/>
                    </a:moveTo>
                    <a:cubicBezTo>
                      <a:pt x="26" y="0"/>
                      <a:pt x="24" y="1"/>
                      <a:pt x="22" y="1"/>
                    </a:cubicBezTo>
                    <a:cubicBezTo>
                      <a:pt x="20" y="1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4" y="2"/>
                    </a:cubicBezTo>
                    <a:cubicBezTo>
                      <a:pt x="7" y="1"/>
                      <a:pt x="10" y="1"/>
                      <a:pt x="13" y="0"/>
                    </a:cubicBezTo>
                    <a:cubicBezTo>
                      <a:pt x="16" y="0"/>
                      <a:pt x="20" y="0"/>
                      <a:pt x="22" y="0"/>
                    </a:cubicBezTo>
                    <a:cubicBezTo>
                      <a:pt x="24" y="0"/>
                      <a:pt x="26" y="0"/>
                      <a:pt x="26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Freeform 89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Freeform 90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Freeform 91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15 w 15"/>
                  <a:gd name="T1" fmla="*/ 21 h 21"/>
                  <a:gd name="T2" fmla="*/ 12 w 15"/>
                  <a:gd name="T3" fmla="*/ 18 h 21"/>
                  <a:gd name="T4" fmla="*/ 7 w 15"/>
                  <a:gd name="T5" fmla="*/ 11 h 21"/>
                  <a:gd name="T6" fmla="*/ 2 w 15"/>
                  <a:gd name="T7" fmla="*/ 3 h 21"/>
                  <a:gd name="T8" fmla="*/ 0 w 15"/>
                  <a:gd name="T9" fmla="*/ 0 h 21"/>
                  <a:gd name="T10" fmla="*/ 3 w 15"/>
                  <a:gd name="T11" fmla="*/ 2 h 21"/>
                  <a:gd name="T12" fmla="*/ 8 w 15"/>
                  <a:gd name="T13" fmla="*/ 10 h 21"/>
                  <a:gd name="T14" fmla="*/ 13 w 15"/>
                  <a:gd name="T15" fmla="*/ 17 h 21"/>
                  <a:gd name="T16" fmla="*/ 15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15" y="21"/>
                      <a:pt x="14" y="20"/>
                      <a:pt x="12" y="18"/>
                    </a:cubicBezTo>
                    <a:cubicBezTo>
                      <a:pt x="11" y="16"/>
                      <a:pt x="9" y="13"/>
                      <a:pt x="7" y="11"/>
                    </a:cubicBezTo>
                    <a:cubicBezTo>
                      <a:pt x="5" y="8"/>
                      <a:pt x="3" y="6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2"/>
                    </a:cubicBezTo>
                    <a:cubicBezTo>
                      <a:pt x="5" y="4"/>
                      <a:pt x="7" y="7"/>
                      <a:pt x="8" y="10"/>
                    </a:cubicBezTo>
                    <a:cubicBezTo>
                      <a:pt x="10" y="12"/>
                      <a:pt x="12" y="15"/>
                      <a:pt x="13" y="17"/>
                    </a:cubicBezTo>
                    <a:cubicBezTo>
                      <a:pt x="14" y="19"/>
                      <a:pt x="15" y="21"/>
                      <a:pt x="15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Freeform 160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0 w 22"/>
                  <a:gd name="T5" fmla="*/ 7 h 103"/>
                  <a:gd name="T6" fmla="*/ 3 w 22"/>
                  <a:gd name="T7" fmla="*/ 45 h 103"/>
                  <a:gd name="T8" fmla="*/ 3 w 22"/>
                  <a:gd name="T9" fmla="*/ 52 h 103"/>
                  <a:gd name="T10" fmla="*/ 3 w 22"/>
                  <a:gd name="T11" fmla="*/ 59 h 103"/>
                  <a:gd name="T12" fmla="*/ 1 w 22"/>
                  <a:gd name="T13" fmla="*/ 80 h 103"/>
                  <a:gd name="T14" fmla="*/ 11 w 22"/>
                  <a:gd name="T15" fmla="*/ 80 h 103"/>
                  <a:gd name="T16" fmla="*/ 12 w 22"/>
                  <a:gd name="T17" fmla="*/ 81 h 103"/>
                  <a:gd name="T18" fmla="*/ 11 w 22"/>
                  <a:gd name="T19" fmla="*/ 82 h 103"/>
                  <a:gd name="T20" fmla="*/ 1 w 22"/>
                  <a:gd name="T21" fmla="*/ 83 h 103"/>
                  <a:gd name="T22" fmla="*/ 0 w 22"/>
                  <a:gd name="T23" fmla="*/ 90 h 103"/>
                  <a:gd name="T24" fmla="*/ 17 w 22"/>
                  <a:gd name="T25" fmla="*/ 92 h 103"/>
                  <a:gd name="T26" fmla="*/ 17 w 22"/>
                  <a:gd name="T27" fmla="*/ 92 h 103"/>
                  <a:gd name="T28" fmla="*/ 17 w 22"/>
                  <a:gd name="T29" fmla="*/ 93 h 103"/>
                  <a:gd name="T30" fmla="*/ 0 w 22"/>
                  <a:gd name="T31" fmla="*/ 94 h 103"/>
                  <a:gd name="T32" fmla="*/ 0 w 22"/>
                  <a:gd name="T33" fmla="*/ 96 h 103"/>
                  <a:gd name="T34" fmla="*/ 5 w 22"/>
                  <a:gd name="T35" fmla="*/ 103 h 103"/>
                  <a:gd name="T36" fmla="*/ 17 w 22"/>
                  <a:gd name="T37" fmla="*/ 103 h 103"/>
                  <a:gd name="T38" fmla="*/ 22 w 22"/>
                  <a:gd name="T39" fmla="*/ 96 h 103"/>
                  <a:gd name="T40" fmla="*/ 21 w 22"/>
                  <a:gd name="T41" fmla="*/ 59 h 103"/>
                  <a:gd name="T42" fmla="*/ 21 w 22"/>
                  <a:gd name="T43" fmla="*/ 51 h 103"/>
                  <a:gd name="T44" fmla="*/ 21 w 22"/>
                  <a:gd name="T45" fmla="*/ 44 h 103"/>
                  <a:gd name="T46" fmla="*/ 22 w 22"/>
                  <a:gd name="T47" fmla="*/ 7 h 103"/>
                  <a:gd name="T48" fmla="*/ 17 w 22"/>
                  <a:gd name="T4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50"/>
                      <a:pt x="3" y="52"/>
                    </a:cubicBezTo>
                    <a:cubicBezTo>
                      <a:pt x="3" y="54"/>
                      <a:pt x="3" y="56"/>
                      <a:pt x="3" y="59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1"/>
                      <a:pt x="12" y="81"/>
                      <a:pt x="12" y="81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6"/>
                      <a:pt x="21" y="54"/>
                      <a:pt x="21" y="51"/>
                    </a:cubicBezTo>
                    <a:cubicBezTo>
                      <a:pt x="21" y="49"/>
                      <a:pt x="21" y="46"/>
                      <a:pt x="21" y="44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Freeform 161"/>
              <p:cNvSpPr>
                <a:spLocks/>
              </p:cNvSpPr>
              <p:nvPr/>
            </p:nvSpPr>
            <p:spPr bwMode="auto">
              <a:xfrm>
                <a:off x="2617788" y="5554663"/>
                <a:ext cx="74613" cy="20638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3 h 3"/>
                  <a:gd name="T4" fmla="*/ 10 w 11"/>
                  <a:gd name="T5" fmla="*/ 2 h 3"/>
                  <a:gd name="T6" fmla="*/ 11 w 11"/>
                  <a:gd name="T7" fmla="*/ 1 h 3"/>
                  <a:gd name="T8" fmla="*/ 10 w 11"/>
                  <a:gd name="T9" fmla="*/ 0 h 3"/>
                  <a:gd name="T10" fmla="*/ 0 w 1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Freeform 162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Freeform 163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Freeform 198"/>
              <p:cNvSpPr>
                <a:spLocks noEditPoints="1"/>
              </p:cNvSpPr>
              <p:nvPr/>
            </p:nvSpPr>
            <p:spPr bwMode="auto">
              <a:xfrm>
                <a:off x="2611438" y="5711826"/>
                <a:ext cx="425450" cy="671513"/>
              </a:xfrm>
              <a:custGeom>
                <a:avLst/>
                <a:gdLst>
                  <a:gd name="T0" fmla="*/ 48 w 63"/>
                  <a:gd name="T1" fmla="*/ 69 h 99"/>
                  <a:gd name="T2" fmla="*/ 48 w 63"/>
                  <a:gd name="T3" fmla="*/ 69 h 99"/>
                  <a:gd name="T4" fmla="*/ 48 w 63"/>
                  <a:gd name="T5" fmla="*/ 69 h 99"/>
                  <a:gd name="T6" fmla="*/ 48 w 63"/>
                  <a:gd name="T7" fmla="*/ 69 h 99"/>
                  <a:gd name="T8" fmla="*/ 48 w 63"/>
                  <a:gd name="T9" fmla="*/ 69 h 99"/>
                  <a:gd name="T10" fmla="*/ 48 w 63"/>
                  <a:gd name="T11" fmla="*/ 69 h 99"/>
                  <a:gd name="T12" fmla="*/ 48 w 63"/>
                  <a:gd name="T13" fmla="*/ 69 h 99"/>
                  <a:gd name="T14" fmla="*/ 48 w 63"/>
                  <a:gd name="T15" fmla="*/ 69 h 99"/>
                  <a:gd name="T16" fmla="*/ 48 w 63"/>
                  <a:gd name="T17" fmla="*/ 69 h 99"/>
                  <a:gd name="T18" fmla="*/ 48 w 63"/>
                  <a:gd name="T19" fmla="*/ 69 h 99"/>
                  <a:gd name="T20" fmla="*/ 48 w 63"/>
                  <a:gd name="T21" fmla="*/ 69 h 99"/>
                  <a:gd name="T22" fmla="*/ 48 w 63"/>
                  <a:gd name="T23" fmla="*/ 69 h 99"/>
                  <a:gd name="T24" fmla="*/ 48 w 63"/>
                  <a:gd name="T25" fmla="*/ 69 h 99"/>
                  <a:gd name="T26" fmla="*/ 48 w 63"/>
                  <a:gd name="T27" fmla="*/ 69 h 99"/>
                  <a:gd name="T28" fmla="*/ 48 w 63"/>
                  <a:gd name="T29" fmla="*/ 69 h 99"/>
                  <a:gd name="T30" fmla="*/ 48 w 63"/>
                  <a:gd name="T31" fmla="*/ 69 h 99"/>
                  <a:gd name="T32" fmla="*/ 48 w 63"/>
                  <a:gd name="T33" fmla="*/ 69 h 99"/>
                  <a:gd name="T34" fmla="*/ 48 w 63"/>
                  <a:gd name="T35" fmla="*/ 69 h 99"/>
                  <a:gd name="T36" fmla="*/ 28 w 63"/>
                  <a:gd name="T37" fmla="*/ 58 h 99"/>
                  <a:gd name="T38" fmla="*/ 48 w 63"/>
                  <a:gd name="T39" fmla="*/ 69 h 99"/>
                  <a:gd name="T40" fmla="*/ 28 w 63"/>
                  <a:gd name="T41" fmla="*/ 58 h 99"/>
                  <a:gd name="T42" fmla="*/ 3 w 63"/>
                  <a:gd name="T43" fmla="*/ 55 h 99"/>
                  <a:gd name="T44" fmla="*/ 3 w 63"/>
                  <a:gd name="T45" fmla="*/ 61 h 99"/>
                  <a:gd name="T46" fmla="*/ 0 w 63"/>
                  <a:gd name="T47" fmla="*/ 99 h 99"/>
                  <a:gd name="T48" fmla="*/ 0 w 63"/>
                  <a:gd name="T49" fmla="*/ 99 h 99"/>
                  <a:gd name="T50" fmla="*/ 3 w 63"/>
                  <a:gd name="T51" fmla="*/ 61 h 99"/>
                  <a:gd name="T52" fmla="*/ 3 w 63"/>
                  <a:gd name="T53" fmla="*/ 55 h 99"/>
                  <a:gd name="T54" fmla="*/ 3 w 63"/>
                  <a:gd name="T55" fmla="*/ 55 h 99"/>
                  <a:gd name="T56" fmla="*/ 21 w 63"/>
                  <a:gd name="T57" fmla="*/ 54 h 99"/>
                  <a:gd name="T58" fmla="*/ 21 w 63"/>
                  <a:gd name="T59" fmla="*/ 54 h 99"/>
                  <a:gd name="T60" fmla="*/ 21 w 63"/>
                  <a:gd name="T61" fmla="*/ 61 h 99"/>
                  <a:gd name="T62" fmla="*/ 22 w 63"/>
                  <a:gd name="T63" fmla="*/ 99 h 99"/>
                  <a:gd name="T64" fmla="*/ 22 w 63"/>
                  <a:gd name="T65" fmla="*/ 99 h 99"/>
                  <a:gd name="T66" fmla="*/ 21 w 63"/>
                  <a:gd name="T67" fmla="*/ 61 h 99"/>
                  <a:gd name="T68" fmla="*/ 21 w 63"/>
                  <a:gd name="T69" fmla="*/ 54 h 99"/>
                  <a:gd name="T70" fmla="*/ 21 w 63"/>
                  <a:gd name="T71" fmla="*/ 44 h 99"/>
                  <a:gd name="T72" fmla="*/ 21 w 63"/>
                  <a:gd name="T73" fmla="*/ 46 h 99"/>
                  <a:gd name="T74" fmla="*/ 21 w 63"/>
                  <a:gd name="T75" fmla="*/ 44 h 99"/>
                  <a:gd name="T76" fmla="*/ 21 w 63"/>
                  <a:gd name="T77" fmla="*/ 44 h 99"/>
                  <a:gd name="T78" fmla="*/ 59 w 63"/>
                  <a:gd name="T79" fmla="*/ 38 h 99"/>
                  <a:gd name="T80" fmla="*/ 59 w 63"/>
                  <a:gd name="T81" fmla="*/ 38 h 99"/>
                  <a:gd name="T82" fmla="*/ 59 w 63"/>
                  <a:gd name="T83" fmla="*/ 38 h 99"/>
                  <a:gd name="T84" fmla="*/ 63 w 63"/>
                  <a:gd name="T85" fmla="*/ 35 h 99"/>
                  <a:gd name="T86" fmla="*/ 59 w 63"/>
                  <a:gd name="T87" fmla="*/ 38 h 99"/>
                  <a:gd name="T88" fmla="*/ 63 w 63"/>
                  <a:gd name="T89" fmla="*/ 35 h 99"/>
                  <a:gd name="T90" fmla="*/ 17 w 63"/>
                  <a:gd name="T91" fmla="*/ 3 h 99"/>
                  <a:gd name="T92" fmla="*/ 5 w 63"/>
                  <a:gd name="T93" fmla="*/ 3 h 99"/>
                  <a:gd name="T94" fmla="*/ 0 w 63"/>
                  <a:gd name="T95" fmla="*/ 10 h 99"/>
                  <a:gd name="T96" fmla="*/ 0 w 63"/>
                  <a:gd name="T97" fmla="*/ 10 h 99"/>
                  <a:gd name="T98" fmla="*/ 5 w 63"/>
                  <a:gd name="T99" fmla="*/ 3 h 99"/>
                  <a:gd name="T100" fmla="*/ 17 w 63"/>
                  <a:gd name="T101" fmla="*/ 3 h 99"/>
                  <a:gd name="T102" fmla="*/ 22 w 63"/>
                  <a:gd name="T103" fmla="*/ 10 h 99"/>
                  <a:gd name="T104" fmla="*/ 22 w 63"/>
                  <a:gd name="T105" fmla="*/ 10 h 99"/>
                  <a:gd name="T106" fmla="*/ 17 w 63"/>
                  <a:gd name="T107" fmla="*/ 3 h 99"/>
                  <a:gd name="T108" fmla="*/ 40 w 63"/>
                  <a:gd name="T109" fmla="*/ 0 h 99"/>
                  <a:gd name="T110" fmla="*/ 40 w 63"/>
                  <a:gd name="T111" fmla="*/ 0 h 99"/>
                  <a:gd name="T112" fmla="*/ 40 w 63"/>
                  <a:gd name="T1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99"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28" y="58"/>
                    </a:moveTo>
                    <a:cubicBezTo>
                      <a:pt x="32" y="62"/>
                      <a:pt x="38" y="66"/>
                      <a:pt x="48" y="69"/>
                    </a:cubicBezTo>
                    <a:cubicBezTo>
                      <a:pt x="38" y="66"/>
                      <a:pt x="32" y="62"/>
                      <a:pt x="28" y="58"/>
                    </a:cubicBezTo>
                    <a:moveTo>
                      <a:pt x="3" y="55"/>
                    </a:moveTo>
                    <a:cubicBezTo>
                      <a:pt x="3" y="57"/>
                      <a:pt x="3" y="59"/>
                      <a:pt x="3" y="6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9"/>
                      <a:pt x="3" y="57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moveTo>
                      <a:pt x="21" y="54"/>
                    </a:move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6"/>
                      <a:pt x="21" y="59"/>
                      <a:pt x="21" y="61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59"/>
                      <a:pt x="21" y="56"/>
                      <a:pt x="21" y="54"/>
                    </a:cubicBezTo>
                    <a:moveTo>
                      <a:pt x="21" y="44"/>
                    </a:move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moveTo>
                      <a:pt x="59" y="38"/>
                    </a:move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8"/>
                      <a:pt x="59" y="38"/>
                      <a:pt x="59" y="38"/>
                    </a:cubicBezTo>
                    <a:moveTo>
                      <a:pt x="63" y="35"/>
                    </a:moveTo>
                    <a:cubicBezTo>
                      <a:pt x="62" y="36"/>
                      <a:pt x="60" y="37"/>
                      <a:pt x="59" y="38"/>
                    </a:cubicBezTo>
                    <a:cubicBezTo>
                      <a:pt x="60" y="37"/>
                      <a:pt x="62" y="36"/>
                      <a:pt x="63" y="35"/>
                    </a:cubicBezTo>
                    <a:moveTo>
                      <a:pt x="17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6"/>
                      <a:pt x="2" y="3"/>
                      <a:pt x="5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6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20" y="3"/>
                      <a:pt x="17" y="3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Freeform 199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0 w 22"/>
                  <a:gd name="T5" fmla="*/ 7 h 102"/>
                  <a:gd name="T6" fmla="*/ 1 w 22"/>
                  <a:gd name="T7" fmla="*/ 26 h 102"/>
                  <a:gd name="T8" fmla="*/ 7 w 22"/>
                  <a:gd name="T9" fmla="*/ 26 h 102"/>
                  <a:gd name="T10" fmla="*/ 8 w 22"/>
                  <a:gd name="T11" fmla="*/ 27 h 102"/>
                  <a:gd name="T12" fmla="*/ 7 w 22"/>
                  <a:gd name="T13" fmla="*/ 28 h 102"/>
                  <a:gd name="T14" fmla="*/ 1 w 22"/>
                  <a:gd name="T15" fmla="*/ 28 h 102"/>
                  <a:gd name="T16" fmla="*/ 2 w 22"/>
                  <a:gd name="T17" fmla="*/ 36 h 102"/>
                  <a:gd name="T18" fmla="*/ 13 w 22"/>
                  <a:gd name="T19" fmla="*/ 37 h 102"/>
                  <a:gd name="T20" fmla="*/ 14 w 22"/>
                  <a:gd name="T21" fmla="*/ 38 h 102"/>
                  <a:gd name="T22" fmla="*/ 13 w 22"/>
                  <a:gd name="T23" fmla="*/ 38 h 102"/>
                  <a:gd name="T24" fmla="*/ 2 w 22"/>
                  <a:gd name="T25" fmla="*/ 39 h 102"/>
                  <a:gd name="T26" fmla="*/ 3 w 22"/>
                  <a:gd name="T27" fmla="*/ 45 h 102"/>
                  <a:gd name="T28" fmla="*/ 3 w 22"/>
                  <a:gd name="T29" fmla="*/ 52 h 102"/>
                  <a:gd name="T30" fmla="*/ 3 w 22"/>
                  <a:gd name="T31" fmla="*/ 52 h 102"/>
                  <a:gd name="T32" fmla="*/ 3 w 22"/>
                  <a:gd name="T33" fmla="*/ 58 h 102"/>
                  <a:gd name="T34" fmla="*/ 0 w 22"/>
                  <a:gd name="T35" fmla="*/ 96 h 102"/>
                  <a:gd name="T36" fmla="*/ 5 w 22"/>
                  <a:gd name="T37" fmla="*/ 102 h 102"/>
                  <a:gd name="T38" fmla="*/ 17 w 22"/>
                  <a:gd name="T39" fmla="*/ 102 h 102"/>
                  <a:gd name="T40" fmla="*/ 22 w 22"/>
                  <a:gd name="T41" fmla="*/ 96 h 102"/>
                  <a:gd name="T42" fmla="*/ 21 w 22"/>
                  <a:gd name="T43" fmla="*/ 58 h 102"/>
                  <a:gd name="T44" fmla="*/ 21 w 22"/>
                  <a:gd name="T45" fmla="*/ 51 h 102"/>
                  <a:gd name="T46" fmla="*/ 21 w 22"/>
                  <a:gd name="T47" fmla="*/ 51 h 102"/>
                  <a:gd name="T48" fmla="*/ 21 w 22"/>
                  <a:gd name="T49" fmla="*/ 43 h 102"/>
                  <a:gd name="T50" fmla="*/ 21 w 22"/>
                  <a:gd name="T51" fmla="*/ 43 h 102"/>
                  <a:gd name="T52" fmla="*/ 21 w 22"/>
                  <a:gd name="T53" fmla="*/ 41 h 102"/>
                  <a:gd name="T54" fmla="*/ 20 w 22"/>
                  <a:gd name="T55" fmla="*/ 35 h 102"/>
                  <a:gd name="T56" fmla="*/ 22 w 22"/>
                  <a:gd name="T57" fmla="*/ 23 h 102"/>
                  <a:gd name="T58" fmla="*/ 22 w 22"/>
                  <a:gd name="T59" fmla="*/ 7 h 102"/>
                  <a:gd name="T60" fmla="*/ 17 w 22"/>
                  <a:gd name="T6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7"/>
                      <a:pt x="8" y="27"/>
                    </a:cubicBezTo>
                    <a:cubicBezTo>
                      <a:pt x="8" y="27"/>
                      <a:pt x="8" y="28"/>
                      <a:pt x="7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49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4"/>
                      <a:pt x="3" y="56"/>
                      <a:pt x="3" y="58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6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6"/>
                      <a:pt x="21" y="53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48"/>
                      <a:pt x="21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38"/>
                      <a:pt x="20" y="36"/>
                      <a:pt x="20" y="35"/>
                    </a:cubicBezTo>
                    <a:cubicBezTo>
                      <a:pt x="20" y="30"/>
                      <a:pt x="21" y="26"/>
                      <a:pt x="22" y="2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Freeform 200"/>
              <p:cNvSpPr>
                <a:spLocks/>
              </p:cNvSpPr>
              <p:nvPr/>
            </p:nvSpPr>
            <p:spPr bwMode="auto">
              <a:xfrm>
                <a:off x="2617788" y="5908676"/>
                <a:ext cx="47625" cy="12700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6 w 7"/>
                  <a:gd name="T5" fmla="*/ 2 h 2"/>
                  <a:gd name="T6" fmla="*/ 7 w 7"/>
                  <a:gd name="T7" fmla="*/ 1 h 2"/>
                  <a:gd name="T8" fmla="*/ 6 w 7"/>
                  <a:gd name="T9" fmla="*/ 0 h 2"/>
                  <a:gd name="T10" fmla="*/ 0 w 7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Freeform 201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Freeform 202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Freeform 203"/>
              <p:cNvSpPr>
                <a:spLocks noEditPoints="1"/>
              </p:cNvSpPr>
              <p:nvPr/>
            </p:nvSpPr>
            <p:spPr bwMode="auto">
              <a:xfrm>
                <a:off x="2746375" y="5711826"/>
                <a:ext cx="147638" cy="257175"/>
              </a:xfrm>
              <a:custGeom>
                <a:avLst/>
                <a:gdLst>
                  <a:gd name="T0" fmla="*/ 5 w 22"/>
                  <a:gd name="T1" fmla="*/ 30 h 38"/>
                  <a:gd name="T2" fmla="*/ 6 w 22"/>
                  <a:gd name="T3" fmla="*/ 26 h 38"/>
                  <a:gd name="T4" fmla="*/ 9 w 22"/>
                  <a:gd name="T5" fmla="*/ 19 h 38"/>
                  <a:gd name="T6" fmla="*/ 13 w 22"/>
                  <a:gd name="T7" fmla="*/ 11 h 38"/>
                  <a:gd name="T8" fmla="*/ 16 w 22"/>
                  <a:gd name="T9" fmla="*/ 8 h 38"/>
                  <a:gd name="T10" fmla="*/ 16 w 22"/>
                  <a:gd name="T11" fmla="*/ 8 h 38"/>
                  <a:gd name="T12" fmla="*/ 14 w 22"/>
                  <a:gd name="T13" fmla="*/ 12 h 38"/>
                  <a:gd name="T14" fmla="*/ 11 w 22"/>
                  <a:gd name="T15" fmla="*/ 19 h 38"/>
                  <a:gd name="T16" fmla="*/ 7 w 22"/>
                  <a:gd name="T17" fmla="*/ 27 h 38"/>
                  <a:gd name="T18" fmla="*/ 5 w 22"/>
                  <a:gd name="T19" fmla="*/ 30 h 38"/>
                  <a:gd name="T20" fmla="*/ 5 w 22"/>
                  <a:gd name="T21" fmla="*/ 30 h 38"/>
                  <a:gd name="T22" fmla="*/ 5 w 22"/>
                  <a:gd name="T23" fmla="*/ 30 h 38"/>
                  <a:gd name="T24" fmla="*/ 20 w 22"/>
                  <a:gd name="T25" fmla="*/ 0 h 38"/>
                  <a:gd name="T26" fmla="*/ 20 w 22"/>
                  <a:gd name="T27" fmla="*/ 0 h 38"/>
                  <a:gd name="T28" fmla="*/ 2 w 22"/>
                  <a:gd name="T29" fmla="*/ 26 h 38"/>
                  <a:gd name="T30" fmla="*/ 2 w 22"/>
                  <a:gd name="T31" fmla="*/ 26 h 38"/>
                  <a:gd name="T32" fmla="*/ 0 w 22"/>
                  <a:gd name="T33" fmla="*/ 38 h 38"/>
                  <a:gd name="T34" fmla="*/ 1 w 22"/>
                  <a:gd name="T35" fmla="*/ 37 h 38"/>
                  <a:gd name="T36" fmla="*/ 1 w 22"/>
                  <a:gd name="T37" fmla="*/ 37 h 38"/>
                  <a:gd name="T38" fmla="*/ 10 w 22"/>
                  <a:gd name="T39" fmla="*/ 32 h 38"/>
                  <a:gd name="T40" fmla="*/ 20 w 22"/>
                  <a:gd name="T41" fmla="*/ 0 h 38"/>
                  <a:gd name="T42" fmla="*/ 20 w 22"/>
                  <a:gd name="T43" fmla="*/ 0 h 38"/>
                  <a:gd name="T44" fmla="*/ 20 w 22"/>
                  <a:gd name="T45" fmla="*/ 0 h 38"/>
                  <a:gd name="T46" fmla="*/ 20 w 22"/>
                  <a:gd name="T4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38">
                    <a:moveTo>
                      <a:pt x="5" y="30"/>
                    </a:moveTo>
                    <a:cubicBezTo>
                      <a:pt x="5" y="30"/>
                      <a:pt x="5" y="28"/>
                      <a:pt x="6" y="26"/>
                    </a:cubicBezTo>
                    <a:cubicBezTo>
                      <a:pt x="7" y="24"/>
                      <a:pt x="8" y="21"/>
                      <a:pt x="9" y="19"/>
                    </a:cubicBezTo>
                    <a:cubicBezTo>
                      <a:pt x="11" y="16"/>
                      <a:pt x="12" y="13"/>
                      <a:pt x="13" y="11"/>
                    </a:cubicBezTo>
                    <a:cubicBezTo>
                      <a:pt x="15" y="10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10"/>
                      <a:pt x="14" y="12"/>
                    </a:cubicBezTo>
                    <a:cubicBezTo>
                      <a:pt x="13" y="14"/>
                      <a:pt x="12" y="17"/>
                      <a:pt x="11" y="19"/>
                    </a:cubicBezTo>
                    <a:cubicBezTo>
                      <a:pt x="10" y="22"/>
                      <a:pt x="8" y="25"/>
                      <a:pt x="7" y="27"/>
                    </a:cubicBezTo>
                    <a:cubicBezTo>
                      <a:pt x="6" y="28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6" y="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9"/>
                      <a:pt x="0" y="33"/>
                      <a:pt x="0" y="38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7" y="34"/>
                      <a:pt x="10" y="32"/>
                    </a:cubicBezTo>
                    <a:cubicBezTo>
                      <a:pt x="16" y="27"/>
                      <a:pt x="22" y="18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Freeform 204"/>
              <p:cNvSpPr>
                <a:spLocks noEditPoints="1"/>
              </p:cNvSpPr>
              <p:nvPr/>
            </p:nvSpPr>
            <p:spPr bwMode="auto">
              <a:xfrm>
                <a:off x="2752725" y="5915026"/>
                <a:ext cx="284163" cy="95250"/>
              </a:xfrm>
              <a:custGeom>
                <a:avLst/>
                <a:gdLst>
                  <a:gd name="T0" fmla="*/ 6 w 42"/>
                  <a:gd name="T1" fmla="*/ 7 h 14"/>
                  <a:gd name="T2" fmla="*/ 6 w 42"/>
                  <a:gd name="T3" fmla="*/ 7 h 14"/>
                  <a:gd name="T4" fmla="*/ 10 w 42"/>
                  <a:gd name="T5" fmla="*/ 7 h 14"/>
                  <a:gd name="T6" fmla="*/ 19 w 42"/>
                  <a:gd name="T7" fmla="*/ 5 h 14"/>
                  <a:gd name="T8" fmla="*/ 28 w 42"/>
                  <a:gd name="T9" fmla="*/ 5 h 14"/>
                  <a:gd name="T10" fmla="*/ 28 w 42"/>
                  <a:gd name="T11" fmla="*/ 5 h 14"/>
                  <a:gd name="T12" fmla="*/ 32 w 42"/>
                  <a:gd name="T13" fmla="*/ 5 h 14"/>
                  <a:gd name="T14" fmla="*/ 32 w 42"/>
                  <a:gd name="T15" fmla="*/ 5 h 14"/>
                  <a:gd name="T16" fmla="*/ 28 w 42"/>
                  <a:gd name="T17" fmla="*/ 6 h 14"/>
                  <a:gd name="T18" fmla="*/ 19 w 42"/>
                  <a:gd name="T19" fmla="*/ 7 h 14"/>
                  <a:gd name="T20" fmla="*/ 11 w 42"/>
                  <a:gd name="T21" fmla="*/ 8 h 14"/>
                  <a:gd name="T22" fmla="*/ 10 w 42"/>
                  <a:gd name="T23" fmla="*/ 8 h 14"/>
                  <a:gd name="T24" fmla="*/ 10 w 42"/>
                  <a:gd name="T25" fmla="*/ 8 h 14"/>
                  <a:gd name="T26" fmla="*/ 6 w 42"/>
                  <a:gd name="T27" fmla="*/ 7 h 14"/>
                  <a:gd name="T28" fmla="*/ 6 w 42"/>
                  <a:gd name="T29" fmla="*/ 7 h 14"/>
                  <a:gd name="T30" fmla="*/ 23 w 42"/>
                  <a:gd name="T31" fmla="*/ 0 h 14"/>
                  <a:gd name="T32" fmla="*/ 9 w 42"/>
                  <a:gd name="T33" fmla="*/ 3 h 14"/>
                  <a:gd name="T34" fmla="*/ 9 w 42"/>
                  <a:gd name="T35" fmla="*/ 2 h 14"/>
                  <a:gd name="T36" fmla="*/ 0 w 42"/>
                  <a:gd name="T37" fmla="*/ 7 h 14"/>
                  <a:gd name="T38" fmla="*/ 12 w 42"/>
                  <a:gd name="T39" fmla="*/ 14 h 14"/>
                  <a:gd name="T40" fmla="*/ 18 w 42"/>
                  <a:gd name="T41" fmla="*/ 14 h 14"/>
                  <a:gd name="T42" fmla="*/ 38 w 42"/>
                  <a:gd name="T43" fmla="*/ 8 h 14"/>
                  <a:gd name="T44" fmla="*/ 38 w 42"/>
                  <a:gd name="T45" fmla="*/ 8 h 14"/>
                  <a:gd name="T46" fmla="*/ 38 w 42"/>
                  <a:gd name="T47" fmla="*/ 8 h 14"/>
                  <a:gd name="T48" fmla="*/ 42 w 42"/>
                  <a:gd name="T49" fmla="*/ 5 h 14"/>
                  <a:gd name="T50" fmla="*/ 42 w 42"/>
                  <a:gd name="T51" fmla="*/ 5 h 14"/>
                  <a:gd name="T52" fmla="*/ 42 w 42"/>
                  <a:gd name="T53" fmla="*/ 5 h 14"/>
                  <a:gd name="T54" fmla="*/ 23 w 42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" h="14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8" y="7"/>
                      <a:pt x="10" y="7"/>
                    </a:cubicBezTo>
                    <a:cubicBezTo>
                      <a:pt x="13" y="6"/>
                      <a:pt x="16" y="6"/>
                      <a:pt x="19" y="5"/>
                    </a:cubicBezTo>
                    <a:cubicBezTo>
                      <a:pt x="22" y="5"/>
                      <a:pt x="26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0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0" y="6"/>
                      <a:pt x="28" y="6"/>
                    </a:cubicBezTo>
                    <a:cubicBezTo>
                      <a:pt x="26" y="6"/>
                      <a:pt x="23" y="7"/>
                      <a:pt x="19" y="7"/>
                    </a:cubicBezTo>
                    <a:cubicBezTo>
                      <a:pt x="16" y="7"/>
                      <a:pt x="13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23" y="0"/>
                    </a:moveTo>
                    <a:cubicBezTo>
                      <a:pt x="19" y="0"/>
                      <a:pt x="14" y="0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6" y="4"/>
                      <a:pt x="3" y="5"/>
                      <a:pt x="0" y="7"/>
                    </a:cubicBezTo>
                    <a:cubicBezTo>
                      <a:pt x="5" y="9"/>
                      <a:pt x="8" y="11"/>
                      <a:pt x="12" y="14"/>
                    </a:cubicBezTo>
                    <a:cubicBezTo>
                      <a:pt x="13" y="14"/>
                      <a:pt x="16" y="14"/>
                      <a:pt x="18" y="14"/>
                    </a:cubicBezTo>
                    <a:cubicBezTo>
                      <a:pt x="23" y="14"/>
                      <a:pt x="30" y="13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41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34" y="0"/>
                      <a:pt x="23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Freeform 205"/>
              <p:cNvSpPr>
                <a:spLocks noEditPoints="1"/>
              </p:cNvSpPr>
              <p:nvPr/>
            </p:nvSpPr>
            <p:spPr bwMode="auto">
              <a:xfrm>
                <a:off x="2746375" y="5962651"/>
                <a:ext cx="195263" cy="217488"/>
              </a:xfrm>
              <a:custGeom>
                <a:avLst/>
                <a:gdLst>
                  <a:gd name="T0" fmla="*/ 4 w 29"/>
                  <a:gd name="T1" fmla="*/ 6 h 32"/>
                  <a:gd name="T2" fmla="*/ 4 w 29"/>
                  <a:gd name="T3" fmla="*/ 6 h 32"/>
                  <a:gd name="T4" fmla="*/ 4 w 29"/>
                  <a:gd name="T5" fmla="*/ 6 h 32"/>
                  <a:gd name="T6" fmla="*/ 7 w 29"/>
                  <a:gd name="T7" fmla="*/ 8 h 32"/>
                  <a:gd name="T8" fmla="*/ 12 w 29"/>
                  <a:gd name="T9" fmla="*/ 16 h 32"/>
                  <a:gd name="T10" fmla="*/ 17 w 29"/>
                  <a:gd name="T11" fmla="*/ 23 h 32"/>
                  <a:gd name="T12" fmla="*/ 19 w 29"/>
                  <a:gd name="T13" fmla="*/ 27 h 32"/>
                  <a:gd name="T14" fmla="*/ 19 w 29"/>
                  <a:gd name="T15" fmla="*/ 27 h 32"/>
                  <a:gd name="T16" fmla="*/ 16 w 29"/>
                  <a:gd name="T17" fmla="*/ 24 h 32"/>
                  <a:gd name="T18" fmla="*/ 11 w 29"/>
                  <a:gd name="T19" fmla="*/ 17 h 32"/>
                  <a:gd name="T20" fmla="*/ 6 w 29"/>
                  <a:gd name="T21" fmla="*/ 9 h 32"/>
                  <a:gd name="T22" fmla="*/ 4 w 29"/>
                  <a:gd name="T23" fmla="*/ 6 h 32"/>
                  <a:gd name="T24" fmla="*/ 1 w 29"/>
                  <a:gd name="T25" fmla="*/ 0 h 32"/>
                  <a:gd name="T26" fmla="*/ 0 w 29"/>
                  <a:gd name="T27" fmla="*/ 1 h 32"/>
                  <a:gd name="T28" fmla="*/ 1 w 29"/>
                  <a:gd name="T29" fmla="*/ 7 h 32"/>
                  <a:gd name="T30" fmla="*/ 1 w 29"/>
                  <a:gd name="T31" fmla="*/ 7 h 32"/>
                  <a:gd name="T32" fmla="*/ 1 w 29"/>
                  <a:gd name="T33" fmla="*/ 7 h 32"/>
                  <a:gd name="T34" fmla="*/ 1 w 29"/>
                  <a:gd name="T35" fmla="*/ 7 h 32"/>
                  <a:gd name="T36" fmla="*/ 8 w 29"/>
                  <a:gd name="T37" fmla="*/ 21 h 32"/>
                  <a:gd name="T38" fmla="*/ 28 w 29"/>
                  <a:gd name="T39" fmla="*/ 32 h 32"/>
                  <a:gd name="T40" fmla="*/ 28 w 29"/>
                  <a:gd name="T41" fmla="*/ 32 h 32"/>
                  <a:gd name="T42" fmla="*/ 28 w 29"/>
                  <a:gd name="T43" fmla="*/ 32 h 32"/>
                  <a:gd name="T44" fmla="*/ 28 w 29"/>
                  <a:gd name="T45" fmla="*/ 32 h 32"/>
                  <a:gd name="T46" fmla="*/ 28 w 29"/>
                  <a:gd name="T47" fmla="*/ 32 h 32"/>
                  <a:gd name="T48" fmla="*/ 28 w 29"/>
                  <a:gd name="T49" fmla="*/ 32 h 32"/>
                  <a:gd name="T50" fmla="*/ 28 w 29"/>
                  <a:gd name="T51" fmla="*/ 32 h 32"/>
                  <a:gd name="T52" fmla="*/ 28 w 29"/>
                  <a:gd name="T53" fmla="*/ 32 h 32"/>
                  <a:gd name="T54" fmla="*/ 28 w 29"/>
                  <a:gd name="T55" fmla="*/ 32 h 32"/>
                  <a:gd name="T56" fmla="*/ 28 w 29"/>
                  <a:gd name="T57" fmla="*/ 32 h 32"/>
                  <a:gd name="T58" fmla="*/ 28 w 29"/>
                  <a:gd name="T59" fmla="*/ 32 h 32"/>
                  <a:gd name="T60" fmla="*/ 28 w 29"/>
                  <a:gd name="T61" fmla="*/ 32 h 32"/>
                  <a:gd name="T62" fmla="*/ 28 w 29"/>
                  <a:gd name="T63" fmla="*/ 32 h 32"/>
                  <a:gd name="T64" fmla="*/ 28 w 29"/>
                  <a:gd name="T65" fmla="*/ 32 h 32"/>
                  <a:gd name="T66" fmla="*/ 12 w 29"/>
                  <a:gd name="T67" fmla="*/ 7 h 32"/>
                  <a:gd name="T68" fmla="*/ 13 w 29"/>
                  <a:gd name="T69" fmla="*/ 7 h 32"/>
                  <a:gd name="T70" fmla="*/ 1 w 29"/>
                  <a:gd name="T71" fmla="*/ 0 h 32"/>
                  <a:gd name="T72" fmla="*/ 1 w 29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2"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6" y="7"/>
                      <a:pt x="7" y="8"/>
                    </a:cubicBezTo>
                    <a:cubicBezTo>
                      <a:pt x="9" y="10"/>
                      <a:pt x="11" y="13"/>
                      <a:pt x="12" y="16"/>
                    </a:cubicBezTo>
                    <a:cubicBezTo>
                      <a:pt x="14" y="18"/>
                      <a:pt x="16" y="21"/>
                      <a:pt x="17" y="23"/>
                    </a:cubicBezTo>
                    <a:cubicBezTo>
                      <a:pt x="18" y="25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8" y="26"/>
                      <a:pt x="16" y="24"/>
                    </a:cubicBezTo>
                    <a:cubicBezTo>
                      <a:pt x="15" y="22"/>
                      <a:pt x="13" y="19"/>
                      <a:pt x="11" y="17"/>
                    </a:cubicBezTo>
                    <a:cubicBezTo>
                      <a:pt x="9" y="14"/>
                      <a:pt x="7" y="12"/>
                      <a:pt x="6" y="9"/>
                    </a:cubicBezTo>
                    <a:cubicBezTo>
                      <a:pt x="5" y="7"/>
                      <a:pt x="4" y="6"/>
                      <a:pt x="4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11"/>
                      <a:pt x="3" y="16"/>
                      <a:pt x="8" y="21"/>
                    </a:cubicBezTo>
                    <a:cubicBezTo>
                      <a:pt x="12" y="25"/>
                      <a:pt x="18" y="29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9" y="18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4"/>
                      <a:pt x="6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Freeform 206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Freeform 207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Freeform 208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8 w 11"/>
                  <a:gd name="T3" fmla="*/ 3 h 22"/>
                  <a:gd name="T4" fmla="*/ 4 w 11"/>
                  <a:gd name="T5" fmla="*/ 11 h 22"/>
                  <a:gd name="T6" fmla="*/ 1 w 11"/>
                  <a:gd name="T7" fmla="*/ 18 h 22"/>
                  <a:gd name="T8" fmla="*/ 0 w 11"/>
                  <a:gd name="T9" fmla="*/ 22 h 22"/>
                  <a:gd name="T10" fmla="*/ 0 w 11"/>
                  <a:gd name="T11" fmla="*/ 22 h 22"/>
                  <a:gd name="T12" fmla="*/ 0 w 11"/>
                  <a:gd name="T13" fmla="*/ 22 h 22"/>
                  <a:gd name="T14" fmla="*/ 2 w 11"/>
                  <a:gd name="T15" fmla="*/ 19 h 22"/>
                  <a:gd name="T16" fmla="*/ 6 w 11"/>
                  <a:gd name="T17" fmla="*/ 11 h 22"/>
                  <a:gd name="T18" fmla="*/ 9 w 11"/>
                  <a:gd name="T19" fmla="*/ 4 h 22"/>
                  <a:gd name="T20" fmla="*/ 11 w 11"/>
                  <a:gd name="T21" fmla="*/ 0 h 22"/>
                  <a:gd name="T22" fmla="*/ 11 w 11"/>
                  <a:gd name="T23" fmla="*/ 0 h 22"/>
                  <a:gd name="T24" fmla="*/ 11 w 1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8" y="3"/>
                    </a:cubicBezTo>
                    <a:cubicBezTo>
                      <a:pt x="7" y="5"/>
                      <a:pt x="6" y="8"/>
                      <a:pt x="4" y="11"/>
                    </a:cubicBezTo>
                    <a:cubicBezTo>
                      <a:pt x="3" y="13"/>
                      <a:pt x="2" y="16"/>
                      <a:pt x="1" y="18"/>
                    </a:cubicBezTo>
                    <a:cubicBezTo>
                      <a:pt x="0" y="20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0"/>
                      <a:pt x="2" y="19"/>
                    </a:cubicBezTo>
                    <a:cubicBezTo>
                      <a:pt x="3" y="17"/>
                      <a:pt x="5" y="14"/>
                      <a:pt x="6" y="11"/>
                    </a:cubicBezTo>
                    <a:cubicBezTo>
                      <a:pt x="7" y="9"/>
                      <a:pt x="8" y="6"/>
                      <a:pt x="9" y="4"/>
                    </a:cubicBezTo>
                    <a:cubicBezTo>
                      <a:pt x="10" y="2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Freeform 209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Freeform 210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Freeform 211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0 h 3"/>
                  <a:gd name="T6" fmla="*/ 4 w 26"/>
                  <a:gd name="T7" fmla="*/ 2 h 3"/>
                  <a:gd name="T8" fmla="*/ 0 w 26"/>
                  <a:gd name="T9" fmla="*/ 2 h 3"/>
                  <a:gd name="T10" fmla="*/ 0 w 26"/>
                  <a:gd name="T11" fmla="*/ 2 h 3"/>
                  <a:gd name="T12" fmla="*/ 0 w 26"/>
                  <a:gd name="T13" fmla="*/ 2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0 h 3"/>
                  <a:gd name="T26" fmla="*/ 26 w 26"/>
                  <a:gd name="T27" fmla="*/ 0 h 3"/>
                  <a:gd name="T28" fmla="*/ 26 w 26"/>
                  <a:gd name="T29" fmla="*/ 0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6" y="0"/>
                      <a:pt x="13" y="0"/>
                    </a:cubicBezTo>
                    <a:cubicBezTo>
                      <a:pt x="10" y="1"/>
                      <a:pt x="7" y="1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10" y="2"/>
                      <a:pt x="13" y="2"/>
                    </a:cubicBezTo>
                    <a:cubicBezTo>
                      <a:pt x="17" y="2"/>
                      <a:pt x="20" y="1"/>
                      <a:pt x="22" y="1"/>
                    </a:cubicBezTo>
                    <a:cubicBezTo>
                      <a:pt x="24" y="1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Freeform 212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Freeform 213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Freeform 214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0 w 15"/>
                  <a:gd name="T1" fmla="*/ 0 h 21"/>
                  <a:gd name="T2" fmla="*/ 0 w 15"/>
                  <a:gd name="T3" fmla="*/ 0 h 21"/>
                  <a:gd name="T4" fmla="*/ 0 w 15"/>
                  <a:gd name="T5" fmla="*/ 0 h 21"/>
                  <a:gd name="T6" fmla="*/ 2 w 15"/>
                  <a:gd name="T7" fmla="*/ 3 h 21"/>
                  <a:gd name="T8" fmla="*/ 7 w 15"/>
                  <a:gd name="T9" fmla="*/ 11 h 21"/>
                  <a:gd name="T10" fmla="*/ 12 w 15"/>
                  <a:gd name="T11" fmla="*/ 18 h 21"/>
                  <a:gd name="T12" fmla="*/ 15 w 15"/>
                  <a:gd name="T13" fmla="*/ 21 h 21"/>
                  <a:gd name="T14" fmla="*/ 15 w 15"/>
                  <a:gd name="T15" fmla="*/ 21 h 21"/>
                  <a:gd name="T16" fmla="*/ 15 w 15"/>
                  <a:gd name="T17" fmla="*/ 21 h 21"/>
                  <a:gd name="T18" fmla="*/ 13 w 15"/>
                  <a:gd name="T19" fmla="*/ 17 h 21"/>
                  <a:gd name="T20" fmla="*/ 8 w 15"/>
                  <a:gd name="T21" fmla="*/ 10 h 21"/>
                  <a:gd name="T22" fmla="*/ 3 w 15"/>
                  <a:gd name="T23" fmla="*/ 2 h 21"/>
                  <a:gd name="T24" fmla="*/ 0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3"/>
                    </a:cubicBezTo>
                    <a:cubicBezTo>
                      <a:pt x="3" y="6"/>
                      <a:pt x="5" y="8"/>
                      <a:pt x="7" y="11"/>
                    </a:cubicBezTo>
                    <a:cubicBezTo>
                      <a:pt x="9" y="13"/>
                      <a:pt x="11" y="16"/>
                      <a:pt x="12" y="18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4" y="19"/>
                      <a:pt x="13" y="17"/>
                    </a:cubicBezTo>
                    <a:cubicBezTo>
                      <a:pt x="12" y="15"/>
                      <a:pt x="10" y="12"/>
                      <a:pt x="8" y="10"/>
                    </a:cubicBezTo>
                    <a:cubicBezTo>
                      <a:pt x="7" y="7"/>
                      <a:pt x="5" y="4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45" name="组合 544"/>
            <p:cNvGrpSpPr/>
            <p:nvPr/>
          </p:nvGrpSpPr>
          <p:grpSpPr>
            <a:xfrm>
              <a:off x="8989985" y="5455911"/>
              <a:ext cx="471488" cy="1411288"/>
              <a:chOff x="971550" y="5318125"/>
              <a:chExt cx="471488" cy="1411288"/>
            </a:xfrm>
          </p:grpSpPr>
          <p:sp>
            <p:nvSpPr>
              <p:cNvPr id="546" name="Freeform 104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Freeform 105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Freeform 106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Freeform 107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Freeform 108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Freeform 109"/>
              <p:cNvSpPr>
                <a:spLocks/>
              </p:cNvSpPr>
              <p:nvPr/>
            </p:nvSpPr>
            <p:spPr bwMode="auto">
              <a:xfrm>
                <a:off x="1322388" y="5853113"/>
                <a:ext cx="101600" cy="28575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Freeform 110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Freeform 111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Freeform 112"/>
              <p:cNvSpPr>
                <a:spLocks/>
              </p:cNvSpPr>
              <p:nvPr/>
            </p:nvSpPr>
            <p:spPr bwMode="auto">
              <a:xfrm>
                <a:off x="1281113" y="5929313"/>
                <a:ext cx="142875" cy="26988"/>
              </a:xfrm>
              <a:custGeom>
                <a:avLst/>
                <a:gdLst>
                  <a:gd name="T0" fmla="*/ 1 w 21"/>
                  <a:gd name="T1" fmla="*/ 1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2 h 4"/>
                  <a:gd name="T12" fmla="*/ 0 w 21"/>
                  <a:gd name="T13" fmla="*/ 2 h 4"/>
                  <a:gd name="T14" fmla="*/ 1 w 21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Freeform 113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Freeform 114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Freeform 115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Freeform 116"/>
              <p:cNvSpPr>
                <a:spLocks/>
              </p:cNvSpPr>
              <p:nvPr/>
            </p:nvSpPr>
            <p:spPr bwMode="auto">
              <a:xfrm>
                <a:off x="1343025" y="6207126"/>
                <a:ext cx="100013" cy="26988"/>
              </a:xfrm>
              <a:custGeom>
                <a:avLst/>
                <a:gdLst>
                  <a:gd name="T0" fmla="*/ 1 w 15"/>
                  <a:gd name="T1" fmla="*/ 1 h 4"/>
                  <a:gd name="T2" fmla="*/ 13 w 15"/>
                  <a:gd name="T3" fmla="*/ 0 h 4"/>
                  <a:gd name="T4" fmla="*/ 15 w 15"/>
                  <a:gd name="T5" fmla="*/ 1 h 4"/>
                  <a:gd name="T6" fmla="*/ 13 w 15"/>
                  <a:gd name="T7" fmla="*/ 4 h 4"/>
                  <a:gd name="T8" fmla="*/ 13 w 15"/>
                  <a:gd name="T9" fmla="*/ 4 h 4"/>
                  <a:gd name="T10" fmla="*/ 1 w 15"/>
                  <a:gd name="T11" fmla="*/ 2 h 4"/>
                  <a:gd name="T12" fmla="*/ 0 w 15"/>
                  <a:gd name="T13" fmla="*/ 2 h 4"/>
                  <a:gd name="T14" fmla="*/ 1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15" y="2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Freeform 117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Freeform 118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Freeform 119"/>
              <p:cNvSpPr>
                <a:spLocks/>
              </p:cNvSpPr>
              <p:nvPr/>
            </p:nvSpPr>
            <p:spPr bwMode="auto">
              <a:xfrm>
                <a:off x="1308100" y="6275388"/>
                <a:ext cx="134938" cy="26988"/>
              </a:xfrm>
              <a:custGeom>
                <a:avLst/>
                <a:gdLst>
                  <a:gd name="T0" fmla="*/ 0 w 20"/>
                  <a:gd name="T1" fmla="*/ 2 h 4"/>
                  <a:gd name="T2" fmla="*/ 18 w 20"/>
                  <a:gd name="T3" fmla="*/ 1 h 4"/>
                  <a:gd name="T4" fmla="*/ 20 w 20"/>
                  <a:gd name="T5" fmla="*/ 2 h 4"/>
                  <a:gd name="T6" fmla="*/ 18 w 20"/>
                  <a:gd name="T7" fmla="*/ 4 h 4"/>
                  <a:gd name="T8" fmla="*/ 18 w 20"/>
                  <a:gd name="T9" fmla="*/ 4 h 4"/>
                  <a:gd name="T10" fmla="*/ 0 w 20"/>
                  <a:gd name="T11" fmla="*/ 3 h 4"/>
                  <a:gd name="T12" fmla="*/ 0 w 20"/>
                  <a:gd name="T13" fmla="*/ 2 h 4"/>
                  <a:gd name="T14" fmla="*/ 0 w 2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Freeform 148"/>
              <p:cNvSpPr>
                <a:spLocks/>
              </p:cNvSpPr>
              <p:nvPr/>
            </p:nvSpPr>
            <p:spPr bwMode="auto">
              <a:xfrm>
                <a:off x="1106488" y="6016626"/>
                <a:ext cx="155575" cy="258763"/>
              </a:xfrm>
              <a:custGeom>
                <a:avLst/>
                <a:gdLst>
                  <a:gd name="T0" fmla="*/ 3 w 23"/>
                  <a:gd name="T1" fmla="*/ 0 h 38"/>
                  <a:gd name="T2" fmla="*/ 23 w 23"/>
                  <a:gd name="T3" fmla="*/ 38 h 38"/>
                  <a:gd name="T4" fmla="*/ 3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3" y="0"/>
                    </a:moveTo>
                    <a:cubicBezTo>
                      <a:pt x="3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3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Freeform 149"/>
              <p:cNvSpPr>
                <a:spLocks/>
              </p:cNvSpPr>
              <p:nvPr/>
            </p:nvSpPr>
            <p:spPr bwMode="auto">
              <a:xfrm>
                <a:off x="971550" y="6159501"/>
                <a:ext cx="282575" cy="223838"/>
              </a:xfrm>
              <a:custGeom>
                <a:avLst/>
                <a:gdLst>
                  <a:gd name="T0" fmla="*/ 0 w 42"/>
                  <a:gd name="T1" fmla="*/ 14 h 33"/>
                  <a:gd name="T2" fmla="*/ 42 w 42"/>
                  <a:gd name="T3" fmla="*/ 16 h 33"/>
                  <a:gd name="T4" fmla="*/ 0 w 42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4"/>
                    </a:moveTo>
                    <a:cubicBezTo>
                      <a:pt x="0" y="14"/>
                      <a:pt x="20" y="0"/>
                      <a:pt x="42" y="16"/>
                    </a:cubicBezTo>
                    <a:cubicBezTo>
                      <a:pt x="42" y="16"/>
                      <a:pt x="26" y="33"/>
                      <a:pt x="0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Freeform 150"/>
              <p:cNvSpPr>
                <a:spLocks/>
              </p:cNvSpPr>
              <p:nvPr/>
            </p:nvSpPr>
            <p:spPr bwMode="auto">
              <a:xfrm>
                <a:off x="1065213" y="626745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Freeform 151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Freeform 152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Freeform 153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2 w 10"/>
                  <a:gd name="T3" fmla="*/ 3 h 21"/>
                  <a:gd name="T4" fmla="*/ 6 w 10"/>
                  <a:gd name="T5" fmla="*/ 10 h 21"/>
                  <a:gd name="T6" fmla="*/ 9 w 10"/>
                  <a:gd name="T7" fmla="*/ 18 h 21"/>
                  <a:gd name="T8" fmla="*/ 10 w 10"/>
                  <a:gd name="T9" fmla="*/ 21 h 21"/>
                  <a:gd name="T10" fmla="*/ 8 w 10"/>
                  <a:gd name="T11" fmla="*/ 18 h 21"/>
                  <a:gd name="T12" fmla="*/ 4 w 10"/>
                  <a:gd name="T13" fmla="*/ 11 h 21"/>
                  <a:gd name="T14" fmla="*/ 1 w 10"/>
                  <a:gd name="T15" fmla="*/ 4 h 21"/>
                  <a:gd name="T16" fmla="*/ 0 w 1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3" y="5"/>
                      <a:pt x="4" y="8"/>
                      <a:pt x="6" y="10"/>
                    </a:cubicBezTo>
                    <a:cubicBezTo>
                      <a:pt x="7" y="13"/>
                      <a:pt x="8" y="16"/>
                      <a:pt x="9" y="18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9" y="20"/>
                      <a:pt x="8" y="18"/>
                    </a:cubicBezTo>
                    <a:cubicBezTo>
                      <a:pt x="7" y="16"/>
                      <a:pt x="6" y="14"/>
                      <a:pt x="4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Freeform 154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Freeform 155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Freeform 156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26"/>
                  <a:gd name="T1" fmla="*/ 0 h 2"/>
                  <a:gd name="T2" fmla="*/ 4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4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Freeform 157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Freeform 158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Freeform 159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15"/>
                  <a:gd name="T1" fmla="*/ 21 h 21"/>
                  <a:gd name="T2" fmla="*/ 2 w 15"/>
                  <a:gd name="T3" fmla="*/ 18 h 21"/>
                  <a:gd name="T4" fmla="*/ 7 w 15"/>
                  <a:gd name="T5" fmla="*/ 10 h 21"/>
                  <a:gd name="T6" fmla="*/ 12 w 15"/>
                  <a:gd name="T7" fmla="*/ 3 h 21"/>
                  <a:gd name="T8" fmla="*/ 15 w 15"/>
                  <a:gd name="T9" fmla="*/ 0 h 21"/>
                  <a:gd name="T10" fmla="*/ 13 w 15"/>
                  <a:gd name="T11" fmla="*/ 4 h 21"/>
                  <a:gd name="T12" fmla="*/ 8 w 15"/>
                  <a:gd name="T13" fmla="*/ 11 h 21"/>
                  <a:gd name="T14" fmla="*/ 3 w 15"/>
                  <a:gd name="T15" fmla="*/ 18 h 21"/>
                  <a:gd name="T16" fmla="*/ 0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7" y="10"/>
                    </a:cubicBezTo>
                    <a:cubicBezTo>
                      <a:pt x="8" y="8"/>
                      <a:pt x="10" y="5"/>
                      <a:pt x="12" y="3"/>
                    </a:cubicBezTo>
                    <a:cubicBezTo>
                      <a:pt x="13" y="1"/>
                      <a:pt x="15" y="0"/>
                      <a:pt x="15" y="0"/>
                    </a:cubicBezTo>
                    <a:cubicBezTo>
                      <a:pt x="15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7" y="14"/>
                      <a:pt x="5" y="17"/>
                      <a:pt x="3" y="18"/>
                    </a:cubicBezTo>
                    <a:cubicBezTo>
                      <a:pt x="2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Freeform 233"/>
              <p:cNvSpPr>
                <a:spLocks/>
              </p:cNvSpPr>
              <p:nvPr/>
            </p:nvSpPr>
            <p:spPr bwMode="auto">
              <a:xfrm>
                <a:off x="1247775" y="5318125"/>
                <a:ext cx="149225" cy="698500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5 w 22"/>
                  <a:gd name="T5" fmla="*/ 0 h 103"/>
                  <a:gd name="T6" fmla="*/ 0 w 22"/>
                  <a:gd name="T7" fmla="*/ 7 h 103"/>
                  <a:gd name="T8" fmla="*/ 1 w 22"/>
                  <a:gd name="T9" fmla="*/ 43 h 103"/>
                  <a:gd name="T10" fmla="*/ 2 w 22"/>
                  <a:gd name="T11" fmla="*/ 51 h 103"/>
                  <a:gd name="T12" fmla="*/ 1 w 22"/>
                  <a:gd name="T13" fmla="*/ 59 h 103"/>
                  <a:gd name="T14" fmla="*/ 1 w 22"/>
                  <a:gd name="T15" fmla="*/ 59 h 103"/>
                  <a:gd name="T16" fmla="*/ 0 w 22"/>
                  <a:gd name="T17" fmla="*/ 96 h 103"/>
                  <a:gd name="T18" fmla="*/ 5 w 22"/>
                  <a:gd name="T19" fmla="*/ 103 h 103"/>
                  <a:gd name="T20" fmla="*/ 17 w 22"/>
                  <a:gd name="T21" fmla="*/ 103 h 103"/>
                  <a:gd name="T22" fmla="*/ 22 w 22"/>
                  <a:gd name="T23" fmla="*/ 96 h 103"/>
                  <a:gd name="T24" fmla="*/ 22 w 22"/>
                  <a:gd name="T25" fmla="*/ 94 h 103"/>
                  <a:gd name="T26" fmla="*/ 6 w 22"/>
                  <a:gd name="T27" fmla="*/ 92 h 103"/>
                  <a:gd name="T28" fmla="*/ 5 w 22"/>
                  <a:gd name="T29" fmla="*/ 92 h 103"/>
                  <a:gd name="T30" fmla="*/ 6 w 22"/>
                  <a:gd name="T31" fmla="*/ 91 h 103"/>
                  <a:gd name="T32" fmla="*/ 22 w 22"/>
                  <a:gd name="T33" fmla="*/ 90 h 103"/>
                  <a:gd name="T34" fmla="*/ 21 w 22"/>
                  <a:gd name="T35" fmla="*/ 83 h 103"/>
                  <a:gd name="T36" fmla="*/ 11 w 22"/>
                  <a:gd name="T37" fmla="*/ 82 h 103"/>
                  <a:gd name="T38" fmla="*/ 11 w 22"/>
                  <a:gd name="T39" fmla="*/ 81 h 103"/>
                  <a:gd name="T40" fmla="*/ 11 w 22"/>
                  <a:gd name="T41" fmla="*/ 80 h 103"/>
                  <a:gd name="T42" fmla="*/ 21 w 22"/>
                  <a:gd name="T43" fmla="*/ 79 h 103"/>
                  <a:gd name="T44" fmla="*/ 20 w 22"/>
                  <a:gd name="T45" fmla="*/ 58 h 103"/>
                  <a:gd name="T46" fmla="*/ 19 w 22"/>
                  <a:gd name="T47" fmla="*/ 52 h 103"/>
                  <a:gd name="T48" fmla="*/ 20 w 22"/>
                  <a:gd name="T49" fmla="*/ 45 h 103"/>
                  <a:gd name="T50" fmla="*/ 22 w 22"/>
                  <a:gd name="T51" fmla="*/ 7 h 103"/>
                  <a:gd name="T52" fmla="*/ 17 w 22"/>
                  <a:gd name="T5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2"/>
                      <a:pt x="11" y="81"/>
                      <a:pt x="11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4"/>
                      <a:pt x="19" y="52"/>
                    </a:cubicBezTo>
                    <a:cubicBezTo>
                      <a:pt x="19" y="49"/>
                      <a:pt x="19" y="47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Freeform 234"/>
              <p:cNvSpPr>
                <a:spLocks/>
              </p:cNvSpPr>
              <p:nvPr/>
            </p:nvSpPr>
            <p:spPr bwMode="auto">
              <a:xfrm>
                <a:off x="1322388" y="5853113"/>
                <a:ext cx="66675" cy="28575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Freeform 235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Freeform 236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Freeform 237"/>
              <p:cNvSpPr>
                <a:spLocks noEditPoints="1"/>
              </p:cNvSpPr>
              <p:nvPr/>
            </p:nvSpPr>
            <p:spPr bwMode="auto">
              <a:xfrm>
                <a:off x="1127125" y="6016625"/>
                <a:ext cx="127000" cy="312737"/>
              </a:xfrm>
              <a:custGeom>
                <a:avLst/>
                <a:gdLst>
                  <a:gd name="T0" fmla="*/ 19 w 19"/>
                  <a:gd name="T1" fmla="*/ 44 h 46"/>
                  <a:gd name="T2" fmla="*/ 19 w 19"/>
                  <a:gd name="T3" fmla="*/ 44 h 46"/>
                  <a:gd name="T4" fmla="*/ 19 w 19"/>
                  <a:gd name="T5" fmla="*/ 46 h 46"/>
                  <a:gd name="T6" fmla="*/ 19 w 19"/>
                  <a:gd name="T7" fmla="*/ 44 h 46"/>
                  <a:gd name="T8" fmla="*/ 0 w 19"/>
                  <a:gd name="T9" fmla="*/ 0 h 46"/>
                  <a:gd name="T10" fmla="*/ 0 w 19"/>
                  <a:gd name="T11" fmla="*/ 0 h 46"/>
                  <a:gd name="T12" fmla="*/ 0 w 19"/>
                  <a:gd name="T13" fmla="*/ 0 h 46"/>
                  <a:gd name="T14" fmla="*/ 0 w 19"/>
                  <a:gd name="T15" fmla="*/ 0 h 46"/>
                  <a:gd name="T16" fmla="*/ 0 w 19"/>
                  <a:gd name="T17" fmla="*/ 0 h 46"/>
                  <a:gd name="T18" fmla="*/ 0 w 1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46">
                    <a:moveTo>
                      <a:pt x="19" y="44"/>
                    </a:move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4"/>
                      <a:pt x="19" y="44"/>
                      <a:pt x="19" y="4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Freeform 238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5 w 22"/>
                  <a:gd name="T5" fmla="*/ 0 h 102"/>
                  <a:gd name="T6" fmla="*/ 0 w 22"/>
                  <a:gd name="T7" fmla="*/ 6 h 102"/>
                  <a:gd name="T8" fmla="*/ 1 w 22"/>
                  <a:gd name="T9" fmla="*/ 22 h 102"/>
                  <a:gd name="T10" fmla="*/ 2 w 22"/>
                  <a:gd name="T11" fmla="*/ 35 h 102"/>
                  <a:gd name="T12" fmla="*/ 1 w 22"/>
                  <a:gd name="T13" fmla="*/ 41 h 102"/>
                  <a:gd name="T14" fmla="*/ 1 w 22"/>
                  <a:gd name="T15" fmla="*/ 43 h 102"/>
                  <a:gd name="T16" fmla="*/ 2 w 22"/>
                  <a:gd name="T17" fmla="*/ 51 h 102"/>
                  <a:gd name="T18" fmla="*/ 1 w 22"/>
                  <a:gd name="T19" fmla="*/ 58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  <a:gd name="T26" fmla="*/ 17 w 22"/>
                  <a:gd name="T27" fmla="*/ 102 h 102"/>
                  <a:gd name="T28" fmla="*/ 22 w 22"/>
                  <a:gd name="T29" fmla="*/ 95 h 102"/>
                  <a:gd name="T30" fmla="*/ 20 w 22"/>
                  <a:gd name="T31" fmla="*/ 58 h 102"/>
                  <a:gd name="T32" fmla="*/ 19 w 22"/>
                  <a:gd name="T33" fmla="*/ 51 h 102"/>
                  <a:gd name="T34" fmla="*/ 20 w 22"/>
                  <a:gd name="T35" fmla="*/ 44 h 102"/>
                  <a:gd name="T36" fmla="*/ 20 w 22"/>
                  <a:gd name="T37" fmla="*/ 39 h 102"/>
                  <a:gd name="T38" fmla="*/ 9 w 22"/>
                  <a:gd name="T39" fmla="*/ 38 h 102"/>
                  <a:gd name="T40" fmla="*/ 9 w 22"/>
                  <a:gd name="T41" fmla="*/ 37 h 102"/>
                  <a:gd name="T42" fmla="*/ 9 w 22"/>
                  <a:gd name="T43" fmla="*/ 37 h 102"/>
                  <a:gd name="T44" fmla="*/ 20 w 22"/>
                  <a:gd name="T45" fmla="*/ 36 h 102"/>
                  <a:gd name="T46" fmla="*/ 21 w 22"/>
                  <a:gd name="T47" fmla="*/ 28 h 102"/>
                  <a:gd name="T48" fmla="*/ 15 w 22"/>
                  <a:gd name="T49" fmla="*/ 27 h 102"/>
                  <a:gd name="T50" fmla="*/ 14 w 22"/>
                  <a:gd name="T51" fmla="*/ 27 h 102"/>
                  <a:gd name="T52" fmla="*/ 15 w 22"/>
                  <a:gd name="T53" fmla="*/ 26 h 102"/>
                  <a:gd name="T54" fmla="*/ 21 w 22"/>
                  <a:gd name="T55" fmla="*/ 25 h 102"/>
                  <a:gd name="T56" fmla="*/ 22 w 22"/>
                  <a:gd name="T57" fmla="*/ 6 h 102"/>
                  <a:gd name="T58" fmla="*/ 17 w 22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6"/>
                      <a:pt x="2" y="30"/>
                      <a:pt x="2" y="35"/>
                    </a:cubicBezTo>
                    <a:cubicBezTo>
                      <a:pt x="2" y="36"/>
                      <a:pt x="2" y="38"/>
                      <a:pt x="1" y="4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3"/>
                      <a:pt x="19" y="51"/>
                    </a:cubicBezTo>
                    <a:cubicBezTo>
                      <a:pt x="19" y="49"/>
                      <a:pt x="19" y="47"/>
                      <a:pt x="20" y="44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Freeform 239"/>
              <p:cNvSpPr>
                <a:spLocks/>
              </p:cNvSpPr>
              <p:nvPr/>
            </p:nvSpPr>
            <p:spPr bwMode="auto">
              <a:xfrm>
                <a:off x="1343025" y="6207125"/>
                <a:ext cx="46038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2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Freeform 240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Freeform 241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Freeform 242"/>
              <p:cNvSpPr>
                <a:spLocks noEditPoints="1"/>
              </p:cNvSpPr>
              <p:nvPr/>
            </p:nvSpPr>
            <p:spPr bwMode="auto">
              <a:xfrm>
                <a:off x="1073150" y="6424613"/>
                <a:ext cx="120650" cy="60325"/>
              </a:xfrm>
              <a:custGeom>
                <a:avLst/>
                <a:gdLst>
                  <a:gd name="T0" fmla="*/ 0 w 18"/>
                  <a:gd name="T1" fmla="*/ 9 h 9"/>
                  <a:gd name="T2" fmla="*/ 0 w 18"/>
                  <a:gd name="T3" fmla="*/ 9 h 9"/>
                  <a:gd name="T4" fmla="*/ 0 w 18"/>
                  <a:gd name="T5" fmla="*/ 9 h 9"/>
                  <a:gd name="T6" fmla="*/ 0 w 18"/>
                  <a:gd name="T7" fmla="*/ 9 h 9"/>
                  <a:gd name="T8" fmla="*/ 0 w 18"/>
                  <a:gd name="T9" fmla="*/ 9 h 9"/>
                  <a:gd name="T10" fmla="*/ 0 w 18"/>
                  <a:gd name="T11" fmla="*/ 9 h 9"/>
                  <a:gd name="T12" fmla="*/ 0 w 18"/>
                  <a:gd name="T13" fmla="*/ 9 h 9"/>
                  <a:gd name="T14" fmla="*/ 0 w 18"/>
                  <a:gd name="T15" fmla="*/ 9 h 9"/>
                  <a:gd name="T16" fmla="*/ 0 w 18"/>
                  <a:gd name="T17" fmla="*/ 9 h 9"/>
                  <a:gd name="T18" fmla="*/ 5 w 18"/>
                  <a:gd name="T19" fmla="*/ 8 h 9"/>
                  <a:gd name="T20" fmla="*/ 5 w 18"/>
                  <a:gd name="T21" fmla="*/ 8 h 9"/>
                  <a:gd name="T22" fmla="*/ 5 w 18"/>
                  <a:gd name="T23" fmla="*/ 8 h 9"/>
                  <a:gd name="T24" fmla="*/ 5 w 18"/>
                  <a:gd name="T25" fmla="*/ 8 h 9"/>
                  <a:gd name="T26" fmla="*/ 5 w 18"/>
                  <a:gd name="T27" fmla="*/ 8 h 9"/>
                  <a:gd name="T28" fmla="*/ 5 w 18"/>
                  <a:gd name="T29" fmla="*/ 8 h 9"/>
                  <a:gd name="T30" fmla="*/ 5 w 18"/>
                  <a:gd name="T31" fmla="*/ 8 h 9"/>
                  <a:gd name="T32" fmla="*/ 5 w 18"/>
                  <a:gd name="T33" fmla="*/ 8 h 9"/>
                  <a:gd name="T34" fmla="*/ 5 w 18"/>
                  <a:gd name="T35" fmla="*/ 8 h 9"/>
                  <a:gd name="T36" fmla="*/ 5 w 18"/>
                  <a:gd name="T37" fmla="*/ 7 h 9"/>
                  <a:gd name="T38" fmla="*/ 5 w 18"/>
                  <a:gd name="T39" fmla="*/ 7 h 9"/>
                  <a:gd name="T40" fmla="*/ 5 w 18"/>
                  <a:gd name="T41" fmla="*/ 7 h 9"/>
                  <a:gd name="T42" fmla="*/ 5 w 18"/>
                  <a:gd name="T43" fmla="*/ 7 h 9"/>
                  <a:gd name="T44" fmla="*/ 5 w 18"/>
                  <a:gd name="T45" fmla="*/ 7 h 9"/>
                  <a:gd name="T46" fmla="*/ 5 w 18"/>
                  <a:gd name="T47" fmla="*/ 7 h 9"/>
                  <a:gd name="T48" fmla="*/ 18 w 18"/>
                  <a:gd name="T49" fmla="*/ 0 h 9"/>
                  <a:gd name="T50" fmla="*/ 5 w 18"/>
                  <a:gd name="T51" fmla="*/ 7 h 9"/>
                  <a:gd name="T52" fmla="*/ 18 w 18"/>
                  <a:gd name="T53" fmla="*/ 0 h 9"/>
                  <a:gd name="T54" fmla="*/ 18 w 18"/>
                  <a:gd name="T55" fmla="*/ 0 h 9"/>
                  <a:gd name="T56" fmla="*/ 18 w 18"/>
                  <a:gd name="T57" fmla="*/ 0 h 9"/>
                  <a:gd name="T58" fmla="*/ 18 w 18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18" y="0"/>
                    </a:moveTo>
                    <a:cubicBezTo>
                      <a:pt x="15" y="3"/>
                      <a:pt x="11" y="5"/>
                      <a:pt x="5" y="7"/>
                    </a:cubicBezTo>
                    <a:cubicBezTo>
                      <a:pt x="11" y="5"/>
                      <a:pt x="15" y="3"/>
                      <a:pt x="18" y="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Freeform 243"/>
              <p:cNvSpPr>
                <a:spLocks noEditPoints="1"/>
              </p:cNvSpPr>
              <p:nvPr/>
            </p:nvSpPr>
            <p:spPr bwMode="auto">
              <a:xfrm>
                <a:off x="1112838" y="6016625"/>
                <a:ext cx="149225" cy="258762"/>
              </a:xfrm>
              <a:custGeom>
                <a:avLst/>
                <a:gdLst>
                  <a:gd name="T0" fmla="*/ 7 w 22"/>
                  <a:gd name="T1" fmla="*/ 8 h 38"/>
                  <a:gd name="T2" fmla="*/ 7 w 22"/>
                  <a:gd name="T3" fmla="*/ 8 h 38"/>
                  <a:gd name="T4" fmla="*/ 7 w 22"/>
                  <a:gd name="T5" fmla="*/ 8 h 38"/>
                  <a:gd name="T6" fmla="*/ 9 w 22"/>
                  <a:gd name="T7" fmla="*/ 11 h 38"/>
                  <a:gd name="T8" fmla="*/ 13 w 22"/>
                  <a:gd name="T9" fmla="*/ 18 h 38"/>
                  <a:gd name="T10" fmla="*/ 16 w 22"/>
                  <a:gd name="T11" fmla="*/ 26 h 38"/>
                  <a:gd name="T12" fmla="*/ 17 w 22"/>
                  <a:gd name="T13" fmla="*/ 29 h 38"/>
                  <a:gd name="T14" fmla="*/ 17 w 22"/>
                  <a:gd name="T15" fmla="*/ 29 h 38"/>
                  <a:gd name="T16" fmla="*/ 15 w 22"/>
                  <a:gd name="T17" fmla="*/ 26 h 38"/>
                  <a:gd name="T18" fmla="*/ 11 w 22"/>
                  <a:gd name="T19" fmla="*/ 19 h 38"/>
                  <a:gd name="T20" fmla="*/ 8 w 22"/>
                  <a:gd name="T21" fmla="*/ 12 h 38"/>
                  <a:gd name="T22" fmla="*/ 7 w 22"/>
                  <a:gd name="T23" fmla="*/ 8 h 38"/>
                  <a:gd name="T24" fmla="*/ 2 w 22"/>
                  <a:gd name="T25" fmla="*/ 0 h 38"/>
                  <a:gd name="T26" fmla="*/ 2 w 22"/>
                  <a:gd name="T27" fmla="*/ 0 h 38"/>
                  <a:gd name="T28" fmla="*/ 2 w 22"/>
                  <a:gd name="T29" fmla="*/ 0 h 38"/>
                  <a:gd name="T30" fmla="*/ 2 w 22"/>
                  <a:gd name="T31" fmla="*/ 0 h 38"/>
                  <a:gd name="T32" fmla="*/ 2 w 22"/>
                  <a:gd name="T33" fmla="*/ 0 h 38"/>
                  <a:gd name="T34" fmla="*/ 2 w 22"/>
                  <a:gd name="T35" fmla="*/ 0 h 38"/>
                  <a:gd name="T36" fmla="*/ 12 w 22"/>
                  <a:gd name="T37" fmla="*/ 32 h 38"/>
                  <a:gd name="T38" fmla="*/ 21 w 22"/>
                  <a:gd name="T39" fmla="*/ 37 h 38"/>
                  <a:gd name="T40" fmla="*/ 22 w 22"/>
                  <a:gd name="T41" fmla="*/ 37 h 38"/>
                  <a:gd name="T42" fmla="*/ 22 w 22"/>
                  <a:gd name="T43" fmla="*/ 38 h 38"/>
                  <a:gd name="T44" fmla="*/ 21 w 22"/>
                  <a:gd name="T45" fmla="*/ 25 h 38"/>
                  <a:gd name="T46" fmla="*/ 21 w 22"/>
                  <a:gd name="T47" fmla="*/ 26 h 38"/>
                  <a:gd name="T48" fmla="*/ 2 w 22"/>
                  <a:gd name="T49" fmla="*/ 0 h 38"/>
                  <a:gd name="T50" fmla="*/ 2 w 22"/>
                  <a:gd name="T5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3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9" y="11"/>
                    </a:cubicBezTo>
                    <a:cubicBezTo>
                      <a:pt x="10" y="13"/>
                      <a:pt x="11" y="16"/>
                      <a:pt x="13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6" y="28"/>
                      <a:pt x="15" y="26"/>
                    </a:cubicBezTo>
                    <a:cubicBezTo>
                      <a:pt x="14" y="24"/>
                      <a:pt x="13" y="22"/>
                      <a:pt x="11" y="19"/>
                    </a:cubicBezTo>
                    <a:cubicBezTo>
                      <a:pt x="10" y="16"/>
                      <a:pt x="9" y="14"/>
                      <a:pt x="8" y="12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5" y="33"/>
                      <a:pt x="18" y="35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2" y="33"/>
                      <a:pt x="21" y="29"/>
                      <a:pt x="21" y="25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6" y="5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Freeform 244"/>
              <p:cNvSpPr>
                <a:spLocks noEditPoints="1"/>
              </p:cNvSpPr>
              <p:nvPr/>
            </p:nvSpPr>
            <p:spPr bwMode="auto">
              <a:xfrm>
                <a:off x="971550" y="6213475"/>
                <a:ext cx="282575" cy="101600"/>
              </a:xfrm>
              <a:custGeom>
                <a:avLst/>
                <a:gdLst>
                  <a:gd name="T0" fmla="*/ 10 w 42"/>
                  <a:gd name="T1" fmla="*/ 6 h 15"/>
                  <a:gd name="T2" fmla="*/ 10 w 42"/>
                  <a:gd name="T3" fmla="*/ 6 h 15"/>
                  <a:gd name="T4" fmla="*/ 14 w 42"/>
                  <a:gd name="T5" fmla="*/ 6 h 15"/>
                  <a:gd name="T6" fmla="*/ 23 w 42"/>
                  <a:gd name="T7" fmla="*/ 6 h 15"/>
                  <a:gd name="T8" fmla="*/ 32 w 42"/>
                  <a:gd name="T9" fmla="*/ 7 h 15"/>
                  <a:gd name="T10" fmla="*/ 36 w 42"/>
                  <a:gd name="T11" fmla="*/ 8 h 15"/>
                  <a:gd name="T12" fmla="*/ 36 w 42"/>
                  <a:gd name="T13" fmla="*/ 8 h 15"/>
                  <a:gd name="T14" fmla="*/ 32 w 42"/>
                  <a:gd name="T15" fmla="*/ 8 h 15"/>
                  <a:gd name="T16" fmla="*/ 32 w 42"/>
                  <a:gd name="T17" fmla="*/ 8 h 15"/>
                  <a:gd name="T18" fmla="*/ 31 w 42"/>
                  <a:gd name="T19" fmla="*/ 8 h 15"/>
                  <a:gd name="T20" fmla="*/ 23 w 42"/>
                  <a:gd name="T21" fmla="*/ 8 h 15"/>
                  <a:gd name="T22" fmla="*/ 14 w 42"/>
                  <a:gd name="T23" fmla="*/ 7 h 15"/>
                  <a:gd name="T24" fmla="*/ 10 w 42"/>
                  <a:gd name="T25" fmla="*/ 6 h 15"/>
                  <a:gd name="T26" fmla="*/ 10 w 42"/>
                  <a:gd name="T27" fmla="*/ 6 h 15"/>
                  <a:gd name="T28" fmla="*/ 19 w 42"/>
                  <a:gd name="T29" fmla="*/ 0 h 15"/>
                  <a:gd name="T30" fmla="*/ 0 w 42"/>
                  <a:gd name="T31" fmla="*/ 6 h 15"/>
                  <a:gd name="T32" fmla="*/ 0 w 42"/>
                  <a:gd name="T33" fmla="*/ 6 h 15"/>
                  <a:gd name="T34" fmla="*/ 24 w 42"/>
                  <a:gd name="T35" fmla="*/ 15 h 15"/>
                  <a:gd name="T36" fmla="*/ 31 w 42"/>
                  <a:gd name="T37" fmla="*/ 14 h 15"/>
                  <a:gd name="T38" fmla="*/ 42 w 42"/>
                  <a:gd name="T39" fmla="*/ 8 h 15"/>
                  <a:gd name="T40" fmla="*/ 33 w 42"/>
                  <a:gd name="T41" fmla="*/ 3 h 15"/>
                  <a:gd name="T42" fmla="*/ 33 w 42"/>
                  <a:gd name="T43" fmla="*/ 3 h 15"/>
                  <a:gd name="T44" fmla="*/ 19 w 42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4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13"/>
                      <a:pt x="18" y="15"/>
                      <a:pt x="24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4" y="12"/>
                      <a:pt x="38" y="10"/>
                      <a:pt x="42" y="8"/>
                    </a:cubicBezTo>
                    <a:cubicBezTo>
                      <a:pt x="39" y="6"/>
                      <a:pt x="36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Freeform 245"/>
              <p:cNvSpPr>
                <a:spLocks noEditPoints="1"/>
              </p:cNvSpPr>
              <p:nvPr/>
            </p:nvSpPr>
            <p:spPr bwMode="auto">
              <a:xfrm>
                <a:off x="1065213" y="6267450"/>
                <a:ext cx="196850" cy="217487"/>
              </a:xfrm>
              <a:custGeom>
                <a:avLst/>
                <a:gdLst>
                  <a:gd name="T0" fmla="*/ 10 w 29"/>
                  <a:gd name="T1" fmla="*/ 26 h 32"/>
                  <a:gd name="T2" fmla="*/ 12 w 29"/>
                  <a:gd name="T3" fmla="*/ 23 h 32"/>
                  <a:gd name="T4" fmla="*/ 17 w 29"/>
                  <a:gd name="T5" fmla="*/ 15 h 32"/>
                  <a:gd name="T6" fmla="*/ 22 w 29"/>
                  <a:gd name="T7" fmla="*/ 8 h 32"/>
                  <a:gd name="T8" fmla="*/ 25 w 29"/>
                  <a:gd name="T9" fmla="*/ 5 h 32"/>
                  <a:gd name="T10" fmla="*/ 25 w 29"/>
                  <a:gd name="T11" fmla="*/ 5 h 32"/>
                  <a:gd name="T12" fmla="*/ 23 w 29"/>
                  <a:gd name="T13" fmla="*/ 9 h 32"/>
                  <a:gd name="T14" fmla="*/ 18 w 29"/>
                  <a:gd name="T15" fmla="*/ 16 h 32"/>
                  <a:gd name="T16" fmla="*/ 13 w 29"/>
                  <a:gd name="T17" fmla="*/ 23 h 32"/>
                  <a:gd name="T18" fmla="*/ 10 w 29"/>
                  <a:gd name="T19" fmla="*/ 26 h 32"/>
                  <a:gd name="T20" fmla="*/ 10 w 29"/>
                  <a:gd name="T21" fmla="*/ 26 h 32"/>
                  <a:gd name="T22" fmla="*/ 10 w 29"/>
                  <a:gd name="T23" fmla="*/ 26 h 32"/>
                  <a:gd name="T24" fmla="*/ 29 w 29"/>
                  <a:gd name="T25" fmla="*/ 0 h 32"/>
                  <a:gd name="T26" fmla="*/ 28 w 29"/>
                  <a:gd name="T27" fmla="*/ 0 h 32"/>
                  <a:gd name="T28" fmla="*/ 17 w 29"/>
                  <a:gd name="T29" fmla="*/ 6 h 32"/>
                  <a:gd name="T30" fmla="*/ 17 w 29"/>
                  <a:gd name="T31" fmla="*/ 6 h 32"/>
                  <a:gd name="T32" fmla="*/ 1 w 29"/>
                  <a:gd name="T33" fmla="*/ 32 h 32"/>
                  <a:gd name="T34" fmla="*/ 1 w 29"/>
                  <a:gd name="T35" fmla="*/ 32 h 32"/>
                  <a:gd name="T36" fmla="*/ 1 w 29"/>
                  <a:gd name="T37" fmla="*/ 32 h 32"/>
                  <a:gd name="T38" fmla="*/ 1 w 29"/>
                  <a:gd name="T39" fmla="*/ 32 h 32"/>
                  <a:gd name="T40" fmla="*/ 1 w 29"/>
                  <a:gd name="T41" fmla="*/ 32 h 32"/>
                  <a:gd name="T42" fmla="*/ 1 w 29"/>
                  <a:gd name="T43" fmla="*/ 32 h 32"/>
                  <a:gd name="T44" fmla="*/ 1 w 29"/>
                  <a:gd name="T45" fmla="*/ 32 h 32"/>
                  <a:gd name="T46" fmla="*/ 6 w 29"/>
                  <a:gd name="T47" fmla="*/ 31 h 32"/>
                  <a:gd name="T48" fmla="*/ 6 w 29"/>
                  <a:gd name="T49" fmla="*/ 31 h 32"/>
                  <a:gd name="T50" fmla="*/ 6 w 29"/>
                  <a:gd name="T51" fmla="*/ 31 h 32"/>
                  <a:gd name="T52" fmla="*/ 6 w 29"/>
                  <a:gd name="T53" fmla="*/ 31 h 32"/>
                  <a:gd name="T54" fmla="*/ 6 w 29"/>
                  <a:gd name="T55" fmla="*/ 31 h 32"/>
                  <a:gd name="T56" fmla="*/ 6 w 29"/>
                  <a:gd name="T57" fmla="*/ 31 h 32"/>
                  <a:gd name="T58" fmla="*/ 6 w 29"/>
                  <a:gd name="T59" fmla="*/ 30 h 32"/>
                  <a:gd name="T60" fmla="*/ 6 w 29"/>
                  <a:gd name="T61" fmla="*/ 30 h 32"/>
                  <a:gd name="T62" fmla="*/ 6 w 29"/>
                  <a:gd name="T63" fmla="*/ 30 h 32"/>
                  <a:gd name="T64" fmla="*/ 6 w 29"/>
                  <a:gd name="T65" fmla="*/ 30 h 32"/>
                  <a:gd name="T66" fmla="*/ 6 w 29"/>
                  <a:gd name="T67" fmla="*/ 30 h 32"/>
                  <a:gd name="T68" fmla="*/ 19 w 29"/>
                  <a:gd name="T69" fmla="*/ 23 h 32"/>
                  <a:gd name="T70" fmla="*/ 19 w 29"/>
                  <a:gd name="T71" fmla="*/ 23 h 32"/>
                  <a:gd name="T72" fmla="*/ 19 w 29"/>
                  <a:gd name="T73" fmla="*/ 23 h 32"/>
                  <a:gd name="T74" fmla="*/ 28 w 29"/>
                  <a:gd name="T75" fmla="*/ 6 h 32"/>
                  <a:gd name="T76" fmla="*/ 28 w 29"/>
                  <a:gd name="T77" fmla="*/ 7 h 32"/>
                  <a:gd name="T78" fmla="*/ 28 w 29"/>
                  <a:gd name="T79" fmla="*/ 7 h 32"/>
                  <a:gd name="T80" fmla="*/ 28 w 29"/>
                  <a:gd name="T81" fmla="*/ 7 h 32"/>
                  <a:gd name="T82" fmla="*/ 29 w 29"/>
                  <a:gd name="T83" fmla="*/ 1 h 32"/>
                  <a:gd name="T84" fmla="*/ 29 w 29"/>
                  <a:gd name="T8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32">
                    <a:moveTo>
                      <a:pt x="10" y="26"/>
                    </a:moveTo>
                    <a:cubicBezTo>
                      <a:pt x="10" y="26"/>
                      <a:pt x="11" y="25"/>
                      <a:pt x="12" y="23"/>
                    </a:cubicBezTo>
                    <a:cubicBezTo>
                      <a:pt x="13" y="21"/>
                      <a:pt x="15" y="18"/>
                      <a:pt x="17" y="15"/>
                    </a:cubicBezTo>
                    <a:cubicBezTo>
                      <a:pt x="18" y="13"/>
                      <a:pt x="20" y="10"/>
                      <a:pt x="22" y="8"/>
                    </a:cubicBezTo>
                    <a:cubicBezTo>
                      <a:pt x="23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7"/>
                      <a:pt x="23" y="9"/>
                    </a:cubicBezTo>
                    <a:cubicBezTo>
                      <a:pt x="22" y="11"/>
                      <a:pt x="20" y="14"/>
                      <a:pt x="18" y="16"/>
                    </a:cubicBezTo>
                    <a:cubicBezTo>
                      <a:pt x="17" y="19"/>
                      <a:pt x="15" y="22"/>
                      <a:pt x="13" y="23"/>
                    </a:cubicBezTo>
                    <a:cubicBezTo>
                      <a:pt x="12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0" y="18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" y="32"/>
                      <a:pt x="4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2" y="28"/>
                      <a:pt x="16" y="26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5" y="17"/>
                      <a:pt x="28" y="11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4"/>
                      <a:pt x="29" y="2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Freeform 246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Freeform 247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Freeform 248"/>
              <p:cNvSpPr>
                <a:spLocks/>
              </p:cNvSpPr>
              <p:nvPr/>
            </p:nvSpPr>
            <p:spPr bwMode="auto">
              <a:xfrm>
                <a:off x="1160463" y="6070600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4 w 10"/>
                  <a:gd name="T9" fmla="*/ 11 h 21"/>
                  <a:gd name="T10" fmla="*/ 8 w 10"/>
                  <a:gd name="T11" fmla="*/ 18 h 21"/>
                  <a:gd name="T12" fmla="*/ 10 w 10"/>
                  <a:gd name="T13" fmla="*/ 21 h 21"/>
                  <a:gd name="T14" fmla="*/ 10 w 10"/>
                  <a:gd name="T15" fmla="*/ 21 h 21"/>
                  <a:gd name="T16" fmla="*/ 10 w 10"/>
                  <a:gd name="T17" fmla="*/ 21 h 21"/>
                  <a:gd name="T18" fmla="*/ 9 w 10"/>
                  <a:gd name="T19" fmla="*/ 18 h 21"/>
                  <a:gd name="T20" fmla="*/ 6 w 10"/>
                  <a:gd name="T21" fmla="*/ 10 h 21"/>
                  <a:gd name="T22" fmla="*/ 2 w 10"/>
                  <a:gd name="T23" fmla="*/ 3 h 21"/>
                  <a:gd name="T24" fmla="*/ 0 w 10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4" y="11"/>
                    </a:cubicBezTo>
                    <a:cubicBezTo>
                      <a:pt x="6" y="14"/>
                      <a:pt x="7" y="16"/>
                      <a:pt x="8" y="18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0"/>
                      <a:pt x="9" y="18"/>
                    </a:cubicBezTo>
                    <a:cubicBezTo>
                      <a:pt x="8" y="16"/>
                      <a:pt x="7" y="13"/>
                      <a:pt x="6" y="10"/>
                    </a:cubicBezTo>
                    <a:cubicBezTo>
                      <a:pt x="4" y="8"/>
                      <a:pt x="3" y="5"/>
                      <a:pt x="2" y="3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Freeform 249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Freeform 250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Freeform 251"/>
              <p:cNvSpPr>
                <a:spLocks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1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4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4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7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Freeform 252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close/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Freeform 253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Freeform 254"/>
              <p:cNvSpPr>
                <a:spLocks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15 w 15"/>
                  <a:gd name="T1" fmla="*/ 0 h 21"/>
                  <a:gd name="T2" fmla="*/ 12 w 15"/>
                  <a:gd name="T3" fmla="*/ 3 h 21"/>
                  <a:gd name="T4" fmla="*/ 7 w 15"/>
                  <a:gd name="T5" fmla="*/ 10 h 21"/>
                  <a:gd name="T6" fmla="*/ 2 w 15"/>
                  <a:gd name="T7" fmla="*/ 18 h 21"/>
                  <a:gd name="T8" fmla="*/ 0 w 15"/>
                  <a:gd name="T9" fmla="*/ 21 h 21"/>
                  <a:gd name="T10" fmla="*/ 0 w 15"/>
                  <a:gd name="T11" fmla="*/ 21 h 21"/>
                  <a:gd name="T12" fmla="*/ 0 w 15"/>
                  <a:gd name="T13" fmla="*/ 21 h 21"/>
                  <a:gd name="T14" fmla="*/ 3 w 15"/>
                  <a:gd name="T15" fmla="*/ 18 h 21"/>
                  <a:gd name="T16" fmla="*/ 8 w 15"/>
                  <a:gd name="T17" fmla="*/ 11 h 21"/>
                  <a:gd name="T18" fmla="*/ 13 w 15"/>
                  <a:gd name="T19" fmla="*/ 4 h 21"/>
                  <a:gd name="T20" fmla="*/ 15 w 15"/>
                  <a:gd name="T21" fmla="*/ 0 h 21"/>
                  <a:gd name="T22" fmla="*/ 15 w 15"/>
                  <a:gd name="T23" fmla="*/ 0 h 21"/>
                  <a:gd name="T24" fmla="*/ 15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15" y="0"/>
                    </a:moveTo>
                    <a:cubicBezTo>
                      <a:pt x="15" y="0"/>
                      <a:pt x="13" y="1"/>
                      <a:pt x="12" y="3"/>
                    </a:cubicBezTo>
                    <a:cubicBezTo>
                      <a:pt x="10" y="5"/>
                      <a:pt x="8" y="8"/>
                      <a:pt x="7" y="10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2" y="20"/>
                      <a:pt x="3" y="18"/>
                    </a:cubicBezTo>
                    <a:cubicBezTo>
                      <a:pt x="5" y="17"/>
                      <a:pt x="7" y="14"/>
                      <a:pt x="8" y="11"/>
                    </a:cubicBezTo>
                    <a:cubicBezTo>
                      <a:pt x="10" y="9"/>
                      <a:pt x="12" y="6"/>
                      <a:pt x="13" y="4"/>
                    </a:cubicBezTo>
                    <a:cubicBezTo>
                      <a:pt x="14" y="2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96" name="组合 595"/>
            <p:cNvGrpSpPr/>
            <p:nvPr/>
          </p:nvGrpSpPr>
          <p:grpSpPr>
            <a:xfrm>
              <a:off x="9604348" y="4716136"/>
              <a:ext cx="390525" cy="2055814"/>
              <a:chOff x="1585913" y="4578350"/>
              <a:chExt cx="390525" cy="2055814"/>
            </a:xfrm>
          </p:grpSpPr>
          <p:sp>
            <p:nvSpPr>
              <p:cNvPr id="597" name="Freeform 92"/>
              <p:cNvSpPr>
                <a:spLocks/>
              </p:cNvSpPr>
              <p:nvPr/>
            </p:nvSpPr>
            <p:spPr bwMode="auto">
              <a:xfrm>
                <a:off x="1685925" y="5826126"/>
                <a:ext cx="155575" cy="258763"/>
              </a:xfrm>
              <a:custGeom>
                <a:avLst/>
                <a:gdLst>
                  <a:gd name="T0" fmla="*/ 20 w 23"/>
                  <a:gd name="T1" fmla="*/ 0 h 38"/>
                  <a:gd name="T2" fmla="*/ 0 w 23"/>
                  <a:gd name="T3" fmla="*/ 38 h 38"/>
                  <a:gd name="T4" fmla="*/ 20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20" y="0"/>
                    </a:moveTo>
                    <a:cubicBezTo>
                      <a:pt x="20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Freeform 93"/>
              <p:cNvSpPr>
                <a:spLocks/>
              </p:cNvSpPr>
              <p:nvPr/>
            </p:nvSpPr>
            <p:spPr bwMode="auto">
              <a:xfrm>
                <a:off x="1685925" y="5975351"/>
                <a:ext cx="290513" cy="225425"/>
              </a:xfrm>
              <a:custGeom>
                <a:avLst/>
                <a:gdLst>
                  <a:gd name="T0" fmla="*/ 43 w 43"/>
                  <a:gd name="T1" fmla="*/ 13 h 33"/>
                  <a:gd name="T2" fmla="*/ 0 w 43"/>
                  <a:gd name="T3" fmla="*/ 16 h 33"/>
                  <a:gd name="T4" fmla="*/ 43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43" y="13"/>
                    </a:moveTo>
                    <a:cubicBezTo>
                      <a:pt x="43" y="13"/>
                      <a:pt x="23" y="0"/>
                      <a:pt x="0" y="16"/>
                    </a:cubicBezTo>
                    <a:cubicBezTo>
                      <a:pt x="0" y="16"/>
                      <a:pt x="17" y="33"/>
                      <a:pt x="43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Freeform 94"/>
              <p:cNvSpPr>
                <a:spLocks/>
              </p:cNvSpPr>
              <p:nvPr/>
            </p:nvSpPr>
            <p:spPr bwMode="auto">
              <a:xfrm>
                <a:off x="1666875" y="6084888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3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1"/>
                      <a:pt x="3" y="0"/>
                    </a:cubicBezTo>
                    <a:cubicBezTo>
                      <a:pt x="3" y="0"/>
                      <a:pt x="0" y="23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Freeform 95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Freeform 96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Freeform 97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7 w 11"/>
                  <a:gd name="T5" fmla="*/ 11 h 21"/>
                  <a:gd name="T6" fmla="*/ 3 w 11"/>
                  <a:gd name="T7" fmla="*/ 18 h 21"/>
                  <a:gd name="T8" fmla="*/ 0 w 11"/>
                  <a:gd name="T9" fmla="*/ 21 h 21"/>
                  <a:gd name="T10" fmla="*/ 2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1" y="1"/>
                      <a:pt x="10" y="3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5" y="13"/>
                      <a:pt x="4" y="16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1" y="20"/>
                      <a:pt x="2" y="17"/>
                    </a:cubicBezTo>
                    <a:cubicBezTo>
                      <a:pt x="2" y="15"/>
                      <a:pt x="4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Freeform 98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Freeform 99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Freeform 100"/>
              <p:cNvSpPr>
                <a:spLocks/>
              </p:cNvSpPr>
              <p:nvPr/>
            </p:nvSpPr>
            <p:spPr bwMode="auto">
              <a:xfrm>
                <a:off x="1733550" y="6064251"/>
                <a:ext cx="176213" cy="20638"/>
              </a:xfrm>
              <a:custGeom>
                <a:avLst/>
                <a:gdLst>
                  <a:gd name="T0" fmla="*/ 26 w 26"/>
                  <a:gd name="T1" fmla="*/ 1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3 h 3"/>
                  <a:gd name="T10" fmla="*/ 4 w 26"/>
                  <a:gd name="T11" fmla="*/ 2 h 3"/>
                  <a:gd name="T12" fmla="*/ 13 w 26"/>
                  <a:gd name="T13" fmla="*/ 1 h 3"/>
                  <a:gd name="T14" fmla="*/ 22 w 26"/>
                  <a:gd name="T15" fmla="*/ 0 h 3"/>
                  <a:gd name="T16" fmla="*/ 26 w 26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1"/>
                    </a:moveTo>
                    <a:cubicBezTo>
                      <a:pt x="26" y="1"/>
                      <a:pt x="24" y="1"/>
                      <a:pt x="22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3"/>
                      <a:pt x="7" y="3"/>
                      <a:pt x="4" y="3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4" y="2"/>
                    </a:cubicBezTo>
                    <a:cubicBezTo>
                      <a:pt x="6" y="1"/>
                      <a:pt x="10" y="1"/>
                      <a:pt x="13" y="1"/>
                    </a:cubicBezTo>
                    <a:cubicBezTo>
                      <a:pt x="16" y="1"/>
                      <a:pt x="19" y="0"/>
                      <a:pt x="22" y="0"/>
                    </a:cubicBezTo>
                    <a:cubicBezTo>
                      <a:pt x="24" y="0"/>
                      <a:pt x="26" y="1"/>
                      <a:pt x="26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Freeform 101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Freeform 102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Freeform 103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2 w 14"/>
                  <a:gd name="T3" fmla="*/ 18 h 21"/>
                  <a:gd name="T4" fmla="*/ 6 w 14"/>
                  <a:gd name="T5" fmla="*/ 11 h 21"/>
                  <a:gd name="T6" fmla="*/ 2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3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2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5" y="9"/>
                      <a:pt x="3" y="6"/>
                      <a:pt x="2" y="4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3"/>
                    </a:cubicBezTo>
                    <a:cubicBezTo>
                      <a:pt x="5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3" y="18"/>
                    </a:cubicBezTo>
                    <a:cubicBezTo>
                      <a:pt x="14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Freeform 120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Freeform 121"/>
              <p:cNvSpPr>
                <a:spLocks/>
              </p:cNvSpPr>
              <p:nvPr/>
            </p:nvSpPr>
            <p:spPr bwMode="auto">
              <a:xfrm>
                <a:off x="1693863" y="5100638"/>
                <a:ext cx="153988" cy="257175"/>
              </a:xfrm>
              <a:custGeom>
                <a:avLst/>
                <a:gdLst>
                  <a:gd name="T0" fmla="*/ 19 w 23"/>
                  <a:gd name="T1" fmla="*/ 0 h 38"/>
                  <a:gd name="T2" fmla="*/ 0 w 23"/>
                  <a:gd name="T3" fmla="*/ 38 h 38"/>
                  <a:gd name="T4" fmla="*/ 19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19" y="0"/>
                    </a:moveTo>
                    <a:cubicBezTo>
                      <a:pt x="19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1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Freeform 122"/>
              <p:cNvSpPr>
                <a:spLocks/>
              </p:cNvSpPr>
              <p:nvPr/>
            </p:nvSpPr>
            <p:spPr bwMode="auto">
              <a:xfrm>
                <a:off x="1693863" y="5249863"/>
                <a:ext cx="282575" cy="223838"/>
              </a:xfrm>
              <a:custGeom>
                <a:avLst/>
                <a:gdLst>
                  <a:gd name="T0" fmla="*/ 42 w 42"/>
                  <a:gd name="T1" fmla="*/ 13 h 33"/>
                  <a:gd name="T2" fmla="*/ 0 w 42"/>
                  <a:gd name="T3" fmla="*/ 16 h 33"/>
                  <a:gd name="T4" fmla="*/ 42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42" y="13"/>
                    </a:moveTo>
                    <a:cubicBezTo>
                      <a:pt x="42" y="13"/>
                      <a:pt x="22" y="0"/>
                      <a:pt x="0" y="16"/>
                    </a:cubicBezTo>
                    <a:cubicBezTo>
                      <a:pt x="0" y="16"/>
                      <a:pt x="17" y="33"/>
                      <a:pt x="42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Freeform 123"/>
              <p:cNvSpPr>
                <a:spLocks/>
              </p:cNvSpPr>
              <p:nvPr/>
            </p:nvSpPr>
            <p:spPr bwMode="auto">
              <a:xfrm>
                <a:off x="1666875" y="5357813"/>
                <a:ext cx="222250" cy="217488"/>
              </a:xfrm>
              <a:custGeom>
                <a:avLst/>
                <a:gdLst>
                  <a:gd name="T0" fmla="*/ 32 w 33"/>
                  <a:gd name="T1" fmla="*/ 32 h 32"/>
                  <a:gd name="T2" fmla="*/ 4 w 33"/>
                  <a:gd name="T3" fmla="*/ 0 h 32"/>
                  <a:gd name="T4" fmla="*/ 32 w 33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2">
                    <a:moveTo>
                      <a:pt x="32" y="32"/>
                    </a:moveTo>
                    <a:cubicBezTo>
                      <a:pt x="32" y="32"/>
                      <a:pt x="33" y="11"/>
                      <a:pt x="4" y="0"/>
                    </a:cubicBezTo>
                    <a:cubicBezTo>
                      <a:pt x="4" y="0"/>
                      <a:pt x="0" y="23"/>
                      <a:pt x="32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Freeform 124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Freeform 125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Freeform 126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6 w 11"/>
                  <a:gd name="T5" fmla="*/ 11 h 21"/>
                  <a:gd name="T6" fmla="*/ 2 w 11"/>
                  <a:gd name="T7" fmla="*/ 18 h 21"/>
                  <a:gd name="T8" fmla="*/ 0 w 11"/>
                  <a:gd name="T9" fmla="*/ 21 h 21"/>
                  <a:gd name="T10" fmla="*/ 1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0" y="1"/>
                      <a:pt x="10" y="3"/>
                    </a:cubicBezTo>
                    <a:cubicBezTo>
                      <a:pt x="9" y="5"/>
                      <a:pt x="8" y="8"/>
                      <a:pt x="6" y="11"/>
                    </a:cubicBezTo>
                    <a:cubicBezTo>
                      <a:pt x="5" y="13"/>
                      <a:pt x="4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0"/>
                      <a:pt x="1" y="17"/>
                    </a:cubicBezTo>
                    <a:cubicBezTo>
                      <a:pt x="2" y="15"/>
                      <a:pt x="3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Freeform 127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Freeform 128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Freeform 129"/>
              <p:cNvSpPr>
                <a:spLocks/>
              </p:cNvSpPr>
              <p:nvPr/>
            </p:nvSpPr>
            <p:spPr bwMode="auto">
              <a:xfrm>
                <a:off x="1739900" y="5337176"/>
                <a:ext cx="169863" cy="20638"/>
              </a:xfrm>
              <a:custGeom>
                <a:avLst/>
                <a:gdLst>
                  <a:gd name="T0" fmla="*/ 25 w 25"/>
                  <a:gd name="T1" fmla="*/ 1 h 3"/>
                  <a:gd name="T2" fmla="*/ 21 w 25"/>
                  <a:gd name="T3" fmla="*/ 1 h 3"/>
                  <a:gd name="T4" fmla="*/ 13 w 25"/>
                  <a:gd name="T5" fmla="*/ 2 h 3"/>
                  <a:gd name="T6" fmla="*/ 4 w 25"/>
                  <a:gd name="T7" fmla="*/ 3 h 3"/>
                  <a:gd name="T8" fmla="*/ 0 w 25"/>
                  <a:gd name="T9" fmla="*/ 3 h 3"/>
                  <a:gd name="T10" fmla="*/ 4 w 25"/>
                  <a:gd name="T11" fmla="*/ 2 h 3"/>
                  <a:gd name="T12" fmla="*/ 12 w 25"/>
                  <a:gd name="T13" fmla="*/ 1 h 3"/>
                  <a:gd name="T14" fmla="*/ 21 w 25"/>
                  <a:gd name="T15" fmla="*/ 0 h 3"/>
                  <a:gd name="T16" fmla="*/ 25 w 25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">
                    <a:moveTo>
                      <a:pt x="25" y="1"/>
                    </a:moveTo>
                    <a:cubicBezTo>
                      <a:pt x="25" y="1"/>
                      <a:pt x="24" y="1"/>
                      <a:pt x="21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3"/>
                      <a:pt x="6" y="3"/>
                      <a:pt x="4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4" y="2"/>
                    </a:cubicBezTo>
                    <a:cubicBezTo>
                      <a:pt x="6" y="1"/>
                      <a:pt x="9" y="1"/>
                      <a:pt x="12" y="1"/>
                    </a:cubicBezTo>
                    <a:cubicBezTo>
                      <a:pt x="16" y="1"/>
                      <a:pt x="19" y="0"/>
                      <a:pt x="21" y="0"/>
                    </a:cubicBezTo>
                    <a:cubicBezTo>
                      <a:pt x="24" y="0"/>
                      <a:pt x="25" y="1"/>
                      <a:pt x="25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Freeform 130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Freeform 131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Freeform 132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14 w 14"/>
                  <a:gd name="T1" fmla="*/ 21 h 21"/>
                  <a:gd name="T2" fmla="*/ 11 w 14"/>
                  <a:gd name="T3" fmla="*/ 18 h 21"/>
                  <a:gd name="T4" fmla="*/ 6 w 14"/>
                  <a:gd name="T5" fmla="*/ 11 h 21"/>
                  <a:gd name="T6" fmla="*/ 1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2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1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4" y="9"/>
                      <a:pt x="2" y="6"/>
                      <a:pt x="1" y="4"/>
                    </a:cubicBezTo>
                    <a:cubicBezTo>
                      <a:pt x="0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" name="Freeform 133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" name="Freeform 134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4" name="Freeform 135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5" name="Freeform 136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6" name="Freeform 137"/>
              <p:cNvSpPr>
                <a:spLocks/>
              </p:cNvSpPr>
              <p:nvPr/>
            </p:nvSpPr>
            <p:spPr bwMode="auto">
              <a:xfrm>
                <a:off x="1658938" y="5365751"/>
                <a:ext cx="101600" cy="26988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7" name="Freeform 138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8" name="Freeform 139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9" name="Freeform 140"/>
              <p:cNvSpPr>
                <a:spLocks/>
              </p:cNvSpPr>
              <p:nvPr/>
            </p:nvSpPr>
            <p:spPr bwMode="auto">
              <a:xfrm>
                <a:off x="1619250" y="5473701"/>
                <a:ext cx="141288" cy="26988"/>
              </a:xfrm>
              <a:custGeom>
                <a:avLst/>
                <a:gdLst>
                  <a:gd name="T0" fmla="*/ 1 w 21"/>
                  <a:gd name="T1" fmla="*/ 2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3 h 4"/>
                  <a:gd name="T12" fmla="*/ 0 w 21"/>
                  <a:gd name="T13" fmla="*/ 2 h 4"/>
                  <a:gd name="T14" fmla="*/ 1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0" name="Freeform 141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1" name="Freeform 142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2" name="Freeform 143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3" name="Freeform 144"/>
              <p:cNvSpPr>
                <a:spLocks/>
              </p:cNvSpPr>
              <p:nvPr/>
            </p:nvSpPr>
            <p:spPr bwMode="auto">
              <a:xfrm>
                <a:off x="1679575" y="5867401"/>
                <a:ext cx="107950" cy="33338"/>
              </a:xfrm>
              <a:custGeom>
                <a:avLst/>
                <a:gdLst>
                  <a:gd name="T0" fmla="*/ 1 w 16"/>
                  <a:gd name="T1" fmla="*/ 2 h 5"/>
                  <a:gd name="T2" fmla="*/ 13 w 16"/>
                  <a:gd name="T3" fmla="*/ 0 h 5"/>
                  <a:gd name="T4" fmla="*/ 16 w 16"/>
                  <a:gd name="T5" fmla="*/ 3 h 5"/>
                  <a:gd name="T6" fmla="*/ 13 w 16"/>
                  <a:gd name="T7" fmla="*/ 5 h 5"/>
                  <a:gd name="T8" fmla="*/ 13 w 16"/>
                  <a:gd name="T9" fmla="*/ 5 h 5"/>
                  <a:gd name="T10" fmla="*/ 1 w 16"/>
                  <a:gd name="T11" fmla="*/ 4 h 5"/>
                  <a:gd name="T12" fmla="*/ 0 w 16"/>
                  <a:gd name="T13" fmla="*/ 3 h 5"/>
                  <a:gd name="T14" fmla="*/ 1 w 1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6" y="3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4" name="Freeform 145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5" name="Freeform 146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6" name="Freeform 147"/>
              <p:cNvSpPr>
                <a:spLocks/>
              </p:cNvSpPr>
              <p:nvPr/>
            </p:nvSpPr>
            <p:spPr bwMode="auto">
              <a:xfrm>
                <a:off x="1639888" y="5975351"/>
                <a:ext cx="147638" cy="34925"/>
              </a:xfrm>
              <a:custGeom>
                <a:avLst/>
                <a:gdLst>
                  <a:gd name="T0" fmla="*/ 1 w 22"/>
                  <a:gd name="T1" fmla="*/ 2 h 5"/>
                  <a:gd name="T2" fmla="*/ 19 w 22"/>
                  <a:gd name="T3" fmla="*/ 0 h 5"/>
                  <a:gd name="T4" fmla="*/ 21 w 22"/>
                  <a:gd name="T5" fmla="*/ 2 h 5"/>
                  <a:gd name="T6" fmla="*/ 19 w 22"/>
                  <a:gd name="T7" fmla="*/ 5 h 5"/>
                  <a:gd name="T8" fmla="*/ 19 w 22"/>
                  <a:gd name="T9" fmla="*/ 5 h 5"/>
                  <a:gd name="T10" fmla="*/ 1 w 22"/>
                  <a:gd name="T11" fmla="*/ 3 h 5"/>
                  <a:gd name="T12" fmla="*/ 0 w 22"/>
                  <a:gd name="T13" fmla="*/ 3 h 5"/>
                  <a:gd name="T14" fmla="*/ 1 w 2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2" y="4"/>
                      <a:pt x="21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7" name="Freeform 215"/>
              <p:cNvSpPr>
                <a:spLocks noEditPoints="1"/>
              </p:cNvSpPr>
              <p:nvPr/>
            </p:nvSpPr>
            <p:spPr bwMode="auto">
              <a:xfrm>
                <a:off x="1720850" y="5834063"/>
                <a:ext cx="255588" cy="731838"/>
              </a:xfrm>
              <a:custGeom>
                <a:avLst/>
                <a:gdLst>
                  <a:gd name="T0" fmla="*/ 23 w 38"/>
                  <a:gd name="T1" fmla="*/ 69 h 108"/>
                  <a:gd name="T2" fmla="*/ 23 w 38"/>
                  <a:gd name="T3" fmla="*/ 69 h 108"/>
                  <a:gd name="T4" fmla="*/ 23 w 38"/>
                  <a:gd name="T5" fmla="*/ 69 h 108"/>
                  <a:gd name="T6" fmla="*/ 23 w 38"/>
                  <a:gd name="T7" fmla="*/ 69 h 108"/>
                  <a:gd name="T8" fmla="*/ 23 w 38"/>
                  <a:gd name="T9" fmla="*/ 69 h 108"/>
                  <a:gd name="T10" fmla="*/ 23 w 38"/>
                  <a:gd name="T11" fmla="*/ 69 h 108"/>
                  <a:gd name="T12" fmla="*/ 23 w 38"/>
                  <a:gd name="T13" fmla="*/ 69 h 108"/>
                  <a:gd name="T14" fmla="*/ 22 w 38"/>
                  <a:gd name="T15" fmla="*/ 69 h 108"/>
                  <a:gd name="T16" fmla="*/ 22 w 38"/>
                  <a:gd name="T17" fmla="*/ 69 h 108"/>
                  <a:gd name="T18" fmla="*/ 22 w 38"/>
                  <a:gd name="T19" fmla="*/ 69 h 108"/>
                  <a:gd name="T20" fmla="*/ 22 w 38"/>
                  <a:gd name="T21" fmla="*/ 69 h 108"/>
                  <a:gd name="T22" fmla="*/ 22 w 38"/>
                  <a:gd name="T23" fmla="*/ 69 h 108"/>
                  <a:gd name="T24" fmla="*/ 22 w 38"/>
                  <a:gd name="T25" fmla="*/ 69 h 108"/>
                  <a:gd name="T26" fmla="*/ 22 w 38"/>
                  <a:gd name="T27" fmla="*/ 69 h 108"/>
                  <a:gd name="T28" fmla="*/ 22 w 38"/>
                  <a:gd name="T29" fmla="*/ 69 h 108"/>
                  <a:gd name="T30" fmla="*/ 22 w 38"/>
                  <a:gd name="T31" fmla="*/ 69 h 108"/>
                  <a:gd name="T32" fmla="*/ 22 w 38"/>
                  <a:gd name="T33" fmla="*/ 68 h 108"/>
                  <a:gd name="T34" fmla="*/ 22 w 38"/>
                  <a:gd name="T35" fmla="*/ 68 h 108"/>
                  <a:gd name="T36" fmla="*/ 22 w 38"/>
                  <a:gd name="T37" fmla="*/ 68 h 108"/>
                  <a:gd name="T38" fmla="*/ 0 w 38"/>
                  <a:gd name="T39" fmla="*/ 54 h 108"/>
                  <a:gd name="T40" fmla="*/ 2 w 38"/>
                  <a:gd name="T41" fmla="*/ 108 h 108"/>
                  <a:gd name="T42" fmla="*/ 0 w 38"/>
                  <a:gd name="T43" fmla="*/ 54 h 108"/>
                  <a:gd name="T44" fmla="*/ 0 w 38"/>
                  <a:gd name="T45" fmla="*/ 54 h 108"/>
                  <a:gd name="T46" fmla="*/ 32 w 38"/>
                  <a:gd name="T47" fmla="*/ 38 h 108"/>
                  <a:gd name="T48" fmla="*/ 38 w 38"/>
                  <a:gd name="T49" fmla="*/ 34 h 108"/>
                  <a:gd name="T50" fmla="*/ 38 w 38"/>
                  <a:gd name="T51" fmla="*/ 34 h 108"/>
                  <a:gd name="T52" fmla="*/ 15 w 38"/>
                  <a:gd name="T53" fmla="*/ 10 h 108"/>
                  <a:gd name="T54" fmla="*/ 15 w 38"/>
                  <a:gd name="T55" fmla="*/ 10 h 108"/>
                  <a:gd name="T56" fmla="*/ 15 w 38"/>
                  <a:gd name="T57" fmla="*/ 10 h 108"/>
                  <a:gd name="T58" fmla="*/ 15 w 38"/>
                  <a:gd name="T59" fmla="*/ 10 h 108"/>
                  <a:gd name="T60" fmla="*/ 15 w 38"/>
                  <a:gd name="T61" fmla="*/ 0 h 108"/>
                  <a:gd name="T62" fmla="*/ 15 w 38"/>
                  <a:gd name="T63" fmla="*/ 0 h 108"/>
                  <a:gd name="T64" fmla="*/ 15 w 38"/>
                  <a:gd name="T65" fmla="*/ 0 h 108"/>
                  <a:gd name="T66" fmla="*/ 15 w 38"/>
                  <a:gd name="T67" fmla="*/ 0 h 108"/>
                  <a:gd name="T68" fmla="*/ 15 w 38"/>
                  <a:gd name="T69" fmla="*/ 0 h 108"/>
                  <a:gd name="T70" fmla="*/ 15 w 38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108"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2" y="69"/>
                    </a:moveTo>
                    <a:cubicBezTo>
                      <a:pt x="22" y="69"/>
                      <a:pt x="23" y="69"/>
                      <a:pt x="23" y="69"/>
                    </a:cubicBezTo>
                    <a:cubicBezTo>
                      <a:pt x="23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moveTo>
                      <a:pt x="32" y="38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moveTo>
                      <a:pt x="38" y="34"/>
                    </a:moveTo>
                    <a:cubicBezTo>
                      <a:pt x="36" y="36"/>
                      <a:pt x="34" y="37"/>
                      <a:pt x="32" y="38"/>
                    </a:cubicBezTo>
                    <a:cubicBezTo>
                      <a:pt x="34" y="37"/>
                      <a:pt x="36" y="36"/>
                      <a:pt x="38" y="34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0"/>
                    </a:moveTo>
                    <a:cubicBezTo>
                      <a:pt x="15" y="3"/>
                      <a:pt x="15" y="7"/>
                      <a:pt x="15" y="10"/>
                    </a:cubicBezTo>
                    <a:cubicBezTo>
                      <a:pt x="15" y="7"/>
                      <a:pt x="15" y="3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8" name="Freeform 216"/>
              <p:cNvSpPr>
                <a:spLocks/>
              </p:cNvSpPr>
              <p:nvPr/>
            </p:nvSpPr>
            <p:spPr bwMode="auto">
              <a:xfrm>
                <a:off x="1720850" y="5826126"/>
                <a:ext cx="100013" cy="238125"/>
              </a:xfrm>
              <a:custGeom>
                <a:avLst/>
                <a:gdLst>
                  <a:gd name="T0" fmla="*/ 15 w 15"/>
                  <a:gd name="T1" fmla="*/ 0 h 35"/>
                  <a:gd name="T2" fmla="*/ 15 w 15"/>
                  <a:gd name="T3" fmla="*/ 0 h 35"/>
                  <a:gd name="T4" fmla="*/ 1 w 15"/>
                  <a:gd name="T5" fmla="*/ 14 h 35"/>
                  <a:gd name="T6" fmla="*/ 0 w 15"/>
                  <a:gd name="T7" fmla="*/ 28 h 35"/>
                  <a:gd name="T8" fmla="*/ 1 w 15"/>
                  <a:gd name="T9" fmla="*/ 26 h 35"/>
                  <a:gd name="T10" fmla="*/ 4 w 15"/>
                  <a:gd name="T11" fmla="*/ 19 h 35"/>
                  <a:gd name="T12" fmla="*/ 8 w 15"/>
                  <a:gd name="T13" fmla="*/ 12 h 35"/>
                  <a:gd name="T14" fmla="*/ 10 w 15"/>
                  <a:gd name="T15" fmla="*/ 9 h 35"/>
                  <a:gd name="T16" fmla="*/ 10 w 15"/>
                  <a:gd name="T17" fmla="*/ 9 h 35"/>
                  <a:gd name="T18" fmla="*/ 9 w 15"/>
                  <a:gd name="T19" fmla="*/ 12 h 35"/>
                  <a:gd name="T20" fmla="*/ 6 w 15"/>
                  <a:gd name="T21" fmla="*/ 20 h 35"/>
                  <a:gd name="T22" fmla="*/ 2 w 15"/>
                  <a:gd name="T23" fmla="*/ 27 h 35"/>
                  <a:gd name="T24" fmla="*/ 0 w 15"/>
                  <a:gd name="T25" fmla="*/ 29 h 35"/>
                  <a:gd name="T26" fmla="*/ 0 w 15"/>
                  <a:gd name="T27" fmla="*/ 35 h 35"/>
                  <a:gd name="T28" fmla="*/ 0 w 15"/>
                  <a:gd name="T29" fmla="*/ 35 h 35"/>
                  <a:gd name="T30" fmla="*/ 5 w 15"/>
                  <a:gd name="T31" fmla="*/ 33 h 35"/>
                  <a:gd name="T32" fmla="*/ 15 w 15"/>
                  <a:gd name="T33" fmla="*/ 11 h 35"/>
                  <a:gd name="T34" fmla="*/ 15 w 15"/>
                  <a:gd name="T35" fmla="*/ 11 h 35"/>
                  <a:gd name="T36" fmla="*/ 15 w 15"/>
                  <a:gd name="T37" fmla="*/ 11 h 35"/>
                  <a:gd name="T38" fmla="*/ 15 w 15"/>
                  <a:gd name="T39" fmla="*/ 11 h 35"/>
                  <a:gd name="T40" fmla="*/ 15 w 15"/>
                  <a:gd name="T41" fmla="*/ 11 h 35"/>
                  <a:gd name="T42" fmla="*/ 15 w 15"/>
                  <a:gd name="T43" fmla="*/ 11 h 35"/>
                  <a:gd name="T44" fmla="*/ 15 w 15"/>
                  <a:gd name="T45" fmla="*/ 11 h 35"/>
                  <a:gd name="T46" fmla="*/ 15 w 15"/>
                  <a:gd name="T47" fmla="*/ 1 h 35"/>
                  <a:gd name="T48" fmla="*/ 15 w 15"/>
                  <a:gd name="T49" fmla="*/ 1 h 35"/>
                  <a:gd name="T50" fmla="*/ 15 w 15"/>
                  <a:gd name="T51" fmla="*/ 1 h 35"/>
                  <a:gd name="T52" fmla="*/ 15 w 15"/>
                  <a:gd name="T53" fmla="*/ 1 h 35"/>
                  <a:gd name="T54" fmla="*/ 15 w 15"/>
                  <a:gd name="T55" fmla="*/ 1 h 35"/>
                  <a:gd name="T56" fmla="*/ 15 w 15"/>
                  <a:gd name="T57" fmla="*/ 1 h 35"/>
                  <a:gd name="T58" fmla="*/ 15 w 15"/>
                  <a:gd name="T59" fmla="*/ 1 h 35"/>
                  <a:gd name="T60" fmla="*/ 15 w 15"/>
                  <a:gd name="T61" fmla="*/ 0 h 35"/>
                  <a:gd name="T62" fmla="*/ 15 w 15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3"/>
                      <a:pt x="1" y="1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1" y="24"/>
                      <a:pt x="3" y="22"/>
                      <a:pt x="4" y="19"/>
                    </a:cubicBezTo>
                    <a:cubicBezTo>
                      <a:pt x="5" y="16"/>
                      <a:pt x="7" y="14"/>
                      <a:pt x="8" y="12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12"/>
                    </a:cubicBezTo>
                    <a:cubicBezTo>
                      <a:pt x="8" y="14"/>
                      <a:pt x="7" y="17"/>
                      <a:pt x="6" y="20"/>
                    </a:cubicBezTo>
                    <a:cubicBezTo>
                      <a:pt x="4" y="22"/>
                      <a:pt x="3" y="25"/>
                      <a:pt x="2" y="27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3" y="33"/>
                      <a:pt x="5" y="33"/>
                    </a:cubicBezTo>
                    <a:cubicBezTo>
                      <a:pt x="9" y="29"/>
                      <a:pt x="14" y="2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8"/>
                      <a:pt x="15" y="4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9" name="Freeform 217"/>
              <p:cNvSpPr>
                <a:spLocks noEditPoints="1"/>
              </p:cNvSpPr>
              <p:nvPr/>
            </p:nvSpPr>
            <p:spPr bwMode="auto">
              <a:xfrm>
                <a:off x="1712913" y="6030913"/>
                <a:ext cx="263525" cy="101600"/>
              </a:xfrm>
              <a:custGeom>
                <a:avLst/>
                <a:gdLst>
                  <a:gd name="T0" fmla="*/ 3 w 39"/>
                  <a:gd name="T1" fmla="*/ 8 h 15"/>
                  <a:gd name="T2" fmla="*/ 3 w 39"/>
                  <a:gd name="T3" fmla="*/ 8 h 15"/>
                  <a:gd name="T4" fmla="*/ 7 w 39"/>
                  <a:gd name="T5" fmla="*/ 7 h 15"/>
                  <a:gd name="T6" fmla="*/ 16 w 39"/>
                  <a:gd name="T7" fmla="*/ 6 h 15"/>
                  <a:gd name="T8" fmla="*/ 25 w 39"/>
                  <a:gd name="T9" fmla="*/ 5 h 15"/>
                  <a:gd name="T10" fmla="*/ 25 w 39"/>
                  <a:gd name="T11" fmla="*/ 5 h 15"/>
                  <a:gd name="T12" fmla="*/ 29 w 39"/>
                  <a:gd name="T13" fmla="*/ 6 h 15"/>
                  <a:gd name="T14" fmla="*/ 29 w 39"/>
                  <a:gd name="T15" fmla="*/ 6 h 15"/>
                  <a:gd name="T16" fmla="*/ 25 w 39"/>
                  <a:gd name="T17" fmla="*/ 6 h 15"/>
                  <a:gd name="T18" fmla="*/ 16 w 39"/>
                  <a:gd name="T19" fmla="*/ 7 h 15"/>
                  <a:gd name="T20" fmla="*/ 8 w 39"/>
                  <a:gd name="T21" fmla="*/ 8 h 15"/>
                  <a:gd name="T22" fmla="*/ 7 w 39"/>
                  <a:gd name="T23" fmla="*/ 8 h 15"/>
                  <a:gd name="T24" fmla="*/ 7 w 39"/>
                  <a:gd name="T25" fmla="*/ 8 h 15"/>
                  <a:gd name="T26" fmla="*/ 3 w 39"/>
                  <a:gd name="T27" fmla="*/ 8 h 15"/>
                  <a:gd name="T28" fmla="*/ 3 w 39"/>
                  <a:gd name="T29" fmla="*/ 8 h 15"/>
                  <a:gd name="T30" fmla="*/ 20 w 39"/>
                  <a:gd name="T31" fmla="*/ 0 h 15"/>
                  <a:gd name="T32" fmla="*/ 6 w 39"/>
                  <a:gd name="T33" fmla="*/ 3 h 15"/>
                  <a:gd name="T34" fmla="*/ 6 w 39"/>
                  <a:gd name="T35" fmla="*/ 3 h 15"/>
                  <a:gd name="T36" fmla="*/ 1 w 39"/>
                  <a:gd name="T37" fmla="*/ 5 h 15"/>
                  <a:gd name="T38" fmla="*/ 0 w 39"/>
                  <a:gd name="T39" fmla="*/ 9 h 15"/>
                  <a:gd name="T40" fmla="*/ 8 w 39"/>
                  <a:gd name="T41" fmla="*/ 14 h 15"/>
                  <a:gd name="T42" fmla="*/ 14 w 39"/>
                  <a:gd name="T43" fmla="*/ 15 h 15"/>
                  <a:gd name="T44" fmla="*/ 33 w 39"/>
                  <a:gd name="T45" fmla="*/ 9 h 15"/>
                  <a:gd name="T46" fmla="*/ 33 w 39"/>
                  <a:gd name="T47" fmla="*/ 9 h 15"/>
                  <a:gd name="T48" fmla="*/ 33 w 39"/>
                  <a:gd name="T49" fmla="*/ 9 h 15"/>
                  <a:gd name="T50" fmla="*/ 39 w 39"/>
                  <a:gd name="T51" fmla="*/ 5 h 15"/>
                  <a:gd name="T52" fmla="*/ 39 w 39"/>
                  <a:gd name="T53" fmla="*/ 5 h 15"/>
                  <a:gd name="T54" fmla="*/ 39 w 39"/>
                  <a:gd name="T55" fmla="*/ 5 h 15"/>
                  <a:gd name="T56" fmla="*/ 20 w 39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5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7"/>
                      <a:pt x="7" y="7"/>
                    </a:cubicBezTo>
                    <a:cubicBezTo>
                      <a:pt x="9" y="6"/>
                      <a:pt x="13" y="6"/>
                      <a:pt x="16" y="6"/>
                    </a:cubicBezTo>
                    <a:cubicBezTo>
                      <a:pt x="19" y="6"/>
                      <a:pt x="22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7" y="5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7" y="6"/>
                      <a:pt x="25" y="6"/>
                    </a:cubicBezTo>
                    <a:cubicBezTo>
                      <a:pt x="22" y="7"/>
                      <a:pt x="19" y="7"/>
                      <a:pt x="16" y="7"/>
                    </a:cubicBezTo>
                    <a:cubicBezTo>
                      <a:pt x="13" y="8"/>
                      <a:pt x="10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0" y="0"/>
                    </a:moveTo>
                    <a:cubicBezTo>
                      <a:pt x="16" y="0"/>
                      <a:pt x="11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3" y="11"/>
                      <a:pt x="6" y="12"/>
                      <a:pt x="8" y="14"/>
                    </a:cubicBezTo>
                    <a:cubicBezTo>
                      <a:pt x="10" y="14"/>
                      <a:pt x="12" y="15"/>
                      <a:pt x="14" y="15"/>
                    </a:cubicBezTo>
                    <a:cubicBezTo>
                      <a:pt x="20" y="15"/>
                      <a:pt x="26" y="13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8"/>
                      <a:pt x="37" y="7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1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0" name="Freeform 218"/>
              <p:cNvSpPr>
                <a:spLocks noEditPoints="1"/>
              </p:cNvSpPr>
              <p:nvPr/>
            </p:nvSpPr>
            <p:spPr bwMode="auto">
              <a:xfrm>
                <a:off x="1712913" y="6091238"/>
                <a:ext cx="169863" cy="211138"/>
              </a:xfrm>
              <a:custGeom>
                <a:avLst/>
                <a:gdLst>
                  <a:gd name="T0" fmla="*/ 14 w 25"/>
                  <a:gd name="T1" fmla="*/ 25 h 31"/>
                  <a:gd name="T2" fmla="*/ 14 w 25"/>
                  <a:gd name="T3" fmla="*/ 25 h 31"/>
                  <a:gd name="T4" fmla="*/ 14 w 25"/>
                  <a:gd name="T5" fmla="*/ 25 h 31"/>
                  <a:gd name="T6" fmla="*/ 14 w 25"/>
                  <a:gd name="T7" fmla="*/ 25 h 31"/>
                  <a:gd name="T8" fmla="*/ 0 w 25"/>
                  <a:gd name="T9" fmla="*/ 0 h 31"/>
                  <a:gd name="T10" fmla="*/ 0 w 25"/>
                  <a:gd name="T11" fmla="*/ 4 h 31"/>
                  <a:gd name="T12" fmla="*/ 3 w 25"/>
                  <a:gd name="T13" fmla="*/ 7 h 31"/>
                  <a:gd name="T14" fmla="*/ 8 w 25"/>
                  <a:gd name="T15" fmla="*/ 14 h 31"/>
                  <a:gd name="T16" fmla="*/ 13 w 25"/>
                  <a:gd name="T17" fmla="*/ 22 h 31"/>
                  <a:gd name="T18" fmla="*/ 14 w 25"/>
                  <a:gd name="T19" fmla="*/ 25 h 31"/>
                  <a:gd name="T20" fmla="*/ 14 w 25"/>
                  <a:gd name="T21" fmla="*/ 25 h 31"/>
                  <a:gd name="T22" fmla="*/ 14 w 25"/>
                  <a:gd name="T23" fmla="*/ 25 h 31"/>
                  <a:gd name="T24" fmla="*/ 14 w 25"/>
                  <a:gd name="T25" fmla="*/ 25 h 31"/>
                  <a:gd name="T26" fmla="*/ 14 w 25"/>
                  <a:gd name="T27" fmla="*/ 25 h 31"/>
                  <a:gd name="T28" fmla="*/ 12 w 25"/>
                  <a:gd name="T29" fmla="*/ 22 h 31"/>
                  <a:gd name="T30" fmla="*/ 6 w 25"/>
                  <a:gd name="T31" fmla="*/ 15 h 31"/>
                  <a:gd name="T32" fmla="*/ 2 w 25"/>
                  <a:gd name="T33" fmla="*/ 8 h 31"/>
                  <a:gd name="T34" fmla="*/ 0 w 25"/>
                  <a:gd name="T35" fmla="*/ 5 h 31"/>
                  <a:gd name="T36" fmla="*/ 0 w 25"/>
                  <a:gd name="T37" fmla="*/ 6 h 31"/>
                  <a:gd name="T38" fmla="*/ 1 w 25"/>
                  <a:gd name="T39" fmla="*/ 16 h 31"/>
                  <a:gd name="T40" fmla="*/ 1 w 25"/>
                  <a:gd name="T41" fmla="*/ 16 h 31"/>
                  <a:gd name="T42" fmla="*/ 1 w 25"/>
                  <a:gd name="T43" fmla="*/ 15 h 31"/>
                  <a:gd name="T44" fmla="*/ 23 w 25"/>
                  <a:gd name="T45" fmla="*/ 30 h 31"/>
                  <a:gd name="T46" fmla="*/ 23 w 25"/>
                  <a:gd name="T47" fmla="*/ 30 h 31"/>
                  <a:gd name="T48" fmla="*/ 23 w 25"/>
                  <a:gd name="T49" fmla="*/ 30 h 31"/>
                  <a:gd name="T50" fmla="*/ 23 w 25"/>
                  <a:gd name="T51" fmla="*/ 30 h 31"/>
                  <a:gd name="T52" fmla="*/ 23 w 25"/>
                  <a:gd name="T53" fmla="*/ 31 h 31"/>
                  <a:gd name="T54" fmla="*/ 23 w 25"/>
                  <a:gd name="T55" fmla="*/ 31 h 31"/>
                  <a:gd name="T56" fmla="*/ 23 w 25"/>
                  <a:gd name="T57" fmla="*/ 31 h 31"/>
                  <a:gd name="T58" fmla="*/ 23 w 25"/>
                  <a:gd name="T59" fmla="*/ 31 h 31"/>
                  <a:gd name="T60" fmla="*/ 23 w 25"/>
                  <a:gd name="T61" fmla="*/ 31 h 31"/>
                  <a:gd name="T62" fmla="*/ 23 w 25"/>
                  <a:gd name="T63" fmla="*/ 31 h 31"/>
                  <a:gd name="T64" fmla="*/ 23 w 25"/>
                  <a:gd name="T65" fmla="*/ 31 h 31"/>
                  <a:gd name="T66" fmla="*/ 23 w 25"/>
                  <a:gd name="T67" fmla="*/ 31 h 31"/>
                  <a:gd name="T68" fmla="*/ 23 w 25"/>
                  <a:gd name="T69" fmla="*/ 31 h 31"/>
                  <a:gd name="T70" fmla="*/ 23 w 25"/>
                  <a:gd name="T71" fmla="*/ 31 h 31"/>
                  <a:gd name="T72" fmla="*/ 23 w 25"/>
                  <a:gd name="T73" fmla="*/ 31 h 31"/>
                  <a:gd name="T74" fmla="*/ 24 w 25"/>
                  <a:gd name="T75" fmla="*/ 31 h 31"/>
                  <a:gd name="T76" fmla="*/ 24 w 25"/>
                  <a:gd name="T77" fmla="*/ 31 h 31"/>
                  <a:gd name="T78" fmla="*/ 24 w 25"/>
                  <a:gd name="T79" fmla="*/ 31 h 31"/>
                  <a:gd name="T80" fmla="*/ 24 w 25"/>
                  <a:gd name="T81" fmla="*/ 31 h 31"/>
                  <a:gd name="T82" fmla="*/ 24 w 25"/>
                  <a:gd name="T83" fmla="*/ 31 h 31"/>
                  <a:gd name="T84" fmla="*/ 24 w 25"/>
                  <a:gd name="T85" fmla="*/ 31 h 31"/>
                  <a:gd name="T86" fmla="*/ 24 w 25"/>
                  <a:gd name="T87" fmla="*/ 31 h 31"/>
                  <a:gd name="T88" fmla="*/ 24 w 25"/>
                  <a:gd name="T89" fmla="*/ 31 h 31"/>
                  <a:gd name="T90" fmla="*/ 24 w 25"/>
                  <a:gd name="T91" fmla="*/ 31 h 31"/>
                  <a:gd name="T92" fmla="*/ 24 w 25"/>
                  <a:gd name="T93" fmla="*/ 31 h 31"/>
                  <a:gd name="T94" fmla="*/ 24 w 25"/>
                  <a:gd name="T95" fmla="*/ 31 h 31"/>
                  <a:gd name="T96" fmla="*/ 24 w 25"/>
                  <a:gd name="T97" fmla="*/ 31 h 31"/>
                  <a:gd name="T98" fmla="*/ 8 w 25"/>
                  <a:gd name="T99" fmla="*/ 5 h 31"/>
                  <a:gd name="T100" fmla="*/ 8 w 25"/>
                  <a:gd name="T101" fmla="*/ 5 h 31"/>
                  <a:gd name="T102" fmla="*/ 0 w 25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31">
                    <a:moveTo>
                      <a:pt x="14" y="25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5" y="9"/>
                      <a:pt x="6" y="11"/>
                      <a:pt x="8" y="14"/>
                    </a:cubicBezTo>
                    <a:cubicBezTo>
                      <a:pt x="10" y="17"/>
                      <a:pt x="11" y="19"/>
                      <a:pt x="13" y="22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0" y="20"/>
                      <a:pt x="8" y="18"/>
                      <a:pt x="6" y="15"/>
                    </a:cubicBezTo>
                    <a:cubicBezTo>
                      <a:pt x="5" y="13"/>
                      <a:pt x="3" y="10"/>
                      <a:pt x="2" y="8"/>
                    </a:cubicBezTo>
                    <a:cubicBezTo>
                      <a:pt x="1" y="7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21"/>
                      <a:pt x="11" y="27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5" y="1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1" name="Freeform 219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2" name="Freeform 220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3" name="Freeform 221"/>
              <p:cNvSpPr>
                <a:spLocks/>
              </p:cNvSpPr>
              <p:nvPr/>
            </p:nvSpPr>
            <p:spPr bwMode="auto">
              <a:xfrm>
                <a:off x="1720850" y="5888038"/>
                <a:ext cx="66675" cy="134938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1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2 w 10"/>
                  <a:gd name="T13" fmla="*/ 18 h 20"/>
                  <a:gd name="T14" fmla="*/ 6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3" y="13"/>
                      <a:pt x="1" y="15"/>
                      <a:pt x="1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8"/>
                    </a:cubicBezTo>
                    <a:cubicBezTo>
                      <a:pt x="3" y="16"/>
                      <a:pt x="4" y="13"/>
                      <a:pt x="6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" name="Freeform 222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" name="Freeform 223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" name="Freeform 225"/>
              <p:cNvSpPr>
                <a:spLocks/>
              </p:cNvSpPr>
              <p:nvPr/>
            </p:nvSpPr>
            <p:spPr bwMode="auto">
              <a:xfrm>
                <a:off x="1733550" y="6064250"/>
                <a:ext cx="176213" cy="20637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1 h 3"/>
                  <a:gd name="T6" fmla="*/ 4 w 26"/>
                  <a:gd name="T7" fmla="*/ 2 h 3"/>
                  <a:gd name="T8" fmla="*/ 0 w 26"/>
                  <a:gd name="T9" fmla="*/ 3 h 3"/>
                  <a:gd name="T10" fmla="*/ 0 w 26"/>
                  <a:gd name="T11" fmla="*/ 3 h 3"/>
                  <a:gd name="T12" fmla="*/ 0 w 26"/>
                  <a:gd name="T13" fmla="*/ 3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1 h 3"/>
                  <a:gd name="T26" fmla="*/ 26 w 26"/>
                  <a:gd name="T27" fmla="*/ 1 h 3"/>
                  <a:gd name="T28" fmla="*/ 26 w 26"/>
                  <a:gd name="T29" fmla="*/ 1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16" y="1"/>
                      <a:pt x="13" y="1"/>
                    </a:cubicBezTo>
                    <a:cubicBezTo>
                      <a:pt x="10" y="1"/>
                      <a:pt x="6" y="1"/>
                      <a:pt x="4" y="2"/>
                    </a:cubicBezTo>
                    <a:cubicBezTo>
                      <a:pt x="2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2" y="1"/>
                    </a:cubicBezTo>
                    <a:cubicBezTo>
                      <a:pt x="24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7" name="Rectangle 226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8" name="Rectangle 227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Freeform 228"/>
              <p:cNvSpPr>
                <a:spLocks noEditPoints="1"/>
              </p:cNvSpPr>
              <p:nvPr/>
            </p:nvSpPr>
            <p:spPr bwMode="auto">
              <a:xfrm>
                <a:off x="1712913" y="6118225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21 h 21"/>
                  <a:gd name="T4" fmla="*/ 14 w 14"/>
                  <a:gd name="T5" fmla="*/ 21 h 21"/>
                  <a:gd name="T6" fmla="*/ 14 w 14"/>
                  <a:gd name="T7" fmla="*/ 21 h 21"/>
                  <a:gd name="T8" fmla="*/ 14 w 14"/>
                  <a:gd name="T9" fmla="*/ 21 h 21"/>
                  <a:gd name="T10" fmla="*/ 14 w 14"/>
                  <a:gd name="T11" fmla="*/ 21 h 21"/>
                  <a:gd name="T12" fmla="*/ 14 w 14"/>
                  <a:gd name="T13" fmla="*/ 21 h 21"/>
                  <a:gd name="T14" fmla="*/ 0 w 14"/>
                  <a:gd name="T15" fmla="*/ 0 h 21"/>
                  <a:gd name="T16" fmla="*/ 0 w 14"/>
                  <a:gd name="T17" fmla="*/ 1 h 21"/>
                  <a:gd name="T18" fmla="*/ 2 w 14"/>
                  <a:gd name="T19" fmla="*/ 4 h 21"/>
                  <a:gd name="T20" fmla="*/ 6 w 14"/>
                  <a:gd name="T21" fmla="*/ 11 h 21"/>
                  <a:gd name="T22" fmla="*/ 12 w 14"/>
                  <a:gd name="T23" fmla="*/ 18 h 21"/>
                  <a:gd name="T24" fmla="*/ 14 w 14"/>
                  <a:gd name="T25" fmla="*/ 21 h 21"/>
                  <a:gd name="T26" fmla="*/ 14 w 14"/>
                  <a:gd name="T27" fmla="*/ 21 h 21"/>
                  <a:gd name="T28" fmla="*/ 14 w 14"/>
                  <a:gd name="T29" fmla="*/ 21 h 21"/>
                  <a:gd name="T30" fmla="*/ 13 w 14"/>
                  <a:gd name="T31" fmla="*/ 18 h 21"/>
                  <a:gd name="T32" fmla="*/ 8 w 14"/>
                  <a:gd name="T33" fmla="*/ 10 h 21"/>
                  <a:gd name="T34" fmla="*/ 3 w 14"/>
                  <a:gd name="T35" fmla="*/ 3 h 21"/>
                  <a:gd name="T36" fmla="*/ 0 w 1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5" y="9"/>
                      <a:pt x="6" y="11"/>
                    </a:cubicBezTo>
                    <a:cubicBezTo>
                      <a:pt x="8" y="14"/>
                      <a:pt x="10" y="16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3" y="18"/>
                    </a:cubicBezTo>
                    <a:cubicBezTo>
                      <a:pt x="11" y="15"/>
                      <a:pt x="10" y="13"/>
                      <a:pt x="8" y="10"/>
                    </a:cubicBezTo>
                    <a:cubicBezTo>
                      <a:pt x="6" y="7"/>
                      <a:pt x="5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Freeform 229"/>
              <p:cNvSpPr>
                <a:spLocks noEditPoints="1"/>
              </p:cNvSpPr>
              <p:nvPr/>
            </p:nvSpPr>
            <p:spPr bwMode="auto">
              <a:xfrm>
                <a:off x="1585913" y="5616575"/>
                <a:ext cx="147638" cy="1017587"/>
              </a:xfrm>
              <a:custGeom>
                <a:avLst/>
                <a:gdLst>
                  <a:gd name="T0" fmla="*/ 20 w 22"/>
                  <a:gd name="T1" fmla="*/ 57 h 150"/>
                  <a:gd name="T2" fmla="*/ 9 w 22"/>
                  <a:gd name="T3" fmla="*/ 56 h 150"/>
                  <a:gd name="T4" fmla="*/ 8 w 22"/>
                  <a:gd name="T5" fmla="*/ 56 h 150"/>
                  <a:gd name="T6" fmla="*/ 9 w 22"/>
                  <a:gd name="T7" fmla="*/ 55 h 150"/>
                  <a:gd name="T8" fmla="*/ 20 w 22"/>
                  <a:gd name="T9" fmla="*/ 54 h 150"/>
                  <a:gd name="T10" fmla="*/ 20 w 22"/>
                  <a:gd name="T11" fmla="*/ 57 h 150"/>
                  <a:gd name="T12" fmla="*/ 17 w 22"/>
                  <a:gd name="T13" fmla="*/ 0 h 150"/>
                  <a:gd name="T14" fmla="*/ 5 w 22"/>
                  <a:gd name="T15" fmla="*/ 0 h 150"/>
                  <a:gd name="T16" fmla="*/ 5 w 22"/>
                  <a:gd name="T17" fmla="*/ 0 h 150"/>
                  <a:gd name="T18" fmla="*/ 0 w 22"/>
                  <a:gd name="T19" fmla="*/ 10 h 150"/>
                  <a:gd name="T20" fmla="*/ 1 w 22"/>
                  <a:gd name="T21" fmla="*/ 64 h 150"/>
                  <a:gd name="T22" fmla="*/ 2 w 22"/>
                  <a:gd name="T23" fmla="*/ 75 h 150"/>
                  <a:gd name="T24" fmla="*/ 1 w 22"/>
                  <a:gd name="T25" fmla="*/ 86 h 150"/>
                  <a:gd name="T26" fmla="*/ 1 w 22"/>
                  <a:gd name="T27" fmla="*/ 86 h 150"/>
                  <a:gd name="T28" fmla="*/ 0 w 22"/>
                  <a:gd name="T29" fmla="*/ 140 h 150"/>
                  <a:gd name="T30" fmla="*/ 5 w 22"/>
                  <a:gd name="T31" fmla="*/ 150 h 150"/>
                  <a:gd name="T32" fmla="*/ 17 w 22"/>
                  <a:gd name="T33" fmla="*/ 150 h 150"/>
                  <a:gd name="T34" fmla="*/ 22 w 22"/>
                  <a:gd name="T35" fmla="*/ 140 h 150"/>
                  <a:gd name="T36" fmla="*/ 20 w 22"/>
                  <a:gd name="T37" fmla="*/ 86 h 150"/>
                  <a:gd name="T38" fmla="*/ 20 w 22"/>
                  <a:gd name="T39" fmla="*/ 86 h 150"/>
                  <a:gd name="T40" fmla="*/ 19 w 22"/>
                  <a:gd name="T41" fmla="*/ 76 h 150"/>
                  <a:gd name="T42" fmla="*/ 20 w 22"/>
                  <a:gd name="T43" fmla="*/ 66 h 150"/>
                  <a:gd name="T44" fmla="*/ 21 w 22"/>
                  <a:gd name="T45" fmla="*/ 45 h 150"/>
                  <a:gd name="T46" fmla="*/ 21 w 22"/>
                  <a:gd name="T47" fmla="*/ 45 h 150"/>
                  <a:gd name="T48" fmla="*/ 21 w 22"/>
                  <a:gd name="T49" fmla="*/ 41 h 150"/>
                  <a:gd name="T50" fmla="*/ 15 w 22"/>
                  <a:gd name="T51" fmla="*/ 41 h 150"/>
                  <a:gd name="T52" fmla="*/ 14 w 22"/>
                  <a:gd name="T53" fmla="*/ 40 h 150"/>
                  <a:gd name="T54" fmla="*/ 15 w 22"/>
                  <a:gd name="T55" fmla="*/ 39 h 150"/>
                  <a:gd name="T56" fmla="*/ 21 w 22"/>
                  <a:gd name="T57" fmla="*/ 38 h 150"/>
                  <a:gd name="T58" fmla="*/ 22 w 22"/>
                  <a:gd name="T59" fmla="*/ 10 h 150"/>
                  <a:gd name="T60" fmla="*/ 17 w 22"/>
                  <a:gd name="T6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50">
                    <a:moveTo>
                      <a:pt x="20" y="57"/>
                    </a:move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7"/>
                      <a:pt x="20" y="57"/>
                      <a:pt x="20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67"/>
                      <a:pt x="2" y="71"/>
                      <a:pt x="2" y="75"/>
                    </a:cubicBezTo>
                    <a:cubicBezTo>
                      <a:pt x="2" y="78"/>
                      <a:pt x="2" y="82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82"/>
                      <a:pt x="19" y="79"/>
                      <a:pt x="19" y="76"/>
                    </a:cubicBezTo>
                    <a:cubicBezTo>
                      <a:pt x="19" y="72"/>
                      <a:pt x="19" y="69"/>
                      <a:pt x="20" y="6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1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1" name="Freeform 230"/>
              <p:cNvSpPr>
                <a:spLocks/>
              </p:cNvSpPr>
              <p:nvPr/>
            </p:nvSpPr>
            <p:spPr bwMode="auto">
              <a:xfrm>
                <a:off x="1679575" y="5873750"/>
                <a:ext cx="47625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3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2" name="Freeform 231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Freeform 232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Freeform 255"/>
              <p:cNvSpPr>
                <a:spLocks noEditPoints="1"/>
              </p:cNvSpPr>
              <p:nvPr/>
            </p:nvSpPr>
            <p:spPr bwMode="auto">
              <a:xfrm>
                <a:off x="1712913" y="5086350"/>
                <a:ext cx="263525" cy="488950"/>
              </a:xfrm>
              <a:custGeom>
                <a:avLst/>
                <a:gdLst>
                  <a:gd name="T0" fmla="*/ 25 w 39"/>
                  <a:gd name="T1" fmla="*/ 72 h 72"/>
                  <a:gd name="T2" fmla="*/ 25 w 39"/>
                  <a:gd name="T3" fmla="*/ 72 h 72"/>
                  <a:gd name="T4" fmla="*/ 25 w 39"/>
                  <a:gd name="T5" fmla="*/ 72 h 72"/>
                  <a:gd name="T6" fmla="*/ 24 w 39"/>
                  <a:gd name="T7" fmla="*/ 72 h 72"/>
                  <a:gd name="T8" fmla="*/ 24 w 39"/>
                  <a:gd name="T9" fmla="*/ 72 h 72"/>
                  <a:gd name="T10" fmla="*/ 24 w 39"/>
                  <a:gd name="T11" fmla="*/ 72 h 72"/>
                  <a:gd name="T12" fmla="*/ 33 w 39"/>
                  <a:gd name="T13" fmla="*/ 41 h 72"/>
                  <a:gd name="T14" fmla="*/ 33 w 39"/>
                  <a:gd name="T15" fmla="*/ 41 h 72"/>
                  <a:gd name="T16" fmla="*/ 33 w 39"/>
                  <a:gd name="T17" fmla="*/ 41 h 72"/>
                  <a:gd name="T18" fmla="*/ 39 w 39"/>
                  <a:gd name="T19" fmla="*/ 37 h 72"/>
                  <a:gd name="T20" fmla="*/ 33 w 39"/>
                  <a:gd name="T21" fmla="*/ 41 h 72"/>
                  <a:gd name="T22" fmla="*/ 39 w 39"/>
                  <a:gd name="T23" fmla="*/ 37 h 72"/>
                  <a:gd name="T24" fmla="*/ 16 w 39"/>
                  <a:gd name="T25" fmla="*/ 3 h 72"/>
                  <a:gd name="T26" fmla="*/ 16 w 39"/>
                  <a:gd name="T27" fmla="*/ 3 h 72"/>
                  <a:gd name="T28" fmla="*/ 16 w 39"/>
                  <a:gd name="T29" fmla="*/ 3 h 72"/>
                  <a:gd name="T30" fmla="*/ 16 w 39"/>
                  <a:gd name="T31" fmla="*/ 3 h 72"/>
                  <a:gd name="T32" fmla="*/ 16 w 39"/>
                  <a:gd name="T33" fmla="*/ 3 h 72"/>
                  <a:gd name="T34" fmla="*/ 16 w 39"/>
                  <a:gd name="T35" fmla="*/ 3 h 72"/>
                  <a:gd name="T36" fmla="*/ 16 w 39"/>
                  <a:gd name="T37" fmla="*/ 3 h 72"/>
                  <a:gd name="T38" fmla="*/ 16 w 39"/>
                  <a:gd name="T39" fmla="*/ 3 h 72"/>
                  <a:gd name="T40" fmla="*/ 16 w 39"/>
                  <a:gd name="T41" fmla="*/ 3 h 72"/>
                  <a:gd name="T42" fmla="*/ 16 w 39"/>
                  <a:gd name="T43" fmla="*/ 3 h 72"/>
                  <a:gd name="T44" fmla="*/ 16 w 39"/>
                  <a:gd name="T45" fmla="*/ 3 h 72"/>
                  <a:gd name="T46" fmla="*/ 16 w 39"/>
                  <a:gd name="T47" fmla="*/ 3 h 72"/>
                  <a:gd name="T48" fmla="*/ 16 w 39"/>
                  <a:gd name="T49" fmla="*/ 3 h 72"/>
                  <a:gd name="T50" fmla="*/ 16 w 39"/>
                  <a:gd name="T51" fmla="*/ 3 h 72"/>
                  <a:gd name="T52" fmla="*/ 16 w 39"/>
                  <a:gd name="T53" fmla="*/ 3 h 72"/>
                  <a:gd name="T54" fmla="*/ 16 w 39"/>
                  <a:gd name="T55" fmla="*/ 3 h 72"/>
                  <a:gd name="T56" fmla="*/ 16 w 39"/>
                  <a:gd name="T57" fmla="*/ 3 h 72"/>
                  <a:gd name="T58" fmla="*/ 16 w 39"/>
                  <a:gd name="T59" fmla="*/ 3 h 72"/>
                  <a:gd name="T60" fmla="*/ 16 w 39"/>
                  <a:gd name="T61" fmla="*/ 3 h 72"/>
                  <a:gd name="T62" fmla="*/ 16 w 39"/>
                  <a:gd name="T63" fmla="*/ 3 h 72"/>
                  <a:gd name="T64" fmla="*/ 16 w 39"/>
                  <a:gd name="T65" fmla="*/ 3 h 72"/>
                  <a:gd name="T66" fmla="*/ 0 w 39"/>
                  <a:gd name="T67" fmla="*/ 0 h 72"/>
                  <a:gd name="T68" fmla="*/ 0 w 39"/>
                  <a:gd name="T69" fmla="*/ 0 h 72"/>
                  <a:gd name="T70" fmla="*/ 1 w 39"/>
                  <a:gd name="T71" fmla="*/ 10 h 72"/>
                  <a:gd name="T72" fmla="*/ 1 w 39"/>
                  <a:gd name="T73" fmla="*/ 18 h 72"/>
                  <a:gd name="T74" fmla="*/ 1 w 39"/>
                  <a:gd name="T75" fmla="*/ 18 h 72"/>
                  <a:gd name="T76" fmla="*/ 1 w 39"/>
                  <a:gd name="T77" fmla="*/ 10 h 72"/>
                  <a:gd name="T78" fmla="*/ 0 w 39"/>
                  <a:gd name="T7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72"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moveTo>
                      <a:pt x="24" y="72"/>
                    </a:move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moveTo>
                      <a:pt x="39" y="37"/>
                    </a:moveTo>
                    <a:cubicBezTo>
                      <a:pt x="37" y="39"/>
                      <a:pt x="35" y="40"/>
                      <a:pt x="33" y="41"/>
                    </a:cubicBezTo>
                    <a:cubicBezTo>
                      <a:pt x="35" y="40"/>
                      <a:pt x="37" y="39"/>
                      <a:pt x="39" y="37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0" y="4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Freeform 256"/>
              <p:cNvSpPr>
                <a:spLocks/>
              </p:cNvSpPr>
              <p:nvPr/>
            </p:nvSpPr>
            <p:spPr bwMode="auto">
              <a:xfrm>
                <a:off x="1720850" y="5100638"/>
                <a:ext cx="114300" cy="236537"/>
              </a:xfrm>
              <a:custGeom>
                <a:avLst/>
                <a:gdLst>
                  <a:gd name="T0" fmla="*/ 15 w 17"/>
                  <a:gd name="T1" fmla="*/ 0 h 35"/>
                  <a:gd name="T2" fmla="*/ 15 w 17"/>
                  <a:gd name="T3" fmla="*/ 0 h 35"/>
                  <a:gd name="T4" fmla="*/ 0 w 17"/>
                  <a:gd name="T5" fmla="*/ 16 h 35"/>
                  <a:gd name="T6" fmla="*/ 0 w 17"/>
                  <a:gd name="T7" fmla="*/ 16 h 35"/>
                  <a:gd name="T8" fmla="*/ 0 w 17"/>
                  <a:gd name="T9" fmla="*/ 16 h 35"/>
                  <a:gd name="T10" fmla="*/ 1 w 17"/>
                  <a:gd name="T11" fmla="*/ 28 h 35"/>
                  <a:gd name="T12" fmla="*/ 1 w 17"/>
                  <a:gd name="T13" fmla="*/ 26 h 35"/>
                  <a:gd name="T14" fmla="*/ 5 w 17"/>
                  <a:gd name="T15" fmla="*/ 19 h 35"/>
                  <a:gd name="T16" fmla="*/ 9 w 17"/>
                  <a:gd name="T17" fmla="*/ 12 h 35"/>
                  <a:gd name="T18" fmla="*/ 11 w 17"/>
                  <a:gd name="T19" fmla="*/ 9 h 35"/>
                  <a:gd name="T20" fmla="*/ 11 w 17"/>
                  <a:gd name="T21" fmla="*/ 9 h 35"/>
                  <a:gd name="T22" fmla="*/ 10 w 17"/>
                  <a:gd name="T23" fmla="*/ 12 h 35"/>
                  <a:gd name="T24" fmla="*/ 6 w 17"/>
                  <a:gd name="T25" fmla="*/ 20 h 35"/>
                  <a:gd name="T26" fmla="*/ 2 w 17"/>
                  <a:gd name="T27" fmla="*/ 27 h 35"/>
                  <a:gd name="T28" fmla="*/ 1 w 17"/>
                  <a:gd name="T29" fmla="*/ 29 h 35"/>
                  <a:gd name="T30" fmla="*/ 1 w 17"/>
                  <a:gd name="T31" fmla="*/ 35 h 35"/>
                  <a:gd name="T32" fmla="*/ 5 w 17"/>
                  <a:gd name="T33" fmla="*/ 33 h 35"/>
                  <a:gd name="T34" fmla="*/ 15 w 17"/>
                  <a:gd name="T35" fmla="*/ 1 h 35"/>
                  <a:gd name="T36" fmla="*/ 15 w 17"/>
                  <a:gd name="T37" fmla="*/ 1 h 35"/>
                  <a:gd name="T38" fmla="*/ 15 w 17"/>
                  <a:gd name="T39" fmla="*/ 1 h 35"/>
                  <a:gd name="T40" fmla="*/ 15 w 17"/>
                  <a:gd name="T41" fmla="*/ 1 h 35"/>
                  <a:gd name="T42" fmla="*/ 15 w 17"/>
                  <a:gd name="T43" fmla="*/ 1 h 35"/>
                  <a:gd name="T44" fmla="*/ 15 w 17"/>
                  <a:gd name="T45" fmla="*/ 1 h 35"/>
                  <a:gd name="T46" fmla="*/ 15 w 17"/>
                  <a:gd name="T47" fmla="*/ 1 h 35"/>
                  <a:gd name="T48" fmla="*/ 15 w 17"/>
                  <a:gd name="T49" fmla="*/ 1 h 35"/>
                  <a:gd name="T50" fmla="*/ 15 w 17"/>
                  <a:gd name="T51" fmla="*/ 1 h 35"/>
                  <a:gd name="T52" fmla="*/ 15 w 17"/>
                  <a:gd name="T53" fmla="*/ 1 h 35"/>
                  <a:gd name="T54" fmla="*/ 15 w 17"/>
                  <a:gd name="T55" fmla="*/ 1 h 35"/>
                  <a:gd name="T56" fmla="*/ 15 w 17"/>
                  <a:gd name="T57" fmla="*/ 1 h 35"/>
                  <a:gd name="T58" fmla="*/ 15 w 17"/>
                  <a:gd name="T59" fmla="*/ 1 h 35"/>
                  <a:gd name="T60" fmla="*/ 15 w 17"/>
                  <a:gd name="T61" fmla="*/ 1 h 35"/>
                  <a:gd name="T62" fmla="*/ 15 w 17"/>
                  <a:gd name="T63" fmla="*/ 0 h 35"/>
                  <a:gd name="T64" fmla="*/ 15 w 17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4"/>
                      <a:pt x="3" y="22"/>
                      <a:pt x="5" y="19"/>
                    </a:cubicBezTo>
                    <a:cubicBezTo>
                      <a:pt x="6" y="16"/>
                      <a:pt x="8" y="14"/>
                      <a:pt x="9" y="12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10"/>
                      <a:pt x="10" y="12"/>
                    </a:cubicBezTo>
                    <a:cubicBezTo>
                      <a:pt x="9" y="14"/>
                      <a:pt x="8" y="17"/>
                      <a:pt x="6" y="20"/>
                    </a:cubicBezTo>
                    <a:cubicBezTo>
                      <a:pt x="5" y="22"/>
                      <a:pt x="4" y="25"/>
                      <a:pt x="2" y="27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4" y="33"/>
                      <a:pt x="5" y="33"/>
                    </a:cubicBezTo>
                    <a:cubicBezTo>
                      <a:pt x="11" y="28"/>
                      <a:pt x="17" y="18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Freeform 257"/>
              <p:cNvSpPr>
                <a:spLocks noEditPoints="1"/>
              </p:cNvSpPr>
              <p:nvPr/>
            </p:nvSpPr>
            <p:spPr bwMode="auto">
              <a:xfrm>
                <a:off x="1727200" y="5303838"/>
                <a:ext cx="249238" cy="101600"/>
              </a:xfrm>
              <a:custGeom>
                <a:avLst/>
                <a:gdLst>
                  <a:gd name="T0" fmla="*/ 2 w 37"/>
                  <a:gd name="T1" fmla="*/ 8 h 15"/>
                  <a:gd name="T2" fmla="*/ 2 w 37"/>
                  <a:gd name="T3" fmla="*/ 8 h 15"/>
                  <a:gd name="T4" fmla="*/ 6 w 37"/>
                  <a:gd name="T5" fmla="*/ 7 h 15"/>
                  <a:gd name="T6" fmla="*/ 14 w 37"/>
                  <a:gd name="T7" fmla="*/ 6 h 15"/>
                  <a:gd name="T8" fmla="*/ 23 w 37"/>
                  <a:gd name="T9" fmla="*/ 5 h 15"/>
                  <a:gd name="T10" fmla="*/ 23 w 37"/>
                  <a:gd name="T11" fmla="*/ 5 h 15"/>
                  <a:gd name="T12" fmla="*/ 27 w 37"/>
                  <a:gd name="T13" fmla="*/ 6 h 15"/>
                  <a:gd name="T14" fmla="*/ 27 w 37"/>
                  <a:gd name="T15" fmla="*/ 6 h 15"/>
                  <a:gd name="T16" fmla="*/ 23 w 37"/>
                  <a:gd name="T17" fmla="*/ 6 h 15"/>
                  <a:gd name="T18" fmla="*/ 15 w 37"/>
                  <a:gd name="T19" fmla="*/ 7 h 15"/>
                  <a:gd name="T20" fmla="*/ 6 w 37"/>
                  <a:gd name="T21" fmla="*/ 8 h 15"/>
                  <a:gd name="T22" fmla="*/ 6 w 37"/>
                  <a:gd name="T23" fmla="*/ 8 h 15"/>
                  <a:gd name="T24" fmla="*/ 5 w 37"/>
                  <a:gd name="T25" fmla="*/ 8 h 15"/>
                  <a:gd name="T26" fmla="*/ 2 w 37"/>
                  <a:gd name="T27" fmla="*/ 8 h 15"/>
                  <a:gd name="T28" fmla="*/ 2 w 37"/>
                  <a:gd name="T29" fmla="*/ 8 h 15"/>
                  <a:gd name="T30" fmla="*/ 18 w 37"/>
                  <a:gd name="T31" fmla="*/ 0 h 15"/>
                  <a:gd name="T32" fmla="*/ 4 w 37"/>
                  <a:gd name="T33" fmla="*/ 3 h 15"/>
                  <a:gd name="T34" fmla="*/ 4 w 37"/>
                  <a:gd name="T35" fmla="*/ 3 h 15"/>
                  <a:gd name="T36" fmla="*/ 0 w 37"/>
                  <a:gd name="T37" fmla="*/ 5 h 15"/>
                  <a:gd name="T38" fmla="*/ 0 w 37"/>
                  <a:gd name="T39" fmla="*/ 9 h 15"/>
                  <a:gd name="T40" fmla="*/ 0 w 37"/>
                  <a:gd name="T41" fmla="*/ 10 h 15"/>
                  <a:gd name="T42" fmla="*/ 7 w 37"/>
                  <a:gd name="T43" fmla="*/ 14 h 15"/>
                  <a:gd name="T44" fmla="*/ 13 w 37"/>
                  <a:gd name="T45" fmla="*/ 15 h 15"/>
                  <a:gd name="T46" fmla="*/ 31 w 37"/>
                  <a:gd name="T47" fmla="*/ 9 h 15"/>
                  <a:gd name="T48" fmla="*/ 31 w 37"/>
                  <a:gd name="T49" fmla="*/ 9 h 15"/>
                  <a:gd name="T50" fmla="*/ 31 w 37"/>
                  <a:gd name="T51" fmla="*/ 9 h 15"/>
                  <a:gd name="T52" fmla="*/ 37 w 37"/>
                  <a:gd name="T53" fmla="*/ 5 h 15"/>
                  <a:gd name="T54" fmla="*/ 37 w 37"/>
                  <a:gd name="T55" fmla="*/ 5 h 15"/>
                  <a:gd name="T56" fmla="*/ 37 w 37"/>
                  <a:gd name="T57" fmla="*/ 5 h 15"/>
                  <a:gd name="T58" fmla="*/ 18 w 37"/>
                  <a:gd name="T5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" h="15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7"/>
                      <a:pt x="6" y="7"/>
                    </a:cubicBezTo>
                    <a:cubicBezTo>
                      <a:pt x="8" y="6"/>
                      <a:pt x="11" y="6"/>
                      <a:pt x="14" y="6"/>
                    </a:cubicBezTo>
                    <a:cubicBezTo>
                      <a:pt x="18" y="6"/>
                      <a:pt x="21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6" y="5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6"/>
                      <a:pt x="23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2" y="8"/>
                      <a:pt x="9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8" y="0"/>
                    </a:moveTo>
                    <a:cubicBezTo>
                      <a:pt x="14" y="0"/>
                      <a:pt x="9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1" y="4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1"/>
                      <a:pt x="5" y="13"/>
                      <a:pt x="7" y="14"/>
                    </a:cubicBezTo>
                    <a:cubicBezTo>
                      <a:pt x="9" y="14"/>
                      <a:pt x="11" y="15"/>
                      <a:pt x="13" y="15"/>
                    </a:cubicBezTo>
                    <a:cubicBezTo>
                      <a:pt x="18" y="15"/>
                      <a:pt x="24" y="13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0" y="0"/>
                      <a:pt x="18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Freeform 258"/>
              <p:cNvSpPr>
                <a:spLocks noEditPoints="1"/>
              </p:cNvSpPr>
              <p:nvPr/>
            </p:nvSpPr>
            <p:spPr bwMode="auto">
              <a:xfrm>
                <a:off x="1727200" y="5372100"/>
                <a:ext cx="155575" cy="203200"/>
              </a:xfrm>
              <a:custGeom>
                <a:avLst/>
                <a:gdLst>
                  <a:gd name="T0" fmla="*/ 13 w 23"/>
                  <a:gd name="T1" fmla="*/ 24 h 30"/>
                  <a:gd name="T2" fmla="*/ 13 w 23"/>
                  <a:gd name="T3" fmla="*/ 24 h 30"/>
                  <a:gd name="T4" fmla="*/ 13 w 23"/>
                  <a:gd name="T5" fmla="*/ 24 h 30"/>
                  <a:gd name="T6" fmla="*/ 13 w 23"/>
                  <a:gd name="T7" fmla="*/ 24 h 30"/>
                  <a:gd name="T8" fmla="*/ 0 w 23"/>
                  <a:gd name="T9" fmla="*/ 0 h 30"/>
                  <a:gd name="T10" fmla="*/ 0 w 23"/>
                  <a:gd name="T11" fmla="*/ 3 h 30"/>
                  <a:gd name="T12" fmla="*/ 0 w 23"/>
                  <a:gd name="T13" fmla="*/ 4 h 30"/>
                  <a:gd name="T14" fmla="*/ 2 w 23"/>
                  <a:gd name="T15" fmla="*/ 6 h 30"/>
                  <a:gd name="T16" fmla="*/ 7 w 23"/>
                  <a:gd name="T17" fmla="*/ 13 h 30"/>
                  <a:gd name="T18" fmla="*/ 11 w 23"/>
                  <a:gd name="T19" fmla="*/ 21 h 30"/>
                  <a:gd name="T20" fmla="*/ 13 w 23"/>
                  <a:gd name="T21" fmla="*/ 24 h 30"/>
                  <a:gd name="T22" fmla="*/ 13 w 23"/>
                  <a:gd name="T23" fmla="*/ 24 h 30"/>
                  <a:gd name="T24" fmla="*/ 13 w 23"/>
                  <a:gd name="T25" fmla="*/ 24 h 30"/>
                  <a:gd name="T26" fmla="*/ 13 w 23"/>
                  <a:gd name="T27" fmla="*/ 24 h 30"/>
                  <a:gd name="T28" fmla="*/ 13 w 23"/>
                  <a:gd name="T29" fmla="*/ 24 h 30"/>
                  <a:gd name="T30" fmla="*/ 10 w 23"/>
                  <a:gd name="T31" fmla="*/ 21 h 30"/>
                  <a:gd name="T32" fmla="*/ 5 w 23"/>
                  <a:gd name="T33" fmla="*/ 14 h 30"/>
                  <a:gd name="T34" fmla="*/ 1 w 23"/>
                  <a:gd name="T35" fmla="*/ 7 h 30"/>
                  <a:gd name="T36" fmla="*/ 1 w 23"/>
                  <a:gd name="T37" fmla="*/ 15 h 30"/>
                  <a:gd name="T38" fmla="*/ 1 w 23"/>
                  <a:gd name="T39" fmla="*/ 17 h 30"/>
                  <a:gd name="T40" fmla="*/ 22 w 23"/>
                  <a:gd name="T41" fmla="*/ 30 h 30"/>
                  <a:gd name="T42" fmla="*/ 22 w 23"/>
                  <a:gd name="T43" fmla="*/ 30 h 30"/>
                  <a:gd name="T44" fmla="*/ 23 w 23"/>
                  <a:gd name="T45" fmla="*/ 30 h 30"/>
                  <a:gd name="T46" fmla="*/ 23 w 23"/>
                  <a:gd name="T47" fmla="*/ 30 h 30"/>
                  <a:gd name="T48" fmla="*/ 23 w 23"/>
                  <a:gd name="T49" fmla="*/ 30 h 30"/>
                  <a:gd name="T50" fmla="*/ 7 w 23"/>
                  <a:gd name="T51" fmla="*/ 4 h 30"/>
                  <a:gd name="T52" fmla="*/ 7 w 23"/>
                  <a:gd name="T53" fmla="*/ 4 h 30"/>
                  <a:gd name="T54" fmla="*/ 0 w 23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0"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6"/>
                      <a:pt x="10" y="18"/>
                      <a:pt x="11" y="21"/>
                    </a:cubicBezTo>
                    <a:cubicBezTo>
                      <a:pt x="12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2" y="23"/>
                      <a:pt x="10" y="21"/>
                    </a:cubicBezTo>
                    <a:cubicBezTo>
                      <a:pt x="9" y="19"/>
                      <a:pt x="7" y="17"/>
                      <a:pt x="5" y="14"/>
                    </a:cubicBezTo>
                    <a:cubicBezTo>
                      <a:pt x="3" y="12"/>
                      <a:pt x="2" y="9"/>
                      <a:pt x="1" y="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5" y="22"/>
                      <a:pt x="12" y="27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1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Freeform 259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Freeform 260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Freeform 261"/>
              <p:cNvSpPr>
                <a:spLocks/>
              </p:cNvSpPr>
              <p:nvPr/>
            </p:nvSpPr>
            <p:spPr bwMode="auto">
              <a:xfrm>
                <a:off x="1727200" y="5160963"/>
                <a:ext cx="66675" cy="136525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0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1 w 10"/>
                  <a:gd name="T13" fmla="*/ 18 h 20"/>
                  <a:gd name="T14" fmla="*/ 5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1" y="18"/>
                    </a:cubicBezTo>
                    <a:cubicBezTo>
                      <a:pt x="3" y="16"/>
                      <a:pt x="4" y="13"/>
                      <a:pt x="5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Freeform 262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Freeform 263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3" name="Freeform 264"/>
              <p:cNvSpPr>
                <a:spLocks/>
              </p:cNvSpPr>
              <p:nvPr/>
            </p:nvSpPr>
            <p:spPr bwMode="auto">
              <a:xfrm>
                <a:off x="1739900" y="5337175"/>
                <a:ext cx="169863" cy="20637"/>
              </a:xfrm>
              <a:custGeom>
                <a:avLst/>
                <a:gdLst>
                  <a:gd name="T0" fmla="*/ 21 w 25"/>
                  <a:gd name="T1" fmla="*/ 0 h 3"/>
                  <a:gd name="T2" fmla="*/ 21 w 25"/>
                  <a:gd name="T3" fmla="*/ 0 h 3"/>
                  <a:gd name="T4" fmla="*/ 12 w 25"/>
                  <a:gd name="T5" fmla="*/ 1 h 3"/>
                  <a:gd name="T6" fmla="*/ 4 w 25"/>
                  <a:gd name="T7" fmla="*/ 2 h 3"/>
                  <a:gd name="T8" fmla="*/ 0 w 25"/>
                  <a:gd name="T9" fmla="*/ 3 h 3"/>
                  <a:gd name="T10" fmla="*/ 0 w 25"/>
                  <a:gd name="T11" fmla="*/ 3 h 3"/>
                  <a:gd name="T12" fmla="*/ 0 w 25"/>
                  <a:gd name="T13" fmla="*/ 3 h 3"/>
                  <a:gd name="T14" fmla="*/ 3 w 25"/>
                  <a:gd name="T15" fmla="*/ 3 h 3"/>
                  <a:gd name="T16" fmla="*/ 4 w 25"/>
                  <a:gd name="T17" fmla="*/ 3 h 3"/>
                  <a:gd name="T18" fmla="*/ 4 w 25"/>
                  <a:gd name="T19" fmla="*/ 3 h 3"/>
                  <a:gd name="T20" fmla="*/ 13 w 25"/>
                  <a:gd name="T21" fmla="*/ 2 h 3"/>
                  <a:gd name="T22" fmla="*/ 21 w 25"/>
                  <a:gd name="T23" fmla="*/ 1 h 3"/>
                  <a:gd name="T24" fmla="*/ 25 w 25"/>
                  <a:gd name="T25" fmla="*/ 1 h 3"/>
                  <a:gd name="T26" fmla="*/ 25 w 25"/>
                  <a:gd name="T27" fmla="*/ 1 h 3"/>
                  <a:gd name="T28" fmla="*/ 25 w 25"/>
                  <a:gd name="T29" fmla="*/ 1 h 3"/>
                  <a:gd name="T30" fmla="*/ 21 w 25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6" y="1"/>
                      <a:pt x="12" y="1"/>
                    </a:cubicBezTo>
                    <a:cubicBezTo>
                      <a:pt x="9" y="1"/>
                      <a:pt x="6" y="1"/>
                      <a:pt x="4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1" y="1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4" name="Rectangle 265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Rectangle 266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Freeform 267"/>
              <p:cNvSpPr>
                <a:spLocks noEditPoints="1"/>
              </p:cNvSpPr>
              <p:nvPr/>
            </p:nvSpPr>
            <p:spPr bwMode="auto">
              <a:xfrm>
                <a:off x="1727200" y="5399088"/>
                <a:ext cx="87313" cy="134937"/>
              </a:xfrm>
              <a:custGeom>
                <a:avLst/>
                <a:gdLst>
                  <a:gd name="T0" fmla="*/ 13 w 13"/>
                  <a:gd name="T1" fmla="*/ 20 h 20"/>
                  <a:gd name="T2" fmla="*/ 13 w 13"/>
                  <a:gd name="T3" fmla="*/ 20 h 20"/>
                  <a:gd name="T4" fmla="*/ 13 w 13"/>
                  <a:gd name="T5" fmla="*/ 20 h 20"/>
                  <a:gd name="T6" fmla="*/ 13 w 13"/>
                  <a:gd name="T7" fmla="*/ 20 h 20"/>
                  <a:gd name="T8" fmla="*/ 13 w 13"/>
                  <a:gd name="T9" fmla="*/ 20 h 20"/>
                  <a:gd name="T10" fmla="*/ 13 w 13"/>
                  <a:gd name="T11" fmla="*/ 20 h 20"/>
                  <a:gd name="T12" fmla="*/ 13 w 13"/>
                  <a:gd name="T13" fmla="*/ 20 h 20"/>
                  <a:gd name="T14" fmla="*/ 0 w 13"/>
                  <a:gd name="T15" fmla="*/ 0 h 20"/>
                  <a:gd name="T16" fmla="*/ 1 w 13"/>
                  <a:gd name="T17" fmla="*/ 3 h 20"/>
                  <a:gd name="T18" fmla="*/ 5 w 13"/>
                  <a:gd name="T19" fmla="*/ 10 h 20"/>
                  <a:gd name="T20" fmla="*/ 10 w 13"/>
                  <a:gd name="T21" fmla="*/ 17 h 20"/>
                  <a:gd name="T22" fmla="*/ 13 w 13"/>
                  <a:gd name="T23" fmla="*/ 20 h 20"/>
                  <a:gd name="T24" fmla="*/ 13 w 13"/>
                  <a:gd name="T25" fmla="*/ 20 h 20"/>
                  <a:gd name="T26" fmla="*/ 13 w 13"/>
                  <a:gd name="T27" fmla="*/ 20 h 20"/>
                  <a:gd name="T28" fmla="*/ 11 w 13"/>
                  <a:gd name="T29" fmla="*/ 17 h 20"/>
                  <a:gd name="T30" fmla="*/ 7 w 13"/>
                  <a:gd name="T31" fmla="*/ 9 h 20"/>
                  <a:gd name="T32" fmla="*/ 2 w 13"/>
                  <a:gd name="T33" fmla="*/ 2 h 20"/>
                  <a:gd name="T34" fmla="*/ 0 w 13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0">
                    <a:moveTo>
                      <a:pt x="13" y="20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3" y="8"/>
                      <a:pt x="5" y="10"/>
                    </a:cubicBezTo>
                    <a:cubicBezTo>
                      <a:pt x="7" y="13"/>
                      <a:pt x="9" y="15"/>
                      <a:pt x="10" y="17"/>
                    </a:cubicBezTo>
                    <a:cubicBezTo>
                      <a:pt x="12" y="19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19"/>
                      <a:pt x="11" y="17"/>
                    </a:cubicBezTo>
                    <a:cubicBezTo>
                      <a:pt x="10" y="14"/>
                      <a:pt x="9" y="12"/>
                      <a:pt x="7" y="9"/>
                    </a:cubicBezTo>
                    <a:cubicBezTo>
                      <a:pt x="5" y="6"/>
                      <a:pt x="3" y="4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Freeform 268"/>
              <p:cNvSpPr>
                <a:spLocks/>
              </p:cNvSpPr>
              <p:nvPr/>
            </p:nvSpPr>
            <p:spPr bwMode="auto">
              <a:xfrm>
                <a:off x="1585913" y="4578350"/>
                <a:ext cx="147638" cy="1017587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5 w 22"/>
                  <a:gd name="T5" fmla="*/ 0 h 150"/>
                  <a:gd name="T6" fmla="*/ 0 w 22"/>
                  <a:gd name="T7" fmla="*/ 10 h 150"/>
                  <a:gd name="T8" fmla="*/ 1 w 22"/>
                  <a:gd name="T9" fmla="*/ 63 h 150"/>
                  <a:gd name="T10" fmla="*/ 2 w 22"/>
                  <a:gd name="T11" fmla="*/ 74 h 150"/>
                  <a:gd name="T12" fmla="*/ 1 w 22"/>
                  <a:gd name="T13" fmla="*/ 85 h 150"/>
                  <a:gd name="T14" fmla="*/ 1 w 22"/>
                  <a:gd name="T15" fmla="*/ 85 h 150"/>
                  <a:gd name="T16" fmla="*/ 0 w 22"/>
                  <a:gd name="T17" fmla="*/ 140 h 150"/>
                  <a:gd name="T18" fmla="*/ 5 w 22"/>
                  <a:gd name="T19" fmla="*/ 150 h 150"/>
                  <a:gd name="T20" fmla="*/ 17 w 22"/>
                  <a:gd name="T21" fmla="*/ 150 h 150"/>
                  <a:gd name="T22" fmla="*/ 22 w 22"/>
                  <a:gd name="T23" fmla="*/ 140 h 150"/>
                  <a:gd name="T24" fmla="*/ 22 w 22"/>
                  <a:gd name="T25" fmla="*/ 140 h 150"/>
                  <a:gd name="T26" fmla="*/ 22 w 22"/>
                  <a:gd name="T27" fmla="*/ 136 h 150"/>
                  <a:gd name="T28" fmla="*/ 6 w 22"/>
                  <a:gd name="T29" fmla="*/ 135 h 150"/>
                  <a:gd name="T30" fmla="*/ 5 w 22"/>
                  <a:gd name="T31" fmla="*/ 134 h 150"/>
                  <a:gd name="T32" fmla="*/ 6 w 22"/>
                  <a:gd name="T33" fmla="*/ 134 h 150"/>
                  <a:gd name="T34" fmla="*/ 22 w 22"/>
                  <a:gd name="T35" fmla="*/ 132 h 150"/>
                  <a:gd name="T36" fmla="*/ 22 w 22"/>
                  <a:gd name="T37" fmla="*/ 124 h 150"/>
                  <a:gd name="T38" fmla="*/ 21 w 22"/>
                  <a:gd name="T39" fmla="*/ 121 h 150"/>
                  <a:gd name="T40" fmla="*/ 21 w 22"/>
                  <a:gd name="T41" fmla="*/ 120 h 150"/>
                  <a:gd name="T42" fmla="*/ 11 w 22"/>
                  <a:gd name="T43" fmla="*/ 119 h 150"/>
                  <a:gd name="T44" fmla="*/ 11 w 22"/>
                  <a:gd name="T45" fmla="*/ 118 h 150"/>
                  <a:gd name="T46" fmla="*/ 11 w 22"/>
                  <a:gd name="T47" fmla="*/ 117 h 150"/>
                  <a:gd name="T48" fmla="*/ 21 w 22"/>
                  <a:gd name="T49" fmla="*/ 116 h 150"/>
                  <a:gd name="T50" fmla="*/ 21 w 22"/>
                  <a:gd name="T51" fmla="*/ 112 h 150"/>
                  <a:gd name="T52" fmla="*/ 21 w 22"/>
                  <a:gd name="T53" fmla="*/ 106 h 150"/>
                  <a:gd name="T54" fmla="*/ 21 w 22"/>
                  <a:gd name="T55" fmla="*/ 105 h 150"/>
                  <a:gd name="T56" fmla="*/ 20 w 22"/>
                  <a:gd name="T57" fmla="*/ 93 h 150"/>
                  <a:gd name="T58" fmla="*/ 20 w 22"/>
                  <a:gd name="T59" fmla="*/ 85 h 150"/>
                  <a:gd name="T60" fmla="*/ 19 w 22"/>
                  <a:gd name="T61" fmla="*/ 75 h 150"/>
                  <a:gd name="T62" fmla="*/ 19 w 22"/>
                  <a:gd name="T63" fmla="*/ 75 h 150"/>
                  <a:gd name="T64" fmla="*/ 20 w 22"/>
                  <a:gd name="T65" fmla="*/ 65 h 150"/>
                  <a:gd name="T66" fmla="*/ 22 w 22"/>
                  <a:gd name="T67" fmla="*/ 10 h 150"/>
                  <a:gd name="T68" fmla="*/ 17 w 22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7"/>
                      <a:pt x="2" y="71"/>
                      <a:pt x="2" y="74"/>
                    </a:cubicBezTo>
                    <a:cubicBezTo>
                      <a:pt x="2" y="78"/>
                      <a:pt x="2" y="82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5" y="134"/>
                      <a:pt x="5" y="134"/>
                      <a:pt x="5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1" y="119"/>
                      <a:pt x="11" y="119"/>
                      <a:pt x="11" y="118"/>
                    </a:cubicBezTo>
                    <a:cubicBezTo>
                      <a:pt x="11" y="118"/>
                      <a:pt x="11" y="117"/>
                      <a:pt x="11" y="117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82"/>
                      <a:pt x="19" y="79"/>
                      <a:pt x="19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2"/>
                      <a:pt x="19" y="69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Freeform 269"/>
              <p:cNvSpPr>
                <a:spLocks/>
              </p:cNvSpPr>
              <p:nvPr/>
            </p:nvSpPr>
            <p:spPr bwMode="auto">
              <a:xfrm>
                <a:off x="1658938" y="5365750"/>
                <a:ext cx="68263" cy="2698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1 h 4"/>
                  <a:gd name="T14" fmla="*/ 10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Freeform 270"/>
              <p:cNvSpPr>
                <a:spLocks/>
              </p:cNvSpPr>
              <p:nvPr/>
            </p:nvSpPr>
            <p:spPr bwMode="auto">
              <a:xfrm>
                <a:off x="1619250" y="5473700"/>
                <a:ext cx="114300" cy="26987"/>
              </a:xfrm>
              <a:custGeom>
                <a:avLst/>
                <a:gdLst>
                  <a:gd name="T0" fmla="*/ 17 w 17"/>
                  <a:gd name="T1" fmla="*/ 0 h 4"/>
                  <a:gd name="T2" fmla="*/ 17 w 17"/>
                  <a:gd name="T3" fmla="*/ 0 h 4"/>
                  <a:gd name="T4" fmla="*/ 1 w 17"/>
                  <a:gd name="T5" fmla="*/ 2 h 4"/>
                  <a:gd name="T6" fmla="*/ 0 w 17"/>
                  <a:gd name="T7" fmla="*/ 2 h 4"/>
                  <a:gd name="T8" fmla="*/ 1 w 17"/>
                  <a:gd name="T9" fmla="*/ 3 h 4"/>
                  <a:gd name="T10" fmla="*/ 17 w 17"/>
                  <a:gd name="T11" fmla="*/ 4 h 4"/>
                  <a:gd name="T12" fmla="*/ 17 w 17"/>
                  <a:gd name="T13" fmla="*/ 2 h 4"/>
                  <a:gd name="T14" fmla="*/ 17 w 17"/>
                  <a:gd name="T15" fmla="*/ 2 h 4"/>
                  <a:gd name="T16" fmla="*/ 17 w 1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794" name="组合 793"/>
          <p:cNvGrpSpPr/>
          <p:nvPr/>
        </p:nvGrpSpPr>
        <p:grpSpPr>
          <a:xfrm>
            <a:off x="692063" y="276554"/>
            <a:ext cx="2547937" cy="1654175"/>
            <a:chOff x="960438" y="285750"/>
            <a:chExt cx="2547937" cy="1654175"/>
          </a:xfrm>
        </p:grpSpPr>
        <p:sp>
          <p:nvSpPr>
            <p:cNvPr id="675" name="Freeform 418"/>
            <p:cNvSpPr>
              <a:spLocks/>
            </p:cNvSpPr>
            <p:nvPr/>
          </p:nvSpPr>
          <p:spPr bwMode="auto">
            <a:xfrm>
              <a:off x="1423988" y="320675"/>
              <a:ext cx="960437" cy="738188"/>
            </a:xfrm>
            <a:custGeom>
              <a:avLst/>
              <a:gdLst>
                <a:gd name="T0" fmla="*/ 141 w 141"/>
                <a:gd name="T1" fmla="*/ 107 h 107"/>
                <a:gd name="T2" fmla="*/ 63 w 141"/>
                <a:gd name="T3" fmla="*/ 56 h 107"/>
                <a:gd name="T4" fmla="*/ 23 w 141"/>
                <a:gd name="T5" fmla="*/ 1 h 107"/>
                <a:gd name="T6" fmla="*/ 30 w 141"/>
                <a:gd name="T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7">
                  <a:moveTo>
                    <a:pt x="141" y="107"/>
                  </a:moveTo>
                  <a:cubicBezTo>
                    <a:pt x="138" y="106"/>
                    <a:pt x="124" y="65"/>
                    <a:pt x="63" y="56"/>
                  </a:cubicBezTo>
                  <a:cubicBezTo>
                    <a:pt x="3" y="47"/>
                    <a:pt x="0" y="3"/>
                    <a:pt x="23" y="1"/>
                  </a:cubicBezTo>
                  <a:cubicBezTo>
                    <a:pt x="47" y="0"/>
                    <a:pt x="40" y="18"/>
                    <a:pt x="30" y="2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419"/>
            <p:cNvSpPr>
              <a:spLocks/>
            </p:cNvSpPr>
            <p:nvPr/>
          </p:nvSpPr>
          <p:spPr bwMode="auto">
            <a:xfrm>
              <a:off x="1327150" y="306388"/>
              <a:ext cx="347662" cy="358775"/>
            </a:xfrm>
            <a:custGeom>
              <a:avLst/>
              <a:gdLst>
                <a:gd name="T0" fmla="*/ 51 w 51"/>
                <a:gd name="T1" fmla="*/ 52 h 52"/>
                <a:gd name="T2" fmla="*/ 21 w 51"/>
                <a:gd name="T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1" h="52">
                  <a:moveTo>
                    <a:pt x="51" y="52"/>
                  </a:moveTo>
                  <a:cubicBezTo>
                    <a:pt x="0" y="25"/>
                    <a:pt x="20" y="0"/>
                    <a:pt x="21" y="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420"/>
            <p:cNvSpPr>
              <a:spLocks/>
            </p:cNvSpPr>
            <p:nvPr/>
          </p:nvSpPr>
          <p:spPr bwMode="auto">
            <a:xfrm>
              <a:off x="1566863" y="382588"/>
              <a:ext cx="136525" cy="111125"/>
            </a:xfrm>
            <a:custGeom>
              <a:avLst/>
              <a:gdLst>
                <a:gd name="T0" fmla="*/ 20 w 20"/>
                <a:gd name="T1" fmla="*/ 0 h 16"/>
                <a:gd name="T2" fmla="*/ 11 w 20"/>
                <a:gd name="T3" fmla="*/ 4 h 16"/>
                <a:gd name="T4" fmla="*/ 7 w 20"/>
                <a:gd name="T5" fmla="*/ 15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0"/>
                    <a:pt x="17" y="4"/>
                    <a:pt x="11" y="4"/>
                  </a:cubicBezTo>
                  <a:cubicBezTo>
                    <a:pt x="4" y="4"/>
                    <a:pt x="0" y="12"/>
                    <a:pt x="7" y="15"/>
                  </a:cubicBezTo>
                  <a:cubicBezTo>
                    <a:pt x="13" y="16"/>
                    <a:pt x="18" y="10"/>
                    <a:pt x="2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421"/>
            <p:cNvSpPr>
              <a:spLocks/>
            </p:cNvSpPr>
            <p:nvPr/>
          </p:nvSpPr>
          <p:spPr bwMode="auto">
            <a:xfrm>
              <a:off x="1423988" y="720725"/>
              <a:ext cx="428625" cy="1198563"/>
            </a:xfrm>
            <a:custGeom>
              <a:avLst/>
              <a:gdLst>
                <a:gd name="T0" fmla="*/ 15 w 63"/>
                <a:gd name="T1" fmla="*/ 0 h 174"/>
                <a:gd name="T2" fmla="*/ 21 w 63"/>
                <a:gd name="T3" fmla="*/ 93 h 174"/>
                <a:gd name="T4" fmla="*/ 50 w 63"/>
                <a:gd name="T5" fmla="*/ 155 h 174"/>
                <a:gd name="T6" fmla="*/ 37 w 63"/>
                <a:gd name="T7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74">
                  <a:moveTo>
                    <a:pt x="15" y="0"/>
                  </a:moveTo>
                  <a:cubicBezTo>
                    <a:pt x="15" y="3"/>
                    <a:pt x="43" y="36"/>
                    <a:pt x="21" y="93"/>
                  </a:cubicBezTo>
                  <a:cubicBezTo>
                    <a:pt x="0" y="151"/>
                    <a:pt x="37" y="174"/>
                    <a:pt x="50" y="155"/>
                  </a:cubicBezTo>
                  <a:cubicBezTo>
                    <a:pt x="63" y="135"/>
                    <a:pt x="43" y="132"/>
                    <a:pt x="37" y="14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422"/>
            <p:cNvSpPr>
              <a:spLocks/>
            </p:cNvSpPr>
            <p:nvPr/>
          </p:nvSpPr>
          <p:spPr bwMode="auto">
            <a:xfrm>
              <a:off x="1511300" y="1539875"/>
              <a:ext cx="219075" cy="400050"/>
            </a:xfrm>
            <a:custGeom>
              <a:avLst/>
              <a:gdLst>
                <a:gd name="T0" fmla="*/ 2 w 32"/>
                <a:gd name="T1" fmla="*/ 0 h 58"/>
                <a:gd name="T2" fmla="*/ 32 w 32"/>
                <a:gd name="T3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" h="58">
                  <a:moveTo>
                    <a:pt x="2" y="0"/>
                  </a:moveTo>
                  <a:cubicBezTo>
                    <a:pt x="0" y="58"/>
                    <a:pt x="32" y="52"/>
                    <a:pt x="32" y="52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423"/>
            <p:cNvSpPr>
              <a:spLocks/>
            </p:cNvSpPr>
            <p:nvPr/>
          </p:nvSpPr>
          <p:spPr bwMode="auto">
            <a:xfrm>
              <a:off x="1635125" y="1630363"/>
              <a:ext cx="142875" cy="103188"/>
            </a:xfrm>
            <a:custGeom>
              <a:avLst/>
              <a:gdLst>
                <a:gd name="T0" fmla="*/ 21 w 21"/>
                <a:gd name="T1" fmla="*/ 4 h 15"/>
                <a:gd name="T2" fmla="*/ 13 w 21"/>
                <a:gd name="T3" fmla="*/ 10 h 15"/>
                <a:gd name="T4" fmla="*/ 2 w 21"/>
                <a:gd name="T5" fmla="*/ 8 h 15"/>
                <a:gd name="T6" fmla="*/ 21 w 21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5">
                  <a:moveTo>
                    <a:pt x="21" y="4"/>
                  </a:moveTo>
                  <a:cubicBezTo>
                    <a:pt x="21" y="4"/>
                    <a:pt x="16" y="5"/>
                    <a:pt x="13" y="10"/>
                  </a:cubicBezTo>
                  <a:cubicBezTo>
                    <a:pt x="10" y="15"/>
                    <a:pt x="0" y="15"/>
                    <a:pt x="2" y="8"/>
                  </a:cubicBezTo>
                  <a:cubicBezTo>
                    <a:pt x="3" y="2"/>
                    <a:pt x="11" y="0"/>
                    <a:pt x="21" y="4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Freeform 424"/>
            <p:cNvSpPr>
              <a:spLocks/>
            </p:cNvSpPr>
            <p:nvPr/>
          </p:nvSpPr>
          <p:spPr bwMode="auto">
            <a:xfrm>
              <a:off x="2295525" y="803275"/>
              <a:ext cx="817562" cy="903288"/>
            </a:xfrm>
            <a:custGeom>
              <a:avLst/>
              <a:gdLst>
                <a:gd name="T0" fmla="*/ 0 w 120"/>
                <a:gd name="T1" fmla="*/ 0 h 131"/>
                <a:gd name="T2" fmla="*/ 60 w 120"/>
                <a:gd name="T3" fmla="*/ 72 h 131"/>
                <a:gd name="T4" fmla="*/ 119 w 120"/>
                <a:gd name="T5" fmla="*/ 104 h 131"/>
                <a:gd name="T6" fmla="*/ 100 w 120"/>
                <a:gd name="T7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0" h="131">
                  <a:moveTo>
                    <a:pt x="0" y="0"/>
                  </a:moveTo>
                  <a:cubicBezTo>
                    <a:pt x="1" y="3"/>
                    <a:pt x="43" y="13"/>
                    <a:pt x="60" y="72"/>
                  </a:cubicBezTo>
                  <a:cubicBezTo>
                    <a:pt x="76" y="131"/>
                    <a:pt x="120" y="127"/>
                    <a:pt x="119" y="104"/>
                  </a:cubicBezTo>
                  <a:cubicBezTo>
                    <a:pt x="118" y="81"/>
                    <a:pt x="101" y="90"/>
                    <a:pt x="100" y="10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425"/>
            <p:cNvSpPr>
              <a:spLocks/>
            </p:cNvSpPr>
            <p:nvPr/>
          </p:nvSpPr>
          <p:spPr bwMode="auto">
            <a:xfrm>
              <a:off x="2773363" y="1465263"/>
              <a:ext cx="374650" cy="330200"/>
            </a:xfrm>
            <a:custGeom>
              <a:avLst/>
              <a:gdLst>
                <a:gd name="T0" fmla="*/ 0 w 55"/>
                <a:gd name="T1" fmla="*/ 0 h 48"/>
                <a:gd name="T2" fmla="*/ 54 w 55"/>
                <a:gd name="T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8">
                  <a:moveTo>
                    <a:pt x="0" y="0"/>
                  </a:moveTo>
                  <a:cubicBezTo>
                    <a:pt x="32" y="48"/>
                    <a:pt x="55" y="25"/>
                    <a:pt x="54" y="24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426"/>
            <p:cNvSpPr>
              <a:spLocks/>
            </p:cNvSpPr>
            <p:nvPr/>
          </p:nvSpPr>
          <p:spPr bwMode="auto">
            <a:xfrm>
              <a:off x="2936875" y="1409700"/>
              <a:ext cx="101600" cy="144463"/>
            </a:xfrm>
            <a:custGeom>
              <a:avLst/>
              <a:gdLst>
                <a:gd name="T0" fmla="*/ 15 w 15"/>
                <a:gd name="T1" fmla="*/ 0 h 21"/>
                <a:gd name="T2" fmla="*/ 13 w 15"/>
                <a:gd name="T3" fmla="*/ 9 h 21"/>
                <a:gd name="T4" fmla="*/ 2 w 15"/>
                <a:gd name="T5" fmla="*/ 14 h 21"/>
                <a:gd name="T6" fmla="*/ 15 w 1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15" y="0"/>
                  </a:moveTo>
                  <a:cubicBezTo>
                    <a:pt x="15" y="0"/>
                    <a:pt x="12" y="3"/>
                    <a:pt x="13" y="9"/>
                  </a:cubicBezTo>
                  <a:cubicBezTo>
                    <a:pt x="13" y="16"/>
                    <a:pt x="6" y="21"/>
                    <a:pt x="2" y="14"/>
                  </a:cubicBezTo>
                  <a:cubicBezTo>
                    <a:pt x="0" y="9"/>
                    <a:pt x="5" y="3"/>
                    <a:pt x="15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427"/>
            <p:cNvSpPr>
              <a:spLocks/>
            </p:cNvSpPr>
            <p:nvPr/>
          </p:nvSpPr>
          <p:spPr bwMode="auto">
            <a:xfrm>
              <a:off x="2316163" y="473075"/>
              <a:ext cx="273050" cy="315913"/>
            </a:xfrm>
            <a:custGeom>
              <a:avLst/>
              <a:gdLst>
                <a:gd name="T0" fmla="*/ 40 w 40"/>
                <a:gd name="T1" fmla="*/ 22 h 46"/>
                <a:gd name="T2" fmla="*/ 32 w 40"/>
                <a:gd name="T3" fmla="*/ 17 h 46"/>
                <a:gd name="T4" fmla="*/ 37 w 40"/>
                <a:gd name="T5" fmla="*/ 5 h 46"/>
                <a:gd name="T6" fmla="*/ 23 w 40"/>
                <a:gd name="T7" fmla="*/ 8 h 46"/>
                <a:gd name="T8" fmla="*/ 17 w 40"/>
                <a:gd name="T9" fmla="*/ 0 h 46"/>
                <a:gd name="T10" fmla="*/ 13 w 40"/>
                <a:gd name="T11" fmla="*/ 9 h 46"/>
                <a:gd name="T12" fmla="*/ 11 w 40"/>
                <a:gd name="T13" fmla="*/ 12 h 46"/>
                <a:gd name="T14" fmla="*/ 5 w 40"/>
                <a:gd name="T15" fmla="*/ 10 h 46"/>
                <a:gd name="T16" fmla="*/ 3 w 40"/>
                <a:gd name="T17" fmla="*/ 22 h 46"/>
                <a:gd name="T18" fmla="*/ 10 w 40"/>
                <a:gd name="T19" fmla="*/ 37 h 46"/>
                <a:gd name="T20" fmla="*/ 24 w 40"/>
                <a:gd name="T21" fmla="*/ 42 h 46"/>
                <a:gd name="T22" fmla="*/ 32 w 40"/>
                <a:gd name="T23" fmla="*/ 40 h 46"/>
                <a:gd name="T24" fmla="*/ 27 w 40"/>
                <a:gd name="T25" fmla="*/ 28 h 46"/>
                <a:gd name="T26" fmla="*/ 40 w 40"/>
                <a:gd name="T2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46">
                  <a:moveTo>
                    <a:pt x="40" y="22"/>
                  </a:moveTo>
                  <a:cubicBezTo>
                    <a:pt x="34" y="22"/>
                    <a:pt x="32" y="17"/>
                    <a:pt x="32" y="17"/>
                  </a:cubicBezTo>
                  <a:cubicBezTo>
                    <a:pt x="38" y="12"/>
                    <a:pt x="37" y="5"/>
                    <a:pt x="37" y="5"/>
                  </a:cubicBezTo>
                  <a:cubicBezTo>
                    <a:pt x="27" y="3"/>
                    <a:pt x="23" y="8"/>
                    <a:pt x="23" y="8"/>
                  </a:cubicBezTo>
                  <a:cubicBezTo>
                    <a:pt x="27" y="2"/>
                    <a:pt x="17" y="0"/>
                    <a:pt x="17" y="0"/>
                  </a:cubicBezTo>
                  <a:cubicBezTo>
                    <a:pt x="18" y="3"/>
                    <a:pt x="16" y="7"/>
                    <a:pt x="13" y="9"/>
                  </a:cubicBezTo>
                  <a:cubicBezTo>
                    <a:pt x="11" y="11"/>
                    <a:pt x="12" y="11"/>
                    <a:pt x="11" y="12"/>
                  </a:cubicBezTo>
                  <a:cubicBezTo>
                    <a:pt x="10" y="8"/>
                    <a:pt x="5" y="10"/>
                    <a:pt x="5" y="10"/>
                  </a:cubicBezTo>
                  <a:cubicBezTo>
                    <a:pt x="9" y="13"/>
                    <a:pt x="4" y="18"/>
                    <a:pt x="3" y="22"/>
                  </a:cubicBezTo>
                  <a:cubicBezTo>
                    <a:pt x="0" y="35"/>
                    <a:pt x="9" y="36"/>
                    <a:pt x="10" y="37"/>
                  </a:cubicBezTo>
                  <a:cubicBezTo>
                    <a:pt x="15" y="46"/>
                    <a:pt x="20" y="45"/>
                    <a:pt x="24" y="42"/>
                  </a:cubicBezTo>
                  <a:cubicBezTo>
                    <a:pt x="28" y="39"/>
                    <a:pt x="32" y="40"/>
                    <a:pt x="32" y="40"/>
                  </a:cubicBezTo>
                  <a:cubicBezTo>
                    <a:pt x="31" y="32"/>
                    <a:pt x="27" y="28"/>
                    <a:pt x="27" y="28"/>
                  </a:cubicBezTo>
                  <a:cubicBezTo>
                    <a:pt x="37" y="28"/>
                    <a:pt x="40" y="22"/>
                    <a:pt x="4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428"/>
            <p:cNvSpPr>
              <a:spLocks/>
            </p:cNvSpPr>
            <p:nvPr/>
          </p:nvSpPr>
          <p:spPr bwMode="auto">
            <a:xfrm>
              <a:off x="2357438" y="568325"/>
              <a:ext cx="136525" cy="173038"/>
            </a:xfrm>
            <a:custGeom>
              <a:avLst/>
              <a:gdLst>
                <a:gd name="T0" fmla="*/ 0 w 20"/>
                <a:gd name="T1" fmla="*/ 23 h 25"/>
                <a:gd name="T2" fmla="*/ 1 w 20"/>
                <a:gd name="T3" fmla="*/ 22 h 25"/>
                <a:gd name="T4" fmla="*/ 3 w 20"/>
                <a:gd name="T5" fmla="*/ 19 h 25"/>
                <a:gd name="T6" fmla="*/ 6 w 20"/>
                <a:gd name="T7" fmla="*/ 15 h 25"/>
                <a:gd name="T8" fmla="*/ 9 w 20"/>
                <a:gd name="T9" fmla="*/ 10 h 25"/>
                <a:gd name="T10" fmla="*/ 13 w 20"/>
                <a:gd name="T11" fmla="*/ 6 h 25"/>
                <a:gd name="T12" fmla="*/ 17 w 20"/>
                <a:gd name="T13" fmla="*/ 2 h 25"/>
                <a:gd name="T14" fmla="*/ 20 w 20"/>
                <a:gd name="T15" fmla="*/ 0 h 25"/>
                <a:gd name="T16" fmla="*/ 17 w 20"/>
                <a:gd name="T17" fmla="*/ 3 h 25"/>
                <a:gd name="T18" fmla="*/ 14 w 20"/>
                <a:gd name="T19" fmla="*/ 7 h 25"/>
                <a:gd name="T20" fmla="*/ 11 w 20"/>
                <a:gd name="T21" fmla="*/ 11 h 25"/>
                <a:gd name="T22" fmla="*/ 8 w 20"/>
                <a:gd name="T23" fmla="*/ 16 h 25"/>
                <a:gd name="T24" fmla="*/ 6 w 20"/>
                <a:gd name="T25" fmla="*/ 21 h 25"/>
                <a:gd name="T26" fmla="*/ 5 w 20"/>
                <a:gd name="T27" fmla="*/ 24 h 25"/>
                <a:gd name="T28" fmla="*/ 5 w 20"/>
                <a:gd name="T29" fmla="*/ 25 h 25"/>
                <a:gd name="T30" fmla="*/ 0 w 20"/>
                <a:gd name="T3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5">
                  <a:moveTo>
                    <a:pt x="0" y="23"/>
                  </a:moveTo>
                  <a:cubicBezTo>
                    <a:pt x="0" y="23"/>
                    <a:pt x="1" y="23"/>
                    <a:pt x="1" y="22"/>
                  </a:cubicBezTo>
                  <a:cubicBezTo>
                    <a:pt x="1" y="21"/>
                    <a:pt x="2" y="20"/>
                    <a:pt x="3" y="19"/>
                  </a:cubicBezTo>
                  <a:cubicBezTo>
                    <a:pt x="4" y="18"/>
                    <a:pt x="5" y="16"/>
                    <a:pt x="6" y="15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0" y="9"/>
                    <a:pt x="12" y="7"/>
                    <a:pt x="13" y="6"/>
                  </a:cubicBezTo>
                  <a:cubicBezTo>
                    <a:pt x="14" y="5"/>
                    <a:pt x="15" y="3"/>
                    <a:pt x="17" y="2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1"/>
                    <a:pt x="17" y="3"/>
                  </a:cubicBezTo>
                  <a:cubicBezTo>
                    <a:pt x="16" y="4"/>
                    <a:pt x="15" y="5"/>
                    <a:pt x="14" y="7"/>
                  </a:cubicBezTo>
                  <a:cubicBezTo>
                    <a:pt x="13" y="8"/>
                    <a:pt x="12" y="10"/>
                    <a:pt x="11" y="11"/>
                  </a:cubicBezTo>
                  <a:cubicBezTo>
                    <a:pt x="10" y="13"/>
                    <a:pt x="9" y="15"/>
                    <a:pt x="8" y="16"/>
                  </a:cubicBezTo>
                  <a:cubicBezTo>
                    <a:pt x="8" y="18"/>
                    <a:pt x="7" y="20"/>
                    <a:pt x="6" y="21"/>
                  </a:cubicBezTo>
                  <a:cubicBezTo>
                    <a:pt x="6" y="22"/>
                    <a:pt x="5" y="23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429"/>
            <p:cNvSpPr>
              <a:spLocks/>
            </p:cNvSpPr>
            <p:nvPr/>
          </p:nvSpPr>
          <p:spPr bwMode="auto">
            <a:xfrm>
              <a:off x="1184275" y="1430338"/>
              <a:ext cx="306387" cy="255588"/>
            </a:xfrm>
            <a:custGeom>
              <a:avLst/>
              <a:gdLst>
                <a:gd name="T0" fmla="*/ 16 w 45"/>
                <a:gd name="T1" fmla="*/ 37 h 37"/>
                <a:gd name="T2" fmla="*/ 13 w 45"/>
                <a:gd name="T3" fmla="*/ 28 h 37"/>
                <a:gd name="T4" fmla="*/ 0 w 45"/>
                <a:gd name="T5" fmla="*/ 31 h 37"/>
                <a:gd name="T6" fmla="*/ 7 w 45"/>
                <a:gd name="T7" fmla="*/ 17 h 37"/>
                <a:gd name="T8" fmla="*/ 0 w 45"/>
                <a:gd name="T9" fmla="*/ 10 h 37"/>
                <a:gd name="T10" fmla="*/ 10 w 45"/>
                <a:gd name="T11" fmla="*/ 8 h 37"/>
                <a:gd name="T12" fmla="*/ 13 w 45"/>
                <a:gd name="T13" fmla="*/ 7 h 37"/>
                <a:gd name="T14" fmla="*/ 12 w 45"/>
                <a:gd name="T15" fmla="*/ 0 h 37"/>
                <a:gd name="T16" fmla="*/ 24 w 45"/>
                <a:gd name="T17" fmla="*/ 1 h 37"/>
                <a:gd name="T18" fmla="*/ 37 w 45"/>
                <a:gd name="T19" fmla="*/ 11 h 37"/>
                <a:gd name="T20" fmla="*/ 39 w 45"/>
                <a:gd name="T21" fmla="*/ 26 h 37"/>
                <a:gd name="T22" fmla="*/ 36 w 45"/>
                <a:gd name="T23" fmla="*/ 33 h 37"/>
                <a:gd name="T24" fmla="*/ 25 w 45"/>
                <a:gd name="T25" fmla="*/ 25 h 37"/>
                <a:gd name="T26" fmla="*/ 16 w 45"/>
                <a:gd name="T2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37">
                  <a:moveTo>
                    <a:pt x="16" y="37"/>
                  </a:moveTo>
                  <a:cubicBezTo>
                    <a:pt x="17" y="31"/>
                    <a:pt x="13" y="28"/>
                    <a:pt x="13" y="28"/>
                  </a:cubicBezTo>
                  <a:cubicBezTo>
                    <a:pt x="7" y="33"/>
                    <a:pt x="0" y="31"/>
                    <a:pt x="0" y="31"/>
                  </a:cubicBezTo>
                  <a:cubicBezTo>
                    <a:pt x="0" y="20"/>
                    <a:pt x="7" y="17"/>
                    <a:pt x="7" y="17"/>
                  </a:cubicBezTo>
                  <a:cubicBezTo>
                    <a:pt x="0" y="20"/>
                    <a:pt x="0" y="10"/>
                    <a:pt x="0" y="10"/>
                  </a:cubicBezTo>
                  <a:cubicBezTo>
                    <a:pt x="2" y="11"/>
                    <a:pt x="7" y="10"/>
                    <a:pt x="10" y="8"/>
                  </a:cubicBezTo>
                  <a:cubicBezTo>
                    <a:pt x="12" y="6"/>
                    <a:pt x="12" y="7"/>
                    <a:pt x="13" y="7"/>
                  </a:cubicBezTo>
                  <a:cubicBezTo>
                    <a:pt x="9" y="4"/>
                    <a:pt x="12" y="0"/>
                    <a:pt x="12" y="0"/>
                  </a:cubicBezTo>
                  <a:cubicBezTo>
                    <a:pt x="15" y="4"/>
                    <a:pt x="20" y="1"/>
                    <a:pt x="24" y="1"/>
                  </a:cubicBezTo>
                  <a:cubicBezTo>
                    <a:pt x="37" y="1"/>
                    <a:pt x="37" y="10"/>
                    <a:pt x="37" y="11"/>
                  </a:cubicBezTo>
                  <a:cubicBezTo>
                    <a:pt x="45" y="17"/>
                    <a:pt x="43" y="23"/>
                    <a:pt x="39" y="26"/>
                  </a:cubicBezTo>
                  <a:cubicBezTo>
                    <a:pt x="35" y="29"/>
                    <a:pt x="36" y="33"/>
                    <a:pt x="36" y="33"/>
                  </a:cubicBezTo>
                  <a:cubicBezTo>
                    <a:pt x="28" y="30"/>
                    <a:pt x="25" y="25"/>
                    <a:pt x="25" y="25"/>
                  </a:cubicBezTo>
                  <a:cubicBezTo>
                    <a:pt x="23" y="35"/>
                    <a:pt x="16" y="37"/>
                    <a:pt x="16" y="3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430"/>
            <p:cNvSpPr>
              <a:spLocks/>
            </p:cNvSpPr>
            <p:nvPr/>
          </p:nvSpPr>
          <p:spPr bwMode="auto">
            <a:xfrm>
              <a:off x="1258888" y="1477963"/>
              <a:ext cx="192087" cy="104775"/>
            </a:xfrm>
            <a:custGeom>
              <a:avLst/>
              <a:gdLst>
                <a:gd name="T0" fmla="*/ 28 w 28"/>
                <a:gd name="T1" fmla="*/ 5 h 15"/>
                <a:gd name="T2" fmla="*/ 27 w 28"/>
                <a:gd name="T3" fmla="*/ 5 h 15"/>
                <a:gd name="T4" fmla="*/ 24 w 28"/>
                <a:gd name="T5" fmla="*/ 6 h 15"/>
                <a:gd name="T6" fmla="*/ 19 w 28"/>
                <a:gd name="T7" fmla="*/ 7 h 15"/>
                <a:gd name="T8" fmla="*/ 14 w 28"/>
                <a:gd name="T9" fmla="*/ 8 h 15"/>
                <a:gd name="T10" fmla="*/ 8 w 28"/>
                <a:gd name="T11" fmla="*/ 10 h 15"/>
                <a:gd name="T12" fmla="*/ 4 w 28"/>
                <a:gd name="T13" fmla="*/ 12 h 15"/>
                <a:gd name="T14" fmla="*/ 0 w 28"/>
                <a:gd name="T15" fmla="*/ 15 h 15"/>
                <a:gd name="T16" fmla="*/ 4 w 28"/>
                <a:gd name="T17" fmla="*/ 12 h 15"/>
                <a:gd name="T18" fmla="*/ 8 w 28"/>
                <a:gd name="T19" fmla="*/ 9 h 15"/>
                <a:gd name="T20" fmla="*/ 13 w 28"/>
                <a:gd name="T21" fmla="*/ 6 h 15"/>
                <a:gd name="T22" fmla="*/ 18 w 28"/>
                <a:gd name="T23" fmla="*/ 4 h 15"/>
                <a:gd name="T24" fmla="*/ 23 w 28"/>
                <a:gd name="T25" fmla="*/ 2 h 15"/>
                <a:gd name="T26" fmla="*/ 26 w 28"/>
                <a:gd name="T27" fmla="*/ 1 h 15"/>
                <a:gd name="T28" fmla="*/ 28 w 28"/>
                <a:gd name="T29" fmla="*/ 0 h 15"/>
                <a:gd name="T30" fmla="*/ 28 w 28"/>
                <a:gd name="T3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5">
                  <a:moveTo>
                    <a:pt x="28" y="5"/>
                  </a:moveTo>
                  <a:cubicBezTo>
                    <a:pt x="28" y="5"/>
                    <a:pt x="28" y="5"/>
                    <a:pt x="27" y="5"/>
                  </a:cubicBezTo>
                  <a:cubicBezTo>
                    <a:pt x="26" y="5"/>
                    <a:pt x="25" y="5"/>
                    <a:pt x="24" y="6"/>
                  </a:cubicBezTo>
                  <a:cubicBezTo>
                    <a:pt x="22" y="6"/>
                    <a:pt x="21" y="6"/>
                    <a:pt x="19" y="7"/>
                  </a:cubicBezTo>
                  <a:cubicBezTo>
                    <a:pt x="17" y="7"/>
                    <a:pt x="15" y="8"/>
                    <a:pt x="14" y="8"/>
                  </a:cubicBezTo>
                  <a:cubicBezTo>
                    <a:pt x="12" y="9"/>
                    <a:pt x="10" y="9"/>
                    <a:pt x="8" y="10"/>
                  </a:cubicBezTo>
                  <a:cubicBezTo>
                    <a:pt x="7" y="11"/>
                    <a:pt x="5" y="12"/>
                    <a:pt x="4" y="12"/>
                  </a:cubicBezTo>
                  <a:cubicBezTo>
                    <a:pt x="2" y="14"/>
                    <a:pt x="0" y="15"/>
                    <a:pt x="0" y="15"/>
                  </a:cubicBezTo>
                  <a:cubicBezTo>
                    <a:pt x="0" y="15"/>
                    <a:pt x="1" y="14"/>
                    <a:pt x="4" y="12"/>
                  </a:cubicBezTo>
                  <a:cubicBezTo>
                    <a:pt x="5" y="11"/>
                    <a:pt x="6" y="10"/>
                    <a:pt x="8" y="9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5" y="5"/>
                    <a:pt x="16" y="4"/>
                    <a:pt x="18" y="4"/>
                  </a:cubicBezTo>
                  <a:cubicBezTo>
                    <a:pt x="20" y="3"/>
                    <a:pt x="21" y="2"/>
                    <a:pt x="23" y="2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7" y="1"/>
                    <a:pt x="28" y="0"/>
                    <a:pt x="28" y="0"/>
                  </a:cubicBezTo>
                  <a:lnTo>
                    <a:pt x="28" y="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431"/>
            <p:cNvSpPr>
              <a:spLocks/>
            </p:cNvSpPr>
            <p:nvPr/>
          </p:nvSpPr>
          <p:spPr bwMode="auto">
            <a:xfrm>
              <a:off x="960438" y="285750"/>
              <a:ext cx="312737" cy="290513"/>
            </a:xfrm>
            <a:custGeom>
              <a:avLst/>
              <a:gdLst>
                <a:gd name="T0" fmla="*/ 6 w 46"/>
                <a:gd name="T1" fmla="*/ 31 h 42"/>
                <a:gd name="T2" fmla="*/ 10 w 46"/>
                <a:gd name="T3" fmla="*/ 22 h 42"/>
                <a:gd name="T4" fmla="*/ 0 w 46"/>
                <a:gd name="T5" fmla="*/ 15 h 42"/>
                <a:gd name="T6" fmla="*/ 13 w 46"/>
                <a:gd name="T7" fmla="*/ 10 h 42"/>
                <a:gd name="T8" fmla="*/ 14 w 46"/>
                <a:gd name="T9" fmla="*/ 0 h 42"/>
                <a:gd name="T10" fmla="*/ 22 w 46"/>
                <a:gd name="T11" fmla="*/ 6 h 42"/>
                <a:gd name="T12" fmla="*/ 26 w 46"/>
                <a:gd name="T13" fmla="*/ 7 h 42"/>
                <a:gd name="T14" fmla="*/ 30 w 46"/>
                <a:gd name="T15" fmla="*/ 2 h 42"/>
                <a:gd name="T16" fmla="*/ 37 w 46"/>
                <a:gd name="T17" fmla="*/ 11 h 42"/>
                <a:gd name="T18" fmla="*/ 39 w 46"/>
                <a:gd name="T19" fmla="*/ 28 h 42"/>
                <a:gd name="T20" fmla="*/ 30 w 46"/>
                <a:gd name="T21" fmla="*/ 40 h 42"/>
                <a:gd name="T22" fmla="*/ 22 w 46"/>
                <a:gd name="T23" fmla="*/ 42 h 42"/>
                <a:gd name="T24" fmla="*/ 21 w 46"/>
                <a:gd name="T25" fmla="*/ 29 h 42"/>
                <a:gd name="T26" fmla="*/ 6 w 46"/>
                <a:gd name="T27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2">
                  <a:moveTo>
                    <a:pt x="6" y="31"/>
                  </a:moveTo>
                  <a:cubicBezTo>
                    <a:pt x="11" y="27"/>
                    <a:pt x="10" y="22"/>
                    <a:pt x="10" y="22"/>
                  </a:cubicBezTo>
                  <a:cubicBezTo>
                    <a:pt x="2" y="21"/>
                    <a:pt x="0" y="15"/>
                    <a:pt x="0" y="15"/>
                  </a:cubicBezTo>
                  <a:cubicBezTo>
                    <a:pt x="7" y="8"/>
                    <a:pt x="13" y="10"/>
                    <a:pt x="13" y="10"/>
                  </a:cubicBezTo>
                  <a:cubicBezTo>
                    <a:pt x="7" y="8"/>
                    <a:pt x="14" y="0"/>
                    <a:pt x="14" y="0"/>
                  </a:cubicBezTo>
                  <a:cubicBezTo>
                    <a:pt x="15" y="3"/>
                    <a:pt x="19" y="5"/>
                    <a:pt x="22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5" y="3"/>
                    <a:pt x="30" y="2"/>
                    <a:pt x="30" y="2"/>
                  </a:cubicBezTo>
                  <a:cubicBezTo>
                    <a:pt x="28" y="7"/>
                    <a:pt x="34" y="8"/>
                    <a:pt x="37" y="11"/>
                  </a:cubicBezTo>
                  <a:cubicBezTo>
                    <a:pt x="46" y="21"/>
                    <a:pt x="39" y="27"/>
                    <a:pt x="39" y="28"/>
                  </a:cubicBezTo>
                  <a:cubicBezTo>
                    <a:pt x="40" y="38"/>
                    <a:pt x="35" y="40"/>
                    <a:pt x="30" y="40"/>
                  </a:cubicBezTo>
                  <a:cubicBezTo>
                    <a:pt x="25" y="39"/>
                    <a:pt x="22" y="42"/>
                    <a:pt x="22" y="42"/>
                  </a:cubicBezTo>
                  <a:cubicBezTo>
                    <a:pt x="19" y="35"/>
                    <a:pt x="21" y="29"/>
                    <a:pt x="21" y="29"/>
                  </a:cubicBezTo>
                  <a:cubicBezTo>
                    <a:pt x="12" y="34"/>
                    <a:pt x="6" y="31"/>
                    <a:pt x="6" y="3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432"/>
            <p:cNvSpPr>
              <a:spLocks/>
            </p:cNvSpPr>
            <p:nvPr/>
          </p:nvSpPr>
          <p:spPr bwMode="auto">
            <a:xfrm>
              <a:off x="1047750" y="403225"/>
              <a:ext cx="204787" cy="90488"/>
            </a:xfrm>
            <a:custGeom>
              <a:avLst/>
              <a:gdLst>
                <a:gd name="T0" fmla="*/ 27 w 30"/>
                <a:gd name="T1" fmla="*/ 13 h 13"/>
                <a:gd name="T2" fmla="*/ 26 w 30"/>
                <a:gd name="T3" fmla="*/ 13 h 13"/>
                <a:gd name="T4" fmla="*/ 23 w 30"/>
                <a:gd name="T5" fmla="*/ 10 h 13"/>
                <a:gd name="T6" fmla="*/ 19 w 30"/>
                <a:gd name="T7" fmla="*/ 8 h 13"/>
                <a:gd name="T8" fmla="*/ 14 w 30"/>
                <a:gd name="T9" fmla="*/ 5 h 13"/>
                <a:gd name="T10" fmla="*/ 9 w 30"/>
                <a:gd name="T11" fmla="*/ 2 h 13"/>
                <a:gd name="T12" fmla="*/ 5 w 30"/>
                <a:gd name="T13" fmla="*/ 1 h 13"/>
                <a:gd name="T14" fmla="*/ 0 w 30"/>
                <a:gd name="T15" fmla="*/ 0 h 13"/>
                <a:gd name="T16" fmla="*/ 5 w 30"/>
                <a:gd name="T17" fmla="*/ 0 h 13"/>
                <a:gd name="T18" fmla="*/ 10 w 30"/>
                <a:gd name="T19" fmla="*/ 1 h 13"/>
                <a:gd name="T20" fmla="*/ 15 w 30"/>
                <a:gd name="T21" fmla="*/ 3 h 13"/>
                <a:gd name="T22" fmla="*/ 21 w 30"/>
                <a:gd name="T23" fmla="*/ 5 h 13"/>
                <a:gd name="T24" fmla="*/ 25 w 30"/>
                <a:gd name="T25" fmla="*/ 7 h 13"/>
                <a:gd name="T26" fmla="*/ 28 w 30"/>
                <a:gd name="T27" fmla="*/ 9 h 13"/>
                <a:gd name="T28" fmla="*/ 30 w 30"/>
                <a:gd name="T29" fmla="*/ 10 h 13"/>
                <a:gd name="T30" fmla="*/ 27 w 30"/>
                <a:gd name="T3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3">
                  <a:moveTo>
                    <a:pt x="27" y="13"/>
                  </a:moveTo>
                  <a:cubicBezTo>
                    <a:pt x="27" y="13"/>
                    <a:pt x="27" y="13"/>
                    <a:pt x="26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2" y="10"/>
                    <a:pt x="21" y="9"/>
                    <a:pt x="19" y="8"/>
                  </a:cubicBezTo>
                  <a:cubicBezTo>
                    <a:pt x="18" y="7"/>
                    <a:pt x="16" y="6"/>
                    <a:pt x="14" y="5"/>
                  </a:cubicBezTo>
                  <a:cubicBezTo>
                    <a:pt x="13" y="4"/>
                    <a:pt x="11" y="3"/>
                    <a:pt x="9" y="2"/>
                  </a:cubicBezTo>
                  <a:cubicBezTo>
                    <a:pt x="8" y="2"/>
                    <a:pt x="6" y="1"/>
                    <a:pt x="5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6" y="0"/>
                    <a:pt x="8" y="1"/>
                    <a:pt x="10" y="1"/>
                  </a:cubicBezTo>
                  <a:cubicBezTo>
                    <a:pt x="12" y="1"/>
                    <a:pt x="14" y="2"/>
                    <a:pt x="15" y="3"/>
                  </a:cubicBezTo>
                  <a:cubicBezTo>
                    <a:pt x="17" y="3"/>
                    <a:pt x="19" y="4"/>
                    <a:pt x="21" y="5"/>
                  </a:cubicBezTo>
                  <a:cubicBezTo>
                    <a:pt x="22" y="6"/>
                    <a:pt x="24" y="6"/>
                    <a:pt x="25" y="7"/>
                  </a:cubicBezTo>
                  <a:cubicBezTo>
                    <a:pt x="27" y="8"/>
                    <a:pt x="28" y="8"/>
                    <a:pt x="28" y="9"/>
                  </a:cubicBezTo>
                  <a:cubicBezTo>
                    <a:pt x="29" y="9"/>
                    <a:pt x="30" y="10"/>
                    <a:pt x="30" y="10"/>
                  </a:cubicBezTo>
                  <a:lnTo>
                    <a:pt x="27" y="1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433"/>
            <p:cNvSpPr>
              <a:spLocks/>
            </p:cNvSpPr>
            <p:nvPr/>
          </p:nvSpPr>
          <p:spPr bwMode="auto">
            <a:xfrm>
              <a:off x="3195638" y="1430338"/>
              <a:ext cx="312737" cy="296863"/>
            </a:xfrm>
            <a:custGeom>
              <a:avLst/>
              <a:gdLst>
                <a:gd name="T0" fmla="*/ 41 w 46"/>
                <a:gd name="T1" fmla="*/ 30 h 43"/>
                <a:gd name="T2" fmla="*/ 36 w 46"/>
                <a:gd name="T3" fmla="*/ 22 h 43"/>
                <a:gd name="T4" fmla="*/ 46 w 46"/>
                <a:gd name="T5" fmla="*/ 14 h 43"/>
                <a:gd name="T6" fmla="*/ 32 w 46"/>
                <a:gd name="T7" fmla="*/ 10 h 43"/>
                <a:gd name="T8" fmla="*/ 31 w 46"/>
                <a:gd name="T9" fmla="*/ 0 h 43"/>
                <a:gd name="T10" fmla="*/ 23 w 46"/>
                <a:gd name="T11" fmla="*/ 7 h 43"/>
                <a:gd name="T12" fmla="*/ 20 w 46"/>
                <a:gd name="T13" fmla="*/ 8 h 43"/>
                <a:gd name="T14" fmla="*/ 15 w 46"/>
                <a:gd name="T15" fmla="*/ 3 h 43"/>
                <a:gd name="T16" fmla="*/ 9 w 46"/>
                <a:gd name="T17" fmla="*/ 13 h 43"/>
                <a:gd name="T18" fmla="*/ 7 w 46"/>
                <a:gd name="T19" fmla="*/ 29 h 43"/>
                <a:gd name="T20" fmla="*/ 18 w 46"/>
                <a:gd name="T21" fmla="*/ 41 h 43"/>
                <a:gd name="T22" fmla="*/ 26 w 46"/>
                <a:gd name="T23" fmla="*/ 43 h 43"/>
                <a:gd name="T24" fmla="*/ 26 w 46"/>
                <a:gd name="T25" fmla="*/ 30 h 43"/>
                <a:gd name="T26" fmla="*/ 41 w 46"/>
                <a:gd name="T27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3">
                  <a:moveTo>
                    <a:pt x="41" y="30"/>
                  </a:moveTo>
                  <a:cubicBezTo>
                    <a:pt x="36" y="27"/>
                    <a:pt x="36" y="22"/>
                    <a:pt x="36" y="22"/>
                  </a:cubicBezTo>
                  <a:cubicBezTo>
                    <a:pt x="44" y="20"/>
                    <a:pt x="46" y="14"/>
                    <a:pt x="46" y="14"/>
                  </a:cubicBezTo>
                  <a:cubicBezTo>
                    <a:pt x="39" y="7"/>
                    <a:pt x="32" y="10"/>
                    <a:pt x="32" y="10"/>
                  </a:cubicBezTo>
                  <a:cubicBezTo>
                    <a:pt x="39" y="7"/>
                    <a:pt x="31" y="0"/>
                    <a:pt x="31" y="0"/>
                  </a:cubicBezTo>
                  <a:cubicBezTo>
                    <a:pt x="31" y="3"/>
                    <a:pt x="27" y="6"/>
                    <a:pt x="23" y="7"/>
                  </a:cubicBezTo>
                  <a:cubicBezTo>
                    <a:pt x="21" y="7"/>
                    <a:pt x="21" y="8"/>
                    <a:pt x="20" y="8"/>
                  </a:cubicBezTo>
                  <a:cubicBezTo>
                    <a:pt x="21" y="4"/>
                    <a:pt x="15" y="3"/>
                    <a:pt x="15" y="3"/>
                  </a:cubicBezTo>
                  <a:cubicBezTo>
                    <a:pt x="17" y="8"/>
                    <a:pt x="11" y="10"/>
                    <a:pt x="9" y="13"/>
                  </a:cubicBezTo>
                  <a:cubicBezTo>
                    <a:pt x="0" y="23"/>
                    <a:pt x="7" y="29"/>
                    <a:pt x="7" y="29"/>
                  </a:cubicBezTo>
                  <a:cubicBezTo>
                    <a:pt x="8" y="39"/>
                    <a:pt x="13" y="42"/>
                    <a:pt x="18" y="41"/>
                  </a:cubicBezTo>
                  <a:cubicBezTo>
                    <a:pt x="23" y="40"/>
                    <a:pt x="26" y="43"/>
                    <a:pt x="26" y="43"/>
                  </a:cubicBezTo>
                  <a:cubicBezTo>
                    <a:pt x="28" y="35"/>
                    <a:pt x="26" y="30"/>
                    <a:pt x="26" y="30"/>
                  </a:cubicBezTo>
                  <a:cubicBezTo>
                    <a:pt x="35" y="34"/>
                    <a:pt x="41" y="30"/>
                    <a:pt x="41" y="3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434"/>
            <p:cNvSpPr>
              <a:spLocks/>
            </p:cNvSpPr>
            <p:nvPr/>
          </p:nvSpPr>
          <p:spPr bwMode="auto">
            <a:xfrm>
              <a:off x="3222625" y="1539875"/>
              <a:ext cx="196850" cy="111125"/>
            </a:xfrm>
            <a:custGeom>
              <a:avLst/>
              <a:gdLst>
                <a:gd name="T0" fmla="*/ 0 w 29"/>
                <a:gd name="T1" fmla="*/ 12 h 16"/>
                <a:gd name="T2" fmla="*/ 1 w 29"/>
                <a:gd name="T3" fmla="*/ 12 h 16"/>
                <a:gd name="T4" fmla="*/ 4 w 29"/>
                <a:gd name="T5" fmla="*/ 10 h 16"/>
                <a:gd name="T6" fmla="*/ 9 w 29"/>
                <a:gd name="T7" fmla="*/ 7 h 16"/>
                <a:gd name="T8" fmla="*/ 14 w 29"/>
                <a:gd name="T9" fmla="*/ 5 h 16"/>
                <a:gd name="T10" fmla="*/ 19 w 29"/>
                <a:gd name="T11" fmla="*/ 2 h 16"/>
                <a:gd name="T12" fmla="*/ 24 w 29"/>
                <a:gd name="T13" fmla="*/ 1 h 16"/>
                <a:gd name="T14" fmla="*/ 29 w 29"/>
                <a:gd name="T15" fmla="*/ 0 h 16"/>
                <a:gd name="T16" fmla="*/ 24 w 29"/>
                <a:gd name="T17" fmla="*/ 2 h 16"/>
                <a:gd name="T18" fmla="*/ 20 w 29"/>
                <a:gd name="T19" fmla="*/ 4 h 16"/>
                <a:gd name="T20" fmla="*/ 15 w 29"/>
                <a:gd name="T21" fmla="*/ 7 h 16"/>
                <a:gd name="T22" fmla="*/ 10 w 29"/>
                <a:gd name="T23" fmla="*/ 10 h 16"/>
                <a:gd name="T24" fmla="*/ 7 w 29"/>
                <a:gd name="T25" fmla="*/ 13 h 16"/>
                <a:gd name="T26" fmla="*/ 4 w 29"/>
                <a:gd name="T27" fmla="*/ 15 h 16"/>
                <a:gd name="T28" fmla="*/ 3 w 29"/>
                <a:gd name="T29" fmla="*/ 16 h 16"/>
                <a:gd name="T30" fmla="*/ 0 w 29"/>
                <a:gd name="T3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6">
                  <a:moveTo>
                    <a:pt x="0" y="12"/>
                  </a:moveTo>
                  <a:cubicBezTo>
                    <a:pt x="0" y="12"/>
                    <a:pt x="1" y="12"/>
                    <a:pt x="1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6" y="9"/>
                    <a:pt x="7" y="8"/>
                    <a:pt x="9" y="7"/>
                  </a:cubicBezTo>
                  <a:cubicBezTo>
                    <a:pt x="10" y="6"/>
                    <a:pt x="12" y="5"/>
                    <a:pt x="14" y="5"/>
                  </a:cubicBezTo>
                  <a:cubicBezTo>
                    <a:pt x="16" y="4"/>
                    <a:pt x="18" y="3"/>
                    <a:pt x="19" y="2"/>
                  </a:cubicBezTo>
                  <a:cubicBezTo>
                    <a:pt x="21" y="2"/>
                    <a:pt x="23" y="1"/>
                    <a:pt x="24" y="1"/>
                  </a:cubicBezTo>
                  <a:cubicBezTo>
                    <a:pt x="27" y="1"/>
                    <a:pt x="29" y="0"/>
                    <a:pt x="29" y="0"/>
                  </a:cubicBezTo>
                  <a:cubicBezTo>
                    <a:pt x="29" y="0"/>
                    <a:pt x="27" y="1"/>
                    <a:pt x="24" y="2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8" y="5"/>
                    <a:pt x="17" y="6"/>
                    <a:pt x="15" y="7"/>
                  </a:cubicBezTo>
                  <a:cubicBezTo>
                    <a:pt x="13" y="8"/>
                    <a:pt x="12" y="9"/>
                    <a:pt x="10" y="10"/>
                  </a:cubicBezTo>
                  <a:cubicBezTo>
                    <a:pt x="9" y="11"/>
                    <a:pt x="8" y="12"/>
                    <a:pt x="7" y="13"/>
                  </a:cubicBezTo>
                  <a:cubicBezTo>
                    <a:pt x="6" y="14"/>
                    <a:pt x="5" y="15"/>
                    <a:pt x="4" y="15"/>
                  </a:cubicBezTo>
                  <a:cubicBezTo>
                    <a:pt x="3" y="16"/>
                    <a:pt x="3" y="16"/>
                    <a:pt x="3" y="16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435"/>
            <p:cNvSpPr>
              <a:spLocks/>
            </p:cNvSpPr>
            <p:nvPr/>
          </p:nvSpPr>
          <p:spPr bwMode="auto">
            <a:xfrm>
              <a:off x="1941513" y="465138"/>
              <a:ext cx="223837" cy="249238"/>
            </a:xfrm>
            <a:custGeom>
              <a:avLst/>
              <a:gdLst>
                <a:gd name="T0" fmla="*/ 2 w 33"/>
                <a:gd name="T1" fmla="*/ 8 h 36"/>
                <a:gd name="T2" fmla="*/ 21 w 33"/>
                <a:gd name="T3" fmla="*/ 9 h 36"/>
                <a:gd name="T4" fmla="*/ 33 w 33"/>
                <a:gd name="T5" fmla="*/ 17 h 36"/>
                <a:gd name="T6" fmla="*/ 26 w 33"/>
                <a:gd name="T7" fmla="*/ 25 h 36"/>
                <a:gd name="T8" fmla="*/ 0 w 33"/>
                <a:gd name="T9" fmla="*/ 28 h 36"/>
                <a:gd name="T10" fmla="*/ 2 w 33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6">
                  <a:moveTo>
                    <a:pt x="2" y="8"/>
                  </a:moveTo>
                  <a:cubicBezTo>
                    <a:pt x="2" y="8"/>
                    <a:pt x="12" y="0"/>
                    <a:pt x="21" y="9"/>
                  </a:cubicBezTo>
                  <a:cubicBezTo>
                    <a:pt x="27" y="16"/>
                    <a:pt x="33" y="17"/>
                    <a:pt x="33" y="17"/>
                  </a:cubicBezTo>
                  <a:cubicBezTo>
                    <a:pt x="33" y="17"/>
                    <a:pt x="30" y="22"/>
                    <a:pt x="26" y="25"/>
                  </a:cubicBezTo>
                  <a:cubicBezTo>
                    <a:pt x="26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436"/>
            <p:cNvSpPr>
              <a:spLocks/>
            </p:cNvSpPr>
            <p:nvPr/>
          </p:nvSpPr>
          <p:spPr bwMode="auto">
            <a:xfrm>
              <a:off x="1846263" y="520700"/>
              <a:ext cx="211137" cy="338138"/>
            </a:xfrm>
            <a:custGeom>
              <a:avLst/>
              <a:gdLst>
                <a:gd name="T0" fmla="*/ 10 w 31"/>
                <a:gd name="T1" fmla="*/ 12 h 49"/>
                <a:gd name="T2" fmla="*/ 27 w 31"/>
                <a:gd name="T3" fmla="*/ 19 h 49"/>
                <a:gd name="T4" fmla="*/ 30 w 31"/>
                <a:gd name="T5" fmla="*/ 34 h 49"/>
                <a:gd name="T6" fmla="*/ 29 w 31"/>
                <a:gd name="T7" fmla="*/ 42 h 49"/>
                <a:gd name="T8" fmla="*/ 3 w 31"/>
                <a:gd name="T9" fmla="*/ 25 h 49"/>
                <a:gd name="T10" fmla="*/ 1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10" y="12"/>
                  </a:moveTo>
                  <a:cubicBezTo>
                    <a:pt x="10" y="12"/>
                    <a:pt x="24" y="13"/>
                    <a:pt x="27" y="19"/>
                  </a:cubicBezTo>
                  <a:cubicBezTo>
                    <a:pt x="31" y="24"/>
                    <a:pt x="30" y="34"/>
                    <a:pt x="30" y="34"/>
                  </a:cubicBezTo>
                  <a:cubicBezTo>
                    <a:pt x="30" y="34"/>
                    <a:pt x="26" y="39"/>
                    <a:pt x="29" y="42"/>
                  </a:cubicBezTo>
                  <a:cubicBezTo>
                    <a:pt x="29" y="42"/>
                    <a:pt x="7" y="49"/>
                    <a:pt x="3" y="25"/>
                  </a:cubicBezTo>
                  <a:cubicBezTo>
                    <a:pt x="0" y="0"/>
                    <a:pt x="10" y="12"/>
                    <a:pt x="1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437"/>
            <p:cNvSpPr>
              <a:spLocks/>
            </p:cNvSpPr>
            <p:nvPr/>
          </p:nvSpPr>
          <p:spPr bwMode="auto">
            <a:xfrm>
              <a:off x="1885950" y="327025"/>
              <a:ext cx="219075" cy="276225"/>
            </a:xfrm>
            <a:custGeom>
              <a:avLst/>
              <a:gdLst>
                <a:gd name="T0" fmla="*/ 29 w 32"/>
                <a:gd name="T1" fmla="*/ 7 h 40"/>
                <a:gd name="T2" fmla="*/ 6 w 32"/>
                <a:gd name="T3" fmla="*/ 8 h 40"/>
                <a:gd name="T4" fmla="*/ 4 w 32"/>
                <a:gd name="T5" fmla="*/ 29 h 40"/>
                <a:gd name="T6" fmla="*/ 29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29" y="7"/>
                  </a:moveTo>
                  <a:cubicBezTo>
                    <a:pt x="29" y="7"/>
                    <a:pt x="11" y="0"/>
                    <a:pt x="6" y="8"/>
                  </a:cubicBezTo>
                  <a:cubicBezTo>
                    <a:pt x="0" y="19"/>
                    <a:pt x="4" y="29"/>
                    <a:pt x="4" y="29"/>
                  </a:cubicBezTo>
                  <a:cubicBezTo>
                    <a:pt x="4" y="29"/>
                    <a:pt x="32" y="40"/>
                    <a:pt x="29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438"/>
            <p:cNvSpPr>
              <a:spLocks/>
            </p:cNvSpPr>
            <p:nvPr/>
          </p:nvSpPr>
          <p:spPr bwMode="auto">
            <a:xfrm>
              <a:off x="1736725" y="320675"/>
              <a:ext cx="312737" cy="220663"/>
            </a:xfrm>
            <a:custGeom>
              <a:avLst/>
              <a:gdLst>
                <a:gd name="T0" fmla="*/ 10 w 46"/>
                <a:gd name="T1" fmla="*/ 0 h 32"/>
                <a:gd name="T2" fmla="*/ 5 w 46"/>
                <a:gd name="T3" fmla="*/ 22 h 32"/>
                <a:gd name="T4" fmla="*/ 22 w 46"/>
                <a:gd name="T5" fmla="*/ 30 h 32"/>
                <a:gd name="T6" fmla="*/ 10 w 4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2">
                  <a:moveTo>
                    <a:pt x="10" y="0"/>
                  </a:moveTo>
                  <a:cubicBezTo>
                    <a:pt x="10" y="0"/>
                    <a:pt x="0" y="14"/>
                    <a:pt x="5" y="22"/>
                  </a:cubicBezTo>
                  <a:cubicBezTo>
                    <a:pt x="11" y="32"/>
                    <a:pt x="22" y="30"/>
                    <a:pt x="22" y="30"/>
                  </a:cubicBezTo>
                  <a:cubicBezTo>
                    <a:pt x="22" y="30"/>
                    <a:pt x="46" y="8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439"/>
            <p:cNvSpPr>
              <a:spLocks/>
            </p:cNvSpPr>
            <p:nvPr/>
          </p:nvSpPr>
          <p:spPr bwMode="auto">
            <a:xfrm>
              <a:off x="1654175" y="376238"/>
              <a:ext cx="225425" cy="247650"/>
            </a:xfrm>
            <a:custGeom>
              <a:avLst/>
              <a:gdLst>
                <a:gd name="T0" fmla="*/ 0 w 33"/>
                <a:gd name="T1" fmla="*/ 23 h 36"/>
                <a:gd name="T2" fmla="*/ 11 w 33"/>
                <a:gd name="T3" fmla="*/ 36 h 36"/>
                <a:gd name="T4" fmla="*/ 30 w 33"/>
                <a:gd name="T5" fmla="*/ 33 h 36"/>
                <a:gd name="T6" fmla="*/ 0 w 33"/>
                <a:gd name="T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0" y="23"/>
                  </a:moveTo>
                  <a:cubicBezTo>
                    <a:pt x="0" y="23"/>
                    <a:pt x="2" y="36"/>
                    <a:pt x="11" y="36"/>
                  </a:cubicBezTo>
                  <a:cubicBezTo>
                    <a:pt x="23" y="36"/>
                    <a:pt x="30" y="33"/>
                    <a:pt x="30" y="33"/>
                  </a:cubicBezTo>
                  <a:cubicBezTo>
                    <a:pt x="33" y="26"/>
                    <a:pt x="21" y="0"/>
                    <a:pt x="0" y="2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440"/>
            <p:cNvSpPr>
              <a:spLocks/>
            </p:cNvSpPr>
            <p:nvPr/>
          </p:nvSpPr>
          <p:spPr bwMode="auto">
            <a:xfrm>
              <a:off x="1627188" y="582613"/>
              <a:ext cx="287337" cy="234950"/>
            </a:xfrm>
            <a:custGeom>
              <a:avLst/>
              <a:gdLst>
                <a:gd name="T0" fmla="*/ 15 w 42"/>
                <a:gd name="T1" fmla="*/ 29 h 34"/>
                <a:gd name="T2" fmla="*/ 35 w 42"/>
                <a:gd name="T3" fmla="*/ 25 h 34"/>
                <a:gd name="T4" fmla="*/ 37 w 42"/>
                <a:gd name="T5" fmla="*/ 4 h 34"/>
                <a:gd name="T6" fmla="*/ 15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15" y="29"/>
                  </a:moveTo>
                  <a:cubicBezTo>
                    <a:pt x="15" y="29"/>
                    <a:pt x="30" y="34"/>
                    <a:pt x="35" y="25"/>
                  </a:cubicBezTo>
                  <a:cubicBezTo>
                    <a:pt x="42" y="14"/>
                    <a:pt x="37" y="4"/>
                    <a:pt x="37" y="4"/>
                  </a:cubicBezTo>
                  <a:cubicBezTo>
                    <a:pt x="37" y="4"/>
                    <a:pt x="0" y="0"/>
                    <a:pt x="15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441"/>
            <p:cNvSpPr>
              <a:spLocks/>
            </p:cNvSpPr>
            <p:nvPr/>
          </p:nvSpPr>
          <p:spPr bwMode="auto">
            <a:xfrm>
              <a:off x="1825625" y="479425"/>
              <a:ext cx="157162" cy="165100"/>
            </a:xfrm>
            <a:custGeom>
              <a:avLst/>
              <a:gdLst>
                <a:gd name="T0" fmla="*/ 0 w 23"/>
                <a:gd name="T1" fmla="*/ 12 h 24"/>
                <a:gd name="T2" fmla="*/ 11 w 23"/>
                <a:gd name="T3" fmla="*/ 24 h 24"/>
                <a:gd name="T4" fmla="*/ 23 w 23"/>
                <a:gd name="T5" fmla="*/ 12 h 24"/>
                <a:gd name="T6" fmla="*/ 12 w 23"/>
                <a:gd name="T7" fmla="*/ 0 h 24"/>
                <a:gd name="T8" fmla="*/ 0 w 23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12"/>
                  </a:moveTo>
                  <a:cubicBezTo>
                    <a:pt x="0" y="18"/>
                    <a:pt x="5" y="24"/>
                    <a:pt x="11" y="24"/>
                  </a:cubicBezTo>
                  <a:cubicBezTo>
                    <a:pt x="18" y="24"/>
                    <a:pt x="23" y="18"/>
                    <a:pt x="23" y="12"/>
                  </a:cubicBezTo>
                  <a:cubicBezTo>
                    <a:pt x="23" y="5"/>
                    <a:pt x="18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Oval 442"/>
            <p:cNvSpPr>
              <a:spLocks noChangeArrowheads="1"/>
            </p:cNvSpPr>
            <p:nvPr/>
          </p:nvSpPr>
          <p:spPr bwMode="auto">
            <a:xfrm>
              <a:off x="1852613" y="514350"/>
              <a:ext cx="101600" cy="95250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443"/>
            <p:cNvSpPr>
              <a:spLocks/>
            </p:cNvSpPr>
            <p:nvPr/>
          </p:nvSpPr>
          <p:spPr bwMode="auto">
            <a:xfrm>
              <a:off x="1947863" y="388938"/>
              <a:ext cx="109537" cy="131763"/>
            </a:xfrm>
            <a:custGeom>
              <a:avLst/>
              <a:gdLst>
                <a:gd name="T0" fmla="*/ 1 w 16"/>
                <a:gd name="T1" fmla="*/ 17 h 19"/>
                <a:gd name="T2" fmla="*/ 4 w 16"/>
                <a:gd name="T3" fmla="*/ 15 h 19"/>
                <a:gd name="T4" fmla="*/ 7 w 16"/>
                <a:gd name="T5" fmla="*/ 13 h 19"/>
                <a:gd name="T6" fmla="*/ 10 w 16"/>
                <a:gd name="T7" fmla="*/ 10 h 19"/>
                <a:gd name="T8" fmla="*/ 12 w 16"/>
                <a:gd name="T9" fmla="*/ 6 h 19"/>
                <a:gd name="T10" fmla="*/ 13 w 16"/>
                <a:gd name="T11" fmla="*/ 5 h 19"/>
                <a:gd name="T12" fmla="*/ 14 w 16"/>
                <a:gd name="T13" fmla="*/ 3 h 19"/>
                <a:gd name="T14" fmla="*/ 16 w 16"/>
                <a:gd name="T15" fmla="*/ 0 h 19"/>
                <a:gd name="T16" fmla="*/ 15 w 16"/>
                <a:gd name="T17" fmla="*/ 3 h 19"/>
                <a:gd name="T18" fmla="*/ 14 w 16"/>
                <a:gd name="T19" fmla="*/ 5 h 19"/>
                <a:gd name="T20" fmla="*/ 13 w 16"/>
                <a:gd name="T21" fmla="*/ 7 h 19"/>
                <a:gd name="T22" fmla="*/ 10 w 16"/>
                <a:gd name="T23" fmla="*/ 10 h 19"/>
                <a:gd name="T24" fmla="*/ 8 w 16"/>
                <a:gd name="T25" fmla="*/ 14 h 19"/>
                <a:gd name="T26" fmla="*/ 5 w 16"/>
                <a:gd name="T27" fmla="*/ 16 h 19"/>
                <a:gd name="T28" fmla="*/ 2 w 16"/>
                <a:gd name="T29" fmla="*/ 19 h 19"/>
                <a:gd name="T30" fmla="*/ 2 w 16"/>
                <a:gd name="T31" fmla="*/ 19 h 19"/>
                <a:gd name="T32" fmla="*/ 1 w 16"/>
                <a:gd name="T33" fmla="*/ 18 h 19"/>
                <a:gd name="T34" fmla="*/ 1 w 16"/>
                <a:gd name="T35" fmla="*/ 17 h 19"/>
                <a:gd name="T36" fmla="*/ 1 w 16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5" y="15"/>
                    <a:pt x="6" y="14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11" y="9"/>
                    <a:pt x="12" y="8"/>
                    <a:pt x="12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5" y="1"/>
                    <a:pt x="16" y="0"/>
                    <a:pt x="16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10" y="12"/>
                    <a:pt x="9" y="13"/>
                    <a:pt x="8" y="14"/>
                  </a:cubicBezTo>
                  <a:cubicBezTo>
                    <a:pt x="7" y="15"/>
                    <a:pt x="6" y="16"/>
                    <a:pt x="5" y="16"/>
                  </a:cubicBezTo>
                  <a:cubicBezTo>
                    <a:pt x="3" y="18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0" y="18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444"/>
            <p:cNvSpPr>
              <a:spLocks/>
            </p:cNvSpPr>
            <p:nvPr/>
          </p:nvSpPr>
          <p:spPr bwMode="auto">
            <a:xfrm>
              <a:off x="1811338" y="361950"/>
              <a:ext cx="61912" cy="144463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3 h 21"/>
                <a:gd name="T4" fmla="*/ 3 w 9"/>
                <a:gd name="T5" fmla="*/ 10 h 21"/>
                <a:gd name="T6" fmla="*/ 5 w 9"/>
                <a:gd name="T7" fmla="*/ 14 h 21"/>
                <a:gd name="T8" fmla="*/ 7 w 9"/>
                <a:gd name="T9" fmla="*/ 17 h 21"/>
                <a:gd name="T10" fmla="*/ 9 w 9"/>
                <a:gd name="T11" fmla="*/ 19 h 21"/>
                <a:gd name="T12" fmla="*/ 9 w 9"/>
                <a:gd name="T13" fmla="*/ 19 h 21"/>
                <a:gd name="T14" fmla="*/ 8 w 9"/>
                <a:gd name="T15" fmla="*/ 21 h 21"/>
                <a:gd name="T16" fmla="*/ 7 w 9"/>
                <a:gd name="T17" fmla="*/ 21 h 21"/>
                <a:gd name="T18" fmla="*/ 7 w 9"/>
                <a:gd name="T19" fmla="*/ 21 h 21"/>
                <a:gd name="T20" fmla="*/ 5 w 9"/>
                <a:gd name="T21" fmla="*/ 18 h 21"/>
                <a:gd name="T22" fmla="*/ 3 w 9"/>
                <a:gd name="T23" fmla="*/ 14 h 21"/>
                <a:gd name="T24" fmla="*/ 2 w 9"/>
                <a:gd name="T25" fmla="*/ 11 h 21"/>
                <a:gd name="T26" fmla="*/ 0 w 9"/>
                <a:gd name="T27" fmla="*/ 3 h 21"/>
                <a:gd name="T28" fmla="*/ 0 w 9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1" y="5"/>
                    <a:pt x="2" y="8"/>
                    <a:pt x="3" y="10"/>
                  </a:cubicBezTo>
                  <a:cubicBezTo>
                    <a:pt x="4" y="11"/>
                    <a:pt x="4" y="13"/>
                    <a:pt x="5" y="14"/>
                  </a:cubicBezTo>
                  <a:cubicBezTo>
                    <a:pt x="6" y="15"/>
                    <a:pt x="6" y="16"/>
                    <a:pt x="7" y="17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1"/>
                    <a:pt x="8" y="21"/>
                  </a:cubicBezTo>
                  <a:cubicBezTo>
                    <a:pt x="8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6" y="19"/>
                    <a:pt x="5" y="18"/>
                  </a:cubicBezTo>
                  <a:cubicBezTo>
                    <a:pt x="4" y="17"/>
                    <a:pt x="4" y="16"/>
                    <a:pt x="3" y="14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445"/>
            <p:cNvSpPr>
              <a:spLocks/>
            </p:cNvSpPr>
            <p:nvPr/>
          </p:nvSpPr>
          <p:spPr bwMode="auto">
            <a:xfrm>
              <a:off x="1974850" y="568325"/>
              <a:ext cx="130175" cy="41275"/>
            </a:xfrm>
            <a:custGeom>
              <a:avLst/>
              <a:gdLst>
                <a:gd name="T0" fmla="*/ 19 w 19"/>
                <a:gd name="T1" fmla="*/ 4 h 6"/>
                <a:gd name="T2" fmla="*/ 16 w 19"/>
                <a:gd name="T3" fmla="*/ 5 h 6"/>
                <a:gd name="T4" fmla="*/ 13 w 19"/>
                <a:gd name="T5" fmla="*/ 6 h 6"/>
                <a:gd name="T6" fmla="*/ 12 w 19"/>
                <a:gd name="T7" fmla="*/ 6 h 6"/>
                <a:gd name="T8" fmla="*/ 10 w 19"/>
                <a:gd name="T9" fmla="*/ 6 h 6"/>
                <a:gd name="T10" fmla="*/ 6 w 19"/>
                <a:gd name="T11" fmla="*/ 6 h 6"/>
                <a:gd name="T12" fmla="*/ 3 w 19"/>
                <a:gd name="T13" fmla="*/ 5 h 6"/>
                <a:gd name="T14" fmla="*/ 1 w 19"/>
                <a:gd name="T15" fmla="*/ 3 h 6"/>
                <a:gd name="T16" fmla="*/ 0 w 19"/>
                <a:gd name="T17" fmla="*/ 1 h 6"/>
                <a:gd name="T18" fmla="*/ 2 w 19"/>
                <a:gd name="T19" fmla="*/ 1 h 6"/>
                <a:gd name="T20" fmla="*/ 3 w 19"/>
                <a:gd name="T21" fmla="*/ 1 h 6"/>
                <a:gd name="T22" fmla="*/ 3 w 19"/>
                <a:gd name="T23" fmla="*/ 1 h 6"/>
                <a:gd name="T24" fmla="*/ 5 w 19"/>
                <a:gd name="T25" fmla="*/ 3 h 6"/>
                <a:gd name="T26" fmla="*/ 7 w 19"/>
                <a:gd name="T27" fmla="*/ 4 h 6"/>
                <a:gd name="T28" fmla="*/ 10 w 19"/>
                <a:gd name="T29" fmla="*/ 5 h 6"/>
                <a:gd name="T30" fmla="*/ 12 w 19"/>
                <a:gd name="T31" fmla="*/ 5 h 6"/>
                <a:gd name="T32" fmla="*/ 13 w 19"/>
                <a:gd name="T33" fmla="*/ 5 h 6"/>
                <a:gd name="T34" fmla="*/ 16 w 19"/>
                <a:gd name="T35" fmla="*/ 5 h 6"/>
                <a:gd name="T36" fmla="*/ 19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19" y="4"/>
                  </a:moveTo>
                  <a:cubicBezTo>
                    <a:pt x="19" y="4"/>
                    <a:pt x="18" y="5"/>
                    <a:pt x="16" y="5"/>
                  </a:cubicBezTo>
                  <a:cubicBezTo>
                    <a:pt x="15" y="6"/>
                    <a:pt x="14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9" y="6"/>
                    <a:pt x="7" y="6"/>
                    <a:pt x="6" y="6"/>
                  </a:cubicBezTo>
                  <a:cubicBezTo>
                    <a:pt x="5" y="6"/>
                    <a:pt x="4" y="5"/>
                    <a:pt x="3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4"/>
                    <a:pt x="10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7" y="5"/>
                    <a:pt x="19" y="4"/>
                    <a:pt x="19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3" name="Freeform 446"/>
            <p:cNvSpPr>
              <a:spLocks/>
            </p:cNvSpPr>
            <p:nvPr/>
          </p:nvSpPr>
          <p:spPr bwMode="auto">
            <a:xfrm>
              <a:off x="1885950" y="630238"/>
              <a:ext cx="115887" cy="158750"/>
            </a:xfrm>
            <a:custGeom>
              <a:avLst/>
              <a:gdLst>
                <a:gd name="T0" fmla="*/ 4 w 17"/>
                <a:gd name="T1" fmla="*/ 1 h 23"/>
                <a:gd name="T2" fmla="*/ 5 w 17"/>
                <a:gd name="T3" fmla="*/ 5 h 23"/>
                <a:gd name="T4" fmla="*/ 6 w 17"/>
                <a:gd name="T5" fmla="*/ 9 h 23"/>
                <a:gd name="T6" fmla="*/ 8 w 17"/>
                <a:gd name="T7" fmla="*/ 13 h 23"/>
                <a:gd name="T8" fmla="*/ 11 w 17"/>
                <a:gd name="T9" fmla="*/ 17 h 23"/>
                <a:gd name="T10" fmla="*/ 14 w 17"/>
                <a:gd name="T11" fmla="*/ 20 h 23"/>
                <a:gd name="T12" fmla="*/ 17 w 17"/>
                <a:gd name="T13" fmla="*/ 23 h 23"/>
                <a:gd name="T14" fmla="*/ 13 w 17"/>
                <a:gd name="T15" fmla="*/ 21 h 23"/>
                <a:gd name="T16" fmla="*/ 10 w 17"/>
                <a:gd name="T17" fmla="*/ 18 h 23"/>
                <a:gd name="T18" fmla="*/ 7 w 17"/>
                <a:gd name="T19" fmla="*/ 14 h 23"/>
                <a:gd name="T20" fmla="*/ 4 w 17"/>
                <a:gd name="T21" fmla="*/ 10 h 23"/>
                <a:gd name="T22" fmla="*/ 2 w 17"/>
                <a:gd name="T23" fmla="*/ 6 h 23"/>
                <a:gd name="T24" fmla="*/ 1 w 17"/>
                <a:gd name="T25" fmla="*/ 3 h 23"/>
                <a:gd name="T26" fmla="*/ 0 w 17"/>
                <a:gd name="T27" fmla="*/ 2 h 23"/>
                <a:gd name="T28" fmla="*/ 2 w 17"/>
                <a:gd name="T29" fmla="*/ 0 h 23"/>
                <a:gd name="T30" fmla="*/ 4 w 17"/>
                <a:gd name="T3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3">
                  <a:moveTo>
                    <a:pt x="4" y="1"/>
                  </a:moveTo>
                  <a:cubicBezTo>
                    <a:pt x="4" y="1"/>
                    <a:pt x="4" y="3"/>
                    <a:pt x="5" y="5"/>
                  </a:cubicBezTo>
                  <a:cubicBezTo>
                    <a:pt x="5" y="6"/>
                    <a:pt x="6" y="7"/>
                    <a:pt x="6" y="9"/>
                  </a:cubicBezTo>
                  <a:cubicBezTo>
                    <a:pt x="7" y="10"/>
                    <a:pt x="8" y="12"/>
                    <a:pt x="8" y="13"/>
                  </a:cubicBezTo>
                  <a:cubicBezTo>
                    <a:pt x="9" y="14"/>
                    <a:pt x="10" y="16"/>
                    <a:pt x="11" y="17"/>
                  </a:cubicBezTo>
                  <a:cubicBezTo>
                    <a:pt x="12" y="18"/>
                    <a:pt x="13" y="19"/>
                    <a:pt x="14" y="20"/>
                  </a:cubicBezTo>
                  <a:cubicBezTo>
                    <a:pt x="16" y="22"/>
                    <a:pt x="17" y="23"/>
                    <a:pt x="17" y="23"/>
                  </a:cubicBezTo>
                  <a:cubicBezTo>
                    <a:pt x="17" y="23"/>
                    <a:pt x="16" y="22"/>
                    <a:pt x="13" y="21"/>
                  </a:cubicBezTo>
                  <a:cubicBezTo>
                    <a:pt x="12" y="20"/>
                    <a:pt x="11" y="19"/>
                    <a:pt x="10" y="18"/>
                  </a:cubicBezTo>
                  <a:cubicBezTo>
                    <a:pt x="9" y="17"/>
                    <a:pt x="8" y="15"/>
                    <a:pt x="7" y="14"/>
                  </a:cubicBezTo>
                  <a:cubicBezTo>
                    <a:pt x="6" y="13"/>
                    <a:pt x="5" y="11"/>
                    <a:pt x="4" y="10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447"/>
            <p:cNvSpPr>
              <a:spLocks/>
            </p:cNvSpPr>
            <p:nvPr/>
          </p:nvSpPr>
          <p:spPr bwMode="auto">
            <a:xfrm>
              <a:off x="1743075" y="623888"/>
              <a:ext cx="103187" cy="117475"/>
            </a:xfrm>
            <a:custGeom>
              <a:avLst/>
              <a:gdLst>
                <a:gd name="T0" fmla="*/ 0 w 15"/>
                <a:gd name="T1" fmla="*/ 17 h 17"/>
                <a:gd name="T2" fmla="*/ 5 w 15"/>
                <a:gd name="T3" fmla="*/ 8 h 17"/>
                <a:gd name="T4" fmla="*/ 7 w 15"/>
                <a:gd name="T5" fmla="*/ 5 h 17"/>
                <a:gd name="T6" fmla="*/ 9 w 15"/>
                <a:gd name="T7" fmla="*/ 3 h 17"/>
                <a:gd name="T8" fmla="*/ 11 w 15"/>
                <a:gd name="T9" fmla="*/ 1 h 17"/>
                <a:gd name="T10" fmla="*/ 12 w 15"/>
                <a:gd name="T11" fmla="*/ 0 h 17"/>
                <a:gd name="T12" fmla="*/ 14 w 15"/>
                <a:gd name="T13" fmla="*/ 1 h 17"/>
                <a:gd name="T14" fmla="*/ 14 w 15"/>
                <a:gd name="T15" fmla="*/ 3 h 17"/>
                <a:gd name="T16" fmla="*/ 14 w 15"/>
                <a:gd name="T17" fmla="*/ 3 h 17"/>
                <a:gd name="T18" fmla="*/ 13 w 15"/>
                <a:gd name="T19" fmla="*/ 3 h 17"/>
                <a:gd name="T20" fmla="*/ 13 w 15"/>
                <a:gd name="T21" fmla="*/ 4 h 17"/>
                <a:gd name="T22" fmla="*/ 11 w 15"/>
                <a:gd name="T23" fmla="*/ 5 h 17"/>
                <a:gd name="T24" fmla="*/ 9 w 15"/>
                <a:gd name="T25" fmla="*/ 7 h 17"/>
                <a:gd name="T26" fmla="*/ 6 w 15"/>
                <a:gd name="T27" fmla="*/ 9 h 17"/>
                <a:gd name="T28" fmla="*/ 0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0" y="17"/>
                    <a:pt x="2" y="13"/>
                    <a:pt x="5" y="8"/>
                  </a:cubicBezTo>
                  <a:cubicBezTo>
                    <a:pt x="6" y="7"/>
                    <a:pt x="6" y="6"/>
                    <a:pt x="7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Freeform 448"/>
            <p:cNvSpPr>
              <a:spLocks/>
            </p:cNvSpPr>
            <p:nvPr/>
          </p:nvSpPr>
          <p:spPr bwMode="auto">
            <a:xfrm>
              <a:off x="1682750" y="520700"/>
              <a:ext cx="149225" cy="47625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8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9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2 w 22"/>
                <a:gd name="T29" fmla="*/ 2 h 7"/>
                <a:gd name="T30" fmla="*/ 10 w 22"/>
                <a:gd name="T31" fmla="*/ 2 h 7"/>
                <a:gd name="T32" fmla="*/ 6 w 22"/>
                <a:gd name="T33" fmla="*/ 2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7" y="1"/>
                    <a:pt x="18" y="1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8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449"/>
            <p:cNvSpPr>
              <a:spLocks/>
            </p:cNvSpPr>
            <p:nvPr/>
          </p:nvSpPr>
          <p:spPr bwMode="auto">
            <a:xfrm>
              <a:off x="3195638" y="912813"/>
              <a:ext cx="217487" cy="249238"/>
            </a:xfrm>
            <a:custGeom>
              <a:avLst/>
              <a:gdLst>
                <a:gd name="T0" fmla="*/ 2 w 32"/>
                <a:gd name="T1" fmla="*/ 8 h 36"/>
                <a:gd name="T2" fmla="*/ 21 w 32"/>
                <a:gd name="T3" fmla="*/ 9 h 36"/>
                <a:gd name="T4" fmla="*/ 32 w 32"/>
                <a:gd name="T5" fmla="*/ 16 h 36"/>
                <a:gd name="T6" fmla="*/ 26 w 32"/>
                <a:gd name="T7" fmla="*/ 25 h 36"/>
                <a:gd name="T8" fmla="*/ 0 w 32"/>
                <a:gd name="T9" fmla="*/ 28 h 36"/>
                <a:gd name="T10" fmla="*/ 2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2" y="8"/>
                  </a:moveTo>
                  <a:cubicBezTo>
                    <a:pt x="2" y="8"/>
                    <a:pt x="12" y="0"/>
                    <a:pt x="21" y="9"/>
                  </a:cubicBezTo>
                  <a:cubicBezTo>
                    <a:pt x="27" y="16"/>
                    <a:pt x="32" y="16"/>
                    <a:pt x="32" y="16"/>
                  </a:cubicBezTo>
                  <a:cubicBezTo>
                    <a:pt x="32" y="16"/>
                    <a:pt x="30" y="22"/>
                    <a:pt x="26" y="25"/>
                  </a:cubicBezTo>
                  <a:cubicBezTo>
                    <a:pt x="26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450"/>
            <p:cNvSpPr>
              <a:spLocks/>
            </p:cNvSpPr>
            <p:nvPr/>
          </p:nvSpPr>
          <p:spPr bwMode="auto">
            <a:xfrm>
              <a:off x="3092450" y="968375"/>
              <a:ext cx="219075" cy="338138"/>
            </a:xfrm>
            <a:custGeom>
              <a:avLst/>
              <a:gdLst>
                <a:gd name="T0" fmla="*/ 11 w 32"/>
                <a:gd name="T1" fmla="*/ 12 h 49"/>
                <a:gd name="T2" fmla="*/ 28 w 32"/>
                <a:gd name="T3" fmla="*/ 18 h 49"/>
                <a:gd name="T4" fmla="*/ 31 w 32"/>
                <a:gd name="T5" fmla="*/ 34 h 49"/>
                <a:gd name="T6" fmla="*/ 30 w 32"/>
                <a:gd name="T7" fmla="*/ 42 h 49"/>
                <a:gd name="T8" fmla="*/ 4 w 32"/>
                <a:gd name="T9" fmla="*/ 25 h 49"/>
                <a:gd name="T10" fmla="*/ 11 w 32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9">
                  <a:moveTo>
                    <a:pt x="11" y="12"/>
                  </a:moveTo>
                  <a:cubicBezTo>
                    <a:pt x="11" y="12"/>
                    <a:pt x="25" y="12"/>
                    <a:pt x="28" y="18"/>
                  </a:cubicBezTo>
                  <a:cubicBezTo>
                    <a:pt x="32" y="24"/>
                    <a:pt x="31" y="34"/>
                    <a:pt x="31" y="34"/>
                  </a:cubicBezTo>
                  <a:cubicBezTo>
                    <a:pt x="31" y="34"/>
                    <a:pt x="27" y="39"/>
                    <a:pt x="30" y="42"/>
                  </a:cubicBezTo>
                  <a:cubicBezTo>
                    <a:pt x="30" y="42"/>
                    <a:pt x="8" y="49"/>
                    <a:pt x="4" y="25"/>
                  </a:cubicBezTo>
                  <a:cubicBezTo>
                    <a:pt x="0" y="0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451"/>
            <p:cNvSpPr>
              <a:spLocks/>
            </p:cNvSpPr>
            <p:nvPr/>
          </p:nvSpPr>
          <p:spPr bwMode="auto">
            <a:xfrm>
              <a:off x="3140075" y="768350"/>
              <a:ext cx="219075" cy="282575"/>
            </a:xfrm>
            <a:custGeom>
              <a:avLst/>
              <a:gdLst>
                <a:gd name="T0" fmla="*/ 28 w 32"/>
                <a:gd name="T1" fmla="*/ 7 h 41"/>
                <a:gd name="T2" fmla="*/ 6 w 32"/>
                <a:gd name="T3" fmla="*/ 9 h 41"/>
                <a:gd name="T4" fmla="*/ 4 w 32"/>
                <a:gd name="T5" fmla="*/ 29 h 41"/>
                <a:gd name="T6" fmla="*/ 28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28" y="7"/>
                  </a:moveTo>
                  <a:cubicBezTo>
                    <a:pt x="28" y="7"/>
                    <a:pt x="11" y="0"/>
                    <a:pt x="6" y="9"/>
                  </a:cubicBezTo>
                  <a:cubicBezTo>
                    <a:pt x="0" y="20"/>
                    <a:pt x="4" y="29"/>
                    <a:pt x="4" y="29"/>
                  </a:cubicBezTo>
                  <a:cubicBezTo>
                    <a:pt x="4" y="29"/>
                    <a:pt x="32" y="41"/>
                    <a:pt x="28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452"/>
            <p:cNvSpPr>
              <a:spLocks/>
            </p:cNvSpPr>
            <p:nvPr/>
          </p:nvSpPr>
          <p:spPr bwMode="auto">
            <a:xfrm>
              <a:off x="2990850" y="762000"/>
              <a:ext cx="312737" cy="227013"/>
            </a:xfrm>
            <a:custGeom>
              <a:avLst/>
              <a:gdLst>
                <a:gd name="T0" fmla="*/ 10 w 46"/>
                <a:gd name="T1" fmla="*/ 0 h 33"/>
                <a:gd name="T2" fmla="*/ 5 w 46"/>
                <a:gd name="T3" fmla="*/ 23 h 33"/>
                <a:gd name="T4" fmla="*/ 22 w 46"/>
                <a:gd name="T5" fmla="*/ 30 h 33"/>
                <a:gd name="T6" fmla="*/ 10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10" y="0"/>
                  </a:moveTo>
                  <a:cubicBezTo>
                    <a:pt x="10" y="0"/>
                    <a:pt x="0" y="15"/>
                    <a:pt x="5" y="23"/>
                  </a:cubicBezTo>
                  <a:cubicBezTo>
                    <a:pt x="11" y="33"/>
                    <a:pt x="22" y="30"/>
                    <a:pt x="22" y="30"/>
                  </a:cubicBezTo>
                  <a:cubicBezTo>
                    <a:pt x="22" y="30"/>
                    <a:pt x="46" y="9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453"/>
            <p:cNvSpPr>
              <a:spLocks/>
            </p:cNvSpPr>
            <p:nvPr/>
          </p:nvSpPr>
          <p:spPr bwMode="auto">
            <a:xfrm>
              <a:off x="2908300" y="823913"/>
              <a:ext cx="219075" cy="247650"/>
            </a:xfrm>
            <a:custGeom>
              <a:avLst/>
              <a:gdLst>
                <a:gd name="T0" fmla="*/ 0 w 32"/>
                <a:gd name="T1" fmla="*/ 22 h 36"/>
                <a:gd name="T2" fmla="*/ 11 w 32"/>
                <a:gd name="T3" fmla="*/ 36 h 36"/>
                <a:gd name="T4" fmla="*/ 29 w 32"/>
                <a:gd name="T5" fmla="*/ 33 h 36"/>
                <a:gd name="T6" fmla="*/ 0 w 32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0" y="22"/>
                  </a:moveTo>
                  <a:cubicBezTo>
                    <a:pt x="0" y="22"/>
                    <a:pt x="2" y="36"/>
                    <a:pt x="11" y="36"/>
                  </a:cubicBezTo>
                  <a:cubicBezTo>
                    <a:pt x="23" y="36"/>
                    <a:pt x="29" y="33"/>
                    <a:pt x="29" y="33"/>
                  </a:cubicBezTo>
                  <a:cubicBezTo>
                    <a:pt x="32" y="25"/>
                    <a:pt x="21" y="0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454"/>
            <p:cNvSpPr>
              <a:spLocks/>
            </p:cNvSpPr>
            <p:nvPr/>
          </p:nvSpPr>
          <p:spPr bwMode="auto">
            <a:xfrm>
              <a:off x="2881313" y="1030288"/>
              <a:ext cx="287337" cy="234950"/>
            </a:xfrm>
            <a:custGeom>
              <a:avLst/>
              <a:gdLst>
                <a:gd name="T0" fmla="*/ 14 w 42"/>
                <a:gd name="T1" fmla="*/ 29 h 34"/>
                <a:gd name="T2" fmla="*/ 35 w 42"/>
                <a:gd name="T3" fmla="*/ 25 h 34"/>
                <a:gd name="T4" fmla="*/ 37 w 42"/>
                <a:gd name="T5" fmla="*/ 4 h 34"/>
                <a:gd name="T6" fmla="*/ 14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14" y="29"/>
                  </a:moveTo>
                  <a:cubicBezTo>
                    <a:pt x="14" y="29"/>
                    <a:pt x="30" y="34"/>
                    <a:pt x="35" y="25"/>
                  </a:cubicBezTo>
                  <a:cubicBezTo>
                    <a:pt x="42" y="14"/>
                    <a:pt x="37" y="4"/>
                    <a:pt x="37" y="4"/>
                  </a:cubicBezTo>
                  <a:cubicBezTo>
                    <a:pt x="37" y="4"/>
                    <a:pt x="0" y="0"/>
                    <a:pt x="14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Oval 455"/>
            <p:cNvSpPr>
              <a:spLocks noChangeArrowheads="1"/>
            </p:cNvSpPr>
            <p:nvPr/>
          </p:nvSpPr>
          <p:spPr bwMode="auto">
            <a:xfrm>
              <a:off x="3079750" y="927100"/>
              <a:ext cx="155575" cy="15875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Oval 456"/>
            <p:cNvSpPr>
              <a:spLocks noChangeArrowheads="1"/>
            </p:cNvSpPr>
            <p:nvPr/>
          </p:nvSpPr>
          <p:spPr bwMode="auto">
            <a:xfrm>
              <a:off x="3106738" y="954088"/>
              <a:ext cx="101600" cy="104775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457"/>
            <p:cNvSpPr>
              <a:spLocks/>
            </p:cNvSpPr>
            <p:nvPr/>
          </p:nvSpPr>
          <p:spPr bwMode="auto">
            <a:xfrm>
              <a:off x="3201988" y="838200"/>
              <a:ext cx="101600" cy="130175"/>
            </a:xfrm>
            <a:custGeom>
              <a:avLst/>
              <a:gdLst>
                <a:gd name="T0" fmla="*/ 1 w 15"/>
                <a:gd name="T1" fmla="*/ 17 h 19"/>
                <a:gd name="T2" fmla="*/ 4 w 15"/>
                <a:gd name="T3" fmla="*/ 15 h 19"/>
                <a:gd name="T4" fmla="*/ 7 w 15"/>
                <a:gd name="T5" fmla="*/ 13 h 19"/>
                <a:gd name="T6" fmla="*/ 10 w 15"/>
                <a:gd name="T7" fmla="*/ 10 h 19"/>
                <a:gd name="T8" fmla="*/ 12 w 15"/>
                <a:gd name="T9" fmla="*/ 6 h 19"/>
                <a:gd name="T10" fmla="*/ 13 w 15"/>
                <a:gd name="T11" fmla="*/ 5 h 19"/>
                <a:gd name="T12" fmla="*/ 14 w 15"/>
                <a:gd name="T13" fmla="*/ 3 h 19"/>
                <a:gd name="T14" fmla="*/ 15 w 15"/>
                <a:gd name="T15" fmla="*/ 0 h 19"/>
                <a:gd name="T16" fmla="*/ 14 w 15"/>
                <a:gd name="T17" fmla="*/ 3 h 19"/>
                <a:gd name="T18" fmla="*/ 14 w 15"/>
                <a:gd name="T19" fmla="*/ 5 h 19"/>
                <a:gd name="T20" fmla="*/ 13 w 15"/>
                <a:gd name="T21" fmla="*/ 7 h 19"/>
                <a:gd name="T22" fmla="*/ 10 w 15"/>
                <a:gd name="T23" fmla="*/ 10 h 19"/>
                <a:gd name="T24" fmla="*/ 7 w 15"/>
                <a:gd name="T25" fmla="*/ 13 h 19"/>
                <a:gd name="T26" fmla="*/ 5 w 15"/>
                <a:gd name="T27" fmla="*/ 16 h 19"/>
                <a:gd name="T28" fmla="*/ 2 w 15"/>
                <a:gd name="T29" fmla="*/ 18 h 19"/>
                <a:gd name="T30" fmla="*/ 2 w 15"/>
                <a:gd name="T31" fmla="*/ 18 h 19"/>
                <a:gd name="T32" fmla="*/ 0 w 15"/>
                <a:gd name="T33" fmla="*/ 18 h 19"/>
                <a:gd name="T34" fmla="*/ 1 w 15"/>
                <a:gd name="T35" fmla="*/ 17 h 19"/>
                <a:gd name="T36" fmla="*/ 1 w 15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10" y="8"/>
                    <a:pt x="11" y="7"/>
                    <a:pt x="12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4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2"/>
                    <a:pt x="7" y="13"/>
                  </a:cubicBezTo>
                  <a:cubicBezTo>
                    <a:pt x="6" y="14"/>
                    <a:pt x="5" y="15"/>
                    <a:pt x="5" y="16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458"/>
            <p:cNvSpPr>
              <a:spLocks/>
            </p:cNvSpPr>
            <p:nvPr/>
          </p:nvSpPr>
          <p:spPr bwMode="auto">
            <a:xfrm>
              <a:off x="3059113" y="809625"/>
              <a:ext cx="68262" cy="144463"/>
            </a:xfrm>
            <a:custGeom>
              <a:avLst/>
              <a:gdLst>
                <a:gd name="T0" fmla="*/ 0 w 10"/>
                <a:gd name="T1" fmla="*/ 0 h 21"/>
                <a:gd name="T2" fmla="*/ 1 w 10"/>
                <a:gd name="T3" fmla="*/ 3 h 21"/>
                <a:gd name="T4" fmla="*/ 4 w 10"/>
                <a:gd name="T5" fmla="*/ 10 h 21"/>
                <a:gd name="T6" fmla="*/ 6 w 10"/>
                <a:gd name="T7" fmla="*/ 13 h 21"/>
                <a:gd name="T8" fmla="*/ 7 w 10"/>
                <a:gd name="T9" fmla="*/ 16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21 h 21"/>
                <a:gd name="T16" fmla="*/ 7 w 10"/>
                <a:gd name="T17" fmla="*/ 21 h 21"/>
                <a:gd name="T18" fmla="*/ 7 w 10"/>
                <a:gd name="T19" fmla="*/ 20 h 21"/>
                <a:gd name="T20" fmla="*/ 6 w 10"/>
                <a:gd name="T21" fmla="*/ 17 h 21"/>
                <a:gd name="T22" fmla="*/ 4 w 10"/>
                <a:gd name="T23" fmla="*/ 14 h 21"/>
                <a:gd name="T24" fmla="*/ 3 w 10"/>
                <a:gd name="T25" fmla="*/ 10 h 21"/>
                <a:gd name="T26" fmla="*/ 1 w 10"/>
                <a:gd name="T27" fmla="*/ 3 h 21"/>
                <a:gd name="T28" fmla="*/ 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0"/>
                  </a:cubicBezTo>
                  <a:cubicBezTo>
                    <a:pt x="4" y="11"/>
                    <a:pt x="5" y="12"/>
                    <a:pt x="6" y="13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9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20"/>
                    <a:pt x="7" y="19"/>
                    <a:pt x="6" y="17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4" y="13"/>
                    <a:pt x="3" y="12"/>
                    <a:pt x="3" y="10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459"/>
            <p:cNvSpPr>
              <a:spLocks/>
            </p:cNvSpPr>
            <p:nvPr/>
          </p:nvSpPr>
          <p:spPr bwMode="auto">
            <a:xfrm>
              <a:off x="3228975" y="1017588"/>
              <a:ext cx="122237" cy="41275"/>
            </a:xfrm>
            <a:custGeom>
              <a:avLst/>
              <a:gdLst>
                <a:gd name="T0" fmla="*/ 18 w 18"/>
                <a:gd name="T1" fmla="*/ 4 h 6"/>
                <a:gd name="T2" fmla="*/ 16 w 18"/>
                <a:gd name="T3" fmla="*/ 5 h 6"/>
                <a:gd name="T4" fmla="*/ 13 w 18"/>
                <a:gd name="T5" fmla="*/ 6 h 6"/>
                <a:gd name="T6" fmla="*/ 11 w 18"/>
                <a:gd name="T7" fmla="*/ 6 h 6"/>
                <a:gd name="T8" fmla="*/ 10 w 18"/>
                <a:gd name="T9" fmla="*/ 6 h 6"/>
                <a:gd name="T10" fmla="*/ 6 w 18"/>
                <a:gd name="T11" fmla="*/ 6 h 6"/>
                <a:gd name="T12" fmla="*/ 3 w 18"/>
                <a:gd name="T13" fmla="*/ 5 h 6"/>
                <a:gd name="T14" fmla="*/ 1 w 18"/>
                <a:gd name="T15" fmla="*/ 3 h 6"/>
                <a:gd name="T16" fmla="*/ 0 w 18"/>
                <a:gd name="T17" fmla="*/ 1 h 6"/>
                <a:gd name="T18" fmla="*/ 2 w 18"/>
                <a:gd name="T19" fmla="*/ 0 h 6"/>
                <a:gd name="T20" fmla="*/ 2 w 18"/>
                <a:gd name="T21" fmla="*/ 1 h 6"/>
                <a:gd name="T22" fmla="*/ 3 w 18"/>
                <a:gd name="T23" fmla="*/ 1 h 6"/>
                <a:gd name="T24" fmla="*/ 5 w 18"/>
                <a:gd name="T25" fmla="*/ 2 h 6"/>
                <a:gd name="T26" fmla="*/ 7 w 18"/>
                <a:gd name="T27" fmla="*/ 4 h 6"/>
                <a:gd name="T28" fmla="*/ 10 w 18"/>
                <a:gd name="T29" fmla="*/ 5 h 6"/>
                <a:gd name="T30" fmla="*/ 11 w 18"/>
                <a:gd name="T31" fmla="*/ 5 h 6"/>
                <a:gd name="T32" fmla="*/ 13 w 18"/>
                <a:gd name="T33" fmla="*/ 5 h 6"/>
                <a:gd name="T34" fmla="*/ 16 w 18"/>
                <a:gd name="T35" fmla="*/ 5 h 6"/>
                <a:gd name="T36" fmla="*/ 18 w 18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6">
                  <a:moveTo>
                    <a:pt x="18" y="4"/>
                  </a:moveTo>
                  <a:cubicBezTo>
                    <a:pt x="18" y="4"/>
                    <a:pt x="17" y="5"/>
                    <a:pt x="16" y="5"/>
                  </a:cubicBezTo>
                  <a:cubicBezTo>
                    <a:pt x="15" y="5"/>
                    <a:pt x="14" y="6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5" y="2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4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7" y="4"/>
                    <a:pt x="18" y="4"/>
                    <a:pt x="18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460"/>
            <p:cNvSpPr>
              <a:spLocks/>
            </p:cNvSpPr>
            <p:nvPr/>
          </p:nvSpPr>
          <p:spPr bwMode="auto">
            <a:xfrm>
              <a:off x="3140075" y="1071563"/>
              <a:ext cx="115887" cy="165100"/>
            </a:xfrm>
            <a:custGeom>
              <a:avLst/>
              <a:gdLst>
                <a:gd name="T0" fmla="*/ 4 w 17"/>
                <a:gd name="T1" fmla="*/ 2 h 24"/>
                <a:gd name="T2" fmla="*/ 5 w 17"/>
                <a:gd name="T3" fmla="*/ 6 h 24"/>
                <a:gd name="T4" fmla="*/ 6 w 17"/>
                <a:gd name="T5" fmla="*/ 10 h 24"/>
                <a:gd name="T6" fmla="*/ 8 w 17"/>
                <a:gd name="T7" fmla="*/ 14 h 24"/>
                <a:gd name="T8" fmla="*/ 11 w 17"/>
                <a:gd name="T9" fmla="*/ 18 h 24"/>
                <a:gd name="T10" fmla="*/ 14 w 17"/>
                <a:gd name="T11" fmla="*/ 21 h 24"/>
                <a:gd name="T12" fmla="*/ 17 w 17"/>
                <a:gd name="T13" fmla="*/ 24 h 24"/>
                <a:gd name="T14" fmla="*/ 13 w 17"/>
                <a:gd name="T15" fmla="*/ 21 h 24"/>
                <a:gd name="T16" fmla="*/ 10 w 17"/>
                <a:gd name="T17" fmla="*/ 19 h 24"/>
                <a:gd name="T18" fmla="*/ 7 w 17"/>
                <a:gd name="T19" fmla="*/ 15 h 24"/>
                <a:gd name="T20" fmla="*/ 4 w 17"/>
                <a:gd name="T21" fmla="*/ 11 h 24"/>
                <a:gd name="T22" fmla="*/ 2 w 17"/>
                <a:gd name="T23" fmla="*/ 7 h 24"/>
                <a:gd name="T24" fmla="*/ 0 w 17"/>
                <a:gd name="T25" fmla="*/ 4 h 24"/>
                <a:gd name="T26" fmla="*/ 0 w 17"/>
                <a:gd name="T27" fmla="*/ 3 h 24"/>
                <a:gd name="T28" fmla="*/ 1 w 17"/>
                <a:gd name="T29" fmla="*/ 1 h 24"/>
                <a:gd name="T30" fmla="*/ 4 w 17"/>
                <a:gd name="T3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4">
                  <a:moveTo>
                    <a:pt x="4" y="2"/>
                  </a:moveTo>
                  <a:cubicBezTo>
                    <a:pt x="4" y="2"/>
                    <a:pt x="4" y="4"/>
                    <a:pt x="5" y="6"/>
                  </a:cubicBezTo>
                  <a:cubicBezTo>
                    <a:pt x="5" y="7"/>
                    <a:pt x="6" y="8"/>
                    <a:pt x="6" y="10"/>
                  </a:cubicBezTo>
                  <a:cubicBezTo>
                    <a:pt x="7" y="11"/>
                    <a:pt x="7" y="13"/>
                    <a:pt x="8" y="14"/>
                  </a:cubicBezTo>
                  <a:cubicBezTo>
                    <a:pt x="9" y="15"/>
                    <a:pt x="10" y="17"/>
                    <a:pt x="11" y="18"/>
                  </a:cubicBezTo>
                  <a:cubicBezTo>
                    <a:pt x="12" y="19"/>
                    <a:pt x="13" y="20"/>
                    <a:pt x="14" y="21"/>
                  </a:cubicBezTo>
                  <a:cubicBezTo>
                    <a:pt x="15" y="22"/>
                    <a:pt x="17" y="24"/>
                    <a:pt x="17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12" y="21"/>
                    <a:pt x="11" y="20"/>
                    <a:pt x="10" y="19"/>
                  </a:cubicBezTo>
                  <a:cubicBezTo>
                    <a:pt x="9" y="18"/>
                    <a:pt x="8" y="16"/>
                    <a:pt x="7" y="15"/>
                  </a:cubicBezTo>
                  <a:cubicBezTo>
                    <a:pt x="5" y="14"/>
                    <a:pt x="5" y="12"/>
                    <a:pt x="4" y="11"/>
                  </a:cubicBezTo>
                  <a:cubicBezTo>
                    <a:pt x="3" y="10"/>
                    <a:pt x="2" y="8"/>
                    <a:pt x="2" y="7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461"/>
            <p:cNvSpPr>
              <a:spLocks/>
            </p:cNvSpPr>
            <p:nvPr/>
          </p:nvSpPr>
          <p:spPr bwMode="auto">
            <a:xfrm>
              <a:off x="2997200" y="1071563"/>
              <a:ext cx="103187" cy="117475"/>
            </a:xfrm>
            <a:custGeom>
              <a:avLst/>
              <a:gdLst>
                <a:gd name="T0" fmla="*/ 0 w 15"/>
                <a:gd name="T1" fmla="*/ 17 h 17"/>
                <a:gd name="T2" fmla="*/ 5 w 15"/>
                <a:gd name="T3" fmla="*/ 8 h 17"/>
                <a:gd name="T4" fmla="*/ 7 w 15"/>
                <a:gd name="T5" fmla="*/ 5 h 17"/>
                <a:gd name="T6" fmla="*/ 9 w 15"/>
                <a:gd name="T7" fmla="*/ 2 h 17"/>
                <a:gd name="T8" fmla="*/ 11 w 15"/>
                <a:gd name="T9" fmla="*/ 1 h 17"/>
                <a:gd name="T10" fmla="*/ 12 w 15"/>
                <a:gd name="T11" fmla="*/ 0 h 17"/>
                <a:gd name="T12" fmla="*/ 14 w 15"/>
                <a:gd name="T13" fmla="*/ 0 h 17"/>
                <a:gd name="T14" fmla="*/ 14 w 15"/>
                <a:gd name="T15" fmla="*/ 3 h 17"/>
                <a:gd name="T16" fmla="*/ 14 w 15"/>
                <a:gd name="T17" fmla="*/ 3 h 17"/>
                <a:gd name="T18" fmla="*/ 13 w 15"/>
                <a:gd name="T19" fmla="*/ 3 h 17"/>
                <a:gd name="T20" fmla="*/ 13 w 15"/>
                <a:gd name="T21" fmla="*/ 3 h 17"/>
                <a:gd name="T22" fmla="*/ 11 w 15"/>
                <a:gd name="T23" fmla="*/ 4 h 17"/>
                <a:gd name="T24" fmla="*/ 9 w 15"/>
                <a:gd name="T25" fmla="*/ 6 h 17"/>
                <a:gd name="T26" fmla="*/ 6 w 15"/>
                <a:gd name="T27" fmla="*/ 9 h 17"/>
                <a:gd name="T28" fmla="*/ 0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0" y="17"/>
                    <a:pt x="2" y="12"/>
                    <a:pt x="5" y="8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4" y="0"/>
                    <a:pt x="14" y="0"/>
                  </a:cubicBezTo>
                  <a:cubicBezTo>
                    <a:pt x="15" y="1"/>
                    <a:pt x="14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462"/>
            <p:cNvSpPr>
              <a:spLocks/>
            </p:cNvSpPr>
            <p:nvPr/>
          </p:nvSpPr>
          <p:spPr bwMode="auto">
            <a:xfrm>
              <a:off x="2936875" y="968375"/>
              <a:ext cx="149225" cy="49213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7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8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2 w 22"/>
                <a:gd name="T29" fmla="*/ 2 h 7"/>
                <a:gd name="T30" fmla="*/ 10 w 22"/>
                <a:gd name="T31" fmla="*/ 2 h 7"/>
                <a:gd name="T32" fmla="*/ 6 w 22"/>
                <a:gd name="T33" fmla="*/ 1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9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1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7" y="2"/>
                    <a:pt x="6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463"/>
            <p:cNvSpPr>
              <a:spLocks/>
            </p:cNvSpPr>
            <p:nvPr/>
          </p:nvSpPr>
          <p:spPr bwMode="auto">
            <a:xfrm>
              <a:off x="2057400" y="1347788"/>
              <a:ext cx="217487" cy="247650"/>
            </a:xfrm>
            <a:custGeom>
              <a:avLst/>
              <a:gdLst>
                <a:gd name="T0" fmla="*/ 2 w 32"/>
                <a:gd name="T1" fmla="*/ 8 h 36"/>
                <a:gd name="T2" fmla="*/ 20 w 32"/>
                <a:gd name="T3" fmla="*/ 9 h 36"/>
                <a:gd name="T4" fmla="*/ 32 w 32"/>
                <a:gd name="T5" fmla="*/ 17 h 36"/>
                <a:gd name="T6" fmla="*/ 25 w 32"/>
                <a:gd name="T7" fmla="*/ 25 h 36"/>
                <a:gd name="T8" fmla="*/ 0 w 32"/>
                <a:gd name="T9" fmla="*/ 28 h 36"/>
                <a:gd name="T10" fmla="*/ 2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2" y="8"/>
                  </a:moveTo>
                  <a:cubicBezTo>
                    <a:pt x="2" y="8"/>
                    <a:pt x="11" y="0"/>
                    <a:pt x="20" y="9"/>
                  </a:cubicBezTo>
                  <a:cubicBezTo>
                    <a:pt x="27" y="16"/>
                    <a:pt x="32" y="17"/>
                    <a:pt x="32" y="17"/>
                  </a:cubicBezTo>
                  <a:cubicBezTo>
                    <a:pt x="32" y="17"/>
                    <a:pt x="29" y="22"/>
                    <a:pt x="25" y="25"/>
                  </a:cubicBezTo>
                  <a:cubicBezTo>
                    <a:pt x="25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464"/>
            <p:cNvSpPr>
              <a:spLocks/>
            </p:cNvSpPr>
            <p:nvPr/>
          </p:nvSpPr>
          <p:spPr bwMode="auto">
            <a:xfrm>
              <a:off x="1954213" y="1403350"/>
              <a:ext cx="211137" cy="336550"/>
            </a:xfrm>
            <a:custGeom>
              <a:avLst/>
              <a:gdLst>
                <a:gd name="T0" fmla="*/ 11 w 31"/>
                <a:gd name="T1" fmla="*/ 12 h 49"/>
                <a:gd name="T2" fmla="*/ 28 w 31"/>
                <a:gd name="T3" fmla="*/ 18 h 49"/>
                <a:gd name="T4" fmla="*/ 30 w 31"/>
                <a:gd name="T5" fmla="*/ 34 h 49"/>
                <a:gd name="T6" fmla="*/ 29 w 31"/>
                <a:gd name="T7" fmla="*/ 42 h 49"/>
                <a:gd name="T8" fmla="*/ 4 w 31"/>
                <a:gd name="T9" fmla="*/ 25 h 49"/>
                <a:gd name="T10" fmla="*/ 11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11" y="12"/>
                  </a:moveTo>
                  <a:cubicBezTo>
                    <a:pt x="11" y="12"/>
                    <a:pt x="25" y="13"/>
                    <a:pt x="28" y="18"/>
                  </a:cubicBezTo>
                  <a:cubicBezTo>
                    <a:pt x="31" y="24"/>
                    <a:pt x="30" y="34"/>
                    <a:pt x="30" y="34"/>
                  </a:cubicBezTo>
                  <a:cubicBezTo>
                    <a:pt x="30" y="34"/>
                    <a:pt x="27" y="39"/>
                    <a:pt x="29" y="42"/>
                  </a:cubicBezTo>
                  <a:cubicBezTo>
                    <a:pt x="29" y="42"/>
                    <a:pt x="7" y="49"/>
                    <a:pt x="4" y="25"/>
                  </a:cubicBezTo>
                  <a:cubicBezTo>
                    <a:pt x="0" y="0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465"/>
            <p:cNvSpPr>
              <a:spLocks/>
            </p:cNvSpPr>
            <p:nvPr/>
          </p:nvSpPr>
          <p:spPr bwMode="auto">
            <a:xfrm>
              <a:off x="2001838" y="1203325"/>
              <a:ext cx="219075" cy="282575"/>
            </a:xfrm>
            <a:custGeom>
              <a:avLst/>
              <a:gdLst>
                <a:gd name="T0" fmla="*/ 28 w 32"/>
                <a:gd name="T1" fmla="*/ 7 h 41"/>
                <a:gd name="T2" fmla="*/ 6 w 32"/>
                <a:gd name="T3" fmla="*/ 9 h 41"/>
                <a:gd name="T4" fmla="*/ 4 w 32"/>
                <a:gd name="T5" fmla="*/ 30 h 41"/>
                <a:gd name="T6" fmla="*/ 28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28" y="7"/>
                  </a:moveTo>
                  <a:cubicBezTo>
                    <a:pt x="28" y="7"/>
                    <a:pt x="11" y="0"/>
                    <a:pt x="6" y="9"/>
                  </a:cubicBezTo>
                  <a:cubicBezTo>
                    <a:pt x="0" y="20"/>
                    <a:pt x="4" y="30"/>
                    <a:pt x="4" y="30"/>
                  </a:cubicBezTo>
                  <a:cubicBezTo>
                    <a:pt x="4" y="30"/>
                    <a:pt x="32" y="41"/>
                    <a:pt x="28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466"/>
            <p:cNvSpPr>
              <a:spLocks/>
            </p:cNvSpPr>
            <p:nvPr/>
          </p:nvSpPr>
          <p:spPr bwMode="auto">
            <a:xfrm>
              <a:off x="1852613" y="1195388"/>
              <a:ext cx="312737" cy="228600"/>
            </a:xfrm>
            <a:custGeom>
              <a:avLst/>
              <a:gdLst>
                <a:gd name="T0" fmla="*/ 10 w 46"/>
                <a:gd name="T1" fmla="*/ 0 h 33"/>
                <a:gd name="T2" fmla="*/ 5 w 46"/>
                <a:gd name="T3" fmla="*/ 23 h 33"/>
                <a:gd name="T4" fmla="*/ 22 w 46"/>
                <a:gd name="T5" fmla="*/ 30 h 33"/>
                <a:gd name="T6" fmla="*/ 10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10" y="0"/>
                  </a:moveTo>
                  <a:cubicBezTo>
                    <a:pt x="10" y="0"/>
                    <a:pt x="0" y="15"/>
                    <a:pt x="5" y="23"/>
                  </a:cubicBezTo>
                  <a:cubicBezTo>
                    <a:pt x="10" y="33"/>
                    <a:pt x="22" y="30"/>
                    <a:pt x="22" y="30"/>
                  </a:cubicBezTo>
                  <a:cubicBezTo>
                    <a:pt x="22" y="30"/>
                    <a:pt x="46" y="9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467"/>
            <p:cNvSpPr>
              <a:spLocks/>
            </p:cNvSpPr>
            <p:nvPr/>
          </p:nvSpPr>
          <p:spPr bwMode="auto">
            <a:xfrm>
              <a:off x="1770063" y="1257300"/>
              <a:ext cx="219075" cy="249238"/>
            </a:xfrm>
            <a:custGeom>
              <a:avLst/>
              <a:gdLst>
                <a:gd name="T0" fmla="*/ 0 w 32"/>
                <a:gd name="T1" fmla="*/ 22 h 36"/>
                <a:gd name="T2" fmla="*/ 11 w 32"/>
                <a:gd name="T3" fmla="*/ 36 h 36"/>
                <a:gd name="T4" fmla="*/ 29 w 32"/>
                <a:gd name="T5" fmla="*/ 33 h 36"/>
                <a:gd name="T6" fmla="*/ 0 w 32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0" y="22"/>
                  </a:moveTo>
                  <a:cubicBezTo>
                    <a:pt x="0" y="22"/>
                    <a:pt x="2" y="36"/>
                    <a:pt x="11" y="36"/>
                  </a:cubicBezTo>
                  <a:cubicBezTo>
                    <a:pt x="22" y="36"/>
                    <a:pt x="29" y="33"/>
                    <a:pt x="29" y="33"/>
                  </a:cubicBezTo>
                  <a:cubicBezTo>
                    <a:pt x="32" y="25"/>
                    <a:pt x="21" y="0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468"/>
            <p:cNvSpPr>
              <a:spLocks/>
            </p:cNvSpPr>
            <p:nvPr/>
          </p:nvSpPr>
          <p:spPr bwMode="auto">
            <a:xfrm>
              <a:off x="1743075" y="1465263"/>
              <a:ext cx="279400" cy="233363"/>
            </a:xfrm>
            <a:custGeom>
              <a:avLst/>
              <a:gdLst>
                <a:gd name="T0" fmla="*/ 14 w 41"/>
                <a:gd name="T1" fmla="*/ 29 h 34"/>
                <a:gd name="T2" fmla="*/ 35 w 41"/>
                <a:gd name="T3" fmla="*/ 25 h 34"/>
                <a:gd name="T4" fmla="*/ 37 w 41"/>
                <a:gd name="T5" fmla="*/ 4 h 34"/>
                <a:gd name="T6" fmla="*/ 14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14" y="29"/>
                  </a:moveTo>
                  <a:cubicBezTo>
                    <a:pt x="14" y="29"/>
                    <a:pt x="30" y="34"/>
                    <a:pt x="35" y="25"/>
                  </a:cubicBezTo>
                  <a:cubicBezTo>
                    <a:pt x="41" y="14"/>
                    <a:pt x="37" y="4"/>
                    <a:pt x="37" y="4"/>
                  </a:cubicBezTo>
                  <a:cubicBezTo>
                    <a:pt x="37" y="4"/>
                    <a:pt x="0" y="0"/>
                    <a:pt x="14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Oval 469"/>
            <p:cNvSpPr>
              <a:spLocks noChangeArrowheads="1"/>
            </p:cNvSpPr>
            <p:nvPr/>
          </p:nvSpPr>
          <p:spPr bwMode="auto">
            <a:xfrm>
              <a:off x="1933575" y="1362075"/>
              <a:ext cx="165100" cy="157163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Oval 470"/>
            <p:cNvSpPr>
              <a:spLocks noChangeArrowheads="1"/>
            </p:cNvSpPr>
            <p:nvPr/>
          </p:nvSpPr>
          <p:spPr bwMode="auto">
            <a:xfrm>
              <a:off x="1968500" y="1389063"/>
              <a:ext cx="95250" cy="1031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471"/>
            <p:cNvSpPr>
              <a:spLocks/>
            </p:cNvSpPr>
            <p:nvPr/>
          </p:nvSpPr>
          <p:spPr bwMode="auto">
            <a:xfrm>
              <a:off x="2063750" y="1271588"/>
              <a:ext cx="101600" cy="131763"/>
            </a:xfrm>
            <a:custGeom>
              <a:avLst/>
              <a:gdLst>
                <a:gd name="T0" fmla="*/ 1 w 15"/>
                <a:gd name="T1" fmla="*/ 17 h 19"/>
                <a:gd name="T2" fmla="*/ 4 w 15"/>
                <a:gd name="T3" fmla="*/ 15 h 19"/>
                <a:gd name="T4" fmla="*/ 6 w 15"/>
                <a:gd name="T5" fmla="*/ 13 h 19"/>
                <a:gd name="T6" fmla="*/ 9 w 15"/>
                <a:gd name="T7" fmla="*/ 10 h 19"/>
                <a:gd name="T8" fmla="*/ 12 w 15"/>
                <a:gd name="T9" fmla="*/ 6 h 19"/>
                <a:gd name="T10" fmla="*/ 13 w 15"/>
                <a:gd name="T11" fmla="*/ 5 h 19"/>
                <a:gd name="T12" fmla="*/ 14 w 15"/>
                <a:gd name="T13" fmla="*/ 3 h 19"/>
                <a:gd name="T14" fmla="*/ 15 w 15"/>
                <a:gd name="T15" fmla="*/ 0 h 19"/>
                <a:gd name="T16" fmla="*/ 14 w 15"/>
                <a:gd name="T17" fmla="*/ 3 h 19"/>
                <a:gd name="T18" fmla="*/ 13 w 15"/>
                <a:gd name="T19" fmla="*/ 5 h 19"/>
                <a:gd name="T20" fmla="*/ 12 w 15"/>
                <a:gd name="T21" fmla="*/ 7 h 19"/>
                <a:gd name="T22" fmla="*/ 10 w 15"/>
                <a:gd name="T23" fmla="*/ 10 h 19"/>
                <a:gd name="T24" fmla="*/ 7 w 15"/>
                <a:gd name="T25" fmla="*/ 14 h 19"/>
                <a:gd name="T26" fmla="*/ 4 w 15"/>
                <a:gd name="T27" fmla="*/ 16 h 19"/>
                <a:gd name="T28" fmla="*/ 2 w 15"/>
                <a:gd name="T29" fmla="*/ 18 h 19"/>
                <a:gd name="T30" fmla="*/ 2 w 15"/>
                <a:gd name="T31" fmla="*/ 19 h 19"/>
                <a:gd name="T32" fmla="*/ 0 w 15"/>
                <a:gd name="T33" fmla="*/ 18 h 19"/>
                <a:gd name="T34" fmla="*/ 1 w 15"/>
                <a:gd name="T35" fmla="*/ 17 h 19"/>
                <a:gd name="T36" fmla="*/ 1 w 15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4" y="3"/>
                  </a:cubicBezTo>
                  <a:cubicBezTo>
                    <a:pt x="14" y="4"/>
                    <a:pt x="14" y="4"/>
                    <a:pt x="13" y="5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7" y="14"/>
                  </a:cubicBezTo>
                  <a:cubicBezTo>
                    <a:pt x="6" y="15"/>
                    <a:pt x="5" y="15"/>
                    <a:pt x="4" y="16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472"/>
            <p:cNvSpPr>
              <a:spLocks/>
            </p:cNvSpPr>
            <p:nvPr/>
          </p:nvSpPr>
          <p:spPr bwMode="auto">
            <a:xfrm>
              <a:off x="1920875" y="1244600"/>
              <a:ext cx="68262" cy="144463"/>
            </a:xfrm>
            <a:custGeom>
              <a:avLst/>
              <a:gdLst>
                <a:gd name="T0" fmla="*/ 0 w 10"/>
                <a:gd name="T1" fmla="*/ 0 h 21"/>
                <a:gd name="T2" fmla="*/ 1 w 10"/>
                <a:gd name="T3" fmla="*/ 3 h 21"/>
                <a:gd name="T4" fmla="*/ 4 w 10"/>
                <a:gd name="T5" fmla="*/ 10 h 21"/>
                <a:gd name="T6" fmla="*/ 6 w 10"/>
                <a:gd name="T7" fmla="*/ 14 h 21"/>
                <a:gd name="T8" fmla="*/ 7 w 10"/>
                <a:gd name="T9" fmla="*/ 16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21 h 21"/>
                <a:gd name="T16" fmla="*/ 7 w 10"/>
                <a:gd name="T17" fmla="*/ 21 h 21"/>
                <a:gd name="T18" fmla="*/ 7 w 10"/>
                <a:gd name="T19" fmla="*/ 21 h 21"/>
                <a:gd name="T20" fmla="*/ 6 w 10"/>
                <a:gd name="T21" fmla="*/ 18 h 21"/>
                <a:gd name="T22" fmla="*/ 4 w 10"/>
                <a:gd name="T23" fmla="*/ 14 h 21"/>
                <a:gd name="T24" fmla="*/ 3 w 10"/>
                <a:gd name="T25" fmla="*/ 11 h 21"/>
                <a:gd name="T26" fmla="*/ 1 w 10"/>
                <a:gd name="T27" fmla="*/ 3 h 21"/>
                <a:gd name="T28" fmla="*/ 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0"/>
                  </a:cubicBezTo>
                  <a:cubicBezTo>
                    <a:pt x="4" y="11"/>
                    <a:pt x="5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19"/>
                    <a:pt x="6" y="18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3" y="13"/>
                    <a:pt x="3" y="12"/>
                    <a:pt x="3" y="11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473"/>
            <p:cNvSpPr>
              <a:spLocks/>
            </p:cNvSpPr>
            <p:nvPr/>
          </p:nvSpPr>
          <p:spPr bwMode="auto">
            <a:xfrm>
              <a:off x="2084388" y="1450975"/>
              <a:ext cx="130175" cy="41275"/>
            </a:xfrm>
            <a:custGeom>
              <a:avLst/>
              <a:gdLst>
                <a:gd name="T0" fmla="*/ 19 w 19"/>
                <a:gd name="T1" fmla="*/ 4 h 6"/>
                <a:gd name="T2" fmla="*/ 17 w 19"/>
                <a:gd name="T3" fmla="*/ 5 h 6"/>
                <a:gd name="T4" fmla="*/ 14 w 19"/>
                <a:gd name="T5" fmla="*/ 6 h 6"/>
                <a:gd name="T6" fmla="*/ 12 w 19"/>
                <a:gd name="T7" fmla="*/ 6 h 6"/>
                <a:gd name="T8" fmla="*/ 10 w 19"/>
                <a:gd name="T9" fmla="*/ 6 h 6"/>
                <a:gd name="T10" fmla="*/ 7 w 19"/>
                <a:gd name="T11" fmla="*/ 6 h 6"/>
                <a:gd name="T12" fmla="*/ 4 w 19"/>
                <a:gd name="T13" fmla="*/ 5 h 6"/>
                <a:gd name="T14" fmla="*/ 1 w 19"/>
                <a:gd name="T15" fmla="*/ 3 h 6"/>
                <a:gd name="T16" fmla="*/ 1 w 19"/>
                <a:gd name="T17" fmla="*/ 1 h 6"/>
                <a:gd name="T18" fmla="*/ 3 w 19"/>
                <a:gd name="T19" fmla="*/ 1 h 6"/>
                <a:gd name="T20" fmla="*/ 3 w 19"/>
                <a:gd name="T21" fmla="*/ 1 h 6"/>
                <a:gd name="T22" fmla="*/ 4 w 19"/>
                <a:gd name="T23" fmla="*/ 1 h 6"/>
                <a:gd name="T24" fmla="*/ 5 w 19"/>
                <a:gd name="T25" fmla="*/ 3 h 6"/>
                <a:gd name="T26" fmla="*/ 8 w 19"/>
                <a:gd name="T27" fmla="*/ 4 h 6"/>
                <a:gd name="T28" fmla="*/ 11 w 19"/>
                <a:gd name="T29" fmla="*/ 5 h 6"/>
                <a:gd name="T30" fmla="*/ 12 w 19"/>
                <a:gd name="T31" fmla="*/ 5 h 6"/>
                <a:gd name="T32" fmla="*/ 14 w 19"/>
                <a:gd name="T33" fmla="*/ 5 h 6"/>
                <a:gd name="T34" fmla="*/ 16 w 19"/>
                <a:gd name="T35" fmla="*/ 5 h 6"/>
                <a:gd name="T36" fmla="*/ 19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19" y="4"/>
                  </a:moveTo>
                  <a:cubicBezTo>
                    <a:pt x="19" y="4"/>
                    <a:pt x="18" y="5"/>
                    <a:pt x="17" y="5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3" y="4"/>
                    <a:pt x="1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6" y="3"/>
                    <a:pt x="7" y="3"/>
                    <a:pt x="8" y="4"/>
                  </a:cubicBezTo>
                  <a:cubicBezTo>
                    <a:pt x="9" y="4"/>
                    <a:pt x="10" y="4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8" y="5"/>
                    <a:pt x="19" y="4"/>
                    <a:pt x="19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474"/>
            <p:cNvSpPr>
              <a:spLocks/>
            </p:cNvSpPr>
            <p:nvPr/>
          </p:nvSpPr>
          <p:spPr bwMode="auto">
            <a:xfrm>
              <a:off x="2001838" y="1506538"/>
              <a:ext cx="115887" cy="165100"/>
            </a:xfrm>
            <a:custGeom>
              <a:avLst/>
              <a:gdLst>
                <a:gd name="T0" fmla="*/ 4 w 17"/>
                <a:gd name="T1" fmla="*/ 2 h 24"/>
                <a:gd name="T2" fmla="*/ 5 w 17"/>
                <a:gd name="T3" fmla="*/ 6 h 24"/>
                <a:gd name="T4" fmla="*/ 6 w 17"/>
                <a:gd name="T5" fmla="*/ 10 h 24"/>
                <a:gd name="T6" fmla="*/ 8 w 17"/>
                <a:gd name="T7" fmla="*/ 14 h 24"/>
                <a:gd name="T8" fmla="*/ 11 w 17"/>
                <a:gd name="T9" fmla="*/ 18 h 24"/>
                <a:gd name="T10" fmla="*/ 13 w 17"/>
                <a:gd name="T11" fmla="*/ 21 h 24"/>
                <a:gd name="T12" fmla="*/ 17 w 17"/>
                <a:gd name="T13" fmla="*/ 24 h 24"/>
                <a:gd name="T14" fmla="*/ 13 w 17"/>
                <a:gd name="T15" fmla="*/ 21 h 24"/>
                <a:gd name="T16" fmla="*/ 10 w 17"/>
                <a:gd name="T17" fmla="*/ 19 h 24"/>
                <a:gd name="T18" fmla="*/ 6 w 17"/>
                <a:gd name="T19" fmla="*/ 15 h 24"/>
                <a:gd name="T20" fmla="*/ 3 w 17"/>
                <a:gd name="T21" fmla="*/ 11 h 24"/>
                <a:gd name="T22" fmla="*/ 1 w 17"/>
                <a:gd name="T23" fmla="*/ 7 h 24"/>
                <a:gd name="T24" fmla="*/ 0 w 17"/>
                <a:gd name="T25" fmla="*/ 4 h 24"/>
                <a:gd name="T26" fmla="*/ 0 w 17"/>
                <a:gd name="T27" fmla="*/ 3 h 24"/>
                <a:gd name="T28" fmla="*/ 1 w 17"/>
                <a:gd name="T29" fmla="*/ 1 h 24"/>
                <a:gd name="T30" fmla="*/ 3 w 17"/>
                <a:gd name="T31" fmla="*/ 2 h 24"/>
                <a:gd name="T32" fmla="*/ 4 w 17"/>
                <a:gd name="T3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4" y="2"/>
                  </a:moveTo>
                  <a:cubicBezTo>
                    <a:pt x="4" y="2"/>
                    <a:pt x="4" y="4"/>
                    <a:pt x="5" y="6"/>
                  </a:cubicBezTo>
                  <a:cubicBezTo>
                    <a:pt x="5" y="7"/>
                    <a:pt x="5" y="8"/>
                    <a:pt x="6" y="10"/>
                  </a:cubicBezTo>
                  <a:cubicBezTo>
                    <a:pt x="7" y="11"/>
                    <a:pt x="7" y="13"/>
                    <a:pt x="8" y="14"/>
                  </a:cubicBezTo>
                  <a:cubicBezTo>
                    <a:pt x="9" y="15"/>
                    <a:pt x="10" y="17"/>
                    <a:pt x="11" y="18"/>
                  </a:cubicBezTo>
                  <a:cubicBezTo>
                    <a:pt x="12" y="19"/>
                    <a:pt x="12" y="20"/>
                    <a:pt x="13" y="21"/>
                  </a:cubicBezTo>
                  <a:cubicBezTo>
                    <a:pt x="15" y="23"/>
                    <a:pt x="17" y="24"/>
                    <a:pt x="17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12" y="21"/>
                    <a:pt x="11" y="20"/>
                    <a:pt x="10" y="19"/>
                  </a:cubicBezTo>
                  <a:cubicBezTo>
                    <a:pt x="8" y="18"/>
                    <a:pt x="8" y="16"/>
                    <a:pt x="6" y="15"/>
                  </a:cubicBezTo>
                  <a:cubicBezTo>
                    <a:pt x="5" y="14"/>
                    <a:pt x="4" y="12"/>
                    <a:pt x="3" y="11"/>
                  </a:cubicBezTo>
                  <a:cubicBezTo>
                    <a:pt x="3" y="10"/>
                    <a:pt x="2" y="8"/>
                    <a:pt x="1" y="7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475"/>
            <p:cNvSpPr>
              <a:spLocks/>
            </p:cNvSpPr>
            <p:nvPr/>
          </p:nvSpPr>
          <p:spPr bwMode="auto">
            <a:xfrm>
              <a:off x="1858963" y="1506538"/>
              <a:ext cx="95250" cy="117475"/>
            </a:xfrm>
            <a:custGeom>
              <a:avLst/>
              <a:gdLst>
                <a:gd name="T0" fmla="*/ 0 w 14"/>
                <a:gd name="T1" fmla="*/ 17 h 17"/>
                <a:gd name="T2" fmla="*/ 5 w 14"/>
                <a:gd name="T3" fmla="*/ 8 h 17"/>
                <a:gd name="T4" fmla="*/ 7 w 14"/>
                <a:gd name="T5" fmla="*/ 5 h 17"/>
                <a:gd name="T6" fmla="*/ 9 w 14"/>
                <a:gd name="T7" fmla="*/ 2 h 17"/>
                <a:gd name="T8" fmla="*/ 11 w 14"/>
                <a:gd name="T9" fmla="*/ 1 h 17"/>
                <a:gd name="T10" fmla="*/ 12 w 14"/>
                <a:gd name="T11" fmla="*/ 0 h 17"/>
                <a:gd name="T12" fmla="*/ 14 w 14"/>
                <a:gd name="T13" fmla="*/ 1 h 17"/>
                <a:gd name="T14" fmla="*/ 14 w 14"/>
                <a:gd name="T15" fmla="*/ 3 h 17"/>
                <a:gd name="T16" fmla="*/ 13 w 14"/>
                <a:gd name="T17" fmla="*/ 3 h 17"/>
                <a:gd name="T18" fmla="*/ 13 w 14"/>
                <a:gd name="T19" fmla="*/ 3 h 17"/>
                <a:gd name="T20" fmla="*/ 12 w 14"/>
                <a:gd name="T21" fmla="*/ 4 h 17"/>
                <a:gd name="T22" fmla="*/ 11 w 14"/>
                <a:gd name="T23" fmla="*/ 5 h 17"/>
                <a:gd name="T24" fmla="*/ 8 w 14"/>
                <a:gd name="T25" fmla="*/ 7 h 17"/>
                <a:gd name="T26" fmla="*/ 6 w 14"/>
                <a:gd name="T27" fmla="*/ 9 h 17"/>
                <a:gd name="T28" fmla="*/ 0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0" y="17"/>
                    <a:pt x="2" y="13"/>
                    <a:pt x="5" y="8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2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0" y="5"/>
                    <a:pt x="9" y="6"/>
                    <a:pt x="8" y="7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476"/>
            <p:cNvSpPr>
              <a:spLocks/>
            </p:cNvSpPr>
            <p:nvPr/>
          </p:nvSpPr>
          <p:spPr bwMode="auto">
            <a:xfrm>
              <a:off x="1798638" y="1403350"/>
              <a:ext cx="149225" cy="47625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7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8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1 w 22"/>
                <a:gd name="T29" fmla="*/ 2 h 7"/>
                <a:gd name="T30" fmla="*/ 10 w 22"/>
                <a:gd name="T31" fmla="*/ 2 h 7"/>
                <a:gd name="T32" fmla="*/ 6 w 22"/>
                <a:gd name="T33" fmla="*/ 2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9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1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93" name="组合 792"/>
          <p:cNvGrpSpPr/>
          <p:nvPr/>
        </p:nvGrpSpPr>
        <p:grpSpPr>
          <a:xfrm>
            <a:off x="8994775" y="285750"/>
            <a:ext cx="2555875" cy="1654175"/>
            <a:chOff x="8994775" y="285750"/>
            <a:chExt cx="2555875" cy="1654175"/>
          </a:xfrm>
        </p:grpSpPr>
        <p:sp>
          <p:nvSpPr>
            <p:cNvPr id="734" name="Freeform 477"/>
            <p:cNvSpPr>
              <a:spLocks/>
            </p:cNvSpPr>
            <p:nvPr/>
          </p:nvSpPr>
          <p:spPr bwMode="auto">
            <a:xfrm>
              <a:off x="10118725" y="320675"/>
              <a:ext cx="962025" cy="738188"/>
            </a:xfrm>
            <a:custGeom>
              <a:avLst/>
              <a:gdLst>
                <a:gd name="T0" fmla="*/ 0 w 141"/>
                <a:gd name="T1" fmla="*/ 107 h 107"/>
                <a:gd name="T2" fmla="*/ 78 w 141"/>
                <a:gd name="T3" fmla="*/ 56 h 107"/>
                <a:gd name="T4" fmla="*/ 118 w 141"/>
                <a:gd name="T5" fmla="*/ 1 h 107"/>
                <a:gd name="T6" fmla="*/ 112 w 141"/>
                <a:gd name="T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7">
                  <a:moveTo>
                    <a:pt x="0" y="107"/>
                  </a:moveTo>
                  <a:cubicBezTo>
                    <a:pt x="3" y="106"/>
                    <a:pt x="18" y="65"/>
                    <a:pt x="78" y="56"/>
                  </a:cubicBezTo>
                  <a:cubicBezTo>
                    <a:pt x="139" y="47"/>
                    <a:pt x="141" y="3"/>
                    <a:pt x="118" y="1"/>
                  </a:cubicBezTo>
                  <a:cubicBezTo>
                    <a:pt x="94" y="0"/>
                    <a:pt x="102" y="18"/>
                    <a:pt x="112" y="2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478"/>
            <p:cNvSpPr>
              <a:spLocks/>
            </p:cNvSpPr>
            <p:nvPr/>
          </p:nvSpPr>
          <p:spPr bwMode="auto">
            <a:xfrm>
              <a:off x="10828338" y="306388"/>
              <a:ext cx="354012" cy="358775"/>
            </a:xfrm>
            <a:custGeom>
              <a:avLst/>
              <a:gdLst>
                <a:gd name="T0" fmla="*/ 0 w 52"/>
                <a:gd name="T1" fmla="*/ 52 h 52"/>
                <a:gd name="T2" fmla="*/ 31 w 52"/>
                <a:gd name="T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2" h="52">
                  <a:moveTo>
                    <a:pt x="0" y="52"/>
                  </a:moveTo>
                  <a:cubicBezTo>
                    <a:pt x="52" y="25"/>
                    <a:pt x="31" y="0"/>
                    <a:pt x="31" y="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479"/>
            <p:cNvSpPr>
              <a:spLocks/>
            </p:cNvSpPr>
            <p:nvPr/>
          </p:nvSpPr>
          <p:spPr bwMode="auto">
            <a:xfrm>
              <a:off x="10807700" y="382588"/>
              <a:ext cx="136525" cy="111125"/>
            </a:xfrm>
            <a:custGeom>
              <a:avLst/>
              <a:gdLst>
                <a:gd name="T0" fmla="*/ 0 w 20"/>
                <a:gd name="T1" fmla="*/ 0 h 16"/>
                <a:gd name="T2" fmla="*/ 9 w 20"/>
                <a:gd name="T3" fmla="*/ 4 h 16"/>
                <a:gd name="T4" fmla="*/ 12 w 20"/>
                <a:gd name="T5" fmla="*/ 15 h 16"/>
                <a:gd name="T6" fmla="*/ 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0" y="0"/>
                    <a:pt x="3" y="4"/>
                    <a:pt x="9" y="4"/>
                  </a:cubicBezTo>
                  <a:cubicBezTo>
                    <a:pt x="15" y="4"/>
                    <a:pt x="20" y="12"/>
                    <a:pt x="12" y="15"/>
                  </a:cubicBezTo>
                  <a:cubicBezTo>
                    <a:pt x="7" y="16"/>
                    <a:pt x="1" y="10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480"/>
            <p:cNvSpPr>
              <a:spLocks/>
            </p:cNvSpPr>
            <p:nvPr/>
          </p:nvSpPr>
          <p:spPr bwMode="auto">
            <a:xfrm>
              <a:off x="10650538" y="720725"/>
              <a:ext cx="430212" cy="1198563"/>
            </a:xfrm>
            <a:custGeom>
              <a:avLst/>
              <a:gdLst>
                <a:gd name="T0" fmla="*/ 48 w 63"/>
                <a:gd name="T1" fmla="*/ 0 h 174"/>
                <a:gd name="T2" fmla="*/ 42 w 63"/>
                <a:gd name="T3" fmla="*/ 93 h 174"/>
                <a:gd name="T4" fmla="*/ 13 w 63"/>
                <a:gd name="T5" fmla="*/ 155 h 174"/>
                <a:gd name="T6" fmla="*/ 26 w 63"/>
                <a:gd name="T7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74">
                  <a:moveTo>
                    <a:pt x="48" y="0"/>
                  </a:moveTo>
                  <a:cubicBezTo>
                    <a:pt x="49" y="3"/>
                    <a:pt x="21" y="36"/>
                    <a:pt x="42" y="93"/>
                  </a:cubicBezTo>
                  <a:cubicBezTo>
                    <a:pt x="63" y="151"/>
                    <a:pt x="26" y="174"/>
                    <a:pt x="13" y="155"/>
                  </a:cubicBezTo>
                  <a:cubicBezTo>
                    <a:pt x="0" y="135"/>
                    <a:pt x="20" y="132"/>
                    <a:pt x="26" y="14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481"/>
            <p:cNvSpPr>
              <a:spLocks/>
            </p:cNvSpPr>
            <p:nvPr/>
          </p:nvSpPr>
          <p:spPr bwMode="auto">
            <a:xfrm>
              <a:off x="10772775" y="1539875"/>
              <a:ext cx="225425" cy="400050"/>
            </a:xfrm>
            <a:custGeom>
              <a:avLst/>
              <a:gdLst>
                <a:gd name="T0" fmla="*/ 30 w 33"/>
                <a:gd name="T1" fmla="*/ 0 h 58"/>
                <a:gd name="T2" fmla="*/ 0 w 33"/>
                <a:gd name="T3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58">
                  <a:moveTo>
                    <a:pt x="30" y="0"/>
                  </a:moveTo>
                  <a:cubicBezTo>
                    <a:pt x="33" y="58"/>
                    <a:pt x="0" y="52"/>
                    <a:pt x="0" y="52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482"/>
            <p:cNvSpPr>
              <a:spLocks/>
            </p:cNvSpPr>
            <p:nvPr/>
          </p:nvSpPr>
          <p:spPr bwMode="auto">
            <a:xfrm>
              <a:off x="10733088" y="1630363"/>
              <a:ext cx="136525" cy="103188"/>
            </a:xfrm>
            <a:custGeom>
              <a:avLst/>
              <a:gdLst>
                <a:gd name="T0" fmla="*/ 0 w 20"/>
                <a:gd name="T1" fmla="*/ 4 h 15"/>
                <a:gd name="T2" fmla="*/ 7 w 20"/>
                <a:gd name="T3" fmla="*/ 10 h 15"/>
                <a:gd name="T4" fmla="*/ 18 w 20"/>
                <a:gd name="T5" fmla="*/ 8 h 15"/>
                <a:gd name="T6" fmla="*/ 0 w 20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0" y="4"/>
                  </a:moveTo>
                  <a:cubicBezTo>
                    <a:pt x="0" y="4"/>
                    <a:pt x="4" y="5"/>
                    <a:pt x="7" y="10"/>
                  </a:cubicBezTo>
                  <a:cubicBezTo>
                    <a:pt x="11" y="15"/>
                    <a:pt x="20" y="15"/>
                    <a:pt x="18" y="8"/>
                  </a:cubicBezTo>
                  <a:cubicBezTo>
                    <a:pt x="17" y="2"/>
                    <a:pt x="9" y="0"/>
                    <a:pt x="0" y="4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483"/>
            <p:cNvSpPr>
              <a:spLocks/>
            </p:cNvSpPr>
            <p:nvPr/>
          </p:nvSpPr>
          <p:spPr bwMode="auto">
            <a:xfrm>
              <a:off x="9390063" y="803275"/>
              <a:ext cx="823912" cy="903288"/>
            </a:xfrm>
            <a:custGeom>
              <a:avLst/>
              <a:gdLst>
                <a:gd name="T0" fmla="*/ 121 w 121"/>
                <a:gd name="T1" fmla="*/ 0 h 131"/>
                <a:gd name="T2" fmla="*/ 61 w 121"/>
                <a:gd name="T3" fmla="*/ 72 h 131"/>
                <a:gd name="T4" fmla="*/ 1 w 121"/>
                <a:gd name="T5" fmla="*/ 104 h 131"/>
                <a:gd name="T6" fmla="*/ 20 w 121"/>
                <a:gd name="T7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131">
                  <a:moveTo>
                    <a:pt x="121" y="0"/>
                  </a:moveTo>
                  <a:cubicBezTo>
                    <a:pt x="119" y="3"/>
                    <a:pt x="77" y="13"/>
                    <a:pt x="61" y="72"/>
                  </a:cubicBezTo>
                  <a:cubicBezTo>
                    <a:pt x="44" y="131"/>
                    <a:pt x="0" y="127"/>
                    <a:pt x="1" y="104"/>
                  </a:cubicBezTo>
                  <a:cubicBezTo>
                    <a:pt x="2" y="81"/>
                    <a:pt x="20" y="90"/>
                    <a:pt x="20" y="10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484"/>
            <p:cNvSpPr>
              <a:spLocks/>
            </p:cNvSpPr>
            <p:nvPr/>
          </p:nvSpPr>
          <p:spPr bwMode="auto">
            <a:xfrm>
              <a:off x="9363075" y="1465263"/>
              <a:ext cx="374650" cy="330200"/>
            </a:xfrm>
            <a:custGeom>
              <a:avLst/>
              <a:gdLst>
                <a:gd name="T0" fmla="*/ 55 w 55"/>
                <a:gd name="T1" fmla="*/ 0 h 48"/>
                <a:gd name="T2" fmla="*/ 0 w 55"/>
                <a:gd name="T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8">
                  <a:moveTo>
                    <a:pt x="55" y="0"/>
                  </a:moveTo>
                  <a:cubicBezTo>
                    <a:pt x="22" y="48"/>
                    <a:pt x="0" y="25"/>
                    <a:pt x="0" y="24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485"/>
            <p:cNvSpPr>
              <a:spLocks/>
            </p:cNvSpPr>
            <p:nvPr/>
          </p:nvSpPr>
          <p:spPr bwMode="auto">
            <a:xfrm>
              <a:off x="9464675" y="1409700"/>
              <a:ext cx="103187" cy="144463"/>
            </a:xfrm>
            <a:custGeom>
              <a:avLst/>
              <a:gdLst>
                <a:gd name="T0" fmla="*/ 0 w 15"/>
                <a:gd name="T1" fmla="*/ 0 h 21"/>
                <a:gd name="T2" fmla="*/ 3 w 15"/>
                <a:gd name="T3" fmla="*/ 9 h 21"/>
                <a:gd name="T4" fmla="*/ 13 w 15"/>
                <a:gd name="T5" fmla="*/ 14 h 21"/>
                <a:gd name="T6" fmla="*/ 0 w 1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0" y="0"/>
                    <a:pt x="3" y="3"/>
                    <a:pt x="3" y="9"/>
                  </a:cubicBezTo>
                  <a:cubicBezTo>
                    <a:pt x="2" y="16"/>
                    <a:pt x="10" y="21"/>
                    <a:pt x="13" y="14"/>
                  </a:cubicBezTo>
                  <a:cubicBezTo>
                    <a:pt x="15" y="9"/>
                    <a:pt x="10" y="3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486"/>
            <p:cNvSpPr>
              <a:spLocks/>
            </p:cNvSpPr>
            <p:nvPr/>
          </p:nvSpPr>
          <p:spPr bwMode="auto">
            <a:xfrm>
              <a:off x="9921875" y="473075"/>
              <a:ext cx="265112" cy="315913"/>
            </a:xfrm>
            <a:custGeom>
              <a:avLst/>
              <a:gdLst>
                <a:gd name="T0" fmla="*/ 0 w 39"/>
                <a:gd name="T1" fmla="*/ 22 h 46"/>
                <a:gd name="T2" fmla="*/ 8 w 39"/>
                <a:gd name="T3" fmla="*/ 17 h 46"/>
                <a:gd name="T4" fmla="*/ 2 w 39"/>
                <a:gd name="T5" fmla="*/ 5 h 46"/>
                <a:gd name="T6" fmla="*/ 16 w 39"/>
                <a:gd name="T7" fmla="*/ 8 h 46"/>
                <a:gd name="T8" fmla="*/ 22 w 39"/>
                <a:gd name="T9" fmla="*/ 0 h 46"/>
                <a:gd name="T10" fmla="*/ 26 w 39"/>
                <a:gd name="T11" fmla="*/ 9 h 46"/>
                <a:gd name="T12" fmla="*/ 28 w 39"/>
                <a:gd name="T13" fmla="*/ 12 h 46"/>
                <a:gd name="T14" fmla="*/ 34 w 39"/>
                <a:gd name="T15" fmla="*/ 10 h 46"/>
                <a:gd name="T16" fmla="*/ 36 w 39"/>
                <a:gd name="T17" fmla="*/ 22 h 46"/>
                <a:gd name="T18" fmla="*/ 29 w 39"/>
                <a:gd name="T19" fmla="*/ 37 h 46"/>
                <a:gd name="T20" fmla="*/ 15 w 39"/>
                <a:gd name="T21" fmla="*/ 42 h 46"/>
                <a:gd name="T22" fmla="*/ 7 w 39"/>
                <a:gd name="T23" fmla="*/ 40 h 46"/>
                <a:gd name="T24" fmla="*/ 13 w 39"/>
                <a:gd name="T25" fmla="*/ 28 h 46"/>
                <a:gd name="T26" fmla="*/ 0 w 39"/>
                <a:gd name="T2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6">
                  <a:moveTo>
                    <a:pt x="0" y="22"/>
                  </a:moveTo>
                  <a:cubicBezTo>
                    <a:pt x="6" y="22"/>
                    <a:pt x="8" y="17"/>
                    <a:pt x="8" y="17"/>
                  </a:cubicBezTo>
                  <a:cubicBezTo>
                    <a:pt x="1" y="12"/>
                    <a:pt x="2" y="5"/>
                    <a:pt x="2" y="5"/>
                  </a:cubicBezTo>
                  <a:cubicBezTo>
                    <a:pt x="12" y="3"/>
                    <a:pt x="16" y="8"/>
                    <a:pt x="16" y="8"/>
                  </a:cubicBezTo>
                  <a:cubicBezTo>
                    <a:pt x="12" y="2"/>
                    <a:pt x="22" y="0"/>
                    <a:pt x="22" y="0"/>
                  </a:cubicBezTo>
                  <a:cubicBezTo>
                    <a:pt x="21" y="3"/>
                    <a:pt x="23" y="7"/>
                    <a:pt x="26" y="9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30" y="8"/>
                    <a:pt x="34" y="10"/>
                    <a:pt x="34" y="10"/>
                  </a:cubicBezTo>
                  <a:cubicBezTo>
                    <a:pt x="31" y="13"/>
                    <a:pt x="35" y="18"/>
                    <a:pt x="36" y="22"/>
                  </a:cubicBezTo>
                  <a:cubicBezTo>
                    <a:pt x="39" y="35"/>
                    <a:pt x="30" y="36"/>
                    <a:pt x="29" y="37"/>
                  </a:cubicBezTo>
                  <a:cubicBezTo>
                    <a:pt x="25" y="46"/>
                    <a:pt x="19" y="45"/>
                    <a:pt x="15" y="42"/>
                  </a:cubicBezTo>
                  <a:cubicBezTo>
                    <a:pt x="11" y="39"/>
                    <a:pt x="7" y="40"/>
                    <a:pt x="7" y="40"/>
                  </a:cubicBezTo>
                  <a:cubicBezTo>
                    <a:pt x="8" y="32"/>
                    <a:pt x="13" y="28"/>
                    <a:pt x="13" y="28"/>
                  </a:cubicBezTo>
                  <a:cubicBezTo>
                    <a:pt x="3" y="28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487"/>
            <p:cNvSpPr>
              <a:spLocks/>
            </p:cNvSpPr>
            <p:nvPr/>
          </p:nvSpPr>
          <p:spPr bwMode="auto">
            <a:xfrm>
              <a:off x="10010775" y="568325"/>
              <a:ext cx="134937" cy="173038"/>
            </a:xfrm>
            <a:custGeom>
              <a:avLst/>
              <a:gdLst>
                <a:gd name="T0" fmla="*/ 16 w 20"/>
                <a:gd name="T1" fmla="*/ 25 h 25"/>
                <a:gd name="T2" fmla="*/ 15 w 20"/>
                <a:gd name="T3" fmla="*/ 24 h 25"/>
                <a:gd name="T4" fmla="*/ 14 w 20"/>
                <a:gd name="T5" fmla="*/ 21 h 25"/>
                <a:gd name="T6" fmla="*/ 12 w 20"/>
                <a:gd name="T7" fmla="*/ 16 h 25"/>
                <a:gd name="T8" fmla="*/ 9 w 20"/>
                <a:gd name="T9" fmla="*/ 11 h 25"/>
                <a:gd name="T10" fmla="*/ 6 w 20"/>
                <a:gd name="T11" fmla="*/ 7 h 25"/>
                <a:gd name="T12" fmla="*/ 3 w 20"/>
                <a:gd name="T13" fmla="*/ 3 h 25"/>
                <a:gd name="T14" fmla="*/ 0 w 20"/>
                <a:gd name="T15" fmla="*/ 0 h 25"/>
                <a:gd name="T16" fmla="*/ 4 w 20"/>
                <a:gd name="T17" fmla="*/ 2 h 25"/>
                <a:gd name="T18" fmla="*/ 7 w 20"/>
                <a:gd name="T19" fmla="*/ 6 h 25"/>
                <a:gd name="T20" fmla="*/ 11 w 20"/>
                <a:gd name="T21" fmla="*/ 10 h 25"/>
                <a:gd name="T22" fmla="*/ 15 w 20"/>
                <a:gd name="T23" fmla="*/ 15 h 25"/>
                <a:gd name="T24" fmla="*/ 17 w 20"/>
                <a:gd name="T25" fmla="*/ 19 h 25"/>
                <a:gd name="T26" fmla="*/ 19 w 20"/>
                <a:gd name="T27" fmla="*/ 22 h 25"/>
                <a:gd name="T28" fmla="*/ 20 w 20"/>
                <a:gd name="T29" fmla="*/ 23 h 25"/>
                <a:gd name="T30" fmla="*/ 16 w 20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5">
                  <a:moveTo>
                    <a:pt x="16" y="25"/>
                  </a:moveTo>
                  <a:cubicBezTo>
                    <a:pt x="16" y="25"/>
                    <a:pt x="15" y="25"/>
                    <a:pt x="15" y="24"/>
                  </a:cubicBezTo>
                  <a:cubicBezTo>
                    <a:pt x="15" y="23"/>
                    <a:pt x="15" y="22"/>
                    <a:pt x="14" y="21"/>
                  </a:cubicBezTo>
                  <a:cubicBezTo>
                    <a:pt x="13" y="20"/>
                    <a:pt x="13" y="18"/>
                    <a:pt x="12" y="16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10"/>
                    <a:pt x="7" y="8"/>
                    <a:pt x="6" y="7"/>
                  </a:cubicBezTo>
                  <a:cubicBezTo>
                    <a:pt x="5" y="5"/>
                    <a:pt x="4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4" y="2"/>
                  </a:cubicBezTo>
                  <a:cubicBezTo>
                    <a:pt x="5" y="3"/>
                    <a:pt x="6" y="5"/>
                    <a:pt x="7" y="6"/>
                  </a:cubicBezTo>
                  <a:cubicBezTo>
                    <a:pt x="9" y="7"/>
                    <a:pt x="10" y="9"/>
                    <a:pt x="11" y="10"/>
                  </a:cubicBezTo>
                  <a:cubicBezTo>
                    <a:pt x="12" y="12"/>
                    <a:pt x="14" y="13"/>
                    <a:pt x="15" y="15"/>
                  </a:cubicBezTo>
                  <a:cubicBezTo>
                    <a:pt x="16" y="16"/>
                    <a:pt x="17" y="18"/>
                    <a:pt x="17" y="19"/>
                  </a:cubicBezTo>
                  <a:cubicBezTo>
                    <a:pt x="18" y="20"/>
                    <a:pt x="19" y="21"/>
                    <a:pt x="19" y="22"/>
                  </a:cubicBezTo>
                  <a:cubicBezTo>
                    <a:pt x="20" y="23"/>
                    <a:pt x="20" y="23"/>
                    <a:pt x="20" y="23"/>
                  </a:cubicBezTo>
                  <a:lnTo>
                    <a:pt x="16" y="2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488"/>
            <p:cNvSpPr>
              <a:spLocks/>
            </p:cNvSpPr>
            <p:nvPr/>
          </p:nvSpPr>
          <p:spPr bwMode="auto">
            <a:xfrm>
              <a:off x="11018838" y="1430338"/>
              <a:ext cx="300037" cy="255588"/>
            </a:xfrm>
            <a:custGeom>
              <a:avLst/>
              <a:gdLst>
                <a:gd name="T0" fmla="*/ 28 w 44"/>
                <a:gd name="T1" fmla="*/ 37 h 37"/>
                <a:gd name="T2" fmla="*/ 31 w 44"/>
                <a:gd name="T3" fmla="*/ 28 h 37"/>
                <a:gd name="T4" fmla="*/ 44 w 44"/>
                <a:gd name="T5" fmla="*/ 31 h 37"/>
                <a:gd name="T6" fmla="*/ 38 w 44"/>
                <a:gd name="T7" fmla="*/ 17 h 37"/>
                <a:gd name="T8" fmla="*/ 44 w 44"/>
                <a:gd name="T9" fmla="*/ 10 h 37"/>
                <a:gd name="T10" fmla="*/ 34 w 44"/>
                <a:gd name="T11" fmla="*/ 8 h 37"/>
                <a:gd name="T12" fmla="*/ 31 w 44"/>
                <a:gd name="T13" fmla="*/ 7 h 37"/>
                <a:gd name="T14" fmla="*/ 32 w 44"/>
                <a:gd name="T15" fmla="*/ 0 h 37"/>
                <a:gd name="T16" fmla="*/ 20 w 44"/>
                <a:gd name="T17" fmla="*/ 1 h 37"/>
                <a:gd name="T18" fmla="*/ 7 w 44"/>
                <a:gd name="T19" fmla="*/ 11 h 37"/>
                <a:gd name="T20" fmla="*/ 5 w 44"/>
                <a:gd name="T21" fmla="*/ 26 h 37"/>
                <a:gd name="T22" fmla="*/ 9 w 44"/>
                <a:gd name="T23" fmla="*/ 33 h 37"/>
                <a:gd name="T24" fmla="*/ 19 w 44"/>
                <a:gd name="T25" fmla="*/ 25 h 37"/>
                <a:gd name="T26" fmla="*/ 28 w 44"/>
                <a:gd name="T2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37">
                  <a:moveTo>
                    <a:pt x="28" y="37"/>
                  </a:moveTo>
                  <a:cubicBezTo>
                    <a:pt x="27" y="31"/>
                    <a:pt x="31" y="28"/>
                    <a:pt x="31" y="28"/>
                  </a:cubicBezTo>
                  <a:cubicBezTo>
                    <a:pt x="38" y="33"/>
                    <a:pt x="44" y="31"/>
                    <a:pt x="44" y="31"/>
                  </a:cubicBezTo>
                  <a:cubicBezTo>
                    <a:pt x="44" y="20"/>
                    <a:pt x="38" y="17"/>
                    <a:pt x="38" y="17"/>
                  </a:cubicBezTo>
                  <a:cubicBezTo>
                    <a:pt x="44" y="20"/>
                    <a:pt x="44" y="10"/>
                    <a:pt x="44" y="10"/>
                  </a:cubicBezTo>
                  <a:cubicBezTo>
                    <a:pt x="42" y="11"/>
                    <a:pt x="38" y="10"/>
                    <a:pt x="34" y="8"/>
                  </a:cubicBezTo>
                  <a:cubicBezTo>
                    <a:pt x="32" y="6"/>
                    <a:pt x="32" y="7"/>
                    <a:pt x="31" y="7"/>
                  </a:cubicBezTo>
                  <a:cubicBezTo>
                    <a:pt x="35" y="4"/>
                    <a:pt x="32" y="0"/>
                    <a:pt x="32" y="0"/>
                  </a:cubicBezTo>
                  <a:cubicBezTo>
                    <a:pt x="30" y="4"/>
                    <a:pt x="25" y="1"/>
                    <a:pt x="20" y="1"/>
                  </a:cubicBezTo>
                  <a:cubicBezTo>
                    <a:pt x="7" y="1"/>
                    <a:pt x="8" y="10"/>
                    <a:pt x="7" y="11"/>
                  </a:cubicBezTo>
                  <a:cubicBezTo>
                    <a:pt x="0" y="17"/>
                    <a:pt x="1" y="23"/>
                    <a:pt x="5" y="26"/>
                  </a:cubicBezTo>
                  <a:cubicBezTo>
                    <a:pt x="9" y="29"/>
                    <a:pt x="9" y="33"/>
                    <a:pt x="9" y="33"/>
                  </a:cubicBezTo>
                  <a:cubicBezTo>
                    <a:pt x="16" y="30"/>
                    <a:pt x="19" y="25"/>
                    <a:pt x="19" y="25"/>
                  </a:cubicBezTo>
                  <a:cubicBezTo>
                    <a:pt x="21" y="35"/>
                    <a:pt x="28" y="37"/>
                    <a:pt x="28" y="3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489"/>
            <p:cNvSpPr>
              <a:spLocks/>
            </p:cNvSpPr>
            <p:nvPr/>
          </p:nvSpPr>
          <p:spPr bwMode="auto">
            <a:xfrm>
              <a:off x="11052175" y="1477963"/>
              <a:ext cx="192087" cy="104775"/>
            </a:xfrm>
            <a:custGeom>
              <a:avLst/>
              <a:gdLst>
                <a:gd name="T0" fmla="*/ 1 w 28"/>
                <a:gd name="T1" fmla="*/ 0 h 15"/>
                <a:gd name="T2" fmla="*/ 2 w 28"/>
                <a:gd name="T3" fmla="*/ 1 h 15"/>
                <a:gd name="T4" fmla="*/ 5 w 28"/>
                <a:gd name="T5" fmla="*/ 2 h 15"/>
                <a:gd name="T6" fmla="*/ 10 w 28"/>
                <a:gd name="T7" fmla="*/ 4 h 15"/>
                <a:gd name="T8" fmla="*/ 16 w 28"/>
                <a:gd name="T9" fmla="*/ 6 h 15"/>
                <a:gd name="T10" fmla="*/ 21 w 28"/>
                <a:gd name="T11" fmla="*/ 9 h 15"/>
                <a:gd name="T12" fmla="*/ 25 w 28"/>
                <a:gd name="T13" fmla="*/ 12 h 15"/>
                <a:gd name="T14" fmla="*/ 28 w 28"/>
                <a:gd name="T15" fmla="*/ 15 h 15"/>
                <a:gd name="T16" fmla="*/ 24 w 28"/>
                <a:gd name="T17" fmla="*/ 12 h 15"/>
                <a:gd name="T18" fmla="*/ 20 w 28"/>
                <a:gd name="T19" fmla="*/ 10 h 15"/>
                <a:gd name="T20" fmla="*/ 15 w 28"/>
                <a:gd name="T21" fmla="*/ 8 h 15"/>
                <a:gd name="T22" fmla="*/ 9 w 28"/>
                <a:gd name="T23" fmla="*/ 7 h 15"/>
                <a:gd name="T24" fmla="*/ 4 w 28"/>
                <a:gd name="T25" fmla="*/ 6 h 15"/>
                <a:gd name="T26" fmla="*/ 1 w 28"/>
                <a:gd name="T27" fmla="*/ 5 h 15"/>
                <a:gd name="T28" fmla="*/ 0 w 28"/>
                <a:gd name="T29" fmla="*/ 5 h 15"/>
                <a:gd name="T30" fmla="*/ 1 w 28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5">
                  <a:moveTo>
                    <a:pt x="1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7" y="2"/>
                    <a:pt x="8" y="3"/>
                    <a:pt x="10" y="4"/>
                  </a:cubicBezTo>
                  <a:cubicBezTo>
                    <a:pt x="12" y="4"/>
                    <a:pt x="14" y="5"/>
                    <a:pt x="16" y="6"/>
                  </a:cubicBezTo>
                  <a:cubicBezTo>
                    <a:pt x="17" y="7"/>
                    <a:pt x="19" y="8"/>
                    <a:pt x="21" y="9"/>
                  </a:cubicBezTo>
                  <a:cubicBezTo>
                    <a:pt x="22" y="10"/>
                    <a:pt x="24" y="11"/>
                    <a:pt x="25" y="12"/>
                  </a:cubicBezTo>
                  <a:cubicBezTo>
                    <a:pt x="27" y="14"/>
                    <a:pt x="28" y="15"/>
                    <a:pt x="28" y="15"/>
                  </a:cubicBezTo>
                  <a:cubicBezTo>
                    <a:pt x="28" y="15"/>
                    <a:pt x="27" y="14"/>
                    <a:pt x="24" y="12"/>
                  </a:cubicBezTo>
                  <a:cubicBezTo>
                    <a:pt x="23" y="12"/>
                    <a:pt x="22" y="11"/>
                    <a:pt x="20" y="10"/>
                  </a:cubicBezTo>
                  <a:cubicBezTo>
                    <a:pt x="18" y="9"/>
                    <a:pt x="16" y="9"/>
                    <a:pt x="15" y="8"/>
                  </a:cubicBezTo>
                  <a:cubicBezTo>
                    <a:pt x="13" y="8"/>
                    <a:pt x="11" y="7"/>
                    <a:pt x="9" y="7"/>
                  </a:cubicBezTo>
                  <a:cubicBezTo>
                    <a:pt x="8" y="6"/>
                    <a:pt x="6" y="6"/>
                    <a:pt x="4" y="6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490"/>
            <p:cNvSpPr>
              <a:spLocks/>
            </p:cNvSpPr>
            <p:nvPr/>
          </p:nvSpPr>
          <p:spPr bwMode="auto">
            <a:xfrm>
              <a:off x="11229975" y="285750"/>
              <a:ext cx="320675" cy="290513"/>
            </a:xfrm>
            <a:custGeom>
              <a:avLst/>
              <a:gdLst>
                <a:gd name="T0" fmla="*/ 40 w 47"/>
                <a:gd name="T1" fmla="*/ 31 h 42"/>
                <a:gd name="T2" fmla="*/ 36 w 47"/>
                <a:gd name="T3" fmla="*/ 22 h 42"/>
                <a:gd name="T4" fmla="*/ 47 w 47"/>
                <a:gd name="T5" fmla="*/ 15 h 42"/>
                <a:gd name="T6" fmla="*/ 33 w 47"/>
                <a:gd name="T7" fmla="*/ 10 h 42"/>
                <a:gd name="T8" fmla="*/ 32 w 47"/>
                <a:gd name="T9" fmla="*/ 0 h 42"/>
                <a:gd name="T10" fmla="*/ 24 w 47"/>
                <a:gd name="T11" fmla="*/ 6 h 42"/>
                <a:gd name="T12" fmla="*/ 21 w 47"/>
                <a:gd name="T13" fmla="*/ 7 h 42"/>
                <a:gd name="T14" fmla="*/ 17 w 47"/>
                <a:gd name="T15" fmla="*/ 2 h 42"/>
                <a:gd name="T16" fmla="*/ 9 w 47"/>
                <a:gd name="T17" fmla="*/ 11 h 42"/>
                <a:gd name="T18" fmla="*/ 7 w 47"/>
                <a:gd name="T19" fmla="*/ 28 h 42"/>
                <a:gd name="T20" fmla="*/ 16 w 47"/>
                <a:gd name="T21" fmla="*/ 40 h 42"/>
                <a:gd name="T22" fmla="*/ 24 w 47"/>
                <a:gd name="T23" fmla="*/ 42 h 42"/>
                <a:gd name="T24" fmla="*/ 26 w 47"/>
                <a:gd name="T25" fmla="*/ 29 h 42"/>
                <a:gd name="T26" fmla="*/ 40 w 47"/>
                <a:gd name="T27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2">
                  <a:moveTo>
                    <a:pt x="40" y="31"/>
                  </a:moveTo>
                  <a:cubicBezTo>
                    <a:pt x="35" y="27"/>
                    <a:pt x="36" y="22"/>
                    <a:pt x="36" y="22"/>
                  </a:cubicBezTo>
                  <a:cubicBezTo>
                    <a:pt x="44" y="21"/>
                    <a:pt x="47" y="15"/>
                    <a:pt x="47" y="15"/>
                  </a:cubicBezTo>
                  <a:cubicBezTo>
                    <a:pt x="40" y="8"/>
                    <a:pt x="33" y="10"/>
                    <a:pt x="33" y="10"/>
                  </a:cubicBezTo>
                  <a:cubicBezTo>
                    <a:pt x="40" y="8"/>
                    <a:pt x="32" y="0"/>
                    <a:pt x="32" y="0"/>
                  </a:cubicBezTo>
                  <a:cubicBezTo>
                    <a:pt x="32" y="3"/>
                    <a:pt x="28" y="5"/>
                    <a:pt x="24" y="6"/>
                  </a:cubicBezTo>
                  <a:cubicBezTo>
                    <a:pt x="21" y="6"/>
                    <a:pt x="22" y="7"/>
                    <a:pt x="21" y="7"/>
                  </a:cubicBezTo>
                  <a:cubicBezTo>
                    <a:pt x="22" y="3"/>
                    <a:pt x="17" y="2"/>
                    <a:pt x="17" y="2"/>
                  </a:cubicBezTo>
                  <a:cubicBezTo>
                    <a:pt x="18" y="7"/>
                    <a:pt x="12" y="8"/>
                    <a:pt x="9" y="11"/>
                  </a:cubicBezTo>
                  <a:cubicBezTo>
                    <a:pt x="0" y="21"/>
                    <a:pt x="7" y="27"/>
                    <a:pt x="7" y="28"/>
                  </a:cubicBezTo>
                  <a:cubicBezTo>
                    <a:pt x="6" y="38"/>
                    <a:pt x="11" y="40"/>
                    <a:pt x="16" y="40"/>
                  </a:cubicBezTo>
                  <a:cubicBezTo>
                    <a:pt x="21" y="39"/>
                    <a:pt x="24" y="42"/>
                    <a:pt x="24" y="42"/>
                  </a:cubicBezTo>
                  <a:cubicBezTo>
                    <a:pt x="28" y="35"/>
                    <a:pt x="26" y="29"/>
                    <a:pt x="26" y="29"/>
                  </a:cubicBezTo>
                  <a:cubicBezTo>
                    <a:pt x="34" y="34"/>
                    <a:pt x="40" y="31"/>
                    <a:pt x="40" y="3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491"/>
            <p:cNvSpPr>
              <a:spLocks/>
            </p:cNvSpPr>
            <p:nvPr/>
          </p:nvSpPr>
          <p:spPr bwMode="auto">
            <a:xfrm>
              <a:off x="11256963" y="403225"/>
              <a:ext cx="198437" cy="90488"/>
            </a:xfrm>
            <a:custGeom>
              <a:avLst/>
              <a:gdLst>
                <a:gd name="T0" fmla="*/ 0 w 29"/>
                <a:gd name="T1" fmla="*/ 10 h 13"/>
                <a:gd name="T2" fmla="*/ 1 w 29"/>
                <a:gd name="T3" fmla="*/ 9 h 13"/>
                <a:gd name="T4" fmla="*/ 4 w 29"/>
                <a:gd name="T5" fmla="*/ 7 h 13"/>
                <a:gd name="T6" fmla="*/ 9 w 29"/>
                <a:gd name="T7" fmla="*/ 5 h 13"/>
                <a:gd name="T8" fmla="*/ 14 w 29"/>
                <a:gd name="T9" fmla="*/ 3 h 13"/>
                <a:gd name="T10" fmla="*/ 19 w 29"/>
                <a:gd name="T11" fmla="*/ 1 h 13"/>
                <a:gd name="T12" fmla="*/ 24 w 29"/>
                <a:gd name="T13" fmla="*/ 0 h 13"/>
                <a:gd name="T14" fmla="*/ 29 w 29"/>
                <a:gd name="T15" fmla="*/ 0 h 13"/>
                <a:gd name="T16" fmla="*/ 25 w 29"/>
                <a:gd name="T17" fmla="*/ 1 h 13"/>
                <a:gd name="T18" fmla="*/ 20 w 29"/>
                <a:gd name="T19" fmla="*/ 2 h 13"/>
                <a:gd name="T20" fmla="*/ 15 w 29"/>
                <a:gd name="T21" fmla="*/ 5 h 13"/>
                <a:gd name="T22" fmla="*/ 10 w 29"/>
                <a:gd name="T23" fmla="*/ 8 h 13"/>
                <a:gd name="T24" fmla="*/ 6 w 29"/>
                <a:gd name="T25" fmla="*/ 10 h 13"/>
                <a:gd name="T26" fmla="*/ 3 w 29"/>
                <a:gd name="T27" fmla="*/ 13 h 13"/>
                <a:gd name="T28" fmla="*/ 2 w 29"/>
                <a:gd name="T29" fmla="*/ 13 h 13"/>
                <a:gd name="T30" fmla="*/ 0 w 29"/>
                <a:gd name="T3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3">
                  <a:moveTo>
                    <a:pt x="0" y="10"/>
                  </a:moveTo>
                  <a:cubicBezTo>
                    <a:pt x="0" y="10"/>
                    <a:pt x="0" y="9"/>
                    <a:pt x="1" y="9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6"/>
                    <a:pt x="7" y="6"/>
                    <a:pt x="9" y="5"/>
                  </a:cubicBezTo>
                  <a:cubicBezTo>
                    <a:pt x="10" y="4"/>
                    <a:pt x="12" y="3"/>
                    <a:pt x="14" y="3"/>
                  </a:cubicBezTo>
                  <a:cubicBezTo>
                    <a:pt x="16" y="2"/>
                    <a:pt x="18" y="1"/>
                    <a:pt x="19" y="1"/>
                  </a:cubicBezTo>
                  <a:cubicBezTo>
                    <a:pt x="21" y="1"/>
                    <a:pt x="23" y="0"/>
                    <a:pt x="24" y="0"/>
                  </a:cubicBezTo>
                  <a:cubicBezTo>
                    <a:pt x="27" y="0"/>
                    <a:pt x="29" y="0"/>
                    <a:pt x="29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3" y="1"/>
                    <a:pt x="22" y="2"/>
                    <a:pt x="20" y="2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9" y="9"/>
                    <a:pt x="7" y="10"/>
                    <a:pt x="6" y="10"/>
                  </a:cubicBezTo>
                  <a:cubicBezTo>
                    <a:pt x="5" y="11"/>
                    <a:pt x="4" y="12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492"/>
            <p:cNvSpPr>
              <a:spLocks/>
            </p:cNvSpPr>
            <p:nvPr/>
          </p:nvSpPr>
          <p:spPr bwMode="auto">
            <a:xfrm>
              <a:off x="8994775" y="1430338"/>
              <a:ext cx="312737" cy="296863"/>
            </a:xfrm>
            <a:custGeom>
              <a:avLst/>
              <a:gdLst>
                <a:gd name="T0" fmla="*/ 6 w 46"/>
                <a:gd name="T1" fmla="*/ 30 h 43"/>
                <a:gd name="T2" fmla="*/ 10 w 46"/>
                <a:gd name="T3" fmla="*/ 22 h 43"/>
                <a:gd name="T4" fmla="*/ 0 w 46"/>
                <a:gd name="T5" fmla="*/ 14 h 43"/>
                <a:gd name="T6" fmla="*/ 14 w 46"/>
                <a:gd name="T7" fmla="*/ 10 h 43"/>
                <a:gd name="T8" fmla="*/ 16 w 46"/>
                <a:gd name="T9" fmla="*/ 0 h 43"/>
                <a:gd name="T10" fmla="*/ 23 w 46"/>
                <a:gd name="T11" fmla="*/ 7 h 43"/>
                <a:gd name="T12" fmla="*/ 26 w 46"/>
                <a:gd name="T13" fmla="*/ 8 h 43"/>
                <a:gd name="T14" fmla="*/ 31 w 46"/>
                <a:gd name="T15" fmla="*/ 3 h 43"/>
                <a:gd name="T16" fmla="*/ 38 w 46"/>
                <a:gd name="T17" fmla="*/ 13 h 43"/>
                <a:gd name="T18" fmla="*/ 39 w 46"/>
                <a:gd name="T19" fmla="*/ 29 h 43"/>
                <a:gd name="T20" fmla="*/ 29 w 46"/>
                <a:gd name="T21" fmla="*/ 41 h 43"/>
                <a:gd name="T22" fmla="*/ 21 w 46"/>
                <a:gd name="T23" fmla="*/ 43 h 43"/>
                <a:gd name="T24" fmla="*/ 20 w 46"/>
                <a:gd name="T25" fmla="*/ 30 h 43"/>
                <a:gd name="T26" fmla="*/ 6 w 46"/>
                <a:gd name="T27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3">
                  <a:moveTo>
                    <a:pt x="6" y="30"/>
                  </a:moveTo>
                  <a:cubicBezTo>
                    <a:pt x="11" y="27"/>
                    <a:pt x="10" y="22"/>
                    <a:pt x="10" y="22"/>
                  </a:cubicBezTo>
                  <a:cubicBezTo>
                    <a:pt x="2" y="20"/>
                    <a:pt x="0" y="14"/>
                    <a:pt x="0" y="14"/>
                  </a:cubicBezTo>
                  <a:cubicBezTo>
                    <a:pt x="8" y="7"/>
                    <a:pt x="14" y="10"/>
                    <a:pt x="14" y="10"/>
                  </a:cubicBezTo>
                  <a:cubicBezTo>
                    <a:pt x="7" y="7"/>
                    <a:pt x="16" y="0"/>
                    <a:pt x="16" y="0"/>
                  </a:cubicBezTo>
                  <a:cubicBezTo>
                    <a:pt x="16" y="3"/>
                    <a:pt x="19" y="6"/>
                    <a:pt x="23" y="7"/>
                  </a:cubicBezTo>
                  <a:cubicBezTo>
                    <a:pt x="26" y="7"/>
                    <a:pt x="26" y="8"/>
                    <a:pt x="26" y="8"/>
                  </a:cubicBezTo>
                  <a:cubicBezTo>
                    <a:pt x="26" y="4"/>
                    <a:pt x="31" y="3"/>
                    <a:pt x="31" y="3"/>
                  </a:cubicBezTo>
                  <a:cubicBezTo>
                    <a:pt x="29" y="8"/>
                    <a:pt x="35" y="10"/>
                    <a:pt x="38" y="13"/>
                  </a:cubicBezTo>
                  <a:cubicBezTo>
                    <a:pt x="46" y="23"/>
                    <a:pt x="39" y="29"/>
                    <a:pt x="39" y="29"/>
                  </a:cubicBezTo>
                  <a:cubicBezTo>
                    <a:pt x="39" y="39"/>
                    <a:pt x="34" y="42"/>
                    <a:pt x="29" y="41"/>
                  </a:cubicBezTo>
                  <a:cubicBezTo>
                    <a:pt x="24" y="40"/>
                    <a:pt x="21" y="43"/>
                    <a:pt x="21" y="43"/>
                  </a:cubicBezTo>
                  <a:cubicBezTo>
                    <a:pt x="18" y="35"/>
                    <a:pt x="20" y="30"/>
                    <a:pt x="20" y="30"/>
                  </a:cubicBezTo>
                  <a:cubicBezTo>
                    <a:pt x="11" y="34"/>
                    <a:pt x="6" y="30"/>
                    <a:pt x="6" y="3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493"/>
            <p:cNvSpPr>
              <a:spLocks/>
            </p:cNvSpPr>
            <p:nvPr/>
          </p:nvSpPr>
          <p:spPr bwMode="auto">
            <a:xfrm>
              <a:off x="9083675" y="1539875"/>
              <a:ext cx="196850" cy="111125"/>
            </a:xfrm>
            <a:custGeom>
              <a:avLst/>
              <a:gdLst>
                <a:gd name="T0" fmla="*/ 26 w 29"/>
                <a:gd name="T1" fmla="*/ 16 h 16"/>
                <a:gd name="T2" fmla="*/ 25 w 29"/>
                <a:gd name="T3" fmla="*/ 15 h 16"/>
                <a:gd name="T4" fmla="*/ 23 w 29"/>
                <a:gd name="T5" fmla="*/ 13 h 16"/>
                <a:gd name="T6" fmla="*/ 19 w 29"/>
                <a:gd name="T7" fmla="*/ 10 h 16"/>
                <a:gd name="T8" fmla="*/ 14 w 29"/>
                <a:gd name="T9" fmla="*/ 7 h 16"/>
                <a:gd name="T10" fmla="*/ 9 w 29"/>
                <a:gd name="T11" fmla="*/ 4 h 16"/>
                <a:gd name="T12" fmla="*/ 5 w 29"/>
                <a:gd name="T13" fmla="*/ 2 h 16"/>
                <a:gd name="T14" fmla="*/ 0 w 29"/>
                <a:gd name="T15" fmla="*/ 0 h 16"/>
                <a:gd name="T16" fmla="*/ 5 w 29"/>
                <a:gd name="T17" fmla="*/ 1 h 16"/>
                <a:gd name="T18" fmla="*/ 10 w 29"/>
                <a:gd name="T19" fmla="*/ 2 h 16"/>
                <a:gd name="T20" fmla="*/ 15 w 29"/>
                <a:gd name="T21" fmla="*/ 5 h 16"/>
                <a:gd name="T22" fmla="*/ 21 w 29"/>
                <a:gd name="T23" fmla="*/ 7 h 16"/>
                <a:gd name="T24" fmla="*/ 25 w 29"/>
                <a:gd name="T25" fmla="*/ 10 h 16"/>
                <a:gd name="T26" fmla="*/ 28 w 29"/>
                <a:gd name="T27" fmla="*/ 12 h 16"/>
                <a:gd name="T28" fmla="*/ 29 w 29"/>
                <a:gd name="T29" fmla="*/ 12 h 16"/>
                <a:gd name="T30" fmla="*/ 26 w 29"/>
                <a:gd name="T3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6">
                  <a:moveTo>
                    <a:pt x="26" y="16"/>
                  </a:moveTo>
                  <a:cubicBezTo>
                    <a:pt x="26" y="16"/>
                    <a:pt x="26" y="16"/>
                    <a:pt x="25" y="15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22" y="12"/>
                    <a:pt x="20" y="11"/>
                    <a:pt x="19" y="10"/>
                  </a:cubicBezTo>
                  <a:cubicBezTo>
                    <a:pt x="17" y="9"/>
                    <a:pt x="16" y="8"/>
                    <a:pt x="14" y="7"/>
                  </a:cubicBezTo>
                  <a:cubicBezTo>
                    <a:pt x="13" y="6"/>
                    <a:pt x="11" y="5"/>
                    <a:pt x="9" y="4"/>
                  </a:cubicBezTo>
                  <a:cubicBezTo>
                    <a:pt x="8" y="3"/>
                    <a:pt x="6" y="2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5" y="1"/>
                  </a:cubicBezTo>
                  <a:cubicBezTo>
                    <a:pt x="7" y="1"/>
                    <a:pt x="8" y="2"/>
                    <a:pt x="10" y="2"/>
                  </a:cubicBezTo>
                  <a:cubicBezTo>
                    <a:pt x="12" y="3"/>
                    <a:pt x="14" y="4"/>
                    <a:pt x="15" y="5"/>
                  </a:cubicBezTo>
                  <a:cubicBezTo>
                    <a:pt x="17" y="5"/>
                    <a:pt x="19" y="6"/>
                    <a:pt x="21" y="7"/>
                  </a:cubicBezTo>
                  <a:cubicBezTo>
                    <a:pt x="22" y="8"/>
                    <a:pt x="24" y="9"/>
                    <a:pt x="25" y="10"/>
                  </a:cubicBezTo>
                  <a:cubicBezTo>
                    <a:pt x="26" y="10"/>
                    <a:pt x="27" y="11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494"/>
            <p:cNvSpPr>
              <a:spLocks/>
            </p:cNvSpPr>
            <p:nvPr/>
          </p:nvSpPr>
          <p:spPr bwMode="auto">
            <a:xfrm>
              <a:off x="10344150" y="465138"/>
              <a:ext cx="217487" cy="249238"/>
            </a:xfrm>
            <a:custGeom>
              <a:avLst/>
              <a:gdLst>
                <a:gd name="T0" fmla="*/ 30 w 32"/>
                <a:gd name="T1" fmla="*/ 8 h 36"/>
                <a:gd name="T2" fmla="*/ 11 w 32"/>
                <a:gd name="T3" fmla="*/ 9 h 36"/>
                <a:gd name="T4" fmla="*/ 0 w 32"/>
                <a:gd name="T5" fmla="*/ 17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0" y="0"/>
                    <a:pt x="11" y="9"/>
                  </a:cubicBezTo>
                  <a:cubicBezTo>
                    <a:pt x="5" y="16"/>
                    <a:pt x="0" y="17"/>
                    <a:pt x="0" y="17"/>
                  </a:cubicBezTo>
                  <a:cubicBezTo>
                    <a:pt x="0" y="17"/>
                    <a:pt x="3" y="22"/>
                    <a:pt x="7" y="25"/>
                  </a:cubicBezTo>
                  <a:cubicBezTo>
                    <a:pt x="7" y="25"/>
                    <a:pt x="23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495"/>
            <p:cNvSpPr>
              <a:spLocks/>
            </p:cNvSpPr>
            <p:nvPr/>
          </p:nvSpPr>
          <p:spPr bwMode="auto">
            <a:xfrm>
              <a:off x="10453688" y="520700"/>
              <a:ext cx="211137" cy="338138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9 h 49"/>
                <a:gd name="T4" fmla="*/ 1 w 31"/>
                <a:gd name="T5" fmla="*/ 34 h 49"/>
                <a:gd name="T6" fmla="*/ 2 w 31"/>
                <a:gd name="T7" fmla="*/ 42 h 49"/>
                <a:gd name="T8" fmla="*/ 27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6" y="13"/>
                    <a:pt x="3" y="19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4" y="39"/>
                    <a:pt x="2" y="42"/>
                  </a:cubicBezTo>
                  <a:cubicBezTo>
                    <a:pt x="2" y="42"/>
                    <a:pt x="24" y="49"/>
                    <a:pt x="27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496"/>
            <p:cNvSpPr>
              <a:spLocks/>
            </p:cNvSpPr>
            <p:nvPr/>
          </p:nvSpPr>
          <p:spPr bwMode="auto">
            <a:xfrm>
              <a:off x="10398125" y="327025"/>
              <a:ext cx="219075" cy="276225"/>
            </a:xfrm>
            <a:custGeom>
              <a:avLst/>
              <a:gdLst>
                <a:gd name="T0" fmla="*/ 4 w 32"/>
                <a:gd name="T1" fmla="*/ 7 h 40"/>
                <a:gd name="T2" fmla="*/ 26 w 32"/>
                <a:gd name="T3" fmla="*/ 8 h 40"/>
                <a:gd name="T4" fmla="*/ 28 w 32"/>
                <a:gd name="T5" fmla="*/ 29 h 40"/>
                <a:gd name="T6" fmla="*/ 4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4" y="7"/>
                  </a:moveTo>
                  <a:cubicBezTo>
                    <a:pt x="4" y="7"/>
                    <a:pt x="21" y="0"/>
                    <a:pt x="26" y="8"/>
                  </a:cubicBezTo>
                  <a:cubicBezTo>
                    <a:pt x="32" y="19"/>
                    <a:pt x="28" y="29"/>
                    <a:pt x="28" y="29"/>
                  </a:cubicBezTo>
                  <a:cubicBezTo>
                    <a:pt x="28" y="29"/>
                    <a:pt x="0" y="40"/>
                    <a:pt x="4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497"/>
            <p:cNvSpPr>
              <a:spLocks/>
            </p:cNvSpPr>
            <p:nvPr/>
          </p:nvSpPr>
          <p:spPr bwMode="auto">
            <a:xfrm>
              <a:off x="10453688" y="320675"/>
              <a:ext cx="312737" cy="220663"/>
            </a:xfrm>
            <a:custGeom>
              <a:avLst/>
              <a:gdLst>
                <a:gd name="T0" fmla="*/ 36 w 46"/>
                <a:gd name="T1" fmla="*/ 0 h 32"/>
                <a:gd name="T2" fmla="*/ 41 w 46"/>
                <a:gd name="T3" fmla="*/ 22 h 32"/>
                <a:gd name="T4" fmla="*/ 24 w 46"/>
                <a:gd name="T5" fmla="*/ 30 h 32"/>
                <a:gd name="T6" fmla="*/ 36 w 4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2">
                  <a:moveTo>
                    <a:pt x="36" y="0"/>
                  </a:moveTo>
                  <a:cubicBezTo>
                    <a:pt x="36" y="0"/>
                    <a:pt x="46" y="14"/>
                    <a:pt x="41" y="22"/>
                  </a:cubicBezTo>
                  <a:cubicBezTo>
                    <a:pt x="36" y="32"/>
                    <a:pt x="24" y="30"/>
                    <a:pt x="24" y="30"/>
                  </a:cubicBezTo>
                  <a:cubicBezTo>
                    <a:pt x="24" y="30"/>
                    <a:pt x="0" y="8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498"/>
            <p:cNvSpPr>
              <a:spLocks/>
            </p:cNvSpPr>
            <p:nvPr/>
          </p:nvSpPr>
          <p:spPr bwMode="auto">
            <a:xfrm>
              <a:off x="10629900" y="376238"/>
              <a:ext cx="219075" cy="247650"/>
            </a:xfrm>
            <a:custGeom>
              <a:avLst/>
              <a:gdLst>
                <a:gd name="T0" fmla="*/ 32 w 32"/>
                <a:gd name="T1" fmla="*/ 23 h 36"/>
                <a:gd name="T2" fmla="*/ 21 w 32"/>
                <a:gd name="T3" fmla="*/ 36 h 36"/>
                <a:gd name="T4" fmla="*/ 3 w 32"/>
                <a:gd name="T5" fmla="*/ 33 h 36"/>
                <a:gd name="T6" fmla="*/ 32 w 32"/>
                <a:gd name="T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32" y="23"/>
                  </a:moveTo>
                  <a:cubicBezTo>
                    <a:pt x="32" y="23"/>
                    <a:pt x="30" y="36"/>
                    <a:pt x="21" y="36"/>
                  </a:cubicBezTo>
                  <a:cubicBezTo>
                    <a:pt x="9" y="36"/>
                    <a:pt x="3" y="33"/>
                    <a:pt x="3" y="33"/>
                  </a:cubicBezTo>
                  <a:cubicBezTo>
                    <a:pt x="0" y="26"/>
                    <a:pt x="11" y="0"/>
                    <a:pt x="32" y="2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499"/>
            <p:cNvSpPr>
              <a:spLocks/>
            </p:cNvSpPr>
            <p:nvPr/>
          </p:nvSpPr>
          <p:spPr bwMode="auto">
            <a:xfrm>
              <a:off x="10590213" y="582613"/>
              <a:ext cx="285750" cy="234950"/>
            </a:xfrm>
            <a:custGeom>
              <a:avLst/>
              <a:gdLst>
                <a:gd name="T0" fmla="*/ 28 w 42"/>
                <a:gd name="T1" fmla="*/ 29 h 34"/>
                <a:gd name="T2" fmla="*/ 7 w 42"/>
                <a:gd name="T3" fmla="*/ 25 h 34"/>
                <a:gd name="T4" fmla="*/ 5 w 42"/>
                <a:gd name="T5" fmla="*/ 4 h 34"/>
                <a:gd name="T6" fmla="*/ 28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28" y="29"/>
                  </a:moveTo>
                  <a:cubicBezTo>
                    <a:pt x="28" y="29"/>
                    <a:pt x="12" y="34"/>
                    <a:pt x="7" y="25"/>
                  </a:cubicBezTo>
                  <a:cubicBezTo>
                    <a:pt x="0" y="14"/>
                    <a:pt x="5" y="4"/>
                    <a:pt x="5" y="4"/>
                  </a:cubicBezTo>
                  <a:cubicBezTo>
                    <a:pt x="5" y="4"/>
                    <a:pt x="42" y="0"/>
                    <a:pt x="28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Oval 500"/>
            <p:cNvSpPr>
              <a:spLocks noChangeArrowheads="1"/>
            </p:cNvSpPr>
            <p:nvPr/>
          </p:nvSpPr>
          <p:spPr bwMode="auto">
            <a:xfrm>
              <a:off x="10521950" y="479425"/>
              <a:ext cx="163512" cy="16510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Oval 501"/>
            <p:cNvSpPr>
              <a:spLocks noChangeArrowheads="1"/>
            </p:cNvSpPr>
            <p:nvPr/>
          </p:nvSpPr>
          <p:spPr bwMode="auto">
            <a:xfrm>
              <a:off x="10548938" y="514350"/>
              <a:ext cx="101600" cy="95250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502"/>
            <p:cNvSpPr>
              <a:spLocks/>
            </p:cNvSpPr>
            <p:nvPr/>
          </p:nvSpPr>
          <p:spPr bwMode="auto">
            <a:xfrm>
              <a:off x="10453688" y="388938"/>
              <a:ext cx="101600" cy="131763"/>
            </a:xfrm>
            <a:custGeom>
              <a:avLst/>
              <a:gdLst>
                <a:gd name="T0" fmla="*/ 13 w 15"/>
                <a:gd name="T1" fmla="*/ 19 h 19"/>
                <a:gd name="T2" fmla="*/ 10 w 15"/>
                <a:gd name="T3" fmla="*/ 16 h 19"/>
                <a:gd name="T4" fmla="*/ 8 w 15"/>
                <a:gd name="T5" fmla="*/ 14 h 19"/>
                <a:gd name="T6" fmla="*/ 5 w 15"/>
                <a:gd name="T7" fmla="*/ 10 h 19"/>
                <a:gd name="T8" fmla="*/ 2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1 w 15"/>
                <a:gd name="T27" fmla="*/ 15 h 19"/>
                <a:gd name="T28" fmla="*/ 14 w 15"/>
                <a:gd name="T29" fmla="*/ 17 h 19"/>
                <a:gd name="T30" fmla="*/ 15 w 15"/>
                <a:gd name="T31" fmla="*/ 18 h 19"/>
                <a:gd name="T32" fmla="*/ 13 w 15"/>
                <a:gd name="T33" fmla="*/ 19 h 19"/>
                <a:gd name="T34" fmla="*/ 13 w 15"/>
                <a:gd name="T3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13" y="19"/>
                  </a:moveTo>
                  <a:cubicBezTo>
                    <a:pt x="13" y="19"/>
                    <a:pt x="12" y="18"/>
                    <a:pt x="10" y="16"/>
                  </a:cubicBezTo>
                  <a:cubicBezTo>
                    <a:pt x="10" y="16"/>
                    <a:pt x="9" y="15"/>
                    <a:pt x="8" y="14"/>
                  </a:cubicBezTo>
                  <a:cubicBezTo>
                    <a:pt x="7" y="13"/>
                    <a:pt x="6" y="12"/>
                    <a:pt x="5" y="10"/>
                  </a:cubicBezTo>
                  <a:cubicBezTo>
                    <a:pt x="4" y="9"/>
                    <a:pt x="3" y="8"/>
                    <a:pt x="2" y="7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4"/>
                    <a:pt x="10" y="15"/>
                    <a:pt x="11" y="15"/>
                  </a:cubicBezTo>
                  <a:cubicBezTo>
                    <a:pt x="13" y="16"/>
                    <a:pt x="14" y="17"/>
                    <a:pt x="14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4" y="19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503"/>
            <p:cNvSpPr>
              <a:spLocks/>
            </p:cNvSpPr>
            <p:nvPr/>
          </p:nvSpPr>
          <p:spPr bwMode="auto">
            <a:xfrm>
              <a:off x="10629900" y="361950"/>
              <a:ext cx="68262" cy="152400"/>
            </a:xfrm>
            <a:custGeom>
              <a:avLst/>
              <a:gdLst>
                <a:gd name="T0" fmla="*/ 10 w 10"/>
                <a:gd name="T1" fmla="*/ 0 h 22"/>
                <a:gd name="T2" fmla="*/ 9 w 10"/>
                <a:gd name="T3" fmla="*/ 3 h 22"/>
                <a:gd name="T4" fmla="*/ 7 w 10"/>
                <a:gd name="T5" fmla="*/ 11 h 22"/>
                <a:gd name="T6" fmla="*/ 6 w 10"/>
                <a:gd name="T7" fmla="*/ 14 h 22"/>
                <a:gd name="T8" fmla="*/ 4 w 10"/>
                <a:gd name="T9" fmla="*/ 18 h 22"/>
                <a:gd name="T10" fmla="*/ 3 w 10"/>
                <a:gd name="T11" fmla="*/ 21 h 22"/>
                <a:gd name="T12" fmla="*/ 1 w 10"/>
                <a:gd name="T13" fmla="*/ 21 h 22"/>
                <a:gd name="T14" fmla="*/ 1 w 10"/>
                <a:gd name="T15" fmla="*/ 19 h 22"/>
                <a:gd name="T16" fmla="*/ 1 w 10"/>
                <a:gd name="T17" fmla="*/ 19 h 22"/>
                <a:gd name="T18" fmla="*/ 1 w 10"/>
                <a:gd name="T19" fmla="*/ 19 h 22"/>
                <a:gd name="T20" fmla="*/ 3 w 10"/>
                <a:gd name="T21" fmla="*/ 17 h 22"/>
                <a:gd name="T22" fmla="*/ 4 w 10"/>
                <a:gd name="T23" fmla="*/ 14 h 22"/>
                <a:gd name="T24" fmla="*/ 6 w 10"/>
                <a:gd name="T25" fmla="*/ 10 h 22"/>
                <a:gd name="T26" fmla="*/ 9 w 10"/>
                <a:gd name="T27" fmla="*/ 3 h 22"/>
                <a:gd name="T28" fmla="*/ 10 w 10"/>
                <a:gd name="T2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8" y="8"/>
                    <a:pt x="7" y="11"/>
                  </a:cubicBezTo>
                  <a:cubicBezTo>
                    <a:pt x="7" y="12"/>
                    <a:pt x="6" y="13"/>
                    <a:pt x="6" y="14"/>
                  </a:cubicBezTo>
                  <a:cubicBezTo>
                    <a:pt x="5" y="16"/>
                    <a:pt x="5" y="17"/>
                    <a:pt x="4" y="18"/>
                  </a:cubicBezTo>
                  <a:cubicBezTo>
                    <a:pt x="3" y="19"/>
                    <a:pt x="3" y="21"/>
                    <a:pt x="3" y="21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3" y="17"/>
                  </a:cubicBezTo>
                  <a:cubicBezTo>
                    <a:pt x="3" y="16"/>
                    <a:pt x="4" y="15"/>
                    <a:pt x="4" y="14"/>
                  </a:cubicBezTo>
                  <a:cubicBezTo>
                    <a:pt x="5" y="13"/>
                    <a:pt x="6" y="11"/>
                    <a:pt x="6" y="10"/>
                  </a:cubicBezTo>
                  <a:cubicBezTo>
                    <a:pt x="7" y="8"/>
                    <a:pt x="8" y="5"/>
                    <a:pt x="9" y="3"/>
                  </a:cubicBezTo>
                  <a:cubicBezTo>
                    <a:pt x="9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504"/>
            <p:cNvSpPr>
              <a:spLocks/>
            </p:cNvSpPr>
            <p:nvPr/>
          </p:nvSpPr>
          <p:spPr bwMode="auto">
            <a:xfrm>
              <a:off x="10406063" y="568325"/>
              <a:ext cx="122237" cy="41275"/>
            </a:xfrm>
            <a:custGeom>
              <a:avLst/>
              <a:gdLst>
                <a:gd name="T0" fmla="*/ 0 w 18"/>
                <a:gd name="T1" fmla="*/ 4 h 6"/>
                <a:gd name="T2" fmla="*/ 2 w 18"/>
                <a:gd name="T3" fmla="*/ 5 h 6"/>
                <a:gd name="T4" fmla="*/ 5 w 18"/>
                <a:gd name="T5" fmla="*/ 5 h 6"/>
                <a:gd name="T6" fmla="*/ 7 w 18"/>
                <a:gd name="T7" fmla="*/ 5 h 6"/>
                <a:gd name="T8" fmla="*/ 8 w 18"/>
                <a:gd name="T9" fmla="*/ 5 h 6"/>
                <a:gd name="T10" fmla="*/ 11 w 18"/>
                <a:gd name="T11" fmla="*/ 4 h 6"/>
                <a:gd name="T12" fmla="*/ 14 w 18"/>
                <a:gd name="T13" fmla="*/ 3 h 6"/>
                <a:gd name="T14" fmla="*/ 15 w 18"/>
                <a:gd name="T15" fmla="*/ 1 h 6"/>
                <a:gd name="T16" fmla="*/ 16 w 18"/>
                <a:gd name="T17" fmla="*/ 1 h 6"/>
                <a:gd name="T18" fmla="*/ 18 w 18"/>
                <a:gd name="T19" fmla="*/ 1 h 6"/>
                <a:gd name="T20" fmla="*/ 18 w 18"/>
                <a:gd name="T21" fmla="*/ 3 h 6"/>
                <a:gd name="T22" fmla="*/ 17 w 18"/>
                <a:gd name="T23" fmla="*/ 3 h 6"/>
                <a:gd name="T24" fmla="*/ 15 w 18"/>
                <a:gd name="T25" fmla="*/ 5 h 6"/>
                <a:gd name="T26" fmla="*/ 12 w 18"/>
                <a:gd name="T27" fmla="*/ 6 h 6"/>
                <a:gd name="T28" fmla="*/ 8 w 18"/>
                <a:gd name="T29" fmla="*/ 6 h 6"/>
                <a:gd name="T30" fmla="*/ 7 w 18"/>
                <a:gd name="T31" fmla="*/ 6 h 6"/>
                <a:gd name="T32" fmla="*/ 5 w 18"/>
                <a:gd name="T33" fmla="*/ 6 h 6"/>
                <a:gd name="T34" fmla="*/ 2 w 18"/>
                <a:gd name="T35" fmla="*/ 5 h 6"/>
                <a:gd name="T36" fmla="*/ 0 w 18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6">
                  <a:moveTo>
                    <a:pt x="0" y="4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1"/>
                  </a:cubicBezTo>
                  <a:cubicBezTo>
                    <a:pt x="18" y="2"/>
                    <a:pt x="18" y="3"/>
                    <a:pt x="18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4"/>
                    <a:pt x="15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1" y="6"/>
                    <a:pt x="10" y="6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505"/>
            <p:cNvSpPr>
              <a:spLocks/>
            </p:cNvSpPr>
            <p:nvPr/>
          </p:nvSpPr>
          <p:spPr bwMode="auto">
            <a:xfrm>
              <a:off x="10501313" y="623888"/>
              <a:ext cx="115887" cy="165100"/>
            </a:xfrm>
            <a:custGeom>
              <a:avLst/>
              <a:gdLst>
                <a:gd name="T0" fmla="*/ 17 w 17"/>
                <a:gd name="T1" fmla="*/ 3 h 24"/>
                <a:gd name="T2" fmla="*/ 17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1 w 17"/>
                <a:gd name="T9" fmla="*/ 15 h 24"/>
                <a:gd name="T10" fmla="*/ 7 w 17"/>
                <a:gd name="T11" fmla="*/ 19 h 24"/>
                <a:gd name="T12" fmla="*/ 4 w 17"/>
                <a:gd name="T13" fmla="*/ 22 h 24"/>
                <a:gd name="T14" fmla="*/ 0 w 17"/>
                <a:gd name="T15" fmla="*/ 24 h 24"/>
                <a:gd name="T16" fmla="*/ 4 w 17"/>
                <a:gd name="T17" fmla="*/ 21 h 24"/>
                <a:gd name="T18" fmla="*/ 6 w 17"/>
                <a:gd name="T19" fmla="*/ 18 h 24"/>
                <a:gd name="T20" fmla="*/ 9 w 17"/>
                <a:gd name="T21" fmla="*/ 14 h 24"/>
                <a:gd name="T22" fmla="*/ 11 w 17"/>
                <a:gd name="T23" fmla="*/ 10 h 24"/>
                <a:gd name="T24" fmla="*/ 12 w 17"/>
                <a:gd name="T25" fmla="*/ 6 h 24"/>
                <a:gd name="T26" fmla="*/ 13 w 17"/>
                <a:gd name="T27" fmla="*/ 2 h 24"/>
                <a:gd name="T28" fmla="*/ 13 w 17"/>
                <a:gd name="T29" fmla="*/ 2 h 24"/>
                <a:gd name="T30" fmla="*/ 16 w 17"/>
                <a:gd name="T31" fmla="*/ 1 h 24"/>
                <a:gd name="T32" fmla="*/ 17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7" y="3"/>
                  </a:moveTo>
                  <a:cubicBezTo>
                    <a:pt x="17" y="3"/>
                    <a:pt x="17" y="4"/>
                    <a:pt x="17" y="4"/>
                  </a:cubicBezTo>
                  <a:cubicBezTo>
                    <a:pt x="16" y="5"/>
                    <a:pt x="16" y="6"/>
                    <a:pt x="15" y="7"/>
                  </a:cubicBezTo>
                  <a:cubicBezTo>
                    <a:pt x="15" y="8"/>
                    <a:pt x="14" y="10"/>
                    <a:pt x="13" y="11"/>
                  </a:cubicBezTo>
                  <a:cubicBezTo>
                    <a:pt x="13" y="12"/>
                    <a:pt x="12" y="14"/>
                    <a:pt x="11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6" y="20"/>
                    <a:pt x="5" y="21"/>
                    <a:pt x="4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3"/>
                    <a:pt x="4" y="21"/>
                  </a:cubicBezTo>
                  <a:cubicBezTo>
                    <a:pt x="5" y="20"/>
                    <a:pt x="5" y="19"/>
                    <a:pt x="6" y="18"/>
                  </a:cubicBezTo>
                  <a:cubicBezTo>
                    <a:pt x="7" y="17"/>
                    <a:pt x="8" y="15"/>
                    <a:pt x="9" y="14"/>
                  </a:cubicBezTo>
                  <a:cubicBezTo>
                    <a:pt x="10" y="13"/>
                    <a:pt x="10" y="11"/>
                    <a:pt x="11" y="10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3" y="4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5" y="0"/>
                    <a:pt x="16" y="1"/>
                  </a:cubicBezTo>
                  <a:cubicBezTo>
                    <a:pt x="17" y="1"/>
                    <a:pt x="17" y="2"/>
                    <a:pt x="17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506"/>
            <p:cNvSpPr>
              <a:spLocks/>
            </p:cNvSpPr>
            <p:nvPr/>
          </p:nvSpPr>
          <p:spPr bwMode="auto">
            <a:xfrm>
              <a:off x="10656888" y="623888"/>
              <a:ext cx="103187" cy="117475"/>
            </a:xfrm>
            <a:custGeom>
              <a:avLst/>
              <a:gdLst>
                <a:gd name="T0" fmla="*/ 15 w 15"/>
                <a:gd name="T1" fmla="*/ 17 h 17"/>
                <a:gd name="T2" fmla="*/ 9 w 15"/>
                <a:gd name="T3" fmla="*/ 9 h 17"/>
                <a:gd name="T4" fmla="*/ 7 w 15"/>
                <a:gd name="T5" fmla="*/ 7 h 17"/>
                <a:gd name="T6" fmla="*/ 4 w 15"/>
                <a:gd name="T7" fmla="*/ 5 h 17"/>
                <a:gd name="T8" fmla="*/ 3 w 15"/>
                <a:gd name="T9" fmla="*/ 4 h 17"/>
                <a:gd name="T10" fmla="*/ 2 w 15"/>
                <a:gd name="T11" fmla="*/ 3 h 17"/>
                <a:gd name="T12" fmla="*/ 2 w 15"/>
                <a:gd name="T13" fmla="*/ 3 h 17"/>
                <a:gd name="T14" fmla="*/ 1 w 15"/>
                <a:gd name="T15" fmla="*/ 1 h 17"/>
                <a:gd name="T16" fmla="*/ 3 w 15"/>
                <a:gd name="T17" fmla="*/ 0 h 17"/>
                <a:gd name="T18" fmla="*/ 3 w 15"/>
                <a:gd name="T19" fmla="*/ 0 h 17"/>
                <a:gd name="T20" fmla="*/ 4 w 15"/>
                <a:gd name="T21" fmla="*/ 1 h 17"/>
                <a:gd name="T22" fmla="*/ 6 w 15"/>
                <a:gd name="T23" fmla="*/ 3 h 17"/>
                <a:gd name="T24" fmla="*/ 8 w 15"/>
                <a:gd name="T25" fmla="*/ 5 h 17"/>
                <a:gd name="T26" fmla="*/ 10 w 15"/>
                <a:gd name="T27" fmla="*/ 8 h 17"/>
                <a:gd name="T28" fmla="*/ 15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15" y="17"/>
                  </a:moveTo>
                  <a:cubicBezTo>
                    <a:pt x="15" y="17"/>
                    <a:pt x="12" y="13"/>
                    <a:pt x="9" y="9"/>
                  </a:cubicBezTo>
                  <a:cubicBezTo>
                    <a:pt x="8" y="8"/>
                    <a:pt x="7" y="7"/>
                    <a:pt x="7" y="7"/>
                  </a:cubicBezTo>
                  <a:cubicBezTo>
                    <a:pt x="6" y="6"/>
                    <a:pt x="5" y="5"/>
                    <a:pt x="4" y="5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7" y="3"/>
                    <a:pt x="8" y="4"/>
                    <a:pt x="8" y="5"/>
                  </a:cubicBezTo>
                  <a:cubicBezTo>
                    <a:pt x="9" y="6"/>
                    <a:pt x="10" y="7"/>
                    <a:pt x="10" y="8"/>
                  </a:cubicBezTo>
                  <a:cubicBezTo>
                    <a:pt x="13" y="13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507"/>
            <p:cNvSpPr>
              <a:spLocks/>
            </p:cNvSpPr>
            <p:nvPr/>
          </p:nvSpPr>
          <p:spPr bwMode="auto">
            <a:xfrm>
              <a:off x="10671175" y="520700"/>
              <a:ext cx="149225" cy="47625"/>
            </a:xfrm>
            <a:custGeom>
              <a:avLst/>
              <a:gdLst>
                <a:gd name="T0" fmla="*/ 22 w 22"/>
                <a:gd name="T1" fmla="*/ 3 h 7"/>
                <a:gd name="T2" fmla="*/ 19 w 22"/>
                <a:gd name="T3" fmla="*/ 2 h 7"/>
                <a:gd name="T4" fmla="*/ 16 w 22"/>
                <a:gd name="T5" fmla="*/ 2 h 7"/>
                <a:gd name="T6" fmla="*/ 12 w 22"/>
                <a:gd name="T7" fmla="*/ 2 h 7"/>
                <a:gd name="T8" fmla="*/ 11 w 22"/>
                <a:gd name="T9" fmla="*/ 2 h 7"/>
                <a:gd name="T10" fmla="*/ 9 w 22"/>
                <a:gd name="T11" fmla="*/ 3 h 7"/>
                <a:gd name="T12" fmla="*/ 6 w 22"/>
                <a:gd name="T13" fmla="*/ 4 h 7"/>
                <a:gd name="T14" fmla="*/ 4 w 22"/>
                <a:gd name="T15" fmla="*/ 6 h 7"/>
                <a:gd name="T16" fmla="*/ 3 w 22"/>
                <a:gd name="T17" fmla="*/ 6 h 7"/>
                <a:gd name="T18" fmla="*/ 0 w 22"/>
                <a:gd name="T19" fmla="*/ 6 h 7"/>
                <a:gd name="T20" fmla="*/ 1 w 22"/>
                <a:gd name="T21" fmla="*/ 3 h 7"/>
                <a:gd name="T22" fmla="*/ 1 w 22"/>
                <a:gd name="T23" fmla="*/ 2 h 7"/>
                <a:gd name="T24" fmla="*/ 5 w 22"/>
                <a:gd name="T25" fmla="*/ 1 h 7"/>
                <a:gd name="T26" fmla="*/ 8 w 22"/>
                <a:gd name="T27" fmla="*/ 0 h 7"/>
                <a:gd name="T28" fmla="*/ 10 w 22"/>
                <a:gd name="T29" fmla="*/ 0 h 7"/>
                <a:gd name="T30" fmla="*/ 12 w 22"/>
                <a:gd name="T31" fmla="*/ 0 h 7"/>
                <a:gd name="T32" fmla="*/ 16 w 22"/>
                <a:gd name="T33" fmla="*/ 0 h 7"/>
                <a:gd name="T34" fmla="*/ 19 w 22"/>
                <a:gd name="T35" fmla="*/ 1 h 7"/>
                <a:gd name="T36" fmla="*/ 22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22" y="3"/>
                  </a:moveTo>
                  <a:cubicBezTo>
                    <a:pt x="22" y="3"/>
                    <a:pt x="21" y="2"/>
                    <a:pt x="19" y="2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5" y="2"/>
                    <a:pt x="14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0" y="5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2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508"/>
            <p:cNvSpPr>
              <a:spLocks/>
            </p:cNvSpPr>
            <p:nvPr/>
          </p:nvSpPr>
          <p:spPr bwMode="auto">
            <a:xfrm>
              <a:off x="9090025" y="912813"/>
              <a:ext cx="217487" cy="249238"/>
            </a:xfrm>
            <a:custGeom>
              <a:avLst/>
              <a:gdLst>
                <a:gd name="T0" fmla="*/ 30 w 32"/>
                <a:gd name="T1" fmla="*/ 8 h 36"/>
                <a:gd name="T2" fmla="*/ 12 w 32"/>
                <a:gd name="T3" fmla="*/ 9 h 36"/>
                <a:gd name="T4" fmla="*/ 0 w 32"/>
                <a:gd name="T5" fmla="*/ 16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1" y="0"/>
                    <a:pt x="12" y="9"/>
                  </a:cubicBezTo>
                  <a:cubicBezTo>
                    <a:pt x="5" y="16"/>
                    <a:pt x="0" y="16"/>
                    <a:pt x="0" y="16"/>
                  </a:cubicBezTo>
                  <a:cubicBezTo>
                    <a:pt x="0" y="16"/>
                    <a:pt x="3" y="22"/>
                    <a:pt x="7" y="25"/>
                  </a:cubicBezTo>
                  <a:cubicBezTo>
                    <a:pt x="7" y="25"/>
                    <a:pt x="24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509"/>
            <p:cNvSpPr>
              <a:spLocks/>
            </p:cNvSpPr>
            <p:nvPr/>
          </p:nvSpPr>
          <p:spPr bwMode="auto">
            <a:xfrm>
              <a:off x="9199563" y="968375"/>
              <a:ext cx="211137" cy="338138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8 h 49"/>
                <a:gd name="T4" fmla="*/ 1 w 31"/>
                <a:gd name="T5" fmla="*/ 34 h 49"/>
                <a:gd name="T6" fmla="*/ 2 w 31"/>
                <a:gd name="T7" fmla="*/ 42 h 49"/>
                <a:gd name="T8" fmla="*/ 27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6" y="12"/>
                    <a:pt x="3" y="18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4" y="39"/>
                    <a:pt x="2" y="42"/>
                  </a:cubicBezTo>
                  <a:cubicBezTo>
                    <a:pt x="2" y="42"/>
                    <a:pt x="24" y="49"/>
                    <a:pt x="27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510"/>
            <p:cNvSpPr>
              <a:spLocks/>
            </p:cNvSpPr>
            <p:nvPr/>
          </p:nvSpPr>
          <p:spPr bwMode="auto">
            <a:xfrm>
              <a:off x="9151938" y="768350"/>
              <a:ext cx="217487" cy="282575"/>
            </a:xfrm>
            <a:custGeom>
              <a:avLst/>
              <a:gdLst>
                <a:gd name="T0" fmla="*/ 3 w 32"/>
                <a:gd name="T1" fmla="*/ 7 h 41"/>
                <a:gd name="T2" fmla="*/ 25 w 32"/>
                <a:gd name="T3" fmla="*/ 9 h 41"/>
                <a:gd name="T4" fmla="*/ 27 w 32"/>
                <a:gd name="T5" fmla="*/ 29 h 41"/>
                <a:gd name="T6" fmla="*/ 3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3" y="7"/>
                  </a:moveTo>
                  <a:cubicBezTo>
                    <a:pt x="3" y="7"/>
                    <a:pt x="20" y="0"/>
                    <a:pt x="25" y="9"/>
                  </a:cubicBezTo>
                  <a:cubicBezTo>
                    <a:pt x="32" y="20"/>
                    <a:pt x="27" y="29"/>
                    <a:pt x="27" y="29"/>
                  </a:cubicBezTo>
                  <a:cubicBezTo>
                    <a:pt x="27" y="29"/>
                    <a:pt x="0" y="41"/>
                    <a:pt x="3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511"/>
            <p:cNvSpPr>
              <a:spLocks/>
            </p:cNvSpPr>
            <p:nvPr/>
          </p:nvSpPr>
          <p:spPr bwMode="auto">
            <a:xfrm>
              <a:off x="9199563" y="762000"/>
              <a:ext cx="312737" cy="227013"/>
            </a:xfrm>
            <a:custGeom>
              <a:avLst/>
              <a:gdLst>
                <a:gd name="T0" fmla="*/ 36 w 46"/>
                <a:gd name="T1" fmla="*/ 0 h 33"/>
                <a:gd name="T2" fmla="*/ 42 w 46"/>
                <a:gd name="T3" fmla="*/ 23 h 33"/>
                <a:gd name="T4" fmla="*/ 24 w 46"/>
                <a:gd name="T5" fmla="*/ 30 h 33"/>
                <a:gd name="T6" fmla="*/ 36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36" y="0"/>
                  </a:moveTo>
                  <a:cubicBezTo>
                    <a:pt x="36" y="0"/>
                    <a:pt x="46" y="15"/>
                    <a:pt x="42" y="23"/>
                  </a:cubicBezTo>
                  <a:cubicBezTo>
                    <a:pt x="36" y="33"/>
                    <a:pt x="24" y="30"/>
                    <a:pt x="24" y="30"/>
                  </a:cubicBezTo>
                  <a:cubicBezTo>
                    <a:pt x="24" y="30"/>
                    <a:pt x="0" y="9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512"/>
            <p:cNvSpPr>
              <a:spLocks/>
            </p:cNvSpPr>
            <p:nvPr/>
          </p:nvSpPr>
          <p:spPr bwMode="auto">
            <a:xfrm>
              <a:off x="9375775" y="823913"/>
              <a:ext cx="225425" cy="247650"/>
            </a:xfrm>
            <a:custGeom>
              <a:avLst/>
              <a:gdLst>
                <a:gd name="T0" fmla="*/ 33 w 33"/>
                <a:gd name="T1" fmla="*/ 22 h 36"/>
                <a:gd name="T2" fmla="*/ 21 w 33"/>
                <a:gd name="T3" fmla="*/ 36 h 36"/>
                <a:gd name="T4" fmla="*/ 3 w 33"/>
                <a:gd name="T5" fmla="*/ 33 h 36"/>
                <a:gd name="T6" fmla="*/ 33 w 33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33" y="22"/>
                  </a:moveTo>
                  <a:cubicBezTo>
                    <a:pt x="33" y="22"/>
                    <a:pt x="30" y="36"/>
                    <a:pt x="21" y="36"/>
                  </a:cubicBezTo>
                  <a:cubicBezTo>
                    <a:pt x="10" y="36"/>
                    <a:pt x="3" y="33"/>
                    <a:pt x="3" y="33"/>
                  </a:cubicBezTo>
                  <a:cubicBezTo>
                    <a:pt x="0" y="25"/>
                    <a:pt x="12" y="0"/>
                    <a:pt x="33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513"/>
            <p:cNvSpPr>
              <a:spLocks/>
            </p:cNvSpPr>
            <p:nvPr/>
          </p:nvSpPr>
          <p:spPr bwMode="auto">
            <a:xfrm>
              <a:off x="9342438" y="1030288"/>
              <a:ext cx="279400" cy="234950"/>
            </a:xfrm>
            <a:custGeom>
              <a:avLst/>
              <a:gdLst>
                <a:gd name="T0" fmla="*/ 27 w 41"/>
                <a:gd name="T1" fmla="*/ 29 h 34"/>
                <a:gd name="T2" fmla="*/ 6 w 41"/>
                <a:gd name="T3" fmla="*/ 25 h 34"/>
                <a:gd name="T4" fmla="*/ 4 w 41"/>
                <a:gd name="T5" fmla="*/ 4 h 34"/>
                <a:gd name="T6" fmla="*/ 27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27" y="29"/>
                  </a:moveTo>
                  <a:cubicBezTo>
                    <a:pt x="27" y="29"/>
                    <a:pt x="12" y="34"/>
                    <a:pt x="6" y="25"/>
                  </a:cubicBezTo>
                  <a:cubicBezTo>
                    <a:pt x="0" y="14"/>
                    <a:pt x="4" y="4"/>
                    <a:pt x="4" y="4"/>
                  </a:cubicBezTo>
                  <a:cubicBezTo>
                    <a:pt x="4" y="4"/>
                    <a:pt x="41" y="0"/>
                    <a:pt x="27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Oval 514"/>
            <p:cNvSpPr>
              <a:spLocks noChangeArrowheads="1"/>
            </p:cNvSpPr>
            <p:nvPr/>
          </p:nvSpPr>
          <p:spPr bwMode="auto">
            <a:xfrm>
              <a:off x="9267825" y="927100"/>
              <a:ext cx="163512" cy="15875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Oval 515"/>
            <p:cNvSpPr>
              <a:spLocks noChangeArrowheads="1"/>
            </p:cNvSpPr>
            <p:nvPr/>
          </p:nvSpPr>
          <p:spPr bwMode="auto">
            <a:xfrm>
              <a:off x="9301163" y="954088"/>
              <a:ext cx="95250" cy="104775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516"/>
            <p:cNvSpPr>
              <a:spLocks/>
            </p:cNvSpPr>
            <p:nvPr/>
          </p:nvSpPr>
          <p:spPr bwMode="auto">
            <a:xfrm>
              <a:off x="9199563" y="838200"/>
              <a:ext cx="101600" cy="130175"/>
            </a:xfrm>
            <a:custGeom>
              <a:avLst/>
              <a:gdLst>
                <a:gd name="T0" fmla="*/ 14 w 15"/>
                <a:gd name="T1" fmla="*/ 18 h 19"/>
                <a:gd name="T2" fmla="*/ 11 w 15"/>
                <a:gd name="T3" fmla="*/ 16 h 19"/>
                <a:gd name="T4" fmla="*/ 8 w 15"/>
                <a:gd name="T5" fmla="*/ 13 h 19"/>
                <a:gd name="T6" fmla="*/ 5 w 15"/>
                <a:gd name="T7" fmla="*/ 10 h 19"/>
                <a:gd name="T8" fmla="*/ 3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2 w 15"/>
                <a:gd name="T27" fmla="*/ 15 h 19"/>
                <a:gd name="T28" fmla="*/ 15 w 15"/>
                <a:gd name="T29" fmla="*/ 17 h 19"/>
                <a:gd name="T30" fmla="*/ 15 w 15"/>
                <a:gd name="T31" fmla="*/ 18 h 19"/>
                <a:gd name="T32" fmla="*/ 14 w 15"/>
                <a:gd name="T33" fmla="*/ 18 h 19"/>
                <a:gd name="T34" fmla="*/ 14 w 15"/>
                <a:gd name="T3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14" y="18"/>
                  </a:moveTo>
                  <a:cubicBezTo>
                    <a:pt x="14" y="18"/>
                    <a:pt x="12" y="18"/>
                    <a:pt x="11" y="16"/>
                  </a:cubicBezTo>
                  <a:cubicBezTo>
                    <a:pt x="10" y="15"/>
                    <a:pt x="9" y="14"/>
                    <a:pt x="8" y="13"/>
                  </a:cubicBezTo>
                  <a:cubicBezTo>
                    <a:pt x="7" y="12"/>
                    <a:pt x="6" y="11"/>
                    <a:pt x="5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3"/>
                    <a:pt x="11" y="14"/>
                    <a:pt x="12" y="15"/>
                  </a:cubicBezTo>
                  <a:cubicBezTo>
                    <a:pt x="13" y="16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9"/>
                    <a:pt x="14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517"/>
            <p:cNvSpPr>
              <a:spLocks/>
            </p:cNvSpPr>
            <p:nvPr/>
          </p:nvSpPr>
          <p:spPr bwMode="auto">
            <a:xfrm>
              <a:off x="9375775" y="809625"/>
              <a:ext cx="68262" cy="144463"/>
            </a:xfrm>
            <a:custGeom>
              <a:avLst/>
              <a:gdLst>
                <a:gd name="T0" fmla="*/ 10 w 10"/>
                <a:gd name="T1" fmla="*/ 0 h 21"/>
                <a:gd name="T2" fmla="*/ 9 w 10"/>
                <a:gd name="T3" fmla="*/ 3 h 21"/>
                <a:gd name="T4" fmla="*/ 8 w 10"/>
                <a:gd name="T5" fmla="*/ 10 h 21"/>
                <a:gd name="T6" fmla="*/ 6 w 10"/>
                <a:gd name="T7" fmla="*/ 14 h 21"/>
                <a:gd name="T8" fmla="*/ 5 w 10"/>
                <a:gd name="T9" fmla="*/ 17 h 21"/>
                <a:gd name="T10" fmla="*/ 3 w 10"/>
                <a:gd name="T11" fmla="*/ 20 h 21"/>
                <a:gd name="T12" fmla="*/ 1 w 10"/>
                <a:gd name="T13" fmla="*/ 21 h 21"/>
                <a:gd name="T14" fmla="*/ 1 w 10"/>
                <a:gd name="T15" fmla="*/ 19 h 21"/>
                <a:gd name="T16" fmla="*/ 1 w 10"/>
                <a:gd name="T17" fmla="*/ 19 h 21"/>
                <a:gd name="T18" fmla="*/ 1 w 10"/>
                <a:gd name="T19" fmla="*/ 19 h 21"/>
                <a:gd name="T20" fmla="*/ 3 w 10"/>
                <a:gd name="T21" fmla="*/ 16 h 21"/>
                <a:gd name="T22" fmla="*/ 5 w 10"/>
                <a:gd name="T23" fmla="*/ 13 h 21"/>
                <a:gd name="T24" fmla="*/ 6 w 10"/>
                <a:gd name="T25" fmla="*/ 10 h 21"/>
                <a:gd name="T26" fmla="*/ 9 w 10"/>
                <a:gd name="T27" fmla="*/ 3 h 21"/>
                <a:gd name="T28" fmla="*/ 1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8" y="8"/>
                    <a:pt x="8" y="10"/>
                  </a:cubicBezTo>
                  <a:cubicBezTo>
                    <a:pt x="7" y="12"/>
                    <a:pt x="7" y="13"/>
                    <a:pt x="6" y="14"/>
                  </a:cubicBezTo>
                  <a:cubicBezTo>
                    <a:pt x="6" y="15"/>
                    <a:pt x="5" y="17"/>
                    <a:pt x="5" y="17"/>
                  </a:cubicBezTo>
                  <a:cubicBezTo>
                    <a:pt x="4" y="19"/>
                    <a:pt x="3" y="20"/>
                    <a:pt x="3" y="20"/>
                  </a:cubicBezTo>
                  <a:cubicBezTo>
                    <a:pt x="3" y="21"/>
                    <a:pt x="2" y="21"/>
                    <a:pt x="1" y="21"/>
                  </a:cubicBezTo>
                  <a:cubicBezTo>
                    <a:pt x="1" y="21"/>
                    <a:pt x="0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2" y="18"/>
                    <a:pt x="3" y="16"/>
                  </a:cubicBezTo>
                  <a:cubicBezTo>
                    <a:pt x="3" y="16"/>
                    <a:pt x="4" y="15"/>
                    <a:pt x="5" y="13"/>
                  </a:cubicBezTo>
                  <a:cubicBezTo>
                    <a:pt x="5" y="12"/>
                    <a:pt x="6" y="11"/>
                    <a:pt x="6" y="10"/>
                  </a:cubicBezTo>
                  <a:cubicBezTo>
                    <a:pt x="8" y="8"/>
                    <a:pt x="8" y="5"/>
                    <a:pt x="9" y="3"/>
                  </a:cubicBezTo>
                  <a:cubicBezTo>
                    <a:pt x="10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518"/>
            <p:cNvSpPr>
              <a:spLocks/>
            </p:cNvSpPr>
            <p:nvPr/>
          </p:nvSpPr>
          <p:spPr bwMode="auto">
            <a:xfrm>
              <a:off x="9151938" y="1017588"/>
              <a:ext cx="128587" cy="41275"/>
            </a:xfrm>
            <a:custGeom>
              <a:avLst/>
              <a:gdLst>
                <a:gd name="T0" fmla="*/ 0 w 19"/>
                <a:gd name="T1" fmla="*/ 4 h 6"/>
                <a:gd name="T2" fmla="*/ 3 w 19"/>
                <a:gd name="T3" fmla="*/ 5 h 6"/>
                <a:gd name="T4" fmla="*/ 5 w 19"/>
                <a:gd name="T5" fmla="*/ 5 h 6"/>
                <a:gd name="T6" fmla="*/ 7 w 19"/>
                <a:gd name="T7" fmla="*/ 5 h 6"/>
                <a:gd name="T8" fmla="*/ 9 w 19"/>
                <a:gd name="T9" fmla="*/ 5 h 6"/>
                <a:gd name="T10" fmla="*/ 12 w 19"/>
                <a:gd name="T11" fmla="*/ 4 h 6"/>
                <a:gd name="T12" fmla="*/ 14 w 19"/>
                <a:gd name="T13" fmla="*/ 2 h 6"/>
                <a:gd name="T14" fmla="*/ 16 w 19"/>
                <a:gd name="T15" fmla="*/ 1 h 6"/>
                <a:gd name="T16" fmla="*/ 16 w 19"/>
                <a:gd name="T17" fmla="*/ 1 h 6"/>
                <a:gd name="T18" fmla="*/ 18 w 19"/>
                <a:gd name="T19" fmla="*/ 1 h 6"/>
                <a:gd name="T20" fmla="*/ 18 w 19"/>
                <a:gd name="T21" fmla="*/ 3 h 6"/>
                <a:gd name="T22" fmla="*/ 18 w 19"/>
                <a:gd name="T23" fmla="*/ 3 h 6"/>
                <a:gd name="T24" fmla="*/ 15 w 19"/>
                <a:gd name="T25" fmla="*/ 5 h 6"/>
                <a:gd name="T26" fmla="*/ 12 w 19"/>
                <a:gd name="T27" fmla="*/ 6 h 6"/>
                <a:gd name="T28" fmla="*/ 9 w 19"/>
                <a:gd name="T29" fmla="*/ 6 h 6"/>
                <a:gd name="T30" fmla="*/ 7 w 19"/>
                <a:gd name="T31" fmla="*/ 6 h 6"/>
                <a:gd name="T32" fmla="*/ 5 w 19"/>
                <a:gd name="T33" fmla="*/ 6 h 6"/>
                <a:gd name="T34" fmla="*/ 3 w 19"/>
                <a:gd name="T35" fmla="*/ 5 h 6"/>
                <a:gd name="T36" fmla="*/ 0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0" y="4"/>
                  </a:moveTo>
                  <a:cubicBezTo>
                    <a:pt x="0" y="4"/>
                    <a:pt x="1" y="4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519"/>
            <p:cNvSpPr>
              <a:spLocks/>
            </p:cNvSpPr>
            <p:nvPr/>
          </p:nvSpPr>
          <p:spPr bwMode="auto">
            <a:xfrm>
              <a:off x="9253538" y="1071563"/>
              <a:ext cx="115887" cy="165100"/>
            </a:xfrm>
            <a:custGeom>
              <a:avLst/>
              <a:gdLst>
                <a:gd name="T0" fmla="*/ 16 w 17"/>
                <a:gd name="T1" fmla="*/ 3 h 24"/>
                <a:gd name="T2" fmla="*/ 16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0 w 17"/>
                <a:gd name="T9" fmla="*/ 15 h 24"/>
                <a:gd name="T10" fmla="*/ 6 w 17"/>
                <a:gd name="T11" fmla="*/ 19 h 24"/>
                <a:gd name="T12" fmla="*/ 3 w 17"/>
                <a:gd name="T13" fmla="*/ 21 h 24"/>
                <a:gd name="T14" fmla="*/ 0 w 17"/>
                <a:gd name="T15" fmla="*/ 24 h 24"/>
                <a:gd name="T16" fmla="*/ 3 w 17"/>
                <a:gd name="T17" fmla="*/ 21 h 24"/>
                <a:gd name="T18" fmla="*/ 6 w 17"/>
                <a:gd name="T19" fmla="*/ 18 h 24"/>
                <a:gd name="T20" fmla="*/ 8 w 17"/>
                <a:gd name="T21" fmla="*/ 14 h 24"/>
                <a:gd name="T22" fmla="*/ 10 w 17"/>
                <a:gd name="T23" fmla="*/ 10 h 24"/>
                <a:gd name="T24" fmla="*/ 12 w 17"/>
                <a:gd name="T25" fmla="*/ 6 h 24"/>
                <a:gd name="T26" fmla="*/ 12 w 17"/>
                <a:gd name="T27" fmla="*/ 2 h 24"/>
                <a:gd name="T28" fmla="*/ 13 w 17"/>
                <a:gd name="T29" fmla="*/ 2 h 24"/>
                <a:gd name="T30" fmla="*/ 15 w 17"/>
                <a:gd name="T31" fmla="*/ 1 h 24"/>
                <a:gd name="T32" fmla="*/ 16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6" y="3"/>
                  </a:moveTo>
                  <a:cubicBezTo>
                    <a:pt x="16" y="3"/>
                    <a:pt x="16" y="3"/>
                    <a:pt x="16" y="4"/>
                  </a:cubicBezTo>
                  <a:cubicBezTo>
                    <a:pt x="16" y="5"/>
                    <a:pt x="15" y="6"/>
                    <a:pt x="15" y="7"/>
                  </a:cubicBezTo>
                  <a:cubicBezTo>
                    <a:pt x="14" y="8"/>
                    <a:pt x="13" y="10"/>
                    <a:pt x="13" y="11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9" y="16"/>
                    <a:pt x="8" y="18"/>
                    <a:pt x="6" y="19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2"/>
                    <a:pt x="3" y="21"/>
                  </a:cubicBezTo>
                  <a:cubicBezTo>
                    <a:pt x="4" y="20"/>
                    <a:pt x="5" y="19"/>
                    <a:pt x="6" y="18"/>
                  </a:cubicBezTo>
                  <a:cubicBezTo>
                    <a:pt x="7" y="17"/>
                    <a:pt x="7" y="15"/>
                    <a:pt x="8" y="14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4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4" y="0"/>
                    <a:pt x="15" y="1"/>
                  </a:cubicBezTo>
                  <a:cubicBezTo>
                    <a:pt x="16" y="1"/>
                    <a:pt x="17" y="2"/>
                    <a:pt x="16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520"/>
            <p:cNvSpPr>
              <a:spLocks/>
            </p:cNvSpPr>
            <p:nvPr/>
          </p:nvSpPr>
          <p:spPr bwMode="auto">
            <a:xfrm>
              <a:off x="9410700" y="1071563"/>
              <a:ext cx="95250" cy="117475"/>
            </a:xfrm>
            <a:custGeom>
              <a:avLst/>
              <a:gdLst>
                <a:gd name="T0" fmla="*/ 14 w 14"/>
                <a:gd name="T1" fmla="*/ 17 h 17"/>
                <a:gd name="T2" fmla="*/ 8 w 14"/>
                <a:gd name="T3" fmla="*/ 9 h 17"/>
                <a:gd name="T4" fmla="*/ 6 w 14"/>
                <a:gd name="T5" fmla="*/ 6 h 17"/>
                <a:gd name="T6" fmla="*/ 3 w 14"/>
                <a:gd name="T7" fmla="*/ 4 h 17"/>
                <a:gd name="T8" fmla="*/ 2 w 14"/>
                <a:gd name="T9" fmla="*/ 3 h 17"/>
                <a:gd name="T10" fmla="*/ 1 w 14"/>
                <a:gd name="T11" fmla="*/ 3 h 17"/>
                <a:gd name="T12" fmla="*/ 1 w 14"/>
                <a:gd name="T13" fmla="*/ 3 h 17"/>
                <a:gd name="T14" fmla="*/ 0 w 14"/>
                <a:gd name="T15" fmla="*/ 1 h 17"/>
                <a:gd name="T16" fmla="*/ 2 w 14"/>
                <a:gd name="T17" fmla="*/ 0 h 17"/>
                <a:gd name="T18" fmla="*/ 3 w 14"/>
                <a:gd name="T19" fmla="*/ 0 h 17"/>
                <a:gd name="T20" fmla="*/ 3 w 14"/>
                <a:gd name="T21" fmla="*/ 1 h 17"/>
                <a:gd name="T22" fmla="*/ 5 w 14"/>
                <a:gd name="T23" fmla="*/ 2 h 17"/>
                <a:gd name="T24" fmla="*/ 7 w 14"/>
                <a:gd name="T25" fmla="*/ 5 h 17"/>
                <a:gd name="T26" fmla="*/ 10 w 14"/>
                <a:gd name="T27" fmla="*/ 8 h 17"/>
                <a:gd name="T28" fmla="*/ 14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4" y="17"/>
                    <a:pt x="11" y="13"/>
                    <a:pt x="8" y="9"/>
                  </a:cubicBezTo>
                  <a:cubicBezTo>
                    <a:pt x="7" y="8"/>
                    <a:pt x="7" y="7"/>
                    <a:pt x="6" y="6"/>
                  </a:cubicBezTo>
                  <a:cubicBezTo>
                    <a:pt x="5" y="6"/>
                    <a:pt x="4" y="5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8" y="6"/>
                    <a:pt x="9" y="7"/>
                    <a:pt x="10" y="8"/>
                  </a:cubicBezTo>
                  <a:cubicBezTo>
                    <a:pt x="12" y="12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521"/>
            <p:cNvSpPr>
              <a:spLocks/>
            </p:cNvSpPr>
            <p:nvPr/>
          </p:nvSpPr>
          <p:spPr bwMode="auto">
            <a:xfrm>
              <a:off x="9417050" y="968375"/>
              <a:ext cx="157162" cy="49213"/>
            </a:xfrm>
            <a:custGeom>
              <a:avLst/>
              <a:gdLst>
                <a:gd name="T0" fmla="*/ 23 w 23"/>
                <a:gd name="T1" fmla="*/ 3 h 7"/>
                <a:gd name="T2" fmla="*/ 19 w 23"/>
                <a:gd name="T3" fmla="*/ 2 h 7"/>
                <a:gd name="T4" fmla="*/ 16 w 23"/>
                <a:gd name="T5" fmla="*/ 1 h 7"/>
                <a:gd name="T6" fmla="*/ 13 w 23"/>
                <a:gd name="T7" fmla="*/ 2 h 7"/>
                <a:gd name="T8" fmla="*/ 11 w 23"/>
                <a:gd name="T9" fmla="*/ 2 h 7"/>
                <a:gd name="T10" fmla="*/ 9 w 23"/>
                <a:gd name="T11" fmla="*/ 3 h 7"/>
                <a:gd name="T12" fmla="*/ 6 w 23"/>
                <a:gd name="T13" fmla="*/ 4 h 7"/>
                <a:gd name="T14" fmla="*/ 4 w 23"/>
                <a:gd name="T15" fmla="*/ 6 h 7"/>
                <a:gd name="T16" fmla="*/ 4 w 23"/>
                <a:gd name="T17" fmla="*/ 6 h 7"/>
                <a:gd name="T18" fmla="*/ 1 w 23"/>
                <a:gd name="T19" fmla="*/ 5 h 7"/>
                <a:gd name="T20" fmla="*/ 1 w 23"/>
                <a:gd name="T21" fmla="*/ 2 h 7"/>
                <a:gd name="T22" fmla="*/ 2 w 23"/>
                <a:gd name="T23" fmla="*/ 2 h 7"/>
                <a:gd name="T24" fmla="*/ 5 w 23"/>
                <a:gd name="T25" fmla="*/ 1 h 7"/>
                <a:gd name="T26" fmla="*/ 8 w 23"/>
                <a:gd name="T27" fmla="*/ 0 h 7"/>
                <a:gd name="T28" fmla="*/ 10 w 23"/>
                <a:gd name="T29" fmla="*/ 0 h 7"/>
                <a:gd name="T30" fmla="*/ 12 w 23"/>
                <a:gd name="T31" fmla="*/ 0 h 7"/>
                <a:gd name="T32" fmla="*/ 16 w 23"/>
                <a:gd name="T33" fmla="*/ 0 h 7"/>
                <a:gd name="T34" fmla="*/ 20 w 23"/>
                <a:gd name="T35" fmla="*/ 1 h 7"/>
                <a:gd name="T36" fmla="*/ 23 w 23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7">
                  <a:moveTo>
                    <a:pt x="23" y="3"/>
                  </a:moveTo>
                  <a:cubicBezTo>
                    <a:pt x="23" y="3"/>
                    <a:pt x="21" y="2"/>
                    <a:pt x="19" y="2"/>
                  </a:cubicBezTo>
                  <a:cubicBezTo>
                    <a:pt x="18" y="2"/>
                    <a:pt x="17" y="2"/>
                    <a:pt x="16" y="1"/>
                  </a:cubicBezTo>
                  <a:cubicBezTo>
                    <a:pt x="15" y="2"/>
                    <a:pt x="14" y="1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1" y="2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522"/>
            <p:cNvSpPr>
              <a:spLocks/>
            </p:cNvSpPr>
            <p:nvPr/>
          </p:nvSpPr>
          <p:spPr bwMode="auto">
            <a:xfrm>
              <a:off x="10228263" y="1347788"/>
              <a:ext cx="217487" cy="247650"/>
            </a:xfrm>
            <a:custGeom>
              <a:avLst/>
              <a:gdLst>
                <a:gd name="T0" fmla="*/ 30 w 32"/>
                <a:gd name="T1" fmla="*/ 8 h 36"/>
                <a:gd name="T2" fmla="*/ 12 w 32"/>
                <a:gd name="T3" fmla="*/ 9 h 36"/>
                <a:gd name="T4" fmla="*/ 0 w 32"/>
                <a:gd name="T5" fmla="*/ 17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1" y="0"/>
                    <a:pt x="12" y="9"/>
                  </a:cubicBezTo>
                  <a:cubicBezTo>
                    <a:pt x="5" y="16"/>
                    <a:pt x="0" y="17"/>
                    <a:pt x="0" y="17"/>
                  </a:cubicBezTo>
                  <a:cubicBezTo>
                    <a:pt x="0" y="17"/>
                    <a:pt x="3" y="22"/>
                    <a:pt x="7" y="25"/>
                  </a:cubicBezTo>
                  <a:cubicBezTo>
                    <a:pt x="7" y="25"/>
                    <a:pt x="24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523"/>
            <p:cNvSpPr>
              <a:spLocks/>
            </p:cNvSpPr>
            <p:nvPr/>
          </p:nvSpPr>
          <p:spPr bwMode="auto">
            <a:xfrm>
              <a:off x="10337800" y="1403350"/>
              <a:ext cx="211137" cy="336550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8 h 49"/>
                <a:gd name="T4" fmla="*/ 1 w 31"/>
                <a:gd name="T5" fmla="*/ 34 h 49"/>
                <a:gd name="T6" fmla="*/ 2 w 31"/>
                <a:gd name="T7" fmla="*/ 42 h 49"/>
                <a:gd name="T8" fmla="*/ 28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7" y="13"/>
                    <a:pt x="3" y="18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5" y="39"/>
                    <a:pt x="2" y="42"/>
                  </a:cubicBezTo>
                  <a:cubicBezTo>
                    <a:pt x="2" y="42"/>
                    <a:pt x="24" y="49"/>
                    <a:pt x="28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524"/>
            <p:cNvSpPr>
              <a:spLocks/>
            </p:cNvSpPr>
            <p:nvPr/>
          </p:nvSpPr>
          <p:spPr bwMode="auto">
            <a:xfrm>
              <a:off x="10290175" y="1203325"/>
              <a:ext cx="217487" cy="282575"/>
            </a:xfrm>
            <a:custGeom>
              <a:avLst/>
              <a:gdLst>
                <a:gd name="T0" fmla="*/ 3 w 32"/>
                <a:gd name="T1" fmla="*/ 7 h 41"/>
                <a:gd name="T2" fmla="*/ 25 w 32"/>
                <a:gd name="T3" fmla="*/ 9 h 41"/>
                <a:gd name="T4" fmla="*/ 27 w 32"/>
                <a:gd name="T5" fmla="*/ 30 h 41"/>
                <a:gd name="T6" fmla="*/ 3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3" y="7"/>
                  </a:moveTo>
                  <a:cubicBezTo>
                    <a:pt x="3" y="7"/>
                    <a:pt x="21" y="0"/>
                    <a:pt x="25" y="9"/>
                  </a:cubicBezTo>
                  <a:cubicBezTo>
                    <a:pt x="32" y="20"/>
                    <a:pt x="27" y="30"/>
                    <a:pt x="27" y="30"/>
                  </a:cubicBezTo>
                  <a:cubicBezTo>
                    <a:pt x="27" y="30"/>
                    <a:pt x="0" y="41"/>
                    <a:pt x="3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525"/>
            <p:cNvSpPr>
              <a:spLocks/>
            </p:cNvSpPr>
            <p:nvPr/>
          </p:nvSpPr>
          <p:spPr bwMode="auto">
            <a:xfrm>
              <a:off x="10337800" y="1195388"/>
              <a:ext cx="312737" cy="228600"/>
            </a:xfrm>
            <a:custGeom>
              <a:avLst/>
              <a:gdLst>
                <a:gd name="T0" fmla="*/ 36 w 46"/>
                <a:gd name="T1" fmla="*/ 0 h 33"/>
                <a:gd name="T2" fmla="*/ 42 w 46"/>
                <a:gd name="T3" fmla="*/ 23 h 33"/>
                <a:gd name="T4" fmla="*/ 24 w 46"/>
                <a:gd name="T5" fmla="*/ 30 h 33"/>
                <a:gd name="T6" fmla="*/ 36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36" y="0"/>
                  </a:moveTo>
                  <a:cubicBezTo>
                    <a:pt x="36" y="0"/>
                    <a:pt x="46" y="15"/>
                    <a:pt x="42" y="23"/>
                  </a:cubicBezTo>
                  <a:cubicBezTo>
                    <a:pt x="36" y="33"/>
                    <a:pt x="24" y="30"/>
                    <a:pt x="24" y="30"/>
                  </a:cubicBezTo>
                  <a:cubicBezTo>
                    <a:pt x="24" y="30"/>
                    <a:pt x="0" y="9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526"/>
            <p:cNvSpPr>
              <a:spLocks/>
            </p:cNvSpPr>
            <p:nvPr/>
          </p:nvSpPr>
          <p:spPr bwMode="auto">
            <a:xfrm>
              <a:off x="10514013" y="1257300"/>
              <a:ext cx="225425" cy="249238"/>
            </a:xfrm>
            <a:custGeom>
              <a:avLst/>
              <a:gdLst>
                <a:gd name="T0" fmla="*/ 33 w 33"/>
                <a:gd name="T1" fmla="*/ 22 h 36"/>
                <a:gd name="T2" fmla="*/ 21 w 33"/>
                <a:gd name="T3" fmla="*/ 36 h 36"/>
                <a:gd name="T4" fmla="*/ 3 w 33"/>
                <a:gd name="T5" fmla="*/ 33 h 36"/>
                <a:gd name="T6" fmla="*/ 33 w 33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33" y="22"/>
                  </a:moveTo>
                  <a:cubicBezTo>
                    <a:pt x="33" y="22"/>
                    <a:pt x="30" y="36"/>
                    <a:pt x="21" y="36"/>
                  </a:cubicBezTo>
                  <a:cubicBezTo>
                    <a:pt x="10" y="36"/>
                    <a:pt x="3" y="33"/>
                    <a:pt x="3" y="33"/>
                  </a:cubicBezTo>
                  <a:cubicBezTo>
                    <a:pt x="0" y="25"/>
                    <a:pt x="12" y="0"/>
                    <a:pt x="33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527"/>
            <p:cNvSpPr>
              <a:spLocks/>
            </p:cNvSpPr>
            <p:nvPr/>
          </p:nvSpPr>
          <p:spPr bwMode="auto">
            <a:xfrm>
              <a:off x="10480675" y="1465263"/>
              <a:ext cx="279400" cy="233363"/>
            </a:xfrm>
            <a:custGeom>
              <a:avLst/>
              <a:gdLst>
                <a:gd name="T0" fmla="*/ 27 w 41"/>
                <a:gd name="T1" fmla="*/ 29 h 34"/>
                <a:gd name="T2" fmla="*/ 7 w 41"/>
                <a:gd name="T3" fmla="*/ 25 h 34"/>
                <a:gd name="T4" fmla="*/ 5 w 41"/>
                <a:gd name="T5" fmla="*/ 4 h 34"/>
                <a:gd name="T6" fmla="*/ 27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27" y="29"/>
                  </a:moveTo>
                  <a:cubicBezTo>
                    <a:pt x="27" y="29"/>
                    <a:pt x="12" y="34"/>
                    <a:pt x="7" y="25"/>
                  </a:cubicBezTo>
                  <a:cubicBezTo>
                    <a:pt x="0" y="14"/>
                    <a:pt x="5" y="4"/>
                    <a:pt x="5" y="4"/>
                  </a:cubicBezTo>
                  <a:cubicBezTo>
                    <a:pt x="5" y="4"/>
                    <a:pt x="41" y="0"/>
                    <a:pt x="27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528"/>
            <p:cNvSpPr>
              <a:spLocks/>
            </p:cNvSpPr>
            <p:nvPr/>
          </p:nvSpPr>
          <p:spPr bwMode="auto">
            <a:xfrm>
              <a:off x="10406063" y="1362075"/>
              <a:ext cx="163512" cy="157163"/>
            </a:xfrm>
            <a:custGeom>
              <a:avLst/>
              <a:gdLst>
                <a:gd name="T0" fmla="*/ 24 w 24"/>
                <a:gd name="T1" fmla="*/ 12 h 23"/>
                <a:gd name="T2" fmla="*/ 12 w 24"/>
                <a:gd name="T3" fmla="*/ 23 h 23"/>
                <a:gd name="T4" fmla="*/ 1 w 24"/>
                <a:gd name="T5" fmla="*/ 12 h 23"/>
                <a:gd name="T6" fmla="*/ 12 w 24"/>
                <a:gd name="T7" fmla="*/ 0 h 23"/>
                <a:gd name="T8" fmla="*/ 24 w 24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24" y="12"/>
                  </a:moveTo>
                  <a:cubicBezTo>
                    <a:pt x="24" y="18"/>
                    <a:pt x="19" y="23"/>
                    <a:pt x="12" y="23"/>
                  </a:cubicBezTo>
                  <a:cubicBezTo>
                    <a:pt x="6" y="23"/>
                    <a:pt x="1" y="18"/>
                    <a:pt x="1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Oval 529"/>
            <p:cNvSpPr>
              <a:spLocks noChangeArrowheads="1"/>
            </p:cNvSpPr>
            <p:nvPr/>
          </p:nvSpPr>
          <p:spPr bwMode="auto">
            <a:xfrm>
              <a:off x="10439400" y="1389063"/>
              <a:ext cx="101600" cy="1031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530"/>
            <p:cNvSpPr>
              <a:spLocks/>
            </p:cNvSpPr>
            <p:nvPr/>
          </p:nvSpPr>
          <p:spPr bwMode="auto">
            <a:xfrm>
              <a:off x="10337800" y="1271588"/>
              <a:ext cx="101600" cy="131763"/>
            </a:xfrm>
            <a:custGeom>
              <a:avLst/>
              <a:gdLst>
                <a:gd name="T0" fmla="*/ 14 w 15"/>
                <a:gd name="T1" fmla="*/ 18 h 19"/>
                <a:gd name="T2" fmla="*/ 11 w 15"/>
                <a:gd name="T3" fmla="*/ 16 h 19"/>
                <a:gd name="T4" fmla="*/ 8 w 15"/>
                <a:gd name="T5" fmla="*/ 14 h 19"/>
                <a:gd name="T6" fmla="*/ 5 w 15"/>
                <a:gd name="T7" fmla="*/ 10 h 19"/>
                <a:gd name="T8" fmla="*/ 3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2 w 15"/>
                <a:gd name="T27" fmla="*/ 15 h 19"/>
                <a:gd name="T28" fmla="*/ 15 w 15"/>
                <a:gd name="T29" fmla="*/ 17 h 19"/>
                <a:gd name="T30" fmla="*/ 15 w 15"/>
                <a:gd name="T31" fmla="*/ 18 h 19"/>
                <a:gd name="T32" fmla="*/ 14 w 15"/>
                <a:gd name="T33" fmla="*/ 19 h 19"/>
                <a:gd name="T34" fmla="*/ 14 w 15"/>
                <a:gd name="T35" fmla="*/ 19 h 19"/>
                <a:gd name="T36" fmla="*/ 14 w 15"/>
                <a:gd name="T3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4" y="18"/>
                  </a:moveTo>
                  <a:cubicBezTo>
                    <a:pt x="14" y="18"/>
                    <a:pt x="13" y="18"/>
                    <a:pt x="11" y="16"/>
                  </a:cubicBezTo>
                  <a:cubicBezTo>
                    <a:pt x="10" y="15"/>
                    <a:pt x="9" y="15"/>
                    <a:pt x="8" y="14"/>
                  </a:cubicBezTo>
                  <a:cubicBezTo>
                    <a:pt x="7" y="13"/>
                    <a:pt x="6" y="11"/>
                    <a:pt x="5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3" y="16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531"/>
            <p:cNvSpPr>
              <a:spLocks/>
            </p:cNvSpPr>
            <p:nvPr/>
          </p:nvSpPr>
          <p:spPr bwMode="auto">
            <a:xfrm>
              <a:off x="10521950" y="1244600"/>
              <a:ext cx="60325" cy="144463"/>
            </a:xfrm>
            <a:custGeom>
              <a:avLst/>
              <a:gdLst>
                <a:gd name="T0" fmla="*/ 9 w 9"/>
                <a:gd name="T1" fmla="*/ 0 h 21"/>
                <a:gd name="T2" fmla="*/ 9 w 9"/>
                <a:gd name="T3" fmla="*/ 3 h 21"/>
                <a:gd name="T4" fmla="*/ 7 w 9"/>
                <a:gd name="T5" fmla="*/ 11 h 21"/>
                <a:gd name="T6" fmla="*/ 5 w 9"/>
                <a:gd name="T7" fmla="*/ 14 h 21"/>
                <a:gd name="T8" fmla="*/ 4 w 9"/>
                <a:gd name="T9" fmla="*/ 18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19 h 21"/>
                <a:gd name="T16" fmla="*/ 0 w 9"/>
                <a:gd name="T17" fmla="*/ 19 h 21"/>
                <a:gd name="T18" fmla="*/ 0 w 9"/>
                <a:gd name="T19" fmla="*/ 19 h 21"/>
                <a:gd name="T20" fmla="*/ 2 w 9"/>
                <a:gd name="T21" fmla="*/ 16 h 21"/>
                <a:gd name="T22" fmla="*/ 4 w 9"/>
                <a:gd name="T23" fmla="*/ 14 h 21"/>
                <a:gd name="T24" fmla="*/ 6 w 9"/>
                <a:gd name="T25" fmla="*/ 10 h 21"/>
                <a:gd name="T26" fmla="*/ 8 w 9"/>
                <a:gd name="T27" fmla="*/ 3 h 21"/>
                <a:gd name="T28" fmla="*/ 9 w 9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1">
                  <a:moveTo>
                    <a:pt x="9" y="0"/>
                  </a:moveTo>
                  <a:cubicBezTo>
                    <a:pt x="9" y="0"/>
                    <a:pt x="9" y="1"/>
                    <a:pt x="9" y="3"/>
                  </a:cubicBezTo>
                  <a:cubicBezTo>
                    <a:pt x="8" y="5"/>
                    <a:pt x="8" y="8"/>
                    <a:pt x="7" y="11"/>
                  </a:cubicBezTo>
                  <a:cubicBezTo>
                    <a:pt x="6" y="12"/>
                    <a:pt x="6" y="13"/>
                    <a:pt x="5" y="14"/>
                  </a:cubicBezTo>
                  <a:cubicBezTo>
                    <a:pt x="5" y="15"/>
                    <a:pt x="4" y="17"/>
                    <a:pt x="4" y="18"/>
                  </a:cubicBezTo>
                  <a:cubicBezTo>
                    <a:pt x="3" y="19"/>
                    <a:pt x="2" y="21"/>
                    <a:pt x="2" y="21"/>
                  </a:cubicBezTo>
                  <a:cubicBezTo>
                    <a:pt x="2" y="21"/>
                    <a:pt x="1" y="21"/>
                    <a:pt x="0" y="21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18"/>
                    <a:pt x="2" y="16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4" y="13"/>
                    <a:pt x="5" y="11"/>
                    <a:pt x="6" y="10"/>
                  </a:cubicBezTo>
                  <a:cubicBezTo>
                    <a:pt x="7" y="8"/>
                    <a:pt x="8" y="5"/>
                    <a:pt x="8" y="3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532"/>
            <p:cNvSpPr>
              <a:spLocks/>
            </p:cNvSpPr>
            <p:nvPr/>
          </p:nvSpPr>
          <p:spPr bwMode="auto">
            <a:xfrm>
              <a:off x="10290175" y="1450975"/>
              <a:ext cx="128587" cy="41275"/>
            </a:xfrm>
            <a:custGeom>
              <a:avLst/>
              <a:gdLst>
                <a:gd name="T0" fmla="*/ 0 w 19"/>
                <a:gd name="T1" fmla="*/ 4 h 6"/>
                <a:gd name="T2" fmla="*/ 3 w 19"/>
                <a:gd name="T3" fmla="*/ 5 h 6"/>
                <a:gd name="T4" fmla="*/ 6 w 19"/>
                <a:gd name="T5" fmla="*/ 5 h 6"/>
                <a:gd name="T6" fmla="*/ 7 w 19"/>
                <a:gd name="T7" fmla="*/ 5 h 6"/>
                <a:gd name="T8" fmla="*/ 9 w 19"/>
                <a:gd name="T9" fmla="*/ 5 h 6"/>
                <a:gd name="T10" fmla="*/ 12 w 19"/>
                <a:gd name="T11" fmla="*/ 4 h 6"/>
                <a:gd name="T12" fmla="*/ 14 w 19"/>
                <a:gd name="T13" fmla="*/ 3 h 6"/>
                <a:gd name="T14" fmla="*/ 16 w 19"/>
                <a:gd name="T15" fmla="*/ 1 h 6"/>
                <a:gd name="T16" fmla="*/ 16 w 19"/>
                <a:gd name="T17" fmla="*/ 1 h 6"/>
                <a:gd name="T18" fmla="*/ 18 w 19"/>
                <a:gd name="T19" fmla="*/ 1 h 6"/>
                <a:gd name="T20" fmla="*/ 18 w 19"/>
                <a:gd name="T21" fmla="*/ 3 h 6"/>
                <a:gd name="T22" fmla="*/ 18 w 19"/>
                <a:gd name="T23" fmla="*/ 3 h 6"/>
                <a:gd name="T24" fmla="*/ 15 w 19"/>
                <a:gd name="T25" fmla="*/ 5 h 6"/>
                <a:gd name="T26" fmla="*/ 12 w 19"/>
                <a:gd name="T27" fmla="*/ 6 h 6"/>
                <a:gd name="T28" fmla="*/ 9 w 19"/>
                <a:gd name="T29" fmla="*/ 6 h 6"/>
                <a:gd name="T30" fmla="*/ 7 w 19"/>
                <a:gd name="T31" fmla="*/ 6 h 6"/>
                <a:gd name="T32" fmla="*/ 6 w 19"/>
                <a:gd name="T33" fmla="*/ 6 h 6"/>
                <a:gd name="T34" fmla="*/ 3 w 19"/>
                <a:gd name="T35" fmla="*/ 5 h 6"/>
                <a:gd name="T36" fmla="*/ 0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0" y="4"/>
                  </a:move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2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533"/>
            <p:cNvSpPr>
              <a:spLocks/>
            </p:cNvSpPr>
            <p:nvPr/>
          </p:nvSpPr>
          <p:spPr bwMode="auto">
            <a:xfrm>
              <a:off x="10391775" y="1506538"/>
              <a:ext cx="115887" cy="165100"/>
            </a:xfrm>
            <a:custGeom>
              <a:avLst/>
              <a:gdLst>
                <a:gd name="T0" fmla="*/ 16 w 17"/>
                <a:gd name="T1" fmla="*/ 3 h 24"/>
                <a:gd name="T2" fmla="*/ 16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0 w 17"/>
                <a:gd name="T9" fmla="*/ 15 h 24"/>
                <a:gd name="T10" fmla="*/ 7 w 17"/>
                <a:gd name="T11" fmla="*/ 19 h 24"/>
                <a:gd name="T12" fmla="*/ 3 w 17"/>
                <a:gd name="T13" fmla="*/ 21 h 24"/>
                <a:gd name="T14" fmla="*/ 0 w 17"/>
                <a:gd name="T15" fmla="*/ 24 h 24"/>
                <a:gd name="T16" fmla="*/ 3 w 17"/>
                <a:gd name="T17" fmla="*/ 21 h 24"/>
                <a:gd name="T18" fmla="*/ 6 w 17"/>
                <a:gd name="T19" fmla="*/ 18 h 24"/>
                <a:gd name="T20" fmla="*/ 8 w 17"/>
                <a:gd name="T21" fmla="*/ 14 h 24"/>
                <a:gd name="T22" fmla="*/ 10 w 17"/>
                <a:gd name="T23" fmla="*/ 10 h 24"/>
                <a:gd name="T24" fmla="*/ 12 w 17"/>
                <a:gd name="T25" fmla="*/ 6 h 24"/>
                <a:gd name="T26" fmla="*/ 13 w 17"/>
                <a:gd name="T27" fmla="*/ 2 h 24"/>
                <a:gd name="T28" fmla="*/ 13 w 17"/>
                <a:gd name="T29" fmla="*/ 2 h 24"/>
                <a:gd name="T30" fmla="*/ 15 w 17"/>
                <a:gd name="T31" fmla="*/ 1 h 24"/>
                <a:gd name="T32" fmla="*/ 16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6" y="3"/>
                  </a:moveTo>
                  <a:cubicBezTo>
                    <a:pt x="16" y="3"/>
                    <a:pt x="16" y="3"/>
                    <a:pt x="16" y="4"/>
                  </a:cubicBezTo>
                  <a:cubicBezTo>
                    <a:pt x="16" y="5"/>
                    <a:pt x="15" y="6"/>
                    <a:pt x="15" y="7"/>
                  </a:cubicBezTo>
                  <a:cubicBezTo>
                    <a:pt x="14" y="8"/>
                    <a:pt x="14" y="10"/>
                    <a:pt x="13" y="11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3"/>
                    <a:pt x="3" y="21"/>
                  </a:cubicBezTo>
                  <a:cubicBezTo>
                    <a:pt x="4" y="20"/>
                    <a:pt x="5" y="19"/>
                    <a:pt x="6" y="18"/>
                  </a:cubicBezTo>
                  <a:cubicBezTo>
                    <a:pt x="7" y="17"/>
                    <a:pt x="7" y="15"/>
                    <a:pt x="8" y="14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4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5" y="0"/>
                    <a:pt x="15" y="1"/>
                  </a:cubicBezTo>
                  <a:cubicBezTo>
                    <a:pt x="16" y="1"/>
                    <a:pt x="17" y="2"/>
                    <a:pt x="16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534"/>
            <p:cNvSpPr>
              <a:spLocks/>
            </p:cNvSpPr>
            <p:nvPr/>
          </p:nvSpPr>
          <p:spPr bwMode="auto">
            <a:xfrm>
              <a:off x="10548938" y="1506538"/>
              <a:ext cx="95250" cy="117475"/>
            </a:xfrm>
            <a:custGeom>
              <a:avLst/>
              <a:gdLst>
                <a:gd name="T0" fmla="*/ 14 w 14"/>
                <a:gd name="T1" fmla="*/ 17 h 17"/>
                <a:gd name="T2" fmla="*/ 8 w 14"/>
                <a:gd name="T3" fmla="*/ 9 h 17"/>
                <a:gd name="T4" fmla="*/ 6 w 14"/>
                <a:gd name="T5" fmla="*/ 7 h 17"/>
                <a:gd name="T6" fmla="*/ 4 w 14"/>
                <a:gd name="T7" fmla="*/ 5 h 17"/>
                <a:gd name="T8" fmla="*/ 2 w 14"/>
                <a:gd name="T9" fmla="*/ 4 h 17"/>
                <a:gd name="T10" fmla="*/ 1 w 14"/>
                <a:gd name="T11" fmla="*/ 3 h 17"/>
                <a:gd name="T12" fmla="*/ 1 w 14"/>
                <a:gd name="T13" fmla="*/ 3 h 17"/>
                <a:gd name="T14" fmla="*/ 0 w 14"/>
                <a:gd name="T15" fmla="*/ 1 h 17"/>
                <a:gd name="T16" fmla="*/ 3 w 14"/>
                <a:gd name="T17" fmla="*/ 0 h 17"/>
                <a:gd name="T18" fmla="*/ 3 w 14"/>
                <a:gd name="T19" fmla="*/ 0 h 17"/>
                <a:gd name="T20" fmla="*/ 4 w 14"/>
                <a:gd name="T21" fmla="*/ 1 h 17"/>
                <a:gd name="T22" fmla="*/ 5 w 14"/>
                <a:gd name="T23" fmla="*/ 2 h 17"/>
                <a:gd name="T24" fmla="*/ 8 w 14"/>
                <a:gd name="T25" fmla="*/ 5 h 17"/>
                <a:gd name="T26" fmla="*/ 10 w 14"/>
                <a:gd name="T27" fmla="*/ 8 h 17"/>
                <a:gd name="T28" fmla="*/ 14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4" y="17"/>
                    <a:pt x="12" y="13"/>
                    <a:pt x="8" y="9"/>
                  </a:cubicBezTo>
                  <a:cubicBezTo>
                    <a:pt x="8" y="8"/>
                    <a:pt x="7" y="7"/>
                    <a:pt x="6" y="7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3"/>
                    <a:pt x="7" y="4"/>
                    <a:pt x="8" y="5"/>
                  </a:cubicBezTo>
                  <a:cubicBezTo>
                    <a:pt x="8" y="6"/>
                    <a:pt x="9" y="7"/>
                    <a:pt x="10" y="8"/>
                  </a:cubicBezTo>
                  <a:cubicBezTo>
                    <a:pt x="12" y="13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535"/>
            <p:cNvSpPr>
              <a:spLocks/>
            </p:cNvSpPr>
            <p:nvPr/>
          </p:nvSpPr>
          <p:spPr bwMode="auto">
            <a:xfrm>
              <a:off x="10555288" y="1403350"/>
              <a:ext cx="157162" cy="47625"/>
            </a:xfrm>
            <a:custGeom>
              <a:avLst/>
              <a:gdLst>
                <a:gd name="T0" fmla="*/ 23 w 23"/>
                <a:gd name="T1" fmla="*/ 3 h 7"/>
                <a:gd name="T2" fmla="*/ 20 w 23"/>
                <a:gd name="T3" fmla="*/ 2 h 7"/>
                <a:gd name="T4" fmla="*/ 16 w 23"/>
                <a:gd name="T5" fmla="*/ 2 h 7"/>
                <a:gd name="T6" fmla="*/ 13 w 23"/>
                <a:gd name="T7" fmla="*/ 2 h 7"/>
                <a:gd name="T8" fmla="*/ 11 w 23"/>
                <a:gd name="T9" fmla="*/ 2 h 7"/>
                <a:gd name="T10" fmla="*/ 9 w 23"/>
                <a:gd name="T11" fmla="*/ 3 h 7"/>
                <a:gd name="T12" fmla="*/ 7 w 23"/>
                <a:gd name="T13" fmla="*/ 4 h 7"/>
                <a:gd name="T14" fmla="*/ 4 w 23"/>
                <a:gd name="T15" fmla="*/ 6 h 7"/>
                <a:gd name="T16" fmla="*/ 4 w 23"/>
                <a:gd name="T17" fmla="*/ 6 h 7"/>
                <a:gd name="T18" fmla="*/ 1 w 23"/>
                <a:gd name="T19" fmla="*/ 5 h 7"/>
                <a:gd name="T20" fmla="*/ 1 w 23"/>
                <a:gd name="T21" fmla="*/ 3 h 7"/>
                <a:gd name="T22" fmla="*/ 2 w 23"/>
                <a:gd name="T23" fmla="*/ 2 h 7"/>
                <a:gd name="T24" fmla="*/ 5 w 23"/>
                <a:gd name="T25" fmla="*/ 1 h 7"/>
                <a:gd name="T26" fmla="*/ 9 w 23"/>
                <a:gd name="T27" fmla="*/ 0 h 7"/>
                <a:gd name="T28" fmla="*/ 11 w 23"/>
                <a:gd name="T29" fmla="*/ 0 h 7"/>
                <a:gd name="T30" fmla="*/ 13 w 23"/>
                <a:gd name="T31" fmla="*/ 0 h 7"/>
                <a:gd name="T32" fmla="*/ 16 w 23"/>
                <a:gd name="T33" fmla="*/ 0 h 7"/>
                <a:gd name="T34" fmla="*/ 20 w 23"/>
                <a:gd name="T35" fmla="*/ 1 h 7"/>
                <a:gd name="T36" fmla="*/ 23 w 23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7">
                  <a:moveTo>
                    <a:pt x="23" y="3"/>
                  </a:moveTo>
                  <a:cubicBezTo>
                    <a:pt x="23" y="3"/>
                    <a:pt x="21" y="2"/>
                    <a:pt x="20" y="2"/>
                  </a:cubicBezTo>
                  <a:cubicBezTo>
                    <a:pt x="19" y="2"/>
                    <a:pt x="17" y="2"/>
                    <a:pt x="16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2" y="2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96" name="组合 795"/>
          <p:cNvGrpSpPr/>
          <p:nvPr/>
        </p:nvGrpSpPr>
        <p:grpSpPr>
          <a:xfrm>
            <a:off x="4556081" y="5558480"/>
            <a:ext cx="3406775" cy="833437"/>
            <a:chOff x="4562476" y="709613"/>
            <a:chExt cx="3406775" cy="833437"/>
          </a:xfrm>
        </p:grpSpPr>
        <p:sp>
          <p:nvSpPr>
            <p:cNvPr id="797" name="Oval 73"/>
            <p:cNvSpPr>
              <a:spLocks noChangeArrowheads="1"/>
            </p:cNvSpPr>
            <p:nvPr/>
          </p:nvSpPr>
          <p:spPr bwMode="auto">
            <a:xfrm>
              <a:off x="4562476" y="709613"/>
              <a:ext cx="811213" cy="823912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0" name="Freeform 74"/>
            <p:cNvSpPr>
              <a:spLocks noEditPoints="1"/>
            </p:cNvSpPr>
            <p:nvPr/>
          </p:nvSpPr>
          <p:spPr bwMode="auto">
            <a:xfrm>
              <a:off x="4621213" y="769938"/>
              <a:ext cx="685800" cy="703262"/>
            </a:xfrm>
            <a:custGeom>
              <a:avLst/>
              <a:gdLst>
                <a:gd name="T0" fmla="*/ 41 w 82"/>
                <a:gd name="T1" fmla="*/ 82 h 82"/>
                <a:gd name="T2" fmla="*/ 0 w 82"/>
                <a:gd name="T3" fmla="*/ 41 h 82"/>
                <a:gd name="T4" fmla="*/ 41 w 82"/>
                <a:gd name="T5" fmla="*/ 0 h 82"/>
                <a:gd name="T6" fmla="*/ 82 w 82"/>
                <a:gd name="T7" fmla="*/ 41 h 82"/>
                <a:gd name="T8" fmla="*/ 41 w 82"/>
                <a:gd name="T9" fmla="*/ 82 h 82"/>
                <a:gd name="T10" fmla="*/ 41 w 82"/>
                <a:gd name="T11" fmla="*/ 2 h 82"/>
                <a:gd name="T12" fmla="*/ 3 w 82"/>
                <a:gd name="T13" fmla="*/ 41 h 82"/>
                <a:gd name="T14" fmla="*/ 41 w 82"/>
                <a:gd name="T15" fmla="*/ 80 h 82"/>
                <a:gd name="T16" fmla="*/ 80 w 82"/>
                <a:gd name="T17" fmla="*/ 41 h 82"/>
                <a:gd name="T18" fmla="*/ 41 w 82"/>
                <a:gd name="T1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2">
                  <a:moveTo>
                    <a:pt x="41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2" y="18"/>
                    <a:pt x="82" y="41"/>
                  </a:cubicBezTo>
                  <a:cubicBezTo>
                    <a:pt x="82" y="64"/>
                    <a:pt x="64" y="82"/>
                    <a:pt x="41" y="82"/>
                  </a:cubicBezTo>
                  <a:close/>
                  <a:moveTo>
                    <a:pt x="41" y="2"/>
                  </a:moveTo>
                  <a:cubicBezTo>
                    <a:pt x="20" y="2"/>
                    <a:pt x="3" y="20"/>
                    <a:pt x="3" y="41"/>
                  </a:cubicBezTo>
                  <a:cubicBezTo>
                    <a:pt x="3" y="62"/>
                    <a:pt x="20" y="80"/>
                    <a:pt x="41" y="80"/>
                  </a:cubicBezTo>
                  <a:cubicBezTo>
                    <a:pt x="63" y="80"/>
                    <a:pt x="80" y="62"/>
                    <a:pt x="80" y="41"/>
                  </a:cubicBezTo>
                  <a:cubicBezTo>
                    <a:pt x="80" y="20"/>
                    <a:pt x="63" y="2"/>
                    <a:pt x="41" y="2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1" name="Freeform 75"/>
            <p:cNvSpPr>
              <a:spLocks/>
            </p:cNvSpPr>
            <p:nvPr/>
          </p:nvSpPr>
          <p:spPr bwMode="auto">
            <a:xfrm>
              <a:off x="4729163" y="1190625"/>
              <a:ext cx="101600" cy="103187"/>
            </a:xfrm>
            <a:custGeom>
              <a:avLst/>
              <a:gdLst>
                <a:gd name="T0" fmla="*/ 43 w 64"/>
                <a:gd name="T1" fmla="*/ 0 h 65"/>
                <a:gd name="T2" fmla="*/ 0 w 64"/>
                <a:gd name="T3" fmla="*/ 43 h 65"/>
                <a:gd name="T4" fmla="*/ 21 w 64"/>
                <a:gd name="T5" fmla="*/ 65 h 65"/>
                <a:gd name="T6" fmla="*/ 64 w 64"/>
                <a:gd name="T7" fmla="*/ 22 h 65"/>
                <a:gd name="T8" fmla="*/ 43 w 64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5">
                  <a:moveTo>
                    <a:pt x="43" y="0"/>
                  </a:moveTo>
                  <a:lnTo>
                    <a:pt x="0" y="43"/>
                  </a:lnTo>
                  <a:lnTo>
                    <a:pt x="21" y="65"/>
                  </a:lnTo>
                  <a:lnTo>
                    <a:pt x="64" y="2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2" name="Freeform 76"/>
            <p:cNvSpPr>
              <a:spLocks noEditPoints="1"/>
            </p:cNvSpPr>
            <p:nvPr/>
          </p:nvSpPr>
          <p:spPr bwMode="auto">
            <a:xfrm>
              <a:off x="4746626" y="890588"/>
              <a:ext cx="242888" cy="463550"/>
            </a:xfrm>
            <a:custGeom>
              <a:avLst/>
              <a:gdLst>
                <a:gd name="T0" fmla="*/ 29 w 29"/>
                <a:gd name="T1" fmla="*/ 33 h 54"/>
                <a:gd name="T2" fmla="*/ 29 w 29"/>
                <a:gd name="T3" fmla="*/ 28 h 54"/>
                <a:gd name="T4" fmla="*/ 17 w 29"/>
                <a:gd name="T5" fmla="*/ 28 h 54"/>
                <a:gd name="T6" fmla="*/ 17 w 29"/>
                <a:gd name="T7" fmla="*/ 23 h 54"/>
                <a:gd name="T8" fmla="*/ 20 w 29"/>
                <a:gd name="T9" fmla="*/ 23 h 54"/>
                <a:gd name="T10" fmla="*/ 29 w 29"/>
                <a:gd name="T11" fmla="*/ 23 h 54"/>
                <a:gd name="T12" fmla="*/ 29 w 29"/>
                <a:gd name="T13" fmla="*/ 18 h 54"/>
                <a:gd name="T14" fmla="*/ 24 w 29"/>
                <a:gd name="T15" fmla="*/ 18 h 54"/>
                <a:gd name="T16" fmla="*/ 27 w 29"/>
                <a:gd name="T17" fmla="*/ 9 h 54"/>
                <a:gd name="T18" fmla="*/ 27 w 29"/>
                <a:gd name="T19" fmla="*/ 6 h 54"/>
                <a:gd name="T20" fmla="*/ 25 w 29"/>
                <a:gd name="T21" fmla="*/ 5 h 54"/>
                <a:gd name="T22" fmla="*/ 17 w 29"/>
                <a:gd name="T23" fmla="*/ 5 h 54"/>
                <a:gd name="T24" fmla="*/ 17 w 29"/>
                <a:gd name="T25" fmla="*/ 0 h 54"/>
                <a:gd name="T26" fmla="*/ 12 w 29"/>
                <a:gd name="T27" fmla="*/ 0 h 54"/>
                <a:gd name="T28" fmla="*/ 12 w 29"/>
                <a:gd name="T29" fmla="*/ 5 h 54"/>
                <a:gd name="T30" fmla="*/ 4 w 29"/>
                <a:gd name="T31" fmla="*/ 5 h 54"/>
                <a:gd name="T32" fmla="*/ 2 w 29"/>
                <a:gd name="T33" fmla="*/ 6 h 54"/>
                <a:gd name="T34" fmla="*/ 2 w 29"/>
                <a:gd name="T35" fmla="*/ 9 h 54"/>
                <a:gd name="T36" fmla="*/ 5 w 29"/>
                <a:gd name="T37" fmla="*/ 18 h 54"/>
                <a:gd name="T38" fmla="*/ 0 w 29"/>
                <a:gd name="T39" fmla="*/ 18 h 54"/>
                <a:gd name="T40" fmla="*/ 0 w 29"/>
                <a:gd name="T41" fmla="*/ 23 h 54"/>
                <a:gd name="T42" fmla="*/ 9 w 29"/>
                <a:gd name="T43" fmla="*/ 23 h 54"/>
                <a:gd name="T44" fmla="*/ 12 w 29"/>
                <a:gd name="T45" fmla="*/ 23 h 54"/>
                <a:gd name="T46" fmla="*/ 12 w 29"/>
                <a:gd name="T47" fmla="*/ 28 h 54"/>
                <a:gd name="T48" fmla="*/ 0 w 29"/>
                <a:gd name="T49" fmla="*/ 28 h 54"/>
                <a:gd name="T50" fmla="*/ 0 w 29"/>
                <a:gd name="T51" fmla="*/ 33 h 54"/>
                <a:gd name="T52" fmla="*/ 12 w 29"/>
                <a:gd name="T53" fmla="*/ 33 h 54"/>
                <a:gd name="T54" fmla="*/ 12 w 29"/>
                <a:gd name="T55" fmla="*/ 46 h 54"/>
                <a:gd name="T56" fmla="*/ 8 w 29"/>
                <a:gd name="T57" fmla="*/ 50 h 54"/>
                <a:gd name="T58" fmla="*/ 11 w 29"/>
                <a:gd name="T59" fmla="*/ 54 h 54"/>
                <a:gd name="T60" fmla="*/ 16 w 29"/>
                <a:gd name="T61" fmla="*/ 48 h 54"/>
                <a:gd name="T62" fmla="*/ 17 w 29"/>
                <a:gd name="T63" fmla="*/ 47 h 54"/>
                <a:gd name="T64" fmla="*/ 17 w 29"/>
                <a:gd name="T65" fmla="*/ 33 h 54"/>
                <a:gd name="T66" fmla="*/ 29 w 29"/>
                <a:gd name="T67" fmla="*/ 33 h 54"/>
                <a:gd name="T68" fmla="*/ 8 w 29"/>
                <a:gd name="T69" fmla="*/ 10 h 54"/>
                <a:gd name="T70" fmla="*/ 21 w 29"/>
                <a:gd name="T71" fmla="*/ 10 h 54"/>
                <a:gd name="T72" fmla="*/ 18 w 29"/>
                <a:gd name="T73" fmla="*/ 18 h 54"/>
                <a:gd name="T74" fmla="*/ 11 w 29"/>
                <a:gd name="T75" fmla="*/ 18 h 54"/>
                <a:gd name="T76" fmla="*/ 8 w 29"/>
                <a:gd name="T77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54">
                  <a:moveTo>
                    <a:pt x="29" y="33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7" y="7"/>
                    <a:pt x="27" y="6"/>
                  </a:cubicBezTo>
                  <a:cubicBezTo>
                    <a:pt x="26" y="6"/>
                    <a:pt x="26" y="5"/>
                    <a:pt x="2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48"/>
                    <a:pt x="17" y="47"/>
                    <a:pt x="17" y="47"/>
                  </a:cubicBezTo>
                  <a:cubicBezTo>
                    <a:pt x="17" y="33"/>
                    <a:pt x="17" y="33"/>
                    <a:pt x="17" y="33"/>
                  </a:cubicBezTo>
                  <a:lnTo>
                    <a:pt x="29" y="33"/>
                  </a:lnTo>
                  <a:close/>
                  <a:moveTo>
                    <a:pt x="8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1" y="18"/>
                    <a:pt x="11" y="18"/>
                    <a:pt x="11" y="18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3" name="Freeform 77"/>
            <p:cNvSpPr>
              <a:spLocks/>
            </p:cNvSpPr>
            <p:nvPr/>
          </p:nvSpPr>
          <p:spPr bwMode="auto">
            <a:xfrm>
              <a:off x="4897438" y="1182688"/>
              <a:ext cx="66675" cy="76200"/>
            </a:xfrm>
            <a:custGeom>
              <a:avLst/>
              <a:gdLst>
                <a:gd name="T0" fmla="*/ 42 w 42"/>
                <a:gd name="T1" fmla="*/ 27 h 48"/>
                <a:gd name="T2" fmla="*/ 16 w 42"/>
                <a:gd name="T3" fmla="*/ 0 h 48"/>
                <a:gd name="T4" fmla="*/ 0 w 42"/>
                <a:gd name="T5" fmla="*/ 21 h 48"/>
                <a:gd name="T6" fmla="*/ 26 w 42"/>
                <a:gd name="T7" fmla="*/ 48 h 48"/>
                <a:gd name="T8" fmla="*/ 42 w 42"/>
                <a:gd name="T9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42" y="27"/>
                  </a:moveTo>
                  <a:lnTo>
                    <a:pt x="16" y="0"/>
                  </a:lnTo>
                  <a:lnTo>
                    <a:pt x="0" y="21"/>
                  </a:lnTo>
                  <a:lnTo>
                    <a:pt x="26" y="48"/>
                  </a:lnTo>
                  <a:lnTo>
                    <a:pt x="42" y="27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4" name="Freeform 78"/>
            <p:cNvSpPr>
              <a:spLocks/>
            </p:cNvSpPr>
            <p:nvPr/>
          </p:nvSpPr>
          <p:spPr bwMode="auto">
            <a:xfrm>
              <a:off x="4930776" y="898525"/>
              <a:ext cx="268288" cy="446087"/>
            </a:xfrm>
            <a:custGeom>
              <a:avLst/>
              <a:gdLst>
                <a:gd name="T0" fmla="*/ 32 w 32"/>
                <a:gd name="T1" fmla="*/ 20 h 52"/>
                <a:gd name="T2" fmla="*/ 13 w 32"/>
                <a:gd name="T3" fmla="*/ 20 h 52"/>
                <a:gd name="T4" fmla="*/ 13 w 32"/>
                <a:gd name="T5" fmla="*/ 5 h 52"/>
                <a:gd name="T6" fmla="*/ 30 w 32"/>
                <a:gd name="T7" fmla="*/ 5 h 52"/>
                <a:gd name="T8" fmla="*/ 30 w 32"/>
                <a:gd name="T9" fmla="*/ 0 h 52"/>
                <a:gd name="T10" fmla="*/ 11 w 32"/>
                <a:gd name="T11" fmla="*/ 0 h 52"/>
                <a:gd name="T12" fmla="*/ 8 w 32"/>
                <a:gd name="T13" fmla="*/ 3 h 52"/>
                <a:gd name="T14" fmla="*/ 8 w 32"/>
                <a:gd name="T15" fmla="*/ 41 h 52"/>
                <a:gd name="T16" fmla="*/ 0 w 32"/>
                <a:gd name="T17" fmla="*/ 49 h 52"/>
                <a:gd name="T18" fmla="*/ 4 w 32"/>
                <a:gd name="T19" fmla="*/ 52 h 52"/>
                <a:gd name="T20" fmla="*/ 12 w 32"/>
                <a:gd name="T21" fmla="*/ 44 h 52"/>
                <a:gd name="T22" fmla="*/ 13 w 32"/>
                <a:gd name="T23" fmla="*/ 42 h 52"/>
                <a:gd name="T24" fmla="*/ 13 w 32"/>
                <a:gd name="T25" fmla="*/ 25 h 52"/>
                <a:gd name="T26" fmla="*/ 19 w 32"/>
                <a:gd name="T27" fmla="*/ 25 h 52"/>
                <a:gd name="T28" fmla="*/ 19 w 32"/>
                <a:gd name="T29" fmla="*/ 50 h 52"/>
                <a:gd name="T30" fmla="*/ 24 w 32"/>
                <a:gd name="T31" fmla="*/ 50 h 52"/>
                <a:gd name="T32" fmla="*/ 24 w 32"/>
                <a:gd name="T33" fmla="*/ 25 h 52"/>
                <a:gd name="T34" fmla="*/ 32 w 32"/>
                <a:gd name="T35" fmla="*/ 25 h 52"/>
                <a:gd name="T36" fmla="*/ 32 w 32"/>
                <a:gd name="T37" fmla="*/ 2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2">
                  <a:moveTo>
                    <a:pt x="32" y="20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8" y="2"/>
                    <a:pt x="8" y="3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2" y="2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5" name="Oval 79"/>
            <p:cNvSpPr>
              <a:spLocks noChangeArrowheads="1"/>
            </p:cNvSpPr>
            <p:nvPr/>
          </p:nvSpPr>
          <p:spPr bwMode="auto">
            <a:xfrm>
              <a:off x="5424488" y="709613"/>
              <a:ext cx="812800" cy="823912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6" name="Freeform 80"/>
            <p:cNvSpPr>
              <a:spLocks noEditPoints="1"/>
            </p:cNvSpPr>
            <p:nvPr/>
          </p:nvSpPr>
          <p:spPr bwMode="auto">
            <a:xfrm>
              <a:off x="5483226" y="769938"/>
              <a:ext cx="695325" cy="703262"/>
            </a:xfrm>
            <a:custGeom>
              <a:avLst/>
              <a:gdLst>
                <a:gd name="T0" fmla="*/ 41 w 83"/>
                <a:gd name="T1" fmla="*/ 82 h 82"/>
                <a:gd name="T2" fmla="*/ 0 w 83"/>
                <a:gd name="T3" fmla="*/ 41 h 82"/>
                <a:gd name="T4" fmla="*/ 41 w 83"/>
                <a:gd name="T5" fmla="*/ 0 h 82"/>
                <a:gd name="T6" fmla="*/ 83 w 83"/>
                <a:gd name="T7" fmla="*/ 41 h 82"/>
                <a:gd name="T8" fmla="*/ 41 w 83"/>
                <a:gd name="T9" fmla="*/ 82 h 82"/>
                <a:gd name="T10" fmla="*/ 41 w 83"/>
                <a:gd name="T11" fmla="*/ 2 h 82"/>
                <a:gd name="T12" fmla="*/ 3 w 83"/>
                <a:gd name="T13" fmla="*/ 41 h 82"/>
                <a:gd name="T14" fmla="*/ 41 w 83"/>
                <a:gd name="T15" fmla="*/ 80 h 82"/>
                <a:gd name="T16" fmla="*/ 80 w 83"/>
                <a:gd name="T17" fmla="*/ 41 h 82"/>
                <a:gd name="T18" fmla="*/ 41 w 83"/>
                <a:gd name="T1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2">
                  <a:moveTo>
                    <a:pt x="41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3" y="18"/>
                    <a:pt x="83" y="41"/>
                  </a:cubicBezTo>
                  <a:cubicBezTo>
                    <a:pt x="83" y="64"/>
                    <a:pt x="64" y="82"/>
                    <a:pt x="41" y="82"/>
                  </a:cubicBezTo>
                  <a:close/>
                  <a:moveTo>
                    <a:pt x="41" y="2"/>
                  </a:moveTo>
                  <a:cubicBezTo>
                    <a:pt x="20" y="2"/>
                    <a:pt x="3" y="20"/>
                    <a:pt x="3" y="41"/>
                  </a:cubicBezTo>
                  <a:cubicBezTo>
                    <a:pt x="3" y="62"/>
                    <a:pt x="20" y="80"/>
                    <a:pt x="41" y="80"/>
                  </a:cubicBezTo>
                  <a:cubicBezTo>
                    <a:pt x="63" y="80"/>
                    <a:pt x="80" y="62"/>
                    <a:pt x="80" y="41"/>
                  </a:cubicBezTo>
                  <a:cubicBezTo>
                    <a:pt x="80" y="20"/>
                    <a:pt x="63" y="2"/>
                    <a:pt x="41" y="2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7" name="Freeform 81"/>
            <p:cNvSpPr>
              <a:spLocks noEditPoints="1"/>
            </p:cNvSpPr>
            <p:nvPr/>
          </p:nvSpPr>
          <p:spPr bwMode="auto">
            <a:xfrm>
              <a:off x="5600701" y="890588"/>
              <a:ext cx="452438" cy="463550"/>
            </a:xfrm>
            <a:custGeom>
              <a:avLst/>
              <a:gdLst>
                <a:gd name="T0" fmla="*/ 54 w 54"/>
                <a:gd name="T1" fmla="*/ 35 h 54"/>
                <a:gd name="T2" fmla="*/ 33 w 54"/>
                <a:gd name="T3" fmla="*/ 35 h 54"/>
                <a:gd name="T4" fmla="*/ 33 w 54"/>
                <a:gd name="T5" fmla="*/ 24 h 54"/>
                <a:gd name="T6" fmla="*/ 51 w 54"/>
                <a:gd name="T7" fmla="*/ 24 h 54"/>
                <a:gd name="T8" fmla="*/ 51 w 54"/>
                <a:gd name="T9" fmla="*/ 19 h 54"/>
                <a:gd name="T10" fmla="*/ 33 w 54"/>
                <a:gd name="T11" fmla="*/ 19 h 54"/>
                <a:gd name="T12" fmla="*/ 33 w 54"/>
                <a:gd name="T13" fmla="*/ 11 h 54"/>
                <a:gd name="T14" fmla="*/ 52 w 54"/>
                <a:gd name="T15" fmla="*/ 11 h 54"/>
                <a:gd name="T16" fmla="*/ 52 w 54"/>
                <a:gd name="T17" fmla="*/ 6 h 54"/>
                <a:gd name="T18" fmla="*/ 19 w 54"/>
                <a:gd name="T19" fmla="*/ 6 h 54"/>
                <a:gd name="T20" fmla="*/ 21 w 54"/>
                <a:gd name="T21" fmla="*/ 4 h 54"/>
                <a:gd name="T22" fmla="*/ 18 w 54"/>
                <a:gd name="T23" fmla="*/ 0 h 54"/>
                <a:gd name="T24" fmla="*/ 0 w 54"/>
                <a:gd name="T25" fmla="*/ 17 h 54"/>
                <a:gd name="T26" fmla="*/ 4 w 54"/>
                <a:gd name="T27" fmla="*/ 21 h 54"/>
                <a:gd name="T28" fmla="*/ 14 w 54"/>
                <a:gd name="T29" fmla="*/ 11 h 54"/>
                <a:gd name="T30" fmla="*/ 28 w 54"/>
                <a:gd name="T31" fmla="*/ 11 h 54"/>
                <a:gd name="T32" fmla="*/ 28 w 54"/>
                <a:gd name="T33" fmla="*/ 19 h 54"/>
                <a:gd name="T34" fmla="*/ 13 w 54"/>
                <a:gd name="T35" fmla="*/ 19 h 54"/>
                <a:gd name="T36" fmla="*/ 10 w 54"/>
                <a:gd name="T37" fmla="*/ 22 h 54"/>
                <a:gd name="T38" fmla="*/ 10 w 54"/>
                <a:gd name="T39" fmla="*/ 35 h 54"/>
                <a:gd name="T40" fmla="*/ 1 w 54"/>
                <a:gd name="T41" fmla="*/ 35 h 54"/>
                <a:gd name="T42" fmla="*/ 1 w 54"/>
                <a:gd name="T43" fmla="*/ 40 h 54"/>
                <a:gd name="T44" fmla="*/ 28 w 54"/>
                <a:gd name="T45" fmla="*/ 40 h 54"/>
                <a:gd name="T46" fmla="*/ 28 w 54"/>
                <a:gd name="T47" fmla="*/ 54 h 54"/>
                <a:gd name="T48" fmla="*/ 33 w 54"/>
                <a:gd name="T49" fmla="*/ 54 h 54"/>
                <a:gd name="T50" fmla="*/ 33 w 54"/>
                <a:gd name="T51" fmla="*/ 40 h 54"/>
                <a:gd name="T52" fmla="*/ 54 w 54"/>
                <a:gd name="T53" fmla="*/ 40 h 54"/>
                <a:gd name="T54" fmla="*/ 54 w 54"/>
                <a:gd name="T55" fmla="*/ 35 h 54"/>
                <a:gd name="T56" fmla="*/ 15 w 54"/>
                <a:gd name="T57" fmla="*/ 35 h 54"/>
                <a:gd name="T58" fmla="*/ 15 w 54"/>
                <a:gd name="T59" fmla="*/ 24 h 54"/>
                <a:gd name="T60" fmla="*/ 28 w 54"/>
                <a:gd name="T61" fmla="*/ 24 h 54"/>
                <a:gd name="T62" fmla="*/ 28 w 54"/>
                <a:gd name="T63" fmla="*/ 35 h 54"/>
                <a:gd name="T64" fmla="*/ 15 w 54"/>
                <a:gd name="T65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4">
                  <a:moveTo>
                    <a:pt x="54" y="35"/>
                  </a:moveTo>
                  <a:cubicBezTo>
                    <a:pt x="33" y="35"/>
                    <a:pt x="33" y="35"/>
                    <a:pt x="33" y="35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1" y="19"/>
                    <a:pt x="10" y="20"/>
                    <a:pt x="10" y="22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54" y="40"/>
                    <a:pt x="54" y="40"/>
                    <a:pt x="54" y="40"/>
                  </a:cubicBezTo>
                  <a:lnTo>
                    <a:pt x="54" y="35"/>
                  </a:lnTo>
                  <a:close/>
                  <a:moveTo>
                    <a:pt x="15" y="35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35"/>
                    <a:pt x="28" y="35"/>
                    <a:pt x="28" y="35"/>
                  </a:cubicBezTo>
                  <a:lnTo>
                    <a:pt x="15" y="35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8" name="Oval 82"/>
            <p:cNvSpPr>
              <a:spLocks noChangeArrowheads="1"/>
            </p:cNvSpPr>
            <p:nvPr/>
          </p:nvSpPr>
          <p:spPr bwMode="auto">
            <a:xfrm>
              <a:off x="6303963" y="709613"/>
              <a:ext cx="803275" cy="833437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9" name="Freeform 83"/>
            <p:cNvSpPr>
              <a:spLocks noEditPoints="1"/>
            </p:cNvSpPr>
            <p:nvPr/>
          </p:nvSpPr>
          <p:spPr bwMode="auto">
            <a:xfrm>
              <a:off x="6362701" y="769938"/>
              <a:ext cx="685800" cy="712787"/>
            </a:xfrm>
            <a:custGeom>
              <a:avLst/>
              <a:gdLst>
                <a:gd name="T0" fmla="*/ 41 w 82"/>
                <a:gd name="T1" fmla="*/ 83 h 83"/>
                <a:gd name="T2" fmla="*/ 0 w 82"/>
                <a:gd name="T3" fmla="*/ 41 h 83"/>
                <a:gd name="T4" fmla="*/ 41 w 82"/>
                <a:gd name="T5" fmla="*/ 0 h 83"/>
                <a:gd name="T6" fmla="*/ 82 w 82"/>
                <a:gd name="T7" fmla="*/ 41 h 83"/>
                <a:gd name="T8" fmla="*/ 41 w 82"/>
                <a:gd name="T9" fmla="*/ 83 h 83"/>
                <a:gd name="T10" fmla="*/ 41 w 82"/>
                <a:gd name="T11" fmla="*/ 3 h 83"/>
                <a:gd name="T12" fmla="*/ 2 w 82"/>
                <a:gd name="T13" fmla="*/ 41 h 83"/>
                <a:gd name="T14" fmla="*/ 41 w 82"/>
                <a:gd name="T15" fmla="*/ 80 h 83"/>
                <a:gd name="T16" fmla="*/ 80 w 82"/>
                <a:gd name="T17" fmla="*/ 41 h 83"/>
                <a:gd name="T18" fmla="*/ 41 w 82"/>
                <a:gd name="T19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3">
                  <a:moveTo>
                    <a:pt x="41" y="83"/>
                  </a:moveTo>
                  <a:cubicBezTo>
                    <a:pt x="18" y="83"/>
                    <a:pt x="0" y="64"/>
                    <a:pt x="0" y="41"/>
                  </a:cubicBezTo>
                  <a:cubicBezTo>
                    <a:pt x="0" y="19"/>
                    <a:pt x="18" y="0"/>
                    <a:pt x="41" y="0"/>
                  </a:cubicBezTo>
                  <a:cubicBezTo>
                    <a:pt x="64" y="0"/>
                    <a:pt x="82" y="19"/>
                    <a:pt x="82" y="41"/>
                  </a:cubicBezTo>
                  <a:cubicBezTo>
                    <a:pt x="82" y="64"/>
                    <a:pt x="64" y="83"/>
                    <a:pt x="41" y="83"/>
                  </a:cubicBezTo>
                  <a:close/>
                  <a:moveTo>
                    <a:pt x="41" y="3"/>
                  </a:moveTo>
                  <a:cubicBezTo>
                    <a:pt x="20" y="3"/>
                    <a:pt x="2" y="20"/>
                    <a:pt x="2" y="41"/>
                  </a:cubicBezTo>
                  <a:cubicBezTo>
                    <a:pt x="2" y="63"/>
                    <a:pt x="20" y="80"/>
                    <a:pt x="41" y="80"/>
                  </a:cubicBezTo>
                  <a:cubicBezTo>
                    <a:pt x="62" y="80"/>
                    <a:pt x="80" y="63"/>
                    <a:pt x="80" y="41"/>
                  </a:cubicBezTo>
                  <a:cubicBezTo>
                    <a:pt x="80" y="20"/>
                    <a:pt x="62" y="3"/>
                    <a:pt x="41" y="3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0" name="Freeform 84"/>
            <p:cNvSpPr>
              <a:spLocks/>
            </p:cNvSpPr>
            <p:nvPr/>
          </p:nvSpPr>
          <p:spPr bwMode="auto">
            <a:xfrm>
              <a:off x="6488113" y="1019175"/>
              <a:ext cx="58738" cy="103187"/>
            </a:xfrm>
            <a:custGeom>
              <a:avLst/>
              <a:gdLst>
                <a:gd name="T0" fmla="*/ 0 w 37"/>
                <a:gd name="T1" fmla="*/ 59 h 65"/>
                <a:gd name="T2" fmla="*/ 26 w 37"/>
                <a:gd name="T3" fmla="*/ 65 h 65"/>
                <a:gd name="T4" fmla="*/ 37 w 37"/>
                <a:gd name="T5" fmla="*/ 0 h 65"/>
                <a:gd name="T6" fmla="*/ 10 w 37"/>
                <a:gd name="T7" fmla="*/ 0 h 65"/>
                <a:gd name="T8" fmla="*/ 0 w 37"/>
                <a:gd name="T9" fmla="*/ 5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5">
                  <a:moveTo>
                    <a:pt x="0" y="59"/>
                  </a:moveTo>
                  <a:lnTo>
                    <a:pt x="26" y="65"/>
                  </a:lnTo>
                  <a:lnTo>
                    <a:pt x="37" y="0"/>
                  </a:lnTo>
                  <a:lnTo>
                    <a:pt x="10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1" name="Freeform 85"/>
            <p:cNvSpPr>
              <a:spLocks/>
            </p:cNvSpPr>
            <p:nvPr/>
          </p:nvSpPr>
          <p:spPr bwMode="auto">
            <a:xfrm>
              <a:off x="6546851" y="898525"/>
              <a:ext cx="107950" cy="446087"/>
            </a:xfrm>
            <a:custGeom>
              <a:avLst/>
              <a:gdLst>
                <a:gd name="T0" fmla="*/ 47 w 68"/>
                <a:gd name="T1" fmla="*/ 108 h 281"/>
                <a:gd name="T2" fmla="*/ 68 w 68"/>
                <a:gd name="T3" fmla="*/ 92 h 281"/>
                <a:gd name="T4" fmla="*/ 26 w 68"/>
                <a:gd name="T5" fmla="*/ 38 h 281"/>
                <a:gd name="T6" fmla="*/ 26 w 68"/>
                <a:gd name="T7" fmla="*/ 0 h 281"/>
                <a:gd name="T8" fmla="*/ 0 w 68"/>
                <a:gd name="T9" fmla="*/ 0 h 281"/>
                <a:gd name="T10" fmla="*/ 0 w 68"/>
                <a:gd name="T11" fmla="*/ 281 h 281"/>
                <a:gd name="T12" fmla="*/ 26 w 68"/>
                <a:gd name="T13" fmla="*/ 281 h 281"/>
                <a:gd name="T14" fmla="*/ 26 w 68"/>
                <a:gd name="T15" fmla="*/ 81 h 281"/>
                <a:gd name="T16" fmla="*/ 47 w 68"/>
                <a:gd name="T17" fmla="*/ 108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281">
                  <a:moveTo>
                    <a:pt x="47" y="108"/>
                  </a:moveTo>
                  <a:lnTo>
                    <a:pt x="68" y="92"/>
                  </a:lnTo>
                  <a:lnTo>
                    <a:pt x="26" y="38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281"/>
                  </a:lnTo>
                  <a:lnTo>
                    <a:pt x="26" y="281"/>
                  </a:lnTo>
                  <a:lnTo>
                    <a:pt x="26" y="81"/>
                  </a:lnTo>
                  <a:lnTo>
                    <a:pt x="47" y="108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2" name="Freeform 86"/>
            <p:cNvSpPr>
              <a:spLocks noEditPoints="1"/>
            </p:cNvSpPr>
            <p:nvPr/>
          </p:nvSpPr>
          <p:spPr bwMode="auto">
            <a:xfrm>
              <a:off x="6613526" y="898525"/>
              <a:ext cx="317500" cy="455612"/>
            </a:xfrm>
            <a:custGeom>
              <a:avLst/>
              <a:gdLst>
                <a:gd name="T0" fmla="*/ 38 w 38"/>
                <a:gd name="T1" fmla="*/ 50 h 53"/>
                <a:gd name="T2" fmla="*/ 19 w 38"/>
                <a:gd name="T3" fmla="*/ 33 h 53"/>
                <a:gd name="T4" fmla="*/ 19 w 38"/>
                <a:gd name="T5" fmla="*/ 31 h 53"/>
                <a:gd name="T6" fmla="*/ 37 w 38"/>
                <a:gd name="T7" fmla="*/ 31 h 53"/>
                <a:gd name="T8" fmla="*/ 37 w 38"/>
                <a:gd name="T9" fmla="*/ 26 h 53"/>
                <a:gd name="T10" fmla="*/ 34 w 38"/>
                <a:gd name="T11" fmla="*/ 26 h 53"/>
                <a:gd name="T12" fmla="*/ 34 w 38"/>
                <a:gd name="T13" fmla="*/ 10 h 53"/>
                <a:gd name="T14" fmla="*/ 31 w 38"/>
                <a:gd name="T15" fmla="*/ 7 h 53"/>
                <a:gd name="T16" fmla="*/ 19 w 38"/>
                <a:gd name="T17" fmla="*/ 7 h 53"/>
                <a:gd name="T18" fmla="*/ 19 w 38"/>
                <a:gd name="T19" fmla="*/ 0 h 53"/>
                <a:gd name="T20" fmla="*/ 14 w 38"/>
                <a:gd name="T21" fmla="*/ 0 h 53"/>
                <a:gd name="T22" fmla="*/ 14 w 38"/>
                <a:gd name="T23" fmla="*/ 7 h 53"/>
                <a:gd name="T24" fmla="*/ 5 w 38"/>
                <a:gd name="T25" fmla="*/ 7 h 53"/>
                <a:gd name="T26" fmla="*/ 5 w 38"/>
                <a:gd name="T27" fmla="*/ 12 h 53"/>
                <a:gd name="T28" fmla="*/ 14 w 38"/>
                <a:gd name="T29" fmla="*/ 12 h 53"/>
                <a:gd name="T30" fmla="*/ 14 w 38"/>
                <a:gd name="T31" fmla="*/ 26 h 53"/>
                <a:gd name="T32" fmla="*/ 2 w 38"/>
                <a:gd name="T33" fmla="*/ 26 h 53"/>
                <a:gd name="T34" fmla="*/ 2 w 38"/>
                <a:gd name="T35" fmla="*/ 31 h 53"/>
                <a:gd name="T36" fmla="*/ 14 w 38"/>
                <a:gd name="T37" fmla="*/ 31 h 53"/>
                <a:gd name="T38" fmla="*/ 14 w 38"/>
                <a:gd name="T39" fmla="*/ 33 h 53"/>
                <a:gd name="T40" fmla="*/ 0 w 38"/>
                <a:gd name="T41" fmla="*/ 50 h 53"/>
                <a:gd name="T42" fmla="*/ 4 w 38"/>
                <a:gd name="T43" fmla="*/ 53 h 53"/>
                <a:gd name="T44" fmla="*/ 17 w 38"/>
                <a:gd name="T45" fmla="*/ 38 h 53"/>
                <a:gd name="T46" fmla="*/ 34 w 38"/>
                <a:gd name="T47" fmla="*/ 53 h 53"/>
                <a:gd name="T48" fmla="*/ 38 w 38"/>
                <a:gd name="T49" fmla="*/ 50 h 53"/>
                <a:gd name="T50" fmla="*/ 19 w 38"/>
                <a:gd name="T51" fmla="*/ 12 h 53"/>
                <a:gd name="T52" fmla="*/ 29 w 38"/>
                <a:gd name="T53" fmla="*/ 12 h 53"/>
                <a:gd name="T54" fmla="*/ 29 w 38"/>
                <a:gd name="T55" fmla="*/ 26 h 53"/>
                <a:gd name="T56" fmla="*/ 19 w 38"/>
                <a:gd name="T57" fmla="*/ 26 h 53"/>
                <a:gd name="T58" fmla="*/ 19 w 38"/>
                <a:gd name="T59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3">
                  <a:moveTo>
                    <a:pt x="38" y="50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8"/>
                    <a:pt x="33" y="7"/>
                    <a:pt x="31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34" y="53"/>
                    <a:pt x="34" y="53"/>
                    <a:pt x="34" y="53"/>
                  </a:cubicBezTo>
                  <a:lnTo>
                    <a:pt x="38" y="50"/>
                  </a:lnTo>
                  <a:close/>
                  <a:moveTo>
                    <a:pt x="1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19" y="26"/>
                    <a:pt x="19" y="26"/>
                    <a:pt x="19" y="26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3" name="Oval 87"/>
            <p:cNvSpPr>
              <a:spLocks noChangeArrowheads="1"/>
            </p:cNvSpPr>
            <p:nvPr/>
          </p:nvSpPr>
          <p:spPr bwMode="auto">
            <a:xfrm>
              <a:off x="7165976" y="709613"/>
              <a:ext cx="803275" cy="833437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4" name="Freeform 88"/>
            <p:cNvSpPr>
              <a:spLocks noEditPoints="1"/>
            </p:cNvSpPr>
            <p:nvPr/>
          </p:nvSpPr>
          <p:spPr bwMode="auto">
            <a:xfrm>
              <a:off x="7224713" y="769938"/>
              <a:ext cx="685800" cy="712787"/>
            </a:xfrm>
            <a:custGeom>
              <a:avLst/>
              <a:gdLst>
                <a:gd name="T0" fmla="*/ 41 w 82"/>
                <a:gd name="T1" fmla="*/ 83 h 83"/>
                <a:gd name="T2" fmla="*/ 0 w 82"/>
                <a:gd name="T3" fmla="*/ 41 h 83"/>
                <a:gd name="T4" fmla="*/ 41 w 82"/>
                <a:gd name="T5" fmla="*/ 0 h 83"/>
                <a:gd name="T6" fmla="*/ 82 w 82"/>
                <a:gd name="T7" fmla="*/ 41 h 83"/>
                <a:gd name="T8" fmla="*/ 41 w 82"/>
                <a:gd name="T9" fmla="*/ 83 h 83"/>
                <a:gd name="T10" fmla="*/ 41 w 82"/>
                <a:gd name="T11" fmla="*/ 3 h 83"/>
                <a:gd name="T12" fmla="*/ 3 w 82"/>
                <a:gd name="T13" fmla="*/ 41 h 83"/>
                <a:gd name="T14" fmla="*/ 41 w 82"/>
                <a:gd name="T15" fmla="*/ 80 h 83"/>
                <a:gd name="T16" fmla="*/ 80 w 82"/>
                <a:gd name="T17" fmla="*/ 41 h 83"/>
                <a:gd name="T18" fmla="*/ 41 w 82"/>
                <a:gd name="T19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3">
                  <a:moveTo>
                    <a:pt x="41" y="83"/>
                  </a:moveTo>
                  <a:cubicBezTo>
                    <a:pt x="19" y="83"/>
                    <a:pt x="0" y="64"/>
                    <a:pt x="0" y="41"/>
                  </a:cubicBezTo>
                  <a:cubicBezTo>
                    <a:pt x="0" y="19"/>
                    <a:pt x="19" y="0"/>
                    <a:pt x="41" y="0"/>
                  </a:cubicBezTo>
                  <a:cubicBezTo>
                    <a:pt x="64" y="0"/>
                    <a:pt x="82" y="19"/>
                    <a:pt x="82" y="41"/>
                  </a:cubicBezTo>
                  <a:cubicBezTo>
                    <a:pt x="82" y="64"/>
                    <a:pt x="64" y="83"/>
                    <a:pt x="41" y="83"/>
                  </a:cubicBezTo>
                  <a:close/>
                  <a:moveTo>
                    <a:pt x="41" y="3"/>
                  </a:moveTo>
                  <a:cubicBezTo>
                    <a:pt x="20" y="3"/>
                    <a:pt x="3" y="20"/>
                    <a:pt x="3" y="41"/>
                  </a:cubicBezTo>
                  <a:cubicBezTo>
                    <a:pt x="3" y="63"/>
                    <a:pt x="20" y="80"/>
                    <a:pt x="41" y="80"/>
                  </a:cubicBezTo>
                  <a:cubicBezTo>
                    <a:pt x="63" y="80"/>
                    <a:pt x="80" y="63"/>
                    <a:pt x="80" y="41"/>
                  </a:cubicBezTo>
                  <a:cubicBezTo>
                    <a:pt x="80" y="20"/>
                    <a:pt x="63" y="3"/>
                    <a:pt x="41" y="3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5" name="Freeform 89"/>
            <p:cNvSpPr>
              <a:spLocks/>
            </p:cNvSpPr>
            <p:nvPr/>
          </p:nvSpPr>
          <p:spPr bwMode="auto">
            <a:xfrm>
              <a:off x="7383463" y="915988"/>
              <a:ext cx="385763" cy="420687"/>
            </a:xfrm>
            <a:custGeom>
              <a:avLst/>
              <a:gdLst>
                <a:gd name="T0" fmla="*/ 46 w 46"/>
                <a:gd name="T1" fmla="*/ 25 h 49"/>
                <a:gd name="T2" fmla="*/ 46 w 46"/>
                <a:gd name="T3" fmla="*/ 20 h 49"/>
                <a:gd name="T4" fmla="*/ 25 w 46"/>
                <a:gd name="T5" fmla="*/ 20 h 49"/>
                <a:gd name="T6" fmla="*/ 25 w 46"/>
                <a:gd name="T7" fmla="*/ 9 h 49"/>
                <a:gd name="T8" fmla="*/ 20 w 46"/>
                <a:gd name="T9" fmla="*/ 9 h 49"/>
                <a:gd name="T10" fmla="*/ 20 w 46"/>
                <a:gd name="T11" fmla="*/ 20 h 49"/>
                <a:gd name="T12" fmla="*/ 5 w 46"/>
                <a:gd name="T13" fmla="*/ 20 h 49"/>
                <a:gd name="T14" fmla="*/ 5 w 46"/>
                <a:gd name="T15" fmla="*/ 5 h 49"/>
                <a:gd name="T16" fmla="*/ 43 w 46"/>
                <a:gd name="T17" fmla="*/ 5 h 49"/>
                <a:gd name="T18" fmla="*/ 43 w 46"/>
                <a:gd name="T19" fmla="*/ 0 h 49"/>
                <a:gd name="T20" fmla="*/ 3 w 46"/>
                <a:gd name="T21" fmla="*/ 0 h 49"/>
                <a:gd name="T22" fmla="*/ 0 w 46"/>
                <a:gd name="T23" fmla="*/ 2 h 49"/>
                <a:gd name="T24" fmla="*/ 0 w 46"/>
                <a:gd name="T25" fmla="*/ 23 h 49"/>
                <a:gd name="T26" fmla="*/ 3 w 46"/>
                <a:gd name="T27" fmla="*/ 25 h 49"/>
                <a:gd name="T28" fmla="*/ 20 w 46"/>
                <a:gd name="T29" fmla="*/ 25 h 49"/>
                <a:gd name="T30" fmla="*/ 20 w 46"/>
                <a:gd name="T31" fmla="*/ 44 h 49"/>
                <a:gd name="T32" fmla="*/ 11 w 46"/>
                <a:gd name="T33" fmla="*/ 44 h 49"/>
                <a:gd name="T34" fmla="*/ 11 w 46"/>
                <a:gd name="T35" fmla="*/ 49 h 49"/>
                <a:gd name="T36" fmla="*/ 22 w 46"/>
                <a:gd name="T37" fmla="*/ 49 h 49"/>
                <a:gd name="T38" fmla="*/ 25 w 46"/>
                <a:gd name="T39" fmla="*/ 47 h 49"/>
                <a:gd name="T40" fmla="*/ 25 w 46"/>
                <a:gd name="T41" fmla="*/ 25 h 49"/>
                <a:gd name="T42" fmla="*/ 46 w 46"/>
                <a:gd name="T4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49">
                  <a:moveTo>
                    <a:pt x="46" y="25"/>
                  </a:moveTo>
                  <a:cubicBezTo>
                    <a:pt x="46" y="20"/>
                    <a:pt x="46" y="20"/>
                    <a:pt x="46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5"/>
                    <a:pt x="3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49"/>
                    <a:pt x="25" y="48"/>
                    <a:pt x="25" y="47"/>
                  </a:cubicBezTo>
                  <a:cubicBezTo>
                    <a:pt x="25" y="25"/>
                    <a:pt x="25" y="25"/>
                    <a:pt x="25" y="25"/>
                  </a:cubicBezTo>
                  <a:lnTo>
                    <a:pt x="46" y="25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6" name="Freeform 90"/>
            <p:cNvSpPr>
              <a:spLocks/>
            </p:cNvSpPr>
            <p:nvPr/>
          </p:nvSpPr>
          <p:spPr bwMode="auto">
            <a:xfrm>
              <a:off x="7332663" y="1155700"/>
              <a:ext cx="160338" cy="155575"/>
            </a:xfrm>
            <a:custGeom>
              <a:avLst/>
              <a:gdLst>
                <a:gd name="T0" fmla="*/ 80 w 101"/>
                <a:gd name="T1" fmla="*/ 0 h 98"/>
                <a:gd name="T2" fmla="*/ 0 w 101"/>
                <a:gd name="T3" fmla="*/ 81 h 98"/>
                <a:gd name="T4" fmla="*/ 16 w 101"/>
                <a:gd name="T5" fmla="*/ 98 h 98"/>
                <a:gd name="T6" fmla="*/ 101 w 101"/>
                <a:gd name="T7" fmla="*/ 17 h 98"/>
                <a:gd name="T8" fmla="*/ 80 w 101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98">
                  <a:moveTo>
                    <a:pt x="80" y="0"/>
                  </a:moveTo>
                  <a:lnTo>
                    <a:pt x="0" y="81"/>
                  </a:lnTo>
                  <a:lnTo>
                    <a:pt x="16" y="98"/>
                  </a:lnTo>
                  <a:lnTo>
                    <a:pt x="101" y="17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7" name="Freeform 91"/>
            <p:cNvSpPr>
              <a:spLocks/>
            </p:cNvSpPr>
            <p:nvPr/>
          </p:nvSpPr>
          <p:spPr bwMode="auto">
            <a:xfrm>
              <a:off x="7651751" y="1155700"/>
              <a:ext cx="158750" cy="155575"/>
            </a:xfrm>
            <a:custGeom>
              <a:avLst/>
              <a:gdLst>
                <a:gd name="T0" fmla="*/ 16 w 100"/>
                <a:gd name="T1" fmla="*/ 0 h 98"/>
                <a:gd name="T2" fmla="*/ 0 w 100"/>
                <a:gd name="T3" fmla="*/ 17 h 98"/>
                <a:gd name="T4" fmla="*/ 79 w 100"/>
                <a:gd name="T5" fmla="*/ 98 h 98"/>
                <a:gd name="T6" fmla="*/ 100 w 100"/>
                <a:gd name="T7" fmla="*/ 81 h 98"/>
                <a:gd name="T8" fmla="*/ 16 w 100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98">
                  <a:moveTo>
                    <a:pt x="16" y="0"/>
                  </a:moveTo>
                  <a:lnTo>
                    <a:pt x="0" y="17"/>
                  </a:lnTo>
                  <a:lnTo>
                    <a:pt x="79" y="98"/>
                  </a:lnTo>
                  <a:lnTo>
                    <a:pt x="100" y="8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95" name="组合 794"/>
          <p:cNvGrpSpPr/>
          <p:nvPr/>
        </p:nvGrpSpPr>
        <p:grpSpPr>
          <a:xfrm>
            <a:off x="4495757" y="456207"/>
            <a:ext cx="2562224" cy="1765300"/>
            <a:chOff x="4659313" y="900113"/>
            <a:chExt cx="2562224" cy="1765300"/>
          </a:xfrm>
        </p:grpSpPr>
        <p:sp>
          <p:nvSpPr>
            <p:cNvPr id="798" name="Freeform 539"/>
            <p:cNvSpPr>
              <a:spLocks/>
            </p:cNvSpPr>
            <p:nvPr/>
          </p:nvSpPr>
          <p:spPr bwMode="auto">
            <a:xfrm>
              <a:off x="5370513" y="900113"/>
              <a:ext cx="1762125" cy="1765300"/>
            </a:xfrm>
            <a:custGeom>
              <a:avLst/>
              <a:gdLst>
                <a:gd name="T0" fmla="*/ 401 w 401"/>
                <a:gd name="T1" fmla="*/ 201 h 401"/>
                <a:gd name="T2" fmla="*/ 200 w 401"/>
                <a:gd name="T3" fmla="*/ 400 h 401"/>
                <a:gd name="T4" fmla="*/ 0 w 401"/>
                <a:gd name="T5" fmla="*/ 200 h 401"/>
                <a:gd name="T6" fmla="*/ 201 w 401"/>
                <a:gd name="T7" fmla="*/ 0 h 401"/>
                <a:gd name="T8" fmla="*/ 401 w 401"/>
                <a:gd name="T9" fmla="*/ 201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1" h="401">
                  <a:moveTo>
                    <a:pt x="401" y="201"/>
                  </a:moveTo>
                  <a:cubicBezTo>
                    <a:pt x="400" y="311"/>
                    <a:pt x="311" y="401"/>
                    <a:pt x="200" y="400"/>
                  </a:cubicBezTo>
                  <a:cubicBezTo>
                    <a:pt x="89" y="400"/>
                    <a:pt x="0" y="310"/>
                    <a:pt x="0" y="200"/>
                  </a:cubicBezTo>
                  <a:cubicBezTo>
                    <a:pt x="0" y="89"/>
                    <a:pt x="90" y="0"/>
                    <a:pt x="201" y="0"/>
                  </a:cubicBezTo>
                  <a:cubicBezTo>
                    <a:pt x="311" y="0"/>
                    <a:pt x="401" y="90"/>
                    <a:pt x="401" y="201"/>
                  </a:cubicBezTo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9" name="Freeform 540"/>
            <p:cNvSpPr>
              <a:spLocks/>
            </p:cNvSpPr>
            <p:nvPr/>
          </p:nvSpPr>
          <p:spPr bwMode="auto">
            <a:xfrm>
              <a:off x="5370513" y="900113"/>
              <a:ext cx="1762125" cy="1760538"/>
            </a:xfrm>
            <a:custGeom>
              <a:avLst/>
              <a:gdLst>
                <a:gd name="T0" fmla="*/ 200 w 401"/>
                <a:gd name="T1" fmla="*/ 0 h 400"/>
                <a:gd name="T2" fmla="*/ 0 w 401"/>
                <a:gd name="T3" fmla="*/ 200 h 400"/>
                <a:gd name="T4" fmla="*/ 0 w 401"/>
                <a:gd name="T5" fmla="*/ 200 h 400"/>
                <a:gd name="T6" fmla="*/ 200 w 401"/>
                <a:gd name="T7" fmla="*/ 400 h 400"/>
                <a:gd name="T8" fmla="*/ 200 w 401"/>
                <a:gd name="T9" fmla="*/ 400 h 400"/>
                <a:gd name="T10" fmla="*/ 401 w 401"/>
                <a:gd name="T11" fmla="*/ 201 h 400"/>
                <a:gd name="T12" fmla="*/ 401 w 401"/>
                <a:gd name="T13" fmla="*/ 200 h 400"/>
                <a:gd name="T14" fmla="*/ 201 w 401"/>
                <a:gd name="T15" fmla="*/ 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90" y="0"/>
                    <a:pt x="0" y="89"/>
                    <a:pt x="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311"/>
                    <a:pt x="90" y="400"/>
                    <a:pt x="200" y="400"/>
                  </a:cubicBezTo>
                  <a:cubicBezTo>
                    <a:pt x="200" y="400"/>
                    <a:pt x="200" y="400"/>
                    <a:pt x="200" y="400"/>
                  </a:cubicBezTo>
                  <a:cubicBezTo>
                    <a:pt x="311" y="400"/>
                    <a:pt x="400" y="311"/>
                    <a:pt x="401" y="201"/>
                  </a:cubicBezTo>
                  <a:cubicBezTo>
                    <a:pt x="401" y="200"/>
                    <a:pt x="401" y="200"/>
                    <a:pt x="401" y="200"/>
                  </a:cubicBezTo>
                  <a:cubicBezTo>
                    <a:pt x="401" y="90"/>
                    <a:pt x="311" y="0"/>
                    <a:pt x="201" y="0"/>
                  </a:cubicBezTo>
                  <a:cubicBezTo>
                    <a:pt x="201" y="0"/>
                    <a:pt x="201" y="0"/>
                    <a:pt x="200" y="0"/>
                  </a:cubicBezTo>
                </a:path>
              </a:pathLst>
            </a:custGeom>
            <a:solidFill>
              <a:srgbClr val="FAA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0" name="Freeform 541"/>
            <p:cNvSpPr>
              <a:spLocks/>
            </p:cNvSpPr>
            <p:nvPr/>
          </p:nvSpPr>
          <p:spPr bwMode="auto">
            <a:xfrm>
              <a:off x="5419725" y="947738"/>
              <a:ext cx="1665287" cy="1670050"/>
            </a:xfrm>
            <a:custGeom>
              <a:avLst/>
              <a:gdLst>
                <a:gd name="T0" fmla="*/ 379 w 379"/>
                <a:gd name="T1" fmla="*/ 190 h 379"/>
                <a:gd name="T2" fmla="*/ 189 w 379"/>
                <a:gd name="T3" fmla="*/ 379 h 379"/>
                <a:gd name="T4" fmla="*/ 0 w 379"/>
                <a:gd name="T5" fmla="*/ 189 h 379"/>
                <a:gd name="T6" fmla="*/ 190 w 379"/>
                <a:gd name="T7" fmla="*/ 0 h 379"/>
                <a:gd name="T8" fmla="*/ 379 w 379"/>
                <a:gd name="T9" fmla="*/ 19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9" h="379">
                  <a:moveTo>
                    <a:pt x="379" y="190"/>
                  </a:moveTo>
                  <a:cubicBezTo>
                    <a:pt x="379" y="294"/>
                    <a:pt x="294" y="379"/>
                    <a:pt x="189" y="379"/>
                  </a:cubicBezTo>
                  <a:cubicBezTo>
                    <a:pt x="84" y="378"/>
                    <a:pt x="0" y="293"/>
                    <a:pt x="0" y="189"/>
                  </a:cubicBezTo>
                  <a:cubicBezTo>
                    <a:pt x="0" y="84"/>
                    <a:pt x="85" y="0"/>
                    <a:pt x="190" y="0"/>
                  </a:cubicBezTo>
                  <a:cubicBezTo>
                    <a:pt x="294" y="0"/>
                    <a:pt x="379" y="85"/>
                    <a:pt x="379" y="190"/>
                  </a:cubicBezTo>
                  <a:close/>
                </a:path>
              </a:pathLst>
            </a:custGeom>
            <a:solidFill>
              <a:srgbClr val="66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1" name="Freeform 542"/>
            <p:cNvSpPr>
              <a:spLocks/>
            </p:cNvSpPr>
            <p:nvPr/>
          </p:nvSpPr>
          <p:spPr bwMode="auto">
            <a:xfrm>
              <a:off x="6518275" y="2181225"/>
              <a:ext cx="193675" cy="193675"/>
            </a:xfrm>
            <a:custGeom>
              <a:avLst/>
              <a:gdLst>
                <a:gd name="T0" fmla="*/ 43 w 44"/>
                <a:gd name="T1" fmla="*/ 27 h 44"/>
                <a:gd name="T2" fmla="*/ 43 w 44"/>
                <a:gd name="T3" fmla="*/ 21 h 44"/>
                <a:gd name="T4" fmla="*/ 36 w 44"/>
                <a:gd name="T5" fmla="*/ 15 h 44"/>
                <a:gd name="T6" fmla="*/ 22 w 44"/>
                <a:gd name="T7" fmla="*/ 6 h 44"/>
                <a:gd name="T8" fmla="*/ 21 w 44"/>
                <a:gd name="T9" fmla="*/ 0 h 44"/>
                <a:gd name="T10" fmla="*/ 18 w 44"/>
                <a:gd name="T11" fmla="*/ 0 h 44"/>
                <a:gd name="T12" fmla="*/ 10 w 44"/>
                <a:gd name="T13" fmla="*/ 2 h 44"/>
                <a:gd name="T14" fmla="*/ 0 w 44"/>
                <a:gd name="T15" fmla="*/ 21 h 44"/>
                <a:gd name="T16" fmla="*/ 10 w 44"/>
                <a:gd name="T17" fmla="*/ 37 h 44"/>
                <a:gd name="T18" fmla="*/ 12 w 44"/>
                <a:gd name="T19" fmla="*/ 38 h 44"/>
                <a:gd name="T20" fmla="*/ 26 w 44"/>
                <a:gd name="T21" fmla="*/ 44 h 44"/>
                <a:gd name="T22" fmla="*/ 39 w 44"/>
                <a:gd name="T23" fmla="*/ 39 h 44"/>
                <a:gd name="T24" fmla="*/ 44 w 44"/>
                <a:gd name="T25" fmla="*/ 31 h 44"/>
                <a:gd name="T26" fmla="*/ 43 w 44"/>
                <a:gd name="T27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4">
                  <a:moveTo>
                    <a:pt x="43" y="27"/>
                  </a:moveTo>
                  <a:cubicBezTo>
                    <a:pt x="44" y="26"/>
                    <a:pt x="44" y="24"/>
                    <a:pt x="43" y="21"/>
                  </a:cubicBezTo>
                  <a:cubicBezTo>
                    <a:pt x="42" y="18"/>
                    <a:pt x="39" y="16"/>
                    <a:pt x="36" y="15"/>
                  </a:cubicBezTo>
                  <a:cubicBezTo>
                    <a:pt x="31" y="13"/>
                    <a:pt x="24" y="13"/>
                    <a:pt x="22" y="6"/>
                  </a:cubicBezTo>
                  <a:cubicBezTo>
                    <a:pt x="22" y="6"/>
                    <a:pt x="21" y="0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7" y="0"/>
                    <a:pt x="15" y="0"/>
                    <a:pt x="10" y="2"/>
                  </a:cubicBezTo>
                  <a:cubicBezTo>
                    <a:pt x="4" y="5"/>
                    <a:pt x="0" y="14"/>
                    <a:pt x="0" y="21"/>
                  </a:cubicBezTo>
                  <a:cubicBezTo>
                    <a:pt x="0" y="28"/>
                    <a:pt x="4" y="34"/>
                    <a:pt x="10" y="37"/>
                  </a:cubicBezTo>
                  <a:cubicBezTo>
                    <a:pt x="10" y="37"/>
                    <a:pt x="11" y="38"/>
                    <a:pt x="12" y="38"/>
                  </a:cubicBezTo>
                  <a:cubicBezTo>
                    <a:pt x="15" y="41"/>
                    <a:pt x="20" y="44"/>
                    <a:pt x="26" y="44"/>
                  </a:cubicBezTo>
                  <a:cubicBezTo>
                    <a:pt x="30" y="44"/>
                    <a:pt x="35" y="42"/>
                    <a:pt x="39" y="39"/>
                  </a:cubicBezTo>
                  <a:cubicBezTo>
                    <a:pt x="42" y="37"/>
                    <a:pt x="43" y="34"/>
                    <a:pt x="44" y="31"/>
                  </a:cubicBezTo>
                  <a:cubicBezTo>
                    <a:pt x="44" y="30"/>
                    <a:pt x="44" y="28"/>
                    <a:pt x="43" y="2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2" name="Freeform 543"/>
            <p:cNvSpPr>
              <a:spLocks/>
            </p:cNvSpPr>
            <p:nvPr/>
          </p:nvSpPr>
          <p:spPr bwMode="auto">
            <a:xfrm>
              <a:off x="4659313" y="1079500"/>
              <a:ext cx="2562224" cy="1422400"/>
            </a:xfrm>
            <a:custGeom>
              <a:avLst/>
              <a:gdLst>
                <a:gd name="T0" fmla="*/ 55 w 583"/>
                <a:gd name="T1" fmla="*/ 317 h 323"/>
                <a:gd name="T2" fmla="*/ 11 w 583"/>
                <a:gd name="T3" fmla="*/ 299 h 323"/>
                <a:gd name="T4" fmla="*/ 5 w 583"/>
                <a:gd name="T5" fmla="*/ 268 h 323"/>
                <a:gd name="T6" fmla="*/ 70 w 583"/>
                <a:gd name="T7" fmla="*/ 238 h 323"/>
                <a:gd name="T8" fmla="*/ 122 w 583"/>
                <a:gd name="T9" fmla="*/ 235 h 323"/>
                <a:gd name="T10" fmla="*/ 171 w 583"/>
                <a:gd name="T11" fmla="*/ 237 h 323"/>
                <a:gd name="T12" fmla="*/ 181 w 583"/>
                <a:gd name="T13" fmla="*/ 238 h 323"/>
                <a:gd name="T14" fmla="*/ 186 w 583"/>
                <a:gd name="T15" fmla="*/ 238 h 323"/>
                <a:gd name="T16" fmla="*/ 223 w 583"/>
                <a:gd name="T17" fmla="*/ 118 h 323"/>
                <a:gd name="T18" fmla="*/ 391 w 583"/>
                <a:gd name="T19" fmla="*/ 59 h 323"/>
                <a:gd name="T20" fmla="*/ 404 w 583"/>
                <a:gd name="T21" fmla="*/ 3 h 323"/>
                <a:gd name="T22" fmla="*/ 434 w 583"/>
                <a:gd name="T23" fmla="*/ 6 h 323"/>
                <a:gd name="T24" fmla="*/ 469 w 583"/>
                <a:gd name="T25" fmla="*/ 13 h 323"/>
                <a:gd name="T26" fmla="*/ 532 w 583"/>
                <a:gd name="T27" fmla="*/ 69 h 323"/>
                <a:gd name="T28" fmla="*/ 573 w 583"/>
                <a:gd name="T29" fmla="*/ 101 h 323"/>
                <a:gd name="T30" fmla="*/ 575 w 583"/>
                <a:gd name="T31" fmla="*/ 101 h 323"/>
                <a:gd name="T32" fmla="*/ 582 w 583"/>
                <a:gd name="T33" fmla="*/ 111 h 323"/>
                <a:gd name="T34" fmla="*/ 578 w 583"/>
                <a:gd name="T35" fmla="*/ 124 h 323"/>
                <a:gd name="T36" fmla="*/ 486 w 583"/>
                <a:gd name="T37" fmla="*/ 160 h 323"/>
                <a:gd name="T38" fmla="*/ 522 w 583"/>
                <a:gd name="T39" fmla="*/ 208 h 323"/>
                <a:gd name="T40" fmla="*/ 509 w 583"/>
                <a:gd name="T41" fmla="*/ 219 h 323"/>
                <a:gd name="T42" fmla="*/ 495 w 583"/>
                <a:gd name="T43" fmla="*/ 212 h 323"/>
                <a:gd name="T44" fmla="*/ 479 w 583"/>
                <a:gd name="T45" fmla="*/ 193 h 323"/>
                <a:gd name="T46" fmla="*/ 450 w 583"/>
                <a:gd name="T47" fmla="*/ 190 h 323"/>
                <a:gd name="T48" fmla="*/ 409 w 583"/>
                <a:gd name="T49" fmla="*/ 212 h 323"/>
                <a:gd name="T50" fmla="*/ 407 w 583"/>
                <a:gd name="T51" fmla="*/ 221 h 323"/>
                <a:gd name="T52" fmla="*/ 374 w 583"/>
                <a:gd name="T53" fmla="*/ 256 h 323"/>
                <a:gd name="T54" fmla="*/ 384 w 583"/>
                <a:gd name="T55" fmla="*/ 259 h 323"/>
                <a:gd name="T56" fmla="*/ 386 w 583"/>
                <a:gd name="T57" fmla="*/ 280 h 323"/>
                <a:gd name="T58" fmla="*/ 378 w 583"/>
                <a:gd name="T59" fmla="*/ 284 h 323"/>
                <a:gd name="T60" fmla="*/ 347 w 583"/>
                <a:gd name="T61" fmla="*/ 295 h 323"/>
                <a:gd name="T62" fmla="*/ 309 w 583"/>
                <a:gd name="T63" fmla="*/ 293 h 323"/>
                <a:gd name="T64" fmla="*/ 263 w 583"/>
                <a:gd name="T65" fmla="*/ 284 h 323"/>
                <a:gd name="T66" fmla="*/ 204 w 583"/>
                <a:gd name="T67" fmla="*/ 260 h 323"/>
                <a:gd name="T68" fmla="*/ 181 w 583"/>
                <a:gd name="T69" fmla="*/ 260 h 323"/>
                <a:gd name="T70" fmla="*/ 169 w 583"/>
                <a:gd name="T71" fmla="*/ 259 h 323"/>
                <a:gd name="T72" fmla="*/ 115 w 583"/>
                <a:gd name="T73" fmla="*/ 255 h 323"/>
                <a:gd name="T74" fmla="*/ 73 w 583"/>
                <a:gd name="T75" fmla="*/ 257 h 323"/>
                <a:gd name="T76" fmla="*/ 20 w 583"/>
                <a:gd name="T77" fmla="*/ 278 h 323"/>
                <a:gd name="T78" fmla="*/ 22 w 583"/>
                <a:gd name="T79" fmla="*/ 286 h 323"/>
                <a:gd name="T80" fmla="*/ 58 w 583"/>
                <a:gd name="T81" fmla="*/ 301 h 323"/>
                <a:gd name="T82" fmla="*/ 106 w 583"/>
                <a:gd name="T83" fmla="*/ 311 h 323"/>
                <a:gd name="T84" fmla="*/ 100 w 583"/>
                <a:gd name="T85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83" h="323">
                  <a:moveTo>
                    <a:pt x="99" y="323"/>
                  </a:moveTo>
                  <a:cubicBezTo>
                    <a:pt x="82" y="321"/>
                    <a:pt x="68" y="319"/>
                    <a:pt x="55" y="317"/>
                  </a:cubicBezTo>
                  <a:cubicBezTo>
                    <a:pt x="46" y="315"/>
                    <a:pt x="39" y="313"/>
                    <a:pt x="33" y="310"/>
                  </a:cubicBezTo>
                  <a:cubicBezTo>
                    <a:pt x="25" y="308"/>
                    <a:pt x="18" y="304"/>
                    <a:pt x="11" y="299"/>
                  </a:cubicBezTo>
                  <a:cubicBezTo>
                    <a:pt x="6" y="295"/>
                    <a:pt x="3" y="290"/>
                    <a:pt x="2" y="285"/>
                  </a:cubicBezTo>
                  <a:cubicBezTo>
                    <a:pt x="0" y="280"/>
                    <a:pt x="1" y="273"/>
                    <a:pt x="5" y="268"/>
                  </a:cubicBezTo>
                  <a:cubicBezTo>
                    <a:pt x="10" y="260"/>
                    <a:pt x="18" y="255"/>
                    <a:pt x="25" y="251"/>
                  </a:cubicBezTo>
                  <a:cubicBezTo>
                    <a:pt x="38" y="245"/>
                    <a:pt x="52" y="241"/>
                    <a:pt x="70" y="238"/>
                  </a:cubicBezTo>
                  <a:cubicBezTo>
                    <a:pt x="84" y="236"/>
                    <a:pt x="98" y="235"/>
                    <a:pt x="115" y="235"/>
                  </a:cubicBezTo>
                  <a:cubicBezTo>
                    <a:pt x="117" y="235"/>
                    <a:pt x="119" y="235"/>
                    <a:pt x="122" y="235"/>
                  </a:cubicBezTo>
                  <a:cubicBezTo>
                    <a:pt x="134" y="235"/>
                    <a:pt x="146" y="235"/>
                    <a:pt x="160" y="236"/>
                  </a:cubicBezTo>
                  <a:cubicBezTo>
                    <a:pt x="171" y="237"/>
                    <a:pt x="171" y="237"/>
                    <a:pt x="171" y="237"/>
                  </a:cubicBezTo>
                  <a:cubicBezTo>
                    <a:pt x="172" y="237"/>
                    <a:pt x="173" y="237"/>
                    <a:pt x="174" y="237"/>
                  </a:cubicBezTo>
                  <a:cubicBezTo>
                    <a:pt x="177" y="237"/>
                    <a:pt x="179" y="238"/>
                    <a:pt x="181" y="238"/>
                  </a:cubicBezTo>
                  <a:cubicBezTo>
                    <a:pt x="182" y="238"/>
                    <a:pt x="182" y="238"/>
                    <a:pt x="182" y="238"/>
                  </a:cubicBezTo>
                  <a:cubicBezTo>
                    <a:pt x="183" y="238"/>
                    <a:pt x="184" y="238"/>
                    <a:pt x="186" y="238"/>
                  </a:cubicBezTo>
                  <a:cubicBezTo>
                    <a:pt x="190" y="238"/>
                    <a:pt x="194" y="237"/>
                    <a:pt x="199" y="237"/>
                  </a:cubicBezTo>
                  <a:cubicBezTo>
                    <a:pt x="184" y="203"/>
                    <a:pt x="192" y="159"/>
                    <a:pt x="223" y="118"/>
                  </a:cubicBezTo>
                  <a:cubicBezTo>
                    <a:pt x="258" y="71"/>
                    <a:pt x="309" y="67"/>
                    <a:pt x="354" y="63"/>
                  </a:cubicBezTo>
                  <a:cubicBezTo>
                    <a:pt x="367" y="62"/>
                    <a:pt x="380" y="61"/>
                    <a:pt x="391" y="59"/>
                  </a:cubicBezTo>
                  <a:cubicBezTo>
                    <a:pt x="385" y="51"/>
                    <a:pt x="382" y="41"/>
                    <a:pt x="383" y="31"/>
                  </a:cubicBezTo>
                  <a:cubicBezTo>
                    <a:pt x="384" y="18"/>
                    <a:pt x="392" y="8"/>
                    <a:pt x="404" y="3"/>
                  </a:cubicBezTo>
                  <a:cubicBezTo>
                    <a:pt x="408" y="1"/>
                    <a:pt x="412" y="0"/>
                    <a:pt x="417" y="0"/>
                  </a:cubicBezTo>
                  <a:cubicBezTo>
                    <a:pt x="423" y="0"/>
                    <a:pt x="429" y="2"/>
                    <a:pt x="434" y="6"/>
                  </a:cubicBezTo>
                  <a:cubicBezTo>
                    <a:pt x="439" y="4"/>
                    <a:pt x="444" y="3"/>
                    <a:pt x="448" y="3"/>
                  </a:cubicBezTo>
                  <a:cubicBezTo>
                    <a:pt x="457" y="3"/>
                    <a:pt x="464" y="6"/>
                    <a:pt x="469" y="13"/>
                  </a:cubicBezTo>
                  <a:cubicBezTo>
                    <a:pt x="474" y="20"/>
                    <a:pt x="475" y="28"/>
                    <a:pt x="473" y="35"/>
                  </a:cubicBezTo>
                  <a:cubicBezTo>
                    <a:pt x="498" y="39"/>
                    <a:pt x="521" y="55"/>
                    <a:pt x="532" y="69"/>
                  </a:cubicBezTo>
                  <a:cubicBezTo>
                    <a:pt x="548" y="89"/>
                    <a:pt x="566" y="98"/>
                    <a:pt x="569" y="99"/>
                  </a:cubicBezTo>
                  <a:cubicBezTo>
                    <a:pt x="570" y="99"/>
                    <a:pt x="572" y="100"/>
                    <a:pt x="573" y="101"/>
                  </a:cubicBezTo>
                  <a:cubicBezTo>
                    <a:pt x="574" y="101"/>
                    <a:pt x="574" y="101"/>
                    <a:pt x="574" y="101"/>
                  </a:cubicBezTo>
                  <a:cubicBezTo>
                    <a:pt x="575" y="101"/>
                    <a:pt x="575" y="101"/>
                    <a:pt x="575" y="101"/>
                  </a:cubicBezTo>
                  <a:cubicBezTo>
                    <a:pt x="577" y="101"/>
                    <a:pt x="579" y="102"/>
                    <a:pt x="581" y="104"/>
                  </a:cubicBezTo>
                  <a:cubicBezTo>
                    <a:pt x="582" y="106"/>
                    <a:pt x="583" y="109"/>
                    <a:pt x="582" y="111"/>
                  </a:cubicBezTo>
                  <a:cubicBezTo>
                    <a:pt x="581" y="115"/>
                    <a:pt x="581" y="115"/>
                    <a:pt x="581" y="115"/>
                  </a:cubicBezTo>
                  <a:cubicBezTo>
                    <a:pt x="581" y="118"/>
                    <a:pt x="580" y="121"/>
                    <a:pt x="578" y="124"/>
                  </a:cubicBezTo>
                  <a:cubicBezTo>
                    <a:pt x="570" y="139"/>
                    <a:pt x="545" y="145"/>
                    <a:pt x="518" y="150"/>
                  </a:cubicBezTo>
                  <a:cubicBezTo>
                    <a:pt x="506" y="152"/>
                    <a:pt x="495" y="156"/>
                    <a:pt x="486" y="160"/>
                  </a:cubicBezTo>
                  <a:cubicBezTo>
                    <a:pt x="498" y="167"/>
                    <a:pt x="505" y="174"/>
                    <a:pt x="509" y="181"/>
                  </a:cubicBezTo>
                  <a:cubicBezTo>
                    <a:pt x="516" y="187"/>
                    <a:pt x="524" y="198"/>
                    <a:pt x="522" y="208"/>
                  </a:cubicBezTo>
                  <a:cubicBezTo>
                    <a:pt x="522" y="211"/>
                    <a:pt x="519" y="217"/>
                    <a:pt x="512" y="219"/>
                  </a:cubicBezTo>
                  <a:cubicBezTo>
                    <a:pt x="511" y="219"/>
                    <a:pt x="510" y="219"/>
                    <a:pt x="509" y="219"/>
                  </a:cubicBezTo>
                  <a:cubicBezTo>
                    <a:pt x="504" y="219"/>
                    <a:pt x="499" y="215"/>
                    <a:pt x="496" y="212"/>
                  </a:cubicBezTo>
                  <a:cubicBezTo>
                    <a:pt x="496" y="212"/>
                    <a:pt x="495" y="212"/>
                    <a:pt x="495" y="212"/>
                  </a:cubicBezTo>
                  <a:cubicBezTo>
                    <a:pt x="490" y="212"/>
                    <a:pt x="487" y="208"/>
                    <a:pt x="485" y="205"/>
                  </a:cubicBezTo>
                  <a:cubicBezTo>
                    <a:pt x="482" y="201"/>
                    <a:pt x="480" y="197"/>
                    <a:pt x="479" y="193"/>
                  </a:cubicBezTo>
                  <a:cubicBezTo>
                    <a:pt x="473" y="192"/>
                    <a:pt x="467" y="192"/>
                    <a:pt x="461" y="191"/>
                  </a:cubicBezTo>
                  <a:cubicBezTo>
                    <a:pt x="458" y="191"/>
                    <a:pt x="454" y="191"/>
                    <a:pt x="450" y="190"/>
                  </a:cubicBezTo>
                  <a:cubicBezTo>
                    <a:pt x="444" y="195"/>
                    <a:pt x="437" y="199"/>
                    <a:pt x="429" y="202"/>
                  </a:cubicBezTo>
                  <a:cubicBezTo>
                    <a:pt x="417" y="207"/>
                    <a:pt x="411" y="210"/>
                    <a:pt x="409" y="212"/>
                  </a:cubicBezTo>
                  <a:cubicBezTo>
                    <a:pt x="410" y="213"/>
                    <a:pt x="410" y="214"/>
                    <a:pt x="410" y="215"/>
                  </a:cubicBezTo>
                  <a:cubicBezTo>
                    <a:pt x="410" y="217"/>
                    <a:pt x="409" y="220"/>
                    <a:pt x="407" y="221"/>
                  </a:cubicBezTo>
                  <a:cubicBezTo>
                    <a:pt x="395" y="226"/>
                    <a:pt x="386" y="234"/>
                    <a:pt x="377" y="244"/>
                  </a:cubicBezTo>
                  <a:cubicBezTo>
                    <a:pt x="377" y="249"/>
                    <a:pt x="375" y="253"/>
                    <a:pt x="374" y="256"/>
                  </a:cubicBezTo>
                  <a:cubicBezTo>
                    <a:pt x="378" y="257"/>
                    <a:pt x="381" y="258"/>
                    <a:pt x="383" y="259"/>
                  </a:cubicBezTo>
                  <a:cubicBezTo>
                    <a:pt x="384" y="259"/>
                    <a:pt x="384" y="259"/>
                    <a:pt x="384" y="259"/>
                  </a:cubicBezTo>
                  <a:cubicBezTo>
                    <a:pt x="387" y="260"/>
                    <a:pt x="397" y="265"/>
                    <a:pt x="396" y="272"/>
                  </a:cubicBezTo>
                  <a:cubicBezTo>
                    <a:pt x="395" y="276"/>
                    <a:pt x="393" y="279"/>
                    <a:pt x="386" y="280"/>
                  </a:cubicBezTo>
                  <a:cubicBezTo>
                    <a:pt x="384" y="281"/>
                    <a:pt x="382" y="282"/>
                    <a:pt x="379" y="282"/>
                  </a:cubicBezTo>
                  <a:cubicBezTo>
                    <a:pt x="379" y="283"/>
                    <a:pt x="379" y="284"/>
                    <a:pt x="378" y="284"/>
                  </a:cubicBezTo>
                  <a:cubicBezTo>
                    <a:pt x="377" y="290"/>
                    <a:pt x="371" y="291"/>
                    <a:pt x="367" y="292"/>
                  </a:cubicBezTo>
                  <a:cubicBezTo>
                    <a:pt x="364" y="293"/>
                    <a:pt x="359" y="295"/>
                    <a:pt x="347" y="295"/>
                  </a:cubicBezTo>
                  <a:cubicBezTo>
                    <a:pt x="334" y="295"/>
                    <a:pt x="318" y="293"/>
                    <a:pt x="315" y="293"/>
                  </a:cubicBezTo>
                  <a:cubicBezTo>
                    <a:pt x="314" y="293"/>
                    <a:pt x="312" y="293"/>
                    <a:pt x="309" y="293"/>
                  </a:cubicBezTo>
                  <a:cubicBezTo>
                    <a:pt x="299" y="293"/>
                    <a:pt x="289" y="292"/>
                    <a:pt x="284" y="288"/>
                  </a:cubicBezTo>
                  <a:cubicBezTo>
                    <a:pt x="277" y="287"/>
                    <a:pt x="270" y="286"/>
                    <a:pt x="263" y="284"/>
                  </a:cubicBezTo>
                  <a:cubicBezTo>
                    <a:pt x="242" y="280"/>
                    <a:pt x="226" y="271"/>
                    <a:pt x="214" y="259"/>
                  </a:cubicBezTo>
                  <a:cubicBezTo>
                    <a:pt x="210" y="259"/>
                    <a:pt x="207" y="259"/>
                    <a:pt x="204" y="260"/>
                  </a:cubicBezTo>
                  <a:cubicBezTo>
                    <a:pt x="199" y="260"/>
                    <a:pt x="194" y="260"/>
                    <a:pt x="190" y="260"/>
                  </a:cubicBezTo>
                  <a:cubicBezTo>
                    <a:pt x="187" y="260"/>
                    <a:pt x="184" y="260"/>
                    <a:pt x="181" y="260"/>
                  </a:cubicBezTo>
                  <a:cubicBezTo>
                    <a:pt x="178" y="260"/>
                    <a:pt x="175" y="260"/>
                    <a:pt x="172" y="259"/>
                  </a:cubicBezTo>
                  <a:cubicBezTo>
                    <a:pt x="171" y="259"/>
                    <a:pt x="170" y="259"/>
                    <a:pt x="169" y="259"/>
                  </a:cubicBezTo>
                  <a:cubicBezTo>
                    <a:pt x="158" y="258"/>
                    <a:pt x="158" y="258"/>
                    <a:pt x="158" y="258"/>
                  </a:cubicBezTo>
                  <a:cubicBezTo>
                    <a:pt x="143" y="256"/>
                    <a:pt x="129" y="255"/>
                    <a:pt x="115" y="255"/>
                  </a:cubicBezTo>
                  <a:cubicBezTo>
                    <a:pt x="113" y="255"/>
                    <a:pt x="112" y="255"/>
                    <a:pt x="110" y="255"/>
                  </a:cubicBezTo>
                  <a:cubicBezTo>
                    <a:pt x="96" y="255"/>
                    <a:pt x="84" y="256"/>
                    <a:pt x="73" y="257"/>
                  </a:cubicBezTo>
                  <a:cubicBezTo>
                    <a:pt x="57" y="260"/>
                    <a:pt x="44" y="263"/>
                    <a:pt x="33" y="268"/>
                  </a:cubicBezTo>
                  <a:cubicBezTo>
                    <a:pt x="27" y="271"/>
                    <a:pt x="22" y="274"/>
                    <a:pt x="20" y="278"/>
                  </a:cubicBezTo>
                  <a:cubicBezTo>
                    <a:pt x="19" y="278"/>
                    <a:pt x="18" y="280"/>
                    <a:pt x="19" y="281"/>
                  </a:cubicBezTo>
                  <a:cubicBezTo>
                    <a:pt x="19" y="282"/>
                    <a:pt x="20" y="284"/>
                    <a:pt x="22" y="286"/>
                  </a:cubicBezTo>
                  <a:cubicBezTo>
                    <a:pt x="27" y="290"/>
                    <a:pt x="33" y="293"/>
                    <a:pt x="38" y="295"/>
                  </a:cubicBezTo>
                  <a:cubicBezTo>
                    <a:pt x="44" y="297"/>
                    <a:pt x="51" y="299"/>
                    <a:pt x="58" y="301"/>
                  </a:cubicBezTo>
                  <a:cubicBezTo>
                    <a:pt x="71" y="304"/>
                    <a:pt x="85" y="306"/>
                    <a:pt x="101" y="308"/>
                  </a:cubicBezTo>
                  <a:cubicBezTo>
                    <a:pt x="103" y="309"/>
                    <a:pt x="104" y="310"/>
                    <a:pt x="106" y="311"/>
                  </a:cubicBezTo>
                  <a:cubicBezTo>
                    <a:pt x="107" y="313"/>
                    <a:pt x="107" y="314"/>
                    <a:pt x="107" y="316"/>
                  </a:cubicBezTo>
                  <a:cubicBezTo>
                    <a:pt x="107" y="320"/>
                    <a:pt x="104" y="323"/>
                    <a:pt x="100" y="323"/>
                  </a:cubicBezTo>
                  <a:lnTo>
                    <a:pt x="99" y="32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3" name="Freeform 544"/>
            <p:cNvSpPr>
              <a:spLocks/>
            </p:cNvSpPr>
            <p:nvPr/>
          </p:nvSpPr>
          <p:spPr bwMode="auto">
            <a:xfrm>
              <a:off x="6610350" y="2265363"/>
              <a:ext cx="79375" cy="39688"/>
            </a:xfrm>
            <a:custGeom>
              <a:avLst/>
              <a:gdLst>
                <a:gd name="T0" fmla="*/ 13 w 18"/>
                <a:gd name="T1" fmla="*/ 7 h 9"/>
                <a:gd name="T2" fmla="*/ 16 w 18"/>
                <a:gd name="T3" fmla="*/ 4 h 9"/>
                <a:gd name="T4" fmla="*/ 0 w 18"/>
                <a:gd name="T5" fmla="*/ 0 h 9"/>
                <a:gd name="T6" fmla="*/ 13 w 18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9">
                  <a:moveTo>
                    <a:pt x="13" y="7"/>
                  </a:moveTo>
                  <a:cubicBezTo>
                    <a:pt x="13" y="7"/>
                    <a:pt x="18" y="9"/>
                    <a:pt x="16" y="4"/>
                  </a:cubicBezTo>
                  <a:cubicBezTo>
                    <a:pt x="14" y="0"/>
                    <a:pt x="0" y="0"/>
                    <a:pt x="0" y="0"/>
                  </a:cubicBezTo>
                  <a:lnTo>
                    <a:pt x="13" y="7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4" name="Freeform 545"/>
            <p:cNvSpPr>
              <a:spLocks/>
            </p:cNvSpPr>
            <p:nvPr/>
          </p:nvSpPr>
          <p:spPr bwMode="auto">
            <a:xfrm>
              <a:off x="6526213" y="2208213"/>
              <a:ext cx="158750" cy="161925"/>
            </a:xfrm>
            <a:custGeom>
              <a:avLst/>
              <a:gdLst>
                <a:gd name="T0" fmla="*/ 16 w 36"/>
                <a:gd name="T1" fmla="*/ 0 h 37"/>
                <a:gd name="T2" fmla="*/ 24 w 36"/>
                <a:gd name="T3" fmla="*/ 15 h 37"/>
                <a:gd name="T4" fmla="*/ 34 w 36"/>
                <a:gd name="T5" fmla="*/ 20 h 37"/>
                <a:gd name="T6" fmla="*/ 34 w 36"/>
                <a:gd name="T7" fmla="*/ 28 h 37"/>
                <a:gd name="T8" fmla="*/ 10 w 36"/>
                <a:gd name="T9" fmla="*/ 25 h 37"/>
                <a:gd name="T10" fmla="*/ 10 w 36"/>
                <a:gd name="T11" fmla="*/ 2 h 37"/>
                <a:gd name="T12" fmla="*/ 16 w 36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7">
                  <a:moveTo>
                    <a:pt x="16" y="0"/>
                  </a:moveTo>
                  <a:cubicBezTo>
                    <a:pt x="16" y="0"/>
                    <a:pt x="16" y="5"/>
                    <a:pt x="24" y="15"/>
                  </a:cubicBezTo>
                  <a:cubicBezTo>
                    <a:pt x="25" y="16"/>
                    <a:pt x="32" y="18"/>
                    <a:pt x="34" y="20"/>
                  </a:cubicBezTo>
                  <a:cubicBezTo>
                    <a:pt x="36" y="22"/>
                    <a:pt x="36" y="26"/>
                    <a:pt x="34" y="28"/>
                  </a:cubicBezTo>
                  <a:cubicBezTo>
                    <a:pt x="22" y="37"/>
                    <a:pt x="16" y="27"/>
                    <a:pt x="10" y="25"/>
                  </a:cubicBezTo>
                  <a:cubicBezTo>
                    <a:pt x="0" y="20"/>
                    <a:pt x="6" y="4"/>
                    <a:pt x="10" y="2"/>
                  </a:cubicBezTo>
                  <a:cubicBezTo>
                    <a:pt x="14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5" name="Freeform 546"/>
            <p:cNvSpPr>
              <a:spLocks/>
            </p:cNvSpPr>
            <p:nvPr/>
          </p:nvSpPr>
          <p:spPr bwMode="auto">
            <a:xfrm>
              <a:off x="4689475" y="2092325"/>
              <a:ext cx="1077912" cy="384175"/>
            </a:xfrm>
            <a:custGeom>
              <a:avLst/>
              <a:gdLst>
                <a:gd name="T0" fmla="*/ 241 w 245"/>
                <a:gd name="T1" fmla="*/ 12 h 87"/>
                <a:gd name="T2" fmla="*/ 230 w 245"/>
                <a:gd name="T3" fmla="*/ 17 h 87"/>
                <a:gd name="T4" fmla="*/ 219 w 245"/>
                <a:gd name="T5" fmla="*/ 20 h 87"/>
                <a:gd name="T6" fmla="*/ 197 w 245"/>
                <a:gd name="T7" fmla="*/ 24 h 87"/>
                <a:gd name="T8" fmla="*/ 174 w 245"/>
                <a:gd name="T9" fmla="*/ 24 h 87"/>
                <a:gd name="T10" fmla="*/ 163 w 245"/>
                <a:gd name="T11" fmla="*/ 23 h 87"/>
                <a:gd name="T12" fmla="*/ 152 w 245"/>
                <a:gd name="T13" fmla="*/ 22 h 87"/>
                <a:gd name="T14" fmla="*/ 65 w 245"/>
                <a:gd name="T15" fmla="*/ 21 h 87"/>
                <a:gd name="T16" fmla="*/ 24 w 245"/>
                <a:gd name="T17" fmla="*/ 32 h 87"/>
                <a:gd name="T18" fmla="*/ 8 w 245"/>
                <a:gd name="T19" fmla="*/ 44 h 87"/>
                <a:gd name="T20" fmla="*/ 6 w 245"/>
                <a:gd name="T21" fmla="*/ 53 h 87"/>
                <a:gd name="T22" fmla="*/ 11 w 245"/>
                <a:gd name="T23" fmla="*/ 60 h 87"/>
                <a:gd name="T24" fmla="*/ 29 w 245"/>
                <a:gd name="T25" fmla="*/ 71 h 87"/>
                <a:gd name="T26" fmla="*/ 50 w 245"/>
                <a:gd name="T27" fmla="*/ 77 h 87"/>
                <a:gd name="T28" fmla="*/ 93 w 245"/>
                <a:gd name="T29" fmla="*/ 84 h 87"/>
                <a:gd name="T30" fmla="*/ 94 w 245"/>
                <a:gd name="T31" fmla="*/ 86 h 87"/>
                <a:gd name="T32" fmla="*/ 93 w 245"/>
                <a:gd name="T33" fmla="*/ 87 h 87"/>
                <a:gd name="T34" fmla="*/ 49 w 245"/>
                <a:gd name="T35" fmla="*/ 80 h 87"/>
                <a:gd name="T36" fmla="*/ 28 w 245"/>
                <a:gd name="T37" fmla="*/ 75 h 87"/>
                <a:gd name="T38" fmla="*/ 8 w 245"/>
                <a:gd name="T39" fmla="*/ 64 h 87"/>
                <a:gd name="T40" fmla="*/ 1 w 245"/>
                <a:gd name="T41" fmla="*/ 54 h 87"/>
                <a:gd name="T42" fmla="*/ 3 w 245"/>
                <a:gd name="T43" fmla="*/ 41 h 87"/>
                <a:gd name="T44" fmla="*/ 21 w 245"/>
                <a:gd name="T45" fmla="*/ 27 h 87"/>
                <a:gd name="T46" fmla="*/ 64 w 245"/>
                <a:gd name="T47" fmla="*/ 14 h 87"/>
                <a:gd name="T48" fmla="*/ 108 w 245"/>
                <a:gd name="T49" fmla="*/ 11 h 87"/>
                <a:gd name="T50" fmla="*/ 153 w 245"/>
                <a:gd name="T51" fmla="*/ 12 h 87"/>
                <a:gd name="T52" fmla="*/ 164 w 245"/>
                <a:gd name="T53" fmla="*/ 13 h 87"/>
                <a:gd name="T54" fmla="*/ 174 w 245"/>
                <a:gd name="T55" fmla="*/ 14 h 87"/>
                <a:gd name="T56" fmla="*/ 196 w 245"/>
                <a:gd name="T57" fmla="*/ 13 h 87"/>
                <a:gd name="T58" fmla="*/ 216 w 245"/>
                <a:gd name="T59" fmla="*/ 9 h 87"/>
                <a:gd name="T60" fmla="*/ 226 w 245"/>
                <a:gd name="T61" fmla="*/ 6 h 87"/>
                <a:gd name="T62" fmla="*/ 235 w 245"/>
                <a:gd name="T63" fmla="*/ 2 h 87"/>
                <a:gd name="T64" fmla="*/ 236 w 245"/>
                <a:gd name="T65" fmla="*/ 2 h 87"/>
                <a:gd name="T66" fmla="*/ 244 w 245"/>
                <a:gd name="T67" fmla="*/ 4 h 87"/>
                <a:gd name="T68" fmla="*/ 241 w 245"/>
                <a:gd name="T69" fmla="*/ 1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5" h="87">
                  <a:moveTo>
                    <a:pt x="241" y="12"/>
                  </a:moveTo>
                  <a:cubicBezTo>
                    <a:pt x="237" y="14"/>
                    <a:pt x="234" y="16"/>
                    <a:pt x="230" y="17"/>
                  </a:cubicBezTo>
                  <a:cubicBezTo>
                    <a:pt x="227" y="18"/>
                    <a:pt x="223" y="19"/>
                    <a:pt x="219" y="20"/>
                  </a:cubicBezTo>
                  <a:cubicBezTo>
                    <a:pt x="212" y="22"/>
                    <a:pt x="204" y="23"/>
                    <a:pt x="197" y="24"/>
                  </a:cubicBezTo>
                  <a:cubicBezTo>
                    <a:pt x="189" y="24"/>
                    <a:pt x="182" y="24"/>
                    <a:pt x="174" y="24"/>
                  </a:cubicBezTo>
                  <a:cubicBezTo>
                    <a:pt x="170" y="24"/>
                    <a:pt x="166" y="23"/>
                    <a:pt x="163" y="23"/>
                  </a:cubicBezTo>
                  <a:cubicBezTo>
                    <a:pt x="152" y="22"/>
                    <a:pt x="152" y="22"/>
                    <a:pt x="152" y="22"/>
                  </a:cubicBezTo>
                  <a:cubicBezTo>
                    <a:pt x="123" y="19"/>
                    <a:pt x="94" y="18"/>
                    <a:pt x="65" y="21"/>
                  </a:cubicBezTo>
                  <a:cubicBezTo>
                    <a:pt x="51" y="23"/>
                    <a:pt x="37" y="26"/>
                    <a:pt x="24" y="32"/>
                  </a:cubicBezTo>
                  <a:cubicBezTo>
                    <a:pt x="17" y="35"/>
                    <a:pt x="11" y="39"/>
                    <a:pt x="8" y="44"/>
                  </a:cubicBezTo>
                  <a:cubicBezTo>
                    <a:pt x="6" y="47"/>
                    <a:pt x="5" y="50"/>
                    <a:pt x="6" y="53"/>
                  </a:cubicBezTo>
                  <a:cubicBezTo>
                    <a:pt x="6" y="55"/>
                    <a:pt x="8" y="58"/>
                    <a:pt x="11" y="60"/>
                  </a:cubicBezTo>
                  <a:cubicBezTo>
                    <a:pt x="16" y="65"/>
                    <a:pt x="23" y="68"/>
                    <a:pt x="29" y="71"/>
                  </a:cubicBezTo>
                  <a:cubicBezTo>
                    <a:pt x="36" y="73"/>
                    <a:pt x="43" y="75"/>
                    <a:pt x="50" y="77"/>
                  </a:cubicBezTo>
                  <a:cubicBezTo>
                    <a:pt x="64" y="81"/>
                    <a:pt x="78" y="83"/>
                    <a:pt x="93" y="84"/>
                  </a:cubicBezTo>
                  <a:cubicBezTo>
                    <a:pt x="94" y="85"/>
                    <a:pt x="94" y="85"/>
                    <a:pt x="94" y="86"/>
                  </a:cubicBezTo>
                  <a:cubicBezTo>
                    <a:pt x="94" y="86"/>
                    <a:pt x="93" y="87"/>
                    <a:pt x="93" y="87"/>
                  </a:cubicBezTo>
                  <a:cubicBezTo>
                    <a:pt x="78" y="85"/>
                    <a:pt x="64" y="84"/>
                    <a:pt x="49" y="80"/>
                  </a:cubicBezTo>
                  <a:cubicBezTo>
                    <a:pt x="42" y="79"/>
                    <a:pt x="35" y="77"/>
                    <a:pt x="28" y="75"/>
                  </a:cubicBezTo>
                  <a:cubicBezTo>
                    <a:pt x="21" y="72"/>
                    <a:pt x="14" y="69"/>
                    <a:pt x="8" y="64"/>
                  </a:cubicBezTo>
                  <a:cubicBezTo>
                    <a:pt x="5" y="61"/>
                    <a:pt x="2" y="58"/>
                    <a:pt x="1" y="54"/>
                  </a:cubicBezTo>
                  <a:cubicBezTo>
                    <a:pt x="0" y="49"/>
                    <a:pt x="1" y="45"/>
                    <a:pt x="3" y="41"/>
                  </a:cubicBezTo>
                  <a:cubicBezTo>
                    <a:pt x="8" y="34"/>
                    <a:pt x="15" y="30"/>
                    <a:pt x="21" y="27"/>
                  </a:cubicBezTo>
                  <a:cubicBezTo>
                    <a:pt x="35" y="20"/>
                    <a:pt x="50" y="17"/>
                    <a:pt x="64" y="14"/>
                  </a:cubicBezTo>
                  <a:cubicBezTo>
                    <a:pt x="79" y="12"/>
                    <a:pt x="94" y="11"/>
                    <a:pt x="108" y="11"/>
                  </a:cubicBezTo>
                  <a:cubicBezTo>
                    <a:pt x="123" y="11"/>
                    <a:pt x="138" y="11"/>
                    <a:pt x="153" y="12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7" y="13"/>
                    <a:pt x="171" y="14"/>
                    <a:pt x="174" y="14"/>
                  </a:cubicBezTo>
                  <a:cubicBezTo>
                    <a:pt x="181" y="14"/>
                    <a:pt x="189" y="14"/>
                    <a:pt x="196" y="13"/>
                  </a:cubicBezTo>
                  <a:cubicBezTo>
                    <a:pt x="203" y="12"/>
                    <a:pt x="210" y="11"/>
                    <a:pt x="216" y="9"/>
                  </a:cubicBezTo>
                  <a:cubicBezTo>
                    <a:pt x="220" y="8"/>
                    <a:pt x="223" y="7"/>
                    <a:pt x="226" y="6"/>
                  </a:cubicBezTo>
                  <a:cubicBezTo>
                    <a:pt x="230" y="5"/>
                    <a:pt x="233" y="3"/>
                    <a:pt x="235" y="2"/>
                  </a:cubicBezTo>
                  <a:cubicBezTo>
                    <a:pt x="236" y="2"/>
                    <a:pt x="236" y="2"/>
                    <a:pt x="236" y="2"/>
                  </a:cubicBezTo>
                  <a:cubicBezTo>
                    <a:pt x="239" y="0"/>
                    <a:pt x="242" y="1"/>
                    <a:pt x="244" y="4"/>
                  </a:cubicBezTo>
                  <a:cubicBezTo>
                    <a:pt x="245" y="7"/>
                    <a:pt x="244" y="11"/>
                    <a:pt x="24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6" name="Freeform 547"/>
            <p:cNvSpPr>
              <a:spLocks/>
            </p:cNvSpPr>
            <p:nvPr/>
          </p:nvSpPr>
          <p:spPr bwMode="auto">
            <a:xfrm>
              <a:off x="6426200" y="1639888"/>
              <a:ext cx="452437" cy="290513"/>
            </a:xfrm>
            <a:custGeom>
              <a:avLst/>
              <a:gdLst>
                <a:gd name="T0" fmla="*/ 62 w 103"/>
                <a:gd name="T1" fmla="*/ 28 h 66"/>
                <a:gd name="T2" fmla="*/ 103 w 103"/>
                <a:gd name="T3" fmla="*/ 60 h 66"/>
                <a:gd name="T4" fmla="*/ 85 w 103"/>
                <a:gd name="T5" fmla="*/ 62 h 66"/>
                <a:gd name="T6" fmla="*/ 15 w 103"/>
                <a:gd name="T7" fmla="*/ 33 h 66"/>
                <a:gd name="T8" fmla="*/ 62 w 103"/>
                <a:gd name="T9" fmla="*/ 2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66">
                  <a:moveTo>
                    <a:pt x="62" y="28"/>
                  </a:moveTo>
                  <a:cubicBezTo>
                    <a:pt x="62" y="28"/>
                    <a:pt x="98" y="44"/>
                    <a:pt x="103" y="60"/>
                  </a:cubicBezTo>
                  <a:cubicBezTo>
                    <a:pt x="103" y="60"/>
                    <a:pt x="92" y="64"/>
                    <a:pt x="85" y="62"/>
                  </a:cubicBezTo>
                  <a:cubicBezTo>
                    <a:pt x="58" y="53"/>
                    <a:pt x="30" y="66"/>
                    <a:pt x="15" y="33"/>
                  </a:cubicBezTo>
                  <a:cubicBezTo>
                    <a:pt x="0" y="0"/>
                    <a:pt x="62" y="28"/>
                    <a:pt x="62" y="28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7" name="Freeform 548"/>
            <p:cNvSpPr>
              <a:spLocks/>
            </p:cNvSpPr>
            <p:nvPr/>
          </p:nvSpPr>
          <p:spPr bwMode="auto">
            <a:xfrm>
              <a:off x="6786563" y="1873250"/>
              <a:ext cx="193675" cy="149225"/>
            </a:xfrm>
            <a:custGeom>
              <a:avLst/>
              <a:gdLst>
                <a:gd name="T0" fmla="*/ 10 w 44"/>
                <a:gd name="T1" fmla="*/ 1 h 34"/>
                <a:gd name="T2" fmla="*/ 26 w 44"/>
                <a:gd name="T3" fmla="*/ 33 h 34"/>
                <a:gd name="T4" fmla="*/ 12 w 44"/>
                <a:gd name="T5" fmla="*/ 21 h 34"/>
                <a:gd name="T6" fmla="*/ 6 w 44"/>
                <a:gd name="T7" fmla="*/ 22 h 34"/>
                <a:gd name="T8" fmla="*/ 0 w 44"/>
                <a:gd name="T9" fmla="*/ 6 h 34"/>
                <a:gd name="T10" fmla="*/ 10 w 44"/>
                <a:gd name="T1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4">
                  <a:moveTo>
                    <a:pt x="10" y="1"/>
                  </a:moveTo>
                  <a:cubicBezTo>
                    <a:pt x="20" y="0"/>
                    <a:pt x="44" y="28"/>
                    <a:pt x="26" y="33"/>
                  </a:cubicBezTo>
                  <a:cubicBezTo>
                    <a:pt x="19" y="34"/>
                    <a:pt x="12" y="21"/>
                    <a:pt x="12" y="21"/>
                  </a:cubicBezTo>
                  <a:cubicBezTo>
                    <a:pt x="12" y="21"/>
                    <a:pt x="13" y="31"/>
                    <a:pt x="6" y="22"/>
                  </a:cubicBezTo>
                  <a:cubicBezTo>
                    <a:pt x="0" y="13"/>
                    <a:pt x="0" y="6"/>
                    <a:pt x="0" y="6"/>
                  </a:cubicBezTo>
                  <a:cubicBezTo>
                    <a:pt x="0" y="6"/>
                    <a:pt x="0" y="2"/>
                    <a:pt x="10" y="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8" name="Freeform 549"/>
            <p:cNvSpPr>
              <a:spLocks/>
            </p:cNvSpPr>
            <p:nvPr/>
          </p:nvSpPr>
          <p:spPr bwMode="auto">
            <a:xfrm>
              <a:off x="6170613" y="2225675"/>
              <a:ext cx="223837" cy="65088"/>
            </a:xfrm>
            <a:custGeom>
              <a:avLst/>
              <a:gdLst>
                <a:gd name="T0" fmla="*/ 38 w 51"/>
                <a:gd name="T1" fmla="*/ 5 h 15"/>
                <a:gd name="T2" fmla="*/ 5 w 51"/>
                <a:gd name="T3" fmla="*/ 1 h 15"/>
                <a:gd name="T4" fmla="*/ 0 w 51"/>
                <a:gd name="T5" fmla="*/ 15 h 15"/>
                <a:gd name="T6" fmla="*/ 40 w 51"/>
                <a:gd name="T7" fmla="*/ 14 h 15"/>
                <a:gd name="T8" fmla="*/ 38 w 51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">
                  <a:moveTo>
                    <a:pt x="38" y="5"/>
                  </a:moveTo>
                  <a:cubicBezTo>
                    <a:pt x="33" y="3"/>
                    <a:pt x="23" y="0"/>
                    <a:pt x="5" y="1"/>
                  </a:cubicBezTo>
                  <a:cubicBezTo>
                    <a:pt x="2" y="5"/>
                    <a:pt x="0" y="10"/>
                    <a:pt x="0" y="15"/>
                  </a:cubicBezTo>
                  <a:cubicBezTo>
                    <a:pt x="13" y="15"/>
                    <a:pt x="30" y="15"/>
                    <a:pt x="40" y="14"/>
                  </a:cubicBezTo>
                  <a:cubicBezTo>
                    <a:pt x="51" y="13"/>
                    <a:pt x="43" y="7"/>
                    <a:pt x="38" y="5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9" name="Freeform 550"/>
            <p:cNvSpPr>
              <a:spLocks/>
            </p:cNvSpPr>
            <p:nvPr/>
          </p:nvSpPr>
          <p:spPr bwMode="auto">
            <a:xfrm>
              <a:off x="6070600" y="2208213"/>
              <a:ext cx="288925" cy="100013"/>
            </a:xfrm>
            <a:custGeom>
              <a:avLst/>
              <a:gdLst>
                <a:gd name="T0" fmla="*/ 56 w 66"/>
                <a:gd name="T1" fmla="*/ 8 h 23"/>
                <a:gd name="T2" fmla="*/ 63 w 66"/>
                <a:gd name="T3" fmla="*/ 18 h 23"/>
                <a:gd name="T4" fmla="*/ 24 w 66"/>
                <a:gd name="T5" fmla="*/ 19 h 23"/>
                <a:gd name="T6" fmla="*/ 4 w 66"/>
                <a:gd name="T7" fmla="*/ 14 h 23"/>
                <a:gd name="T8" fmla="*/ 56 w 66"/>
                <a:gd name="T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23">
                  <a:moveTo>
                    <a:pt x="56" y="8"/>
                  </a:moveTo>
                  <a:cubicBezTo>
                    <a:pt x="56" y="8"/>
                    <a:pt x="66" y="14"/>
                    <a:pt x="63" y="18"/>
                  </a:cubicBezTo>
                  <a:cubicBezTo>
                    <a:pt x="59" y="23"/>
                    <a:pt x="24" y="19"/>
                    <a:pt x="24" y="19"/>
                  </a:cubicBezTo>
                  <a:cubicBezTo>
                    <a:pt x="24" y="19"/>
                    <a:pt x="0" y="20"/>
                    <a:pt x="4" y="14"/>
                  </a:cubicBezTo>
                  <a:cubicBezTo>
                    <a:pt x="8" y="8"/>
                    <a:pt x="33" y="0"/>
                    <a:pt x="56" y="8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0" name="Freeform 551"/>
            <p:cNvSpPr>
              <a:spLocks/>
            </p:cNvSpPr>
            <p:nvPr/>
          </p:nvSpPr>
          <p:spPr bwMode="auto">
            <a:xfrm>
              <a:off x="6078538" y="1982788"/>
              <a:ext cx="250825" cy="285750"/>
            </a:xfrm>
            <a:custGeom>
              <a:avLst/>
              <a:gdLst>
                <a:gd name="T0" fmla="*/ 41 w 57"/>
                <a:gd name="T1" fmla="*/ 58 h 65"/>
                <a:gd name="T2" fmla="*/ 43 w 57"/>
                <a:gd name="T3" fmla="*/ 17 h 65"/>
                <a:gd name="T4" fmla="*/ 0 w 57"/>
                <a:gd name="T5" fmla="*/ 65 h 65"/>
                <a:gd name="T6" fmla="*/ 41 w 57"/>
                <a:gd name="T7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65">
                  <a:moveTo>
                    <a:pt x="41" y="58"/>
                  </a:moveTo>
                  <a:cubicBezTo>
                    <a:pt x="41" y="58"/>
                    <a:pt x="57" y="34"/>
                    <a:pt x="43" y="17"/>
                  </a:cubicBezTo>
                  <a:cubicBezTo>
                    <a:pt x="30" y="0"/>
                    <a:pt x="0" y="41"/>
                    <a:pt x="0" y="65"/>
                  </a:cubicBezTo>
                  <a:lnTo>
                    <a:pt x="41" y="5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1" name="Freeform 552"/>
            <p:cNvSpPr>
              <a:spLocks/>
            </p:cNvSpPr>
            <p:nvPr/>
          </p:nvSpPr>
          <p:spPr bwMode="auto">
            <a:xfrm>
              <a:off x="6513513" y="1084263"/>
              <a:ext cx="233362" cy="211138"/>
            </a:xfrm>
            <a:custGeom>
              <a:avLst/>
              <a:gdLst>
                <a:gd name="T0" fmla="*/ 39 w 53"/>
                <a:gd name="T1" fmla="*/ 43 h 48"/>
                <a:gd name="T2" fmla="*/ 42 w 53"/>
                <a:gd name="T3" fmla="*/ 16 h 48"/>
                <a:gd name="T4" fmla="*/ 3 w 53"/>
                <a:gd name="T5" fmla="*/ 26 h 48"/>
                <a:gd name="T6" fmla="*/ 15 w 53"/>
                <a:gd name="T7" fmla="*/ 48 h 48"/>
                <a:gd name="T8" fmla="*/ 39 w 53"/>
                <a:gd name="T9" fmla="*/ 4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48">
                  <a:moveTo>
                    <a:pt x="39" y="43"/>
                  </a:moveTo>
                  <a:cubicBezTo>
                    <a:pt x="39" y="43"/>
                    <a:pt x="53" y="31"/>
                    <a:pt x="42" y="16"/>
                  </a:cubicBezTo>
                  <a:cubicBezTo>
                    <a:pt x="31" y="0"/>
                    <a:pt x="6" y="9"/>
                    <a:pt x="3" y="26"/>
                  </a:cubicBezTo>
                  <a:cubicBezTo>
                    <a:pt x="0" y="44"/>
                    <a:pt x="15" y="48"/>
                    <a:pt x="15" y="48"/>
                  </a:cubicBezTo>
                  <a:lnTo>
                    <a:pt x="39" y="43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2" name="Freeform 553"/>
            <p:cNvSpPr>
              <a:spLocks/>
            </p:cNvSpPr>
            <p:nvPr/>
          </p:nvSpPr>
          <p:spPr bwMode="auto">
            <a:xfrm>
              <a:off x="5446713" y="1195388"/>
              <a:ext cx="1760537" cy="1201738"/>
            </a:xfrm>
            <a:custGeom>
              <a:avLst/>
              <a:gdLst>
                <a:gd name="T0" fmla="*/ 225 w 401"/>
                <a:gd name="T1" fmla="*/ 189 h 273"/>
                <a:gd name="T2" fmla="*/ 85 w 401"/>
                <a:gd name="T3" fmla="*/ 252 h 273"/>
                <a:gd name="T4" fmla="*/ 49 w 401"/>
                <a:gd name="T5" fmla="*/ 96 h 273"/>
                <a:gd name="T6" fmla="*/ 247 w 401"/>
                <a:gd name="T7" fmla="*/ 26 h 273"/>
                <a:gd name="T8" fmla="*/ 348 w 401"/>
                <a:gd name="T9" fmla="*/ 46 h 273"/>
                <a:gd name="T10" fmla="*/ 388 w 401"/>
                <a:gd name="T11" fmla="*/ 79 h 273"/>
                <a:gd name="T12" fmla="*/ 394 w 401"/>
                <a:gd name="T13" fmla="*/ 95 h 273"/>
                <a:gd name="T14" fmla="*/ 338 w 401"/>
                <a:gd name="T15" fmla="*/ 118 h 273"/>
                <a:gd name="T16" fmla="*/ 248 w 401"/>
                <a:gd name="T17" fmla="*/ 170 h 273"/>
                <a:gd name="T18" fmla="*/ 225 w 401"/>
                <a:gd name="T19" fmla="*/ 189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1" h="273">
                  <a:moveTo>
                    <a:pt x="225" y="189"/>
                  </a:moveTo>
                  <a:cubicBezTo>
                    <a:pt x="175" y="213"/>
                    <a:pt x="181" y="273"/>
                    <a:pt x="85" y="252"/>
                  </a:cubicBezTo>
                  <a:cubicBezTo>
                    <a:pt x="10" y="236"/>
                    <a:pt x="0" y="161"/>
                    <a:pt x="49" y="96"/>
                  </a:cubicBezTo>
                  <a:cubicBezTo>
                    <a:pt x="105" y="21"/>
                    <a:pt x="204" y="60"/>
                    <a:pt x="247" y="26"/>
                  </a:cubicBezTo>
                  <a:cubicBezTo>
                    <a:pt x="280" y="0"/>
                    <a:pt x="329" y="22"/>
                    <a:pt x="348" y="46"/>
                  </a:cubicBezTo>
                  <a:cubicBezTo>
                    <a:pt x="366" y="70"/>
                    <a:pt x="388" y="79"/>
                    <a:pt x="388" y="79"/>
                  </a:cubicBezTo>
                  <a:cubicBezTo>
                    <a:pt x="388" y="79"/>
                    <a:pt x="401" y="82"/>
                    <a:pt x="394" y="95"/>
                  </a:cubicBezTo>
                  <a:cubicBezTo>
                    <a:pt x="386" y="109"/>
                    <a:pt x="355" y="115"/>
                    <a:pt x="338" y="118"/>
                  </a:cubicBezTo>
                  <a:cubicBezTo>
                    <a:pt x="281" y="128"/>
                    <a:pt x="283" y="157"/>
                    <a:pt x="248" y="170"/>
                  </a:cubicBezTo>
                  <a:cubicBezTo>
                    <a:pt x="213" y="183"/>
                    <a:pt x="225" y="189"/>
                    <a:pt x="225" y="18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3" name="Freeform 554"/>
            <p:cNvSpPr>
              <a:spLocks/>
            </p:cNvSpPr>
            <p:nvPr/>
          </p:nvSpPr>
          <p:spPr bwMode="auto">
            <a:xfrm>
              <a:off x="6307138" y="1066800"/>
              <a:ext cx="338137" cy="334963"/>
            </a:xfrm>
            <a:custGeom>
              <a:avLst/>
              <a:gdLst>
                <a:gd name="T0" fmla="*/ 77 w 77"/>
                <a:gd name="T1" fmla="*/ 57 h 76"/>
                <a:gd name="T2" fmla="*/ 31 w 77"/>
                <a:gd name="T3" fmla="*/ 12 h 76"/>
                <a:gd name="T4" fmla="*/ 60 w 77"/>
                <a:gd name="T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76">
                  <a:moveTo>
                    <a:pt x="77" y="57"/>
                  </a:moveTo>
                  <a:cubicBezTo>
                    <a:pt x="77" y="38"/>
                    <a:pt x="59" y="0"/>
                    <a:pt x="31" y="12"/>
                  </a:cubicBezTo>
                  <a:cubicBezTo>
                    <a:pt x="0" y="25"/>
                    <a:pt x="12" y="76"/>
                    <a:pt x="60" y="74"/>
                  </a:cubicBezTo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4" name="Freeform 555"/>
            <p:cNvSpPr>
              <a:spLocks/>
            </p:cNvSpPr>
            <p:nvPr/>
          </p:nvSpPr>
          <p:spPr bwMode="auto">
            <a:xfrm>
              <a:off x="6346825" y="1084263"/>
              <a:ext cx="303212" cy="312738"/>
            </a:xfrm>
            <a:custGeom>
              <a:avLst/>
              <a:gdLst>
                <a:gd name="T0" fmla="*/ 68 w 69"/>
                <a:gd name="T1" fmla="*/ 53 h 71"/>
                <a:gd name="T2" fmla="*/ 61 w 69"/>
                <a:gd name="T3" fmla="*/ 32 h 71"/>
                <a:gd name="T4" fmla="*/ 49 w 69"/>
                <a:gd name="T5" fmla="*/ 15 h 71"/>
                <a:gd name="T6" fmla="*/ 32 w 69"/>
                <a:gd name="T7" fmla="*/ 7 h 71"/>
                <a:gd name="T8" fmla="*/ 22 w 69"/>
                <a:gd name="T9" fmla="*/ 9 h 71"/>
                <a:gd name="T10" fmla="*/ 14 w 69"/>
                <a:gd name="T11" fmla="*/ 15 h 71"/>
                <a:gd name="T12" fmla="*/ 7 w 69"/>
                <a:gd name="T13" fmla="*/ 32 h 71"/>
                <a:gd name="T14" fmla="*/ 11 w 69"/>
                <a:gd name="T15" fmla="*/ 52 h 71"/>
                <a:gd name="T16" fmla="*/ 27 w 69"/>
                <a:gd name="T17" fmla="*/ 65 h 71"/>
                <a:gd name="T18" fmla="*/ 48 w 69"/>
                <a:gd name="T19" fmla="*/ 70 h 71"/>
                <a:gd name="T20" fmla="*/ 26 w 69"/>
                <a:gd name="T21" fmla="*/ 68 h 71"/>
                <a:gd name="T22" fmla="*/ 7 w 69"/>
                <a:gd name="T23" fmla="*/ 55 h 71"/>
                <a:gd name="T24" fmla="*/ 0 w 69"/>
                <a:gd name="T25" fmla="*/ 32 h 71"/>
                <a:gd name="T26" fmla="*/ 9 w 69"/>
                <a:gd name="T27" fmla="*/ 10 h 71"/>
                <a:gd name="T28" fmla="*/ 32 w 69"/>
                <a:gd name="T29" fmla="*/ 0 h 71"/>
                <a:gd name="T30" fmla="*/ 44 w 69"/>
                <a:gd name="T31" fmla="*/ 3 h 71"/>
                <a:gd name="T32" fmla="*/ 53 w 69"/>
                <a:gd name="T33" fmla="*/ 11 h 71"/>
                <a:gd name="T34" fmla="*/ 65 w 69"/>
                <a:gd name="T35" fmla="*/ 30 h 71"/>
                <a:gd name="T36" fmla="*/ 68 w 69"/>
                <a:gd name="T37" fmla="*/ 5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" h="71">
                  <a:moveTo>
                    <a:pt x="68" y="53"/>
                  </a:moveTo>
                  <a:cubicBezTo>
                    <a:pt x="67" y="45"/>
                    <a:pt x="65" y="38"/>
                    <a:pt x="61" y="32"/>
                  </a:cubicBezTo>
                  <a:cubicBezTo>
                    <a:pt x="58" y="26"/>
                    <a:pt x="54" y="20"/>
                    <a:pt x="49" y="15"/>
                  </a:cubicBezTo>
                  <a:cubicBezTo>
                    <a:pt x="44" y="10"/>
                    <a:pt x="38" y="7"/>
                    <a:pt x="32" y="7"/>
                  </a:cubicBezTo>
                  <a:cubicBezTo>
                    <a:pt x="29" y="7"/>
                    <a:pt x="25" y="8"/>
                    <a:pt x="22" y="9"/>
                  </a:cubicBezTo>
                  <a:cubicBezTo>
                    <a:pt x="19" y="11"/>
                    <a:pt x="17" y="13"/>
                    <a:pt x="14" y="15"/>
                  </a:cubicBezTo>
                  <a:cubicBezTo>
                    <a:pt x="10" y="19"/>
                    <a:pt x="7" y="26"/>
                    <a:pt x="7" y="32"/>
                  </a:cubicBezTo>
                  <a:cubicBezTo>
                    <a:pt x="6" y="39"/>
                    <a:pt x="8" y="46"/>
                    <a:pt x="11" y="52"/>
                  </a:cubicBezTo>
                  <a:cubicBezTo>
                    <a:pt x="15" y="58"/>
                    <a:pt x="20" y="62"/>
                    <a:pt x="27" y="65"/>
                  </a:cubicBezTo>
                  <a:cubicBezTo>
                    <a:pt x="33" y="68"/>
                    <a:pt x="41" y="70"/>
                    <a:pt x="48" y="70"/>
                  </a:cubicBezTo>
                  <a:cubicBezTo>
                    <a:pt x="41" y="71"/>
                    <a:pt x="33" y="71"/>
                    <a:pt x="26" y="68"/>
                  </a:cubicBezTo>
                  <a:cubicBezTo>
                    <a:pt x="18" y="66"/>
                    <a:pt x="12" y="61"/>
                    <a:pt x="7" y="55"/>
                  </a:cubicBezTo>
                  <a:cubicBezTo>
                    <a:pt x="2" y="48"/>
                    <a:pt x="0" y="40"/>
                    <a:pt x="0" y="32"/>
                  </a:cubicBezTo>
                  <a:cubicBezTo>
                    <a:pt x="0" y="24"/>
                    <a:pt x="4" y="16"/>
                    <a:pt x="9" y="10"/>
                  </a:cubicBezTo>
                  <a:cubicBezTo>
                    <a:pt x="15" y="4"/>
                    <a:pt x="23" y="0"/>
                    <a:pt x="32" y="0"/>
                  </a:cubicBezTo>
                  <a:cubicBezTo>
                    <a:pt x="36" y="0"/>
                    <a:pt x="40" y="1"/>
                    <a:pt x="44" y="3"/>
                  </a:cubicBezTo>
                  <a:cubicBezTo>
                    <a:pt x="47" y="5"/>
                    <a:pt x="51" y="8"/>
                    <a:pt x="53" y="11"/>
                  </a:cubicBezTo>
                  <a:cubicBezTo>
                    <a:pt x="59" y="16"/>
                    <a:pt x="62" y="23"/>
                    <a:pt x="65" y="30"/>
                  </a:cubicBezTo>
                  <a:cubicBezTo>
                    <a:pt x="67" y="38"/>
                    <a:pt x="69" y="45"/>
                    <a:pt x="68" y="5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5" name="Freeform 556"/>
            <p:cNvSpPr>
              <a:spLocks/>
            </p:cNvSpPr>
            <p:nvPr/>
          </p:nvSpPr>
          <p:spPr bwMode="auto">
            <a:xfrm>
              <a:off x="6443663" y="1203325"/>
              <a:ext cx="176212" cy="158750"/>
            </a:xfrm>
            <a:custGeom>
              <a:avLst/>
              <a:gdLst>
                <a:gd name="T0" fmla="*/ 39 w 40"/>
                <a:gd name="T1" fmla="*/ 26 h 36"/>
                <a:gd name="T2" fmla="*/ 35 w 40"/>
                <a:gd name="T3" fmla="*/ 17 h 36"/>
                <a:gd name="T4" fmla="*/ 27 w 40"/>
                <a:gd name="T5" fmla="*/ 10 h 36"/>
                <a:gd name="T6" fmla="*/ 18 w 40"/>
                <a:gd name="T7" fmla="*/ 7 h 36"/>
                <a:gd name="T8" fmla="*/ 11 w 40"/>
                <a:gd name="T9" fmla="*/ 10 h 36"/>
                <a:gd name="T10" fmla="*/ 8 w 40"/>
                <a:gd name="T11" fmla="*/ 17 h 36"/>
                <a:gd name="T12" fmla="*/ 11 w 40"/>
                <a:gd name="T13" fmla="*/ 26 h 36"/>
                <a:gd name="T14" fmla="*/ 28 w 40"/>
                <a:gd name="T15" fmla="*/ 34 h 36"/>
                <a:gd name="T16" fmla="*/ 17 w 40"/>
                <a:gd name="T17" fmla="*/ 36 h 36"/>
                <a:gd name="T18" fmla="*/ 6 w 40"/>
                <a:gd name="T19" fmla="*/ 29 h 36"/>
                <a:gd name="T20" fmla="*/ 1 w 40"/>
                <a:gd name="T21" fmla="*/ 17 h 36"/>
                <a:gd name="T22" fmla="*/ 6 w 40"/>
                <a:gd name="T23" fmla="*/ 5 h 36"/>
                <a:gd name="T24" fmla="*/ 19 w 40"/>
                <a:gd name="T25" fmla="*/ 0 h 36"/>
                <a:gd name="T26" fmla="*/ 30 w 40"/>
                <a:gd name="T27" fmla="*/ 5 h 36"/>
                <a:gd name="T28" fmla="*/ 38 w 40"/>
                <a:gd name="T29" fmla="*/ 15 h 36"/>
                <a:gd name="T30" fmla="*/ 39 w 40"/>
                <a:gd name="T31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36">
                  <a:moveTo>
                    <a:pt x="39" y="26"/>
                  </a:moveTo>
                  <a:cubicBezTo>
                    <a:pt x="39" y="22"/>
                    <a:pt x="37" y="19"/>
                    <a:pt x="35" y="17"/>
                  </a:cubicBezTo>
                  <a:cubicBezTo>
                    <a:pt x="32" y="14"/>
                    <a:pt x="30" y="12"/>
                    <a:pt x="27" y="10"/>
                  </a:cubicBezTo>
                  <a:cubicBezTo>
                    <a:pt x="24" y="9"/>
                    <a:pt x="21" y="7"/>
                    <a:pt x="18" y="7"/>
                  </a:cubicBezTo>
                  <a:cubicBezTo>
                    <a:pt x="15" y="7"/>
                    <a:pt x="13" y="8"/>
                    <a:pt x="11" y="10"/>
                  </a:cubicBezTo>
                  <a:cubicBezTo>
                    <a:pt x="9" y="12"/>
                    <a:pt x="8" y="14"/>
                    <a:pt x="8" y="17"/>
                  </a:cubicBezTo>
                  <a:cubicBezTo>
                    <a:pt x="8" y="20"/>
                    <a:pt x="9" y="23"/>
                    <a:pt x="11" y="26"/>
                  </a:cubicBezTo>
                  <a:cubicBezTo>
                    <a:pt x="14" y="31"/>
                    <a:pt x="20" y="34"/>
                    <a:pt x="28" y="34"/>
                  </a:cubicBezTo>
                  <a:cubicBezTo>
                    <a:pt x="25" y="36"/>
                    <a:pt x="21" y="36"/>
                    <a:pt x="17" y="36"/>
                  </a:cubicBezTo>
                  <a:cubicBezTo>
                    <a:pt x="13" y="35"/>
                    <a:pt x="9" y="32"/>
                    <a:pt x="6" y="29"/>
                  </a:cubicBezTo>
                  <a:cubicBezTo>
                    <a:pt x="3" y="26"/>
                    <a:pt x="1" y="22"/>
                    <a:pt x="1" y="17"/>
                  </a:cubicBezTo>
                  <a:cubicBezTo>
                    <a:pt x="0" y="13"/>
                    <a:pt x="2" y="8"/>
                    <a:pt x="6" y="5"/>
                  </a:cubicBezTo>
                  <a:cubicBezTo>
                    <a:pt x="9" y="1"/>
                    <a:pt x="14" y="0"/>
                    <a:pt x="19" y="0"/>
                  </a:cubicBezTo>
                  <a:cubicBezTo>
                    <a:pt x="23" y="1"/>
                    <a:pt x="27" y="3"/>
                    <a:pt x="30" y="5"/>
                  </a:cubicBezTo>
                  <a:cubicBezTo>
                    <a:pt x="34" y="8"/>
                    <a:pt x="36" y="11"/>
                    <a:pt x="38" y="15"/>
                  </a:cubicBezTo>
                  <a:cubicBezTo>
                    <a:pt x="39" y="18"/>
                    <a:pt x="40" y="22"/>
                    <a:pt x="39" y="26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6" name="Oval 557"/>
            <p:cNvSpPr>
              <a:spLocks noChangeArrowheads="1"/>
            </p:cNvSpPr>
            <p:nvPr/>
          </p:nvSpPr>
          <p:spPr bwMode="auto">
            <a:xfrm>
              <a:off x="6873875" y="1428750"/>
              <a:ext cx="66675" cy="650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7" name="Oval 558"/>
            <p:cNvSpPr>
              <a:spLocks noChangeArrowheads="1"/>
            </p:cNvSpPr>
            <p:nvPr/>
          </p:nvSpPr>
          <p:spPr bwMode="auto">
            <a:xfrm>
              <a:off x="6908800" y="1428750"/>
              <a:ext cx="39687" cy="34925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8" name="Freeform 559"/>
            <p:cNvSpPr>
              <a:spLocks/>
            </p:cNvSpPr>
            <p:nvPr/>
          </p:nvSpPr>
          <p:spPr bwMode="auto">
            <a:xfrm>
              <a:off x="6381750" y="1798638"/>
              <a:ext cx="219075" cy="444500"/>
            </a:xfrm>
            <a:custGeom>
              <a:avLst/>
              <a:gdLst>
                <a:gd name="T0" fmla="*/ 46 w 50"/>
                <a:gd name="T1" fmla="*/ 101 h 101"/>
                <a:gd name="T2" fmla="*/ 49 w 50"/>
                <a:gd name="T3" fmla="*/ 96 h 101"/>
                <a:gd name="T4" fmla="*/ 50 w 50"/>
                <a:gd name="T5" fmla="*/ 65 h 101"/>
                <a:gd name="T6" fmla="*/ 49 w 50"/>
                <a:gd name="T7" fmla="*/ 0 h 101"/>
                <a:gd name="T8" fmla="*/ 0 w 50"/>
                <a:gd name="T9" fmla="*/ 39 h 101"/>
                <a:gd name="T10" fmla="*/ 41 w 50"/>
                <a:gd name="T11" fmla="*/ 100 h 101"/>
                <a:gd name="T12" fmla="*/ 46 w 50"/>
                <a:gd name="T1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101">
                  <a:moveTo>
                    <a:pt x="46" y="101"/>
                  </a:moveTo>
                  <a:cubicBezTo>
                    <a:pt x="48" y="100"/>
                    <a:pt x="49" y="98"/>
                    <a:pt x="49" y="96"/>
                  </a:cubicBezTo>
                  <a:cubicBezTo>
                    <a:pt x="50" y="89"/>
                    <a:pt x="50" y="77"/>
                    <a:pt x="50" y="65"/>
                  </a:cubicBezTo>
                  <a:cubicBezTo>
                    <a:pt x="50" y="44"/>
                    <a:pt x="49" y="0"/>
                    <a:pt x="49" y="0"/>
                  </a:cubicBezTo>
                  <a:cubicBezTo>
                    <a:pt x="49" y="0"/>
                    <a:pt x="0" y="6"/>
                    <a:pt x="0" y="39"/>
                  </a:cubicBezTo>
                  <a:cubicBezTo>
                    <a:pt x="0" y="65"/>
                    <a:pt x="28" y="91"/>
                    <a:pt x="41" y="100"/>
                  </a:cubicBezTo>
                  <a:cubicBezTo>
                    <a:pt x="43" y="101"/>
                    <a:pt x="44" y="101"/>
                    <a:pt x="46" y="10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9" name="Freeform 560"/>
            <p:cNvSpPr>
              <a:spLocks/>
            </p:cNvSpPr>
            <p:nvPr/>
          </p:nvSpPr>
          <p:spPr bwMode="auto">
            <a:xfrm>
              <a:off x="6588125" y="1806575"/>
              <a:ext cx="22225" cy="422275"/>
            </a:xfrm>
            <a:custGeom>
              <a:avLst/>
              <a:gdLst>
                <a:gd name="T0" fmla="*/ 2 w 5"/>
                <a:gd name="T1" fmla="*/ 96 h 96"/>
                <a:gd name="T2" fmla="*/ 2 w 5"/>
                <a:gd name="T3" fmla="*/ 84 h 96"/>
                <a:gd name="T4" fmla="*/ 2 w 5"/>
                <a:gd name="T5" fmla="*/ 72 h 96"/>
                <a:gd name="T6" fmla="*/ 0 w 5"/>
                <a:gd name="T7" fmla="*/ 48 h 96"/>
                <a:gd name="T8" fmla="*/ 0 w 5"/>
                <a:gd name="T9" fmla="*/ 24 h 96"/>
                <a:gd name="T10" fmla="*/ 2 w 5"/>
                <a:gd name="T11" fmla="*/ 0 h 96"/>
                <a:gd name="T12" fmla="*/ 4 w 5"/>
                <a:gd name="T13" fmla="*/ 24 h 96"/>
                <a:gd name="T14" fmla="*/ 5 w 5"/>
                <a:gd name="T15" fmla="*/ 48 h 96"/>
                <a:gd name="T16" fmla="*/ 4 w 5"/>
                <a:gd name="T17" fmla="*/ 72 h 96"/>
                <a:gd name="T18" fmla="*/ 2 w 5"/>
                <a:gd name="T1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96">
                  <a:moveTo>
                    <a:pt x="2" y="96"/>
                  </a:moveTo>
                  <a:cubicBezTo>
                    <a:pt x="2" y="92"/>
                    <a:pt x="2" y="88"/>
                    <a:pt x="2" y="84"/>
                  </a:cubicBezTo>
                  <a:cubicBezTo>
                    <a:pt x="2" y="80"/>
                    <a:pt x="2" y="76"/>
                    <a:pt x="2" y="7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0"/>
                    <a:pt x="0" y="32"/>
                    <a:pt x="0" y="24"/>
                  </a:cubicBezTo>
                  <a:cubicBezTo>
                    <a:pt x="1" y="16"/>
                    <a:pt x="1" y="8"/>
                    <a:pt x="2" y="0"/>
                  </a:cubicBezTo>
                  <a:cubicBezTo>
                    <a:pt x="3" y="8"/>
                    <a:pt x="4" y="16"/>
                    <a:pt x="4" y="24"/>
                  </a:cubicBezTo>
                  <a:cubicBezTo>
                    <a:pt x="5" y="32"/>
                    <a:pt x="5" y="40"/>
                    <a:pt x="5" y="48"/>
                  </a:cubicBezTo>
                  <a:cubicBezTo>
                    <a:pt x="5" y="56"/>
                    <a:pt x="5" y="64"/>
                    <a:pt x="4" y="72"/>
                  </a:cubicBezTo>
                  <a:cubicBezTo>
                    <a:pt x="4" y="80"/>
                    <a:pt x="4" y="88"/>
                    <a:pt x="2" y="96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0" name="Freeform 561"/>
            <p:cNvSpPr>
              <a:spLocks/>
            </p:cNvSpPr>
            <p:nvPr/>
          </p:nvSpPr>
          <p:spPr bwMode="auto">
            <a:xfrm>
              <a:off x="6376988" y="1970088"/>
              <a:ext cx="203200" cy="280988"/>
            </a:xfrm>
            <a:custGeom>
              <a:avLst/>
              <a:gdLst>
                <a:gd name="T0" fmla="*/ 1 w 46"/>
                <a:gd name="T1" fmla="*/ 0 h 64"/>
                <a:gd name="T2" fmla="*/ 7 w 46"/>
                <a:gd name="T3" fmla="*/ 19 h 64"/>
                <a:gd name="T4" fmla="*/ 18 w 46"/>
                <a:gd name="T5" fmla="*/ 35 h 64"/>
                <a:gd name="T6" fmla="*/ 31 w 46"/>
                <a:gd name="T7" fmla="*/ 49 h 64"/>
                <a:gd name="T8" fmla="*/ 46 w 46"/>
                <a:gd name="T9" fmla="*/ 63 h 64"/>
                <a:gd name="T10" fmla="*/ 46 w 46"/>
                <a:gd name="T11" fmla="*/ 64 h 64"/>
                <a:gd name="T12" fmla="*/ 45 w 46"/>
                <a:gd name="T13" fmla="*/ 64 h 64"/>
                <a:gd name="T14" fmla="*/ 28 w 46"/>
                <a:gd name="T15" fmla="*/ 52 h 64"/>
                <a:gd name="T16" fmla="*/ 14 w 46"/>
                <a:gd name="T17" fmla="*/ 38 h 64"/>
                <a:gd name="T18" fmla="*/ 4 w 46"/>
                <a:gd name="T19" fmla="*/ 20 h 64"/>
                <a:gd name="T20" fmla="*/ 1 w 46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64">
                  <a:moveTo>
                    <a:pt x="1" y="0"/>
                  </a:moveTo>
                  <a:cubicBezTo>
                    <a:pt x="2" y="7"/>
                    <a:pt x="4" y="13"/>
                    <a:pt x="7" y="19"/>
                  </a:cubicBezTo>
                  <a:cubicBezTo>
                    <a:pt x="10" y="24"/>
                    <a:pt x="14" y="30"/>
                    <a:pt x="18" y="35"/>
                  </a:cubicBezTo>
                  <a:cubicBezTo>
                    <a:pt x="22" y="40"/>
                    <a:pt x="26" y="45"/>
                    <a:pt x="31" y="49"/>
                  </a:cubicBezTo>
                  <a:cubicBezTo>
                    <a:pt x="36" y="54"/>
                    <a:pt x="40" y="59"/>
                    <a:pt x="46" y="63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39" y="61"/>
                    <a:pt x="33" y="57"/>
                    <a:pt x="28" y="52"/>
                  </a:cubicBezTo>
                  <a:cubicBezTo>
                    <a:pt x="23" y="48"/>
                    <a:pt x="18" y="43"/>
                    <a:pt x="14" y="38"/>
                  </a:cubicBezTo>
                  <a:cubicBezTo>
                    <a:pt x="10" y="32"/>
                    <a:pt x="7" y="26"/>
                    <a:pt x="4" y="20"/>
                  </a:cubicBezTo>
                  <a:cubicBezTo>
                    <a:pt x="2" y="13"/>
                    <a:pt x="0" y="7"/>
                    <a:pt x="1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1" name="Freeform 562"/>
            <p:cNvSpPr>
              <a:spLocks/>
            </p:cNvSpPr>
            <p:nvPr/>
          </p:nvSpPr>
          <p:spPr bwMode="auto">
            <a:xfrm>
              <a:off x="6034088" y="2255838"/>
              <a:ext cx="295275" cy="88900"/>
            </a:xfrm>
            <a:custGeom>
              <a:avLst/>
              <a:gdLst>
                <a:gd name="T0" fmla="*/ 49 w 67"/>
                <a:gd name="T1" fmla="*/ 6 h 20"/>
                <a:gd name="T2" fmla="*/ 7 w 67"/>
                <a:gd name="T3" fmla="*/ 1 h 20"/>
                <a:gd name="T4" fmla="*/ 0 w 67"/>
                <a:gd name="T5" fmla="*/ 19 h 20"/>
                <a:gd name="T6" fmla="*/ 52 w 67"/>
                <a:gd name="T7" fmla="*/ 19 h 20"/>
                <a:gd name="T8" fmla="*/ 49 w 67"/>
                <a:gd name="T9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20">
                  <a:moveTo>
                    <a:pt x="49" y="6"/>
                  </a:moveTo>
                  <a:cubicBezTo>
                    <a:pt x="43" y="4"/>
                    <a:pt x="31" y="0"/>
                    <a:pt x="7" y="1"/>
                  </a:cubicBezTo>
                  <a:cubicBezTo>
                    <a:pt x="4" y="7"/>
                    <a:pt x="1" y="13"/>
                    <a:pt x="0" y="19"/>
                  </a:cubicBezTo>
                  <a:cubicBezTo>
                    <a:pt x="17" y="19"/>
                    <a:pt x="39" y="20"/>
                    <a:pt x="52" y="19"/>
                  </a:cubicBezTo>
                  <a:cubicBezTo>
                    <a:pt x="67" y="18"/>
                    <a:pt x="56" y="9"/>
                    <a:pt x="49" y="6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2" name="Freeform 563"/>
            <p:cNvSpPr>
              <a:spLocks/>
            </p:cNvSpPr>
            <p:nvPr/>
          </p:nvSpPr>
          <p:spPr bwMode="auto">
            <a:xfrm>
              <a:off x="5902325" y="2228850"/>
              <a:ext cx="377825" cy="133350"/>
            </a:xfrm>
            <a:custGeom>
              <a:avLst/>
              <a:gdLst>
                <a:gd name="T0" fmla="*/ 73 w 86"/>
                <a:gd name="T1" fmla="*/ 11 h 30"/>
                <a:gd name="T2" fmla="*/ 82 w 86"/>
                <a:gd name="T3" fmla="*/ 25 h 30"/>
                <a:gd name="T4" fmla="*/ 32 w 86"/>
                <a:gd name="T5" fmla="*/ 25 h 30"/>
                <a:gd name="T6" fmla="*/ 6 w 86"/>
                <a:gd name="T7" fmla="*/ 19 h 30"/>
                <a:gd name="T8" fmla="*/ 73 w 86"/>
                <a:gd name="T9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0">
                  <a:moveTo>
                    <a:pt x="73" y="11"/>
                  </a:moveTo>
                  <a:cubicBezTo>
                    <a:pt x="73" y="11"/>
                    <a:pt x="86" y="19"/>
                    <a:pt x="82" y="25"/>
                  </a:cubicBezTo>
                  <a:cubicBezTo>
                    <a:pt x="77" y="30"/>
                    <a:pt x="32" y="25"/>
                    <a:pt x="32" y="25"/>
                  </a:cubicBezTo>
                  <a:cubicBezTo>
                    <a:pt x="32" y="25"/>
                    <a:pt x="0" y="27"/>
                    <a:pt x="6" y="19"/>
                  </a:cubicBezTo>
                  <a:cubicBezTo>
                    <a:pt x="11" y="11"/>
                    <a:pt x="43" y="0"/>
                    <a:pt x="73" y="1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3" name="Freeform 564"/>
            <p:cNvSpPr>
              <a:spLocks/>
            </p:cNvSpPr>
            <p:nvPr/>
          </p:nvSpPr>
          <p:spPr bwMode="auto">
            <a:xfrm>
              <a:off x="6038850" y="2278063"/>
              <a:ext cx="241300" cy="96838"/>
            </a:xfrm>
            <a:custGeom>
              <a:avLst/>
              <a:gdLst>
                <a:gd name="T0" fmla="*/ 42 w 55"/>
                <a:gd name="T1" fmla="*/ 0 h 22"/>
                <a:gd name="T2" fmla="*/ 50 w 55"/>
                <a:gd name="T3" fmla="*/ 5 h 22"/>
                <a:gd name="T4" fmla="*/ 53 w 55"/>
                <a:gd name="T5" fmla="*/ 8 h 22"/>
                <a:gd name="T6" fmla="*/ 55 w 55"/>
                <a:gd name="T7" fmla="*/ 14 h 22"/>
                <a:gd name="T8" fmla="*/ 53 w 55"/>
                <a:gd name="T9" fmla="*/ 17 h 22"/>
                <a:gd name="T10" fmla="*/ 51 w 55"/>
                <a:gd name="T11" fmla="*/ 19 h 22"/>
                <a:gd name="T12" fmla="*/ 46 w 55"/>
                <a:gd name="T13" fmla="*/ 21 h 22"/>
                <a:gd name="T14" fmla="*/ 37 w 55"/>
                <a:gd name="T15" fmla="*/ 22 h 22"/>
                <a:gd name="T16" fmla="*/ 19 w 55"/>
                <a:gd name="T17" fmla="*/ 21 h 22"/>
                <a:gd name="T18" fmla="*/ 2 w 55"/>
                <a:gd name="T19" fmla="*/ 19 h 22"/>
                <a:gd name="T20" fmla="*/ 0 w 55"/>
                <a:gd name="T21" fmla="*/ 17 h 22"/>
                <a:gd name="T22" fmla="*/ 2 w 55"/>
                <a:gd name="T23" fmla="*/ 15 h 22"/>
                <a:gd name="T24" fmla="*/ 19 w 55"/>
                <a:gd name="T25" fmla="*/ 15 h 22"/>
                <a:gd name="T26" fmla="*/ 36 w 55"/>
                <a:gd name="T27" fmla="*/ 16 h 22"/>
                <a:gd name="T28" fmla="*/ 45 w 55"/>
                <a:gd name="T29" fmla="*/ 15 h 22"/>
                <a:gd name="T30" fmla="*/ 48 w 55"/>
                <a:gd name="T31" fmla="*/ 14 h 22"/>
                <a:gd name="T32" fmla="*/ 49 w 55"/>
                <a:gd name="T33" fmla="*/ 14 h 22"/>
                <a:gd name="T34" fmla="*/ 49 w 55"/>
                <a:gd name="T35" fmla="*/ 13 h 22"/>
                <a:gd name="T36" fmla="*/ 47 w 55"/>
                <a:gd name="T37" fmla="*/ 7 h 22"/>
                <a:gd name="T38" fmla="*/ 42 w 55"/>
                <a:gd name="T3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22">
                  <a:moveTo>
                    <a:pt x="42" y="0"/>
                  </a:moveTo>
                  <a:cubicBezTo>
                    <a:pt x="45" y="1"/>
                    <a:pt x="48" y="2"/>
                    <a:pt x="50" y="5"/>
                  </a:cubicBezTo>
                  <a:cubicBezTo>
                    <a:pt x="51" y="6"/>
                    <a:pt x="52" y="7"/>
                    <a:pt x="53" y="8"/>
                  </a:cubicBezTo>
                  <a:cubicBezTo>
                    <a:pt x="54" y="10"/>
                    <a:pt x="55" y="12"/>
                    <a:pt x="55" y="14"/>
                  </a:cubicBezTo>
                  <a:cubicBezTo>
                    <a:pt x="54" y="15"/>
                    <a:pt x="54" y="16"/>
                    <a:pt x="53" y="17"/>
                  </a:cubicBezTo>
                  <a:cubicBezTo>
                    <a:pt x="53" y="18"/>
                    <a:pt x="51" y="19"/>
                    <a:pt x="51" y="19"/>
                  </a:cubicBezTo>
                  <a:cubicBezTo>
                    <a:pt x="49" y="20"/>
                    <a:pt x="47" y="21"/>
                    <a:pt x="46" y="21"/>
                  </a:cubicBezTo>
                  <a:cubicBezTo>
                    <a:pt x="43" y="21"/>
                    <a:pt x="40" y="22"/>
                    <a:pt x="37" y="22"/>
                  </a:cubicBezTo>
                  <a:cubicBezTo>
                    <a:pt x="31" y="22"/>
                    <a:pt x="25" y="21"/>
                    <a:pt x="19" y="21"/>
                  </a:cubicBezTo>
                  <a:cubicBezTo>
                    <a:pt x="13" y="20"/>
                    <a:pt x="7" y="20"/>
                    <a:pt x="2" y="19"/>
                  </a:cubicBezTo>
                  <a:cubicBezTo>
                    <a:pt x="1" y="18"/>
                    <a:pt x="0" y="17"/>
                    <a:pt x="0" y="17"/>
                  </a:cubicBezTo>
                  <a:cubicBezTo>
                    <a:pt x="0" y="16"/>
                    <a:pt x="1" y="15"/>
                    <a:pt x="2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5" y="16"/>
                    <a:pt x="31" y="16"/>
                    <a:pt x="36" y="16"/>
                  </a:cubicBezTo>
                  <a:cubicBezTo>
                    <a:pt x="39" y="15"/>
                    <a:pt x="42" y="15"/>
                    <a:pt x="45" y="15"/>
                  </a:cubicBezTo>
                  <a:cubicBezTo>
                    <a:pt x="46" y="15"/>
                    <a:pt x="47" y="15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48" y="9"/>
                    <a:pt x="47" y="7"/>
                  </a:cubicBezTo>
                  <a:cubicBezTo>
                    <a:pt x="46" y="5"/>
                    <a:pt x="44" y="2"/>
                    <a:pt x="42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4" name="Freeform 565"/>
            <p:cNvSpPr>
              <a:spLocks/>
            </p:cNvSpPr>
            <p:nvPr/>
          </p:nvSpPr>
          <p:spPr bwMode="auto">
            <a:xfrm>
              <a:off x="7154863" y="1550988"/>
              <a:ext cx="39687" cy="53975"/>
            </a:xfrm>
            <a:custGeom>
              <a:avLst/>
              <a:gdLst>
                <a:gd name="T0" fmla="*/ 6 w 9"/>
                <a:gd name="T1" fmla="*/ 0 h 12"/>
                <a:gd name="T2" fmla="*/ 2 w 9"/>
                <a:gd name="T3" fmla="*/ 0 h 12"/>
                <a:gd name="T4" fmla="*/ 0 w 9"/>
                <a:gd name="T5" fmla="*/ 3 h 12"/>
                <a:gd name="T6" fmla="*/ 3 w 9"/>
                <a:gd name="T7" fmla="*/ 10 h 12"/>
                <a:gd name="T8" fmla="*/ 6 w 9"/>
                <a:gd name="T9" fmla="*/ 10 h 12"/>
                <a:gd name="T10" fmla="*/ 8 w 9"/>
                <a:gd name="T11" fmla="*/ 3 h 12"/>
                <a:gd name="T12" fmla="*/ 6 w 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2"/>
                    <a:pt x="6" y="11"/>
                    <a:pt x="6" y="1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1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5" name="Freeform 566"/>
            <p:cNvSpPr>
              <a:spLocks/>
            </p:cNvSpPr>
            <p:nvPr/>
          </p:nvSpPr>
          <p:spPr bwMode="auto">
            <a:xfrm>
              <a:off x="7000875" y="1525588"/>
              <a:ext cx="119062" cy="52388"/>
            </a:xfrm>
            <a:custGeom>
              <a:avLst/>
              <a:gdLst>
                <a:gd name="T0" fmla="*/ 0 w 27"/>
                <a:gd name="T1" fmla="*/ 0 h 12"/>
                <a:gd name="T2" fmla="*/ 12 w 27"/>
                <a:gd name="T3" fmla="*/ 7 h 12"/>
                <a:gd name="T4" fmla="*/ 26 w 27"/>
                <a:gd name="T5" fmla="*/ 9 h 12"/>
                <a:gd name="T6" fmla="*/ 26 w 27"/>
                <a:gd name="T7" fmla="*/ 9 h 12"/>
                <a:gd name="T8" fmla="*/ 27 w 27"/>
                <a:gd name="T9" fmla="*/ 11 h 12"/>
                <a:gd name="T10" fmla="*/ 26 w 27"/>
                <a:gd name="T11" fmla="*/ 12 h 12"/>
                <a:gd name="T12" fmla="*/ 26 w 27"/>
                <a:gd name="T13" fmla="*/ 12 h 12"/>
                <a:gd name="T14" fmla="*/ 12 w 27"/>
                <a:gd name="T15" fmla="*/ 8 h 12"/>
                <a:gd name="T16" fmla="*/ 0 w 27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2">
                  <a:moveTo>
                    <a:pt x="0" y="0"/>
                  </a:moveTo>
                  <a:cubicBezTo>
                    <a:pt x="4" y="3"/>
                    <a:pt x="8" y="6"/>
                    <a:pt x="12" y="7"/>
                  </a:cubicBezTo>
                  <a:cubicBezTo>
                    <a:pt x="17" y="9"/>
                    <a:pt x="21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7" y="11"/>
                    <a:pt x="27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1" y="12"/>
                    <a:pt x="16" y="10"/>
                    <a:pt x="12" y="8"/>
                  </a:cubicBezTo>
                  <a:cubicBezTo>
                    <a:pt x="7" y="6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6" name="Freeform 567"/>
            <p:cNvSpPr>
              <a:spLocks/>
            </p:cNvSpPr>
            <p:nvPr/>
          </p:nvSpPr>
          <p:spPr bwMode="auto">
            <a:xfrm>
              <a:off x="6983413" y="1585913"/>
              <a:ext cx="128587" cy="22225"/>
            </a:xfrm>
            <a:custGeom>
              <a:avLst/>
              <a:gdLst>
                <a:gd name="T0" fmla="*/ 0 w 29"/>
                <a:gd name="T1" fmla="*/ 1 h 5"/>
                <a:gd name="T2" fmla="*/ 13 w 29"/>
                <a:gd name="T3" fmla="*/ 3 h 5"/>
                <a:gd name="T4" fmla="*/ 27 w 29"/>
                <a:gd name="T5" fmla="*/ 0 h 5"/>
                <a:gd name="T6" fmla="*/ 27 w 29"/>
                <a:gd name="T7" fmla="*/ 0 h 5"/>
                <a:gd name="T8" fmla="*/ 29 w 29"/>
                <a:gd name="T9" fmla="*/ 1 h 5"/>
                <a:gd name="T10" fmla="*/ 28 w 29"/>
                <a:gd name="T11" fmla="*/ 3 h 5"/>
                <a:gd name="T12" fmla="*/ 28 w 29"/>
                <a:gd name="T13" fmla="*/ 3 h 5"/>
                <a:gd name="T14" fmla="*/ 13 w 29"/>
                <a:gd name="T15" fmla="*/ 4 h 5"/>
                <a:gd name="T16" fmla="*/ 0 w 29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5">
                  <a:moveTo>
                    <a:pt x="0" y="1"/>
                  </a:moveTo>
                  <a:cubicBezTo>
                    <a:pt x="4" y="2"/>
                    <a:pt x="9" y="3"/>
                    <a:pt x="13" y="3"/>
                  </a:cubicBezTo>
                  <a:cubicBezTo>
                    <a:pt x="18" y="3"/>
                    <a:pt x="23" y="2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9" y="1"/>
                  </a:cubicBezTo>
                  <a:cubicBezTo>
                    <a:pt x="29" y="2"/>
                    <a:pt x="29" y="2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3" y="4"/>
                    <a:pt x="18" y="5"/>
                    <a:pt x="13" y="4"/>
                  </a:cubicBezTo>
                  <a:cubicBezTo>
                    <a:pt x="9" y="4"/>
                    <a:pt x="4" y="3"/>
                    <a:pt x="0" y="1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7" name="Freeform 568"/>
            <p:cNvSpPr>
              <a:spLocks/>
            </p:cNvSpPr>
            <p:nvPr/>
          </p:nvSpPr>
          <p:spPr bwMode="auto">
            <a:xfrm>
              <a:off x="7005638" y="1604963"/>
              <a:ext cx="123825" cy="42863"/>
            </a:xfrm>
            <a:custGeom>
              <a:avLst/>
              <a:gdLst>
                <a:gd name="T0" fmla="*/ 0 w 28"/>
                <a:gd name="T1" fmla="*/ 9 h 10"/>
                <a:gd name="T2" fmla="*/ 14 w 28"/>
                <a:gd name="T3" fmla="*/ 7 h 10"/>
                <a:gd name="T4" fmla="*/ 26 w 28"/>
                <a:gd name="T5" fmla="*/ 0 h 10"/>
                <a:gd name="T6" fmla="*/ 26 w 28"/>
                <a:gd name="T7" fmla="*/ 0 h 10"/>
                <a:gd name="T8" fmla="*/ 28 w 28"/>
                <a:gd name="T9" fmla="*/ 0 h 10"/>
                <a:gd name="T10" fmla="*/ 28 w 28"/>
                <a:gd name="T11" fmla="*/ 2 h 10"/>
                <a:gd name="T12" fmla="*/ 28 w 28"/>
                <a:gd name="T13" fmla="*/ 2 h 10"/>
                <a:gd name="T14" fmla="*/ 14 w 28"/>
                <a:gd name="T15" fmla="*/ 8 h 10"/>
                <a:gd name="T16" fmla="*/ 0 w 2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cubicBezTo>
                    <a:pt x="5" y="9"/>
                    <a:pt x="10" y="9"/>
                    <a:pt x="14" y="7"/>
                  </a:cubicBezTo>
                  <a:cubicBezTo>
                    <a:pt x="19" y="6"/>
                    <a:pt x="23" y="3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8" y="1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4" y="5"/>
                    <a:pt x="19" y="7"/>
                    <a:pt x="14" y="8"/>
                  </a:cubicBezTo>
                  <a:cubicBezTo>
                    <a:pt x="10" y="9"/>
                    <a:pt x="5" y="10"/>
                    <a:pt x="0" y="9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8" name="Freeform 569"/>
            <p:cNvSpPr>
              <a:spLocks/>
            </p:cNvSpPr>
            <p:nvPr/>
          </p:nvSpPr>
          <p:spPr bwMode="auto">
            <a:xfrm>
              <a:off x="6605588" y="1824038"/>
              <a:ext cx="92075" cy="101600"/>
            </a:xfrm>
            <a:custGeom>
              <a:avLst/>
              <a:gdLst>
                <a:gd name="T0" fmla="*/ 21 w 21"/>
                <a:gd name="T1" fmla="*/ 0 h 23"/>
                <a:gd name="T2" fmla="*/ 5 w 21"/>
                <a:gd name="T3" fmla="*/ 22 h 23"/>
                <a:gd name="T4" fmla="*/ 1 w 21"/>
                <a:gd name="T5" fmla="*/ 22 h 23"/>
                <a:gd name="T6" fmla="*/ 1 w 21"/>
                <a:gd name="T7" fmla="*/ 18 h 23"/>
                <a:gd name="T8" fmla="*/ 1 w 21"/>
                <a:gd name="T9" fmla="*/ 18 h 23"/>
                <a:gd name="T10" fmla="*/ 21 w 21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3">
                  <a:moveTo>
                    <a:pt x="21" y="0"/>
                  </a:moveTo>
                  <a:cubicBezTo>
                    <a:pt x="17" y="8"/>
                    <a:pt x="11" y="15"/>
                    <a:pt x="5" y="22"/>
                  </a:cubicBezTo>
                  <a:cubicBezTo>
                    <a:pt x="4" y="23"/>
                    <a:pt x="2" y="23"/>
                    <a:pt x="1" y="22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8" y="13"/>
                    <a:pt x="15" y="7"/>
                    <a:pt x="21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9" name="Freeform 570"/>
            <p:cNvSpPr>
              <a:spLocks/>
            </p:cNvSpPr>
            <p:nvPr/>
          </p:nvSpPr>
          <p:spPr bwMode="auto">
            <a:xfrm>
              <a:off x="6096000" y="1446213"/>
              <a:ext cx="395287" cy="325438"/>
            </a:xfrm>
            <a:custGeom>
              <a:avLst/>
              <a:gdLst>
                <a:gd name="T0" fmla="*/ 2 w 90"/>
                <a:gd name="T1" fmla="*/ 74 h 74"/>
                <a:gd name="T2" fmla="*/ 3 w 90"/>
                <a:gd name="T3" fmla="*/ 73 h 74"/>
                <a:gd name="T4" fmla="*/ 5 w 90"/>
                <a:gd name="T5" fmla="*/ 71 h 74"/>
                <a:gd name="T6" fmla="*/ 18 w 90"/>
                <a:gd name="T7" fmla="*/ 55 h 74"/>
                <a:gd name="T8" fmla="*/ 54 w 90"/>
                <a:gd name="T9" fmla="*/ 40 h 74"/>
                <a:gd name="T10" fmla="*/ 82 w 90"/>
                <a:gd name="T11" fmla="*/ 29 h 74"/>
                <a:gd name="T12" fmla="*/ 90 w 90"/>
                <a:gd name="T13" fmla="*/ 12 h 74"/>
                <a:gd name="T14" fmla="*/ 88 w 90"/>
                <a:gd name="T15" fmla="*/ 4 h 74"/>
                <a:gd name="T16" fmla="*/ 80 w 90"/>
                <a:gd name="T17" fmla="*/ 0 h 74"/>
                <a:gd name="T18" fmla="*/ 78 w 90"/>
                <a:gd name="T19" fmla="*/ 0 h 74"/>
                <a:gd name="T20" fmla="*/ 70 w 90"/>
                <a:gd name="T21" fmla="*/ 2 h 74"/>
                <a:gd name="T22" fmla="*/ 67 w 90"/>
                <a:gd name="T23" fmla="*/ 7 h 74"/>
                <a:gd name="T24" fmla="*/ 70 w 90"/>
                <a:gd name="T25" fmla="*/ 13 h 74"/>
                <a:gd name="T26" fmla="*/ 75 w 90"/>
                <a:gd name="T27" fmla="*/ 16 h 74"/>
                <a:gd name="T28" fmla="*/ 77 w 90"/>
                <a:gd name="T29" fmla="*/ 15 h 74"/>
                <a:gd name="T30" fmla="*/ 76 w 90"/>
                <a:gd name="T31" fmla="*/ 13 h 74"/>
                <a:gd name="T32" fmla="*/ 73 w 90"/>
                <a:gd name="T33" fmla="*/ 11 h 74"/>
                <a:gd name="T34" fmla="*/ 71 w 90"/>
                <a:gd name="T35" fmla="*/ 7 h 74"/>
                <a:gd name="T36" fmla="*/ 72 w 90"/>
                <a:gd name="T37" fmla="*/ 5 h 74"/>
                <a:gd name="T38" fmla="*/ 78 w 90"/>
                <a:gd name="T39" fmla="*/ 4 h 74"/>
                <a:gd name="T40" fmla="*/ 79 w 90"/>
                <a:gd name="T41" fmla="*/ 4 h 74"/>
                <a:gd name="T42" fmla="*/ 85 w 90"/>
                <a:gd name="T43" fmla="*/ 7 h 74"/>
                <a:gd name="T44" fmla="*/ 87 w 90"/>
                <a:gd name="T45" fmla="*/ 12 h 74"/>
                <a:gd name="T46" fmla="*/ 79 w 90"/>
                <a:gd name="T47" fmla="*/ 26 h 74"/>
                <a:gd name="T48" fmla="*/ 53 w 90"/>
                <a:gd name="T49" fmla="*/ 37 h 74"/>
                <a:gd name="T50" fmla="*/ 12 w 90"/>
                <a:gd name="T51" fmla="*/ 56 h 74"/>
                <a:gd name="T52" fmla="*/ 3 w 90"/>
                <a:gd name="T53" fmla="*/ 66 h 74"/>
                <a:gd name="T54" fmla="*/ 1 w 90"/>
                <a:gd name="T55" fmla="*/ 70 h 74"/>
                <a:gd name="T56" fmla="*/ 1 w 90"/>
                <a:gd name="T57" fmla="*/ 70 h 74"/>
                <a:gd name="T58" fmla="*/ 1 w 90"/>
                <a:gd name="T59" fmla="*/ 71 h 74"/>
                <a:gd name="T60" fmla="*/ 1 w 90"/>
                <a:gd name="T61" fmla="*/ 71 h 74"/>
                <a:gd name="T62" fmla="*/ 1 w 90"/>
                <a:gd name="T63" fmla="*/ 70 h 74"/>
                <a:gd name="T64" fmla="*/ 1 w 90"/>
                <a:gd name="T65" fmla="*/ 71 h 74"/>
                <a:gd name="T66" fmla="*/ 1 w 90"/>
                <a:gd name="T67" fmla="*/ 71 h 74"/>
                <a:gd name="T68" fmla="*/ 1 w 90"/>
                <a:gd name="T69" fmla="*/ 70 h 74"/>
                <a:gd name="T70" fmla="*/ 0 w 90"/>
                <a:gd name="T71" fmla="*/ 73 h 74"/>
                <a:gd name="T72" fmla="*/ 2 w 90"/>
                <a:gd name="T7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74">
                  <a:moveTo>
                    <a:pt x="2" y="74"/>
                  </a:moveTo>
                  <a:cubicBezTo>
                    <a:pt x="3" y="73"/>
                    <a:pt x="3" y="73"/>
                    <a:pt x="3" y="73"/>
                  </a:cubicBezTo>
                  <a:cubicBezTo>
                    <a:pt x="4" y="72"/>
                    <a:pt x="4" y="72"/>
                    <a:pt x="5" y="71"/>
                  </a:cubicBezTo>
                  <a:cubicBezTo>
                    <a:pt x="7" y="68"/>
                    <a:pt x="11" y="61"/>
                    <a:pt x="18" y="55"/>
                  </a:cubicBezTo>
                  <a:cubicBezTo>
                    <a:pt x="26" y="49"/>
                    <a:pt x="37" y="43"/>
                    <a:pt x="54" y="40"/>
                  </a:cubicBezTo>
                  <a:cubicBezTo>
                    <a:pt x="67" y="38"/>
                    <a:pt x="76" y="34"/>
                    <a:pt x="82" y="29"/>
                  </a:cubicBezTo>
                  <a:cubicBezTo>
                    <a:pt x="88" y="24"/>
                    <a:pt x="90" y="18"/>
                    <a:pt x="90" y="12"/>
                  </a:cubicBezTo>
                  <a:cubicBezTo>
                    <a:pt x="90" y="9"/>
                    <a:pt x="89" y="6"/>
                    <a:pt x="88" y="4"/>
                  </a:cubicBezTo>
                  <a:cubicBezTo>
                    <a:pt x="86" y="2"/>
                    <a:pt x="83" y="1"/>
                    <a:pt x="80" y="0"/>
                  </a:cubicBezTo>
                  <a:cubicBezTo>
                    <a:pt x="79" y="0"/>
                    <a:pt x="78" y="0"/>
                    <a:pt x="78" y="0"/>
                  </a:cubicBezTo>
                  <a:cubicBezTo>
                    <a:pt x="74" y="0"/>
                    <a:pt x="72" y="1"/>
                    <a:pt x="70" y="2"/>
                  </a:cubicBezTo>
                  <a:cubicBezTo>
                    <a:pt x="68" y="4"/>
                    <a:pt x="67" y="6"/>
                    <a:pt x="67" y="7"/>
                  </a:cubicBezTo>
                  <a:cubicBezTo>
                    <a:pt x="68" y="10"/>
                    <a:pt x="68" y="11"/>
                    <a:pt x="70" y="13"/>
                  </a:cubicBezTo>
                  <a:cubicBezTo>
                    <a:pt x="71" y="15"/>
                    <a:pt x="73" y="16"/>
                    <a:pt x="75" y="16"/>
                  </a:cubicBezTo>
                  <a:cubicBezTo>
                    <a:pt x="76" y="17"/>
                    <a:pt x="77" y="16"/>
                    <a:pt x="77" y="15"/>
                  </a:cubicBezTo>
                  <a:cubicBezTo>
                    <a:pt x="77" y="14"/>
                    <a:pt x="77" y="13"/>
                    <a:pt x="76" y="13"/>
                  </a:cubicBezTo>
                  <a:cubicBezTo>
                    <a:pt x="75" y="13"/>
                    <a:pt x="73" y="12"/>
                    <a:pt x="73" y="11"/>
                  </a:cubicBezTo>
                  <a:cubicBezTo>
                    <a:pt x="72" y="10"/>
                    <a:pt x="71" y="8"/>
                    <a:pt x="71" y="7"/>
                  </a:cubicBezTo>
                  <a:cubicBezTo>
                    <a:pt x="71" y="7"/>
                    <a:pt x="71" y="6"/>
                    <a:pt x="72" y="5"/>
                  </a:cubicBezTo>
                  <a:cubicBezTo>
                    <a:pt x="73" y="5"/>
                    <a:pt x="75" y="4"/>
                    <a:pt x="78" y="4"/>
                  </a:cubicBezTo>
                  <a:cubicBezTo>
                    <a:pt x="78" y="4"/>
                    <a:pt x="79" y="4"/>
                    <a:pt x="79" y="4"/>
                  </a:cubicBezTo>
                  <a:cubicBezTo>
                    <a:pt x="82" y="4"/>
                    <a:pt x="84" y="5"/>
                    <a:pt x="85" y="7"/>
                  </a:cubicBezTo>
                  <a:cubicBezTo>
                    <a:pt x="86" y="8"/>
                    <a:pt x="87" y="10"/>
                    <a:pt x="87" y="12"/>
                  </a:cubicBezTo>
                  <a:cubicBezTo>
                    <a:pt x="87" y="16"/>
                    <a:pt x="85" y="22"/>
                    <a:pt x="79" y="26"/>
                  </a:cubicBezTo>
                  <a:cubicBezTo>
                    <a:pt x="74" y="31"/>
                    <a:pt x="65" y="35"/>
                    <a:pt x="53" y="37"/>
                  </a:cubicBezTo>
                  <a:cubicBezTo>
                    <a:pt x="33" y="40"/>
                    <a:pt x="20" y="48"/>
                    <a:pt x="12" y="56"/>
                  </a:cubicBezTo>
                  <a:cubicBezTo>
                    <a:pt x="8" y="60"/>
                    <a:pt x="5" y="63"/>
                    <a:pt x="3" y="66"/>
                  </a:cubicBezTo>
                  <a:cubicBezTo>
                    <a:pt x="2" y="68"/>
                    <a:pt x="2" y="69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0" y="71"/>
                    <a:pt x="0" y="72"/>
                    <a:pt x="0" y="73"/>
                  </a:cubicBezTo>
                  <a:cubicBezTo>
                    <a:pt x="1" y="74"/>
                    <a:pt x="2" y="74"/>
                    <a:pt x="2" y="7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0" name="Freeform 571"/>
            <p:cNvSpPr>
              <a:spLocks/>
            </p:cNvSpPr>
            <p:nvPr/>
          </p:nvSpPr>
          <p:spPr bwMode="auto">
            <a:xfrm>
              <a:off x="6394450" y="1436688"/>
              <a:ext cx="119062" cy="168275"/>
            </a:xfrm>
            <a:custGeom>
              <a:avLst/>
              <a:gdLst>
                <a:gd name="T0" fmla="*/ 3 w 27"/>
                <a:gd name="T1" fmla="*/ 38 h 38"/>
                <a:gd name="T2" fmla="*/ 22 w 27"/>
                <a:gd name="T3" fmla="*/ 23 h 38"/>
                <a:gd name="T4" fmla="*/ 27 w 27"/>
                <a:gd name="T5" fmla="*/ 11 h 38"/>
                <a:gd name="T6" fmla="*/ 26 w 27"/>
                <a:gd name="T7" fmla="*/ 4 h 38"/>
                <a:gd name="T8" fmla="*/ 25 w 27"/>
                <a:gd name="T9" fmla="*/ 2 h 38"/>
                <a:gd name="T10" fmla="*/ 24 w 27"/>
                <a:gd name="T11" fmla="*/ 1 h 38"/>
                <a:gd name="T12" fmla="*/ 24 w 27"/>
                <a:gd name="T13" fmla="*/ 1 h 38"/>
                <a:gd name="T14" fmla="*/ 24 w 27"/>
                <a:gd name="T15" fmla="*/ 1 h 38"/>
                <a:gd name="T16" fmla="*/ 23 w 27"/>
                <a:gd name="T17" fmla="*/ 1 h 38"/>
                <a:gd name="T18" fmla="*/ 23 w 27"/>
                <a:gd name="T19" fmla="*/ 0 h 38"/>
                <a:gd name="T20" fmla="*/ 21 w 27"/>
                <a:gd name="T21" fmla="*/ 1 h 38"/>
                <a:gd name="T22" fmla="*/ 22 w 27"/>
                <a:gd name="T23" fmla="*/ 4 h 38"/>
                <a:gd name="T24" fmla="*/ 24 w 27"/>
                <a:gd name="T25" fmla="*/ 3 h 38"/>
                <a:gd name="T26" fmla="*/ 23 w 27"/>
                <a:gd name="T27" fmla="*/ 2 h 38"/>
                <a:gd name="T28" fmla="*/ 23 w 27"/>
                <a:gd name="T29" fmla="*/ 4 h 38"/>
                <a:gd name="T30" fmla="*/ 24 w 27"/>
                <a:gd name="T31" fmla="*/ 3 h 38"/>
                <a:gd name="T32" fmla="*/ 23 w 27"/>
                <a:gd name="T33" fmla="*/ 2 h 38"/>
                <a:gd name="T34" fmla="*/ 23 w 27"/>
                <a:gd name="T35" fmla="*/ 4 h 38"/>
                <a:gd name="T36" fmla="*/ 23 w 27"/>
                <a:gd name="T37" fmla="*/ 2 h 38"/>
                <a:gd name="T38" fmla="*/ 22 w 27"/>
                <a:gd name="T39" fmla="*/ 4 h 38"/>
                <a:gd name="T40" fmla="*/ 23 w 27"/>
                <a:gd name="T41" fmla="*/ 4 h 38"/>
                <a:gd name="T42" fmla="*/ 23 w 27"/>
                <a:gd name="T43" fmla="*/ 2 h 38"/>
                <a:gd name="T44" fmla="*/ 22 w 27"/>
                <a:gd name="T45" fmla="*/ 4 h 38"/>
                <a:gd name="T46" fmla="*/ 23 w 27"/>
                <a:gd name="T47" fmla="*/ 3 h 38"/>
                <a:gd name="T48" fmla="*/ 21 w 27"/>
                <a:gd name="T49" fmla="*/ 4 h 38"/>
                <a:gd name="T50" fmla="*/ 22 w 27"/>
                <a:gd name="T51" fmla="*/ 4 h 38"/>
                <a:gd name="T52" fmla="*/ 23 w 27"/>
                <a:gd name="T53" fmla="*/ 3 h 38"/>
                <a:gd name="T54" fmla="*/ 21 w 27"/>
                <a:gd name="T55" fmla="*/ 4 h 38"/>
                <a:gd name="T56" fmla="*/ 21 w 27"/>
                <a:gd name="T57" fmla="*/ 4 h 38"/>
                <a:gd name="T58" fmla="*/ 23 w 27"/>
                <a:gd name="T59" fmla="*/ 6 h 38"/>
                <a:gd name="T60" fmla="*/ 24 w 27"/>
                <a:gd name="T61" fmla="*/ 11 h 38"/>
                <a:gd name="T62" fmla="*/ 20 w 27"/>
                <a:gd name="T63" fmla="*/ 21 h 38"/>
                <a:gd name="T64" fmla="*/ 2 w 27"/>
                <a:gd name="T65" fmla="*/ 34 h 38"/>
                <a:gd name="T66" fmla="*/ 1 w 27"/>
                <a:gd name="T67" fmla="*/ 37 h 38"/>
                <a:gd name="T68" fmla="*/ 3 w 27"/>
                <a:gd name="T6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" h="38">
                  <a:moveTo>
                    <a:pt x="3" y="38"/>
                  </a:moveTo>
                  <a:cubicBezTo>
                    <a:pt x="13" y="33"/>
                    <a:pt x="19" y="28"/>
                    <a:pt x="22" y="23"/>
                  </a:cubicBezTo>
                  <a:cubicBezTo>
                    <a:pt x="26" y="19"/>
                    <a:pt x="27" y="14"/>
                    <a:pt x="27" y="11"/>
                  </a:cubicBezTo>
                  <a:cubicBezTo>
                    <a:pt x="27" y="8"/>
                    <a:pt x="27" y="5"/>
                    <a:pt x="26" y="4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2" y="0"/>
                    <a:pt x="22" y="1"/>
                    <a:pt x="21" y="1"/>
                  </a:cubicBezTo>
                  <a:cubicBezTo>
                    <a:pt x="21" y="2"/>
                    <a:pt x="21" y="3"/>
                    <a:pt x="22" y="4"/>
                  </a:cubicBezTo>
                  <a:cubicBezTo>
                    <a:pt x="23" y="4"/>
                    <a:pt x="24" y="4"/>
                    <a:pt x="24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4" y="4"/>
                    <a:pt x="24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3" y="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5"/>
                    <a:pt x="23" y="6"/>
                  </a:cubicBezTo>
                  <a:cubicBezTo>
                    <a:pt x="23" y="7"/>
                    <a:pt x="24" y="9"/>
                    <a:pt x="24" y="11"/>
                  </a:cubicBezTo>
                  <a:cubicBezTo>
                    <a:pt x="24" y="14"/>
                    <a:pt x="23" y="17"/>
                    <a:pt x="20" y="21"/>
                  </a:cubicBezTo>
                  <a:cubicBezTo>
                    <a:pt x="16" y="25"/>
                    <a:pt x="11" y="30"/>
                    <a:pt x="2" y="34"/>
                  </a:cubicBezTo>
                  <a:cubicBezTo>
                    <a:pt x="1" y="35"/>
                    <a:pt x="0" y="36"/>
                    <a:pt x="1" y="37"/>
                  </a:cubicBezTo>
                  <a:cubicBezTo>
                    <a:pt x="1" y="38"/>
                    <a:pt x="2" y="38"/>
                    <a:pt x="3" y="3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1" name="Freeform 572"/>
            <p:cNvSpPr>
              <a:spLocks/>
            </p:cNvSpPr>
            <p:nvPr/>
          </p:nvSpPr>
          <p:spPr bwMode="auto">
            <a:xfrm>
              <a:off x="6394450" y="1481138"/>
              <a:ext cx="57150" cy="44450"/>
            </a:xfrm>
            <a:custGeom>
              <a:avLst/>
              <a:gdLst>
                <a:gd name="T0" fmla="*/ 0 w 13"/>
                <a:gd name="T1" fmla="*/ 0 h 10"/>
                <a:gd name="T2" fmla="*/ 6 w 13"/>
                <a:gd name="T3" fmla="*/ 2 h 10"/>
                <a:gd name="T4" fmla="*/ 8 w 13"/>
                <a:gd name="T5" fmla="*/ 9 h 10"/>
                <a:gd name="T6" fmla="*/ 0 w 13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0" y="0"/>
                    <a:pt x="2" y="2"/>
                    <a:pt x="6" y="2"/>
                  </a:cubicBezTo>
                  <a:cubicBezTo>
                    <a:pt x="11" y="2"/>
                    <a:pt x="13" y="8"/>
                    <a:pt x="8" y="9"/>
                  </a:cubicBezTo>
                  <a:cubicBezTo>
                    <a:pt x="5" y="10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2" name="Freeform 573"/>
            <p:cNvSpPr>
              <a:spLocks/>
            </p:cNvSpPr>
            <p:nvPr/>
          </p:nvSpPr>
          <p:spPr bwMode="auto">
            <a:xfrm>
              <a:off x="5788025" y="1647825"/>
              <a:ext cx="365125" cy="361950"/>
            </a:xfrm>
            <a:custGeom>
              <a:avLst/>
              <a:gdLst>
                <a:gd name="T0" fmla="*/ 79 w 83"/>
                <a:gd name="T1" fmla="*/ 1 h 82"/>
                <a:gd name="T2" fmla="*/ 80 w 83"/>
                <a:gd name="T3" fmla="*/ 1 h 82"/>
                <a:gd name="T4" fmla="*/ 79 w 83"/>
                <a:gd name="T5" fmla="*/ 0 h 82"/>
                <a:gd name="T6" fmla="*/ 79 w 83"/>
                <a:gd name="T7" fmla="*/ 1 h 82"/>
                <a:gd name="T8" fmla="*/ 80 w 83"/>
                <a:gd name="T9" fmla="*/ 1 h 82"/>
                <a:gd name="T10" fmla="*/ 79 w 83"/>
                <a:gd name="T11" fmla="*/ 0 h 82"/>
                <a:gd name="T12" fmla="*/ 79 w 83"/>
                <a:gd name="T13" fmla="*/ 1 h 82"/>
                <a:gd name="T14" fmla="*/ 77 w 83"/>
                <a:gd name="T15" fmla="*/ 2 h 82"/>
                <a:gd name="T16" fmla="*/ 59 w 83"/>
                <a:gd name="T17" fmla="*/ 14 h 82"/>
                <a:gd name="T18" fmla="*/ 39 w 83"/>
                <a:gd name="T19" fmla="*/ 48 h 82"/>
                <a:gd name="T20" fmla="*/ 12 w 83"/>
                <a:gd name="T21" fmla="*/ 79 h 82"/>
                <a:gd name="T22" fmla="*/ 6 w 83"/>
                <a:gd name="T23" fmla="*/ 76 h 82"/>
                <a:gd name="T24" fmla="*/ 3 w 83"/>
                <a:gd name="T25" fmla="*/ 71 h 82"/>
                <a:gd name="T26" fmla="*/ 3 w 83"/>
                <a:gd name="T27" fmla="*/ 70 h 82"/>
                <a:gd name="T28" fmla="*/ 5 w 83"/>
                <a:gd name="T29" fmla="*/ 64 h 82"/>
                <a:gd name="T30" fmla="*/ 7 w 83"/>
                <a:gd name="T31" fmla="*/ 62 h 82"/>
                <a:gd name="T32" fmla="*/ 11 w 83"/>
                <a:gd name="T33" fmla="*/ 64 h 82"/>
                <a:gd name="T34" fmla="*/ 13 w 83"/>
                <a:gd name="T35" fmla="*/ 68 h 82"/>
                <a:gd name="T36" fmla="*/ 14 w 83"/>
                <a:gd name="T37" fmla="*/ 69 h 82"/>
                <a:gd name="T38" fmla="*/ 16 w 83"/>
                <a:gd name="T39" fmla="*/ 68 h 82"/>
                <a:gd name="T40" fmla="*/ 13 w 83"/>
                <a:gd name="T41" fmla="*/ 61 h 82"/>
                <a:gd name="T42" fmla="*/ 7 w 83"/>
                <a:gd name="T43" fmla="*/ 59 h 82"/>
                <a:gd name="T44" fmla="*/ 2 w 83"/>
                <a:gd name="T45" fmla="*/ 62 h 82"/>
                <a:gd name="T46" fmla="*/ 0 w 83"/>
                <a:gd name="T47" fmla="*/ 70 h 82"/>
                <a:gd name="T48" fmla="*/ 0 w 83"/>
                <a:gd name="T49" fmla="*/ 71 h 82"/>
                <a:gd name="T50" fmla="*/ 3 w 83"/>
                <a:gd name="T51" fmla="*/ 79 h 82"/>
                <a:gd name="T52" fmla="*/ 12 w 83"/>
                <a:gd name="T53" fmla="*/ 82 h 82"/>
                <a:gd name="T54" fmla="*/ 43 w 83"/>
                <a:gd name="T55" fmla="*/ 49 h 82"/>
                <a:gd name="T56" fmla="*/ 66 w 83"/>
                <a:gd name="T57" fmla="*/ 13 h 82"/>
                <a:gd name="T58" fmla="*/ 76 w 83"/>
                <a:gd name="T59" fmla="*/ 6 h 82"/>
                <a:gd name="T60" fmla="*/ 80 w 83"/>
                <a:gd name="T61" fmla="*/ 4 h 82"/>
                <a:gd name="T62" fmla="*/ 81 w 83"/>
                <a:gd name="T63" fmla="*/ 4 h 82"/>
                <a:gd name="T64" fmla="*/ 82 w 83"/>
                <a:gd name="T65" fmla="*/ 3 h 82"/>
                <a:gd name="T66" fmla="*/ 82 w 83"/>
                <a:gd name="T67" fmla="*/ 0 h 82"/>
                <a:gd name="T68" fmla="*/ 79 w 83"/>
                <a:gd name="T69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3" h="82">
                  <a:moveTo>
                    <a:pt x="79" y="1"/>
                  </a:moveTo>
                  <a:cubicBezTo>
                    <a:pt x="80" y="1"/>
                    <a:pt x="80" y="1"/>
                    <a:pt x="80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78" y="1"/>
                    <a:pt x="77" y="2"/>
                  </a:cubicBezTo>
                  <a:cubicBezTo>
                    <a:pt x="73" y="3"/>
                    <a:pt x="66" y="7"/>
                    <a:pt x="59" y="14"/>
                  </a:cubicBezTo>
                  <a:cubicBezTo>
                    <a:pt x="51" y="21"/>
                    <a:pt x="44" y="32"/>
                    <a:pt x="39" y="48"/>
                  </a:cubicBezTo>
                  <a:cubicBezTo>
                    <a:pt x="33" y="71"/>
                    <a:pt x="20" y="79"/>
                    <a:pt x="12" y="79"/>
                  </a:cubicBezTo>
                  <a:cubicBezTo>
                    <a:pt x="10" y="79"/>
                    <a:pt x="7" y="78"/>
                    <a:pt x="6" y="76"/>
                  </a:cubicBezTo>
                  <a:cubicBezTo>
                    <a:pt x="4" y="75"/>
                    <a:pt x="3" y="73"/>
                    <a:pt x="3" y="71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67"/>
                    <a:pt x="4" y="65"/>
                    <a:pt x="5" y="64"/>
                  </a:cubicBezTo>
                  <a:cubicBezTo>
                    <a:pt x="6" y="63"/>
                    <a:pt x="7" y="62"/>
                    <a:pt x="7" y="62"/>
                  </a:cubicBezTo>
                  <a:cubicBezTo>
                    <a:pt x="8" y="62"/>
                    <a:pt x="10" y="63"/>
                    <a:pt x="11" y="64"/>
                  </a:cubicBezTo>
                  <a:cubicBezTo>
                    <a:pt x="12" y="65"/>
                    <a:pt x="12" y="66"/>
                    <a:pt x="13" y="68"/>
                  </a:cubicBezTo>
                  <a:cubicBezTo>
                    <a:pt x="13" y="69"/>
                    <a:pt x="13" y="69"/>
                    <a:pt x="14" y="69"/>
                  </a:cubicBezTo>
                  <a:cubicBezTo>
                    <a:pt x="15" y="69"/>
                    <a:pt x="16" y="68"/>
                    <a:pt x="16" y="68"/>
                  </a:cubicBezTo>
                  <a:cubicBezTo>
                    <a:pt x="16" y="65"/>
                    <a:pt x="15" y="63"/>
                    <a:pt x="13" y="61"/>
                  </a:cubicBezTo>
                  <a:cubicBezTo>
                    <a:pt x="12" y="60"/>
                    <a:pt x="10" y="59"/>
                    <a:pt x="7" y="59"/>
                  </a:cubicBezTo>
                  <a:cubicBezTo>
                    <a:pt x="5" y="59"/>
                    <a:pt x="3" y="60"/>
                    <a:pt x="2" y="62"/>
                  </a:cubicBezTo>
                  <a:cubicBezTo>
                    <a:pt x="1" y="64"/>
                    <a:pt x="0" y="66"/>
                    <a:pt x="0" y="7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4"/>
                    <a:pt x="1" y="77"/>
                    <a:pt x="3" y="79"/>
                  </a:cubicBezTo>
                  <a:cubicBezTo>
                    <a:pt x="6" y="81"/>
                    <a:pt x="9" y="82"/>
                    <a:pt x="12" y="82"/>
                  </a:cubicBezTo>
                  <a:cubicBezTo>
                    <a:pt x="23" y="82"/>
                    <a:pt x="36" y="73"/>
                    <a:pt x="43" y="49"/>
                  </a:cubicBezTo>
                  <a:cubicBezTo>
                    <a:pt x="48" y="30"/>
                    <a:pt x="57" y="19"/>
                    <a:pt x="66" y="13"/>
                  </a:cubicBezTo>
                  <a:cubicBezTo>
                    <a:pt x="70" y="9"/>
                    <a:pt x="73" y="7"/>
                    <a:pt x="76" y="6"/>
                  </a:cubicBezTo>
                  <a:cubicBezTo>
                    <a:pt x="78" y="5"/>
                    <a:pt x="79" y="5"/>
                    <a:pt x="80" y="4"/>
                  </a:cubicBezTo>
                  <a:cubicBezTo>
                    <a:pt x="80" y="4"/>
                    <a:pt x="81" y="4"/>
                    <a:pt x="81" y="4"/>
                  </a:cubicBezTo>
                  <a:cubicBezTo>
                    <a:pt x="81" y="3"/>
                    <a:pt x="82" y="3"/>
                    <a:pt x="82" y="3"/>
                  </a:cubicBezTo>
                  <a:cubicBezTo>
                    <a:pt x="83" y="2"/>
                    <a:pt x="82" y="1"/>
                    <a:pt x="82" y="0"/>
                  </a:cubicBezTo>
                  <a:cubicBezTo>
                    <a:pt x="81" y="0"/>
                    <a:pt x="80" y="0"/>
                    <a:pt x="79" y="1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3" name="Freeform 574"/>
            <p:cNvSpPr>
              <a:spLocks/>
            </p:cNvSpPr>
            <p:nvPr/>
          </p:nvSpPr>
          <p:spPr bwMode="auto">
            <a:xfrm>
              <a:off x="5770563" y="1925638"/>
              <a:ext cx="176212" cy="106363"/>
            </a:xfrm>
            <a:custGeom>
              <a:avLst/>
              <a:gdLst>
                <a:gd name="T0" fmla="*/ 37 w 40"/>
                <a:gd name="T1" fmla="*/ 1 h 24"/>
                <a:gd name="T2" fmla="*/ 23 w 40"/>
                <a:gd name="T3" fmla="*/ 16 h 24"/>
                <a:gd name="T4" fmla="*/ 12 w 40"/>
                <a:gd name="T5" fmla="*/ 20 h 24"/>
                <a:gd name="T6" fmla="*/ 6 w 40"/>
                <a:gd name="T7" fmla="*/ 18 h 24"/>
                <a:gd name="T8" fmla="*/ 4 w 40"/>
                <a:gd name="T9" fmla="*/ 17 h 24"/>
                <a:gd name="T10" fmla="*/ 4 w 40"/>
                <a:gd name="T11" fmla="*/ 17 h 24"/>
                <a:gd name="T12" fmla="*/ 4 w 40"/>
                <a:gd name="T13" fmla="*/ 17 h 24"/>
                <a:gd name="T14" fmla="*/ 3 w 40"/>
                <a:gd name="T15" fmla="*/ 18 h 24"/>
                <a:gd name="T16" fmla="*/ 4 w 40"/>
                <a:gd name="T17" fmla="*/ 17 h 24"/>
                <a:gd name="T18" fmla="*/ 4 w 40"/>
                <a:gd name="T19" fmla="*/ 17 h 24"/>
                <a:gd name="T20" fmla="*/ 3 w 40"/>
                <a:gd name="T21" fmla="*/ 18 h 24"/>
                <a:gd name="T22" fmla="*/ 4 w 40"/>
                <a:gd name="T23" fmla="*/ 17 h 24"/>
                <a:gd name="T24" fmla="*/ 2 w 40"/>
                <a:gd name="T25" fmla="*/ 18 h 24"/>
                <a:gd name="T26" fmla="*/ 4 w 40"/>
                <a:gd name="T27" fmla="*/ 18 h 24"/>
                <a:gd name="T28" fmla="*/ 4 w 40"/>
                <a:gd name="T29" fmla="*/ 17 h 24"/>
                <a:gd name="T30" fmla="*/ 2 w 40"/>
                <a:gd name="T31" fmla="*/ 18 h 24"/>
                <a:gd name="T32" fmla="*/ 4 w 40"/>
                <a:gd name="T33" fmla="*/ 18 h 24"/>
                <a:gd name="T34" fmla="*/ 2 w 40"/>
                <a:gd name="T35" fmla="*/ 18 h 24"/>
                <a:gd name="T36" fmla="*/ 4 w 40"/>
                <a:gd name="T37" fmla="*/ 19 h 24"/>
                <a:gd name="T38" fmla="*/ 4 w 40"/>
                <a:gd name="T39" fmla="*/ 18 h 24"/>
                <a:gd name="T40" fmla="*/ 2 w 40"/>
                <a:gd name="T41" fmla="*/ 18 h 24"/>
                <a:gd name="T42" fmla="*/ 4 w 40"/>
                <a:gd name="T43" fmla="*/ 19 h 24"/>
                <a:gd name="T44" fmla="*/ 2 w 40"/>
                <a:gd name="T45" fmla="*/ 18 h 24"/>
                <a:gd name="T46" fmla="*/ 3 w 40"/>
                <a:gd name="T47" fmla="*/ 19 h 24"/>
                <a:gd name="T48" fmla="*/ 4 w 40"/>
                <a:gd name="T49" fmla="*/ 19 h 24"/>
                <a:gd name="T50" fmla="*/ 2 w 40"/>
                <a:gd name="T51" fmla="*/ 18 h 24"/>
                <a:gd name="T52" fmla="*/ 3 w 40"/>
                <a:gd name="T53" fmla="*/ 19 h 24"/>
                <a:gd name="T54" fmla="*/ 4 w 40"/>
                <a:gd name="T55" fmla="*/ 17 h 24"/>
                <a:gd name="T56" fmla="*/ 1 w 40"/>
                <a:gd name="T57" fmla="*/ 16 h 24"/>
                <a:gd name="T58" fmla="*/ 1 w 40"/>
                <a:gd name="T59" fmla="*/ 17 h 24"/>
                <a:gd name="T60" fmla="*/ 0 w 40"/>
                <a:gd name="T61" fmla="*/ 18 h 24"/>
                <a:gd name="T62" fmla="*/ 1 w 40"/>
                <a:gd name="T63" fmla="*/ 19 h 24"/>
                <a:gd name="T64" fmla="*/ 1 w 40"/>
                <a:gd name="T65" fmla="*/ 19 h 24"/>
                <a:gd name="T66" fmla="*/ 2 w 40"/>
                <a:gd name="T67" fmla="*/ 20 h 24"/>
                <a:gd name="T68" fmla="*/ 12 w 40"/>
                <a:gd name="T69" fmla="*/ 24 h 24"/>
                <a:gd name="T70" fmla="*/ 25 w 40"/>
                <a:gd name="T71" fmla="*/ 19 h 24"/>
                <a:gd name="T72" fmla="*/ 40 w 40"/>
                <a:gd name="T73" fmla="*/ 3 h 24"/>
                <a:gd name="T74" fmla="*/ 39 w 40"/>
                <a:gd name="T75" fmla="*/ 1 h 24"/>
                <a:gd name="T76" fmla="*/ 37 w 40"/>
                <a:gd name="T7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0" h="24">
                  <a:moveTo>
                    <a:pt x="37" y="1"/>
                  </a:moveTo>
                  <a:cubicBezTo>
                    <a:pt x="32" y="9"/>
                    <a:pt x="27" y="14"/>
                    <a:pt x="23" y="16"/>
                  </a:cubicBezTo>
                  <a:cubicBezTo>
                    <a:pt x="18" y="19"/>
                    <a:pt x="15" y="20"/>
                    <a:pt x="12" y="20"/>
                  </a:cubicBezTo>
                  <a:cubicBezTo>
                    <a:pt x="9" y="20"/>
                    <a:pt x="7" y="19"/>
                    <a:pt x="6" y="18"/>
                  </a:cubicBezTo>
                  <a:cubicBezTo>
                    <a:pt x="5" y="18"/>
                    <a:pt x="4" y="18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8"/>
                    <a:pt x="4" y="17"/>
                  </a:cubicBezTo>
                  <a:cubicBezTo>
                    <a:pt x="3" y="16"/>
                    <a:pt x="2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4" y="22"/>
                    <a:pt x="7" y="24"/>
                    <a:pt x="12" y="24"/>
                  </a:cubicBezTo>
                  <a:cubicBezTo>
                    <a:pt x="16" y="24"/>
                    <a:pt x="20" y="23"/>
                    <a:pt x="25" y="19"/>
                  </a:cubicBezTo>
                  <a:cubicBezTo>
                    <a:pt x="29" y="16"/>
                    <a:pt x="34" y="11"/>
                    <a:pt x="40" y="3"/>
                  </a:cubicBezTo>
                  <a:cubicBezTo>
                    <a:pt x="40" y="2"/>
                    <a:pt x="40" y="1"/>
                    <a:pt x="39" y="1"/>
                  </a:cubicBezTo>
                  <a:cubicBezTo>
                    <a:pt x="39" y="0"/>
                    <a:pt x="37" y="0"/>
                    <a:pt x="37" y="1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4" name="Freeform 575"/>
            <p:cNvSpPr>
              <a:spLocks/>
            </p:cNvSpPr>
            <p:nvPr/>
          </p:nvSpPr>
          <p:spPr bwMode="auto">
            <a:xfrm>
              <a:off x="5824538" y="1912938"/>
              <a:ext cx="42862" cy="61913"/>
            </a:xfrm>
            <a:custGeom>
              <a:avLst/>
              <a:gdLst>
                <a:gd name="T0" fmla="*/ 0 w 10"/>
                <a:gd name="T1" fmla="*/ 0 h 14"/>
                <a:gd name="T2" fmla="*/ 2 w 10"/>
                <a:gd name="T3" fmla="*/ 6 h 14"/>
                <a:gd name="T4" fmla="*/ 9 w 10"/>
                <a:gd name="T5" fmla="*/ 9 h 14"/>
                <a:gd name="T6" fmla="*/ 0 w 10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0" y="0"/>
                  </a:moveTo>
                  <a:cubicBezTo>
                    <a:pt x="0" y="0"/>
                    <a:pt x="2" y="2"/>
                    <a:pt x="2" y="6"/>
                  </a:cubicBezTo>
                  <a:cubicBezTo>
                    <a:pt x="2" y="10"/>
                    <a:pt x="7" y="14"/>
                    <a:pt x="9" y="9"/>
                  </a:cubicBezTo>
                  <a:cubicBezTo>
                    <a:pt x="10" y="5"/>
                    <a:pt x="7" y="1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5" name="Freeform 576"/>
            <p:cNvSpPr>
              <a:spLocks/>
            </p:cNvSpPr>
            <p:nvPr/>
          </p:nvSpPr>
          <p:spPr bwMode="auto">
            <a:xfrm>
              <a:off x="6016625" y="1516063"/>
              <a:ext cx="114300" cy="131763"/>
            </a:xfrm>
            <a:custGeom>
              <a:avLst/>
              <a:gdLst>
                <a:gd name="T0" fmla="*/ 0 w 26"/>
                <a:gd name="T1" fmla="*/ 14 h 30"/>
                <a:gd name="T2" fmla="*/ 6 w 26"/>
                <a:gd name="T3" fmla="*/ 11 h 30"/>
                <a:gd name="T4" fmla="*/ 2 w 26"/>
                <a:gd name="T5" fmla="*/ 3 h 30"/>
                <a:gd name="T6" fmla="*/ 11 w 26"/>
                <a:gd name="T7" fmla="*/ 5 h 30"/>
                <a:gd name="T8" fmla="*/ 15 w 26"/>
                <a:gd name="T9" fmla="*/ 0 h 30"/>
                <a:gd name="T10" fmla="*/ 18 w 26"/>
                <a:gd name="T11" fmla="*/ 6 h 30"/>
                <a:gd name="T12" fmla="*/ 19 w 26"/>
                <a:gd name="T13" fmla="*/ 8 h 30"/>
                <a:gd name="T14" fmla="*/ 23 w 26"/>
                <a:gd name="T15" fmla="*/ 6 h 30"/>
                <a:gd name="T16" fmla="*/ 24 w 26"/>
                <a:gd name="T17" fmla="*/ 14 h 30"/>
                <a:gd name="T18" fmla="*/ 20 w 26"/>
                <a:gd name="T19" fmla="*/ 24 h 30"/>
                <a:gd name="T20" fmla="*/ 11 w 26"/>
                <a:gd name="T21" fmla="*/ 28 h 30"/>
                <a:gd name="T22" fmla="*/ 5 w 26"/>
                <a:gd name="T23" fmla="*/ 26 h 30"/>
                <a:gd name="T24" fmla="*/ 9 w 26"/>
                <a:gd name="T25" fmla="*/ 18 h 30"/>
                <a:gd name="T26" fmla="*/ 0 w 26"/>
                <a:gd name="T27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30">
                  <a:moveTo>
                    <a:pt x="0" y="14"/>
                  </a:moveTo>
                  <a:cubicBezTo>
                    <a:pt x="4" y="14"/>
                    <a:pt x="6" y="11"/>
                    <a:pt x="6" y="11"/>
                  </a:cubicBezTo>
                  <a:cubicBezTo>
                    <a:pt x="1" y="8"/>
                    <a:pt x="2" y="3"/>
                    <a:pt x="2" y="3"/>
                  </a:cubicBezTo>
                  <a:cubicBezTo>
                    <a:pt x="8" y="2"/>
                    <a:pt x="11" y="5"/>
                    <a:pt x="11" y="5"/>
                  </a:cubicBezTo>
                  <a:cubicBezTo>
                    <a:pt x="8" y="1"/>
                    <a:pt x="15" y="0"/>
                    <a:pt x="15" y="0"/>
                  </a:cubicBezTo>
                  <a:cubicBezTo>
                    <a:pt x="15" y="2"/>
                    <a:pt x="16" y="4"/>
                    <a:pt x="18" y="6"/>
                  </a:cubicBezTo>
                  <a:cubicBezTo>
                    <a:pt x="19" y="7"/>
                    <a:pt x="19" y="7"/>
                    <a:pt x="19" y="8"/>
                  </a:cubicBezTo>
                  <a:cubicBezTo>
                    <a:pt x="20" y="5"/>
                    <a:pt x="23" y="6"/>
                    <a:pt x="23" y="6"/>
                  </a:cubicBezTo>
                  <a:cubicBezTo>
                    <a:pt x="21" y="9"/>
                    <a:pt x="24" y="11"/>
                    <a:pt x="24" y="14"/>
                  </a:cubicBezTo>
                  <a:cubicBezTo>
                    <a:pt x="26" y="23"/>
                    <a:pt x="20" y="24"/>
                    <a:pt x="20" y="24"/>
                  </a:cubicBezTo>
                  <a:cubicBezTo>
                    <a:pt x="17" y="30"/>
                    <a:pt x="13" y="30"/>
                    <a:pt x="11" y="28"/>
                  </a:cubicBezTo>
                  <a:cubicBezTo>
                    <a:pt x="8" y="25"/>
                    <a:pt x="5" y="26"/>
                    <a:pt x="5" y="26"/>
                  </a:cubicBezTo>
                  <a:cubicBezTo>
                    <a:pt x="6" y="21"/>
                    <a:pt x="9" y="18"/>
                    <a:pt x="9" y="18"/>
                  </a:cubicBezTo>
                  <a:cubicBezTo>
                    <a:pt x="2" y="18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6" name="Freeform 577"/>
            <p:cNvSpPr>
              <a:spLocks/>
            </p:cNvSpPr>
            <p:nvPr/>
          </p:nvSpPr>
          <p:spPr bwMode="auto">
            <a:xfrm>
              <a:off x="6056313" y="1555750"/>
              <a:ext cx="57150" cy="74613"/>
            </a:xfrm>
            <a:custGeom>
              <a:avLst/>
              <a:gdLst>
                <a:gd name="T0" fmla="*/ 10 w 13"/>
                <a:gd name="T1" fmla="*/ 17 h 17"/>
                <a:gd name="T2" fmla="*/ 6 w 13"/>
                <a:gd name="T3" fmla="*/ 8 h 17"/>
                <a:gd name="T4" fmla="*/ 0 w 13"/>
                <a:gd name="T5" fmla="*/ 0 h 17"/>
                <a:gd name="T6" fmla="*/ 8 w 13"/>
                <a:gd name="T7" fmla="*/ 7 h 17"/>
                <a:gd name="T8" fmla="*/ 13 w 13"/>
                <a:gd name="T9" fmla="*/ 16 h 17"/>
                <a:gd name="T10" fmla="*/ 10 w 13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7">
                  <a:moveTo>
                    <a:pt x="10" y="17"/>
                  </a:moveTo>
                  <a:cubicBezTo>
                    <a:pt x="9" y="14"/>
                    <a:pt x="8" y="11"/>
                    <a:pt x="6" y="8"/>
                  </a:cubicBezTo>
                  <a:cubicBezTo>
                    <a:pt x="5" y="5"/>
                    <a:pt x="3" y="2"/>
                    <a:pt x="0" y="0"/>
                  </a:cubicBezTo>
                  <a:cubicBezTo>
                    <a:pt x="3" y="1"/>
                    <a:pt x="5" y="4"/>
                    <a:pt x="8" y="7"/>
                  </a:cubicBezTo>
                  <a:cubicBezTo>
                    <a:pt x="10" y="9"/>
                    <a:pt x="12" y="12"/>
                    <a:pt x="13" y="16"/>
                  </a:cubicBezTo>
                  <a:lnTo>
                    <a:pt x="10" y="17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7" name="Freeform 578"/>
            <p:cNvSpPr>
              <a:spLocks/>
            </p:cNvSpPr>
            <p:nvPr/>
          </p:nvSpPr>
          <p:spPr bwMode="auto">
            <a:xfrm>
              <a:off x="6575425" y="1436688"/>
              <a:ext cx="136525" cy="123825"/>
            </a:xfrm>
            <a:custGeom>
              <a:avLst/>
              <a:gdLst>
                <a:gd name="T0" fmla="*/ 27 w 31"/>
                <a:gd name="T1" fmla="*/ 21 h 28"/>
                <a:gd name="T2" fmla="*/ 24 w 31"/>
                <a:gd name="T3" fmla="*/ 15 h 28"/>
                <a:gd name="T4" fmla="*/ 31 w 31"/>
                <a:gd name="T5" fmla="*/ 10 h 28"/>
                <a:gd name="T6" fmla="*/ 22 w 31"/>
                <a:gd name="T7" fmla="*/ 7 h 28"/>
                <a:gd name="T8" fmla="*/ 22 w 31"/>
                <a:gd name="T9" fmla="*/ 0 h 28"/>
                <a:gd name="T10" fmla="*/ 16 w 31"/>
                <a:gd name="T11" fmla="*/ 4 h 28"/>
                <a:gd name="T12" fmla="*/ 14 w 31"/>
                <a:gd name="T13" fmla="*/ 5 h 28"/>
                <a:gd name="T14" fmla="*/ 11 w 31"/>
                <a:gd name="T15" fmla="*/ 2 h 28"/>
                <a:gd name="T16" fmla="*/ 6 w 31"/>
                <a:gd name="T17" fmla="*/ 8 h 28"/>
                <a:gd name="T18" fmla="*/ 5 w 31"/>
                <a:gd name="T19" fmla="*/ 18 h 28"/>
                <a:gd name="T20" fmla="*/ 11 w 31"/>
                <a:gd name="T21" fmla="*/ 26 h 28"/>
                <a:gd name="T22" fmla="*/ 16 w 31"/>
                <a:gd name="T23" fmla="*/ 28 h 28"/>
                <a:gd name="T24" fmla="*/ 17 w 31"/>
                <a:gd name="T25" fmla="*/ 19 h 28"/>
                <a:gd name="T26" fmla="*/ 27 w 31"/>
                <a:gd name="T2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8">
                  <a:moveTo>
                    <a:pt x="27" y="21"/>
                  </a:moveTo>
                  <a:cubicBezTo>
                    <a:pt x="24" y="18"/>
                    <a:pt x="24" y="15"/>
                    <a:pt x="24" y="15"/>
                  </a:cubicBezTo>
                  <a:cubicBezTo>
                    <a:pt x="29" y="14"/>
                    <a:pt x="31" y="10"/>
                    <a:pt x="31" y="10"/>
                  </a:cubicBezTo>
                  <a:cubicBezTo>
                    <a:pt x="27" y="5"/>
                    <a:pt x="22" y="7"/>
                    <a:pt x="22" y="7"/>
                  </a:cubicBezTo>
                  <a:cubicBezTo>
                    <a:pt x="27" y="5"/>
                    <a:pt x="22" y="0"/>
                    <a:pt x="22" y="0"/>
                  </a:cubicBezTo>
                  <a:cubicBezTo>
                    <a:pt x="21" y="2"/>
                    <a:pt x="19" y="4"/>
                    <a:pt x="16" y="4"/>
                  </a:cubicBezTo>
                  <a:cubicBezTo>
                    <a:pt x="15" y="4"/>
                    <a:pt x="15" y="5"/>
                    <a:pt x="14" y="5"/>
                  </a:cubicBezTo>
                  <a:cubicBezTo>
                    <a:pt x="15" y="2"/>
                    <a:pt x="11" y="2"/>
                    <a:pt x="11" y="2"/>
                  </a:cubicBezTo>
                  <a:cubicBezTo>
                    <a:pt x="12" y="5"/>
                    <a:pt x="8" y="6"/>
                    <a:pt x="6" y="8"/>
                  </a:cubicBezTo>
                  <a:cubicBezTo>
                    <a:pt x="0" y="14"/>
                    <a:pt x="5" y="18"/>
                    <a:pt x="5" y="18"/>
                  </a:cubicBezTo>
                  <a:cubicBezTo>
                    <a:pt x="5" y="25"/>
                    <a:pt x="8" y="27"/>
                    <a:pt x="11" y="26"/>
                  </a:cubicBezTo>
                  <a:cubicBezTo>
                    <a:pt x="15" y="26"/>
                    <a:pt x="16" y="28"/>
                    <a:pt x="16" y="28"/>
                  </a:cubicBezTo>
                  <a:cubicBezTo>
                    <a:pt x="19" y="23"/>
                    <a:pt x="17" y="19"/>
                    <a:pt x="17" y="19"/>
                  </a:cubicBezTo>
                  <a:cubicBezTo>
                    <a:pt x="23" y="23"/>
                    <a:pt x="27" y="21"/>
                    <a:pt x="27" y="21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8" name="Freeform 579"/>
            <p:cNvSpPr>
              <a:spLocks/>
            </p:cNvSpPr>
            <p:nvPr/>
          </p:nvSpPr>
          <p:spPr bwMode="auto">
            <a:xfrm>
              <a:off x="6588125" y="1485900"/>
              <a:ext cx="84137" cy="39688"/>
            </a:xfrm>
            <a:custGeom>
              <a:avLst/>
              <a:gdLst>
                <a:gd name="T0" fmla="*/ 0 w 19"/>
                <a:gd name="T1" fmla="*/ 7 h 9"/>
                <a:gd name="T2" fmla="*/ 9 w 19"/>
                <a:gd name="T3" fmla="*/ 2 h 9"/>
                <a:gd name="T4" fmla="*/ 19 w 19"/>
                <a:gd name="T5" fmla="*/ 0 h 9"/>
                <a:gd name="T6" fmla="*/ 10 w 19"/>
                <a:gd name="T7" fmla="*/ 4 h 9"/>
                <a:gd name="T8" fmla="*/ 2 w 19"/>
                <a:gd name="T9" fmla="*/ 9 h 9"/>
                <a:gd name="T10" fmla="*/ 0 w 19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9">
                  <a:moveTo>
                    <a:pt x="0" y="7"/>
                  </a:moveTo>
                  <a:cubicBezTo>
                    <a:pt x="3" y="5"/>
                    <a:pt x="6" y="3"/>
                    <a:pt x="9" y="2"/>
                  </a:cubicBezTo>
                  <a:cubicBezTo>
                    <a:pt x="13" y="1"/>
                    <a:pt x="16" y="0"/>
                    <a:pt x="19" y="0"/>
                  </a:cubicBezTo>
                  <a:cubicBezTo>
                    <a:pt x="16" y="1"/>
                    <a:pt x="13" y="2"/>
                    <a:pt x="10" y="4"/>
                  </a:cubicBezTo>
                  <a:cubicBezTo>
                    <a:pt x="7" y="5"/>
                    <a:pt x="4" y="7"/>
                    <a:pt x="2" y="9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9" name="Freeform 580"/>
            <p:cNvSpPr>
              <a:spLocks/>
            </p:cNvSpPr>
            <p:nvPr/>
          </p:nvSpPr>
          <p:spPr bwMode="auto">
            <a:xfrm>
              <a:off x="5621338" y="1920875"/>
              <a:ext cx="136525" cy="123825"/>
            </a:xfrm>
            <a:custGeom>
              <a:avLst/>
              <a:gdLst>
                <a:gd name="T0" fmla="*/ 4 w 31"/>
                <a:gd name="T1" fmla="*/ 19 h 28"/>
                <a:gd name="T2" fmla="*/ 7 w 31"/>
                <a:gd name="T3" fmla="*/ 14 h 28"/>
                <a:gd name="T4" fmla="*/ 0 w 31"/>
                <a:gd name="T5" fmla="*/ 9 h 28"/>
                <a:gd name="T6" fmla="*/ 10 w 31"/>
                <a:gd name="T7" fmla="*/ 6 h 28"/>
                <a:gd name="T8" fmla="*/ 11 w 31"/>
                <a:gd name="T9" fmla="*/ 0 h 28"/>
                <a:gd name="T10" fmla="*/ 16 w 31"/>
                <a:gd name="T11" fmla="*/ 4 h 28"/>
                <a:gd name="T12" fmla="*/ 18 w 31"/>
                <a:gd name="T13" fmla="*/ 5 h 28"/>
                <a:gd name="T14" fmla="*/ 21 w 31"/>
                <a:gd name="T15" fmla="*/ 2 h 28"/>
                <a:gd name="T16" fmla="*/ 25 w 31"/>
                <a:gd name="T17" fmla="*/ 8 h 28"/>
                <a:gd name="T18" fmla="*/ 26 w 31"/>
                <a:gd name="T19" fmla="*/ 19 h 28"/>
                <a:gd name="T20" fmla="*/ 19 w 31"/>
                <a:gd name="T21" fmla="*/ 26 h 28"/>
                <a:gd name="T22" fmla="*/ 14 w 31"/>
                <a:gd name="T23" fmla="*/ 28 h 28"/>
                <a:gd name="T24" fmla="*/ 14 w 31"/>
                <a:gd name="T25" fmla="*/ 19 h 28"/>
                <a:gd name="T26" fmla="*/ 4 w 31"/>
                <a:gd name="T27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8">
                  <a:moveTo>
                    <a:pt x="4" y="19"/>
                  </a:moveTo>
                  <a:cubicBezTo>
                    <a:pt x="8" y="17"/>
                    <a:pt x="7" y="14"/>
                    <a:pt x="7" y="14"/>
                  </a:cubicBezTo>
                  <a:cubicBezTo>
                    <a:pt x="2" y="13"/>
                    <a:pt x="0" y="9"/>
                    <a:pt x="0" y="9"/>
                  </a:cubicBezTo>
                  <a:cubicBezTo>
                    <a:pt x="5" y="4"/>
                    <a:pt x="10" y="6"/>
                    <a:pt x="10" y="6"/>
                  </a:cubicBezTo>
                  <a:cubicBezTo>
                    <a:pt x="5" y="4"/>
                    <a:pt x="11" y="0"/>
                    <a:pt x="11" y="0"/>
                  </a:cubicBezTo>
                  <a:cubicBezTo>
                    <a:pt x="11" y="1"/>
                    <a:pt x="13" y="3"/>
                    <a:pt x="16" y="4"/>
                  </a:cubicBezTo>
                  <a:cubicBezTo>
                    <a:pt x="17" y="4"/>
                    <a:pt x="17" y="4"/>
                    <a:pt x="18" y="5"/>
                  </a:cubicBezTo>
                  <a:cubicBezTo>
                    <a:pt x="17" y="2"/>
                    <a:pt x="21" y="2"/>
                    <a:pt x="21" y="2"/>
                  </a:cubicBezTo>
                  <a:cubicBezTo>
                    <a:pt x="20" y="5"/>
                    <a:pt x="24" y="6"/>
                    <a:pt x="25" y="8"/>
                  </a:cubicBezTo>
                  <a:cubicBezTo>
                    <a:pt x="31" y="15"/>
                    <a:pt x="26" y="18"/>
                    <a:pt x="26" y="19"/>
                  </a:cubicBezTo>
                  <a:cubicBezTo>
                    <a:pt x="26" y="25"/>
                    <a:pt x="23" y="27"/>
                    <a:pt x="19" y="26"/>
                  </a:cubicBezTo>
                  <a:cubicBezTo>
                    <a:pt x="16" y="26"/>
                    <a:pt x="14" y="28"/>
                    <a:pt x="14" y="28"/>
                  </a:cubicBezTo>
                  <a:cubicBezTo>
                    <a:pt x="12" y="23"/>
                    <a:pt x="14" y="19"/>
                    <a:pt x="14" y="19"/>
                  </a:cubicBezTo>
                  <a:cubicBezTo>
                    <a:pt x="8" y="22"/>
                    <a:pt x="4" y="19"/>
                    <a:pt x="4" y="19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0" name="Freeform 581"/>
            <p:cNvSpPr>
              <a:spLocks/>
            </p:cNvSpPr>
            <p:nvPr/>
          </p:nvSpPr>
          <p:spPr bwMode="auto">
            <a:xfrm>
              <a:off x="5661025" y="1965325"/>
              <a:ext cx="84137" cy="47625"/>
            </a:xfrm>
            <a:custGeom>
              <a:avLst/>
              <a:gdLst>
                <a:gd name="T0" fmla="*/ 17 w 19"/>
                <a:gd name="T1" fmla="*/ 11 h 11"/>
                <a:gd name="T2" fmla="*/ 9 w 19"/>
                <a:gd name="T3" fmla="*/ 4 h 11"/>
                <a:gd name="T4" fmla="*/ 0 w 19"/>
                <a:gd name="T5" fmla="*/ 0 h 11"/>
                <a:gd name="T6" fmla="*/ 10 w 19"/>
                <a:gd name="T7" fmla="*/ 3 h 11"/>
                <a:gd name="T8" fmla="*/ 19 w 19"/>
                <a:gd name="T9" fmla="*/ 8 h 11"/>
                <a:gd name="T10" fmla="*/ 17 w 19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17" y="11"/>
                  </a:moveTo>
                  <a:cubicBezTo>
                    <a:pt x="15" y="8"/>
                    <a:pt x="12" y="6"/>
                    <a:pt x="9" y="4"/>
                  </a:cubicBezTo>
                  <a:cubicBezTo>
                    <a:pt x="7" y="3"/>
                    <a:pt x="4" y="1"/>
                    <a:pt x="0" y="0"/>
                  </a:cubicBezTo>
                  <a:cubicBezTo>
                    <a:pt x="4" y="1"/>
                    <a:pt x="7" y="2"/>
                    <a:pt x="10" y="3"/>
                  </a:cubicBezTo>
                  <a:cubicBezTo>
                    <a:pt x="13" y="4"/>
                    <a:pt x="16" y="6"/>
                    <a:pt x="19" y="8"/>
                  </a:cubicBezTo>
                  <a:lnTo>
                    <a:pt x="17" y="11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1" name="Freeform 582"/>
            <p:cNvSpPr>
              <a:spLocks/>
            </p:cNvSpPr>
            <p:nvPr/>
          </p:nvSpPr>
          <p:spPr bwMode="auto">
            <a:xfrm>
              <a:off x="5727700" y="2057400"/>
              <a:ext cx="114300" cy="96838"/>
            </a:xfrm>
            <a:custGeom>
              <a:avLst/>
              <a:gdLst>
                <a:gd name="T0" fmla="*/ 5 w 26"/>
                <a:gd name="T1" fmla="*/ 17 h 22"/>
                <a:gd name="T2" fmla="*/ 7 w 26"/>
                <a:gd name="T3" fmla="*/ 12 h 22"/>
                <a:gd name="T4" fmla="*/ 0 w 26"/>
                <a:gd name="T5" fmla="*/ 9 h 22"/>
                <a:gd name="T6" fmla="*/ 7 w 26"/>
                <a:gd name="T7" fmla="*/ 5 h 22"/>
                <a:gd name="T8" fmla="*/ 7 w 26"/>
                <a:gd name="T9" fmla="*/ 0 h 22"/>
                <a:gd name="T10" fmla="*/ 12 w 26"/>
                <a:gd name="T11" fmla="*/ 2 h 22"/>
                <a:gd name="T12" fmla="*/ 13 w 26"/>
                <a:gd name="T13" fmla="*/ 3 h 22"/>
                <a:gd name="T14" fmla="*/ 15 w 26"/>
                <a:gd name="T15" fmla="*/ 0 h 22"/>
                <a:gd name="T16" fmla="*/ 20 w 26"/>
                <a:gd name="T17" fmla="*/ 4 h 22"/>
                <a:gd name="T18" fmla="*/ 23 w 26"/>
                <a:gd name="T19" fmla="*/ 12 h 22"/>
                <a:gd name="T20" fmla="*/ 19 w 26"/>
                <a:gd name="T21" fmla="*/ 20 h 22"/>
                <a:gd name="T22" fmla="*/ 15 w 26"/>
                <a:gd name="T23" fmla="*/ 22 h 22"/>
                <a:gd name="T24" fmla="*/ 13 w 26"/>
                <a:gd name="T25" fmla="*/ 15 h 22"/>
                <a:gd name="T26" fmla="*/ 5 w 26"/>
                <a:gd name="T2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2">
                  <a:moveTo>
                    <a:pt x="5" y="17"/>
                  </a:moveTo>
                  <a:cubicBezTo>
                    <a:pt x="8" y="15"/>
                    <a:pt x="7" y="12"/>
                    <a:pt x="7" y="12"/>
                  </a:cubicBezTo>
                  <a:cubicBezTo>
                    <a:pt x="2" y="12"/>
                    <a:pt x="0" y="9"/>
                    <a:pt x="0" y="9"/>
                  </a:cubicBezTo>
                  <a:cubicBezTo>
                    <a:pt x="3" y="5"/>
                    <a:pt x="7" y="5"/>
                    <a:pt x="7" y="5"/>
                  </a:cubicBezTo>
                  <a:cubicBezTo>
                    <a:pt x="3" y="5"/>
                    <a:pt x="7" y="0"/>
                    <a:pt x="7" y="0"/>
                  </a:cubicBezTo>
                  <a:cubicBezTo>
                    <a:pt x="7" y="1"/>
                    <a:pt x="10" y="2"/>
                    <a:pt x="12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2" y="1"/>
                    <a:pt x="15" y="0"/>
                    <a:pt x="15" y="0"/>
                  </a:cubicBezTo>
                  <a:cubicBezTo>
                    <a:pt x="15" y="2"/>
                    <a:pt x="18" y="2"/>
                    <a:pt x="20" y="4"/>
                  </a:cubicBezTo>
                  <a:cubicBezTo>
                    <a:pt x="26" y="8"/>
                    <a:pt x="23" y="12"/>
                    <a:pt x="23" y="12"/>
                  </a:cubicBezTo>
                  <a:cubicBezTo>
                    <a:pt x="24" y="17"/>
                    <a:pt x="22" y="19"/>
                    <a:pt x="19" y="20"/>
                  </a:cubicBezTo>
                  <a:cubicBezTo>
                    <a:pt x="16" y="20"/>
                    <a:pt x="15" y="22"/>
                    <a:pt x="15" y="22"/>
                  </a:cubicBezTo>
                  <a:cubicBezTo>
                    <a:pt x="13" y="18"/>
                    <a:pt x="13" y="15"/>
                    <a:pt x="13" y="15"/>
                  </a:cubicBezTo>
                  <a:cubicBezTo>
                    <a:pt x="9" y="18"/>
                    <a:pt x="5" y="17"/>
                    <a:pt x="5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2" name="Freeform 583"/>
            <p:cNvSpPr>
              <a:spLocks/>
            </p:cNvSpPr>
            <p:nvPr/>
          </p:nvSpPr>
          <p:spPr bwMode="auto">
            <a:xfrm>
              <a:off x="5762625" y="2092325"/>
              <a:ext cx="69850" cy="26988"/>
            </a:xfrm>
            <a:custGeom>
              <a:avLst/>
              <a:gdLst>
                <a:gd name="T0" fmla="*/ 15 w 16"/>
                <a:gd name="T1" fmla="*/ 6 h 6"/>
                <a:gd name="T2" fmla="*/ 8 w 16"/>
                <a:gd name="T3" fmla="*/ 2 h 6"/>
                <a:gd name="T4" fmla="*/ 0 w 16"/>
                <a:gd name="T5" fmla="*/ 1 h 6"/>
                <a:gd name="T6" fmla="*/ 8 w 16"/>
                <a:gd name="T7" fmla="*/ 1 h 6"/>
                <a:gd name="T8" fmla="*/ 16 w 16"/>
                <a:gd name="T9" fmla="*/ 3 h 6"/>
                <a:gd name="T10" fmla="*/ 15 w 16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6">
                  <a:moveTo>
                    <a:pt x="15" y="6"/>
                  </a:moveTo>
                  <a:cubicBezTo>
                    <a:pt x="13" y="4"/>
                    <a:pt x="10" y="3"/>
                    <a:pt x="8" y="2"/>
                  </a:cubicBezTo>
                  <a:cubicBezTo>
                    <a:pt x="5" y="1"/>
                    <a:pt x="3" y="1"/>
                    <a:pt x="0" y="1"/>
                  </a:cubicBezTo>
                  <a:cubicBezTo>
                    <a:pt x="2" y="0"/>
                    <a:pt x="5" y="1"/>
                    <a:pt x="8" y="1"/>
                  </a:cubicBezTo>
                  <a:cubicBezTo>
                    <a:pt x="11" y="1"/>
                    <a:pt x="14" y="2"/>
                    <a:pt x="16" y="3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3" name="Freeform 584"/>
            <p:cNvSpPr>
              <a:spLocks/>
            </p:cNvSpPr>
            <p:nvPr/>
          </p:nvSpPr>
          <p:spPr bwMode="auto">
            <a:xfrm>
              <a:off x="6021388" y="2035175"/>
              <a:ext cx="109537" cy="96838"/>
            </a:xfrm>
            <a:custGeom>
              <a:avLst/>
              <a:gdLst>
                <a:gd name="T0" fmla="*/ 19 w 25"/>
                <a:gd name="T1" fmla="*/ 19 h 22"/>
                <a:gd name="T2" fmla="*/ 18 w 25"/>
                <a:gd name="T3" fmla="*/ 14 h 22"/>
                <a:gd name="T4" fmla="*/ 25 w 25"/>
                <a:gd name="T5" fmla="*/ 12 h 22"/>
                <a:gd name="T6" fmla="*/ 19 w 25"/>
                <a:gd name="T7" fmla="*/ 7 h 22"/>
                <a:gd name="T8" fmla="*/ 20 w 25"/>
                <a:gd name="T9" fmla="*/ 2 h 22"/>
                <a:gd name="T10" fmla="*/ 15 w 25"/>
                <a:gd name="T11" fmla="*/ 3 h 22"/>
                <a:gd name="T12" fmla="*/ 13 w 25"/>
                <a:gd name="T13" fmla="*/ 3 h 22"/>
                <a:gd name="T14" fmla="*/ 12 w 25"/>
                <a:gd name="T15" fmla="*/ 0 h 22"/>
                <a:gd name="T16" fmla="*/ 7 w 25"/>
                <a:gd name="T17" fmla="*/ 3 h 22"/>
                <a:gd name="T18" fmla="*/ 3 w 25"/>
                <a:gd name="T19" fmla="*/ 11 h 22"/>
                <a:gd name="T20" fmla="*/ 5 w 25"/>
                <a:gd name="T21" fmla="*/ 19 h 22"/>
                <a:gd name="T22" fmla="*/ 9 w 25"/>
                <a:gd name="T23" fmla="*/ 22 h 22"/>
                <a:gd name="T24" fmla="*/ 12 w 25"/>
                <a:gd name="T25" fmla="*/ 15 h 22"/>
                <a:gd name="T26" fmla="*/ 19 w 25"/>
                <a:gd name="T27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2">
                  <a:moveTo>
                    <a:pt x="19" y="19"/>
                  </a:moveTo>
                  <a:cubicBezTo>
                    <a:pt x="17" y="16"/>
                    <a:pt x="18" y="14"/>
                    <a:pt x="18" y="14"/>
                  </a:cubicBezTo>
                  <a:cubicBezTo>
                    <a:pt x="23" y="15"/>
                    <a:pt x="25" y="12"/>
                    <a:pt x="25" y="12"/>
                  </a:cubicBezTo>
                  <a:cubicBezTo>
                    <a:pt x="23" y="7"/>
                    <a:pt x="19" y="7"/>
                    <a:pt x="19" y="7"/>
                  </a:cubicBezTo>
                  <a:cubicBezTo>
                    <a:pt x="23" y="7"/>
                    <a:pt x="20" y="2"/>
                    <a:pt x="20" y="2"/>
                  </a:cubicBezTo>
                  <a:cubicBezTo>
                    <a:pt x="20" y="3"/>
                    <a:pt x="17" y="4"/>
                    <a:pt x="15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5" y="1"/>
                    <a:pt x="12" y="0"/>
                    <a:pt x="12" y="0"/>
                  </a:cubicBezTo>
                  <a:cubicBezTo>
                    <a:pt x="12" y="3"/>
                    <a:pt x="9" y="2"/>
                    <a:pt x="7" y="3"/>
                  </a:cubicBezTo>
                  <a:cubicBezTo>
                    <a:pt x="0" y="7"/>
                    <a:pt x="3" y="11"/>
                    <a:pt x="3" y="11"/>
                  </a:cubicBezTo>
                  <a:cubicBezTo>
                    <a:pt x="1" y="16"/>
                    <a:pt x="3" y="19"/>
                    <a:pt x="5" y="19"/>
                  </a:cubicBezTo>
                  <a:cubicBezTo>
                    <a:pt x="8" y="20"/>
                    <a:pt x="9" y="22"/>
                    <a:pt x="9" y="22"/>
                  </a:cubicBezTo>
                  <a:cubicBezTo>
                    <a:pt x="12" y="19"/>
                    <a:pt x="12" y="15"/>
                    <a:pt x="12" y="15"/>
                  </a:cubicBezTo>
                  <a:cubicBezTo>
                    <a:pt x="15" y="20"/>
                    <a:pt x="19" y="19"/>
                    <a:pt x="19" y="19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4" name="Freeform 585"/>
            <p:cNvSpPr>
              <a:spLocks/>
            </p:cNvSpPr>
            <p:nvPr/>
          </p:nvSpPr>
          <p:spPr bwMode="auto">
            <a:xfrm>
              <a:off x="6026150" y="2074863"/>
              <a:ext cx="74612" cy="17463"/>
            </a:xfrm>
            <a:custGeom>
              <a:avLst/>
              <a:gdLst>
                <a:gd name="T0" fmla="*/ 0 w 17"/>
                <a:gd name="T1" fmla="*/ 1 h 4"/>
                <a:gd name="T2" fmla="*/ 9 w 17"/>
                <a:gd name="T3" fmla="*/ 0 h 4"/>
                <a:gd name="T4" fmla="*/ 17 w 17"/>
                <a:gd name="T5" fmla="*/ 1 h 4"/>
                <a:gd name="T6" fmla="*/ 9 w 17"/>
                <a:gd name="T7" fmla="*/ 1 h 4"/>
                <a:gd name="T8" fmla="*/ 1 w 17"/>
                <a:gd name="T9" fmla="*/ 4 h 4"/>
                <a:gd name="T10" fmla="*/ 0 w 17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4">
                  <a:moveTo>
                    <a:pt x="0" y="1"/>
                  </a:moveTo>
                  <a:cubicBezTo>
                    <a:pt x="3" y="1"/>
                    <a:pt x="6" y="0"/>
                    <a:pt x="9" y="0"/>
                  </a:cubicBezTo>
                  <a:cubicBezTo>
                    <a:pt x="11" y="0"/>
                    <a:pt x="14" y="0"/>
                    <a:pt x="17" y="1"/>
                  </a:cubicBezTo>
                  <a:cubicBezTo>
                    <a:pt x="14" y="1"/>
                    <a:pt x="11" y="1"/>
                    <a:pt x="9" y="1"/>
                  </a:cubicBezTo>
                  <a:cubicBezTo>
                    <a:pt x="6" y="2"/>
                    <a:pt x="3" y="3"/>
                    <a:pt x="1" y="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5" name="Freeform 586"/>
            <p:cNvSpPr>
              <a:spLocks/>
            </p:cNvSpPr>
            <p:nvPr/>
          </p:nvSpPr>
          <p:spPr bwMode="auto">
            <a:xfrm>
              <a:off x="6197600" y="1511300"/>
              <a:ext cx="96837" cy="106363"/>
            </a:xfrm>
            <a:custGeom>
              <a:avLst/>
              <a:gdLst>
                <a:gd name="T0" fmla="*/ 20 w 22"/>
                <a:gd name="T1" fmla="*/ 6 h 24"/>
                <a:gd name="T2" fmla="*/ 8 w 22"/>
                <a:gd name="T3" fmla="*/ 6 h 24"/>
                <a:gd name="T4" fmla="*/ 0 w 22"/>
                <a:gd name="T5" fmla="*/ 11 h 24"/>
                <a:gd name="T6" fmla="*/ 5 w 22"/>
                <a:gd name="T7" fmla="*/ 17 h 24"/>
                <a:gd name="T8" fmla="*/ 22 w 22"/>
                <a:gd name="T9" fmla="*/ 19 h 24"/>
                <a:gd name="T10" fmla="*/ 20 w 22"/>
                <a:gd name="T1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4">
                  <a:moveTo>
                    <a:pt x="20" y="6"/>
                  </a:moveTo>
                  <a:cubicBezTo>
                    <a:pt x="20" y="6"/>
                    <a:pt x="14" y="0"/>
                    <a:pt x="8" y="6"/>
                  </a:cubicBezTo>
                  <a:cubicBezTo>
                    <a:pt x="4" y="11"/>
                    <a:pt x="0" y="11"/>
                    <a:pt x="0" y="11"/>
                  </a:cubicBezTo>
                  <a:cubicBezTo>
                    <a:pt x="0" y="11"/>
                    <a:pt x="2" y="15"/>
                    <a:pt x="5" y="17"/>
                  </a:cubicBezTo>
                  <a:cubicBezTo>
                    <a:pt x="5" y="17"/>
                    <a:pt x="16" y="24"/>
                    <a:pt x="22" y="19"/>
                  </a:cubicBezTo>
                  <a:lnTo>
                    <a:pt x="20" y="6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6" name="Freeform 587"/>
            <p:cNvSpPr>
              <a:spLocks/>
            </p:cNvSpPr>
            <p:nvPr/>
          </p:nvSpPr>
          <p:spPr bwMode="auto">
            <a:xfrm>
              <a:off x="6245225" y="1538288"/>
              <a:ext cx="88900" cy="141288"/>
            </a:xfrm>
            <a:custGeom>
              <a:avLst/>
              <a:gdLst>
                <a:gd name="T0" fmla="*/ 13 w 20"/>
                <a:gd name="T1" fmla="*/ 7 h 32"/>
                <a:gd name="T2" fmla="*/ 2 w 20"/>
                <a:gd name="T3" fmla="*/ 12 h 32"/>
                <a:gd name="T4" fmla="*/ 0 w 20"/>
                <a:gd name="T5" fmla="*/ 22 h 32"/>
                <a:gd name="T6" fmla="*/ 1 w 20"/>
                <a:gd name="T7" fmla="*/ 27 h 32"/>
                <a:gd name="T8" fmla="*/ 18 w 20"/>
                <a:gd name="T9" fmla="*/ 16 h 32"/>
                <a:gd name="T10" fmla="*/ 13 w 20"/>
                <a:gd name="T11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2">
                  <a:moveTo>
                    <a:pt x="13" y="7"/>
                  </a:moveTo>
                  <a:cubicBezTo>
                    <a:pt x="13" y="7"/>
                    <a:pt x="4" y="8"/>
                    <a:pt x="2" y="12"/>
                  </a:cubicBezTo>
                  <a:cubicBezTo>
                    <a:pt x="0" y="16"/>
                    <a:pt x="0" y="22"/>
                    <a:pt x="0" y="22"/>
                  </a:cubicBezTo>
                  <a:cubicBezTo>
                    <a:pt x="0" y="22"/>
                    <a:pt x="3" y="25"/>
                    <a:pt x="1" y="27"/>
                  </a:cubicBezTo>
                  <a:cubicBezTo>
                    <a:pt x="1" y="27"/>
                    <a:pt x="16" y="32"/>
                    <a:pt x="18" y="16"/>
                  </a:cubicBezTo>
                  <a:cubicBezTo>
                    <a:pt x="20" y="0"/>
                    <a:pt x="13" y="7"/>
                    <a:pt x="13" y="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7" name="Freeform 588"/>
            <p:cNvSpPr>
              <a:spLocks/>
            </p:cNvSpPr>
            <p:nvPr/>
          </p:nvSpPr>
          <p:spPr bwMode="auto">
            <a:xfrm>
              <a:off x="6223000" y="1454150"/>
              <a:ext cx="93662" cy="119063"/>
            </a:xfrm>
            <a:custGeom>
              <a:avLst/>
              <a:gdLst>
                <a:gd name="T0" fmla="*/ 2 w 21"/>
                <a:gd name="T1" fmla="*/ 4 h 27"/>
                <a:gd name="T2" fmla="*/ 17 w 21"/>
                <a:gd name="T3" fmla="*/ 5 h 27"/>
                <a:gd name="T4" fmla="*/ 18 w 21"/>
                <a:gd name="T5" fmla="*/ 19 h 27"/>
                <a:gd name="T6" fmla="*/ 2 w 21"/>
                <a:gd name="T7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7">
                  <a:moveTo>
                    <a:pt x="2" y="4"/>
                  </a:moveTo>
                  <a:cubicBezTo>
                    <a:pt x="2" y="4"/>
                    <a:pt x="14" y="0"/>
                    <a:pt x="17" y="5"/>
                  </a:cubicBezTo>
                  <a:cubicBezTo>
                    <a:pt x="21" y="13"/>
                    <a:pt x="18" y="19"/>
                    <a:pt x="18" y="19"/>
                  </a:cubicBezTo>
                  <a:cubicBezTo>
                    <a:pt x="18" y="19"/>
                    <a:pt x="0" y="27"/>
                    <a:pt x="2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8" name="Freeform 589"/>
            <p:cNvSpPr>
              <a:spLocks/>
            </p:cNvSpPr>
            <p:nvPr/>
          </p:nvSpPr>
          <p:spPr bwMode="auto">
            <a:xfrm>
              <a:off x="6245225" y="1449388"/>
              <a:ext cx="131762" cy="93663"/>
            </a:xfrm>
            <a:custGeom>
              <a:avLst/>
              <a:gdLst>
                <a:gd name="T0" fmla="*/ 24 w 30"/>
                <a:gd name="T1" fmla="*/ 0 h 21"/>
                <a:gd name="T2" fmla="*/ 27 w 30"/>
                <a:gd name="T3" fmla="*/ 15 h 21"/>
                <a:gd name="T4" fmla="*/ 16 w 30"/>
                <a:gd name="T5" fmla="*/ 20 h 21"/>
                <a:gd name="T6" fmla="*/ 24 w 30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1">
                  <a:moveTo>
                    <a:pt x="24" y="0"/>
                  </a:moveTo>
                  <a:cubicBezTo>
                    <a:pt x="24" y="0"/>
                    <a:pt x="30" y="10"/>
                    <a:pt x="27" y="15"/>
                  </a:cubicBezTo>
                  <a:cubicBezTo>
                    <a:pt x="24" y="21"/>
                    <a:pt x="16" y="20"/>
                    <a:pt x="16" y="20"/>
                  </a:cubicBezTo>
                  <a:cubicBezTo>
                    <a:pt x="16" y="20"/>
                    <a:pt x="0" y="6"/>
                    <a:pt x="24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9" name="Freeform 590"/>
            <p:cNvSpPr>
              <a:spLocks/>
            </p:cNvSpPr>
            <p:nvPr/>
          </p:nvSpPr>
          <p:spPr bwMode="auto">
            <a:xfrm>
              <a:off x="6319838" y="1476375"/>
              <a:ext cx="96837" cy="106363"/>
            </a:xfrm>
            <a:custGeom>
              <a:avLst/>
              <a:gdLst>
                <a:gd name="T0" fmla="*/ 22 w 22"/>
                <a:gd name="T1" fmla="*/ 15 h 24"/>
                <a:gd name="T2" fmla="*/ 14 w 22"/>
                <a:gd name="T3" fmla="*/ 23 h 24"/>
                <a:gd name="T4" fmla="*/ 2 w 22"/>
                <a:gd name="T5" fmla="*/ 22 h 24"/>
                <a:gd name="T6" fmla="*/ 22 w 22"/>
                <a:gd name="T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cubicBezTo>
                    <a:pt x="22" y="15"/>
                    <a:pt x="20" y="24"/>
                    <a:pt x="14" y="23"/>
                  </a:cubicBezTo>
                  <a:cubicBezTo>
                    <a:pt x="7" y="23"/>
                    <a:pt x="2" y="22"/>
                    <a:pt x="2" y="22"/>
                  </a:cubicBezTo>
                  <a:cubicBezTo>
                    <a:pt x="0" y="17"/>
                    <a:pt x="8" y="0"/>
                    <a:pt x="22" y="15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0" name="Freeform 591"/>
            <p:cNvSpPr>
              <a:spLocks/>
            </p:cNvSpPr>
            <p:nvPr/>
          </p:nvSpPr>
          <p:spPr bwMode="auto">
            <a:xfrm>
              <a:off x="6307138" y="1560513"/>
              <a:ext cx="119062" cy="101600"/>
            </a:xfrm>
            <a:custGeom>
              <a:avLst/>
              <a:gdLst>
                <a:gd name="T0" fmla="*/ 18 w 27"/>
                <a:gd name="T1" fmla="*/ 20 h 23"/>
                <a:gd name="T2" fmla="*/ 4 w 27"/>
                <a:gd name="T3" fmla="*/ 17 h 23"/>
                <a:gd name="T4" fmla="*/ 3 w 27"/>
                <a:gd name="T5" fmla="*/ 3 h 23"/>
                <a:gd name="T6" fmla="*/ 18 w 27"/>
                <a:gd name="T7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8" y="20"/>
                  </a:moveTo>
                  <a:cubicBezTo>
                    <a:pt x="18" y="20"/>
                    <a:pt x="7" y="23"/>
                    <a:pt x="4" y="17"/>
                  </a:cubicBezTo>
                  <a:cubicBezTo>
                    <a:pt x="0" y="10"/>
                    <a:pt x="3" y="3"/>
                    <a:pt x="3" y="3"/>
                  </a:cubicBezTo>
                  <a:cubicBezTo>
                    <a:pt x="3" y="3"/>
                    <a:pt x="27" y="0"/>
                    <a:pt x="18" y="2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1" name="Oval 592"/>
            <p:cNvSpPr>
              <a:spLocks noChangeArrowheads="1"/>
            </p:cNvSpPr>
            <p:nvPr/>
          </p:nvSpPr>
          <p:spPr bwMode="auto">
            <a:xfrm>
              <a:off x="6276975" y="1520825"/>
              <a:ext cx="65087" cy="650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2" name="Oval 593"/>
            <p:cNvSpPr>
              <a:spLocks noChangeArrowheads="1"/>
            </p:cNvSpPr>
            <p:nvPr/>
          </p:nvSpPr>
          <p:spPr bwMode="auto">
            <a:xfrm>
              <a:off x="6289675" y="1533525"/>
              <a:ext cx="39687" cy="39688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3" name="Freeform 594"/>
            <p:cNvSpPr>
              <a:spLocks/>
            </p:cNvSpPr>
            <p:nvPr/>
          </p:nvSpPr>
          <p:spPr bwMode="auto">
            <a:xfrm>
              <a:off x="6245225" y="1481138"/>
              <a:ext cx="44450" cy="52388"/>
            </a:xfrm>
            <a:custGeom>
              <a:avLst/>
              <a:gdLst>
                <a:gd name="T0" fmla="*/ 9 w 10"/>
                <a:gd name="T1" fmla="*/ 12 h 12"/>
                <a:gd name="T2" fmla="*/ 3 w 10"/>
                <a:gd name="T3" fmla="*/ 7 h 12"/>
                <a:gd name="T4" fmla="*/ 0 w 10"/>
                <a:gd name="T5" fmla="*/ 0 h 12"/>
                <a:gd name="T6" fmla="*/ 10 w 10"/>
                <a:gd name="T7" fmla="*/ 11 h 12"/>
                <a:gd name="T8" fmla="*/ 10 w 10"/>
                <a:gd name="T9" fmla="*/ 11 h 12"/>
                <a:gd name="T10" fmla="*/ 10 w 10"/>
                <a:gd name="T11" fmla="*/ 12 h 12"/>
                <a:gd name="T12" fmla="*/ 9 w 10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9" y="12"/>
                  </a:moveTo>
                  <a:cubicBezTo>
                    <a:pt x="7" y="11"/>
                    <a:pt x="5" y="9"/>
                    <a:pt x="3" y="7"/>
                  </a:cubicBezTo>
                  <a:cubicBezTo>
                    <a:pt x="2" y="5"/>
                    <a:pt x="0" y="2"/>
                    <a:pt x="0" y="0"/>
                  </a:cubicBezTo>
                  <a:cubicBezTo>
                    <a:pt x="1" y="5"/>
                    <a:pt x="5" y="9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4" name="Freeform 595"/>
            <p:cNvSpPr>
              <a:spLocks/>
            </p:cNvSpPr>
            <p:nvPr/>
          </p:nvSpPr>
          <p:spPr bwMode="auto">
            <a:xfrm>
              <a:off x="6319838" y="1468438"/>
              <a:ext cx="31750" cy="60325"/>
            </a:xfrm>
            <a:custGeom>
              <a:avLst/>
              <a:gdLst>
                <a:gd name="T0" fmla="*/ 7 w 7"/>
                <a:gd name="T1" fmla="*/ 0 h 14"/>
                <a:gd name="T2" fmla="*/ 2 w 7"/>
                <a:gd name="T3" fmla="*/ 14 h 14"/>
                <a:gd name="T4" fmla="*/ 1 w 7"/>
                <a:gd name="T5" fmla="*/ 14 h 14"/>
                <a:gd name="T6" fmla="*/ 1 w 7"/>
                <a:gd name="T7" fmla="*/ 13 h 14"/>
                <a:gd name="T8" fmla="*/ 1 w 7"/>
                <a:gd name="T9" fmla="*/ 13 h 14"/>
                <a:gd name="T10" fmla="*/ 7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cubicBezTo>
                    <a:pt x="6" y="5"/>
                    <a:pt x="5" y="10"/>
                    <a:pt x="2" y="14"/>
                  </a:cubicBezTo>
                  <a:cubicBezTo>
                    <a:pt x="2" y="14"/>
                    <a:pt x="1" y="14"/>
                    <a:pt x="1" y="14"/>
                  </a:cubicBezTo>
                  <a:cubicBezTo>
                    <a:pt x="1" y="14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4" y="9"/>
                    <a:pt x="6" y="5"/>
                    <a:pt x="7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5" name="Freeform 596"/>
            <p:cNvSpPr>
              <a:spLocks/>
            </p:cNvSpPr>
            <p:nvPr/>
          </p:nvSpPr>
          <p:spPr bwMode="auto">
            <a:xfrm>
              <a:off x="6223000" y="1555750"/>
              <a:ext cx="53975" cy="17463"/>
            </a:xfrm>
            <a:custGeom>
              <a:avLst/>
              <a:gdLst>
                <a:gd name="T0" fmla="*/ 0 w 12"/>
                <a:gd name="T1" fmla="*/ 3 h 4"/>
                <a:gd name="T2" fmla="*/ 6 w 12"/>
                <a:gd name="T3" fmla="*/ 3 h 4"/>
                <a:gd name="T4" fmla="*/ 11 w 12"/>
                <a:gd name="T5" fmla="*/ 1 h 4"/>
                <a:gd name="T6" fmla="*/ 12 w 12"/>
                <a:gd name="T7" fmla="*/ 1 h 4"/>
                <a:gd name="T8" fmla="*/ 12 w 12"/>
                <a:gd name="T9" fmla="*/ 2 h 4"/>
                <a:gd name="T10" fmla="*/ 12 w 12"/>
                <a:gd name="T11" fmla="*/ 2 h 4"/>
                <a:gd name="T12" fmla="*/ 6 w 12"/>
                <a:gd name="T13" fmla="*/ 4 h 4"/>
                <a:gd name="T14" fmla="*/ 0 w 12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4">
                  <a:moveTo>
                    <a:pt x="0" y="3"/>
                  </a:moveTo>
                  <a:cubicBezTo>
                    <a:pt x="2" y="3"/>
                    <a:pt x="4" y="4"/>
                    <a:pt x="6" y="3"/>
                  </a:cubicBezTo>
                  <a:cubicBezTo>
                    <a:pt x="8" y="3"/>
                    <a:pt x="9" y="2"/>
                    <a:pt x="11" y="1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4"/>
                    <a:pt x="8" y="4"/>
                    <a:pt x="6" y="4"/>
                  </a:cubicBezTo>
                  <a:cubicBezTo>
                    <a:pt x="4" y="4"/>
                    <a:pt x="2" y="4"/>
                    <a:pt x="0" y="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6" name="Freeform 597"/>
            <p:cNvSpPr>
              <a:spLocks/>
            </p:cNvSpPr>
            <p:nvPr/>
          </p:nvSpPr>
          <p:spPr bwMode="auto">
            <a:xfrm>
              <a:off x="6267450" y="1582738"/>
              <a:ext cx="49212" cy="65088"/>
            </a:xfrm>
            <a:custGeom>
              <a:avLst/>
              <a:gdLst>
                <a:gd name="T0" fmla="*/ 11 w 11"/>
                <a:gd name="T1" fmla="*/ 1 h 15"/>
                <a:gd name="T2" fmla="*/ 7 w 11"/>
                <a:gd name="T3" fmla="*/ 9 h 15"/>
                <a:gd name="T4" fmla="*/ 0 w 11"/>
                <a:gd name="T5" fmla="*/ 15 h 15"/>
                <a:gd name="T6" fmla="*/ 6 w 11"/>
                <a:gd name="T7" fmla="*/ 9 h 15"/>
                <a:gd name="T8" fmla="*/ 8 w 11"/>
                <a:gd name="T9" fmla="*/ 1 h 15"/>
                <a:gd name="T10" fmla="*/ 8 w 11"/>
                <a:gd name="T11" fmla="*/ 1 h 15"/>
                <a:gd name="T12" fmla="*/ 10 w 11"/>
                <a:gd name="T13" fmla="*/ 0 h 15"/>
                <a:gd name="T14" fmla="*/ 11 w 11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5">
                  <a:moveTo>
                    <a:pt x="11" y="1"/>
                  </a:moveTo>
                  <a:cubicBezTo>
                    <a:pt x="10" y="5"/>
                    <a:pt x="9" y="7"/>
                    <a:pt x="7" y="9"/>
                  </a:cubicBezTo>
                  <a:cubicBezTo>
                    <a:pt x="5" y="12"/>
                    <a:pt x="2" y="14"/>
                    <a:pt x="0" y="15"/>
                  </a:cubicBezTo>
                  <a:cubicBezTo>
                    <a:pt x="2" y="13"/>
                    <a:pt x="4" y="11"/>
                    <a:pt x="6" y="9"/>
                  </a:cubicBezTo>
                  <a:cubicBezTo>
                    <a:pt x="7" y="6"/>
                    <a:pt x="8" y="4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7" name="Freeform 598"/>
            <p:cNvSpPr>
              <a:spLocks/>
            </p:cNvSpPr>
            <p:nvPr/>
          </p:nvSpPr>
          <p:spPr bwMode="auto">
            <a:xfrm>
              <a:off x="6334125" y="1577975"/>
              <a:ext cx="42862" cy="52388"/>
            </a:xfrm>
            <a:custGeom>
              <a:avLst/>
              <a:gdLst>
                <a:gd name="T0" fmla="*/ 10 w 10"/>
                <a:gd name="T1" fmla="*/ 12 h 12"/>
                <a:gd name="T2" fmla="*/ 6 w 10"/>
                <a:gd name="T3" fmla="*/ 7 h 12"/>
                <a:gd name="T4" fmla="*/ 1 w 10"/>
                <a:gd name="T5" fmla="*/ 3 h 12"/>
                <a:gd name="T6" fmla="*/ 1 w 10"/>
                <a:gd name="T7" fmla="*/ 3 h 12"/>
                <a:gd name="T8" fmla="*/ 0 w 10"/>
                <a:gd name="T9" fmla="*/ 1 h 12"/>
                <a:gd name="T10" fmla="*/ 2 w 10"/>
                <a:gd name="T11" fmla="*/ 1 h 12"/>
                <a:gd name="T12" fmla="*/ 2 w 10"/>
                <a:gd name="T13" fmla="*/ 1 h 12"/>
                <a:gd name="T14" fmla="*/ 5 w 10"/>
                <a:gd name="T15" fmla="*/ 3 h 12"/>
                <a:gd name="T16" fmla="*/ 7 w 10"/>
                <a:gd name="T17" fmla="*/ 6 h 12"/>
                <a:gd name="T18" fmla="*/ 10 w 10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2">
                  <a:moveTo>
                    <a:pt x="10" y="12"/>
                  </a:moveTo>
                  <a:cubicBezTo>
                    <a:pt x="9" y="10"/>
                    <a:pt x="7" y="8"/>
                    <a:pt x="6" y="7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4"/>
                    <a:pt x="6" y="5"/>
                    <a:pt x="7" y="6"/>
                  </a:cubicBezTo>
                  <a:cubicBezTo>
                    <a:pt x="8" y="8"/>
                    <a:pt x="9" y="10"/>
                    <a:pt x="1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8" name="Freeform 599"/>
            <p:cNvSpPr>
              <a:spLocks/>
            </p:cNvSpPr>
            <p:nvPr/>
          </p:nvSpPr>
          <p:spPr bwMode="auto">
            <a:xfrm>
              <a:off x="6337300" y="1533525"/>
              <a:ext cx="66675" cy="22225"/>
            </a:xfrm>
            <a:custGeom>
              <a:avLst/>
              <a:gdLst>
                <a:gd name="T0" fmla="*/ 15 w 15"/>
                <a:gd name="T1" fmla="*/ 2 h 5"/>
                <a:gd name="T2" fmla="*/ 8 w 15"/>
                <a:gd name="T3" fmla="*/ 2 h 5"/>
                <a:gd name="T4" fmla="*/ 3 w 15"/>
                <a:gd name="T5" fmla="*/ 4 h 5"/>
                <a:gd name="T6" fmla="*/ 1 w 15"/>
                <a:gd name="T7" fmla="*/ 4 h 5"/>
                <a:gd name="T8" fmla="*/ 1 w 15"/>
                <a:gd name="T9" fmla="*/ 2 h 5"/>
                <a:gd name="T10" fmla="*/ 1 w 15"/>
                <a:gd name="T11" fmla="*/ 2 h 5"/>
                <a:gd name="T12" fmla="*/ 8 w 15"/>
                <a:gd name="T13" fmla="*/ 0 h 5"/>
                <a:gd name="T14" fmla="*/ 15 w 15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">
                  <a:moveTo>
                    <a:pt x="15" y="2"/>
                  </a:moveTo>
                  <a:cubicBezTo>
                    <a:pt x="13" y="2"/>
                    <a:pt x="10" y="1"/>
                    <a:pt x="8" y="2"/>
                  </a:cubicBezTo>
                  <a:cubicBezTo>
                    <a:pt x="6" y="2"/>
                    <a:pt x="4" y="3"/>
                    <a:pt x="3" y="4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11" y="0"/>
                    <a:pt x="13" y="1"/>
                    <a:pt x="15" y="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9" name="Freeform 600"/>
            <p:cNvSpPr>
              <a:spLocks/>
            </p:cNvSpPr>
            <p:nvPr/>
          </p:nvSpPr>
          <p:spPr bwMode="auto">
            <a:xfrm>
              <a:off x="5665788" y="1701800"/>
              <a:ext cx="92075" cy="104775"/>
            </a:xfrm>
            <a:custGeom>
              <a:avLst/>
              <a:gdLst>
                <a:gd name="T0" fmla="*/ 20 w 21"/>
                <a:gd name="T1" fmla="*/ 5 h 24"/>
                <a:gd name="T2" fmla="*/ 8 w 21"/>
                <a:gd name="T3" fmla="*/ 6 h 24"/>
                <a:gd name="T4" fmla="*/ 0 w 21"/>
                <a:gd name="T5" fmla="*/ 11 h 24"/>
                <a:gd name="T6" fmla="*/ 4 w 21"/>
                <a:gd name="T7" fmla="*/ 16 h 24"/>
                <a:gd name="T8" fmla="*/ 21 w 21"/>
                <a:gd name="T9" fmla="*/ 18 h 24"/>
                <a:gd name="T10" fmla="*/ 20 w 21"/>
                <a:gd name="T1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4">
                  <a:moveTo>
                    <a:pt x="20" y="5"/>
                  </a:moveTo>
                  <a:cubicBezTo>
                    <a:pt x="20" y="5"/>
                    <a:pt x="14" y="0"/>
                    <a:pt x="8" y="6"/>
                  </a:cubicBezTo>
                  <a:cubicBezTo>
                    <a:pt x="3" y="10"/>
                    <a:pt x="0" y="11"/>
                    <a:pt x="0" y="11"/>
                  </a:cubicBezTo>
                  <a:cubicBezTo>
                    <a:pt x="0" y="11"/>
                    <a:pt x="2" y="15"/>
                    <a:pt x="4" y="16"/>
                  </a:cubicBezTo>
                  <a:cubicBezTo>
                    <a:pt x="4" y="16"/>
                    <a:pt x="15" y="24"/>
                    <a:pt x="21" y="18"/>
                  </a:cubicBezTo>
                  <a:lnTo>
                    <a:pt x="20" y="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0" name="Freeform 601"/>
            <p:cNvSpPr>
              <a:spLocks/>
            </p:cNvSpPr>
            <p:nvPr/>
          </p:nvSpPr>
          <p:spPr bwMode="auto">
            <a:xfrm>
              <a:off x="5710238" y="1722438"/>
              <a:ext cx="92075" cy="146050"/>
            </a:xfrm>
            <a:custGeom>
              <a:avLst/>
              <a:gdLst>
                <a:gd name="T0" fmla="*/ 14 w 21"/>
                <a:gd name="T1" fmla="*/ 8 h 33"/>
                <a:gd name="T2" fmla="*/ 2 w 21"/>
                <a:gd name="T3" fmla="*/ 12 h 33"/>
                <a:gd name="T4" fmla="*/ 1 w 21"/>
                <a:gd name="T5" fmla="*/ 23 h 33"/>
                <a:gd name="T6" fmla="*/ 2 w 21"/>
                <a:gd name="T7" fmla="*/ 28 h 33"/>
                <a:gd name="T8" fmla="*/ 18 w 21"/>
                <a:gd name="T9" fmla="*/ 17 h 33"/>
                <a:gd name="T10" fmla="*/ 14 w 21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3">
                  <a:moveTo>
                    <a:pt x="14" y="8"/>
                  </a:moveTo>
                  <a:cubicBezTo>
                    <a:pt x="14" y="8"/>
                    <a:pt x="5" y="8"/>
                    <a:pt x="2" y="12"/>
                  </a:cubicBezTo>
                  <a:cubicBezTo>
                    <a:pt x="0" y="16"/>
                    <a:pt x="1" y="23"/>
                    <a:pt x="1" y="23"/>
                  </a:cubicBezTo>
                  <a:cubicBezTo>
                    <a:pt x="1" y="23"/>
                    <a:pt x="3" y="26"/>
                    <a:pt x="2" y="28"/>
                  </a:cubicBezTo>
                  <a:cubicBezTo>
                    <a:pt x="2" y="28"/>
                    <a:pt x="16" y="33"/>
                    <a:pt x="18" y="17"/>
                  </a:cubicBezTo>
                  <a:cubicBezTo>
                    <a:pt x="21" y="0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1" name="Freeform 602"/>
            <p:cNvSpPr>
              <a:spLocks/>
            </p:cNvSpPr>
            <p:nvPr/>
          </p:nvSpPr>
          <p:spPr bwMode="auto">
            <a:xfrm>
              <a:off x="5692775" y="1639888"/>
              <a:ext cx="92075" cy="119063"/>
            </a:xfrm>
            <a:custGeom>
              <a:avLst/>
              <a:gdLst>
                <a:gd name="T0" fmla="*/ 2 w 21"/>
                <a:gd name="T1" fmla="*/ 5 h 27"/>
                <a:gd name="T2" fmla="*/ 16 w 21"/>
                <a:gd name="T3" fmla="*/ 6 h 27"/>
                <a:gd name="T4" fmla="*/ 18 w 21"/>
                <a:gd name="T5" fmla="*/ 19 h 27"/>
                <a:gd name="T6" fmla="*/ 2 w 21"/>
                <a:gd name="T7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7">
                  <a:moveTo>
                    <a:pt x="2" y="5"/>
                  </a:moveTo>
                  <a:cubicBezTo>
                    <a:pt x="2" y="5"/>
                    <a:pt x="13" y="0"/>
                    <a:pt x="16" y="6"/>
                  </a:cubicBezTo>
                  <a:cubicBezTo>
                    <a:pt x="21" y="13"/>
                    <a:pt x="18" y="19"/>
                    <a:pt x="18" y="19"/>
                  </a:cubicBezTo>
                  <a:cubicBezTo>
                    <a:pt x="18" y="19"/>
                    <a:pt x="0" y="27"/>
                    <a:pt x="2" y="5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2" name="Freeform 603"/>
            <p:cNvSpPr>
              <a:spLocks/>
            </p:cNvSpPr>
            <p:nvPr/>
          </p:nvSpPr>
          <p:spPr bwMode="auto">
            <a:xfrm>
              <a:off x="5713413" y="1639888"/>
              <a:ext cx="131762" cy="92075"/>
            </a:xfrm>
            <a:custGeom>
              <a:avLst/>
              <a:gdLst>
                <a:gd name="T0" fmla="*/ 23 w 30"/>
                <a:gd name="T1" fmla="*/ 0 h 21"/>
                <a:gd name="T2" fmla="*/ 27 w 30"/>
                <a:gd name="T3" fmla="*/ 14 h 21"/>
                <a:gd name="T4" fmla="*/ 15 w 30"/>
                <a:gd name="T5" fmla="*/ 19 h 21"/>
                <a:gd name="T6" fmla="*/ 23 w 30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1">
                  <a:moveTo>
                    <a:pt x="23" y="0"/>
                  </a:moveTo>
                  <a:cubicBezTo>
                    <a:pt x="23" y="0"/>
                    <a:pt x="30" y="9"/>
                    <a:pt x="27" y="14"/>
                  </a:cubicBezTo>
                  <a:cubicBezTo>
                    <a:pt x="23" y="21"/>
                    <a:pt x="15" y="19"/>
                    <a:pt x="15" y="19"/>
                  </a:cubicBezTo>
                  <a:cubicBezTo>
                    <a:pt x="15" y="19"/>
                    <a:pt x="0" y="5"/>
                    <a:pt x="23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3" name="Freeform 604"/>
            <p:cNvSpPr>
              <a:spLocks/>
            </p:cNvSpPr>
            <p:nvPr/>
          </p:nvSpPr>
          <p:spPr bwMode="auto">
            <a:xfrm>
              <a:off x="5788025" y="1662113"/>
              <a:ext cx="93662" cy="104775"/>
            </a:xfrm>
            <a:custGeom>
              <a:avLst/>
              <a:gdLst>
                <a:gd name="T0" fmla="*/ 21 w 21"/>
                <a:gd name="T1" fmla="*/ 15 h 24"/>
                <a:gd name="T2" fmla="*/ 14 w 21"/>
                <a:gd name="T3" fmla="*/ 24 h 24"/>
                <a:gd name="T4" fmla="*/ 2 w 21"/>
                <a:gd name="T5" fmla="*/ 22 h 24"/>
                <a:gd name="T6" fmla="*/ 21 w 21"/>
                <a:gd name="T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4">
                  <a:moveTo>
                    <a:pt x="21" y="15"/>
                  </a:moveTo>
                  <a:cubicBezTo>
                    <a:pt x="21" y="15"/>
                    <a:pt x="20" y="24"/>
                    <a:pt x="14" y="24"/>
                  </a:cubicBezTo>
                  <a:cubicBezTo>
                    <a:pt x="6" y="24"/>
                    <a:pt x="2" y="22"/>
                    <a:pt x="2" y="22"/>
                  </a:cubicBezTo>
                  <a:cubicBezTo>
                    <a:pt x="0" y="17"/>
                    <a:pt x="7" y="0"/>
                    <a:pt x="21" y="15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4" name="Freeform 605"/>
            <p:cNvSpPr>
              <a:spLocks/>
            </p:cNvSpPr>
            <p:nvPr/>
          </p:nvSpPr>
          <p:spPr bwMode="auto">
            <a:xfrm>
              <a:off x="5770563" y="1749425"/>
              <a:ext cx="119062" cy="101600"/>
            </a:xfrm>
            <a:custGeom>
              <a:avLst/>
              <a:gdLst>
                <a:gd name="T0" fmla="*/ 18 w 27"/>
                <a:gd name="T1" fmla="*/ 19 h 23"/>
                <a:gd name="T2" fmla="*/ 4 w 27"/>
                <a:gd name="T3" fmla="*/ 17 h 23"/>
                <a:gd name="T4" fmla="*/ 3 w 27"/>
                <a:gd name="T5" fmla="*/ 3 h 23"/>
                <a:gd name="T6" fmla="*/ 18 w 27"/>
                <a:gd name="T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8" y="19"/>
                  </a:moveTo>
                  <a:cubicBezTo>
                    <a:pt x="18" y="19"/>
                    <a:pt x="8" y="23"/>
                    <a:pt x="4" y="17"/>
                  </a:cubicBezTo>
                  <a:cubicBezTo>
                    <a:pt x="0" y="9"/>
                    <a:pt x="3" y="3"/>
                    <a:pt x="3" y="3"/>
                  </a:cubicBezTo>
                  <a:cubicBezTo>
                    <a:pt x="3" y="3"/>
                    <a:pt x="27" y="0"/>
                    <a:pt x="18" y="19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5" name="Oval 606"/>
            <p:cNvSpPr>
              <a:spLocks noChangeArrowheads="1"/>
            </p:cNvSpPr>
            <p:nvPr/>
          </p:nvSpPr>
          <p:spPr bwMode="auto">
            <a:xfrm>
              <a:off x="5740400" y="1704975"/>
              <a:ext cx="69850" cy="7143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6" name="Oval 607"/>
            <p:cNvSpPr>
              <a:spLocks noChangeArrowheads="1"/>
            </p:cNvSpPr>
            <p:nvPr/>
          </p:nvSpPr>
          <p:spPr bwMode="auto">
            <a:xfrm>
              <a:off x="5753100" y="1719263"/>
              <a:ext cx="44450" cy="42863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7" name="Freeform 608"/>
            <p:cNvSpPr>
              <a:spLocks/>
            </p:cNvSpPr>
            <p:nvPr/>
          </p:nvSpPr>
          <p:spPr bwMode="auto">
            <a:xfrm>
              <a:off x="5710238" y="1665288"/>
              <a:ext cx="42862" cy="57150"/>
            </a:xfrm>
            <a:custGeom>
              <a:avLst/>
              <a:gdLst>
                <a:gd name="T0" fmla="*/ 9 w 10"/>
                <a:gd name="T1" fmla="*/ 13 h 13"/>
                <a:gd name="T2" fmla="*/ 4 w 10"/>
                <a:gd name="T3" fmla="*/ 7 h 13"/>
                <a:gd name="T4" fmla="*/ 0 w 10"/>
                <a:gd name="T5" fmla="*/ 0 h 13"/>
                <a:gd name="T6" fmla="*/ 10 w 10"/>
                <a:gd name="T7" fmla="*/ 12 h 13"/>
                <a:gd name="T8" fmla="*/ 10 w 10"/>
                <a:gd name="T9" fmla="*/ 12 h 13"/>
                <a:gd name="T10" fmla="*/ 10 w 10"/>
                <a:gd name="T11" fmla="*/ 13 h 13"/>
                <a:gd name="T12" fmla="*/ 9 w 10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9" y="13"/>
                  </a:moveTo>
                  <a:cubicBezTo>
                    <a:pt x="7" y="11"/>
                    <a:pt x="5" y="9"/>
                    <a:pt x="4" y="7"/>
                  </a:cubicBezTo>
                  <a:cubicBezTo>
                    <a:pt x="2" y="5"/>
                    <a:pt x="1" y="3"/>
                    <a:pt x="0" y="0"/>
                  </a:cubicBezTo>
                  <a:cubicBezTo>
                    <a:pt x="2" y="5"/>
                    <a:pt x="6" y="9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8" name="Freeform 609"/>
            <p:cNvSpPr>
              <a:spLocks/>
            </p:cNvSpPr>
            <p:nvPr/>
          </p:nvSpPr>
          <p:spPr bwMode="auto">
            <a:xfrm>
              <a:off x="5788025" y="1657350"/>
              <a:ext cx="26987" cy="61913"/>
            </a:xfrm>
            <a:custGeom>
              <a:avLst/>
              <a:gdLst>
                <a:gd name="T0" fmla="*/ 6 w 6"/>
                <a:gd name="T1" fmla="*/ 0 h 14"/>
                <a:gd name="T2" fmla="*/ 2 w 6"/>
                <a:gd name="T3" fmla="*/ 14 h 14"/>
                <a:gd name="T4" fmla="*/ 0 w 6"/>
                <a:gd name="T5" fmla="*/ 14 h 14"/>
                <a:gd name="T6" fmla="*/ 0 w 6"/>
                <a:gd name="T7" fmla="*/ 13 h 14"/>
                <a:gd name="T8" fmla="*/ 0 w 6"/>
                <a:gd name="T9" fmla="*/ 13 h 14"/>
                <a:gd name="T10" fmla="*/ 6 w 6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6" y="5"/>
                    <a:pt x="4" y="9"/>
                    <a:pt x="2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9"/>
                    <a:pt x="5" y="4"/>
                    <a:pt x="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9" name="Freeform 610"/>
            <p:cNvSpPr>
              <a:spLocks/>
            </p:cNvSpPr>
            <p:nvPr/>
          </p:nvSpPr>
          <p:spPr bwMode="auto">
            <a:xfrm>
              <a:off x="5692775" y="1744663"/>
              <a:ext cx="52387" cy="17463"/>
            </a:xfrm>
            <a:custGeom>
              <a:avLst/>
              <a:gdLst>
                <a:gd name="T0" fmla="*/ 0 w 12"/>
                <a:gd name="T1" fmla="*/ 2 h 4"/>
                <a:gd name="T2" fmla="*/ 5 w 12"/>
                <a:gd name="T3" fmla="*/ 3 h 4"/>
                <a:gd name="T4" fmla="*/ 10 w 12"/>
                <a:gd name="T5" fmla="*/ 0 h 4"/>
                <a:gd name="T6" fmla="*/ 12 w 12"/>
                <a:gd name="T7" fmla="*/ 0 h 4"/>
                <a:gd name="T8" fmla="*/ 12 w 12"/>
                <a:gd name="T9" fmla="*/ 2 h 4"/>
                <a:gd name="T10" fmla="*/ 11 w 12"/>
                <a:gd name="T11" fmla="*/ 2 h 4"/>
                <a:gd name="T12" fmla="*/ 6 w 12"/>
                <a:gd name="T13" fmla="*/ 4 h 4"/>
                <a:gd name="T14" fmla="*/ 0 w 12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4">
                  <a:moveTo>
                    <a:pt x="0" y="2"/>
                  </a:moveTo>
                  <a:cubicBezTo>
                    <a:pt x="2" y="3"/>
                    <a:pt x="4" y="3"/>
                    <a:pt x="5" y="3"/>
                  </a:cubicBezTo>
                  <a:cubicBezTo>
                    <a:pt x="7" y="3"/>
                    <a:pt x="9" y="2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8" y="4"/>
                    <a:pt x="6" y="4"/>
                  </a:cubicBezTo>
                  <a:cubicBezTo>
                    <a:pt x="3" y="4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0" name="Freeform 611"/>
            <p:cNvSpPr>
              <a:spLocks/>
            </p:cNvSpPr>
            <p:nvPr/>
          </p:nvSpPr>
          <p:spPr bwMode="auto">
            <a:xfrm>
              <a:off x="5730875" y="1766888"/>
              <a:ext cx="53975" cy="71438"/>
            </a:xfrm>
            <a:custGeom>
              <a:avLst/>
              <a:gdLst>
                <a:gd name="T0" fmla="*/ 11 w 12"/>
                <a:gd name="T1" fmla="*/ 2 h 16"/>
                <a:gd name="T2" fmla="*/ 7 w 12"/>
                <a:gd name="T3" fmla="*/ 10 h 16"/>
                <a:gd name="T4" fmla="*/ 0 w 12"/>
                <a:gd name="T5" fmla="*/ 16 h 16"/>
                <a:gd name="T6" fmla="*/ 6 w 12"/>
                <a:gd name="T7" fmla="*/ 9 h 16"/>
                <a:gd name="T8" fmla="*/ 9 w 12"/>
                <a:gd name="T9" fmla="*/ 2 h 16"/>
                <a:gd name="T10" fmla="*/ 9 w 12"/>
                <a:gd name="T11" fmla="*/ 1 h 16"/>
                <a:gd name="T12" fmla="*/ 10 w 12"/>
                <a:gd name="T13" fmla="*/ 0 h 16"/>
                <a:gd name="T14" fmla="*/ 11 w 12"/>
                <a:gd name="T1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6">
                  <a:moveTo>
                    <a:pt x="11" y="2"/>
                  </a:moveTo>
                  <a:cubicBezTo>
                    <a:pt x="10" y="5"/>
                    <a:pt x="9" y="8"/>
                    <a:pt x="7" y="10"/>
                  </a:cubicBezTo>
                  <a:cubicBezTo>
                    <a:pt x="5" y="12"/>
                    <a:pt x="3" y="14"/>
                    <a:pt x="0" y="16"/>
                  </a:cubicBezTo>
                  <a:cubicBezTo>
                    <a:pt x="3" y="14"/>
                    <a:pt x="5" y="12"/>
                    <a:pt x="6" y="9"/>
                  </a:cubicBezTo>
                  <a:cubicBezTo>
                    <a:pt x="7" y="7"/>
                    <a:pt x="8" y="4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0"/>
                    <a:pt x="10" y="0"/>
                  </a:cubicBezTo>
                  <a:cubicBezTo>
                    <a:pt x="11" y="0"/>
                    <a:pt x="12" y="1"/>
                    <a:pt x="11" y="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1" name="Freeform 612"/>
            <p:cNvSpPr>
              <a:spLocks/>
            </p:cNvSpPr>
            <p:nvPr/>
          </p:nvSpPr>
          <p:spPr bwMode="auto">
            <a:xfrm>
              <a:off x="5802313" y="1766888"/>
              <a:ext cx="39687" cy="49213"/>
            </a:xfrm>
            <a:custGeom>
              <a:avLst/>
              <a:gdLst>
                <a:gd name="T0" fmla="*/ 9 w 9"/>
                <a:gd name="T1" fmla="*/ 11 h 11"/>
                <a:gd name="T2" fmla="*/ 5 w 9"/>
                <a:gd name="T3" fmla="*/ 6 h 11"/>
                <a:gd name="T4" fmla="*/ 1 w 9"/>
                <a:gd name="T5" fmla="*/ 2 h 11"/>
                <a:gd name="T6" fmla="*/ 1 w 9"/>
                <a:gd name="T7" fmla="*/ 2 h 11"/>
                <a:gd name="T8" fmla="*/ 0 w 9"/>
                <a:gd name="T9" fmla="*/ 1 h 11"/>
                <a:gd name="T10" fmla="*/ 1 w 9"/>
                <a:gd name="T11" fmla="*/ 0 h 11"/>
                <a:gd name="T12" fmla="*/ 2 w 9"/>
                <a:gd name="T13" fmla="*/ 0 h 11"/>
                <a:gd name="T14" fmla="*/ 4 w 9"/>
                <a:gd name="T15" fmla="*/ 3 h 11"/>
                <a:gd name="T16" fmla="*/ 6 w 9"/>
                <a:gd name="T17" fmla="*/ 5 h 11"/>
                <a:gd name="T18" fmla="*/ 9 w 9"/>
                <a:gd name="T1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1">
                  <a:moveTo>
                    <a:pt x="9" y="11"/>
                  </a:moveTo>
                  <a:cubicBezTo>
                    <a:pt x="8" y="10"/>
                    <a:pt x="7" y="8"/>
                    <a:pt x="5" y="6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7"/>
                    <a:pt x="8" y="9"/>
                    <a:pt x="9" y="1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2" name="Freeform 613"/>
            <p:cNvSpPr>
              <a:spLocks/>
            </p:cNvSpPr>
            <p:nvPr/>
          </p:nvSpPr>
          <p:spPr bwMode="auto">
            <a:xfrm>
              <a:off x="5807075" y="1722438"/>
              <a:ext cx="60325" cy="19050"/>
            </a:xfrm>
            <a:custGeom>
              <a:avLst/>
              <a:gdLst>
                <a:gd name="T0" fmla="*/ 14 w 14"/>
                <a:gd name="T1" fmla="*/ 2 h 4"/>
                <a:gd name="T2" fmla="*/ 8 w 14"/>
                <a:gd name="T3" fmla="*/ 1 h 4"/>
                <a:gd name="T4" fmla="*/ 2 w 14"/>
                <a:gd name="T5" fmla="*/ 4 h 4"/>
                <a:gd name="T6" fmla="*/ 0 w 14"/>
                <a:gd name="T7" fmla="*/ 4 h 4"/>
                <a:gd name="T8" fmla="*/ 0 w 14"/>
                <a:gd name="T9" fmla="*/ 2 h 4"/>
                <a:gd name="T10" fmla="*/ 1 w 14"/>
                <a:gd name="T11" fmla="*/ 2 h 4"/>
                <a:gd name="T12" fmla="*/ 8 w 14"/>
                <a:gd name="T13" fmla="*/ 0 h 4"/>
                <a:gd name="T14" fmla="*/ 14 w 1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4">
                  <a:moveTo>
                    <a:pt x="14" y="2"/>
                  </a:moveTo>
                  <a:cubicBezTo>
                    <a:pt x="12" y="1"/>
                    <a:pt x="10" y="1"/>
                    <a:pt x="8" y="1"/>
                  </a:cubicBezTo>
                  <a:cubicBezTo>
                    <a:pt x="6" y="2"/>
                    <a:pt x="4" y="3"/>
                    <a:pt x="2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10" y="0"/>
                    <a:pt x="12" y="1"/>
                    <a:pt x="14" y="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3" name="Freeform 614"/>
            <p:cNvSpPr>
              <a:spLocks/>
            </p:cNvSpPr>
            <p:nvPr/>
          </p:nvSpPr>
          <p:spPr bwMode="auto">
            <a:xfrm>
              <a:off x="5849938" y="2101850"/>
              <a:ext cx="84137" cy="74613"/>
            </a:xfrm>
            <a:custGeom>
              <a:avLst/>
              <a:gdLst>
                <a:gd name="T0" fmla="*/ 13 w 19"/>
                <a:gd name="T1" fmla="*/ 2 h 17"/>
                <a:gd name="T2" fmla="*/ 4 w 19"/>
                <a:gd name="T3" fmla="*/ 7 h 17"/>
                <a:gd name="T4" fmla="*/ 0 w 19"/>
                <a:gd name="T5" fmla="*/ 13 h 17"/>
                <a:gd name="T6" fmla="*/ 6 w 19"/>
                <a:gd name="T7" fmla="*/ 16 h 17"/>
                <a:gd name="T8" fmla="*/ 19 w 19"/>
                <a:gd name="T9" fmla="*/ 11 h 17"/>
                <a:gd name="T10" fmla="*/ 13 w 19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7">
                  <a:moveTo>
                    <a:pt x="13" y="2"/>
                  </a:moveTo>
                  <a:cubicBezTo>
                    <a:pt x="13" y="2"/>
                    <a:pt x="7" y="0"/>
                    <a:pt x="4" y="7"/>
                  </a:cubicBezTo>
                  <a:cubicBezTo>
                    <a:pt x="3" y="12"/>
                    <a:pt x="0" y="13"/>
                    <a:pt x="0" y="13"/>
                  </a:cubicBezTo>
                  <a:cubicBezTo>
                    <a:pt x="0" y="13"/>
                    <a:pt x="3" y="15"/>
                    <a:pt x="6" y="16"/>
                  </a:cubicBezTo>
                  <a:cubicBezTo>
                    <a:pt x="6" y="16"/>
                    <a:pt x="17" y="17"/>
                    <a:pt x="19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4" name="Freeform 615"/>
            <p:cNvSpPr>
              <a:spLocks/>
            </p:cNvSpPr>
            <p:nvPr/>
          </p:nvSpPr>
          <p:spPr bwMode="auto">
            <a:xfrm>
              <a:off x="5902325" y="2092325"/>
              <a:ext cx="74612" cy="119063"/>
            </a:xfrm>
            <a:custGeom>
              <a:avLst/>
              <a:gdLst>
                <a:gd name="T0" fmla="*/ 7 w 17"/>
                <a:gd name="T1" fmla="*/ 8 h 27"/>
                <a:gd name="T2" fmla="*/ 0 w 17"/>
                <a:gd name="T3" fmla="*/ 16 h 27"/>
                <a:gd name="T4" fmla="*/ 3 w 17"/>
                <a:gd name="T5" fmla="*/ 24 h 27"/>
                <a:gd name="T6" fmla="*/ 5 w 17"/>
                <a:gd name="T7" fmla="*/ 27 h 27"/>
                <a:gd name="T8" fmla="*/ 13 w 17"/>
                <a:gd name="T9" fmla="*/ 13 h 27"/>
                <a:gd name="T10" fmla="*/ 7 w 17"/>
                <a:gd name="T11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7">
                  <a:moveTo>
                    <a:pt x="7" y="8"/>
                  </a:moveTo>
                  <a:cubicBezTo>
                    <a:pt x="7" y="8"/>
                    <a:pt x="0" y="12"/>
                    <a:pt x="0" y="16"/>
                  </a:cubicBezTo>
                  <a:cubicBezTo>
                    <a:pt x="0" y="19"/>
                    <a:pt x="3" y="24"/>
                    <a:pt x="3" y="24"/>
                  </a:cubicBezTo>
                  <a:cubicBezTo>
                    <a:pt x="3" y="24"/>
                    <a:pt x="6" y="25"/>
                    <a:pt x="5" y="27"/>
                  </a:cubicBezTo>
                  <a:cubicBezTo>
                    <a:pt x="5" y="27"/>
                    <a:pt x="17" y="26"/>
                    <a:pt x="13" y="13"/>
                  </a:cubicBezTo>
                  <a:cubicBezTo>
                    <a:pt x="10" y="0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5" name="Freeform 616"/>
            <p:cNvSpPr>
              <a:spLocks/>
            </p:cNvSpPr>
            <p:nvPr/>
          </p:nvSpPr>
          <p:spPr bwMode="auto">
            <a:xfrm>
              <a:off x="5845175" y="2049463"/>
              <a:ext cx="74612" cy="109538"/>
            </a:xfrm>
            <a:custGeom>
              <a:avLst/>
              <a:gdLst>
                <a:gd name="T0" fmla="*/ 0 w 17"/>
                <a:gd name="T1" fmla="*/ 8 h 25"/>
                <a:gd name="T2" fmla="*/ 12 w 17"/>
                <a:gd name="T3" fmla="*/ 3 h 25"/>
                <a:gd name="T4" fmla="*/ 17 w 17"/>
                <a:gd name="T5" fmla="*/ 13 h 25"/>
                <a:gd name="T6" fmla="*/ 0 w 17"/>
                <a:gd name="T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5">
                  <a:moveTo>
                    <a:pt x="0" y="8"/>
                  </a:moveTo>
                  <a:cubicBezTo>
                    <a:pt x="0" y="8"/>
                    <a:pt x="7" y="0"/>
                    <a:pt x="12" y="3"/>
                  </a:cubicBezTo>
                  <a:cubicBezTo>
                    <a:pt x="17" y="7"/>
                    <a:pt x="17" y="13"/>
                    <a:pt x="17" y="13"/>
                  </a:cubicBezTo>
                  <a:cubicBezTo>
                    <a:pt x="17" y="13"/>
                    <a:pt x="7" y="25"/>
                    <a:pt x="0" y="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6" name="Freeform 617"/>
            <p:cNvSpPr>
              <a:spLocks/>
            </p:cNvSpPr>
            <p:nvPr/>
          </p:nvSpPr>
          <p:spPr bwMode="auto">
            <a:xfrm>
              <a:off x="5859463" y="2022475"/>
              <a:ext cx="100012" cy="79375"/>
            </a:xfrm>
            <a:custGeom>
              <a:avLst/>
              <a:gdLst>
                <a:gd name="T0" fmla="*/ 15 w 23"/>
                <a:gd name="T1" fmla="*/ 0 h 18"/>
                <a:gd name="T2" fmla="*/ 23 w 23"/>
                <a:gd name="T3" fmla="*/ 10 h 18"/>
                <a:gd name="T4" fmla="*/ 16 w 23"/>
                <a:gd name="T5" fmla="*/ 18 h 18"/>
                <a:gd name="T6" fmla="*/ 15 w 23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8">
                  <a:moveTo>
                    <a:pt x="15" y="0"/>
                  </a:moveTo>
                  <a:cubicBezTo>
                    <a:pt x="15" y="0"/>
                    <a:pt x="23" y="5"/>
                    <a:pt x="23" y="10"/>
                  </a:cubicBezTo>
                  <a:cubicBezTo>
                    <a:pt x="22" y="16"/>
                    <a:pt x="16" y="18"/>
                    <a:pt x="16" y="18"/>
                  </a:cubicBezTo>
                  <a:cubicBezTo>
                    <a:pt x="16" y="18"/>
                    <a:pt x="0" y="13"/>
                    <a:pt x="15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7" name="Freeform 618"/>
            <p:cNvSpPr>
              <a:spLocks/>
            </p:cNvSpPr>
            <p:nvPr/>
          </p:nvSpPr>
          <p:spPr bwMode="auto">
            <a:xfrm>
              <a:off x="5938838" y="2039938"/>
              <a:ext cx="74612" cy="84138"/>
            </a:xfrm>
            <a:custGeom>
              <a:avLst/>
              <a:gdLst>
                <a:gd name="T0" fmla="*/ 15 w 17"/>
                <a:gd name="T1" fmla="*/ 6 h 19"/>
                <a:gd name="T2" fmla="*/ 13 w 17"/>
                <a:gd name="T3" fmla="*/ 15 h 19"/>
                <a:gd name="T4" fmla="*/ 3 w 17"/>
                <a:gd name="T5" fmla="*/ 19 h 19"/>
                <a:gd name="T6" fmla="*/ 15 w 17"/>
                <a:gd name="T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15" y="6"/>
                  </a:moveTo>
                  <a:cubicBezTo>
                    <a:pt x="15" y="6"/>
                    <a:pt x="17" y="13"/>
                    <a:pt x="13" y="15"/>
                  </a:cubicBezTo>
                  <a:cubicBezTo>
                    <a:pt x="7" y="18"/>
                    <a:pt x="3" y="19"/>
                    <a:pt x="3" y="19"/>
                  </a:cubicBezTo>
                  <a:cubicBezTo>
                    <a:pt x="0" y="15"/>
                    <a:pt x="0" y="0"/>
                    <a:pt x="15" y="6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8" name="Freeform 619"/>
            <p:cNvSpPr>
              <a:spLocks/>
            </p:cNvSpPr>
            <p:nvPr/>
          </p:nvSpPr>
          <p:spPr bwMode="auto">
            <a:xfrm>
              <a:off x="5946775" y="2079625"/>
              <a:ext cx="74612" cy="106363"/>
            </a:xfrm>
            <a:custGeom>
              <a:avLst/>
              <a:gdLst>
                <a:gd name="T0" fmla="*/ 17 w 17"/>
                <a:gd name="T1" fmla="*/ 18 h 24"/>
                <a:gd name="T2" fmla="*/ 6 w 17"/>
                <a:gd name="T3" fmla="*/ 21 h 24"/>
                <a:gd name="T4" fmla="*/ 0 w 17"/>
                <a:gd name="T5" fmla="*/ 11 h 24"/>
                <a:gd name="T6" fmla="*/ 17 w 17"/>
                <a:gd name="T7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4">
                  <a:moveTo>
                    <a:pt x="17" y="18"/>
                  </a:moveTo>
                  <a:cubicBezTo>
                    <a:pt x="17" y="18"/>
                    <a:pt x="10" y="24"/>
                    <a:pt x="6" y="21"/>
                  </a:cubicBezTo>
                  <a:cubicBezTo>
                    <a:pt x="0" y="17"/>
                    <a:pt x="0" y="11"/>
                    <a:pt x="0" y="11"/>
                  </a:cubicBezTo>
                  <a:cubicBezTo>
                    <a:pt x="0" y="11"/>
                    <a:pt x="17" y="0"/>
                    <a:pt x="17" y="1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9" name="Freeform 620"/>
            <p:cNvSpPr>
              <a:spLocks/>
            </p:cNvSpPr>
            <p:nvPr/>
          </p:nvSpPr>
          <p:spPr bwMode="auto">
            <a:xfrm>
              <a:off x="5899150" y="2084388"/>
              <a:ext cx="65087" cy="61913"/>
            </a:xfrm>
            <a:custGeom>
              <a:avLst/>
              <a:gdLst>
                <a:gd name="T0" fmla="*/ 13 w 15"/>
                <a:gd name="T1" fmla="*/ 4 h 14"/>
                <a:gd name="T2" fmla="*/ 10 w 15"/>
                <a:gd name="T3" fmla="*/ 13 h 14"/>
                <a:gd name="T4" fmla="*/ 2 w 15"/>
                <a:gd name="T5" fmla="*/ 10 h 14"/>
                <a:gd name="T6" fmla="*/ 5 w 15"/>
                <a:gd name="T7" fmla="*/ 1 h 14"/>
                <a:gd name="T8" fmla="*/ 13 w 15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3" y="4"/>
                  </a:moveTo>
                  <a:cubicBezTo>
                    <a:pt x="15" y="7"/>
                    <a:pt x="13" y="11"/>
                    <a:pt x="10" y="13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6"/>
                    <a:pt x="2" y="3"/>
                    <a:pt x="5" y="1"/>
                  </a:cubicBezTo>
                  <a:cubicBezTo>
                    <a:pt x="8" y="0"/>
                    <a:pt x="12" y="1"/>
                    <a:pt x="13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0" name="Freeform 621"/>
            <p:cNvSpPr>
              <a:spLocks/>
            </p:cNvSpPr>
            <p:nvPr/>
          </p:nvSpPr>
          <p:spPr bwMode="auto">
            <a:xfrm>
              <a:off x="5911850" y="2092325"/>
              <a:ext cx="39687" cy="39688"/>
            </a:xfrm>
            <a:custGeom>
              <a:avLst/>
              <a:gdLst>
                <a:gd name="T0" fmla="*/ 8 w 9"/>
                <a:gd name="T1" fmla="*/ 3 h 9"/>
                <a:gd name="T2" fmla="*/ 6 w 9"/>
                <a:gd name="T3" fmla="*/ 8 h 9"/>
                <a:gd name="T4" fmla="*/ 1 w 9"/>
                <a:gd name="T5" fmla="*/ 7 h 9"/>
                <a:gd name="T6" fmla="*/ 3 w 9"/>
                <a:gd name="T7" fmla="*/ 1 h 9"/>
                <a:gd name="T8" fmla="*/ 8 w 9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8" y="3"/>
                  </a:moveTo>
                  <a:cubicBezTo>
                    <a:pt x="9" y="5"/>
                    <a:pt x="8" y="8"/>
                    <a:pt x="6" y="8"/>
                  </a:cubicBezTo>
                  <a:cubicBezTo>
                    <a:pt x="4" y="9"/>
                    <a:pt x="2" y="9"/>
                    <a:pt x="1" y="7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1"/>
                    <a:pt x="8" y="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1" name="Freeform 622"/>
            <p:cNvSpPr>
              <a:spLocks/>
            </p:cNvSpPr>
            <p:nvPr/>
          </p:nvSpPr>
          <p:spPr bwMode="auto">
            <a:xfrm>
              <a:off x="5859463" y="2084388"/>
              <a:ext cx="47625" cy="26988"/>
            </a:xfrm>
            <a:custGeom>
              <a:avLst/>
              <a:gdLst>
                <a:gd name="T0" fmla="*/ 11 w 11"/>
                <a:gd name="T1" fmla="*/ 6 h 6"/>
                <a:gd name="T2" fmla="*/ 5 w 11"/>
                <a:gd name="T3" fmla="*/ 4 h 6"/>
                <a:gd name="T4" fmla="*/ 0 w 11"/>
                <a:gd name="T5" fmla="*/ 0 h 6"/>
                <a:gd name="T6" fmla="*/ 11 w 11"/>
                <a:gd name="T7" fmla="*/ 5 h 6"/>
                <a:gd name="T8" fmla="*/ 11 w 11"/>
                <a:gd name="T9" fmla="*/ 5 h 6"/>
                <a:gd name="T10" fmla="*/ 11 w 11"/>
                <a:gd name="T11" fmla="*/ 5 h 6"/>
                <a:gd name="T12" fmla="*/ 11 w 1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cubicBezTo>
                    <a:pt x="9" y="5"/>
                    <a:pt x="7" y="5"/>
                    <a:pt x="5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3" y="3"/>
                    <a:pt x="7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2" name="Freeform 623"/>
            <p:cNvSpPr>
              <a:spLocks/>
            </p:cNvSpPr>
            <p:nvPr/>
          </p:nvSpPr>
          <p:spPr bwMode="auto">
            <a:xfrm>
              <a:off x="5929313" y="2035175"/>
              <a:ext cx="9525" cy="57150"/>
            </a:xfrm>
            <a:custGeom>
              <a:avLst/>
              <a:gdLst>
                <a:gd name="T0" fmla="*/ 0 w 2"/>
                <a:gd name="T1" fmla="*/ 0 h 13"/>
                <a:gd name="T2" fmla="*/ 2 w 2"/>
                <a:gd name="T3" fmla="*/ 12 h 13"/>
                <a:gd name="T4" fmla="*/ 1 w 2"/>
                <a:gd name="T5" fmla="*/ 13 h 13"/>
                <a:gd name="T6" fmla="*/ 1 w 2"/>
                <a:gd name="T7" fmla="*/ 12 h 13"/>
                <a:gd name="T8" fmla="*/ 1 w 2"/>
                <a:gd name="T9" fmla="*/ 12 h 13"/>
                <a:gd name="T10" fmla="*/ 0 w 2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3">
                  <a:moveTo>
                    <a:pt x="0" y="0"/>
                  </a:moveTo>
                  <a:cubicBezTo>
                    <a:pt x="2" y="4"/>
                    <a:pt x="2" y="8"/>
                    <a:pt x="2" y="12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3" name="Freeform 624"/>
            <p:cNvSpPr>
              <a:spLocks/>
            </p:cNvSpPr>
            <p:nvPr/>
          </p:nvSpPr>
          <p:spPr bwMode="auto">
            <a:xfrm>
              <a:off x="5876925" y="2128838"/>
              <a:ext cx="34925" cy="25400"/>
            </a:xfrm>
            <a:custGeom>
              <a:avLst/>
              <a:gdLst>
                <a:gd name="T0" fmla="*/ 0 w 8"/>
                <a:gd name="T1" fmla="*/ 6 h 6"/>
                <a:gd name="T2" fmla="*/ 6 w 8"/>
                <a:gd name="T3" fmla="*/ 1 h 6"/>
                <a:gd name="T4" fmla="*/ 7 w 8"/>
                <a:gd name="T5" fmla="*/ 1 h 6"/>
                <a:gd name="T6" fmla="*/ 8 w 8"/>
                <a:gd name="T7" fmla="*/ 2 h 6"/>
                <a:gd name="T8" fmla="*/ 8 w 8"/>
                <a:gd name="T9" fmla="*/ 2 h 6"/>
                <a:gd name="T10" fmla="*/ 8 w 8"/>
                <a:gd name="T11" fmla="*/ 2 h 6"/>
                <a:gd name="T12" fmla="*/ 4 w 8"/>
                <a:gd name="T13" fmla="*/ 5 h 6"/>
                <a:gd name="T14" fmla="*/ 0 w 8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3" y="6"/>
                    <a:pt x="6" y="4"/>
                    <a:pt x="6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6" y="5"/>
                    <a:pt x="4" y="5"/>
                  </a:cubicBezTo>
                  <a:cubicBezTo>
                    <a:pt x="3" y="6"/>
                    <a:pt x="1" y="6"/>
                    <a:pt x="0" y="6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4" name="Freeform 625"/>
            <p:cNvSpPr>
              <a:spLocks/>
            </p:cNvSpPr>
            <p:nvPr/>
          </p:nvSpPr>
          <p:spPr bwMode="auto">
            <a:xfrm>
              <a:off x="5934075" y="2132013"/>
              <a:ext cx="17462" cy="66675"/>
            </a:xfrm>
            <a:custGeom>
              <a:avLst/>
              <a:gdLst>
                <a:gd name="T0" fmla="*/ 3 w 4"/>
                <a:gd name="T1" fmla="*/ 1 h 15"/>
                <a:gd name="T2" fmla="*/ 3 w 4"/>
                <a:gd name="T3" fmla="*/ 9 h 15"/>
                <a:gd name="T4" fmla="*/ 0 w 4"/>
                <a:gd name="T5" fmla="*/ 15 h 15"/>
                <a:gd name="T6" fmla="*/ 2 w 4"/>
                <a:gd name="T7" fmla="*/ 9 h 15"/>
                <a:gd name="T8" fmla="*/ 1 w 4"/>
                <a:gd name="T9" fmla="*/ 2 h 15"/>
                <a:gd name="T10" fmla="*/ 1 w 4"/>
                <a:gd name="T11" fmla="*/ 2 h 15"/>
                <a:gd name="T12" fmla="*/ 2 w 4"/>
                <a:gd name="T13" fmla="*/ 0 h 15"/>
                <a:gd name="T14" fmla="*/ 3 w 4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5">
                  <a:moveTo>
                    <a:pt x="3" y="1"/>
                  </a:moveTo>
                  <a:cubicBezTo>
                    <a:pt x="4" y="4"/>
                    <a:pt x="4" y="6"/>
                    <a:pt x="3" y="9"/>
                  </a:cubicBezTo>
                  <a:cubicBezTo>
                    <a:pt x="3" y="11"/>
                    <a:pt x="1" y="13"/>
                    <a:pt x="0" y="15"/>
                  </a:cubicBezTo>
                  <a:cubicBezTo>
                    <a:pt x="1" y="13"/>
                    <a:pt x="2" y="11"/>
                    <a:pt x="2" y="9"/>
                  </a:cubicBezTo>
                  <a:cubicBezTo>
                    <a:pt x="2" y="6"/>
                    <a:pt x="2" y="4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5" name="Freeform 626"/>
            <p:cNvSpPr>
              <a:spLocks/>
            </p:cNvSpPr>
            <p:nvPr/>
          </p:nvSpPr>
          <p:spPr bwMode="auto">
            <a:xfrm>
              <a:off x="5959475" y="2124075"/>
              <a:ext cx="49212" cy="22225"/>
            </a:xfrm>
            <a:custGeom>
              <a:avLst/>
              <a:gdLst>
                <a:gd name="T0" fmla="*/ 11 w 11"/>
                <a:gd name="T1" fmla="*/ 5 h 5"/>
                <a:gd name="T2" fmla="*/ 6 w 11"/>
                <a:gd name="T3" fmla="*/ 3 h 5"/>
                <a:gd name="T4" fmla="*/ 1 w 11"/>
                <a:gd name="T5" fmla="*/ 2 h 5"/>
                <a:gd name="T6" fmla="*/ 1 w 11"/>
                <a:gd name="T7" fmla="*/ 2 h 5"/>
                <a:gd name="T8" fmla="*/ 0 w 11"/>
                <a:gd name="T9" fmla="*/ 1 h 5"/>
                <a:gd name="T10" fmla="*/ 1 w 11"/>
                <a:gd name="T11" fmla="*/ 0 h 5"/>
                <a:gd name="T12" fmla="*/ 1 w 11"/>
                <a:gd name="T13" fmla="*/ 0 h 5"/>
                <a:gd name="T14" fmla="*/ 7 w 11"/>
                <a:gd name="T15" fmla="*/ 2 h 5"/>
                <a:gd name="T16" fmla="*/ 11 w 11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3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5" y="1"/>
                    <a:pt x="7" y="2"/>
                  </a:cubicBezTo>
                  <a:cubicBezTo>
                    <a:pt x="8" y="3"/>
                    <a:pt x="10" y="4"/>
                    <a:pt x="11" y="5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6" name="Freeform 627"/>
            <p:cNvSpPr>
              <a:spLocks/>
            </p:cNvSpPr>
            <p:nvPr/>
          </p:nvSpPr>
          <p:spPr bwMode="auto">
            <a:xfrm>
              <a:off x="5951538" y="2071688"/>
              <a:ext cx="47625" cy="30163"/>
            </a:xfrm>
            <a:custGeom>
              <a:avLst/>
              <a:gdLst>
                <a:gd name="T0" fmla="*/ 11 w 11"/>
                <a:gd name="T1" fmla="*/ 1 h 7"/>
                <a:gd name="T2" fmla="*/ 2 w 11"/>
                <a:gd name="T3" fmla="*/ 7 h 7"/>
                <a:gd name="T4" fmla="*/ 1 w 11"/>
                <a:gd name="T5" fmla="*/ 7 h 7"/>
                <a:gd name="T6" fmla="*/ 0 w 11"/>
                <a:gd name="T7" fmla="*/ 6 h 7"/>
                <a:gd name="T8" fmla="*/ 0 w 11"/>
                <a:gd name="T9" fmla="*/ 6 h 7"/>
                <a:gd name="T10" fmla="*/ 0 w 11"/>
                <a:gd name="T11" fmla="*/ 6 h 7"/>
                <a:gd name="T12" fmla="*/ 11 w 11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">
                  <a:moveTo>
                    <a:pt x="11" y="1"/>
                  </a:moveTo>
                  <a:cubicBezTo>
                    <a:pt x="7" y="1"/>
                    <a:pt x="4" y="4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2"/>
                    <a:pt x="7" y="0"/>
                    <a:pt x="11" y="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7" name="Freeform 628"/>
            <p:cNvSpPr>
              <a:spLocks/>
            </p:cNvSpPr>
            <p:nvPr/>
          </p:nvSpPr>
          <p:spPr bwMode="auto">
            <a:xfrm>
              <a:off x="6781800" y="1873250"/>
              <a:ext cx="166687" cy="171450"/>
            </a:xfrm>
            <a:custGeom>
              <a:avLst/>
              <a:gdLst>
                <a:gd name="T0" fmla="*/ 6 w 38"/>
                <a:gd name="T1" fmla="*/ 2 h 39"/>
                <a:gd name="T2" fmla="*/ 15 w 38"/>
                <a:gd name="T3" fmla="*/ 0 h 39"/>
                <a:gd name="T4" fmla="*/ 24 w 38"/>
                <a:gd name="T5" fmla="*/ 3 h 39"/>
                <a:gd name="T6" fmla="*/ 37 w 38"/>
                <a:gd name="T7" fmla="*/ 19 h 39"/>
                <a:gd name="T8" fmla="*/ 37 w 38"/>
                <a:gd name="T9" fmla="*/ 29 h 39"/>
                <a:gd name="T10" fmla="*/ 35 w 38"/>
                <a:gd name="T11" fmla="*/ 35 h 39"/>
                <a:gd name="T12" fmla="*/ 29 w 38"/>
                <a:gd name="T13" fmla="*/ 38 h 39"/>
                <a:gd name="T14" fmla="*/ 26 w 38"/>
                <a:gd name="T15" fmla="*/ 39 h 39"/>
                <a:gd name="T16" fmla="*/ 23 w 38"/>
                <a:gd name="T17" fmla="*/ 38 h 39"/>
                <a:gd name="T18" fmla="*/ 18 w 38"/>
                <a:gd name="T19" fmla="*/ 35 h 39"/>
                <a:gd name="T20" fmla="*/ 13 w 38"/>
                <a:gd name="T21" fmla="*/ 27 h 39"/>
                <a:gd name="T22" fmla="*/ 13 w 38"/>
                <a:gd name="T23" fmla="*/ 27 h 39"/>
                <a:gd name="T24" fmla="*/ 16 w 38"/>
                <a:gd name="T25" fmla="*/ 26 h 39"/>
                <a:gd name="T26" fmla="*/ 14 w 38"/>
                <a:gd name="T27" fmla="*/ 29 h 39"/>
                <a:gd name="T28" fmla="*/ 12 w 38"/>
                <a:gd name="T29" fmla="*/ 30 h 39"/>
                <a:gd name="T30" fmla="*/ 8 w 38"/>
                <a:gd name="T31" fmla="*/ 28 h 39"/>
                <a:gd name="T32" fmla="*/ 3 w 38"/>
                <a:gd name="T33" fmla="*/ 21 h 39"/>
                <a:gd name="T34" fmla="*/ 1 w 38"/>
                <a:gd name="T35" fmla="*/ 6 h 39"/>
                <a:gd name="T36" fmla="*/ 4 w 38"/>
                <a:gd name="T37" fmla="*/ 20 h 39"/>
                <a:gd name="T38" fmla="*/ 9 w 38"/>
                <a:gd name="T39" fmla="*/ 26 h 39"/>
                <a:gd name="T40" fmla="*/ 12 w 38"/>
                <a:gd name="T41" fmla="*/ 27 h 39"/>
                <a:gd name="T42" fmla="*/ 13 w 38"/>
                <a:gd name="T43" fmla="*/ 26 h 39"/>
                <a:gd name="T44" fmla="*/ 13 w 38"/>
                <a:gd name="T45" fmla="*/ 23 h 39"/>
                <a:gd name="T46" fmla="*/ 15 w 38"/>
                <a:gd name="T47" fmla="*/ 25 h 39"/>
                <a:gd name="T48" fmla="*/ 27 w 38"/>
                <a:gd name="T49" fmla="*/ 32 h 39"/>
                <a:gd name="T50" fmla="*/ 32 w 38"/>
                <a:gd name="T51" fmla="*/ 28 h 39"/>
                <a:gd name="T52" fmla="*/ 31 w 38"/>
                <a:gd name="T53" fmla="*/ 20 h 39"/>
                <a:gd name="T54" fmla="*/ 22 w 38"/>
                <a:gd name="T55" fmla="*/ 6 h 39"/>
                <a:gd name="T56" fmla="*/ 6 w 38"/>
                <a:gd name="T57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9">
                  <a:moveTo>
                    <a:pt x="6" y="2"/>
                  </a:moveTo>
                  <a:cubicBezTo>
                    <a:pt x="8" y="0"/>
                    <a:pt x="12" y="0"/>
                    <a:pt x="15" y="0"/>
                  </a:cubicBezTo>
                  <a:cubicBezTo>
                    <a:pt x="18" y="0"/>
                    <a:pt x="22" y="1"/>
                    <a:pt x="24" y="3"/>
                  </a:cubicBezTo>
                  <a:cubicBezTo>
                    <a:pt x="30" y="7"/>
                    <a:pt x="34" y="12"/>
                    <a:pt x="37" y="19"/>
                  </a:cubicBezTo>
                  <a:cubicBezTo>
                    <a:pt x="38" y="22"/>
                    <a:pt x="38" y="26"/>
                    <a:pt x="37" y="29"/>
                  </a:cubicBezTo>
                  <a:cubicBezTo>
                    <a:pt x="37" y="31"/>
                    <a:pt x="36" y="33"/>
                    <a:pt x="35" y="35"/>
                  </a:cubicBezTo>
                  <a:cubicBezTo>
                    <a:pt x="33" y="36"/>
                    <a:pt x="31" y="37"/>
                    <a:pt x="29" y="38"/>
                  </a:cubicBezTo>
                  <a:cubicBezTo>
                    <a:pt x="29" y="38"/>
                    <a:pt x="28" y="39"/>
                    <a:pt x="26" y="39"/>
                  </a:cubicBezTo>
                  <a:cubicBezTo>
                    <a:pt x="25" y="39"/>
                    <a:pt x="24" y="38"/>
                    <a:pt x="23" y="38"/>
                  </a:cubicBezTo>
                  <a:cubicBezTo>
                    <a:pt x="21" y="37"/>
                    <a:pt x="20" y="36"/>
                    <a:pt x="18" y="35"/>
                  </a:cubicBezTo>
                  <a:cubicBezTo>
                    <a:pt x="16" y="33"/>
                    <a:pt x="14" y="30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7"/>
                    <a:pt x="15" y="28"/>
                    <a:pt x="14" y="29"/>
                  </a:cubicBezTo>
                  <a:cubicBezTo>
                    <a:pt x="14" y="29"/>
                    <a:pt x="13" y="30"/>
                    <a:pt x="12" y="30"/>
                  </a:cubicBezTo>
                  <a:cubicBezTo>
                    <a:pt x="10" y="30"/>
                    <a:pt x="8" y="29"/>
                    <a:pt x="8" y="28"/>
                  </a:cubicBezTo>
                  <a:cubicBezTo>
                    <a:pt x="6" y="26"/>
                    <a:pt x="4" y="23"/>
                    <a:pt x="3" y="21"/>
                  </a:cubicBezTo>
                  <a:cubicBezTo>
                    <a:pt x="1" y="16"/>
                    <a:pt x="0" y="11"/>
                    <a:pt x="1" y="6"/>
                  </a:cubicBezTo>
                  <a:cubicBezTo>
                    <a:pt x="0" y="11"/>
                    <a:pt x="2" y="16"/>
                    <a:pt x="4" y="20"/>
                  </a:cubicBezTo>
                  <a:cubicBezTo>
                    <a:pt x="6" y="22"/>
                    <a:pt x="7" y="25"/>
                    <a:pt x="9" y="26"/>
                  </a:cubicBezTo>
                  <a:cubicBezTo>
                    <a:pt x="10" y="27"/>
                    <a:pt x="11" y="28"/>
                    <a:pt x="12" y="27"/>
                  </a:cubicBezTo>
                  <a:cubicBezTo>
                    <a:pt x="12" y="27"/>
                    <a:pt x="12" y="27"/>
                    <a:pt x="13" y="26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9" y="29"/>
                    <a:pt x="24" y="34"/>
                    <a:pt x="27" y="32"/>
                  </a:cubicBezTo>
                  <a:cubicBezTo>
                    <a:pt x="30" y="31"/>
                    <a:pt x="31" y="30"/>
                    <a:pt x="32" y="28"/>
                  </a:cubicBezTo>
                  <a:cubicBezTo>
                    <a:pt x="32" y="26"/>
                    <a:pt x="32" y="23"/>
                    <a:pt x="31" y="20"/>
                  </a:cubicBezTo>
                  <a:cubicBezTo>
                    <a:pt x="30" y="15"/>
                    <a:pt x="26" y="10"/>
                    <a:pt x="22" y="6"/>
                  </a:cubicBezTo>
                  <a:cubicBezTo>
                    <a:pt x="18" y="2"/>
                    <a:pt x="12" y="1"/>
                    <a:pt x="6" y="2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8" name="Freeform 629"/>
            <p:cNvSpPr>
              <a:spLocks/>
            </p:cNvSpPr>
            <p:nvPr/>
          </p:nvSpPr>
          <p:spPr bwMode="auto">
            <a:xfrm>
              <a:off x="6153150" y="2251075"/>
              <a:ext cx="166687" cy="66675"/>
            </a:xfrm>
            <a:custGeom>
              <a:avLst/>
              <a:gdLst>
                <a:gd name="T0" fmla="*/ 33 w 38"/>
                <a:gd name="T1" fmla="*/ 15 h 15"/>
                <a:gd name="T2" fmla="*/ 27 w 38"/>
                <a:gd name="T3" fmla="*/ 9 h 15"/>
                <a:gd name="T4" fmla="*/ 19 w 38"/>
                <a:gd name="T5" fmla="*/ 4 h 15"/>
                <a:gd name="T6" fmla="*/ 10 w 38"/>
                <a:gd name="T7" fmla="*/ 2 h 15"/>
                <a:gd name="T8" fmla="*/ 5 w 38"/>
                <a:gd name="T9" fmla="*/ 2 h 15"/>
                <a:gd name="T10" fmla="*/ 0 w 38"/>
                <a:gd name="T11" fmla="*/ 2 h 15"/>
                <a:gd name="T12" fmla="*/ 5 w 38"/>
                <a:gd name="T13" fmla="*/ 1 h 15"/>
                <a:gd name="T14" fmla="*/ 10 w 38"/>
                <a:gd name="T15" fmla="*/ 1 h 15"/>
                <a:gd name="T16" fmla="*/ 20 w 38"/>
                <a:gd name="T17" fmla="*/ 2 h 15"/>
                <a:gd name="T18" fmla="*/ 29 w 38"/>
                <a:gd name="T19" fmla="*/ 5 h 15"/>
                <a:gd name="T20" fmla="*/ 38 w 38"/>
                <a:gd name="T21" fmla="*/ 12 h 15"/>
                <a:gd name="T22" fmla="*/ 33 w 38"/>
                <a:gd name="T2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5">
                  <a:moveTo>
                    <a:pt x="33" y="15"/>
                  </a:moveTo>
                  <a:cubicBezTo>
                    <a:pt x="32" y="13"/>
                    <a:pt x="29" y="10"/>
                    <a:pt x="27" y="9"/>
                  </a:cubicBezTo>
                  <a:cubicBezTo>
                    <a:pt x="25" y="7"/>
                    <a:pt x="22" y="5"/>
                    <a:pt x="19" y="4"/>
                  </a:cubicBezTo>
                  <a:cubicBezTo>
                    <a:pt x="16" y="3"/>
                    <a:pt x="13" y="2"/>
                    <a:pt x="10" y="2"/>
                  </a:cubicBezTo>
                  <a:cubicBezTo>
                    <a:pt x="8" y="2"/>
                    <a:pt x="7" y="2"/>
                    <a:pt x="5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1"/>
                    <a:pt x="8" y="1"/>
                    <a:pt x="10" y="1"/>
                  </a:cubicBezTo>
                  <a:cubicBezTo>
                    <a:pt x="13" y="0"/>
                    <a:pt x="16" y="1"/>
                    <a:pt x="20" y="2"/>
                  </a:cubicBezTo>
                  <a:cubicBezTo>
                    <a:pt x="23" y="2"/>
                    <a:pt x="26" y="3"/>
                    <a:pt x="29" y="5"/>
                  </a:cubicBezTo>
                  <a:cubicBezTo>
                    <a:pt x="32" y="7"/>
                    <a:pt x="35" y="9"/>
                    <a:pt x="38" y="12"/>
                  </a:cubicBezTo>
                  <a:lnTo>
                    <a:pt x="33" y="1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89" name="组合 888"/>
          <p:cNvGrpSpPr/>
          <p:nvPr/>
        </p:nvGrpSpPr>
        <p:grpSpPr>
          <a:xfrm>
            <a:off x="4295355" y="2446932"/>
            <a:ext cx="3209090" cy="2414465"/>
            <a:chOff x="3197915" y="1542198"/>
            <a:chExt cx="5260427" cy="3957855"/>
          </a:xfrm>
        </p:grpSpPr>
        <p:sp>
          <p:nvSpPr>
            <p:cNvPr id="926" name="圆角矩形 925"/>
            <p:cNvSpPr/>
            <p:nvPr/>
          </p:nvSpPr>
          <p:spPr>
            <a:xfrm rot="2700000">
              <a:off x="5017150" y="2058862"/>
              <a:ext cx="2924529" cy="2924529"/>
            </a:xfrm>
            <a:prstGeom prst="roundRect">
              <a:avLst/>
            </a:prstGeom>
            <a:solidFill>
              <a:srgbClr val="E7E7E7"/>
            </a:solidFill>
            <a:ln w="254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927" name="椭圆 926"/>
            <p:cNvSpPr/>
            <p:nvPr/>
          </p:nvSpPr>
          <p:spPr>
            <a:xfrm>
              <a:off x="4500487" y="1542198"/>
              <a:ext cx="3957855" cy="3957855"/>
            </a:xfrm>
            <a:prstGeom prst="ellipse">
              <a:avLst/>
            </a:prstGeom>
            <a:noFill/>
            <a:ln w="28575">
              <a:solidFill>
                <a:srgbClr val="18478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grpSp>
          <p:nvGrpSpPr>
            <p:cNvPr id="928" name="组合 927"/>
            <p:cNvGrpSpPr/>
            <p:nvPr/>
          </p:nvGrpSpPr>
          <p:grpSpPr>
            <a:xfrm>
              <a:off x="4950565" y="2141272"/>
              <a:ext cx="3094827" cy="2773962"/>
              <a:chOff x="4950565" y="2141272"/>
              <a:chExt cx="3094826" cy="2773962"/>
            </a:xfrm>
          </p:grpSpPr>
          <p:sp>
            <p:nvSpPr>
              <p:cNvPr id="935" name="椭圆 934"/>
              <p:cNvSpPr/>
              <p:nvPr/>
            </p:nvSpPr>
            <p:spPr>
              <a:xfrm>
                <a:off x="4950565" y="2141272"/>
                <a:ext cx="151884" cy="151884"/>
              </a:xfrm>
              <a:prstGeom prst="ellipse">
                <a:avLst/>
              </a:prstGeom>
              <a:solidFill>
                <a:srgbClr val="18478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936" name="椭圆 935"/>
              <p:cNvSpPr/>
              <p:nvPr/>
            </p:nvSpPr>
            <p:spPr>
              <a:xfrm>
                <a:off x="7893507" y="4763350"/>
                <a:ext cx="151884" cy="151884"/>
              </a:xfrm>
              <a:prstGeom prst="ellipse">
                <a:avLst/>
              </a:prstGeom>
              <a:solidFill>
                <a:srgbClr val="18478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endParaRPr>
              </a:p>
            </p:txBody>
          </p:sp>
        </p:grpSp>
        <p:grpSp>
          <p:nvGrpSpPr>
            <p:cNvPr id="929" name="组合 928"/>
            <p:cNvGrpSpPr/>
            <p:nvPr/>
          </p:nvGrpSpPr>
          <p:grpSpPr>
            <a:xfrm>
              <a:off x="4953231" y="2141272"/>
              <a:ext cx="3084220" cy="2798278"/>
              <a:chOff x="4953229" y="2141272"/>
              <a:chExt cx="3084220" cy="2798278"/>
            </a:xfrm>
          </p:grpSpPr>
          <p:sp>
            <p:nvSpPr>
              <p:cNvPr id="933" name="椭圆 932"/>
              <p:cNvSpPr/>
              <p:nvPr/>
            </p:nvSpPr>
            <p:spPr>
              <a:xfrm>
                <a:off x="4953229" y="4787666"/>
                <a:ext cx="151884" cy="151884"/>
              </a:xfrm>
              <a:prstGeom prst="ellipse">
                <a:avLst/>
              </a:prstGeom>
              <a:solidFill>
                <a:srgbClr val="18478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934" name="椭圆 933"/>
              <p:cNvSpPr/>
              <p:nvPr/>
            </p:nvSpPr>
            <p:spPr>
              <a:xfrm>
                <a:off x="7885565" y="2141272"/>
                <a:ext cx="151884" cy="151884"/>
              </a:xfrm>
              <a:prstGeom prst="ellipse">
                <a:avLst/>
              </a:prstGeom>
              <a:solidFill>
                <a:srgbClr val="18478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endParaRPr>
              </a:p>
            </p:txBody>
          </p:sp>
        </p:grpSp>
        <p:sp>
          <p:nvSpPr>
            <p:cNvPr id="930" name="矩形 929"/>
            <p:cNvSpPr/>
            <p:nvPr/>
          </p:nvSpPr>
          <p:spPr>
            <a:xfrm>
              <a:off x="4817965" y="3215729"/>
              <a:ext cx="3640377" cy="756773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</a:bodyPr>
            <a:lstStyle/>
            <a:p>
              <a:pPr marL="0" lvl="1"/>
              <a:r>
                <a:rPr lang="zh-CN" altLang="en-US" sz="2400" b="1" dirty="0">
                  <a:solidFill>
                    <a:srgbClr val="2F5EB0"/>
                  </a:solidFill>
                  <a:latin typeface="微软雅黑" panose="020B0503020204020204" pitchFamily="34" charset="-122"/>
                </a:rPr>
                <a:t>年度</a:t>
              </a:r>
              <a:r>
                <a:rPr lang="zh-CN" altLang="en-US" sz="2400" b="1" dirty="0" smtClean="0">
                  <a:solidFill>
                    <a:srgbClr val="2F5EB0"/>
                  </a:solidFill>
                  <a:latin typeface="微软雅黑" panose="020B0503020204020204" pitchFamily="34" charset="-122"/>
                </a:rPr>
                <a:t>工作概述</a:t>
              </a:r>
              <a:endParaRPr lang="en-US" altLang="zh-CN" sz="2400" b="1" dirty="0">
                <a:solidFill>
                  <a:srgbClr val="2F5EB0"/>
                </a:solidFill>
                <a:latin typeface="微软雅黑" panose="020B0503020204020204" pitchFamily="34" charset="-122"/>
              </a:endParaRPr>
            </a:p>
          </p:txBody>
        </p:sp>
        <p:sp>
          <p:nvSpPr>
            <p:cNvPr id="931" name="矩形 930"/>
            <p:cNvSpPr/>
            <p:nvPr/>
          </p:nvSpPr>
          <p:spPr>
            <a:xfrm rot="13500000">
              <a:off x="3197916" y="2850072"/>
              <a:ext cx="1342093" cy="1342095"/>
            </a:xfrm>
            <a:prstGeom prst="rect">
              <a:avLst/>
            </a:prstGeom>
            <a:solidFill>
              <a:srgbClr val="18478F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932" name="矩形 931"/>
            <p:cNvSpPr/>
            <p:nvPr/>
          </p:nvSpPr>
          <p:spPr>
            <a:xfrm>
              <a:off x="3212700" y="2878694"/>
              <a:ext cx="1337212" cy="117652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4800" b="1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01</a:t>
              </a:r>
              <a:endParaRPr lang="zh-CN" altLang="en-US" sz="48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11261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087" y="8598"/>
            <a:ext cx="12207327" cy="6849402"/>
          </a:xfrm>
          <a:prstGeom prst="rect">
            <a:avLst/>
          </a:prstGeom>
        </p:spPr>
      </p:pic>
      <p:sp>
        <p:nvSpPr>
          <p:cNvPr id="6" name="Freeform 5"/>
          <p:cNvSpPr>
            <a:spLocks/>
          </p:cNvSpPr>
          <p:nvPr/>
        </p:nvSpPr>
        <p:spPr bwMode="auto">
          <a:xfrm>
            <a:off x="142922" y="477091"/>
            <a:ext cx="533400" cy="5989170"/>
          </a:xfrm>
          <a:custGeom>
            <a:avLst/>
            <a:gdLst>
              <a:gd name="T0" fmla="*/ 336 w 336"/>
              <a:gd name="T1" fmla="*/ 2694 h 2694"/>
              <a:gd name="T2" fmla="*/ 0 w 336"/>
              <a:gd name="T3" fmla="*/ 2694 h 2694"/>
              <a:gd name="T4" fmla="*/ 0 w 336"/>
              <a:gd name="T5" fmla="*/ 0 h 2694"/>
              <a:gd name="T6" fmla="*/ 336 w 336"/>
              <a:gd name="T7" fmla="*/ 0 h 2694"/>
              <a:gd name="T8" fmla="*/ 336 w 336"/>
              <a:gd name="T9" fmla="*/ 221 h 2694"/>
              <a:gd name="T10" fmla="*/ 172 w 336"/>
              <a:gd name="T11" fmla="*/ 221 h 2694"/>
              <a:gd name="T12" fmla="*/ 172 w 336"/>
              <a:gd name="T13" fmla="*/ 84 h 2694"/>
              <a:gd name="T14" fmla="*/ 239 w 336"/>
              <a:gd name="T15" fmla="*/ 84 h 2694"/>
              <a:gd name="T16" fmla="*/ 239 w 336"/>
              <a:gd name="T17" fmla="*/ 119 h 2694"/>
              <a:gd name="T18" fmla="*/ 208 w 336"/>
              <a:gd name="T19" fmla="*/ 119 h 2694"/>
              <a:gd name="T20" fmla="*/ 208 w 336"/>
              <a:gd name="T21" fmla="*/ 186 h 2694"/>
              <a:gd name="T22" fmla="*/ 300 w 336"/>
              <a:gd name="T23" fmla="*/ 186 h 2694"/>
              <a:gd name="T24" fmla="*/ 300 w 336"/>
              <a:gd name="T25" fmla="*/ 35 h 2694"/>
              <a:gd name="T26" fmla="*/ 36 w 336"/>
              <a:gd name="T27" fmla="*/ 35 h 2694"/>
              <a:gd name="T28" fmla="*/ 36 w 336"/>
              <a:gd name="T29" fmla="*/ 2658 h 2694"/>
              <a:gd name="T30" fmla="*/ 300 w 336"/>
              <a:gd name="T31" fmla="*/ 2658 h 2694"/>
              <a:gd name="T32" fmla="*/ 300 w 336"/>
              <a:gd name="T33" fmla="*/ 2508 h 2694"/>
              <a:gd name="T34" fmla="*/ 208 w 336"/>
              <a:gd name="T35" fmla="*/ 2508 h 2694"/>
              <a:gd name="T36" fmla="*/ 208 w 336"/>
              <a:gd name="T37" fmla="*/ 2574 h 2694"/>
              <a:gd name="T38" fmla="*/ 239 w 336"/>
              <a:gd name="T39" fmla="*/ 2574 h 2694"/>
              <a:gd name="T40" fmla="*/ 239 w 336"/>
              <a:gd name="T41" fmla="*/ 2610 h 2694"/>
              <a:gd name="T42" fmla="*/ 172 w 336"/>
              <a:gd name="T43" fmla="*/ 2610 h 2694"/>
              <a:gd name="T44" fmla="*/ 172 w 336"/>
              <a:gd name="T45" fmla="*/ 2473 h 2694"/>
              <a:gd name="T46" fmla="*/ 336 w 336"/>
              <a:gd name="T47" fmla="*/ 2473 h 2694"/>
              <a:gd name="T48" fmla="*/ 336 w 336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6" h="2694">
                <a:moveTo>
                  <a:pt x="336" y="2694"/>
                </a:moveTo>
                <a:lnTo>
                  <a:pt x="0" y="2694"/>
                </a:lnTo>
                <a:lnTo>
                  <a:pt x="0" y="0"/>
                </a:lnTo>
                <a:lnTo>
                  <a:pt x="336" y="0"/>
                </a:lnTo>
                <a:lnTo>
                  <a:pt x="336" y="221"/>
                </a:lnTo>
                <a:lnTo>
                  <a:pt x="172" y="221"/>
                </a:lnTo>
                <a:lnTo>
                  <a:pt x="172" y="84"/>
                </a:lnTo>
                <a:lnTo>
                  <a:pt x="239" y="84"/>
                </a:lnTo>
                <a:lnTo>
                  <a:pt x="239" y="119"/>
                </a:lnTo>
                <a:lnTo>
                  <a:pt x="208" y="119"/>
                </a:lnTo>
                <a:lnTo>
                  <a:pt x="208" y="186"/>
                </a:lnTo>
                <a:lnTo>
                  <a:pt x="300" y="186"/>
                </a:lnTo>
                <a:lnTo>
                  <a:pt x="300" y="35"/>
                </a:lnTo>
                <a:lnTo>
                  <a:pt x="36" y="35"/>
                </a:lnTo>
                <a:lnTo>
                  <a:pt x="36" y="2658"/>
                </a:lnTo>
                <a:lnTo>
                  <a:pt x="300" y="2658"/>
                </a:lnTo>
                <a:lnTo>
                  <a:pt x="300" y="2508"/>
                </a:lnTo>
                <a:lnTo>
                  <a:pt x="208" y="2508"/>
                </a:lnTo>
                <a:lnTo>
                  <a:pt x="208" y="2574"/>
                </a:lnTo>
                <a:lnTo>
                  <a:pt x="239" y="2574"/>
                </a:lnTo>
                <a:lnTo>
                  <a:pt x="239" y="2610"/>
                </a:lnTo>
                <a:lnTo>
                  <a:pt x="172" y="2610"/>
                </a:lnTo>
                <a:lnTo>
                  <a:pt x="172" y="2473"/>
                </a:lnTo>
                <a:lnTo>
                  <a:pt x="336" y="2473"/>
                </a:lnTo>
                <a:lnTo>
                  <a:pt x="336" y="269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-7938" y="490538"/>
            <a:ext cx="533400" cy="4276725"/>
          </a:xfrm>
          <a:custGeom>
            <a:avLst/>
            <a:gdLst>
              <a:gd name="T0" fmla="*/ 336 w 336"/>
              <a:gd name="T1" fmla="*/ 2694 h 2694"/>
              <a:gd name="T2" fmla="*/ 0 w 336"/>
              <a:gd name="T3" fmla="*/ 2694 h 2694"/>
              <a:gd name="T4" fmla="*/ 0 w 336"/>
              <a:gd name="T5" fmla="*/ 0 h 2694"/>
              <a:gd name="T6" fmla="*/ 336 w 336"/>
              <a:gd name="T7" fmla="*/ 0 h 2694"/>
              <a:gd name="T8" fmla="*/ 336 w 336"/>
              <a:gd name="T9" fmla="*/ 221 h 2694"/>
              <a:gd name="T10" fmla="*/ 172 w 336"/>
              <a:gd name="T11" fmla="*/ 221 h 2694"/>
              <a:gd name="T12" fmla="*/ 172 w 336"/>
              <a:gd name="T13" fmla="*/ 84 h 2694"/>
              <a:gd name="T14" fmla="*/ 239 w 336"/>
              <a:gd name="T15" fmla="*/ 84 h 2694"/>
              <a:gd name="T16" fmla="*/ 239 w 336"/>
              <a:gd name="T17" fmla="*/ 119 h 2694"/>
              <a:gd name="T18" fmla="*/ 208 w 336"/>
              <a:gd name="T19" fmla="*/ 119 h 2694"/>
              <a:gd name="T20" fmla="*/ 208 w 336"/>
              <a:gd name="T21" fmla="*/ 186 h 2694"/>
              <a:gd name="T22" fmla="*/ 300 w 336"/>
              <a:gd name="T23" fmla="*/ 186 h 2694"/>
              <a:gd name="T24" fmla="*/ 300 w 336"/>
              <a:gd name="T25" fmla="*/ 35 h 2694"/>
              <a:gd name="T26" fmla="*/ 36 w 336"/>
              <a:gd name="T27" fmla="*/ 35 h 2694"/>
              <a:gd name="T28" fmla="*/ 36 w 336"/>
              <a:gd name="T29" fmla="*/ 2658 h 2694"/>
              <a:gd name="T30" fmla="*/ 300 w 336"/>
              <a:gd name="T31" fmla="*/ 2658 h 2694"/>
              <a:gd name="T32" fmla="*/ 300 w 336"/>
              <a:gd name="T33" fmla="*/ 2508 h 2694"/>
              <a:gd name="T34" fmla="*/ 208 w 336"/>
              <a:gd name="T35" fmla="*/ 2508 h 2694"/>
              <a:gd name="T36" fmla="*/ 208 w 336"/>
              <a:gd name="T37" fmla="*/ 2574 h 2694"/>
              <a:gd name="T38" fmla="*/ 239 w 336"/>
              <a:gd name="T39" fmla="*/ 2574 h 2694"/>
              <a:gd name="T40" fmla="*/ 239 w 336"/>
              <a:gd name="T41" fmla="*/ 2610 h 2694"/>
              <a:gd name="T42" fmla="*/ 172 w 336"/>
              <a:gd name="T43" fmla="*/ 2610 h 2694"/>
              <a:gd name="T44" fmla="*/ 172 w 336"/>
              <a:gd name="T45" fmla="*/ 2473 h 2694"/>
              <a:gd name="T46" fmla="*/ 336 w 336"/>
              <a:gd name="T47" fmla="*/ 2473 h 2694"/>
              <a:gd name="T48" fmla="*/ 336 w 336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6" h="2694">
                <a:moveTo>
                  <a:pt x="336" y="2694"/>
                </a:moveTo>
                <a:lnTo>
                  <a:pt x="0" y="2694"/>
                </a:lnTo>
                <a:lnTo>
                  <a:pt x="0" y="0"/>
                </a:lnTo>
                <a:lnTo>
                  <a:pt x="336" y="0"/>
                </a:lnTo>
                <a:lnTo>
                  <a:pt x="336" y="221"/>
                </a:lnTo>
                <a:lnTo>
                  <a:pt x="172" y="221"/>
                </a:lnTo>
                <a:lnTo>
                  <a:pt x="172" y="84"/>
                </a:lnTo>
                <a:lnTo>
                  <a:pt x="239" y="84"/>
                </a:lnTo>
                <a:lnTo>
                  <a:pt x="239" y="119"/>
                </a:lnTo>
                <a:lnTo>
                  <a:pt x="208" y="119"/>
                </a:lnTo>
                <a:lnTo>
                  <a:pt x="208" y="186"/>
                </a:lnTo>
                <a:lnTo>
                  <a:pt x="300" y="186"/>
                </a:lnTo>
                <a:lnTo>
                  <a:pt x="300" y="35"/>
                </a:lnTo>
                <a:lnTo>
                  <a:pt x="36" y="35"/>
                </a:lnTo>
                <a:lnTo>
                  <a:pt x="36" y="2658"/>
                </a:lnTo>
                <a:lnTo>
                  <a:pt x="300" y="2658"/>
                </a:lnTo>
                <a:lnTo>
                  <a:pt x="300" y="2508"/>
                </a:lnTo>
                <a:lnTo>
                  <a:pt x="208" y="2508"/>
                </a:lnTo>
                <a:lnTo>
                  <a:pt x="208" y="2574"/>
                </a:lnTo>
                <a:lnTo>
                  <a:pt x="239" y="2574"/>
                </a:lnTo>
                <a:lnTo>
                  <a:pt x="239" y="2610"/>
                </a:lnTo>
                <a:lnTo>
                  <a:pt x="172" y="2610"/>
                </a:lnTo>
                <a:lnTo>
                  <a:pt x="172" y="2473"/>
                </a:lnTo>
                <a:lnTo>
                  <a:pt x="336" y="2473"/>
                </a:lnTo>
                <a:lnTo>
                  <a:pt x="336" y="26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7268 w 7268"/>
              <a:gd name="T1" fmla="*/ 124 h 124"/>
              <a:gd name="T2" fmla="*/ 0 w 7268"/>
              <a:gd name="T3" fmla="*/ 124 h 124"/>
              <a:gd name="T4" fmla="*/ 0 w 7268"/>
              <a:gd name="T5" fmla="*/ 0 h 124"/>
              <a:gd name="T6" fmla="*/ 35 w 7268"/>
              <a:gd name="T7" fmla="*/ 0 h 124"/>
              <a:gd name="T8" fmla="*/ 35 w 7268"/>
              <a:gd name="T9" fmla="*/ 89 h 124"/>
              <a:gd name="T10" fmla="*/ 7233 w 7268"/>
              <a:gd name="T11" fmla="*/ 89 h 124"/>
              <a:gd name="T12" fmla="*/ 7233 w 7268"/>
              <a:gd name="T13" fmla="*/ 0 h 124"/>
              <a:gd name="T14" fmla="*/ 7268 w 7268"/>
              <a:gd name="T15" fmla="*/ 0 h 124"/>
              <a:gd name="T16" fmla="*/ 7268 w 7268"/>
              <a:gd name="T1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7268" y="124"/>
                </a:moveTo>
                <a:lnTo>
                  <a:pt x="0" y="124"/>
                </a:lnTo>
                <a:lnTo>
                  <a:pt x="0" y="0"/>
                </a:lnTo>
                <a:lnTo>
                  <a:pt x="35" y="0"/>
                </a:lnTo>
                <a:lnTo>
                  <a:pt x="35" y="89"/>
                </a:lnTo>
                <a:lnTo>
                  <a:pt x="7233" y="89"/>
                </a:lnTo>
                <a:lnTo>
                  <a:pt x="7233" y="0"/>
                </a:lnTo>
                <a:lnTo>
                  <a:pt x="7268" y="0"/>
                </a:lnTo>
                <a:lnTo>
                  <a:pt x="7268" y="12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7268 w 7268"/>
              <a:gd name="T1" fmla="*/ 124 h 124"/>
              <a:gd name="T2" fmla="*/ 0 w 7268"/>
              <a:gd name="T3" fmla="*/ 124 h 124"/>
              <a:gd name="T4" fmla="*/ 0 w 7268"/>
              <a:gd name="T5" fmla="*/ 0 h 124"/>
              <a:gd name="T6" fmla="*/ 35 w 7268"/>
              <a:gd name="T7" fmla="*/ 0 h 124"/>
              <a:gd name="T8" fmla="*/ 35 w 7268"/>
              <a:gd name="T9" fmla="*/ 89 h 124"/>
              <a:gd name="T10" fmla="*/ 7233 w 7268"/>
              <a:gd name="T11" fmla="*/ 89 h 124"/>
              <a:gd name="T12" fmla="*/ 7233 w 7268"/>
              <a:gd name="T13" fmla="*/ 0 h 124"/>
              <a:gd name="T14" fmla="*/ 7268 w 7268"/>
              <a:gd name="T15" fmla="*/ 0 h 124"/>
              <a:gd name="T16" fmla="*/ 7268 w 7268"/>
              <a:gd name="T1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7268" y="124"/>
                </a:moveTo>
                <a:lnTo>
                  <a:pt x="0" y="124"/>
                </a:lnTo>
                <a:lnTo>
                  <a:pt x="0" y="0"/>
                </a:lnTo>
                <a:lnTo>
                  <a:pt x="35" y="0"/>
                </a:lnTo>
                <a:lnTo>
                  <a:pt x="35" y="89"/>
                </a:lnTo>
                <a:lnTo>
                  <a:pt x="7233" y="89"/>
                </a:lnTo>
                <a:lnTo>
                  <a:pt x="7233" y="0"/>
                </a:lnTo>
                <a:lnTo>
                  <a:pt x="7268" y="0"/>
                </a:lnTo>
                <a:lnTo>
                  <a:pt x="7268" y="1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322263" y="232803"/>
            <a:ext cx="11537950" cy="204788"/>
          </a:xfrm>
          <a:custGeom>
            <a:avLst/>
            <a:gdLst>
              <a:gd name="T0" fmla="*/ 7268 w 7268"/>
              <a:gd name="T1" fmla="*/ 129 h 129"/>
              <a:gd name="T2" fmla="*/ 7233 w 7268"/>
              <a:gd name="T3" fmla="*/ 129 h 129"/>
              <a:gd name="T4" fmla="*/ 7233 w 7268"/>
              <a:gd name="T5" fmla="*/ 36 h 129"/>
              <a:gd name="T6" fmla="*/ 35 w 7268"/>
              <a:gd name="T7" fmla="*/ 36 h 129"/>
              <a:gd name="T8" fmla="*/ 35 w 7268"/>
              <a:gd name="T9" fmla="*/ 129 h 129"/>
              <a:gd name="T10" fmla="*/ 0 w 7268"/>
              <a:gd name="T11" fmla="*/ 129 h 129"/>
              <a:gd name="T12" fmla="*/ 0 w 7268"/>
              <a:gd name="T13" fmla="*/ 0 h 129"/>
              <a:gd name="T14" fmla="*/ 7268 w 7268"/>
              <a:gd name="T15" fmla="*/ 0 h 129"/>
              <a:gd name="T16" fmla="*/ 7268 w 7268"/>
              <a:gd name="T17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9">
                <a:moveTo>
                  <a:pt x="7268" y="129"/>
                </a:moveTo>
                <a:lnTo>
                  <a:pt x="7233" y="129"/>
                </a:lnTo>
                <a:lnTo>
                  <a:pt x="7233" y="36"/>
                </a:lnTo>
                <a:lnTo>
                  <a:pt x="35" y="36"/>
                </a:lnTo>
                <a:lnTo>
                  <a:pt x="35" y="129"/>
                </a:lnTo>
                <a:lnTo>
                  <a:pt x="0" y="129"/>
                </a:lnTo>
                <a:lnTo>
                  <a:pt x="0" y="0"/>
                </a:lnTo>
                <a:lnTo>
                  <a:pt x="7268" y="0"/>
                </a:lnTo>
                <a:lnTo>
                  <a:pt x="7268" y="129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322263" y="314326"/>
            <a:ext cx="11537950" cy="204788"/>
          </a:xfrm>
          <a:custGeom>
            <a:avLst/>
            <a:gdLst>
              <a:gd name="T0" fmla="*/ 7268 w 7268"/>
              <a:gd name="T1" fmla="*/ 129 h 129"/>
              <a:gd name="T2" fmla="*/ 7233 w 7268"/>
              <a:gd name="T3" fmla="*/ 129 h 129"/>
              <a:gd name="T4" fmla="*/ 7233 w 7268"/>
              <a:gd name="T5" fmla="*/ 36 h 129"/>
              <a:gd name="T6" fmla="*/ 35 w 7268"/>
              <a:gd name="T7" fmla="*/ 36 h 129"/>
              <a:gd name="T8" fmla="*/ 35 w 7268"/>
              <a:gd name="T9" fmla="*/ 129 h 129"/>
              <a:gd name="T10" fmla="*/ 0 w 7268"/>
              <a:gd name="T11" fmla="*/ 129 h 129"/>
              <a:gd name="T12" fmla="*/ 0 w 7268"/>
              <a:gd name="T13" fmla="*/ 0 h 129"/>
              <a:gd name="T14" fmla="*/ 7268 w 7268"/>
              <a:gd name="T15" fmla="*/ 0 h 129"/>
              <a:gd name="T16" fmla="*/ 7268 w 7268"/>
              <a:gd name="T17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9">
                <a:moveTo>
                  <a:pt x="7268" y="129"/>
                </a:moveTo>
                <a:lnTo>
                  <a:pt x="7233" y="129"/>
                </a:lnTo>
                <a:lnTo>
                  <a:pt x="7233" y="36"/>
                </a:lnTo>
                <a:lnTo>
                  <a:pt x="35" y="36"/>
                </a:lnTo>
                <a:lnTo>
                  <a:pt x="35" y="129"/>
                </a:lnTo>
                <a:lnTo>
                  <a:pt x="0" y="129"/>
                </a:lnTo>
                <a:lnTo>
                  <a:pt x="0" y="0"/>
                </a:lnTo>
                <a:lnTo>
                  <a:pt x="7268" y="0"/>
                </a:lnTo>
                <a:lnTo>
                  <a:pt x="7268" y="12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11630119" y="490538"/>
            <a:ext cx="531813" cy="5989170"/>
          </a:xfrm>
          <a:custGeom>
            <a:avLst/>
            <a:gdLst>
              <a:gd name="T0" fmla="*/ 335 w 335"/>
              <a:gd name="T1" fmla="*/ 2694 h 2694"/>
              <a:gd name="T2" fmla="*/ 0 w 335"/>
              <a:gd name="T3" fmla="*/ 2694 h 2694"/>
              <a:gd name="T4" fmla="*/ 0 w 335"/>
              <a:gd name="T5" fmla="*/ 2473 h 2694"/>
              <a:gd name="T6" fmla="*/ 163 w 335"/>
              <a:gd name="T7" fmla="*/ 2473 h 2694"/>
              <a:gd name="T8" fmla="*/ 163 w 335"/>
              <a:gd name="T9" fmla="*/ 2610 h 2694"/>
              <a:gd name="T10" fmla="*/ 97 w 335"/>
              <a:gd name="T11" fmla="*/ 2610 h 2694"/>
              <a:gd name="T12" fmla="*/ 97 w 335"/>
              <a:gd name="T13" fmla="*/ 2574 h 2694"/>
              <a:gd name="T14" fmla="*/ 128 w 335"/>
              <a:gd name="T15" fmla="*/ 2574 h 2694"/>
              <a:gd name="T16" fmla="*/ 128 w 335"/>
              <a:gd name="T17" fmla="*/ 2508 h 2694"/>
              <a:gd name="T18" fmla="*/ 35 w 335"/>
              <a:gd name="T19" fmla="*/ 2508 h 2694"/>
              <a:gd name="T20" fmla="*/ 35 w 335"/>
              <a:gd name="T21" fmla="*/ 2658 h 2694"/>
              <a:gd name="T22" fmla="*/ 300 w 335"/>
              <a:gd name="T23" fmla="*/ 2658 h 2694"/>
              <a:gd name="T24" fmla="*/ 300 w 335"/>
              <a:gd name="T25" fmla="*/ 35 h 2694"/>
              <a:gd name="T26" fmla="*/ 35 w 335"/>
              <a:gd name="T27" fmla="*/ 35 h 2694"/>
              <a:gd name="T28" fmla="*/ 35 w 335"/>
              <a:gd name="T29" fmla="*/ 186 h 2694"/>
              <a:gd name="T30" fmla="*/ 128 w 335"/>
              <a:gd name="T31" fmla="*/ 186 h 2694"/>
              <a:gd name="T32" fmla="*/ 128 w 335"/>
              <a:gd name="T33" fmla="*/ 119 h 2694"/>
              <a:gd name="T34" fmla="*/ 97 w 335"/>
              <a:gd name="T35" fmla="*/ 119 h 2694"/>
              <a:gd name="T36" fmla="*/ 97 w 335"/>
              <a:gd name="T37" fmla="*/ 84 h 2694"/>
              <a:gd name="T38" fmla="*/ 163 w 335"/>
              <a:gd name="T39" fmla="*/ 84 h 2694"/>
              <a:gd name="T40" fmla="*/ 163 w 335"/>
              <a:gd name="T41" fmla="*/ 221 h 2694"/>
              <a:gd name="T42" fmla="*/ 0 w 335"/>
              <a:gd name="T43" fmla="*/ 221 h 2694"/>
              <a:gd name="T44" fmla="*/ 0 w 335"/>
              <a:gd name="T45" fmla="*/ 0 h 2694"/>
              <a:gd name="T46" fmla="*/ 335 w 335"/>
              <a:gd name="T47" fmla="*/ 0 h 2694"/>
              <a:gd name="T48" fmla="*/ 335 w 335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5" h="2694">
                <a:moveTo>
                  <a:pt x="335" y="2694"/>
                </a:moveTo>
                <a:lnTo>
                  <a:pt x="0" y="2694"/>
                </a:lnTo>
                <a:lnTo>
                  <a:pt x="0" y="2473"/>
                </a:lnTo>
                <a:lnTo>
                  <a:pt x="163" y="2473"/>
                </a:lnTo>
                <a:lnTo>
                  <a:pt x="163" y="2610"/>
                </a:lnTo>
                <a:lnTo>
                  <a:pt x="97" y="2610"/>
                </a:lnTo>
                <a:lnTo>
                  <a:pt x="97" y="2574"/>
                </a:lnTo>
                <a:lnTo>
                  <a:pt x="128" y="2574"/>
                </a:lnTo>
                <a:lnTo>
                  <a:pt x="128" y="2508"/>
                </a:lnTo>
                <a:lnTo>
                  <a:pt x="35" y="2508"/>
                </a:lnTo>
                <a:lnTo>
                  <a:pt x="35" y="2658"/>
                </a:lnTo>
                <a:lnTo>
                  <a:pt x="300" y="2658"/>
                </a:lnTo>
                <a:lnTo>
                  <a:pt x="300" y="35"/>
                </a:lnTo>
                <a:lnTo>
                  <a:pt x="35" y="35"/>
                </a:lnTo>
                <a:lnTo>
                  <a:pt x="35" y="186"/>
                </a:lnTo>
                <a:lnTo>
                  <a:pt x="128" y="186"/>
                </a:lnTo>
                <a:lnTo>
                  <a:pt x="128" y="119"/>
                </a:lnTo>
                <a:lnTo>
                  <a:pt x="97" y="119"/>
                </a:lnTo>
                <a:lnTo>
                  <a:pt x="97" y="84"/>
                </a:lnTo>
                <a:lnTo>
                  <a:pt x="163" y="84"/>
                </a:lnTo>
                <a:lnTo>
                  <a:pt x="163" y="221"/>
                </a:lnTo>
                <a:lnTo>
                  <a:pt x="0" y="221"/>
                </a:lnTo>
                <a:lnTo>
                  <a:pt x="0" y="0"/>
                </a:lnTo>
                <a:lnTo>
                  <a:pt x="335" y="0"/>
                </a:lnTo>
                <a:lnTo>
                  <a:pt x="335" y="269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11630119" y="490538"/>
            <a:ext cx="531813" cy="4276725"/>
          </a:xfrm>
          <a:custGeom>
            <a:avLst/>
            <a:gdLst>
              <a:gd name="T0" fmla="*/ 335 w 335"/>
              <a:gd name="T1" fmla="*/ 2694 h 2694"/>
              <a:gd name="T2" fmla="*/ 0 w 335"/>
              <a:gd name="T3" fmla="*/ 2694 h 2694"/>
              <a:gd name="T4" fmla="*/ 0 w 335"/>
              <a:gd name="T5" fmla="*/ 2473 h 2694"/>
              <a:gd name="T6" fmla="*/ 163 w 335"/>
              <a:gd name="T7" fmla="*/ 2473 h 2694"/>
              <a:gd name="T8" fmla="*/ 163 w 335"/>
              <a:gd name="T9" fmla="*/ 2610 h 2694"/>
              <a:gd name="T10" fmla="*/ 97 w 335"/>
              <a:gd name="T11" fmla="*/ 2610 h 2694"/>
              <a:gd name="T12" fmla="*/ 97 w 335"/>
              <a:gd name="T13" fmla="*/ 2574 h 2694"/>
              <a:gd name="T14" fmla="*/ 128 w 335"/>
              <a:gd name="T15" fmla="*/ 2574 h 2694"/>
              <a:gd name="T16" fmla="*/ 128 w 335"/>
              <a:gd name="T17" fmla="*/ 2508 h 2694"/>
              <a:gd name="T18" fmla="*/ 35 w 335"/>
              <a:gd name="T19" fmla="*/ 2508 h 2694"/>
              <a:gd name="T20" fmla="*/ 35 w 335"/>
              <a:gd name="T21" fmla="*/ 2658 h 2694"/>
              <a:gd name="T22" fmla="*/ 300 w 335"/>
              <a:gd name="T23" fmla="*/ 2658 h 2694"/>
              <a:gd name="T24" fmla="*/ 300 w 335"/>
              <a:gd name="T25" fmla="*/ 35 h 2694"/>
              <a:gd name="T26" fmla="*/ 35 w 335"/>
              <a:gd name="T27" fmla="*/ 35 h 2694"/>
              <a:gd name="T28" fmla="*/ 35 w 335"/>
              <a:gd name="T29" fmla="*/ 186 h 2694"/>
              <a:gd name="T30" fmla="*/ 128 w 335"/>
              <a:gd name="T31" fmla="*/ 186 h 2694"/>
              <a:gd name="T32" fmla="*/ 128 w 335"/>
              <a:gd name="T33" fmla="*/ 119 h 2694"/>
              <a:gd name="T34" fmla="*/ 97 w 335"/>
              <a:gd name="T35" fmla="*/ 119 h 2694"/>
              <a:gd name="T36" fmla="*/ 97 w 335"/>
              <a:gd name="T37" fmla="*/ 84 h 2694"/>
              <a:gd name="T38" fmla="*/ 163 w 335"/>
              <a:gd name="T39" fmla="*/ 84 h 2694"/>
              <a:gd name="T40" fmla="*/ 163 w 335"/>
              <a:gd name="T41" fmla="*/ 221 h 2694"/>
              <a:gd name="T42" fmla="*/ 0 w 335"/>
              <a:gd name="T43" fmla="*/ 221 h 2694"/>
              <a:gd name="T44" fmla="*/ 0 w 335"/>
              <a:gd name="T45" fmla="*/ 0 h 2694"/>
              <a:gd name="T46" fmla="*/ 335 w 335"/>
              <a:gd name="T47" fmla="*/ 0 h 2694"/>
              <a:gd name="T48" fmla="*/ 335 w 335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5" h="2694">
                <a:moveTo>
                  <a:pt x="335" y="2694"/>
                </a:moveTo>
                <a:lnTo>
                  <a:pt x="0" y="2694"/>
                </a:lnTo>
                <a:lnTo>
                  <a:pt x="0" y="2473"/>
                </a:lnTo>
                <a:lnTo>
                  <a:pt x="163" y="2473"/>
                </a:lnTo>
                <a:lnTo>
                  <a:pt x="163" y="2610"/>
                </a:lnTo>
                <a:lnTo>
                  <a:pt x="97" y="2610"/>
                </a:lnTo>
                <a:lnTo>
                  <a:pt x="97" y="2574"/>
                </a:lnTo>
                <a:lnTo>
                  <a:pt x="128" y="2574"/>
                </a:lnTo>
                <a:lnTo>
                  <a:pt x="128" y="2508"/>
                </a:lnTo>
                <a:lnTo>
                  <a:pt x="35" y="2508"/>
                </a:lnTo>
                <a:lnTo>
                  <a:pt x="35" y="2658"/>
                </a:lnTo>
                <a:lnTo>
                  <a:pt x="300" y="2658"/>
                </a:lnTo>
                <a:lnTo>
                  <a:pt x="300" y="35"/>
                </a:lnTo>
                <a:lnTo>
                  <a:pt x="35" y="35"/>
                </a:lnTo>
                <a:lnTo>
                  <a:pt x="35" y="186"/>
                </a:lnTo>
                <a:lnTo>
                  <a:pt x="128" y="186"/>
                </a:lnTo>
                <a:lnTo>
                  <a:pt x="128" y="119"/>
                </a:lnTo>
                <a:lnTo>
                  <a:pt x="97" y="119"/>
                </a:lnTo>
                <a:lnTo>
                  <a:pt x="97" y="84"/>
                </a:lnTo>
                <a:lnTo>
                  <a:pt x="163" y="84"/>
                </a:lnTo>
                <a:lnTo>
                  <a:pt x="163" y="221"/>
                </a:lnTo>
                <a:lnTo>
                  <a:pt x="0" y="221"/>
                </a:lnTo>
                <a:lnTo>
                  <a:pt x="0" y="0"/>
                </a:lnTo>
                <a:lnTo>
                  <a:pt x="335" y="0"/>
                </a:lnTo>
                <a:lnTo>
                  <a:pt x="335" y="26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-7938" y="490538"/>
            <a:ext cx="533400" cy="4276725"/>
          </a:xfrm>
          <a:custGeom>
            <a:avLst/>
            <a:gdLst>
              <a:gd name="T0" fmla="*/ 336 w 336"/>
              <a:gd name="T1" fmla="*/ 0 h 2694"/>
              <a:gd name="T2" fmla="*/ 243 w 336"/>
              <a:gd name="T3" fmla="*/ 0 h 2694"/>
              <a:gd name="T4" fmla="*/ 243 w 336"/>
              <a:gd name="T5" fmla="*/ 18 h 2694"/>
              <a:gd name="T6" fmla="*/ 208 w 336"/>
              <a:gd name="T7" fmla="*/ 18 h 2694"/>
              <a:gd name="T8" fmla="*/ 208 w 336"/>
              <a:gd name="T9" fmla="*/ 0 h 2694"/>
              <a:gd name="T10" fmla="*/ 0 w 336"/>
              <a:gd name="T11" fmla="*/ 0 h 2694"/>
              <a:gd name="T12" fmla="*/ 0 w 336"/>
              <a:gd name="T13" fmla="*/ 2694 h 2694"/>
              <a:gd name="T14" fmla="*/ 208 w 336"/>
              <a:gd name="T15" fmla="*/ 2694 h 2694"/>
              <a:gd name="T16" fmla="*/ 208 w 336"/>
              <a:gd name="T17" fmla="*/ 2680 h 2694"/>
              <a:gd name="T18" fmla="*/ 243 w 336"/>
              <a:gd name="T19" fmla="*/ 2680 h 2694"/>
              <a:gd name="T20" fmla="*/ 243 w 336"/>
              <a:gd name="T21" fmla="*/ 2694 h 2694"/>
              <a:gd name="T22" fmla="*/ 336 w 336"/>
              <a:gd name="T23" fmla="*/ 2694 h 2694"/>
              <a:gd name="T24" fmla="*/ 336 w 336"/>
              <a:gd name="T25" fmla="*/ 2473 h 2694"/>
              <a:gd name="T26" fmla="*/ 172 w 336"/>
              <a:gd name="T27" fmla="*/ 2473 h 2694"/>
              <a:gd name="T28" fmla="*/ 172 w 336"/>
              <a:gd name="T29" fmla="*/ 2610 h 2694"/>
              <a:gd name="T30" fmla="*/ 239 w 336"/>
              <a:gd name="T31" fmla="*/ 2610 h 2694"/>
              <a:gd name="T32" fmla="*/ 239 w 336"/>
              <a:gd name="T33" fmla="*/ 2574 h 2694"/>
              <a:gd name="T34" fmla="*/ 208 w 336"/>
              <a:gd name="T35" fmla="*/ 2574 h 2694"/>
              <a:gd name="T36" fmla="*/ 208 w 336"/>
              <a:gd name="T37" fmla="*/ 2508 h 2694"/>
              <a:gd name="T38" fmla="*/ 300 w 336"/>
              <a:gd name="T39" fmla="*/ 2508 h 2694"/>
              <a:gd name="T40" fmla="*/ 300 w 336"/>
              <a:gd name="T41" fmla="*/ 2658 h 2694"/>
              <a:gd name="T42" fmla="*/ 36 w 336"/>
              <a:gd name="T43" fmla="*/ 2658 h 2694"/>
              <a:gd name="T44" fmla="*/ 36 w 336"/>
              <a:gd name="T45" fmla="*/ 35 h 2694"/>
              <a:gd name="T46" fmla="*/ 300 w 336"/>
              <a:gd name="T47" fmla="*/ 35 h 2694"/>
              <a:gd name="T48" fmla="*/ 300 w 336"/>
              <a:gd name="T49" fmla="*/ 186 h 2694"/>
              <a:gd name="T50" fmla="*/ 208 w 336"/>
              <a:gd name="T51" fmla="*/ 186 h 2694"/>
              <a:gd name="T52" fmla="*/ 208 w 336"/>
              <a:gd name="T53" fmla="*/ 119 h 2694"/>
              <a:gd name="T54" fmla="*/ 239 w 336"/>
              <a:gd name="T55" fmla="*/ 119 h 2694"/>
              <a:gd name="T56" fmla="*/ 239 w 336"/>
              <a:gd name="T57" fmla="*/ 84 h 2694"/>
              <a:gd name="T58" fmla="*/ 172 w 336"/>
              <a:gd name="T59" fmla="*/ 84 h 2694"/>
              <a:gd name="T60" fmla="*/ 172 w 336"/>
              <a:gd name="T61" fmla="*/ 221 h 2694"/>
              <a:gd name="T62" fmla="*/ 336 w 336"/>
              <a:gd name="T63" fmla="*/ 221 h 2694"/>
              <a:gd name="T64" fmla="*/ 336 w 336"/>
              <a:gd name="T65" fmla="*/ 0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6" h="2694">
                <a:moveTo>
                  <a:pt x="336" y="0"/>
                </a:moveTo>
                <a:lnTo>
                  <a:pt x="243" y="0"/>
                </a:lnTo>
                <a:lnTo>
                  <a:pt x="243" y="18"/>
                </a:lnTo>
                <a:lnTo>
                  <a:pt x="208" y="18"/>
                </a:lnTo>
                <a:lnTo>
                  <a:pt x="208" y="0"/>
                </a:lnTo>
                <a:lnTo>
                  <a:pt x="0" y="0"/>
                </a:lnTo>
                <a:lnTo>
                  <a:pt x="0" y="2694"/>
                </a:lnTo>
                <a:lnTo>
                  <a:pt x="208" y="2694"/>
                </a:lnTo>
                <a:lnTo>
                  <a:pt x="208" y="2680"/>
                </a:lnTo>
                <a:lnTo>
                  <a:pt x="243" y="2680"/>
                </a:lnTo>
                <a:lnTo>
                  <a:pt x="243" y="2694"/>
                </a:lnTo>
                <a:lnTo>
                  <a:pt x="336" y="2694"/>
                </a:lnTo>
                <a:lnTo>
                  <a:pt x="336" y="2473"/>
                </a:lnTo>
                <a:lnTo>
                  <a:pt x="172" y="2473"/>
                </a:lnTo>
                <a:lnTo>
                  <a:pt x="172" y="2610"/>
                </a:lnTo>
                <a:lnTo>
                  <a:pt x="239" y="2610"/>
                </a:lnTo>
                <a:lnTo>
                  <a:pt x="239" y="2574"/>
                </a:lnTo>
                <a:lnTo>
                  <a:pt x="208" y="2574"/>
                </a:lnTo>
                <a:lnTo>
                  <a:pt x="208" y="2508"/>
                </a:lnTo>
                <a:lnTo>
                  <a:pt x="300" y="2508"/>
                </a:lnTo>
                <a:lnTo>
                  <a:pt x="300" y="2658"/>
                </a:lnTo>
                <a:lnTo>
                  <a:pt x="36" y="2658"/>
                </a:lnTo>
                <a:lnTo>
                  <a:pt x="36" y="35"/>
                </a:lnTo>
                <a:lnTo>
                  <a:pt x="300" y="35"/>
                </a:lnTo>
                <a:lnTo>
                  <a:pt x="300" y="186"/>
                </a:lnTo>
                <a:lnTo>
                  <a:pt x="208" y="186"/>
                </a:lnTo>
                <a:lnTo>
                  <a:pt x="208" y="119"/>
                </a:lnTo>
                <a:lnTo>
                  <a:pt x="239" y="119"/>
                </a:lnTo>
                <a:lnTo>
                  <a:pt x="239" y="84"/>
                </a:lnTo>
                <a:lnTo>
                  <a:pt x="172" y="84"/>
                </a:lnTo>
                <a:lnTo>
                  <a:pt x="172" y="221"/>
                </a:lnTo>
                <a:lnTo>
                  <a:pt x="336" y="221"/>
                </a:lnTo>
                <a:lnTo>
                  <a:pt x="33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" name="Freeform 16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35 w 7268"/>
              <a:gd name="T1" fmla="*/ 0 h 124"/>
              <a:gd name="T2" fmla="*/ 0 w 7268"/>
              <a:gd name="T3" fmla="*/ 0 h 124"/>
              <a:gd name="T4" fmla="*/ 0 w 7268"/>
              <a:gd name="T5" fmla="*/ 124 h 124"/>
              <a:gd name="T6" fmla="*/ 7268 w 7268"/>
              <a:gd name="T7" fmla="*/ 124 h 124"/>
              <a:gd name="T8" fmla="*/ 7268 w 7268"/>
              <a:gd name="T9" fmla="*/ 14 h 124"/>
              <a:gd name="T10" fmla="*/ 7233 w 7268"/>
              <a:gd name="T11" fmla="*/ 14 h 124"/>
              <a:gd name="T12" fmla="*/ 7233 w 7268"/>
              <a:gd name="T13" fmla="*/ 89 h 124"/>
              <a:gd name="T14" fmla="*/ 35 w 7268"/>
              <a:gd name="T15" fmla="*/ 89 h 124"/>
              <a:gd name="T16" fmla="*/ 35 w 7268"/>
              <a:gd name="T17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35" y="0"/>
                </a:moveTo>
                <a:lnTo>
                  <a:pt x="0" y="0"/>
                </a:lnTo>
                <a:lnTo>
                  <a:pt x="0" y="124"/>
                </a:lnTo>
                <a:lnTo>
                  <a:pt x="7268" y="124"/>
                </a:lnTo>
                <a:lnTo>
                  <a:pt x="7268" y="14"/>
                </a:lnTo>
                <a:lnTo>
                  <a:pt x="7233" y="14"/>
                </a:lnTo>
                <a:lnTo>
                  <a:pt x="7233" y="89"/>
                </a:lnTo>
                <a:lnTo>
                  <a:pt x="35" y="89"/>
                </a:lnTo>
                <a:lnTo>
                  <a:pt x="3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322263" y="314326"/>
            <a:ext cx="11537950" cy="204788"/>
          </a:xfrm>
          <a:custGeom>
            <a:avLst/>
            <a:gdLst>
              <a:gd name="T0" fmla="*/ 7268 w 7268"/>
              <a:gd name="T1" fmla="*/ 0 h 129"/>
              <a:gd name="T2" fmla="*/ 0 w 7268"/>
              <a:gd name="T3" fmla="*/ 0 h 129"/>
              <a:gd name="T4" fmla="*/ 0 w 7268"/>
              <a:gd name="T5" fmla="*/ 129 h 129"/>
              <a:gd name="T6" fmla="*/ 35 w 7268"/>
              <a:gd name="T7" fmla="*/ 129 h 129"/>
              <a:gd name="T8" fmla="*/ 35 w 7268"/>
              <a:gd name="T9" fmla="*/ 111 h 129"/>
              <a:gd name="T10" fmla="*/ 35 w 7268"/>
              <a:gd name="T11" fmla="*/ 36 h 129"/>
              <a:gd name="T12" fmla="*/ 7233 w 7268"/>
              <a:gd name="T13" fmla="*/ 36 h 129"/>
              <a:gd name="T14" fmla="*/ 7233 w 7268"/>
              <a:gd name="T15" fmla="*/ 111 h 129"/>
              <a:gd name="T16" fmla="*/ 7268 w 7268"/>
              <a:gd name="T17" fmla="*/ 111 h 129"/>
              <a:gd name="T18" fmla="*/ 7268 w 7268"/>
              <a:gd name="T1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268" h="129">
                <a:moveTo>
                  <a:pt x="7268" y="0"/>
                </a:moveTo>
                <a:lnTo>
                  <a:pt x="0" y="0"/>
                </a:lnTo>
                <a:lnTo>
                  <a:pt x="0" y="129"/>
                </a:lnTo>
                <a:lnTo>
                  <a:pt x="35" y="129"/>
                </a:lnTo>
                <a:lnTo>
                  <a:pt x="35" y="111"/>
                </a:lnTo>
                <a:lnTo>
                  <a:pt x="35" y="36"/>
                </a:lnTo>
                <a:lnTo>
                  <a:pt x="7233" y="36"/>
                </a:lnTo>
                <a:lnTo>
                  <a:pt x="7233" y="111"/>
                </a:lnTo>
                <a:lnTo>
                  <a:pt x="7268" y="111"/>
                </a:lnTo>
                <a:lnTo>
                  <a:pt x="726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11630119" y="490538"/>
            <a:ext cx="531813" cy="4276725"/>
          </a:xfrm>
          <a:custGeom>
            <a:avLst/>
            <a:gdLst>
              <a:gd name="T0" fmla="*/ 335 w 335"/>
              <a:gd name="T1" fmla="*/ 0 h 2694"/>
              <a:gd name="T2" fmla="*/ 128 w 335"/>
              <a:gd name="T3" fmla="*/ 0 h 2694"/>
              <a:gd name="T4" fmla="*/ 93 w 335"/>
              <a:gd name="T5" fmla="*/ 0 h 2694"/>
              <a:gd name="T6" fmla="*/ 0 w 335"/>
              <a:gd name="T7" fmla="*/ 0 h 2694"/>
              <a:gd name="T8" fmla="*/ 0 w 335"/>
              <a:gd name="T9" fmla="*/ 221 h 2694"/>
              <a:gd name="T10" fmla="*/ 163 w 335"/>
              <a:gd name="T11" fmla="*/ 221 h 2694"/>
              <a:gd name="T12" fmla="*/ 163 w 335"/>
              <a:gd name="T13" fmla="*/ 84 h 2694"/>
              <a:gd name="T14" fmla="*/ 97 w 335"/>
              <a:gd name="T15" fmla="*/ 84 h 2694"/>
              <a:gd name="T16" fmla="*/ 97 w 335"/>
              <a:gd name="T17" fmla="*/ 119 h 2694"/>
              <a:gd name="T18" fmla="*/ 128 w 335"/>
              <a:gd name="T19" fmla="*/ 119 h 2694"/>
              <a:gd name="T20" fmla="*/ 128 w 335"/>
              <a:gd name="T21" fmla="*/ 186 h 2694"/>
              <a:gd name="T22" fmla="*/ 35 w 335"/>
              <a:gd name="T23" fmla="*/ 186 h 2694"/>
              <a:gd name="T24" fmla="*/ 35 w 335"/>
              <a:gd name="T25" fmla="*/ 35 h 2694"/>
              <a:gd name="T26" fmla="*/ 300 w 335"/>
              <a:gd name="T27" fmla="*/ 35 h 2694"/>
              <a:gd name="T28" fmla="*/ 300 w 335"/>
              <a:gd name="T29" fmla="*/ 2658 h 2694"/>
              <a:gd name="T30" fmla="*/ 35 w 335"/>
              <a:gd name="T31" fmla="*/ 2658 h 2694"/>
              <a:gd name="T32" fmla="*/ 35 w 335"/>
              <a:gd name="T33" fmla="*/ 2508 h 2694"/>
              <a:gd name="T34" fmla="*/ 128 w 335"/>
              <a:gd name="T35" fmla="*/ 2508 h 2694"/>
              <a:gd name="T36" fmla="*/ 128 w 335"/>
              <a:gd name="T37" fmla="*/ 2574 h 2694"/>
              <a:gd name="T38" fmla="*/ 97 w 335"/>
              <a:gd name="T39" fmla="*/ 2574 h 2694"/>
              <a:gd name="T40" fmla="*/ 97 w 335"/>
              <a:gd name="T41" fmla="*/ 2610 h 2694"/>
              <a:gd name="T42" fmla="*/ 163 w 335"/>
              <a:gd name="T43" fmla="*/ 2610 h 2694"/>
              <a:gd name="T44" fmla="*/ 163 w 335"/>
              <a:gd name="T45" fmla="*/ 2473 h 2694"/>
              <a:gd name="T46" fmla="*/ 0 w 335"/>
              <a:gd name="T47" fmla="*/ 2473 h 2694"/>
              <a:gd name="T48" fmla="*/ 0 w 335"/>
              <a:gd name="T49" fmla="*/ 2694 h 2694"/>
              <a:gd name="T50" fmla="*/ 335 w 335"/>
              <a:gd name="T51" fmla="*/ 2694 h 2694"/>
              <a:gd name="T52" fmla="*/ 335 w 335"/>
              <a:gd name="T53" fmla="*/ 0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5" h="2694">
                <a:moveTo>
                  <a:pt x="335" y="0"/>
                </a:moveTo>
                <a:lnTo>
                  <a:pt x="128" y="0"/>
                </a:lnTo>
                <a:lnTo>
                  <a:pt x="93" y="0"/>
                </a:lnTo>
                <a:lnTo>
                  <a:pt x="0" y="0"/>
                </a:lnTo>
                <a:lnTo>
                  <a:pt x="0" y="221"/>
                </a:lnTo>
                <a:lnTo>
                  <a:pt x="163" y="221"/>
                </a:lnTo>
                <a:lnTo>
                  <a:pt x="163" y="84"/>
                </a:lnTo>
                <a:lnTo>
                  <a:pt x="97" y="84"/>
                </a:lnTo>
                <a:lnTo>
                  <a:pt x="97" y="119"/>
                </a:lnTo>
                <a:lnTo>
                  <a:pt x="128" y="119"/>
                </a:lnTo>
                <a:lnTo>
                  <a:pt x="128" y="186"/>
                </a:lnTo>
                <a:lnTo>
                  <a:pt x="35" y="186"/>
                </a:lnTo>
                <a:lnTo>
                  <a:pt x="35" y="35"/>
                </a:lnTo>
                <a:lnTo>
                  <a:pt x="300" y="35"/>
                </a:lnTo>
                <a:lnTo>
                  <a:pt x="300" y="2658"/>
                </a:lnTo>
                <a:lnTo>
                  <a:pt x="35" y="2658"/>
                </a:lnTo>
                <a:lnTo>
                  <a:pt x="35" y="2508"/>
                </a:lnTo>
                <a:lnTo>
                  <a:pt x="128" y="2508"/>
                </a:lnTo>
                <a:lnTo>
                  <a:pt x="128" y="2574"/>
                </a:lnTo>
                <a:lnTo>
                  <a:pt x="97" y="2574"/>
                </a:lnTo>
                <a:lnTo>
                  <a:pt x="97" y="2610"/>
                </a:lnTo>
                <a:lnTo>
                  <a:pt x="163" y="2610"/>
                </a:lnTo>
                <a:lnTo>
                  <a:pt x="163" y="2473"/>
                </a:lnTo>
                <a:lnTo>
                  <a:pt x="0" y="2473"/>
                </a:lnTo>
                <a:lnTo>
                  <a:pt x="0" y="2694"/>
                </a:lnTo>
                <a:lnTo>
                  <a:pt x="335" y="2694"/>
                </a:lnTo>
                <a:lnTo>
                  <a:pt x="33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4" name="AutoShape 22"/>
          <p:cNvSpPr>
            <a:spLocks noChangeAspect="1" noChangeArrowheads="1" noTextEdit="1"/>
          </p:cNvSpPr>
          <p:nvPr/>
        </p:nvSpPr>
        <p:spPr bwMode="auto">
          <a:xfrm>
            <a:off x="971550" y="4265613"/>
            <a:ext cx="10182225" cy="258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670" name="组合 669"/>
          <p:cNvGrpSpPr/>
          <p:nvPr/>
        </p:nvGrpSpPr>
        <p:grpSpPr>
          <a:xfrm>
            <a:off x="27786" y="4725988"/>
            <a:ext cx="2159049" cy="2151063"/>
            <a:chOff x="971550" y="4578350"/>
            <a:chExt cx="2159049" cy="2151063"/>
          </a:xfrm>
        </p:grpSpPr>
        <p:grpSp>
          <p:nvGrpSpPr>
            <p:cNvPr id="417" name="组合 416"/>
            <p:cNvGrpSpPr/>
            <p:nvPr/>
          </p:nvGrpSpPr>
          <p:grpSpPr>
            <a:xfrm>
              <a:off x="2016922" y="4619157"/>
              <a:ext cx="392113" cy="2057401"/>
              <a:chOff x="2030413" y="4271963"/>
              <a:chExt cx="392113" cy="2057401"/>
            </a:xfrm>
          </p:grpSpPr>
          <p:sp>
            <p:nvSpPr>
              <p:cNvPr id="216" name="Freeform 24"/>
              <p:cNvSpPr>
                <a:spLocks/>
              </p:cNvSpPr>
              <p:nvPr/>
            </p:nvSpPr>
            <p:spPr bwMode="auto">
              <a:xfrm>
                <a:off x="2165350" y="5527676"/>
                <a:ext cx="155575" cy="258763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25"/>
              <p:cNvSpPr>
                <a:spLocks/>
              </p:cNvSpPr>
              <p:nvPr/>
            </p:nvSpPr>
            <p:spPr bwMode="auto">
              <a:xfrm>
                <a:off x="2030413" y="5670551"/>
                <a:ext cx="290513" cy="223838"/>
              </a:xfrm>
              <a:custGeom>
                <a:avLst/>
                <a:gdLst>
                  <a:gd name="T0" fmla="*/ 0 w 43"/>
                  <a:gd name="T1" fmla="*/ 13 h 33"/>
                  <a:gd name="T2" fmla="*/ 43 w 43"/>
                  <a:gd name="T3" fmla="*/ 16 h 33"/>
                  <a:gd name="T4" fmla="*/ 0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0" y="13"/>
                    </a:moveTo>
                    <a:cubicBezTo>
                      <a:pt x="0" y="13"/>
                      <a:pt x="20" y="0"/>
                      <a:pt x="43" y="16"/>
                    </a:cubicBezTo>
                    <a:cubicBezTo>
                      <a:pt x="43" y="16"/>
                      <a:pt x="26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26"/>
              <p:cNvSpPr>
                <a:spLocks/>
              </p:cNvSpPr>
              <p:nvPr/>
            </p:nvSpPr>
            <p:spPr bwMode="auto">
              <a:xfrm>
                <a:off x="2125663" y="577850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27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28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29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1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3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7" y="16"/>
                      <a:pt x="6" y="14"/>
                      <a:pt x="5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3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31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32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26"/>
                  <a:gd name="T1" fmla="*/ 0 h 2"/>
                  <a:gd name="T2" fmla="*/ 5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7" y="0"/>
                      <a:pt x="20" y="1"/>
                      <a:pt x="22" y="1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2"/>
                    </a:cubicBezTo>
                    <a:cubicBezTo>
                      <a:pt x="20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33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34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35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2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0" y="20"/>
                      <a:pt x="2" y="18"/>
                    </a:cubicBezTo>
                    <a:cubicBezTo>
                      <a:pt x="3" y="16"/>
                      <a:pt x="4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1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52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53"/>
              <p:cNvSpPr>
                <a:spLocks/>
              </p:cNvSpPr>
              <p:nvPr/>
            </p:nvSpPr>
            <p:spPr bwMode="auto">
              <a:xfrm>
                <a:off x="2159000" y="4802188"/>
                <a:ext cx="155575" cy="257175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54"/>
              <p:cNvSpPr>
                <a:spLocks/>
              </p:cNvSpPr>
              <p:nvPr/>
            </p:nvSpPr>
            <p:spPr bwMode="auto">
              <a:xfrm>
                <a:off x="2030413" y="4943476"/>
                <a:ext cx="284163" cy="225425"/>
              </a:xfrm>
              <a:custGeom>
                <a:avLst/>
                <a:gdLst>
                  <a:gd name="T0" fmla="*/ 0 w 42"/>
                  <a:gd name="T1" fmla="*/ 13 h 33"/>
                  <a:gd name="T2" fmla="*/ 42 w 42"/>
                  <a:gd name="T3" fmla="*/ 16 h 33"/>
                  <a:gd name="T4" fmla="*/ 0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3"/>
                    </a:moveTo>
                    <a:cubicBezTo>
                      <a:pt x="0" y="13"/>
                      <a:pt x="20" y="0"/>
                      <a:pt x="42" y="16"/>
                    </a:cubicBezTo>
                    <a:cubicBezTo>
                      <a:pt x="42" y="16"/>
                      <a:pt x="25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55"/>
              <p:cNvSpPr>
                <a:spLocks/>
              </p:cNvSpPr>
              <p:nvPr/>
            </p:nvSpPr>
            <p:spPr bwMode="auto">
              <a:xfrm>
                <a:off x="2125663" y="5053013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8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8" y="0"/>
                    </a:cubicBezTo>
                    <a:cubicBezTo>
                      <a:pt x="28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56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57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58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2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4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8" y="16"/>
                      <a:pt x="6" y="14"/>
                      <a:pt x="5" y="11"/>
                    </a:cubicBezTo>
                    <a:cubicBezTo>
                      <a:pt x="4" y="8"/>
                      <a:pt x="2" y="6"/>
                      <a:pt x="2" y="4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59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60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61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25"/>
                  <a:gd name="T1" fmla="*/ 0 h 2"/>
                  <a:gd name="T2" fmla="*/ 4 w 25"/>
                  <a:gd name="T3" fmla="*/ 0 h 2"/>
                  <a:gd name="T4" fmla="*/ 13 w 25"/>
                  <a:gd name="T5" fmla="*/ 0 h 2"/>
                  <a:gd name="T6" fmla="*/ 22 w 25"/>
                  <a:gd name="T7" fmla="*/ 1 h 2"/>
                  <a:gd name="T8" fmla="*/ 25 w 25"/>
                  <a:gd name="T9" fmla="*/ 2 h 2"/>
                  <a:gd name="T10" fmla="*/ 21 w 25"/>
                  <a:gd name="T11" fmla="*/ 2 h 2"/>
                  <a:gd name="T12" fmla="*/ 13 w 25"/>
                  <a:gd name="T13" fmla="*/ 2 h 2"/>
                  <a:gd name="T14" fmla="*/ 4 w 25"/>
                  <a:gd name="T15" fmla="*/ 1 h 2"/>
                  <a:gd name="T16" fmla="*/ 0 w 2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">
                    <a:moveTo>
                      <a:pt x="0" y="0"/>
                    </a:moveTo>
                    <a:cubicBezTo>
                      <a:pt x="0" y="0"/>
                      <a:pt x="1" y="0"/>
                      <a:pt x="4" y="0"/>
                    </a:cubicBezTo>
                    <a:cubicBezTo>
                      <a:pt x="6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1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1"/>
                      <a:pt x="6" y="1"/>
                      <a:pt x="4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62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63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64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3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65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66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67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68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69"/>
              <p:cNvSpPr>
                <a:spLocks/>
              </p:cNvSpPr>
              <p:nvPr/>
            </p:nvSpPr>
            <p:spPr bwMode="auto">
              <a:xfrm>
                <a:off x="2246313" y="5059363"/>
                <a:ext cx="107950" cy="34925"/>
              </a:xfrm>
              <a:custGeom>
                <a:avLst/>
                <a:gdLst>
                  <a:gd name="T0" fmla="*/ 15 w 16"/>
                  <a:gd name="T1" fmla="*/ 3 h 5"/>
                  <a:gd name="T2" fmla="*/ 3 w 16"/>
                  <a:gd name="T3" fmla="*/ 5 h 5"/>
                  <a:gd name="T4" fmla="*/ 0 w 16"/>
                  <a:gd name="T5" fmla="*/ 3 h 5"/>
                  <a:gd name="T6" fmla="*/ 2 w 16"/>
                  <a:gd name="T7" fmla="*/ 0 h 5"/>
                  <a:gd name="T8" fmla="*/ 3 w 16"/>
                  <a:gd name="T9" fmla="*/ 0 h 5"/>
                  <a:gd name="T10" fmla="*/ 15 w 16"/>
                  <a:gd name="T11" fmla="*/ 2 h 5"/>
                  <a:gd name="T12" fmla="*/ 16 w 16"/>
                  <a:gd name="T13" fmla="*/ 3 h 5"/>
                  <a:gd name="T14" fmla="*/ 15 w 16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5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70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71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72"/>
              <p:cNvSpPr>
                <a:spLocks/>
              </p:cNvSpPr>
              <p:nvPr/>
            </p:nvSpPr>
            <p:spPr bwMode="auto">
              <a:xfrm>
                <a:off x="2246313" y="5168901"/>
                <a:ext cx="142875" cy="33338"/>
              </a:xfrm>
              <a:custGeom>
                <a:avLst/>
                <a:gdLst>
                  <a:gd name="T0" fmla="*/ 21 w 21"/>
                  <a:gd name="T1" fmla="*/ 3 h 5"/>
                  <a:gd name="T2" fmla="*/ 3 w 21"/>
                  <a:gd name="T3" fmla="*/ 5 h 5"/>
                  <a:gd name="T4" fmla="*/ 0 w 21"/>
                  <a:gd name="T5" fmla="*/ 3 h 5"/>
                  <a:gd name="T6" fmla="*/ 2 w 21"/>
                  <a:gd name="T7" fmla="*/ 0 h 5"/>
                  <a:gd name="T8" fmla="*/ 3 w 21"/>
                  <a:gd name="T9" fmla="*/ 0 h 5"/>
                  <a:gd name="T10" fmla="*/ 21 w 21"/>
                  <a:gd name="T11" fmla="*/ 2 h 5"/>
                  <a:gd name="T12" fmla="*/ 21 w 21"/>
                  <a:gd name="T13" fmla="*/ 2 h 5"/>
                  <a:gd name="T14" fmla="*/ 21 w 2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21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73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74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75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76"/>
              <p:cNvSpPr>
                <a:spLocks/>
              </p:cNvSpPr>
              <p:nvPr/>
            </p:nvSpPr>
            <p:spPr bwMode="auto">
              <a:xfrm>
                <a:off x="2227263" y="5568951"/>
                <a:ext cx="100013" cy="33338"/>
              </a:xfrm>
              <a:custGeom>
                <a:avLst/>
                <a:gdLst>
                  <a:gd name="T0" fmla="*/ 14 w 15"/>
                  <a:gd name="T1" fmla="*/ 3 h 5"/>
                  <a:gd name="T2" fmla="*/ 2 w 15"/>
                  <a:gd name="T3" fmla="*/ 4 h 5"/>
                  <a:gd name="T4" fmla="*/ 0 w 15"/>
                  <a:gd name="T5" fmla="*/ 2 h 5"/>
                  <a:gd name="T6" fmla="*/ 2 w 15"/>
                  <a:gd name="T7" fmla="*/ 0 h 5"/>
                  <a:gd name="T8" fmla="*/ 2 w 15"/>
                  <a:gd name="T9" fmla="*/ 0 h 5"/>
                  <a:gd name="T10" fmla="*/ 14 w 15"/>
                  <a:gd name="T11" fmla="*/ 1 h 5"/>
                  <a:gd name="T12" fmla="*/ 15 w 15"/>
                  <a:gd name="T13" fmla="*/ 2 h 5"/>
                  <a:gd name="T14" fmla="*/ 14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3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77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78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79"/>
              <p:cNvSpPr>
                <a:spLocks/>
              </p:cNvSpPr>
              <p:nvPr/>
            </p:nvSpPr>
            <p:spPr bwMode="auto">
              <a:xfrm>
                <a:off x="2227263" y="5676901"/>
                <a:ext cx="141288" cy="26988"/>
              </a:xfrm>
              <a:custGeom>
                <a:avLst/>
                <a:gdLst>
                  <a:gd name="T0" fmla="*/ 20 w 21"/>
                  <a:gd name="T1" fmla="*/ 3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164"/>
              <p:cNvSpPr>
                <a:spLocks noEditPoints="1"/>
              </p:cNvSpPr>
              <p:nvPr/>
            </p:nvSpPr>
            <p:spPr bwMode="auto">
              <a:xfrm>
                <a:off x="2132013" y="4781551"/>
                <a:ext cx="290513" cy="488950"/>
              </a:xfrm>
              <a:custGeom>
                <a:avLst/>
                <a:gdLst>
                  <a:gd name="T0" fmla="*/ 0 w 43"/>
                  <a:gd name="T1" fmla="*/ 72 h 72"/>
                  <a:gd name="T2" fmla="*/ 0 w 43"/>
                  <a:gd name="T3" fmla="*/ 72 h 72"/>
                  <a:gd name="T4" fmla="*/ 0 w 43"/>
                  <a:gd name="T5" fmla="*/ 72 h 72"/>
                  <a:gd name="T6" fmla="*/ 0 w 43"/>
                  <a:gd name="T7" fmla="*/ 72 h 72"/>
                  <a:gd name="T8" fmla="*/ 21 w 43"/>
                  <a:gd name="T9" fmla="*/ 59 h 72"/>
                  <a:gd name="T10" fmla="*/ 21 w 43"/>
                  <a:gd name="T11" fmla="*/ 59 h 72"/>
                  <a:gd name="T12" fmla="*/ 21 w 43"/>
                  <a:gd name="T13" fmla="*/ 65 h 72"/>
                  <a:gd name="T14" fmla="*/ 21 w 43"/>
                  <a:gd name="T15" fmla="*/ 65 h 72"/>
                  <a:gd name="T16" fmla="*/ 21 w 43"/>
                  <a:gd name="T17" fmla="*/ 62 h 72"/>
                  <a:gd name="T18" fmla="*/ 21 w 43"/>
                  <a:gd name="T19" fmla="*/ 59 h 72"/>
                  <a:gd name="T20" fmla="*/ 24 w 43"/>
                  <a:gd name="T21" fmla="*/ 1 h 72"/>
                  <a:gd name="T22" fmla="*/ 24 w 43"/>
                  <a:gd name="T23" fmla="*/ 11 h 72"/>
                  <a:gd name="T24" fmla="*/ 23 w 43"/>
                  <a:gd name="T25" fmla="*/ 19 h 72"/>
                  <a:gd name="T26" fmla="*/ 23 w 43"/>
                  <a:gd name="T27" fmla="*/ 19 h 72"/>
                  <a:gd name="T28" fmla="*/ 24 w 43"/>
                  <a:gd name="T29" fmla="*/ 11 h 72"/>
                  <a:gd name="T30" fmla="*/ 24 w 43"/>
                  <a:gd name="T31" fmla="*/ 1 h 72"/>
                  <a:gd name="T32" fmla="*/ 24 w 43"/>
                  <a:gd name="T33" fmla="*/ 1 h 72"/>
                  <a:gd name="T34" fmla="*/ 42 w 43"/>
                  <a:gd name="T35" fmla="*/ 0 h 72"/>
                  <a:gd name="T36" fmla="*/ 42 w 43"/>
                  <a:gd name="T37" fmla="*/ 0 h 72"/>
                  <a:gd name="T38" fmla="*/ 42 w 43"/>
                  <a:gd name="T39" fmla="*/ 11 h 72"/>
                  <a:gd name="T40" fmla="*/ 43 w 43"/>
                  <a:gd name="T41" fmla="*/ 65 h 72"/>
                  <a:gd name="T42" fmla="*/ 43 w 43"/>
                  <a:gd name="T43" fmla="*/ 65 h 72"/>
                  <a:gd name="T44" fmla="*/ 42 w 43"/>
                  <a:gd name="T45" fmla="*/ 11 h 72"/>
                  <a:gd name="T46" fmla="*/ 42 w 43"/>
                  <a:gd name="T4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72"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moveTo>
                      <a:pt x="21" y="59"/>
                    </a:move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59"/>
                      <a:pt x="21" y="59"/>
                      <a:pt x="21" y="59"/>
                    </a:cubicBezTo>
                    <a:moveTo>
                      <a:pt x="24" y="1"/>
                    </a:moveTo>
                    <a:cubicBezTo>
                      <a:pt x="24" y="4"/>
                      <a:pt x="24" y="7"/>
                      <a:pt x="24" y="11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7"/>
                      <a:pt x="24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3"/>
                      <a:pt x="42" y="7"/>
                      <a:pt x="42" y="11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7"/>
                      <a:pt x="42" y="3"/>
                      <a:pt x="42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165"/>
              <p:cNvSpPr>
                <a:spLocks/>
              </p:cNvSpPr>
              <p:nvPr/>
            </p:nvSpPr>
            <p:spPr bwMode="auto">
              <a:xfrm>
                <a:off x="2173288" y="4802188"/>
                <a:ext cx="114300" cy="230188"/>
              </a:xfrm>
              <a:custGeom>
                <a:avLst/>
                <a:gdLst>
                  <a:gd name="T0" fmla="*/ 2 w 17"/>
                  <a:gd name="T1" fmla="*/ 0 h 34"/>
                  <a:gd name="T2" fmla="*/ 2 w 17"/>
                  <a:gd name="T3" fmla="*/ 0 h 34"/>
                  <a:gd name="T4" fmla="*/ 12 w 17"/>
                  <a:gd name="T5" fmla="*/ 32 h 34"/>
                  <a:gd name="T6" fmla="*/ 16 w 17"/>
                  <a:gd name="T7" fmla="*/ 34 h 34"/>
                  <a:gd name="T8" fmla="*/ 17 w 17"/>
                  <a:gd name="T9" fmla="*/ 29 h 34"/>
                  <a:gd name="T10" fmla="*/ 15 w 17"/>
                  <a:gd name="T11" fmla="*/ 26 h 34"/>
                  <a:gd name="T12" fmla="*/ 11 w 17"/>
                  <a:gd name="T13" fmla="*/ 19 h 34"/>
                  <a:gd name="T14" fmla="*/ 8 w 17"/>
                  <a:gd name="T15" fmla="*/ 12 h 34"/>
                  <a:gd name="T16" fmla="*/ 6 w 17"/>
                  <a:gd name="T17" fmla="*/ 8 h 34"/>
                  <a:gd name="T18" fmla="*/ 6 w 17"/>
                  <a:gd name="T19" fmla="*/ 8 h 34"/>
                  <a:gd name="T20" fmla="*/ 6 w 17"/>
                  <a:gd name="T21" fmla="*/ 8 h 34"/>
                  <a:gd name="T22" fmla="*/ 8 w 17"/>
                  <a:gd name="T23" fmla="*/ 11 h 34"/>
                  <a:gd name="T24" fmla="*/ 12 w 17"/>
                  <a:gd name="T25" fmla="*/ 18 h 34"/>
                  <a:gd name="T26" fmla="*/ 16 w 17"/>
                  <a:gd name="T27" fmla="*/ 26 h 34"/>
                  <a:gd name="T28" fmla="*/ 17 w 17"/>
                  <a:gd name="T29" fmla="*/ 28 h 34"/>
                  <a:gd name="T30" fmla="*/ 17 w 17"/>
                  <a:gd name="T31" fmla="*/ 16 h 34"/>
                  <a:gd name="T32" fmla="*/ 17 w 17"/>
                  <a:gd name="T33" fmla="*/ 16 h 34"/>
                  <a:gd name="T34" fmla="*/ 17 w 17"/>
                  <a:gd name="T35" fmla="*/ 16 h 34"/>
                  <a:gd name="T36" fmla="*/ 2 w 17"/>
                  <a:gd name="T37" fmla="*/ 0 h 34"/>
                  <a:gd name="T38" fmla="*/ 2 w 17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3" y="33"/>
                      <a:pt x="15" y="33"/>
                      <a:pt x="16" y="34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4" y="24"/>
                      <a:pt x="12" y="22"/>
                      <a:pt x="11" y="19"/>
                    </a:cubicBezTo>
                    <a:cubicBezTo>
                      <a:pt x="10" y="16"/>
                      <a:pt x="8" y="14"/>
                      <a:pt x="8" y="12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8" y="11"/>
                    </a:cubicBezTo>
                    <a:cubicBezTo>
                      <a:pt x="10" y="13"/>
                      <a:pt x="11" y="16"/>
                      <a:pt x="12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6" y="26"/>
                      <a:pt x="16" y="27"/>
                      <a:pt x="17" y="2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1" y="3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" name="Freeform 166"/>
              <p:cNvSpPr>
                <a:spLocks noEditPoints="1"/>
              </p:cNvSpPr>
              <p:nvPr/>
            </p:nvSpPr>
            <p:spPr bwMode="auto">
              <a:xfrm>
                <a:off x="2030413" y="4999038"/>
                <a:ext cx="250825" cy="101600"/>
              </a:xfrm>
              <a:custGeom>
                <a:avLst/>
                <a:gdLst>
                  <a:gd name="T0" fmla="*/ 10 w 37"/>
                  <a:gd name="T1" fmla="*/ 6 h 15"/>
                  <a:gd name="T2" fmla="*/ 10 w 37"/>
                  <a:gd name="T3" fmla="*/ 6 h 15"/>
                  <a:gd name="T4" fmla="*/ 14 w 37"/>
                  <a:gd name="T5" fmla="*/ 6 h 15"/>
                  <a:gd name="T6" fmla="*/ 23 w 37"/>
                  <a:gd name="T7" fmla="*/ 6 h 15"/>
                  <a:gd name="T8" fmla="*/ 32 w 37"/>
                  <a:gd name="T9" fmla="*/ 7 h 15"/>
                  <a:gd name="T10" fmla="*/ 35 w 37"/>
                  <a:gd name="T11" fmla="*/ 8 h 15"/>
                  <a:gd name="T12" fmla="*/ 35 w 37"/>
                  <a:gd name="T13" fmla="*/ 8 h 15"/>
                  <a:gd name="T14" fmla="*/ 32 w 37"/>
                  <a:gd name="T15" fmla="*/ 8 h 15"/>
                  <a:gd name="T16" fmla="*/ 31 w 37"/>
                  <a:gd name="T17" fmla="*/ 8 h 15"/>
                  <a:gd name="T18" fmla="*/ 31 w 37"/>
                  <a:gd name="T19" fmla="*/ 8 h 15"/>
                  <a:gd name="T20" fmla="*/ 23 w 37"/>
                  <a:gd name="T21" fmla="*/ 8 h 15"/>
                  <a:gd name="T22" fmla="*/ 14 w 37"/>
                  <a:gd name="T23" fmla="*/ 7 h 15"/>
                  <a:gd name="T24" fmla="*/ 10 w 37"/>
                  <a:gd name="T25" fmla="*/ 6 h 15"/>
                  <a:gd name="T26" fmla="*/ 10 w 37"/>
                  <a:gd name="T27" fmla="*/ 6 h 15"/>
                  <a:gd name="T28" fmla="*/ 19 w 37"/>
                  <a:gd name="T29" fmla="*/ 0 h 15"/>
                  <a:gd name="T30" fmla="*/ 0 w 37"/>
                  <a:gd name="T31" fmla="*/ 5 h 15"/>
                  <a:gd name="T32" fmla="*/ 0 w 37"/>
                  <a:gd name="T33" fmla="*/ 5 h 15"/>
                  <a:gd name="T34" fmla="*/ 24 w 37"/>
                  <a:gd name="T35" fmla="*/ 15 h 15"/>
                  <a:gd name="T36" fmla="*/ 30 w 37"/>
                  <a:gd name="T37" fmla="*/ 14 h 15"/>
                  <a:gd name="T38" fmla="*/ 37 w 37"/>
                  <a:gd name="T39" fmla="*/ 10 h 15"/>
                  <a:gd name="T40" fmla="*/ 37 w 37"/>
                  <a:gd name="T41" fmla="*/ 9 h 15"/>
                  <a:gd name="T42" fmla="*/ 37 w 37"/>
                  <a:gd name="T43" fmla="*/ 5 h 15"/>
                  <a:gd name="T44" fmla="*/ 33 w 37"/>
                  <a:gd name="T45" fmla="*/ 3 h 15"/>
                  <a:gd name="T46" fmla="*/ 33 w 37"/>
                  <a:gd name="T47" fmla="*/ 3 h 15"/>
                  <a:gd name="T48" fmla="*/ 19 w 37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4" y="6"/>
                    </a:cubicBezTo>
                    <a:cubicBezTo>
                      <a:pt x="16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19" y="7"/>
                      <a:pt x="16" y="7"/>
                      <a:pt x="14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13"/>
                      <a:pt x="17" y="15"/>
                      <a:pt x="24" y="15"/>
                    </a:cubicBezTo>
                    <a:cubicBezTo>
                      <a:pt x="26" y="15"/>
                      <a:pt x="28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4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" name="Freeform 167"/>
              <p:cNvSpPr>
                <a:spLocks noEditPoints="1"/>
              </p:cNvSpPr>
              <p:nvPr/>
            </p:nvSpPr>
            <p:spPr bwMode="auto">
              <a:xfrm>
                <a:off x="2132013" y="5065713"/>
                <a:ext cx="149225" cy="204788"/>
              </a:xfrm>
              <a:custGeom>
                <a:avLst/>
                <a:gdLst>
                  <a:gd name="T0" fmla="*/ 9 w 22"/>
                  <a:gd name="T1" fmla="*/ 24 h 30"/>
                  <a:gd name="T2" fmla="*/ 9 w 22"/>
                  <a:gd name="T3" fmla="*/ 24 h 30"/>
                  <a:gd name="T4" fmla="*/ 9 w 22"/>
                  <a:gd name="T5" fmla="*/ 24 h 30"/>
                  <a:gd name="T6" fmla="*/ 9 w 22"/>
                  <a:gd name="T7" fmla="*/ 24 h 30"/>
                  <a:gd name="T8" fmla="*/ 22 w 22"/>
                  <a:gd name="T9" fmla="*/ 0 h 30"/>
                  <a:gd name="T10" fmla="*/ 15 w 22"/>
                  <a:gd name="T11" fmla="*/ 4 h 30"/>
                  <a:gd name="T12" fmla="*/ 15 w 22"/>
                  <a:gd name="T13" fmla="*/ 4 h 30"/>
                  <a:gd name="T14" fmla="*/ 0 w 22"/>
                  <a:gd name="T15" fmla="*/ 30 h 30"/>
                  <a:gd name="T16" fmla="*/ 0 w 22"/>
                  <a:gd name="T17" fmla="*/ 30 h 30"/>
                  <a:gd name="T18" fmla="*/ 21 w 22"/>
                  <a:gd name="T19" fmla="*/ 17 h 30"/>
                  <a:gd name="T20" fmla="*/ 21 w 22"/>
                  <a:gd name="T21" fmla="*/ 17 h 30"/>
                  <a:gd name="T22" fmla="*/ 21 w 22"/>
                  <a:gd name="T23" fmla="*/ 17 h 30"/>
                  <a:gd name="T24" fmla="*/ 21 w 22"/>
                  <a:gd name="T25" fmla="*/ 15 h 30"/>
                  <a:gd name="T26" fmla="*/ 22 w 22"/>
                  <a:gd name="T27" fmla="*/ 7 h 30"/>
                  <a:gd name="T28" fmla="*/ 17 w 22"/>
                  <a:gd name="T29" fmla="*/ 14 h 30"/>
                  <a:gd name="T30" fmla="*/ 12 w 22"/>
                  <a:gd name="T31" fmla="*/ 21 h 30"/>
                  <a:gd name="T32" fmla="*/ 9 w 22"/>
                  <a:gd name="T33" fmla="*/ 24 h 30"/>
                  <a:gd name="T34" fmla="*/ 9 w 22"/>
                  <a:gd name="T35" fmla="*/ 24 h 30"/>
                  <a:gd name="T36" fmla="*/ 9 w 22"/>
                  <a:gd name="T37" fmla="*/ 24 h 30"/>
                  <a:gd name="T38" fmla="*/ 9 w 22"/>
                  <a:gd name="T39" fmla="*/ 24 h 30"/>
                  <a:gd name="T40" fmla="*/ 9 w 22"/>
                  <a:gd name="T41" fmla="*/ 24 h 30"/>
                  <a:gd name="T42" fmla="*/ 9 w 22"/>
                  <a:gd name="T43" fmla="*/ 24 h 30"/>
                  <a:gd name="T44" fmla="*/ 11 w 22"/>
                  <a:gd name="T45" fmla="*/ 21 h 30"/>
                  <a:gd name="T46" fmla="*/ 15 w 22"/>
                  <a:gd name="T47" fmla="*/ 13 h 30"/>
                  <a:gd name="T48" fmla="*/ 20 w 22"/>
                  <a:gd name="T49" fmla="*/ 6 h 30"/>
                  <a:gd name="T50" fmla="*/ 22 w 22"/>
                  <a:gd name="T51" fmla="*/ 5 h 30"/>
                  <a:gd name="T52" fmla="*/ 22 w 22"/>
                  <a:gd name="T53" fmla="*/ 4 h 30"/>
                  <a:gd name="T54" fmla="*/ 22 w 22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30">
                    <a:moveTo>
                      <a:pt x="9" y="24"/>
                    </a:move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moveTo>
                      <a:pt x="22" y="0"/>
                    </a:moveTo>
                    <a:cubicBezTo>
                      <a:pt x="20" y="2"/>
                      <a:pt x="17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" y="15"/>
                      <a:pt x="0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1" y="27"/>
                      <a:pt x="17" y="22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9"/>
                      <a:pt x="19" y="12"/>
                      <a:pt x="17" y="14"/>
                    </a:cubicBezTo>
                    <a:cubicBezTo>
                      <a:pt x="15" y="17"/>
                      <a:pt x="13" y="20"/>
                      <a:pt x="12" y="21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3"/>
                      <a:pt x="11" y="21"/>
                    </a:cubicBezTo>
                    <a:cubicBezTo>
                      <a:pt x="12" y="19"/>
                      <a:pt x="14" y="16"/>
                      <a:pt x="15" y="13"/>
                    </a:cubicBezTo>
                    <a:cubicBezTo>
                      <a:pt x="17" y="11"/>
                      <a:pt x="19" y="8"/>
                      <a:pt x="20" y="6"/>
                    </a:cubicBezTo>
                    <a:cubicBezTo>
                      <a:pt x="21" y="6"/>
                      <a:pt x="21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Freeform 168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169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Freeform 170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0 w 11"/>
                  <a:gd name="T5" fmla="*/ 0 h 21"/>
                  <a:gd name="T6" fmla="*/ 2 w 11"/>
                  <a:gd name="T7" fmla="*/ 4 h 21"/>
                  <a:gd name="T8" fmla="*/ 5 w 11"/>
                  <a:gd name="T9" fmla="*/ 11 h 21"/>
                  <a:gd name="T10" fmla="*/ 9 w 11"/>
                  <a:gd name="T11" fmla="*/ 18 h 21"/>
                  <a:gd name="T12" fmla="*/ 11 w 11"/>
                  <a:gd name="T13" fmla="*/ 21 h 21"/>
                  <a:gd name="T14" fmla="*/ 11 w 11"/>
                  <a:gd name="T15" fmla="*/ 20 h 21"/>
                  <a:gd name="T16" fmla="*/ 10 w 11"/>
                  <a:gd name="T17" fmla="*/ 18 h 21"/>
                  <a:gd name="T18" fmla="*/ 6 w 11"/>
                  <a:gd name="T19" fmla="*/ 10 h 21"/>
                  <a:gd name="T20" fmla="*/ 2 w 11"/>
                  <a:gd name="T21" fmla="*/ 3 h 21"/>
                  <a:gd name="T22" fmla="*/ 0 w 1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4"/>
                    </a:cubicBezTo>
                    <a:cubicBezTo>
                      <a:pt x="2" y="6"/>
                      <a:pt x="4" y="8"/>
                      <a:pt x="5" y="11"/>
                    </a:cubicBezTo>
                    <a:cubicBezTo>
                      <a:pt x="6" y="14"/>
                      <a:pt x="8" y="16"/>
                      <a:pt x="9" y="18"/>
                    </a:cubicBezTo>
                    <a:cubicBezTo>
                      <a:pt x="10" y="19"/>
                      <a:pt x="10" y="20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4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171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Freeform 172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Freeform 173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4 w 25"/>
                  <a:gd name="T1" fmla="*/ 0 h 2"/>
                  <a:gd name="T2" fmla="*/ 0 w 25"/>
                  <a:gd name="T3" fmla="*/ 0 h 2"/>
                  <a:gd name="T4" fmla="*/ 0 w 25"/>
                  <a:gd name="T5" fmla="*/ 0 h 2"/>
                  <a:gd name="T6" fmla="*/ 0 w 25"/>
                  <a:gd name="T7" fmla="*/ 0 h 2"/>
                  <a:gd name="T8" fmla="*/ 4 w 25"/>
                  <a:gd name="T9" fmla="*/ 1 h 2"/>
                  <a:gd name="T10" fmla="*/ 13 w 25"/>
                  <a:gd name="T11" fmla="*/ 2 h 2"/>
                  <a:gd name="T12" fmla="*/ 21 w 25"/>
                  <a:gd name="T13" fmla="*/ 2 h 2"/>
                  <a:gd name="T14" fmla="*/ 21 w 25"/>
                  <a:gd name="T15" fmla="*/ 2 h 2"/>
                  <a:gd name="T16" fmla="*/ 22 w 25"/>
                  <a:gd name="T17" fmla="*/ 2 h 2"/>
                  <a:gd name="T18" fmla="*/ 25 w 25"/>
                  <a:gd name="T19" fmla="*/ 2 h 2"/>
                  <a:gd name="T20" fmla="*/ 25 w 25"/>
                  <a:gd name="T21" fmla="*/ 2 h 2"/>
                  <a:gd name="T22" fmla="*/ 25 w 25"/>
                  <a:gd name="T23" fmla="*/ 2 h 2"/>
                  <a:gd name="T24" fmla="*/ 22 w 25"/>
                  <a:gd name="T25" fmla="*/ 1 h 2"/>
                  <a:gd name="T26" fmla="*/ 13 w 25"/>
                  <a:gd name="T27" fmla="*/ 0 h 2"/>
                  <a:gd name="T28" fmla="*/ 4 w 2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">
                    <a:moveTo>
                      <a:pt x="4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9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6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174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175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176"/>
              <p:cNvSpPr>
                <a:spLocks noEditPoints="1"/>
              </p:cNvSpPr>
              <p:nvPr/>
            </p:nvSpPr>
            <p:spPr bwMode="auto">
              <a:xfrm>
                <a:off x="2192338" y="5100638"/>
                <a:ext cx="88900" cy="128588"/>
              </a:xfrm>
              <a:custGeom>
                <a:avLst/>
                <a:gdLst>
                  <a:gd name="T0" fmla="*/ 0 w 13"/>
                  <a:gd name="T1" fmla="*/ 19 h 19"/>
                  <a:gd name="T2" fmla="*/ 0 w 13"/>
                  <a:gd name="T3" fmla="*/ 19 h 19"/>
                  <a:gd name="T4" fmla="*/ 0 w 13"/>
                  <a:gd name="T5" fmla="*/ 19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9 h 19"/>
                  <a:gd name="T12" fmla="*/ 0 w 13"/>
                  <a:gd name="T13" fmla="*/ 19 h 19"/>
                  <a:gd name="T14" fmla="*/ 13 w 13"/>
                  <a:gd name="T15" fmla="*/ 0 h 19"/>
                  <a:gd name="T16" fmla="*/ 11 w 13"/>
                  <a:gd name="T17" fmla="*/ 1 h 19"/>
                  <a:gd name="T18" fmla="*/ 6 w 13"/>
                  <a:gd name="T19" fmla="*/ 8 h 19"/>
                  <a:gd name="T20" fmla="*/ 2 w 13"/>
                  <a:gd name="T21" fmla="*/ 16 h 19"/>
                  <a:gd name="T22" fmla="*/ 0 w 13"/>
                  <a:gd name="T23" fmla="*/ 19 h 19"/>
                  <a:gd name="T24" fmla="*/ 0 w 13"/>
                  <a:gd name="T25" fmla="*/ 19 h 19"/>
                  <a:gd name="T26" fmla="*/ 0 w 13"/>
                  <a:gd name="T27" fmla="*/ 19 h 19"/>
                  <a:gd name="T28" fmla="*/ 3 w 13"/>
                  <a:gd name="T29" fmla="*/ 16 h 19"/>
                  <a:gd name="T30" fmla="*/ 8 w 13"/>
                  <a:gd name="T31" fmla="*/ 9 h 19"/>
                  <a:gd name="T32" fmla="*/ 13 w 13"/>
                  <a:gd name="T33" fmla="*/ 2 h 19"/>
                  <a:gd name="T34" fmla="*/ 13 w 13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13" y="0"/>
                    </a:moveTo>
                    <a:cubicBezTo>
                      <a:pt x="12" y="0"/>
                      <a:pt x="12" y="1"/>
                      <a:pt x="11" y="1"/>
                    </a:cubicBezTo>
                    <a:cubicBezTo>
                      <a:pt x="10" y="3"/>
                      <a:pt x="8" y="6"/>
                      <a:pt x="6" y="8"/>
                    </a:cubicBezTo>
                    <a:cubicBezTo>
                      <a:pt x="5" y="11"/>
                      <a:pt x="3" y="14"/>
                      <a:pt x="2" y="16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8"/>
                      <a:pt x="3" y="16"/>
                    </a:cubicBezTo>
                    <a:cubicBezTo>
                      <a:pt x="4" y="15"/>
                      <a:pt x="6" y="12"/>
                      <a:pt x="8" y="9"/>
                    </a:cubicBezTo>
                    <a:cubicBezTo>
                      <a:pt x="10" y="7"/>
                      <a:pt x="12" y="4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177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0 w 22"/>
                  <a:gd name="T5" fmla="*/ 10 h 150"/>
                  <a:gd name="T6" fmla="*/ 3 w 22"/>
                  <a:gd name="T7" fmla="*/ 66 h 150"/>
                  <a:gd name="T8" fmla="*/ 3 w 22"/>
                  <a:gd name="T9" fmla="*/ 76 h 150"/>
                  <a:gd name="T10" fmla="*/ 3 w 22"/>
                  <a:gd name="T11" fmla="*/ 76 h 150"/>
                  <a:gd name="T12" fmla="*/ 3 w 22"/>
                  <a:gd name="T13" fmla="*/ 86 h 150"/>
                  <a:gd name="T14" fmla="*/ 2 w 22"/>
                  <a:gd name="T15" fmla="*/ 94 h 150"/>
                  <a:gd name="T16" fmla="*/ 2 w 22"/>
                  <a:gd name="T17" fmla="*/ 106 h 150"/>
                  <a:gd name="T18" fmla="*/ 2 w 22"/>
                  <a:gd name="T19" fmla="*/ 107 h 150"/>
                  <a:gd name="T20" fmla="*/ 1 w 22"/>
                  <a:gd name="T21" fmla="*/ 112 h 150"/>
                  <a:gd name="T22" fmla="*/ 1 w 22"/>
                  <a:gd name="T23" fmla="*/ 116 h 150"/>
                  <a:gd name="T24" fmla="*/ 11 w 22"/>
                  <a:gd name="T25" fmla="*/ 118 h 150"/>
                  <a:gd name="T26" fmla="*/ 12 w 22"/>
                  <a:gd name="T27" fmla="*/ 119 h 150"/>
                  <a:gd name="T28" fmla="*/ 11 w 22"/>
                  <a:gd name="T29" fmla="*/ 119 h 150"/>
                  <a:gd name="T30" fmla="*/ 1 w 22"/>
                  <a:gd name="T31" fmla="*/ 121 h 150"/>
                  <a:gd name="T32" fmla="*/ 1 w 22"/>
                  <a:gd name="T33" fmla="*/ 122 h 150"/>
                  <a:gd name="T34" fmla="*/ 1 w 22"/>
                  <a:gd name="T35" fmla="*/ 124 h 150"/>
                  <a:gd name="T36" fmla="*/ 0 w 22"/>
                  <a:gd name="T37" fmla="*/ 132 h 150"/>
                  <a:gd name="T38" fmla="*/ 17 w 22"/>
                  <a:gd name="T39" fmla="*/ 134 h 150"/>
                  <a:gd name="T40" fmla="*/ 17 w 22"/>
                  <a:gd name="T41" fmla="*/ 134 h 150"/>
                  <a:gd name="T42" fmla="*/ 17 w 22"/>
                  <a:gd name="T43" fmla="*/ 135 h 150"/>
                  <a:gd name="T44" fmla="*/ 0 w 22"/>
                  <a:gd name="T45" fmla="*/ 137 h 150"/>
                  <a:gd name="T46" fmla="*/ 0 w 22"/>
                  <a:gd name="T47" fmla="*/ 140 h 150"/>
                  <a:gd name="T48" fmla="*/ 5 w 22"/>
                  <a:gd name="T49" fmla="*/ 150 h 150"/>
                  <a:gd name="T50" fmla="*/ 17 w 22"/>
                  <a:gd name="T51" fmla="*/ 150 h 150"/>
                  <a:gd name="T52" fmla="*/ 22 w 22"/>
                  <a:gd name="T53" fmla="*/ 140 h 150"/>
                  <a:gd name="T54" fmla="*/ 21 w 22"/>
                  <a:gd name="T55" fmla="*/ 86 h 150"/>
                  <a:gd name="T56" fmla="*/ 21 w 22"/>
                  <a:gd name="T57" fmla="*/ 75 h 150"/>
                  <a:gd name="T58" fmla="*/ 21 w 22"/>
                  <a:gd name="T59" fmla="*/ 75 h 150"/>
                  <a:gd name="T60" fmla="*/ 21 w 22"/>
                  <a:gd name="T61" fmla="*/ 64 h 150"/>
                  <a:gd name="T62" fmla="*/ 22 w 22"/>
                  <a:gd name="T63" fmla="*/ 10 h 150"/>
                  <a:gd name="T64" fmla="*/ 17 w 22"/>
                  <a:gd name="T6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9"/>
                      <a:pt x="3" y="72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9"/>
                      <a:pt x="3" y="82"/>
                      <a:pt x="3" y="86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7"/>
                      <a:pt x="2" y="107"/>
                      <a:pt x="2" y="107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8"/>
                      <a:pt x="12" y="118"/>
                      <a:pt x="12" y="119"/>
                    </a:cubicBezTo>
                    <a:cubicBezTo>
                      <a:pt x="12" y="119"/>
                      <a:pt x="11" y="119"/>
                      <a:pt x="11" y="119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5"/>
                      <a:pt x="17" y="135"/>
                      <a:pt x="17" y="1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2"/>
                      <a:pt x="21" y="78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1"/>
                      <a:pt x="21" y="67"/>
                      <a:pt x="21" y="64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178"/>
              <p:cNvSpPr>
                <a:spLocks/>
              </p:cNvSpPr>
              <p:nvPr/>
            </p:nvSpPr>
            <p:spPr bwMode="auto">
              <a:xfrm>
                <a:off x="2281238" y="5059363"/>
                <a:ext cx="73025" cy="34925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1 h 5"/>
                  <a:gd name="T4" fmla="*/ 0 w 11"/>
                  <a:gd name="T5" fmla="*/ 5 h 5"/>
                  <a:gd name="T6" fmla="*/ 10 w 11"/>
                  <a:gd name="T7" fmla="*/ 3 h 5"/>
                  <a:gd name="T8" fmla="*/ 11 w 11"/>
                  <a:gd name="T9" fmla="*/ 3 h 5"/>
                  <a:gd name="T10" fmla="*/ 10 w 11"/>
                  <a:gd name="T11" fmla="*/ 2 h 5"/>
                  <a:gd name="T12" fmla="*/ 0 w 1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179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Freeform 180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181"/>
              <p:cNvSpPr>
                <a:spLocks noEditPoints="1"/>
              </p:cNvSpPr>
              <p:nvPr/>
            </p:nvSpPr>
            <p:spPr bwMode="auto">
              <a:xfrm>
                <a:off x="2132013" y="5527676"/>
                <a:ext cx="161925" cy="739775"/>
              </a:xfrm>
              <a:custGeom>
                <a:avLst/>
                <a:gdLst>
                  <a:gd name="T0" fmla="*/ 0 w 24"/>
                  <a:gd name="T1" fmla="*/ 69 h 109"/>
                  <a:gd name="T2" fmla="*/ 0 w 24"/>
                  <a:gd name="T3" fmla="*/ 69 h 109"/>
                  <a:gd name="T4" fmla="*/ 0 w 24"/>
                  <a:gd name="T5" fmla="*/ 69 h 109"/>
                  <a:gd name="T6" fmla="*/ 0 w 24"/>
                  <a:gd name="T7" fmla="*/ 69 h 109"/>
                  <a:gd name="T8" fmla="*/ 0 w 24"/>
                  <a:gd name="T9" fmla="*/ 69 h 109"/>
                  <a:gd name="T10" fmla="*/ 0 w 24"/>
                  <a:gd name="T11" fmla="*/ 69 h 109"/>
                  <a:gd name="T12" fmla="*/ 0 w 24"/>
                  <a:gd name="T13" fmla="*/ 69 h 109"/>
                  <a:gd name="T14" fmla="*/ 0 w 24"/>
                  <a:gd name="T15" fmla="*/ 69 h 109"/>
                  <a:gd name="T16" fmla="*/ 0 w 24"/>
                  <a:gd name="T17" fmla="*/ 69 h 109"/>
                  <a:gd name="T18" fmla="*/ 1 w 24"/>
                  <a:gd name="T19" fmla="*/ 69 h 109"/>
                  <a:gd name="T20" fmla="*/ 0 w 24"/>
                  <a:gd name="T21" fmla="*/ 69 h 109"/>
                  <a:gd name="T22" fmla="*/ 1 w 24"/>
                  <a:gd name="T23" fmla="*/ 69 h 109"/>
                  <a:gd name="T24" fmla="*/ 1 w 24"/>
                  <a:gd name="T25" fmla="*/ 69 h 109"/>
                  <a:gd name="T26" fmla="*/ 1 w 24"/>
                  <a:gd name="T27" fmla="*/ 69 h 109"/>
                  <a:gd name="T28" fmla="*/ 1 w 24"/>
                  <a:gd name="T29" fmla="*/ 69 h 109"/>
                  <a:gd name="T30" fmla="*/ 1 w 24"/>
                  <a:gd name="T31" fmla="*/ 69 h 109"/>
                  <a:gd name="T32" fmla="*/ 1 w 24"/>
                  <a:gd name="T33" fmla="*/ 69 h 109"/>
                  <a:gd name="T34" fmla="*/ 1 w 24"/>
                  <a:gd name="T35" fmla="*/ 69 h 109"/>
                  <a:gd name="T36" fmla="*/ 1 w 24"/>
                  <a:gd name="T37" fmla="*/ 69 h 109"/>
                  <a:gd name="T38" fmla="*/ 1 w 24"/>
                  <a:gd name="T39" fmla="*/ 69 h 109"/>
                  <a:gd name="T40" fmla="*/ 1 w 24"/>
                  <a:gd name="T41" fmla="*/ 69 h 109"/>
                  <a:gd name="T42" fmla="*/ 1 w 24"/>
                  <a:gd name="T43" fmla="*/ 69 h 109"/>
                  <a:gd name="T44" fmla="*/ 1 w 24"/>
                  <a:gd name="T45" fmla="*/ 69 h 109"/>
                  <a:gd name="T46" fmla="*/ 1 w 24"/>
                  <a:gd name="T47" fmla="*/ 69 h 109"/>
                  <a:gd name="T48" fmla="*/ 1 w 24"/>
                  <a:gd name="T49" fmla="*/ 69 h 109"/>
                  <a:gd name="T50" fmla="*/ 1 w 24"/>
                  <a:gd name="T51" fmla="*/ 69 h 109"/>
                  <a:gd name="T52" fmla="*/ 1 w 24"/>
                  <a:gd name="T53" fmla="*/ 69 h 109"/>
                  <a:gd name="T54" fmla="*/ 1 w 24"/>
                  <a:gd name="T55" fmla="*/ 69 h 109"/>
                  <a:gd name="T56" fmla="*/ 1 w 24"/>
                  <a:gd name="T57" fmla="*/ 69 h 109"/>
                  <a:gd name="T58" fmla="*/ 1 w 24"/>
                  <a:gd name="T59" fmla="*/ 69 h 109"/>
                  <a:gd name="T60" fmla="*/ 2 w 24"/>
                  <a:gd name="T61" fmla="*/ 69 h 109"/>
                  <a:gd name="T62" fmla="*/ 2 w 24"/>
                  <a:gd name="T63" fmla="*/ 69 h 109"/>
                  <a:gd name="T64" fmla="*/ 2 w 24"/>
                  <a:gd name="T65" fmla="*/ 69 h 109"/>
                  <a:gd name="T66" fmla="*/ 2 w 24"/>
                  <a:gd name="T67" fmla="*/ 69 h 109"/>
                  <a:gd name="T68" fmla="*/ 2 w 24"/>
                  <a:gd name="T69" fmla="*/ 69 h 109"/>
                  <a:gd name="T70" fmla="*/ 2 w 24"/>
                  <a:gd name="T71" fmla="*/ 69 h 109"/>
                  <a:gd name="T72" fmla="*/ 24 w 24"/>
                  <a:gd name="T73" fmla="*/ 54 h 109"/>
                  <a:gd name="T74" fmla="*/ 24 w 24"/>
                  <a:gd name="T75" fmla="*/ 54 h 109"/>
                  <a:gd name="T76" fmla="*/ 24 w 24"/>
                  <a:gd name="T77" fmla="*/ 54 h 109"/>
                  <a:gd name="T78" fmla="*/ 21 w 24"/>
                  <a:gd name="T79" fmla="*/ 109 h 109"/>
                  <a:gd name="T80" fmla="*/ 21 w 24"/>
                  <a:gd name="T81" fmla="*/ 109 h 109"/>
                  <a:gd name="T82" fmla="*/ 24 w 24"/>
                  <a:gd name="T83" fmla="*/ 54 h 109"/>
                  <a:gd name="T84" fmla="*/ 24 w 24"/>
                  <a:gd name="T85" fmla="*/ 54 h 109"/>
                  <a:gd name="T86" fmla="*/ 9 w 24"/>
                  <a:gd name="T87" fmla="*/ 12 h 109"/>
                  <a:gd name="T88" fmla="*/ 9 w 24"/>
                  <a:gd name="T89" fmla="*/ 12 h 109"/>
                  <a:gd name="T90" fmla="*/ 9 w 24"/>
                  <a:gd name="T91" fmla="*/ 12 h 109"/>
                  <a:gd name="T92" fmla="*/ 9 w 24"/>
                  <a:gd name="T93" fmla="*/ 0 h 109"/>
                  <a:gd name="T94" fmla="*/ 9 w 24"/>
                  <a:gd name="T95" fmla="*/ 12 h 109"/>
                  <a:gd name="T96" fmla="*/ 9 w 24"/>
                  <a:gd name="T97" fmla="*/ 0 h 109"/>
                  <a:gd name="T98" fmla="*/ 9 w 24"/>
                  <a:gd name="T99" fmla="*/ 0 h 109"/>
                  <a:gd name="T100" fmla="*/ 9 w 24"/>
                  <a:gd name="T101" fmla="*/ 0 h 109"/>
                  <a:gd name="T102" fmla="*/ 9 w 24"/>
                  <a:gd name="T103" fmla="*/ 0 h 109"/>
                  <a:gd name="T104" fmla="*/ 9 w 24"/>
                  <a:gd name="T105" fmla="*/ 0 h 109"/>
                  <a:gd name="T106" fmla="*/ 9 w 24"/>
                  <a:gd name="T107" fmla="*/ 0 h 109"/>
                  <a:gd name="T108" fmla="*/ 9 w 24"/>
                  <a:gd name="T109" fmla="*/ 0 h 109"/>
                  <a:gd name="T110" fmla="*/ 9 w 24"/>
                  <a:gd name="T111" fmla="*/ 0 h 109"/>
                  <a:gd name="T112" fmla="*/ 9 w 24"/>
                  <a:gd name="T113" fmla="*/ 0 h 109"/>
                  <a:gd name="T114" fmla="*/ 9 w 24"/>
                  <a:gd name="T115" fmla="*/ 0 h 109"/>
                  <a:gd name="T116" fmla="*/ 9 w 24"/>
                  <a:gd name="T117" fmla="*/ 0 h 109"/>
                  <a:gd name="T118" fmla="*/ 9 w 24"/>
                  <a:gd name="T119" fmla="*/ 0 h 109"/>
                  <a:gd name="T120" fmla="*/ 9 w 24"/>
                  <a:gd name="T12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09"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0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4" y="54"/>
                    </a:move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9" y="0"/>
                    </a:moveTo>
                    <a:cubicBezTo>
                      <a:pt x="8" y="5"/>
                      <a:pt x="8" y="9"/>
                      <a:pt x="9" y="12"/>
                    </a:cubicBezTo>
                    <a:cubicBezTo>
                      <a:pt x="8" y="9"/>
                      <a:pt x="8" y="5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Freeform 182"/>
              <p:cNvSpPr>
                <a:spLocks/>
              </p:cNvSpPr>
              <p:nvPr/>
            </p:nvSpPr>
            <p:spPr bwMode="auto">
              <a:xfrm>
                <a:off x="2185988" y="5527676"/>
                <a:ext cx="107950" cy="238125"/>
              </a:xfrm>
              <a:custGeom>
                <a:avLst/>
                <a:gdLst>
                  <a:gd name="T0" fmla="*/ 1 w 16"/>
                  <a:gd name="T1" fmla="*/ 0 h 35"/>
                  <a:gd name="T2" fmla="*/ 1 w 16"/>
                  <a:gd name="T3" fmla="*/ 0 h 35"/>
                  <a:gd name="T4" fmla="*/ 1 w 16"/>
                  <a:gd name="T5" fmla="*/ 0 h 35"/>
                  <a:gd name="T6" fmla="*/ 1 w 16"/>
                  <a:gd name="T7" fmla="*/ 0 h 35"/>
                  <a:gd name="T8" fmla="*/ 1 w 16"/>
                  <a:gd name="T9" fmla="*/ 0 h 35"/>
                  <a:gd name="T10" fmla="*/ 1 w 16"/>
                  <a:gd name="T11" fmla="*/ 0 h 35"/>
                  <a:gd name="T12" fmla="*/ 1 w 16"/>
                  <a:gd name="T13" fmla="*/ 0 h 35"/>
                  <a:gd name="T14" fmla="*/ 1 w 16"/>
                  <a:gd name="T15" fmla="*/ 0 h 35"/>
                  <a:gd name="T16" fmla="*/ 1 w 16"/>
                  <a:gd name="T17" fmla="*/ 0 h 35"/>
                  <a:gd name="T18" fmla="*/ 1 w 16"/>
                  <a:gd name="T19" fmla="*/ 0 h 35"/>
                  <a:gd name="T20" fmla="*/ 1 w 16"/>
                  <a:gd name="T21" fmla="*/ 0 h 35"/>
                  <a:gd name="T22" fmla="*/ 1 w 16"/>
                  <a:gd name="T23" fmla="*/ 12 h 35"/>
                  <a:gd name="T24" fmla="*/ 1 w 16"/>
                  <a:gd name="T25" fmla="*/ 12 h 35"/>
                  <a:gd name="T26" fmla="*/ 1 w 16"/>
                  <a:gd name="T27" fmla="*/ 12 h 35"/>
                  <a:gd name="T28" fmla="*/ 11 w 16"/>
                  <a:gd name="T29" fmla="*/ 32 h 35"/>
                  <a:gd name="T30" fmla="*/ 16 w 16"/>
                  <a:gd name="T31" fmla="*/ 35 h 35"/>
                  <a:gd name="T32" fmla="*/ 16 w 16"/>
                  <a:gd name="T33" fmla="*/ 34 h 35"/>
                  <a:gd name="T34" fmla="*/ 15 w 16"/>
                  <a:gd name="T35" fmla="*/ 29 h 35"/>
                  <a:gd name="T36" fmla="*/ 14 w 16"/>
                  <a:gd name="T37" fmla="*/ 26 h 35"/>
                  <a:gd name="T38" fmla="*/ 10 w 16"/>
                  <a:gd name="T39" fmla="*/ 19 h 35"/>
                  <a:gd name="T40" fmla="*/ 6 w 16"/>
                  <a:gd name="T41" fmla="*/ 12 h 35"/>
                  <a:gd name="T42" fmla="*/ 5 w 16"/>
                  <a:gd name="T43" fmla="*/ 8 h 35"/>
                  <a:gd name="T44" fmla="*/ 5 w 16"/>
                  <a:gd name="T45" fmla="*/ 8 h 35"/>
                  <a:gd name="T46" fmla="*/ 5 w 16"/>
                  <a:gd name="T47" fmla="*/ 8 h 35"/>
                  <a:gd name="T48" fmla="*/ 7 w 16"/>
                  <a:gd name="T49" fmla="*/ 11 h 35"/>
                  <a:gd name="T50" fmla="*/ 11 w 16"/>
                  <a:gd name="T51" fmla="*/ 18 h 35"/>
                  <a:gd name="T52" fmla="*/ 15 w 16"/>
                  <a:gd name="T53" fmla="*/ 26 h 35"/>
                  <a:gd name="T54" fmla="*/ 15 w 16"/>
                  <a:gd name="T55" fmla="*/ 28 h 35"/>
                  <a:gd name="T56" fmla="*/ 15 w 16"/>
                  <a:gd name="T57" fmla="*/ 13 h 35"/>
                  <a:gd name="T58" fmla="*/ 1 w 16"/>
                  <a:gd name="T59" fmla="*/ 0 h 35"/>
                  <a:gd name="T60" fmla="*/ 1 w 16"/>
                  <a:gd name="T6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22"/>
                      <a:pt x="6" y="28"/>
                      <a:pt x="11" y="32"/>
                    </a:cubicBezTo>
                    <a:cubicBezTo>
                      <a:pt x="12" y="33"/>
                      <a:pt x="14" y="34"/>
                      <a:pt x="16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4" y="27"/>
                      <a:pt x="14" y="26"/>
                    </a:cubicBezTo>
                    <a:cubicBezTo>
                      <a:pt x="12" y="24"/>
                      <a:pt x="11" y="22"/>
                      <a:pt x="10" y="19"/>
                    </a:cubicBezTo>
                    <a:cubicBezTo>
                      <a:pt x="8" y="16"/>
                      <a:pt x="7" y="14"/>
                      <a:pt x="6" y="12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9"/>
                      <a:pt x="7" y="11"/>
                    </a:cubicBezTo>
                    <a:cubicBezTo>
                      <a:pt x="8" y="13"/>
                      <a:pt x="10" y="16"/>
                      <a:pt x="11" y="18"/>
                    </a:cubicBezTo>
                    <a:cubicBezTo>
                      <a:pt x="13" y="21"/>
                      <a:pt x="14" y="24"/>
                      <a:pt x="15" y="26"/>
                    </a:cubicBezTo>
                    <a:cubicBezTo>
                      <a:pt x="15" y="26"/>
                      <a:pt x="15" y="27"/>
                      <a:pt x="15" y="28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9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Freeform 183"/>
              <p:cNvSpPr>
                <a:spLocks noEditPoints="1"/>
              </p:cNvSpPr>
              <p:nvPr/>
            </p:nvSpPr>
            <p:spPr bwMode="auto">
              <a:xfrm>
                <a:off x="2030413" y="5724526"/>
                <a:ext cx="263525" cy="101600"/>
              </a:xfrm>
              <a:custGeom>
                <a:avLst/>
                <a:gdLst>
                  <a:gd name="T0" fmla="*/ 10 w 39"/>
                  <a:gd name="T1" fmla="*/ 6 h 15"/>
                  <a:gd name="T2" fmla="*/ 10 w 39"/>
                  <a:gd name="T3" fmla="*/ 6 h 15"/>
                  <a:gd name="T4" fmla="*/ 15 w 39"/>
                  <a:gd name="T5" fmla="*/ 6 h 15"/>
                  <a:gd name="T6" fmla="*/ 23 w 39"/>
                  <a:gd name="T7" fmla="*/ 6 h 15"/>
                  <a:gd name="T8" fmla="*/ 32 w 39"/>
                  <a:gd name="T9" fmla="*/ 7 h 15"/>
                  <a:gd name="T10" fmla="*/ 36 w 39"/>
                  <a:gd name="T11" fmla="*/ 8 h 15"/>
                  <a:gd name="T12" fmla="*/ 36 w 39"/>
                  <a:gd name="T13" fmla="*/ 8 h 15"/>
                  <a:gd name="T14" fmla="*/ 32 w 39"/>
                  <a:gd name="T15" fmla="*/ 8 h 15"/>
                  <a:gd name="T16" fmla="*/ 32 w 39"/>
                  <a:gd name="T17" fmla="*/ 8 h 15"/>
                  <a:gd name="T18" fmla="*/ 32 w 39"/>
                  <a:gd name="T19" fmla="*/ 8 h 15"/>
                  <a:gd name="T20" fmla="*/ 23 w 39"/>
                  <a:gd name="T21" fmla="*/ 8 h 15"/>
                  <a:gd name="T22" fmla="*/ 14 w 39"/>
                  <a:gd name="T23" fmla="*/ 7 h 15"/>
                  <a:gd name="T24" fmla="*/ 10 w 39"/>
                  <a:gd name="T25" fmla="*/ 6 h 15"/>
                  <a:gd name="T26" fmla="*/ 10 w 39"/>
                  <a:gd name="T27" fmla="*/ 6 h 15"/>
                  <a:gd name="T28" fmla="*/ 19 w 39"/>
                  <a:gd name="T29" fmla="*/ 0 h 15"/>
                  <a:gd name="T30" fmla="*/ 0 w 39"/>
                  <a:gd name="T31" fmla="*/ 5 h 15"/>
                  <a:gd name="T32" fmla="*/ 0 w 39"/>
                  <a:gd name="T33" fmla="*/ 5 h 15"/>
                  <a:gd name="T34" fmla="*/ 25 w 39"/>
                  <a:gd name="T35" fmla="*/ 15 h 15"/>
                  <a:gd name="T36" fmla="*/ 31 w 39"/>
                  <a:gd name="T37" fmla="*/ 14 h 15"/>
                  <a:gd name="T38" fmla="*/ 39 w 39"/>
                  <a:gd name="T39" fmla="*/ 10 h 15"/>
                  <a:gd name="T40" fmla="*/ 39 w 39"/>
                  <a:gd name="T41" fmla="*/ 6 h 15"/>
                  <a:gd name="T42" fmla="*/ 34 w 39"/>
                  <a:gd name="T43" fmla="*/ 3 h 15"/>
                  <a:gd name="T44" fmla="*/ 34 w 39"/>
                  <a:gd name="T45" fmla="*/ 3 h 15"/>
                  <a:gd name="T46" fmla="*/ 19 w 39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5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7" y="6"/>
                      <a:pt x="30" y="7"/>
                      <a:pt x="32" y="7"/>
                    </a:cubicBezTo>
                    <a:cubicBezTo>
                      <a:pt x="35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13"/>
                      <a:pt x="18" y="15"/>
                      <a:pt x="25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3" y="13"/>
                      <a:pt x="36" y="11"/>
                      <a:pt x="39" y="10"/>
                    </a:cubicBezTo>
                    <a:cubicBezTo>
                      <a:pt x="39" y="8"/>
                      <a:pt x="39" y="7"/>
                      <a:pt x="39" y="6"/>
                    </a:cubicBezTo>
                    <a:cubicBezTo>
                      <a:pt x="37" y="5"/>
                      <a:pt x="35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29" y="1"/>
                      <a:pt x="24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184"/>
              <p:cNvSpPr>
                <a:spLocks noEditPoints="1"/>
              </p:cNvSpPr>
              <p:nvPr/>
            </p:nvSpPr>
            <p:spPr bwMode="auto">
              <a:xfrm>
                <a:off x="2132013" y="5792788"/>
                <a:ext cx="161925" cy="203200"/>
              </a:xfrm>
              <a:custGeom>
                <a:avLst/>
                <a:gdLst>
                  <a:gd name="T0" fmla="*/ 10 w 24"/>
                  <a:gd name="T1" fmla="*/ 24 h 30"/>
                  <a:gd name="T2" fmla="*/ 10 w 24"/>
                  <a:gd name="T3" fmla="*/ 24 h 30"/>
                  <a:gd name="T4" fmla="*/ 10 w 24"/>
                  <a:gd name="T5" fmla="*/ 24 h 30"/>
                  <a:gd name="T6" fmla="*/ 10 w 24"/>
                  <a:gd name="T7" fmla="*/ 24 h 30"/>
                  <a:gd name="T8" fmla="*/ 24 w 24"/>
                  <a:gd name="T9" fmla="*/ 0 h 30"/>
                  <a:gd name="T10" fmla="*/ 16 w 24"/>
                  <a:gd name="T11" fmla="*/ 4 h 30"/>
                  <a:gd name="T12" fmla="*/ 16 w 24"/>
                  <a:gd name="T13" fmla="*/ 4 h 30"/>
                  <a:gd name="T14" fmla="*/ 0 w 24"/>
                  <a:gd name="T15" fmla="*/ 30 h 30"/>
                  <a:gd name="T16" fmla="*/ 0 w 24"/>
                  <a:gd name="T17" fmla="*/ 30 h 30"/>
                  <a:gd name="T18" fmla="*/ 0 w 24"/>
                  <a:gd name="T19" fmla="*/ 30 h 30"/>
                  <a:gd name="T20" fmla="*/ 0 w 24"/>
                  <a:gd name="T21" fmla="*/ 30 h 30"/>
                  <a:gd name="T22" fmla="*/ 0 w 24"/>
                  <a:gd name="T23" fmla="*/ 30 h 30"/>
                  <a:gd name="T24" fmla="*/ 0 w 24"/>
                  <a:gd name="T25" fmla="*/ 30 h 30"/>
                  <a:gd name="T26" fmla="*/ 0 w 24"/>
                  <a:gd name="T27" fmla="*/ 30 h 30"/>
                  <a:gd name="T28" fmla="*/ 0 w 24"/>
                  <a:gd name="T29" fmla="*/ 30 h 30"/>
                  <a:gd name="T30" fmla="*/ 1 w 24"/>
                  <a:gd name="T31" fmla="*/ 30 h 30"/>
                  <a:gd name="T32" fmla="*/ 1 w 24"/>
                  <a:gd name="T33" fmla="*/ 30 h 30"/>
                  <a:gd name="T34" fmla="*/ 1 w 24"/>
                  <a:gd name="T35" fmla="*/ 30 h 30"/>
                  <a:gd name="T36" fmla="*/ 1 w 24"/>
                  <a:gd name="T37" fmla="*/ 30 h 30"/>
                  <a:gd name="T38" fmla="*/ 1 w 24"/>
                  <a:gd name="T39" fmla="*/ 30 h 30"/>
                  <a:gd name="T40" fmla="*/ 1 w 24"/>
                  <a:gd name="T41" fmla="*/ 30 h 30"/>
                  <a:gd name="T42" fmla="*/ 1 w 24"/>
                  <a:gd name="T43" fmla="*/ 30 h 30"/>
                  <a:gd name="T44" fmla="*/ 1 w 24"/>
                  <a:gd name="T45" fmla="*/ 30 h 30"/>
                  <a:gd name="T46" fmla="*/ 1 w 24"/>
                  <a:gd name="T47" fmla="*/ 30 h 30"/>
                  <a:gd name="T48" fmla="*/ 1 w 24"/>
                  <a:gd name="T49" fmla="*/ 30 h 30"/>
                  <a:gd name="T50" fmla="*/ 1 w 24"/>
                  <a:gd name="T51" fmla="*/ 30 h 30"/>
                  <a:gd name="T52" fmla="*/ 1 w 24"/>
                  <a:gd name="T53" fmla="*/ 30 h 30"/>
                  <a:gd name="T54" fmla="*/ 1 w 24"/>
                  <a:gd name="T55" fmla="*/ 30 h 30"/>
                  <a:gd name="T56" fmla="*/ 2 w 24"/>
                  <a:gd name="T57" fmla="*/ 30 h 30"/>
                  <a:gd name="T58" fmla="*/ 2 w 24"/>
                  <a:gd name="T59" fmla="*/ 30 h 30"/>
                  <a:gd name="T60" fmla="*/ 2 w 24"/>
                  <a:gd name="T61" fmla="*/ 30 h 30"/>
                  <a:gd name="T62" fmla="*/ 2 w 24"/>
                  <a:gd name="T63" fmla="*/ 30 h 30"/>
                  <a:gd name="T64" fmla="*/ 24 w 24"/>
                  <a:gd name="T65" fmla="*/ 15 h 30"/>
                  <a:gd name="T66" fmla="*/ 24 w 24"/>
                  <a:gd name="T67" fmla="*/ 15 h 30"/>
                  <a:gd name="T68" fmla="*/ 24 w 24"/>
                  <a:gd name="T69" fmla="*/ 15 h 30"/>
                  <a:gd name="T70" fmla="*/ 24 w 24"/>
                  <a:gd name="T71" fmla="*/ 5 h 30"/>
                  <a:gd name="T72" fmla="*/ 24 w 24"/>
                  <a:gd name="T73" fmla="*/ 4 h 30"/>
                  <a:gd name="T74" fmla="*/ 23 w 24"/>
                  <a:gd name="T75" fmla="*/ 7 h 30"/>
                  <a:gd name="T76" fmla="*/ 18 w 24"/>
                  <a:gd name="T77" fmla="*/ 14 h 30"/>
                  <a:gd name="T78" fmla="*/ 12 w 24"/>
                  <a:gd name="T79" fmla="*/ 21 h 30"/>
                  <a:gd name="T80" fmla="*/ 10 w 24"/>
                  <a:gd name="T81" fmla="*/ 24 h 30"/>
                  <a:gd name="T82" fmla="*/ 10 w 24"/>
                  <a:gd name="T83" fmla="*/ 24 h 30"/>
                  <a:gd name="T84" fmla="*/ 10 w 24"/>
                  <a:gd name="T85" fmla="*/ 24 h 30"/>
                  <a:gd name="T86" fmla="*/ 10 w 24"/>
                  <a:gd name="T87" fmla="*/ 24 h 30"/>
                  <a:gd name="T88" fmla="*/ 10 w 24"/>
                  <a:gd name="T89" fmla="*/ 24 h 30"/>
                  <a:gd name="T90" fmla="*/ 10 w 24"/>
                  <a:gd name="T91" fmla="*/ 24 h 30"/>
                  <a:gd name="T92" fmla="*/ 12 w 24"/>
                  <a:gd name="T93" fmla="*/ 21 h 30"/>
                  <a:gd name="T94" fmla="*/ 16 w 24"/>
                  <a:gd name="T95" fmla="*/ 13 h 30"/>
                  <a:gd name="T96" fmla="*/ 21 w 24"/>
                  <a:gd name="T97" fmla="*/ 6 h 30"/>
                  <a:gd name="T98" fmla="*/ 24 w 24"/>
                  <a:gd name="T99" fmla="*/ 4 h 30"/>
                  <a:gd name="T100" fmla="*/ 24 w 24"/>
                  <a:gd name="T10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30">
                    <a:moveTo>
                      <a:pt x="10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moveTo>
                      <a:pt x="24" y="0"/>
                    </a:moveTo>
                    <a:cubicBezTo>
                      <a:pt x="21" y="1"/>
                      <a:pt x="18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0" y="16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3" y="26"/>
                      <a:pt x="20" y="20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2"/>
                      <a:pt x="24" y="8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5"/>
                      <a:pt x="23" y="6"/>
                      <a:pt x="23" y="7"/>
                    </a:cubicBezTo>
                    <a:cubicBezTo>
                      <a:pt x="21" y="9"/>
                      <a:pt x="20" y="12"/>
                      <a:pt x="18" y="14"/>
                    </a:cubicBezTo>
                    <a:cubicBezTo>
                      <a:pt x="16" y="17"/>
                      <a:pt x="14" y="20"/>
                      <a:pt x="12" y="21"/>
                    </a:cubicBezTo>
                    <a:cubicBezTo>
                      <a:pt x="11" y="23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3"/>
                      <a:pt x="12" y="21"/>
                    </a:cubicBezTo>
                    <a:cubicBezTo>
                      <a:pt x="13" y="19"/>
                      <a:pt x="14" y="16"/>
                      <a:pt x="16" y="13"/>
                    </a:cubicBezTo>
                    <a:cubicBezTo>
                      <a:pt x="18" y="11"/>
                      <a:pt x="20" y="8"/>
                      <a:pt x="21" y="6"/>
                    </a:cubicBezTo>
                    <a:cubicBezTo>
                      <a:pt x="22" y="5"/>
                      <a:pt x="23" y="4"/>
                      <a:pt x="24" y="4"/>
                    </a:cubicBezTo>
                    <a:cubicBezTo>
                      <a:pt x="24" y="2"/>
                      <a:pt x="24" y="1"/>
                      <a:pt x="24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185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186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" name="Freeform 187"/>
              <p:cNvSpPr>
                <a:spLocks/>
              </p:cNvSpPr>
              <p:nvPr/>
            </p:nvSpPr>
            <p:spPr bwMode="auto">
              <a:xfrm>
                <a:off x="2219325" y="5581651"/>
                <a:ext cx="68263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5 w 10"/>
                  <a:gd name="T9" fmla="*/ 11 h 21"/>
                  <a:gd name="T10" fmla="*/ 9 w 10"/>
                  <a:gd name="T11" fmla="*/ 18 h 21"/>
                  <a:gd name="T12" fmla="*/ 10 w 10"/>
                  <a:gd name="T13" fmla="*/ 21 h 21"/>
                  <a:gd name="T14" fmla="*/ 10 w 10"/>
                  <a:gd name="T15" fmla="*/ 20 h 21"/>
                  <a:gd name="T16" fmla="*/ 10 w 10"/>
                  <a:gd name="T17" fmla="*/ 18 h 21"/>
                  <a:gd name="T18" fmla="*/ 6 w 10"/>
                  <a:gd name="T19" fmla="*/ 10 h 21"/>
                  <a:gd name="T20" fmla="*/ 2 w 10"/>
                  <a:gd name="T21" fmla="*/ 3 h 21"/>
                  <a:gd name="T22" fmla="*/ 0 w 10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5" y="11"/>
                    </a:cubicBezTo>
                    <a:cubicBezTo>
                      <a:pt x="6" y="14"/>
                      <a:pt x="7" y="16"/>
                      <a:pt x="9" y="18"/>
                    </a:cubicBezTo>
                    <a:cubicBezTo>
                      <a:pt x="9" y="19"/>
                      <a:pt x="10" y="20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3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" name="Freeform 188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" name="Freeform 189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" name="Freeform 19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5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2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5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5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1"/>
                    </a:cubicBezTo>
                    <a:cubicBezTo>
                      <a:pt x="20" y="1"/>
                      <a:pt x="17" y="0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" name="Freeform 191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" name="Freeform 192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193"/>
              <p:cNvSpPr>
                <a:spLocks noEditPoints="1"/>
              </p:cNvSpPr>
              <p:nvPr/>
            </p:nvSpPr>
            <p:spPr bwMode="auto">
              <a:xfrm>
                <a:off x="2200275" y="5819776"/>
                <a:ext cx="93663" cy="136525"/>
              </a:xfrm>
              <a:custGeom>
                <a:avLst/>
                <a:gdLst>
                  <a:gd name="T0" fmla="*/ 0 w 14"/>
                  <a:gd name="T1" fmla="*/ 20 h 20"/>
                  <a:gd name="T2" fmla="*/ 0 w 14"/>
                  <a:gd name="T3" fmla="*/ 20 h 20"/>
                  <a:gd name="T4" fmla="*/ 0 w 14"/>
                  <a:gd name="T5" fmla="*/ 20 h 20"/>
                  <a:gd name="T6" fmla="*/ 0 w 14"/>
                  <a:gd name="T7" fmla="*/ 20 h 20"/>
                  <a:gd name="T8" fmla="*/ 0 w 14"/>
                  <a:gd name="T9" fmla="*/ 20 h 20"/>
                  <a:gd name="T10" fmla="*/ 0 w 14"/>
                  <a:gd name="T11" fmla="*/ 20 h 20"/>
                  <a:gd name="T12" fmla="*/ 0 w 14"/>
                  <a:gd name="T13" fmla="*/ 20 h 20"/>
                  <a:gd name="T14" fmla="*/ 14 w 14"/>
                  <a:gd name="T15" fmla="*/ 0 h 20"/>
                  <a:gd name="T16" fmla="*/ 11 w 14"/>
                  <a:gd name="T17" fmla="*/ 2 h 20"/>
                  <a:gd name="T18" fmla="*/ 6 w 14"/>
                  <a:gd name="T19" fmla="*/ 9 h 20"/>
                  <a:gd name="T20" fmla="*/ 2 w 14"/>
                  <a:gd name="T21" fmla="*/ 17 h 20"/>
                  <a:gd name="T22" fmla="*/ 0 w 14"/>
                  <a:gd name="T23" fmla="*/ 20 h 20"/>
                  <a:gd name="T24" fmla="*/ 0 w 14"/>
                  <a:gd name="T25" fmla="*/ 20 h 20"/>
                  <a:gd name="T26" fmla="*/ 0 w 14"/>
                  <a:gd name="T27" fmla="*/ 20 h 20"/>
                  <a:gd name="T28" fmla="*/ 2 w 14"/>
                  <a:gd name="T29" fmla="*/ 17 h 20"/>
                  <a:gd name="T30" fmla="*/ 8 w 14"/>
                  <a:gd name="T31" fmla="*/ 10 h 20"/>
                  <a:gd name="T32" fmla="*/ 13 w 14"/>
                  <a:gd name="T33" fmla="*/ 3 h 20"/>
                  <a:gd name="T34" fmla="*/ 14 w 14"/>
                  <a:gd name="T35" fmla="*/ 0 h 20"/>
                  <a:gd name="T36" fmla="*/ 14 w 14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14" y="0"/>
                    </a:moveTo>
                    <a:cubicBezTo>
                      <a:pt x="13" y="0"/>
                      <a:pt x="12" y="1"/>
                      <a:pt x="11" y="2"/>
                    </a:cubicBezTo>
                    <a:cubicBezTo>
                      <a:pt x="10" y="4"/>
                      <a:pt x="8" y="7"/>
                      <a:pt x="6" y="9"/>
                    </a:cubicBezTo>
                    <a:cubicBezTo>
                      <a:pt x="4" y="12"/>
                      <a:pt x="3" y="15"/>
                      <a:pt x="2" y="17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4" y="16"/>
                      <a:pt x="6" y="13"/>
                      <a:pt x="8" y="10"/>
                    </a:cubicBezTo>
                    <a:cubicBezTo>
                      <a:pt x="10" y="8"/>
                      <a:pt x="11" y="5"/>
                      <a:pt x="13" y="3"/>
                    </a:cubicBezTo>
                    <a:cubicBezTo>
                      <a:pt x="13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Freeform 194"/>
              <p:cNvSpPr>
                <a:spLocks noEditPoints="1"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2 w 22"/>
                  <a:gd name="T1" fmla="*/ 57 h 149"/>
                  <a:gd name="T2" fmla="*/ 2 w 22"/>
                  <a:gd name="T3" fmla="*/ 53 h 149"/>
                  <a:gd name="T4" fmla="*/ 13 w 22"/>
                  <a:gd name="T5" fmla="*/ 54 h 149"/>
                  <a:gd name="T6" fmla="*/ 14 w 22"/>
                  <a:gd name="T7" fmla="*/ 55 h 149"/>
                  <a:gd name="T8" fmla="*/ 13 w 22"/>
                  <a:gd name="T9" fmla="*/ 56 h 149"/>
                  <a:gd name="T10" fmla="*/ 2 w 22"/>
                  <a:gd name="T11" fmla="*/ 57 h 149"/>
                  <a:gd name="T12" fmla="*/ 17 w 22"/>
                  <a:gd name="T13" fmla="*/ 0 h 149"/>
                  <a:gd name="T14" fmla="*/ 5 w 22"/>
                  <a:gd name="T15" fmla="*/ 0 h 149"/>
                  <a:gd name="T16" fmla="*/ 0 w 22"/>
                  <a:gd name="T17" fmla="*/ 10 h 149"/>
                  <a:gd name="T18" fmla="*/ 1 w 22"/>
                  <a:gd name="T19" fmla="*/ 37 h 149"/>
                  <a:gd name="T20" fmla="*/ 7 w 22"/>
                  <a:gd name="T21" fmla="*/ 38 h 149"/>
                  <a:gd name="T22" fmla="*/ 8 w 22"/>
                  <a:gd name="T23" fmla="*/ 39 h 149"/>
                  <a:gd name="T24" fmla="*/ 7 w 22"/>
                  <a:gd name="T25" fmla="*/ 40 h 149"/>
                  <a:gd name="T26" fmla="*/ 1 w 22"/>
                  <a:gd name="T27" fmla="*/ 41 h 149"/>
                  <a:gd name="T28" fmla="*/ 2 w 22"/>
                  <a:gd name="T29" fmla="*/ 44 h 149"/>
                  <a:gd name="T30" fmla="*/ 2 w 22"/>
                  <a:gd name="T31" fmla="*/ 44 h 149"/>
                  <a:gd name="T32" fmla="*/ 3 w 22"/>
                  <a:gd name="T33" fmla="*/ 65 h 149"/>
                  <a:gd name="T34" fmla="*/ 3 w 22"/>
                  <a:gd name="T35" fmla="*/ 75 h 149"/>
                  <a:gd name="T36" fmla="*/ 3 w 22"/>
                  <a:gd name="T37" fmla="*/ 85 h 149"/>
                  <a:gd name="T38" fmla="*/ 3 w 22"/>
                  <a:gd name="T39" fmla="*/ 85 h 149"/>
                  <a:gd name="T40" fmla="*/ 0 w 22"/>
                  <a:gd name="T41" fmla="*/ 140 h 149"/>
                  <a:gd name="T42" fmla="*/ 5 w 22"/>
                  <a:gd name="T43" fmla="*/ 149 h 149"/>
                  <a:gd name="T44" fmla="*/ 17 w 22"/>
                  <a:gd name="T45" fmla="*/ 149 h 149"/>
                  <a:gd name="T46" fmla="*/ 22 w 22"/>
                  <a:gd name="T47" fmla="*/ 140 h 149"/>
                  <a:gd name="T48" fmla="*/ 21 w 22"/>
                  <a:gd name="T49" fmla="*/ 85 h 149"/>
                  <a:gd name="T50" fmla="*/ 21 w 22"/>
                  <a:gd name="T51" fmla="*/ 74 h 149"/>
                  <a:gd name="T52" fmla="*/ 21 w 22"/>
                  <a:gd name="T53" fmla="*/ 63 h 149"/>
                  <a:gd name="T54" fmla="*/ 22 w 22"/>
                  <a:gd name="T55" fmla="*/ 10 h 149"/>
                  <a:gd name="T56" fmla="*/ 17 w 22"/>
                  <a:gd name="T5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49">
                    <a:moveTo>
                      <a:pt x="2" y="57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2" y="57"/>
                      <a:pt x="2" y="57"/>
                      <a:pt x="2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8" y="39"/>
                      <a:pt x="8" y="39"/>
                    </a:cubicBezTo>
                    <a:cubicBezTo>
                      <a:pt x="8" y="40"/>
                      <a:pt x="8" y="40"/>
                      <a:pt x="7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3" y="68"/>
                      <a:pt x="3" y="72"/>
                      <a:pt x="3" y="75"/>
                    </a:cubicBezTo>
                    <a:cubicBezTo>
                      <a:pt x="3" y="78"/>
                      <a:pt x="3" y="82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49"/>
                      <a:pt x="5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20" y="149"/>
                      <a:pt x="22" y="145"/>
                      <a:pt x="22" y="140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1"/>
                      <a:pt x="21" y="78"/>
                      <a:pt x="21" y="74"/>
                    </a:cubicBezTo>
                    <a:cubicBezTo>
                      <a:pt x="21" y="70"/>
                      <a:pt x="21" y="67"/>
                      <a:pt x="21" y="63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195"/>
              <p:cNvSpPr>
                <a:spLocks/>
              </p:cNvSpPr>
              <p:nvPr/>
            </p:nvSpPr>
            <p:spPr bwMode="auto">
              <a:xfrm>
                <a:off x="2281238" y="5568951"/>
                <a:ext cx="46038" cy="269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6 w 7"/>
                  <a:gd name="T5" fmla="*/ 3 h 4"/>
                  <a:gd name="T6" fmla="*/ 7 w 7"/>
                  <a:gd name="T7" fmla="*/ 2 h 4"/>
                  <a:gd name="T8" fmla="*/ 6 w 7"/>
                  <a:gd name="T9" fmla="*/ 1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196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197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6" name="组合 415"/>
            <p:cNvGrpSpPr/>
            <p:nvPr/>
          </p:nvGrpSpPr>
          <p:grpSpPr>
            <a:xfrm>
              <a:off x="2657524" y="5253597"/>
              <a:ext cx="473075" cy="1412875"/>
              <a:chOff x="2563813" y="5011738"/>
              <a:chExt cx="473075" cy="1412875"/>
            </a:xfrm>
          </p:grpSpPr>
          <p:sp>
            <p:nvSpPr>
              <p:cNvPr id="228" name="Freeform 36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37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38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39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40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41"/>
              <p:cNvSpPr>
                <a:spLocks/>
              </p:cNvSpPr>
              <p:nvPr/>
            </p:nvSpPr>
            <p:spPr bwMode="auto">
              <a:xfrm>
                <a:off x="2584450" y="5548313"/>
                <a:ext cx="107950" cy="26988"/>
              </a:xfrm>
              <a:custGeom>
                <a:avLst/>
                <a:gdLst>
                  <a:gd name="T0" fmla="*/ 15 w 16"/>
                  <a:gd name="T1" fmla="*/ 3 h 4"/>
                  <a:gd name="T2" fmla="*/ 3 w 16"/>
                  <a:gd name="T3" fmla="*/ 4 h 4"/>
                  <a:gd name="T4" fmla="*/ 1 w 16"/>
                  <a:gd name="T5" fmla="*/ 2 h 4"/>
                  <a:gd name="T6" fmla="*/ 2 w 16"/>
                  <a:gd name="T7" fmla="*/ 0 h 4"/>
                  <a:gd name="T8" fmla="*/ 3 w 16"/>
                  <a:gd name="T9" fmla="*/ 0 h 4"/>
                  <a:gd name="T10" fmla="*/ 15 w 16"/>
                  <a:gd name="T11" fmla="*/ 1 h 4"/>
                  <a:gd name="T12" fmla="*/ 16 w 16"/>
                  <a:gd name="T13" fmla="*/ 2 h 4"/>
                  <a:gd name="T14" fmla="*/ 15 w 1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42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43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44"/>
              <p:cNvSpPr>
                <a:spLocks/>
              </p:cNvSpPr>
              <p:nvPr/>
            </p:nvSpPr>
            <p:spPr bwMode="auto">
              <a:xfrm>
                <a:off x="2584450" y="5622926"/>
                <a:ext cx="141288" cy="26988"/>
              </a:xfrm>
              <a:custGeom>
                <a:avLst/>
                <a:gdLst>
                  <a:gd name="T0" fmla="*/ 21 w 21"/>
                  <a:gd name="T1" fmla="*/ 3 h 4"/>
                  <a:gd name="T2" fmla="*/ 3 w 21"/>
                  <a:gd name="T3" fmla="*/ 4 h 4"/>
                  <a:gd name="T4" fmla="*/ 1 w 21"/>
                  <a:gd name="T5" fmla="*/ 2 h 4"/>
                  <a:gd name="T6" fmla="*/ 2 w 21"/>
                  <a:gd name="T7" fmla="*/ 0 h 4"/>
                  <a:gd name="T8" fmla="*/ 3 w 21"/>
                  <a:gd name="T9" fmla="*/ 0 h 4"/>
                  <a:gd name="T10" fmla="*/ 21 w 21"/>
                  <a:gd name="T11" fmla="*/ 2 h 4"/>
                  <a:gd name="T12" fmla="*/ 21 w 21"/>
                  <a:gd name="T13" fmla="*/ 2 h 4"/>
                  <a:gd name="T14" fmla="*/ 21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45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46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47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48"/>
              <p:cNvSpPr>
                <a:spLocks/>
              </p:cNvSpPr>
              <p:nvPr/>
            </p:nvSpPr>
            <p:spPr bwMode="auto">
              <a:xfrm>
                <a:off x="2563813" y="5900738"/>
                <a:ext cx="101600" cy="28575"/>
              </a:xfrm>
              <a:custGeom>
                <a:avLst/>
                <a:gdLst>
                  <a:gd name="T0" fmla="*/ 14 w 15"/>
                  <a:gd name="T1" fmla="*/ 3 h 4"/>
                  <a:gd name="T2" fmla="*/ 2 w 15"/>
                  <a:gd name="T3" fmla="*/ 4 h 4"/>
                  <a:gd name="T4" fmla="*/ 0 w 15"/>
                  <a:gd name="T5" fmla="*/ 2 h 4"/>
                  <a:gd name="T6" fmla="*/ 2 w 15"/>
                  <a:gd name="T7" fmla="*/ 0 h 4"/>
                  <a:gd name="T8" fmla="*/ 2 w 15"/>
                  <a:gd name="T9" fmla="*/ 0 h 4"/>
                  <a:gd name="T10" fmla="*/ 14 w 15"/>
                  <a:gd name="T11" fmla="*/ 1 h 4"/>
                  <a:gd name="T12" fmla="*/ 15 w 15"/>
                  <a:gd name="T13" fmla="*/ 2 h 4"/>
                  <a:gd name="T14" fmla="*/ 14 w 15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49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50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51"/>
              <p:cNvSpPr>
                <a:spLocks/>
              </p:cNvSpPr>
              <p:nvPr/>
            </p:nvSpPr>
            <p:spPr bwMode="auto">
              <a:xfrm>
                <a:off x="2563813" y="5975351"/>
                <a:ext cx="141288" cy="28575"/>
              </a:xfrm>
              <a:custGeom>
                <a:avLst/>
                <a:gdLst>
                  <a:gd name="T0" fmla="*/ 20 w 21"/>
                  <a:gd name="T1" fmla="*/ 2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80"/>
              <p:cNvSpPr>
                <a:spLocks/>
              </p:cNvSpPr>
              <p:nvPr/>
            </p:nvSpPr>
            <p:spPr bwMode="auto">
              <a:xfrm>
                <a:off x="2746375" y="5711826"/>
                <a:ext cx="161925" cy="257175"/>
              </a:xfrm>
              <a:custGeom>
                <a:avLst/>
                <a:gdLst>
                  <a:gd name="T0" fmla="*/ 20 w 24"/>
                  <a:gd name="T1" fmla="*/ 0 h 38"/>
                  <a:gd name="T2" fmla="*/ 0 w 24"/>
                  <a:gd name="T3" fmla="*/ 38 h 38"/>
                  <a:gd name="T4" fmla="*/ 20 w 24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8">
                    <a:moveTo>
                      <a:pt x="20" y="0"/>
                    </a:moveTo>
                    <a:cubicBezTo>
                      <a:pt x="20" y="0"/>
                      <a:pt x="1" y="7"/>
                      <a:pt x="0" y="38"/>
                    </a:cubicBezTo>
                    <a:cubicBezTo>
                      <a:pt x="0" y="38"/>
                      <a:pt x="24" y="32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81"/>
              <p:cNvSpPr>
                <a:spLocks/>
              </p:cNvSpPr>
              <p:nvPr/>
            </p:nvSpPr>
            <p:spPr bwMode="auto">
              <a:xfrm>
                <a:off x="2752725" y="5853113"/>
                <a:ext cx="284163" cy="231775"/>
              </a:xfrm>
              <a:custGeom>
                <a:avLst/>
                <a:gdLst>
                  <a:gd name="T0" fmla="*/ 42 w 42"/>
                  <a:gd name="T1" fmla="*/ 14 h 34"/>
                  <a:gd name="T2" fmla="*/ 0 w 42"/>
                  <a:gd name="T3" fmla="*/ 17 h 34"/>
                  <a:gd name="T4" fmla="*/ 42 w 42"/>
                  <a:gd name="T5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42" y="14"/>
                    </a:moveTo>
                    <a:cubicBezTo>
                      <a:pt x="42" y="14"/>
                      <a:pt x="22" y="0"/>
                      <a:pt x="0" y="17"/>
                    </a:cubicBezTo>
                    <a:cubicBezTo>
                      <a:pt x="0" y="17"/>
                      <a:pt x="17" y="34"/>
                      <a:pt x="42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82"/>
              <p:cNvSpPr>
                <a:spLocks/>
              </p:cNvSpPr>
              <p:nvPr/>
            </p:nvSpPr>
            <p:spPr bwMode="auto">
              <a:xfrm>
                <a:off x="2725738" y="5962651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4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2"/>
                      <a:pt x="4" y="0"/>
                    </a:cubicBezTo>
                    <a:cubicBezTo>
                      <a:pt x="4" y="0"/>
                      <a:pt x="0" y="24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83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84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85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9 w 11"/>
                  <a:gd name="T3" fmla="*/ 4 h 22"/>
                  <a:gd name="T4" fmla="*/ 6 w 11"/>
                  <a:gd name="T5" fmla="*/ 11 h 22"/>
                  <a:gd name="T6" fmla="*/ 2 w 11"/>
                  <a:gd name="T7" fmla="*/ 19 h 22"/>
                  <a:gd name="T8" fmla="*/ 0 w 11"/>
                  <a:gd name="T9" fmla="*/ 22 h 22"/>
                  <a:gd name="T10" fmla="*/ 1 w 11"/>
                  <a:gd name="T11" fmla="*/ 18 h 22"/>
                  <a:gd name="T12" fmla="*/ 4 w 11"/>
                  <a:gd name="T13" fmla="*/ 11 h 22"/>
                  <a:gd name="T14" fmla="*/ 8 w 11"/>
                  <a:gd name="T15" fmla="*/ 3 h 22"/>
                  <a:gd name="T16" fmla="*/ 11 w 1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9" y="4"/>
                    </a:cubicBezTo>
                    <a:cubicBezTo>
                      <a:pt x="8" y="6"/>
                      <a:pt x="7" y="9"/>
                      <a:pt x="6" y="11"/>
                    </a:cubicBezTo>
                    <a:cubicBezTo>
                      <a:pt x="5" y="14"/>
                      <a:pt x="3" y="17"/>
                      <a:pt x="2" y="19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2" y="16"/>
                      <a:pt x="3" y="13"/>
                      <a:pt x="4" y="11"/>
                    </a:cubicBezTo>
                    <a:cubicBezTo>
                      <a:pt x="6" y="8"/>
                      <a:pt x="7" y="5"/>
                      <a:pt x="8" y="3"/>
                    </a:cubicBezTo>
                    <a:cubicBezTo>
                      <a:pt x="10" y="2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86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87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88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6 w 26"/>
                  <a:gd name="T1" fmla="*/ 0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2 h 3"/>
                  <a:gd name="T10" fmla="*/ 4 w 26"/>
                  <a:gd name="T11" fmla="*/ 2 h 3"/>
                  <a:gd name="T12" fmla="*/ 13 w 26"/>
                  <a:gd name="T13" fmla="*/ 0 h 3"/>
                  <a:gd name="T14" fmla="*/ 22 w 26"/>
                  <a:gd name="T15" fmla="*/ 0 h 3"/>
                  <a:gd name="T16" fmla="*/ 26 w 2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0"/>
                    </a:moveTo>
                    <a:cubicBezTo>
                      <a:pt x="26" y="0"/>
                      <a:pt x="24" y="1"/>
                      <a:pt x="22" y="1"/>
                    </a:cubicBezTo>
                    <a:cubicBezTo>
                      <a:pt x="20" y="1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4" y="2"/>
                    </a:cubicBezTo>
                    <a:cubicBezTo>
                      <a:pt x="7" y="1"/>
                      <a:pt x="10" y="1"/>
                      <a:pt x="13" y="0"/>
                    </a:cubicBezTo>
                    <a:cubicBezTo>
                      <a:pt x="16" y="0"/>
                      <a:pt x="20" y="0"/>
                      <a:pt x="22" y="0"/>
                    </a:cubicBezTo>
                    <a:cubicBezTo>
                      <a:pt x="24" y="0"/>
                      <a:pt x="26" y="0"/>
                      <a:pt x="26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89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90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91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15 w 15"/>
                  <a:gd name="T1" fmla="*/ 21 h 21"/>
                  <a:gd name="T2" fmla="*/ 12 w 15"/>
                  <a:gd name="T3" fmla="*/ 18 h 21"/>
                  <a:gd name="T4" fmla="*/ 7 w 15"/>
                  <a:gd name="T5" fmla="*/ 11 h 21"/>
                  <a:gd name="T6" fmla="*/ 2 w 15"/>
                  <a:gd name="T7" fmla="*/ 3 h 21"/>
                  <a:gd name="T8" fmla="*/ 0 w 15"/>
                  <a:gd name="T9" fmla="*/ 0 h 21"/>
                  <a:gd name="T10" fmla="*/ 3 w 15"/>
                  <a:gd name="T11" fmla="*/ 2 h 21"/>
                  <a:gd name="T12" fmla="*/ 8 w 15"/>
                  <a:gd name="T13" fmla="*/ 10 h 21"/>
                  <a:gd name="T14" fmla="*/ 13 w 15"/>
                  <a:gd name="T15" fmla="*/ 17 h 21"/>
                  <a:gd name="T16" fmla="*/ 15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15" y="21"/>
                      <a:pt x="14" y="20"/>
                      <a:pt x="12" y="18"/>
                    </a:cubicBezTo>
                    <a:cubicBezTo>
                      <a:pt x="11" y="16"/>
                      <a:pt x="9" y="13"/>
                      <a:pt x="7" y="11"/>
                    </a:cubicBezTo>
                    <a:cubicBezTo>
                      <a:pt x="5" y="8"/>
                      <a:pt x="3" y="6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2"/>
                    </a:cubicBezTo>
                    <a:cubicBezTo>
                      <a:pt x="5" y="4"/>
                      <a:pt x="7" y="7"/>
                      <a:pt x="8" y="10"/>
                    </a:cubicBezTo>
                    <a:cubicBezTo>
                      <a:pt x="10" y="12"/>
                      <a:pt x="12" y="15"/>
                      <a:pt x="13" y="17"/>
                    </a:cubicBezTo>
                    <a:cubicBezTo>
                      <a:pt x="14" y="19"/>
                      <a:pt x="15" y="21"/>
                      <a:pt x="15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Freeform 160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0 w 22"/>
                  <a:gd name="T5" fmla="*/ 7 h 103"/>
                  <a:gd name="T6" fmla="*/ 3 w 22"/>
                  <a:gd name="T7" fmla="*/ 45 h 103"/>
                  <a:gd name="T8" fmla="*/ 3 w 22"/>
                  <a:gd name="T9" fmla="*/ 52 h 103"/>
                  <a:gd name="T10" fmla="*/ 3 w 22"/>
                  <a:gd name="T11" fmla="*/ 59 h 103"/>
                  <a:gd name="T12" fmla="*/ 1 w 22"/>
                  <a:gd name="T13" fmla="*/ 80 h 103"/>
                  <a:gd name="T14" fmla="*/ 11 w 22"/>
                  <a:gd name="T15" fmla="*/ 80 h 103"/>
                  <a:gd name="T16" fmla="*/ 12 w 22"/>
                  <a:gd name="T17" fmla="*/ 81 h 103"/>
                  <a:gd name="T18" fmla="*/ 11 w 22"/>
                  <a:gd name="T19" fmla="*/ 82 h 103"/>
                  <a:gd name="T20" fmla="*/ 1 w 22"/>
                  <a:gd name="T21" fmla="*/ 83 h 103"/>
                  <a:gd name="T22" fmla="*/ 0 w 22"/>
                  <a:gd name="T23" fmla="*/ 90 h 103"/>
                  <a:gd name="T24" fmla="*/ 17 w 22"/>
                  <a:gd name="T25" fmla="*/ 92 h 103"/>
                  <a:gd name="T26" fmla="*/ 17 w 22"/>
                  <a:gd name="T27" fmla="*/ 92 h 103"/>
                  <a:gd name="T28" fmla="*/ 17 w 22"/>
                  <a:gd name="T29" fmla="*/ 93 h 103"/>
                  <a:gd name="T30" fmla="*/ 0 w 22"/>
                  <a:gd name="T31" fmla="*/ 94 h 103"/>
                  <a:gd name="T32" fmla="*/ 0 w 22"/>
                  <a:gd name="T33" fmla="*/ 96 h 103"/>
                  <a:gd name="T34" fmla="*/ 5 w 22"/>
                  <a:gd name="T35" fmla="*/ 103 h 103"/>
                  <a:gd name="T36" fmla="*/ 17 w 22"/>
                  <a:gd name="T37" fmla="*/ 103 h 103"/>
                  <a:gd name="T38" fmla="*/ 22 w 22"/>
                  <a:gd name="T39" fmla="*/ 96 h 103"/>
                  <a:gd name="T40" fmla="*/ 21 w 22"/>
                  <a:gd name="T41" fmla="*/ 59 h 103"/>
                  <a:gd name="T42" fmla="*/ 21 w 22"/>
                  <a:gd name="T43" fmla="*/ 51 h 103"/>
                  <a:gd name="T44" fmla="*/ 21 w 22"/>
                  <a:gd name="T45" fmla="*/ 44 h 103"/>
                  <a:gd name="T46" fmla="*/ 22 w 22"/>
                  <a:gd name="T47" fmla="*/ 7 h 103"/>
                  <a:gd name="T48" fmla="*/ 17 w 22"/>
                  <a:gd name="T4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50"/>
                      <a:pt x="3" y="52"/>
                    </a:cubicBezTo>
                    <a:cubicBezTo>
                      <a:pt x="3" y="54"/>
                      <a:pt x="3" y="56"/>
                      <a:pt x="3" y="59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1"/>
                      <a:pt x="12" y="81"/>
                      <a:pt x="12" y="81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6"/>
                      <a:pt x="21" y="54"/>
                      <a:pt x="21" y="51"/>
                    </a:cubicBezTo>
                    <a:cubicBezTo>
                      <a:pt x="21" y="49"/>
                      <a:pt x="21" y="46"/>
                      <a:pt x="21" y="44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Freeform 161"/>
              <p:cNvSpPr>
                <a:spLocks/>
              </p:cNvSpPr>
              <p:nvPr/>
            </p:nvSpPr>
            <p:spPr bwMode="auto">
              <a:xfrm>
                <a:off x="2617788" y="5554663"/>
                <a:ext cx="74613" cy="20638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3 h 3"/>
                  <a:gd name="T4" fmla="*/ 10 w 11"/>
                  <a:gd name="T5" fmla="*/ 2 h 3"/>
                  <a:gd name="T6" fmla="*/ 11 w 11"/>
                  <a:gd name="T7" fmla="*/ 1 h 3"/>
                  <a:gd name="T8" fmla="*/ 10 w 11"/>
                  <a:gd name="T9" fmla="*/ 0 h 3"/>
                  <a:gd name="T10" fmla="*/ 0 w 1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Freeform 162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163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Freeform 198"/>
              <p:cNvSpPr>
                <a:spLocks noEditPoints="1"/>
              </p:cNvSpPr>
              <p:nvPr/>
            </p:nvSpPr>
            <p:spPr bwMode="auto">
              <a:xfrm>
                <a:off x="2611438" y="5711826"/>
                <a:ext cx="425450" cy="671513"/>
              </a:xfrm>
              <a:custGeom>
                <a:avLst/>
                <a:gdLst>
                  <a:gd name="T0" fmla="*/ 48 w 63"/>
                  <a:gd name="T1" fmla="*/ 69 h 99"/>
                  <a:gd name="T2" fmla="*/ 48 w 63"/>
                  <a:gd name="T3" fmla="*/ 69 h 99"/>
                  <a:gd name="T4" fmla="*/ 48 w 63"/>
                  <a:gd name="T5" fmla="*/ 69 h 99"/>
                  <a:gd name="T6" fmla="*/ 48 w 63"/>
                  <a:gd name="T7" fmla="*/ 69 h 99"/>
                  <a:gd name="T8" fmla="*/ 48 w 63"/>
                  <a:gd name="T9" fmla="*/ 69 h 99"/>
                  <a:gd name="T10" fmla="*/ 48 w 63"/>
                  <a:gd name="T11" fmla="*/ 69 h 99"/>
                  <a:gd name="T12" fmla="*/ 48 w 63"/>
                  <a:gd name="T13" fmla="*/ 69 h 99"/>
                  <a:gd name="T14" fmla="*/ 48 w 63"/>
                  <a:gd name="T15" fmla="*/ 69 h 99"/>
                  <a:gd name="T16" fmla="*/ 48 w 63"/>
                  <a:gd name="T17" fmla="*/ 69 h 99"/>
                  <a:gd name="T18" fmla="*/ 48 w 63"/>
                  <a:gd name="T19" fmla="*/ 69 h 99"/>
                  <a:gd name="T20" fmla="*/ 48 w 63"/>
                  <a:gd name="T21" fmla="*/ 69 h 99"/>
                  <a:gd name="T22" fmla="*/ 48 w 63"/>
                  <a:gd name="T23" fmla="*/ 69 h 99"/>
                  <a:gd name="T24" fmla="*/ 48 w 63"/>
                  <a:gd name="T25" fmla="*/ 69 h 99"/>
                  <a:gd name="T26" fmla="*/ 48 w 63"/>
                  <a:gd name="T27" fmla="*/ 69 h 99"/>
                  <a:gd name="T28" fmla="*/ 48 w 63"/>
                  <a:gd name="T29" fmla="*/ 69 h 99"/>
                  <a:gd name="T30" fmla="*/ 48 w 63"/>
                  <a:gd name="T31" fmla="*/ 69 h 99"/>
                  <a:gd name="T32" fmla="*/ 48 w 63"/>
                  <a:gd name="T33" fmla="*/ 69 h 99"/>
                  <a:gd name="T34" fmla="*/ 48 w 63"/>
                  <a:gd name="T35" fmla="*/ 69 h 99"/>
                  <a:gd name="T36" fmla="*/ 28 w 63"/>
                  <a:gd name="T37" fmla="*/ 58 h 99"/>
                  <a:gd name="T38" fmla="*/ 48 w 63"/>
                  <a:gd name="T39" fmla="*/ 69 h 99"/>
                  <a:gd name="T40" fmla="*/ 28 w 63"/>
                  <a:gd name="T41" fmla="*/ 58 h 99"/>
                  <a:gd name="T42" fmla="*/ 3 w 63"/>
                  <a:gd name="T43" fmla="*/ 55 h 99"/>
                  <a:gd name="T44" fmla="*/ 3 w 63"/>
                  <a:gd name="T45" fmla="*/ 61 h 99"/>
                  <a:gd name="T46" fmla="*/ 0 w 63"/>
                  <a:gd name="T47" fmla="*/ 99 h 99"/>
                  <a:gd name="T48" fmla="*/ 0 w 63"/>
                  <a:gd name="T49" fmla="*/ 99 h 99"/>
                  <a:gd name="T50" fmla="*/ 3 w 63"/>
                  <a:gd name="T51" fmla="*/ 61 h 99"/>
                  <a:gd name="T52" fmla="*/ 3 w 63"/>
                  <a:gd name="T53" fmla="*/ 55 h 99"/>
                  <a:gd name="T54" fmla="*/ 3 w 63"/>
                  <a:gd name="T55" fmla="*/ 55 h 99"/>
                  <a:gd name="T56" fmla="*/ 21 w 63"/>
                  <a:gd name="T57" fmla="*/ 54 h 99"/>
                  <a:gd name="T58" fmla="*/ 21 w 63"/>
                  <a:gd name="T59" fmla="*/ 54 h 99"/>
                  <a:gd name="T60" fmla="*/ 21 w 63"/>
                  <a:gd name="T61" fmla="*/ 61 h 99"/>
                  <a:gd name="T62" fmla="*/ 22 w 63"/>
                  <a:gd name="T63" fmla="*/ 99 h 99"/>
                  <a:gd name="T64" fmla="*/ 22 w 63"/>
                  <a:gd name="T65" fmla="*/ 99 h 99"/>
                  <a:gd name="T66" fmla="*/ 21 w 63"/>
                  <a:gd name="T67" fmla="*/ 61 h 99"/>
                  <a:gd name="T68" fmla="*/ 21 w 63"/>
                  <a:gd name="T69" fmla="*/ 54 h 99"/>
                  <a:gd name="T70" fmla="*/ 21 w 63"/>
                  <a:gd name="T71" fmla="*/ 44 h 99"/>
                  <a:gd name="T72" fmla="*/ 21 w 63"/>
                  <a:gd name="T73" fmla="*/ 46 h 99"/>
                  <a:gd name="T74" fmla="*/ 21 w 63"/>
                  <a:gd name="T75" fmla="*/ 44 h 99"/>
                  <a:gd name="T76" fmla="*/ 21 w 63"/>
                  <a:gd name="T77" fmla="*/ 44 h 99"/>
                  <a:gd name="T78" fmla="*/ 59 w 63"/>
                  <a:gd name="T79" fmla="*/ 38 h 99"/>
                  <a:gd name="T80" fmla="*/ 59 w 63"/>
                  <a:gd name="T81" fmla="*/ 38 h 99"/>
                  <a:gd name="T82" fmla="*/ 59 w 63"/>
                  <a:gd name="T83" fmla="*/ 38 h 99"/>
                  <a:gd name="T84" fmla="*/ 63 w 63"/>
                  <a:gd name="T85" fmla="*/ 35 h 99"/>
                  <a:gd name="T86" fmla="*/ 59 w 63"/>
                  <a:gd name="T87" fmla="*/ 38 h 99"/>
                  <a:gd name="T88" fmla="*/ 63 w 63"/>
                  <a:gd name="T89" fmla="*/ 35 h 99"/>
                  <a:gd name="T90" fmla="*/ 17 w 63"/>
                  <a:gd name="T91" fmla="*/ 3 h 99"/>
                  <a:gd name="T92" fmla="*/ 5 w 63"/>
                  <a:gd name="T93" fmla="*/ 3 h 99"/>
                  <a:gd name="T94" fmla="*/ 0 w 63"/>
                  <a:gd name="T95" fmla="*/ 10 h 99"/>
                  <a:gd name="T96" fmla="*/ 0 w 63"/>
                  <a:gd name="T97" fmla="*/ 10 h 99"/>
                  <a:gd name="T98" fmla="*/ 5 w 63"/>
                  <a:gd name="T99" fmla="*/ 3 h 99"/>
                  <a:gd name="T100" fmla="*/ 17 w 63"/>
                  <a:gd name="T101" fmla="*/ 3 h 99"/>
                  <a:gd name="T102" fmla="*/ 22 w 63"/>
                  <a:gd name="T103" fmla="*/ 10 h 99"/>
                  <a:gd name="T104" fmla="*/ 22 w 63"/>
                  <a:gd name="T105" fmla="*/ 10 h 99"/>
                  <a:gd name="T106" fmla="*/ 17 w 63"/>
                  <a:gd name="T107" fmla="*/ 3 h 99"/>
                  <a:gd name="T108" fmla="*/ 40 w 63"/>
                  <a:gd name="T109" fmla="*/ 0 h 99"/>
                  <a:gd name="T110" fmla="*/ 40 w 63"/>
                  <a:gd name="T111" fmla="*/ 0 h 99"/>
                  <a:gd name="T112" fmla="*/ 40 w 63"/>
                  <a:gd name="T1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99"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28" y="58"/>
                    </a:moveTo>
                    <a:cubicBezTo>
                      <a:pt x="32" y="62"/>
                      <a:pt x="38" y="66"/>
                      <a:pt x="48" y="69"/>
                    </a:cubicBezTo>
                    <a:cubicBezTo>
                      <a:pt x="38" y="66"/>
                      <a:pt x="32" y="62"/>
                      <a:pt x="28" y="58"/>
                    </a:cubicBezTo>
                    <a:moveTo>
                      <a:pt x="3" y="55"/>
                    </a:moveTo>
                    <a:cubicBezTo>
                      <a:pt x="3" y="57"/>
                      <a:pt x="3" y="59"/>
                      <a:pt x="3" y="6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9"/>
                      <a:pt x="3" y="57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moveTo>
                      <a:pt x="21" y="54"/>
                    </a:move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6"/>
                      <a:pt x="21" y="59"/>
                      <a:pt x="21" y="61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59"/>
                      <a:pt x="21" y="56"/>
                      <a:pt x="21" y="54"/>
                    </a:cubicBezTo>
                    <a:moveTo>
                      <a:pt x="21" y="44"/>
                    </a:move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moveTo>
                      <a:pt x="59" y="38"/>
                    </a:move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8"/>
                      <a:pt x="59" y="38"/>
                      <a:pt x="59" y="38"/>
                    </a:cubicBezTo>
                    <a:moveTo>
                      <a:pt x="63" y="35"/>
                    </a:moveTo>
                    <a:cubicBezTo>
                      <a:pt x="62" y="36"/>
                      <a:pt x="60" y="37"/>
                      <a:pt x="59" y="38"/>
                    </a:cubicBezTo>
                    <a:cubicBezTo>
                      <a:pt x="60" y="37"/>
                      <a:pt x="62" y="36"/>
                      <a:pt x="63" y="35"/>
                    </a:cubicBezTo>
                    <a:moveTo>
                      <a:pt x="17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6"/>
                      <a:pt x="2" y="3"/>
                      <a:pt x="5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6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20" y="3"/>
                      <a:pt x="17" y="3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Freeform 199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0 w 22"/>
                  <a:gd name="T5" fmla="*/ 7 h 102"/>
                  <a:gd name="T6" fmla="*/ 1 w 22"/>
                  <a:gd name="T7" fmla="*/ 26 h 102"/>
                  <a:gd name="T8" fmla="*/ 7 w 22"/>
                  <a:gd name="T9" fmla="*/ 26 h 102"/>
                  <a:gd name="T10" fmla="*/ 8 w 22"/>
                  <a:gd name="T11" fmla="*/ 27 h 102"/>
                  <a:gd name="T12" fmla="*/ 7 w 22"/>
                  <a:gd name="T13" fmla="*/ 28 h 102"/>
                  <a:gd name="T14" fmla="*/ 1 w 22"/>
                  <a:gd name="T15" fmla="*/ 28 h 102"/>
                  <a:gd name="T16" fmla="*/ 2 w 22"/>
                  <a:gd name="T17" fmla="*/ 36 h 102"/>
                  <a:gd name="T18" fmla="*/ 13 w 22"/>
                  <a:gd name="T19" fmla="*/ 37 h 102"/>
                  <a:gd name="T20" fmla="*/ 14 w 22"/>
                  <a:gd name="T21" fmla="*/ 38 h 102"/>
                  <a:gd name="T22" fmla="*/ 13 w 22"/>
                  <a:gd name="T23" fmla="*/ 38 h 102"/>
                  <a:gd name="T24" fmla="*/ 2 w 22"/>
                  <a:gd name="T25" fmla="*/ 39 h 102"/>
                  <a:gd name="T26" fmla="*/ 3 w 22"/>
                  <a:gd name="T27" fmla="*/ 45 h 102"/>
                  <a:gd name="T28" fmla="*/ 3 w 22"/>
                  <a:gd name="T29" fmla="*/ 52 h 102"/>
                  <a:gd name="T30" fmla="*/ 3 w 22"/>
                  <a:gd name="T31" fmla="*/ 52 h 102"/>
                  <a:gd name="T32" fmla="*/ 3 w 22"/>
                  <a:gd name="T33" fmla="*/ 58 h 102"/>
                  <a:gd name="T34" fmla="*/ 0 w 22"/>
                  <a:gd name="T35" fmla="*/ 96 h 102"/>
                  <a:gd name="T36" fmla="*/ 5 w 22"/>
                  <a:gd name="T37" fmla="*/ 102 h 102"/>
                  <a:gd name="T38" fmla="*/ 17 w 22"/>
                  <a:gd name="T39" fmla="*/ 102 h 102"/>
                  <a:gd name="T40" fmla="*/ 22 w 22"/>
                  <a:gd name="T41" fmla="*/ 96 h 102"/>
                  <a:gd name="T42" fmla="*/ 21 w 22"/>
                  <a:gd name="T43" fmla="*/ 58 h 102"/>
                  <a:gd name="T44" fmla="*/ 21 w 22"/>
                  <a:gd name="T45" fmla="*/ 51 h 102"/>
                  <a:gd name="T46" fmla="*/ 21 w 22"/>
                  <a:gd name="T47" fmla="*/ 51 h 102"/>
                  <a:gd name="T48" fmla="*/ 21 w 22"/>
                  <a:gd name="T49" fmla="*/ 43 h 102"/>
                  <a:gd name="T50" fmla="*/ 21 w 22"/>
                  <a:gd name="T51" fmla="*/ 43 h 102"/>
                  <a:gd name="T52" fmla="*/ 21 w 22"/>
                  <a:gd name="T53" fmla="*/ 41 h 102"/>
                  <a:gd name="T54" fmla="*/ 20 w 22"/>
                  <a:gd name="T55" fmla="*/ 35 h 102"/>
                  <a:gd name="T56" fmla="*/ 22 w 22"/>
                  <a:gd name="T57" fmla="*/ 23 h 102"/>
                  <a:gd name="T58" fmla="*/ 22 w 22"/>
                  <a:gd name="T59" fmla="*/ 7 h 102"/>
                  <a:gd name="T60" fmla="*/ 17 w 22"/>
                  <a:gd name="T6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7"/>
                      <a:pt x="8" y="27"/>
                    </a:cubicBezTo>
                    <a:cubicBezTo>
                      <a:pt x="8" y="27"/>
                      <a:pt x="8" y="28"/>
                      <a:pt x="7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49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4"/>
                      <a:pt x="3" y="56"/>
                      <a:pt x="3" y="58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6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6"/>
                      <a:pt x="21" y="53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48"/>
                      <a:pt x="21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38"/>
                      <a:pt x="20" y="36"/>
                      <a:pt x="20" y="35"/>
                    </a:cubicBezTo>
                    <a:cubicBezTo>
                      <a:pt x="20" y="30"/>
                      <a:pt x="21" y="26"/>
                      <a:pt x="22" y="2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Freeform 200"/>
              <p:cNvSpPr>
                <a:spLocks/>
              </p:cNvSpPr>
              <p:nvPr/>
            </p:nvSpPr>
            <p:spPr bwMode="auto">
              <a:xfrm>
                <a:off x="2617788" y="5908676"/>
                <a:ext cx="47625" cy="12700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6 w 7"/>
                  <a:gd name="T5" fmla="*/ 2 h 2"/>
                  <a:gd name="T6" fmla="*/ 7 w 7"/>
                  <a:gd name="T7" fmla="*/ 1 h 2"/>
                  <a:gd name="T8" fmla="*/ 6 w 7"/>
                  <a:gd name="T9" fmla="*/ 0 h 2"/>
                  <a:gd name="T10" fmla="*/ 0 w 7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" name="Freeform 201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Freeform 202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Freeform 203"/>
              <p:cNvSpPr>
                <a:spLocks noEditPoints="1"/>
              </p:cNvSpPr>
              <p:nvPr/>
            </p:nvSpPr>
            <p:spPr bwMode="auto">
              <a:xfrm>
                <a:off x="2746375" y="5711826"/>
                <a:ext cx="147638" cy="257175"/>
              </a:xfrm>
              <a:custGeom>
                <a:avLst/>
                <a:gdLst>
                  <a:gd name="T0" fmla="*/ 5 w 22"/>
                  <a:gd name="T1" fmla="*/ 30 h 38"/>
                  <a:gd name="T2" fmla="*/ 6 w 22"/>
                  <a:gd name="T3" fmla="*/ 26 h 38"/>
                  <a:gd name="T4" fmla="*/ 9 w 22"/>
                  <a:gd name="T5" fmla="*/ 19 h 38"/>
                  <a:gd name="T6" fmla="*/ 13 w 22"/>
                  <a:gd name="T7" fmla="*/ 11 h 38"/>
                  <a:gd name="T8" fmla="*/ 16 w 22"/>
                  <a:gd name="T9" fmla="*/ 8 h 38"/>
                  <a:gd name="T10" fmla="*/ 16 w 22"/>
                  <a:gd name="T11" fmla="*/ 8 h 38"/>
                  <a:gd name="T12" fmla="*/ 14 w 22"/>
                  <a:gd name="T13" fmla="*/ 12 h 38"/>
                  <a:gd name="T14" fmla="*/ 11 w 22"/>
                  <a:gd name="T15" fmla="*/ 19 h 38"/>
                  <a:gd name="T16" fmla="*/ 7 w 22"/>
                  <a:gd name="T17" fmla="*/ 27 h 38"/>
                  <a:gd name="T18" fmla="*/ 5 w 22"/>
                  <a:gd name="T19" fmla="*/ 30 h 38"/>
                  <a:gd name="T20" fmla="*/ 5 w 22"/>
                  <a:gd name="T21" fmla="*/ 30 h 38"/>
                  <a:gd name="T22" fmla="*/ 5 w 22"/>
                  <a:gd name="T23" fmla="*/ 30 h 38"/>
                  <a:gd name="T24" fmla="*/ 20 w 22"/>
                  <a:gd name="T25" fmla="*/ 0 h 38"/>
                  <a:gd name="T26" fmla="*/ 20 w 22"/>
                  <a:gd name="T27" fmla="*/ 0 h 38"/>
                  <a:gd name="T28" fmla="*/ 2 w 22"/>
                  <a:gd name="T29" fmla="*/ 26 h 38"/>
                  <a:gd name="T30" fmla="*/ 2 w 22"/>
                  <a:gd name="T31" fmla="*/ 26 h 38"/>
                  <a:gd name="T32" fmla="*/ 0 w 22"/>
                  <a:gd name="T33" fmla="*/ 38 h 38"/>
                  <a:gd name="T34" fmla="*/ 1 w 22"/>
                  <a:gd name="T35" fmla="*/ 37 h 38"/>
                  <a:gd name="T36" fmla="*/ 1 w 22"/>
                  <a:gd name="T37" fmla="*/ 37 h 38"/>
                  <a:gd name="T38" fmla="*/ 10 w 22"/>
                  <a:gd name="T39" fmla="*/ 32 h 38"/>
                  <a:gd name="T40" fmla="*/ 20 w 22"/>
                  <a:gd name="T41" fmla="*/ 0 h 38"/>
                  <a:gd name="T42" fmla="*/ 20 w 22"/>
                  <a:gd name="T43" fmla="*/ 0 h 38"/>
                  <a:gd name="T44" fmla="*/ 20 w 22"/>
                  <a:gd name="T45" fmla="*/ 0 h 38"/>
                  <a:gd name="T46" fmla="*/ 20 w 22"/>
                  <a:gd name="T4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38">
                    <a:moveTo>
                      <a:pt x="5" y="30"/>
                    </a:moveTo>
                    <a:cubicBezTo>
                      <a:pt x="5" y="30"/>
                      <a:pt x="5" y="28"/>
                      <a:pt x="6" y="26"/>
                    </a:cubicBezTo>
                    <a:cubicBezTo>
                      <a:pt x="7" y="24"/>
                      <a:pt x="8" y="21"/>
                      <a:pt x="9" y="19"/>
                    </a:cubicBezTo>
                    <a:cubicBezTo>
                      <a:pt x="11" y="16"/>
                      <a:pt x="12" y="13"/>
                      <a:pt x="13" y="11"/>
                    </a:cubicBezTo>
                    <a:cubicBezTo>
                      <a:pt x="15" y="10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10"/>
                      <a:pt x="14" y="12"/>
                    </a:cubicBezTo>
                    <a:cubicBezTo>
                      <a:pt x="13" y="14"/>
                      <a:pt x="12" y="17"/>
                      <a:pt x="11" y="19"/>
                    </a:cubicBezTo>
                    <a:cubicBezTo>
                      <a:pt x="10" y="22"/>
                      <a:pt x="8" y="25"/>
                      <a:pt x="7" y="27"/>
                    </a:cubicBezTo>
                    <a:cubicBezTo>
                      <a:pt x="6" y="28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6" y="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9"/>
                      <a:pt x="0" y="33"/>
                      <a:pt x="0" y="38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7" y="34"/>
                      <a:pt x="10" y="32"/>
                    </a:cubicBezTo>
                    <a:cubicBezTo>
                      <a:pt x="16" y="27"/>
                      <a:pt x="22" y="18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Freeform 204"/>
              <p:cNvSpPr>
                <a:spLocks noEditPoints="1"/>
              </p:cNvSpPr>
              <p:nvPr/>
            </p:nvSpPr>
            <p:spPr bwMode="auto">
              <a:xfrm>
                <a:off x="2752725" y="5915026"/>
                <a:ext cx="284163" cy="95250"/>
              </a:xfrm>
              <a:custGeom>
                <a:avLst/>
                <a:gdLst>
                  <a:gd name="T0" fmla="*/ 6 w 42"/>
                  <a:gd name="T1" fmla="*/ 7 h 14"/>
                  <a:gd name="T2" fmla="*/ 6 w 42"/>
                  <a:gd name="T3" fmla="*/ 7 h 14"/>
                  <a:gd name="T4" fmla="*/ 10 w 42"/>
                  <a:gd name="T5" fmla="*/ 7 h 14"/>
                  <a:gd name="T6" fmla="*/ 19 w 42"/>
                  <a:gd name="T7" fmla="*/ 5 h 14"/>
                  <a:gd name="T8" fmla="*/ 28 w 42"/>
                  <a:gd name="T9" fmla="*/ 5 h 14"/>
                  <a:gd name="T10" fmla="*/ 28 w 42"/>
                  <a:gd name="T11" fmla="*/ 5 h 14"/>
                  <a:gd name="T12" fmla="*/ 32 w 42"/>
                  <a:gd name="T13" fmla="*/ 5 h 14"/>
                  <a:gd name="T14" fmla="*/ 32 w 42"/>
                  <a:gd name="T15" fmla="*/ 5 h 14"/>
                  <a:gd name="T16" fmla="*/ 28 w 42"/>
                  <a:gd name="T17" fmla="*/ 6 h 14"/>
                  <a:gd name="T18" fmla="*/ 19 w 42"/>
                  <a:gd name="T19" fmla="*/ 7 h 14"/>
                  <a:gd name="T20" fmla="*/ 11 w 42"/>
                  <a:gd name="T21" fmla="*/ 8 h 14"/>
                  <a:gd name="T22" fmla="*/ 10 w 42"/>
                  <a:gd name="T23" fmla="*/ 8 h 14"/>
                  <a:gd name="T24" fmla="*/ 10 w 42"/>
                  <a:gd name="T25" fmla="*/ 8 h 14"/>
                  <a:gd name="T26" fmla="*/ 6 w 42"/>
                  <a:gd name="T27" fmla="*/ 7 h 14"/>
                  <a:gd name="T28" fmla="*/ 6 w 42"/>
                  <a:gd name="T29" fmla="*/ 7 h 14"/>
                  <a:gd name="T30" fmla="*/ 23 w 42"/>
                  <a:gd name="T31" fmla="*/ 0 h 14"/>
                  <a:gd name="T32" fmla="*/ 9 w 42"/>
                  <a:gd name="T33" fmla="*/ 3 h 14"/>
                  <a:gd name="T34" fmla="*/ 9 w 42"/>
                  <a:gd name="T35" fmla="*/ 2 h 14"/>
                  <a:gd name="T36" fmla="*/ 0 w 42"/>
                  <a:gd name="T37" fmla="*/ 7 h 14"/>
                  <a:gd name="T38" fmla="*/ 12 w 42"/>
                  <a:gd name="T39" fmla="*/ 14 h 14"/>
                  <a:gd name="T40" fmla="*/ 18 w 42"/>
                  <a:gd name="T41" fmla="*/ 14 h 14"/>
                  <a:gd name="T42" fmla="*/ 38 w 42"/>
                  <a:gd name="T43" fmla="*/ 8 h 14"/>
                  <a:gd name="T44" fmla="*/ 38 w 42"/>
                  <a:gd name="T45" fmla="*/ 8 h 14"/>
                  <a:gd name="T46" fmla="*/ 38 w 42"/>
                  <a:gd name="T47" fmla="*/ 8 h 14"/>
                  <a:gd name="T48" fmla="*/ 42 w 42"/>
                  <a:gd name="T49" fmla="*/ 5 h 14"/>
                  <a:gd name="T50" fmla="*/ 42 w 42"/>
                  <a:gd name="T51" fmla="*/ 5 h 14"/>
                  <a:gd name="T52" fmla="*/ 42 w 42"/>
                  <a:gd name="T53" fmla="*/ 5 h 14"/>
                  <a:gd name="T54" fmla="*/ 23 w 42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" h="14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8" y="7"/>
                      <a:pt x="10" y="7"/>
                    </a:cubicBezTo>
                    <a:cubicBezTo>
                      <a:pt x="13" y="6"/>
                      <a:pt x="16" y="6"/>
                      <a:pt x="19" y="5"/>
                    </a:cubicBezTo>
                    <a:cubicBezTo>
                      <a:pt x="22" y="5"/>
                      <a:pt x="26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0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0" y="6"/>
                      <a:pt x="28" y="6"/>
                    </a:cubicBezTo>
                    <a:cubicBezTo>
                      <a:pt x="26" y="6"/>
                      <a:pt x="23" y="7"/>
                      <a:pt x="19" y="7"/>
                    </a:cubicBezTo>
                    <a:cubicBezTo>
                      <a:pt x="16" y="7"/>
                      <a:pt x="13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23" y="0"/>
                    </a:moveTo>
                    <a:cubicBezTo>
                      <a:pt x="19" y="0"/>
                      <a:pt x="14" y="0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6" y="4"/>
                      <a:pt x="3" y="5"/>
                      <a:pt x="0" y="7"/>
                    </a:cubicBezTo>
                    <a:cubicBezTo>
                      <a:pt x="5" y="9"/>
                      <a:pt x="8" y="11"/>
                      <a:pt x="12" y="14"/>
                    </a:cubicBezTo>
                    <a:cubicBezTo>
                      <a:pt x="13" y="14"/>
                      <a:pt x="16" y="14"/>
                      <a:pt x="18" y="14"/>
                    </a:cubicBezTo>
                    <a:cubicBezTo>
                      <a:pt x="23" y="14"/>
                      <a:pt x="30" y="13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41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34" y="0"/>
                      <a:pt x="23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Freeform 205"/>
              <p:cNvSpPr>
                <a:spLocks noEditPoints="1"/>
              </p:cNvSpPr>
              <p:nvPr/>
            </p:nvSpPr>
            <p:spPr bwMode="auto">
              <a:xfrm>
                <a:off x="2746375" y="5962651"/>
                <a:ext cx="195263" cy="217488"/>
              </a:xfrm>
              <a:custGeom>
                <a:avLst/>
                <a:gdLst>
                  <a:gd name="T0" fmla="*/ 4 w 29"/>
                  <a:gd name="T1" fmla="*/ 6 h 32"/>
                  <a:gd name="T2" fmla="*/ 4 w 29"/>
                  <a:gd name="T3" fmla="*/ 6 h 32"/>
                  <a:gd name="T4" fmla="*/ 4 w 29"/>
                  <a:gd name="T5" fmla="*/ 6 h 32"/>
                  <a:gd name="T6" fmla="*/ 7 w 29"/>
                  <a:gd name="T7" fmla="*/ 8 h 32"/>
                  <a:gd name="T8" fmla="*/ 12 w 29"/>
                  <a:gd name="T9" fmla="*/ 16 h 32"/>
                  <a:gd name="T10" fmla="*/ 17 w 29"/>
                  <a:gd name="T11" fmla="*/ 23 h 32"/>
                  <a:gd name="T12" fmla="*/ 19 w 29"/>
                  <a:gd name="T13" fmla="*/ 27 h 32"/>
                  <a:gd name="T14" fmla="*/ 19 w 29"/>
                  <a:gd name="T15" fmla="*/ 27 h 32"/>
                  <a:gd name="T16" fmla="*/ 16 w 29"/>
                  <a:gd name="T17" fmla="*/ 24 h 32"/>
                  <a:gd name="T18" fmla="*/ 11 w 29"/>
                  <a:gd name="T19" fmla="*/ 17 h 32"/>
                  <a:gd name="T20" fmla="*/ 6 w 29"/>
                  <a:gd name="T21" fmla="*/ 9 h 32"/>
                  <a:gd name="T22" fmla="*/ 4 w 29"/>
                  <a:gd name="T23" fmla="*/ 6 h 32"/>
                  <a:gd name="T24" fmla="*/ 1 w 29"/>
                  <a:gd name="T25" fmla="*/ 0 h 32"/>
                  <a:gd name="T26" fmla="*/ 0 w 29"/>
                  <a:gd name="T27" fmla="*/ 1 h 32"/>
                  <a:gd name="T28" fmla="*/ 1 w 29"/>
                  <a:gd name="T29" fmla="*/ 7 h 32"/>
                  <a:gd name="T30" fmla="*/ 1 w 29"/>
                  <a:gd name="T31" fmla="*/ 7 h 32"/>
                  <a:gd name="T32" fmla="*/ 1 w 29"/>
                  <a:gd name="T33" fmla="*/ 7 h 32"/>
                  <a:gd name="T34" fmla="*/ 1 w 29"/>
                  <a:gd name="T35" fmla="*/ 7 h 32"/>
                  <a:gd name="T36" fmla="*/ 8 w 29"/>
                  <a:gd name="T37" fmla="*/ 21 h 32"/>
                  <a:gd name="T38" fmla="*/ 28 w 29"/>
                  <a:gd name="T39" fmla="*/ 32 h 32"/>
                  <a:gd name="T40" fmla="*/ 28 w 29"/>
                  <a:gd name="T41" fmla="*/ 32 h 32"/>
                  <a:gd name="T42" fmla="*/ 28 w 29"/>
                  <a:gd name="T43" fmla="*/ 32 h 32"/>
                  <a:gd name="T44" fmla="*/ 28 w 29"/>
                  <a:gd name="T45" fmla="*/ 32 h 32"/>
                  <a:gd name="T46" fmla="*/ 28 w 29"/>
                  <a:gd name="T47" fmla="*/ 32 h 32"/>
                  <a:gd name="T48" fmla="*/ 28 w 29"/>
                  <a:gd name="T49" fmla="*/ 32 h 32"/>
                  <a:gd name="T50" fmla="*/ 28 w 29"/>
                  <a:gd name="T51" fmla="*/ 32 h 32"/>
                  <a:gd name="T52" fmla="*/ 28 w 29"/>
                  <a:gd name="T53" fmla="*/ 32 h 32"/>
                  <a:gd name="T54" fmla="*/ 28 w 29"/>
                  <a:gd name="T55" fmla="*/ 32 h 32"/>
                  <a:gd name="T56" fmla="*/ 28 w 29"/>
                  <a:gd name="T57" fmla="*/ 32 h 32"/>
                  <a:gd name="T58" fmla="*/ 28 w 29"/>
                  <a:gd name="T59" fmla="*/ 32 h 32"/>
                  <a:gd name="T60" fmla="*/ 28 w 29"/>
                  <a:gd name="T61" fmla="*/ 32 h 32"/>
                  <a:gd name="T62" fmla="*/ 28 w 29"/>
                  <a:gd name="T63" fmla="*/ 32 h 32"/>
                  <a:gd name="T64" fmla="*/ 28 w 29"/>
                  <a:gd name="T65" fmla="*/ 32 h 32"/>
                  <a:gd name="T66" fmla="*/ 12 w 29"/>
                  <a:gd name="T67" fmla="*/ 7 h 32"/>
                  <a:gd name="T68" fmla="*/ 13 w 29"/>
                  <a:gd name="T69" fmla="*/ 7 h 32"/>
                  <a:gd name="T70" fmla="*/ 1 w 29"/>
                  <a:gd name="T71" fmla="*/ 0 h 32"/>
                  <a:gd name="T72" fmla="*/ 1 w 29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2"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6" y="7"/>
                      <a:pt x="7" y="8"/>
                    </a:cubicBezTo>
                    <a:cubicBezTo>
                      <a:pt x="9" y="10"/>
                      <a:pt x="11" y="13"/>
                      <a:pt x="12" y="16"/>
                    </a:cubicBezTo>
                    <a:cubicBezTo>
                      <a:pt x="14" y="18"/>
                      <a:pt x="16" y="21"/>
                      <a:pt x="17" y="23"/>
                    </a:cubicBezTo>
                    <a:cubicBezTo>
                      <a:pt x="18" y="25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8" y="26"/>
                      <a:pt x="16" y="24"/>
                    </a:cubicBezTo>
                    <a:cubicBezTo>
                      <a:pt x="15" y="22"/>
                      <a:pt x="13" y="19"/>
                      <a:pt x="11" y="17"/>
                    </a:cubicBezTo>
                    <a:cubicBezTo>
                      <a:pt x="9" y="14"/>
                      <a:pt x="7" y="12"/>
                      <a:pt x="6" y="9"/>
                    </a:cubicBezTo>
                    <a:cubicBezTo>
                      <a:pt x="5" y="7"/>
                      <a:pt x="4" y="6"/>
                      <a:pt x="4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11"/>
                      <a:pt x="3" y="16"/>
                      <a:pt x="8" y="21"/>
                    </a:cubicBezTo>
                    <a:cubicBezTo>
                      <a:pt x="12" y="25"/>
                      <a:pt x="18" y="29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9" y="18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4"/>
                      <a:pt x="6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Freeform 206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Freeform 207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Freeform 208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8 w 11"/>
                  <a:gd name="T3" fmla="*/ 3 h 22"/>
                  <a:gd name="T4" fmla="*/ 4 w 11"/>
                  <a:gd name="T5" fmla="*/ 11 h 22"/>
                  <a:gd name="T6" fmla="*/ 1 w 11"/>
                  <a:gd name="T7" fmla="*/ 18 h 22"/>
                  <a:gd name="T8" fmla="*/ 0 w 11"/>
                  <a:gd name="T9" fmla="*/ 22 h 22"/>
                  <a:gd name="T10" fmla="*/ 0 w 11"/>
                  <a:gd name="T11" fmla="*/ 22 h 22"/>
                  <a:gd name="T12" fmla="*/ 0 w 11"/>
                  <a:gd name="T13" fmla="*/ 22 h 22"/>
                  <a:gd name="T14" fmla="*/ 2 w 11"/>
                  <a:gd name="T15" fmla="*/ 19 h 22"/>
                  <a:gd name="T16" fmla="*/ 6 w 11"/>
                  <a:gd name="T17" fmla="*/ 11 h 22"/>
                  <a:gd name="T18" fmla="*/ 9 w 11"/>
                  <a:gd name="T19" fmla="*/ 4 h 22"/>
                  <a:gd name="T20" fmla="*/ 11 w 11"/>
                  <a:gd name="T21" fmla="*/ 0 h 22"/>
                  <a:gd name="T22" fmla="*/ 11 w 11"/>
                  <a:gd name="T23" fmla="*/ 0 h 22"/>
                  <a:gd name="T24" fmla="*/ 11 w 1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8" y="3"/>
                    </a:cubicBezTo>
                    <a:cubicBezTo>
                      <a:pt x="7" y="5"/>
                      <a:pt x="6" y="8"/>
                      <a:pt x="4" y="11"/>
                    </a:cubicBezTo>
                    <a:cubicBezTo>
                      <a:pt x="3" y="13"/>
                      <a:pt x="2" y="16"/>
                      <a:pt x="1" y="18"/>
                    </a:cubicBezTo>
                    <a:cubicBezTo>
                      <a:pt x="0" y="20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0"/>
                      <a:pt x="2" y="19"/>
                    </a:cubicBezTo>
                    <a:cubicBezTo>
                      <a:pt x="3" y="17"/>
                      <a:pt x="5" y="14"/>
                      <a:pt x="6" y="11"/>
                    </a:cubicBezTo>
                    <a:cubicBezTo>
                      <a:pt x="7" y="9"/>
                      <a:pt x="8" y="6"/>
                      <a:pt x="9" y="4"/>
                    </a:cubicBezTo>
                    <a:cubicBezTo>
                      <a:pt x="10" y="2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Freeform 209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210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Freeform 211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0 h 3"/>
                  <a:gd name="T6" fmla="*/ 4 w 26"/>
                  <a:gd name="T7" fmla="*/ 2 h 3"/>
                  <a:gd name="T8" fmla="*/ 0 w 26"/>
                  <a:gd name="T9" fmla="*/ 2 h 3"/>
                  <a:gd name="T10" fmla="*/ 0 w 26"/>
                  <a:gd name="T11" fmla="*/ 2 h 3"/>
                  <a:gd name="T12" fmla="*/ 0 w 26"/>
                  <a:gd name="T13" fmla="*/ 2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0 h 3"/>
                  <a:gd name="T26" fmla="*/ 26 w 26"/>
                  <a:gd name="T27" fmla="*/ 0 h 3"/>
                  <a:gd name="T28" fmla="*/ 26 w 26"/>
                  <a:gd name="T29" fmla="*/ 0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6" y="0"/>
                      <a:pt x="13" y="0"/>
                    </a:cubicBezTo>
                    <a:cubicBezTo>
                      <a:pt x="10" y="1"/>
                      <a:pt x="7" y="1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10" y="2"/>
                      <a:pt x="13" y="2"/>
                    </a:cubicBezTo>
                    <a:cubicBezTo>
                      <a:pt x="17" y="2"/>
                      <a:pt x="20" y="1"/>
                      <a:pt x="22" y="1"/>
                    </a:cubicBezTo>
                    <a:cubicBezTo>
                      <a:pt x="24" y="1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Freeform 212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Freeform 213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Freeform 214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0 w 15"/>
                  <a:gd name="T1" fmla="*/ 0 h 21"/>
                  <a:gd name="T2" fmla="*/ 0 w 15"/>
                  <a:gd name="T3" fmla="*/ 0 h 21"/>
                  <a:gd name="T4" fmla="*/ 0 w 15"/>
                  <a:gd name="T5" fmla="*/ 0 h 21"/>
                  <a:gd name="T6" fmla="*/ 2 w 15"/>
                  <a:gd name="T7" fmla="*/ 3 h 21"/>
                  <a:gd name="T8" fmla="*/ 7 w 15"/>
                  <a:gd name="T9" fmla="*/ 11 h 21"/>
                  <a:gd name="T10" fmla="*/ 12 w 15"/>
                  <a:gd name="T11" fmla="*/ 18 h 21"/>
                  <a:gd name="T12" fmla="*/ 15 w 15"/>
                  <a:gd name="T13" fmla="*/ 21 h 21"/>
                  <a:gd name="T14" fmla="*/ 15 w 15"/>
                  <a:gd name="T15" fmla="*/ 21 h 21"/>
                  <a:gd name="T16" fmla="*/ 15 w 15"/>
                  <a:gd name="T17" fmla="*/ 21 h 21"/>
                  <a:gd name="T18" fmla="*/ 13 w 15"/>
                  <a:gd name="T19" fmla="*/ 17 h 21"/>
                  <a:gd name="T20" fmla="*/ 8 w 15"/>
                  <a:gd name="T21" fmla="*/ 10 h 21"/>
                  <a:gd name="T22" fmla="*/ 3 w 15"/>
                  <a:gd name="T23" fmla="*/ 2 h 21"/>
                  <a:gd name="T24" fmla="*/ 0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3"/>
                    </a:cubicBezTo>
                    <a:cubicBezTo>
                      <a:pt x="3" y="6"/>
                      <a:pt x="5" y="8"/>
                      <a:pt x="7" y="11"/>
                    </a:cubicBezTo>
                    <a:cubicBezTo>
                      <a:pt x="9" y="13"/>
                      <a:pt x="11" y="16"/>
                      <a:pt x="12" y="18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4" y="19"/>
                      <a:pt x="13" y="17"/>
                    </a:cubicBezTo>
                    <a:cubicBezTo>
                      <a:pt x="12" y="15"/>
                      <a:pt x="10" y="12"/>
                      <a:pt x="8" y="10"/>
                    </a:cubicBezTo>
                    <a:cubicBezTo>
                      <a:pt x="7" y="7"/>
                      <a:pt x="5" y="4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9" name="组合 418"/>
            <p:cNvGrpSpPr/>
            <p:nvPr/>
          </p:nvGrpSpPr>
          <p:grpSpPr>
            <a:xfrm>
              <a:off x="971550" y="5318125"/>
              <a:ext cx="471488" cy="1411288"/>
              <a:chOff x="971550" y="5318125"/>
              <a:chExt cx="471488" cy="1411288"/>
            </a:xfrm>
          </p:grpSpPr>
          <p:sp>
            <p:nvSpPr>
              <p:cNvPr id="296" name="Freeform 104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105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106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107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108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109"/>
              <p:cNvSpPr>
                <a:spLocks/>
              </p:cNvSpPr>
              <p:nvPr/>
            </p:nvSpPr>
            <p:spPr bwMode="auto">
              <a:xfrm>
                <a:off x="1322388" y="5853113"/>
                <a:ext cx="101600" cy="28575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110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111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112"/>
              <p:cNvSpPr>
                <a:spLocks/>
              </p:cNvSpPr>
              <p:nvPr/>
            </p:nvSpPr>
            <p:spPr bwMode="auto">
              <a:xfrm>
                <a:off x="1281113" y="5929313"/>
                <a:ext cx="142875" cy="26988"/>
              </a:xfrm>
              <a:custGeom>
                <a:avLst/>
                <a:gdLst>
                  <a:gd name="T0" fmla="*/ 1 w 21"/>
                  <a:gd name="T1" fmla="*/ 1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2 h 4"/>
                  <a:gd name="T12" fmla="*/ 0 w 21"/>
                  <a:gd name="T13" fmla="*/ 2 h 4"/>
                  <a:gd name="T14" fmla="*/ 1 w 21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113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114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15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16"/>
              <p:cNvSpPr>
                <a:spLocks/>
              </p:cNvSpPr>
              <p:nvPr/>
            </p:nvSpPr>
            <p:spPr bwMode="auto">
              <a:xfrm>
                <a:off x="1343025" y="6207126"/>
                <a:ext cx="100013" cy="26988"/>
              </a:xfrm>
              <a:custGeom>
                <a:avLst/>
                <a:gdLst>
                  <a:gd name="T0" fmla="*/ 1 w 15"/>
                  <a:gd name="T1" fmla="*/ 1 h 4"/>
                  <a:gd name="T2" fmla="*/ 13 w 15"/>
                  <a:gd name="T3" fmla="*/ 0 h 4"/>
                  <a:gd name="T4" fmla="*/ 15 w 15"/>
                  <a:gd name="T5" fmla="*/ 1 h 4"/>
                  <a:gd name="T6" fmla="*/ 13 w 15"/>
                  <a:gd name="T7" fmla="*/ 4 h 4"/>
                  <a:gd name="T8" fmla="*/ 13 w 15"/>
                  <a:gd name="T9" fmla="*/ 4 h 4"/>
                  <a:gd name="T10" fmla="*/ 1 w 15"/>
                  <a:gd name="T11" fmla="*/ 2 h 4"/>
                  <a:gd name="T12" fmla="*/ 0 w 15"/>
                  <a:gd name="T13" fmla="*/ 2 h 4"/>
                  <a:gd name="T14" fmla="*/ 1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15" y="2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17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118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Freeform 119"/>
              <p:cNvSpPr>
                <a:spLocks/>
              </p:cNvSpPr>
              <p:nvPr/>
            </p:nvSpPr>
            <p:spPr bwMode="auto">
              <a:xfrm>
                <a:off x="1308100" y="6275388"/>
                <a:ext cx="134938" cy="26988"/>
              </a:xfrm>
              <a:custGeom>
                <a:avLst/>
                <a:gdLst>
                  <a:gd name="T0" fmla="*/ 0 w 20"/>
                  <a:gd name="T1" fmla="*/ 2 h 4"/>
                  <a:gd name="T2" fmla="*/ 18 w 20"/>
                  <a:gd name="T3" fmla="*/ 1 h 4"/>
                  <a:gd name="T4" fmla="*/ 20 w 20"/>
                  <a:gd name="T5" fmla="*/ 2 h 4"/>
                  <a:gd name="T6" fmla="*/ 18 w 20"/>
                  <a:gd name="T7" fmla="*/ 4 h 4"/>
                  <a:gd name="T8" fmla="*/ 18 w 20"/>
                  <a:gd name="T9" fmla="*/ 4 h 4"/>
                  <a:gd name="T10" fmla="*/ 0 w 20"/>
                  <a:gd name="T11" fmla="*/ 3 h 4"/>
                  <a:gd name="T12" fmla="*/ 0 w 20"/>
                  <a:gd name="T13" fmla="*/ 2 h 4"/>
                  <a:gd name="T14" fmla="*/ 0 w 2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148"/>
              <p:cNvSpPr>
                <a:spLocks/>
              </p:cNvSpPr>
              <p:nvPr/>
            </p:nvSpPr>
            <p:spPr bwMode="auto">
              <a:xfrm>
                <a:off x="1106488" y="6016626"/>
                <a:ext cx="155575" cy="258763"/>
              </a:xfrm>
              <a:custGeom>
                <a:avLst/>
                <a:gdLst>
                  <a:gd name="T0" fmla="*/ 3 w 23"/>
                  <a:gd name="T1" fmla="*/ 0 h 38"/>
                  <a:gd name="T2" fmla="*/ 23 w 23"/>
                  <a:gd name="T3" fmla="*/ 38 h 38"/>
                  <a:gd name="T4" fmla="*/ 3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3" y="0"/>
                    </a:moveTo>
                    <a:cubicBezTo>
                      <a:pt x="3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3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149"/>
              <p:cNvSpPr>
                <a:spLocks/>
              </p:cNvSpPr>
              <p:nvPr/>
            </p:nvSpPr>
            <p:spPr bwMode="auto">
              <a:xfrm>
                <a:off x="971550" y="6159501"/>
                <a:ext cx="282575" cy="223838"/>
              </a:xfrm>
              <a:custGeom>
                <a:avLst/>
                <a:gdLst>
                  <a:gd name="T0" fmla="*/ 0 w 42"/>
                  <a:gd name="T1" fmla="*/ 14 h 33"/>
                  <a:gd name="T2" fmla="*/ 42 w 42"/>
                  <a:gd name="T3" fmla="*/ 16 h 33"/>
                  <a:gd name="T4" fmla="*/ 0 w 42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4"/>
                    </a:moveTo>
                    <a:cubicBezTo>
                      <a:pt x="0" y="14"/>
                      <a:pt x="20" y="0"/>
                      <a:pt x="42" y="16"/>
                    </a:cubicBezTo>
                    <a:cubicBezTo>
                      <a:pt x="42" y="16"/>
                      <a:pt x="26" y="33"/>
                      <a:pt x="0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150"/>
              <p:cNvSpPr>
                <a:spLocks/>
              </p:cNvSpPr>
              <p:nvPr/>
            </p:nvSpPr>
            <p:spPr bwMode="auto">
              <a:xfrm>
                <a:off x="1065213" y="626745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151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152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153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2 w 10"/>
                  <a:gd name="T3" fmla="*/ 3 h 21"/>
                  <a:gd name="T4" fmla="*/ 6 w 10"/>
                  <a:gd name="T5" fmla="*/ 10 h 21"/>
                  <a:gd name="T6" fmla="*/ 9 w 10"/>
                  <a:gd name="T7" fmla="*/ 18 h 21"/>
                  <a:gd name="T8" fmla="*/ 10 w 10"/>
                  <a:gd name="T9" fmla="*/ 21 h 21"/>
                  <a:gd name="T10" fmla="*/ 8 w 10"/>
                  <a:gd name="T11" fmla="*/ 18 h 21"/>
                  <a:gd name="T12" fmla="*/ 4 w 10"/>
                  <a:gd name="T13" fmla="*/ 11 h 21"/>
                  <a:gd name="T14" fmla="*/ 1 w 10"/>
                  <a:gd name="T15" fmla="*/ 4 h 21"/>
                  <a:gd name="T16" fmla="*/ 0 w 1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3" y="5"/>
                      <a:pt x="4" y="8"/>
                      <a:pt x="6" y="10"/>
                    </a:cubicBezTo>
                    <a:cubicBezTo>
                      <a:pt x="7" y="13"/>
                      <a:pt x="8" y="16"/>
                      <a:pt x="9" y="18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9" y="20"/>
                      <a:pt x="8" y="18"/>
                    </a:cubicBezTo>
                    <a:cubicBezTo>
                      <a:pt x="7" y="16"/>
                      <a:pt x="6" y="14"/>
                      <a:pt x="4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154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155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Freeform 156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26"/>
                  <a:gd name="T1" fmla="*/ 0 h 2"/>
                  <a:gd name="T2" fmla="*/ 4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4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Freeform 157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158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159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15"/>
                  <a:gd name="T1" fmla="*/ 21 h 21"/>
                  <a:gd name="T2" fmla="*/ 2 w 15"/>
                  <a:gd name="T3" fmla="*/ 18 h 21"/>
                  <a:gd name="T4" fmla="*/ 7 w 15"/>
                  <a:gd name="T5" fmla="*/ 10 h 21"/>
                  <a:gd name="T6" fmla="*/ 12 w 15"/>
                  <a:gd name="T7" fmla="*/ 3 h 21"/>
                  <a:gd name="T8" fmla="*/ 15 w 15"/>
                  <a:gd name="T9" fmla="*/ 0 h 21"/>
                  <a:gd name="T10" fmla="*/ 13 w 15"/>
                  <a:gd name="T11" fmla="*/ 4 h 21"/>
                  <a:gd name="T12" fmla="*/ 8 w 15"/>
                  <a:gd name="T13" fmla="*/ 11 h 21"/>
                  <a:gd name="T14" fmla="*/ 3 w 15"/>
                  <a:gd name="T15" fmla="*/ 18 h 21"/>
                  <a:gd name="T16" fmla="*/ 0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7" y="10"/>
                    </a:cubicBezTo>
                    <a:cubicBezTo>
                      <a:pt x="8" y="8"/>
                      <a:pt x="10" y="5"/>
                      <a:pt x="12" y="3"/>
                    </a:cubicBezTo>
                    <a:cubicBezTo>
                      <a:pt x="13" y="1"/>
                      <a:pt x="15" y="0"/>
                      <a:pt x="15" y="0"/>
                    </a:cubicBezTo>
                    <a:cubicBezTo>
                      <a:pt x="15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7" y="14"/>
                      <a:pt x="5" y="17"/>
                      <a:pt x="3" y="18"/>
                    </a:cubicBezTo>
                    <a:cubicBezTo>
                      <a:pt x="2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233"/>
              <p:cNvSpPr>
                <a:spLocks/>
              </p:cNvSpPr>
              <p:nvPr/>
            </p:nvSpPr>
            <p:spPr bwMode="auto">
              <a:xfrm>
                <a:off x="1247775" y="5318125"/>
                <a:ext cx="149225" cy="698500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5 w 22"/>
                  <a:gd name="T5" fmla="*/ 0 h 103"/>
                  <a:gd name="T6" fmla="*/ 0 w 22"/>
                  <a:gd name="T7" fmla="*/ 7 h 103"/>
                  <a:gd name="T8" fmla="*/ 1 w 22"/>
                  <a:gd name="T9" fmla="*/ 43 h 103"/>
                  <a:gd name="T10" fmla="*/ 2 w 22"/>
                  <a:gd name="T11" fmla="*/ 51 h 103"/>
                  <a:gd name="T12" fmla="*/ 1 w 22"/>
                  <a:gd name="T13" fmla="*/ 59 h 103"/>
                  <a:gd name="T14" fmla="*/ 1 w 22"/>
                  <a:gd name="T15" fmla="*/ 59 h 103"/>
                  <a:gd name="T16" fmla="*/ 0 w 22"/>
                  <a:gd name="T17" fmla="*/ 96 h 103"/>
                  <a:gd name="T18" fmla="*/ 5 w 22"/>
                  <a:gd name="T19" fmla="*/ 103 h 103"/>
                  <a:gd name="T20" fmla="*/ 17 w 22"/>
                  <a:gd name="T21" fmla="*/ 103 h 103"/>
                  <a:gd name="T22" fmla="*/ 22 w 22"/>
                  <a:gd name="T23" fmla="*/ 96 h 103"/>
                  <a:gd name="T24" fmla="*/ 22 w 22"/>
                  <a:gd name="T25" fmla="*/ 94 h 103"/>
                  <a:gd name="T26" fmla="*/ 6 w 22"/>
                  <a:gd name="T27" fmla="*/ 92 h 103"/>
                  <a:gd name="T28" fmla="*/ 5 w 22"/>
                  <a:gd name="T29" fmla="*/ 92 h 103"/>
                  <a:gd name="T30" fmla="*/ 6 w 22"/>
                  <a:gd name="T31" fmla="*/ 91 h 103"/>
                  <a:gd name="T32" fmla="*/ 22 w 22"/>
                  <a:gd name="T33" fmla="*/ 90 h 103"/>
                  <a:gd name="T34" fmla="*/ 21 w 22"/>
                  <a:gd name="T35" fmla="*/ 83 h 103"/>
                  <a:gd name="T36" fmla="*/ 11 w 22"/>
                  <a:gd name="T37" fmla="*/ 82 h 103"/>
                  <a:gd name="T38" fmla="*/ 11 w 22"/>
                  <a:gd name="T39" fmla="*/ 81 h 103"/>
                  <a:gd name="T40" fmla="*/ 11 w 22"/>
                  <a:gd name="T41" fmla="*/ 80 h 103"/>
                  <a:gd name="T42" fmla="*/ 21 w 22"/>
                  <a:gd name="T43" fmla="*/ 79 h 103"/>
                  <a:gd name="T44" fmla="*/ 20 w 22"/>
                  <a:gd name="T45" fmla="*/ 58 h 103"/>
                  <a:gd name="T46" fmla="*/ 19 w 22"/>
                  <a:gd name="T47" fmla="*/ 52 h 103"/>
                  <a:gd name="T48" fmla="*/ 20 w 22"/>
                  <a:gd name="T49" fmla="*/ 45 h 103"/>
                  <a:gd name="T50" fmla="*/ 22 w 22"/>
                  <a:gd name="T51" fmla="*/ 7 h 103"/>
                  <a:gd name="T52" fmla="*/ 17 w 22"/>
                  <a:gd name="T5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2"/>
                      <a:pt x="11" y="81"/>
                      <a:pt x="11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4"/>
                      <a:pt x="19" y="52"/>
                    </a:cubicBezTo>
                    <a:cubicBezTo>
                      <a:pt x="19" y="49"/>
                      <a:pt x="19" y="47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234"/>
              <p:cNvSpPr>
                <a:spLocks/>
              </p:cNvSpPr>
              <p:nvPr/>
            </p:nvSpPr>
            <p:spPr bwMode="auto">
              <a:xfrm>
                <a:off x="1322388" y="5853113"/>
                <a:ext cx="66675" cy="28575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235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236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237"/>
              <p:cNvSpPr>
                <a:spLocks noEditPoints="1"/>
              </p:cNvSpPr>
              <p:nvPr/>
            </p:nvSpPr>
            <p:spPr bwMode="auto">
              <a:xfrm>
                <a:off x="1127125" y="6016625"/>
                <a:ext cx="127000" cy="312737"/>
              </a:xfrm>
              <a:custGeom>
                <a:avLst/>
                <a:gdLst>
                  <a:gd name="T0" fmla="*/ 19 w 19"/>
                  <a:gd name="T1" fmla="*/ 44 h 46"/>
                  <a:gd name="T2" fmla="*/ 19 w 19"/>
                  <a:gd name="T3" fmla="*/ 44 h 46"/>
                  <a:gd name="T4" fmla="*/ 19 w 19"/>
                  <a:gd name="T5" fmla="*/ 46 h 46"/>
                  <a:gd name="T6" fmla="*/ 19 w 19"/>
                  <a:gd name="T7" fmla="*/ 44 h 46"/>
                  <a:gd name="T8" fmla="*/ 0 w 19"/>
                  <a:gd name="T9" fmla="*/ 0 h 46"/>
                  <a:gd name="T10" fmla="*/ 0 w 19"/>
                  <a:gd name="T11" fmla="*/ 0 h 46"/>
                  <a:gd name="T12" fmla="*/ 0 w 19"/>
                  <a:gd name="T13" fmla="*/ 0 h 46"/>
                  <a:gd name="T14" fmla="*/ 0 w 19"/>
                  <a:gd name="T15" fmla="*/ 0 h 46"/>
                  <a:gd name="T16" fmla="*/ 0 w 19"/>
                  <a:gd name="T17" fmla="*/ 0 h 46"/>
                  <a:gd name="T18" fmla="*/ 0 w 1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46">
                    <a:moveTo>
                      <a:pt x="19" y="44"/>
                    </a:move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4"/>
                      <a:pt x="19" y="44"/>
                      <a:pt x="19" y="4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238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5 w 22"/>
                  <a:gd name="T5" fmla="*/ 0 h 102"/>
                  <a:gd name="T6" fmla="*/ 0 w 22"/>
                  <a:gd name="T7" fmla="*/ 6 h 102"/>
                  <a:gd name="T8" fmla="*/ 1 w 22"/>
                  <a:gd name="T9" fmla="*/ 22 h 102"/>
                  <a:gd name="T10" fmla="*/ 2 w 22"/>
                  <a:gd name="T11" fmla="*/ 35 h 102"/>
                  <a:gd name="T12" fmla="*/ 1 w 22"/>
                  <a:gd name="T13" fmla="*/ 41 h 102"/>
                  <a:gd name="T14" fmla="*/ 1 w 22"/>
                  <a:gd name="T15" fmla="*/ 43 h 102"/>
                  <a:gd name="T16" fmla="*/ 2 w 22"/>
                  <a:gd name="T17" fmla="*/ 51 h 102"/>
                  <a:gd name="T18" fmla="*/ 1 w 22"/>
                  <a:gd name="T19" fmla="*/ 58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  <a:gd name="T26" fmla="*/ 17 w 22"/>
                  <a:gd name="T27" fmla="*/ 102 h 102"/>
                  <a:gd name="T28" fmla="*/ 22 w 22"/>
                  <a:gd name="T29" fmla="*/ 95 h 102"/>
                  <a:gd name="T30" fmla="*/ 20 w 22"/>
                  <a:gd name="T31" fmla="*/ 58 h 102"/>
                  <a:gd name="T32" fmla="*/ 19 w 22"/>
                  <a:gd name="T33" fmla="*/ 51 h 102"/>
                  <a:gd name="T34" fmla="*/ 20 w 22"/>
                  <a:gd name="T35" fmla="*/ 44 h 102"/>
                  <a:gd name="T36" fmla="*/ 20 w 22"/>
                  <a:gd name="T37" fmla="*/ 39 h 102"/>
                  <a:gd name="T38" fmla="*/ 9 w 22"/>
                  <a:gd name="T39" fmla="*/ 38 h 102"/>
                  <a:gd name="T40" fmla="*/ 9 w 22"/>
                  <a:gd name="T41" fmla="*/ 37 h 102"/>
                  <a:gd name="T42" fmla="*/ 9 w 22"/>
                  <a:gd name="T43" fmla="*/ 37 h 102"/>
                  <a:gd name="T44" fmla="*/ 20 w 22"/>
                  <a:gd name="T45" fmla="*/ 36 h 102"/>
                  <a:gd name="T46" fmla="*/ 21 w 22"/>
                  <a:gd name="T47" fmla="*/ 28 h 102"/>
                  <a:gd name="T48" fmla="*/ 15 w 22"/>
                  <a:gd name="T49" fmla="*/ 27 h 102"/>
                  <a:gd name="T50" fmla="*/ 14 w 22"/>
                  <a:gd name="T51" fmla="*/ 27 h 102"/>
                  <a:gd name="T52" fmla="*/ 15 w 22"/>
                  <a:gd name="T53" fmla="*/ 26 h 102"/>
                  <a:gd name="T54" fmla="*/ 21 w 22"/>
                  <a:gd name="T55" fmla="*/ 25 h 102"/>
                  <a:gd name="T56" fmla="*/ 22 w 22"/>
                  <a:gd name="T57" fmla="*/ 6 h 102"/>
                  <a:gd name="T58" fmla="*/ 17 w 22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6"/>
                      <a:pt x="2" y="30"/>
                      <a:pt x="2" y="35"/>
                    </a:cubicBezTo>
                    <a:cubicBezTo>
                      <a:pt x="2" y="36"/>
                      <a:pt x="2" y="38"/>
                      <a:pt x="1" y="4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3"/>
                      <a:pt x="19" y="51"/>
                    </a:cubicBezTo>
                    <a:cubicBezTo>
                      <a:pt x="19" y="49"/>
                      <a:pt x="19" y="47"/>
                      <a:pt x="20" y="44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239"/>
              <p:cNvSpPr>
                <a:spLocks/>
              </p:cNvSpPr>
              <p:nvPr/>
            </p:nvSpPr>
            <p:spPr bwMode="auto">
              <a:xfrm>
                <a:off x="1343025" y="6207125"/>
                <a:ext cx="46038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2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240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241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242"/>
              <p:cNvSpPr>
                <a:spLocks noEditPoints="1"/>
              </p:cNvSpPr>
              <p:nvPr/>
            </p:nvSpPr>
            <p:spPr bwMode="auto">
              <a:xfrm>
                <a:off x="1073150" y="6424613"/>
                <a:ext cx="120650" cy="60325"/>
              </a:xfrm>
              <a:custGeom>
                <a:avLst/>
                <a:gdLst>
                  <a:gd name="T0" fmla="*/ 0 w 18"/>
                  <a:gd name="T1" fmla="*/ 9 h 9"/>
                  <a:gd name="T2" fmla="*/ 0 w 18"/>
                  <a:gd name="T3" fmla="*/ 9 h 9"/>
                  <a:gd name="T4" fmla="*/ 0 w 18"/>
                  <a:gd name="T5" fmla="*/ 9 h 9"/>
                  <a:gd name="T6" fmla="*/ 0 w 18"/>
                  <a:gd name="T7" fmla="*/ 9 h 9"/>
                  <a:gd name="T8" fmla="*/ 0 w 18"/>
                  <a:gd name="T9" fmla="*/ 9 h 9"/>
                  <a:gd name="T10" fmla="*/ 0 w 18"/>
                  <a:gd name="T11" fmla="*/ 9 h 9"/>
                  <a:gd name="T12" fmla="*/ 0 w 18"/>
                  <a:gd name="T13" fmla="*/ 9 h 9"/>
                  <a:gd name="T14" fmla="*/ 0 w 18"/>
                  <a:gd name="T15" fmla="*/ 9 h 9"/>
                  <a:gd name="T16" fmla="*/ 0 w 18"/>
                  <a:gd name="T17" fmla="*/ 9 h 9"/>
                  <a:gd name="T18" fmla="*/ 5 w 18"/>
                  <a:gd name="T19" fmla="*/ 8 h 9"/>
                  <a:gd name="T20" fmla="*/ 5 w 18"/>
                  <a:gd name="T21" fmla="*/ 8 h 9"/>
                  <a:gd name="T22" fmla="*/ 5 w 18"/>
                  <a:gd name="T23" fmla="*/ 8 h 9"/>
                  <a:gd name="T24" fmla="*/ 5 w 18"/>
                  <a:gd name="T25" fmla="*/ 8 h 9"/>
                  <a:gd name="T26" fmla="*/ 5 w 18"/>
                  <a:gd name="T27" fmla="*/ 8 h 9"/>
                  <a:gd name="T28" fmla="*/ 5 w 18"/>
                  <a:gd name="T29" fmla="*/ 8 h 9"/>
                  <a:gd name="T30" fmla="*/ 5 w 18"/>
                  <a:gd name="T31" fmla="*/ 8 h 9"/>
                  <a:gd name="T32" fmla="*/ 5 w 18"/>
                  <a:gd name="T33" fmla="*/ 8 h 9"/>
                  <a:gd name="T34" fmla="*/ 5 w 18"/>
                  <a:gd name="T35" fmla="*/ 8 h 9"/>
                  <a:gd name="T36" fmla="*/ 5 w 18"/>
                  <a:gd name="T37" fmla="*/ 7 h 9"/>
                  <a:gd name="T38" fmla="*/ 5 w 18"/>
                  <a:gd name="T39" fmla="*/ 7 h 9"/>
                  <a:gd name="T40" fmla="*/ 5 w 18"/>
                  <a:gd name="T41" fmla="*/ 7 h 9"/>
                  <a:gd name="T42" fmla="*/ 5 w 18"/>
                  <a:gd name="T43" fmla="*/ 7 h 9"/>
                  <a:gd name="T44" fmla="*/ 5 w 18"/>
                  <a:gd name="T45" fmla="*/ 7 h 9"/>
                  <a:gd name="T46" fmla="*/ 5 w 18"/>
                  <a:gd name="T47" fmla="*/ 7 h 9"/>
                  <a:gd name="T48" fmla="*/ 18 w 18"/>
                  <a:gd name="T49" fmla="*/ 0 h 9"/>
                  <a:gd name="T50" fmla="*/ 5 w 18"/>
                  <a:gd name="T51" fmla="*/ 7 h 9"/>
                  <a:gd name="T52" fmla="*/ 18 w 18"/>
                  <a:gd name="T53" fmla="*/ 0 h 9"/>
                  <a:gd name="T54" fmla="*/ 18 w 18"/>
                  <a:gd name="T55" fmla="*/ 0 h 9"/>
                  <a:gd name="T56" fmla="*/ 18 w 18"/>
                  <a:gd name="T57" fmla="*/ 0 h 9"/>
                  <a:gd name="T58" fmla="*/ 18 w 18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18" y="0"/>
                    </a:moveTo>
                    <a:cubicBezTo>
                      <a:pt x="15" y="3"/>
                      <a:pt x="11" y="5"/>
                      <a:pt x="5" y="7"/>
                    </a:cubicBezTo>
                    <a:cubicBezTo>
                      <a:pt x="11" y="5"/>
                      <a:pt x="15" y="3"/>
                      <a:pt x="18" y="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243"/>
              <p:cNvSpPr>
                <a:spLocks noEditPoints="1"/>
              </p:cNvSpPr>
              <p:nvPr/>
            </p:nvSpPr>
            <p:spPr bwMode="auto">
              <a:xfrm>
                <a:off x="1112838" y="6016625"/>
                <a:ext cx="149225" cy="258762"/>
              </a:xfrm>
              <a:custGeom>
                <a:avLst/>
                <a:gdLst>
                  <a:gd name="T0" fmla="*/ 7 w 22"/>
                  <a:gd name="T1" fmla="*/ 8 h 38"/>
                  <a:gd name="T2" fmla="*/ 7 w 22"/>
                  <a:gd name="T3" fmla="*/ 8 h 38"/>
                  <a:gd name="T4" fmla="*/ 7 w 22"/>
                  <a:gd name="T5" fmla="*/ 8 h 38"/>
                  <a:gd name="T6" fmla="*/ 9 w 22"/>
                  <a:gd name="T7" fmla="*/ 11 h 38"/>
                  <a:gd name="T8" fmla="*/ 13 w 22"/>
                  <a:gd name="T9" fmla="*/ 18 h 38"/>
                  <a:gd name="T10" fmla="*/ 16 w 22"/>
                  <a:gd name="T11" fmla="*/ 26 h 38"/>
                  <a:gd name="T12" fmla="*/ 17 w 22"/>
                  <a:gd name="T13" fmla="*/ 29 h 38"/>
                  <a:gd name="T14" fmla="*/ 17 w 22"/>
                  <a:gd name="T15" fmla="*/ 29 h 38"/>
                  <a:gd name="T16" fmla="*/ 15 w 22"/>
                  <a:gd name="T17" fmla="*/ 26 h 38"/>
                  <a:gd name="T18" fmla="*/ 11 w 22"/>
                  <a:gd name="T19" fmla="*/ 19 h 38"/>
                  <a:gd name="T20" fmla="*/ 8 w 22"/>
                  <a:gd name="T21" fmla="*/ 12 h 38"/>
                  <a:gd name="T22" fmla="*/ 7 w 22"/>
                  <a:gd name="T23" fmla="*/ 8 h 38"/>
                  <a:gd name="T24" fmla="*/ 2 w 22"/>
                  <a:gd name="T25" fmla="*/ 0 h 38"/>
                  <a:gd name="T26" fmla="*/ 2 w 22"/>
                  <a:gd name="T27" fmla="*/ 0 h 38"/>
                  <a:gd name="T28" fmla="*/ 2 w 22"/>
                  <a:gd name="T29" fmla="*/ 0 h 38"/>
                  <a:gd name="T30" fmla="*/ 2 w 22"/>
                  <a:gd name="T31" fmla="*/ 0 h 38"/>
                  <a:gd name="T32" fmla="*/ 2 w 22"/>
                  <a:gd name="T33" fmla="*/ 0 h 38"/>
                  <a:gd name="T34" fmla="*/ 2 w 22"/>
                  <a:gd name="T35" fmla="*/ 0 h 38"/>
                  <a:gd name="T36" fmla="*/ 12 w 22"/>
                  <a:gd name="T37" fmla="*/ 32 h 38"/>
                  <a:gd name="T38" fmla="*/ 21 w 22"/>
                  <a:gd name="T39" fmla="*/ 37 h 38"/>
                  <a:gd name="T40" fmla="*/ 22 w 22"/>
                  <a:gd name="T41" fmla="*/ 37 h 38"/>
                  <a:gd name="T42" fmla="*/ 22 w 22"/>
                  <a:gd name="T43" fmla="*/ 38 h 38"/>
                  <a:gd name="T44" fmla="*/ 21 w 22"/>
                  <a:gd name="T45" fmla="*/ 25 h 38"/>
                  <a:gd name="T46" fmla="*/ 21 w 22"/>
                  <a:gd name="T47" fmla="*/ 26 h 38"/>
                  <a:gd name="T48" fmla="*/ 2 w 22"/>
                  <a:gd name="T49" fmla="*/ 0 h 38"/>
                  <a:gd name="T50" fmla="*/ 2 w 22"/>
                  <a:gd name="T5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3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9" y="11"/>
                    </a:cubicBezTo>
                    <a:cubicBezTo>
                      <a:pt x="10" y="13"/>
                      <a:pt x="11" y="16"/>
                      <a:pt x="13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6" y="28"/>
                      <a:pt x="15" y="26"/>
                    </a:cubicBezTo>
                    <a:cubicBezTo>
                      <a:pt x="14" y="24"/>
                      <a:pt x="13" y="22"/>
                      <a:pt x="11" y="19"/>
                    </a:cubicBezTo>
                    <a:cubicBezTo>
                      <a:pt x="10" y="16"/>
                      <a:pt x="9" y="14"/>
                      <a:pt x="8" y="12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5" y="33"/>
                      <a:pt x="18" y="35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2" y="33"/>
                      <a:pt x="21" y="29"/>
                      <a:pt x="21" y="25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6" y="5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244"/>
              <p:cNvSpPr>
                <a:spLocks noEditPoints="1"/>
              </p:cNvSpPr>
              <p:nvPr/>
            </p:nvSpPr>
            <p:spPr bwMode="auto">
              <a:xfrm>
                <a:off x="971550" y="6213475"/>
                <a:ext cx="282575" cy="101600"/>
              </a:xfrm>
              <a:custGeom>
                <a:avLst/>
                <a:gdLst>
                  <a:gd name="T0" fmla="*/ 10 w 42"/>
                  <a:gd name="T1" fmla="*/ 6 h 15"/>
                  <a:gd name="T2" fmla="*/ 10 w 42"/>
                  <a:gd name="T3" fmla="*/ 6 h 15"/>
                  <a:gd name="T4" fmla="*/ 14 w 42"/>
                  <a:gd name="T5" fmla="*/ 6 h 15"/>
                  <a:gd name="T6" fmla="*/ 23 w 42"/>
                  <a:gd name="T7" fmla="*/ 6 h 15"/>
                  <a:gd name="T8" fmla="*/ 32 w 42"/>
                  <a:gd name="T9" fmla="*/ 7 h 15"/>
                  <a:gd name="T10" fmla="*/ 36 w 42"/>
                  <a:gd name="T11" fmla="*/ 8 h 15"/>
                  <a:gd name="T12" fmla="*/ 36 w 42"/>
                  <a:gd name="T13" fmla="*/ 8 h 15"/>
                  <a:gd name="T14" fmla="*/ 32 w 42"/>
                  <a:gd name="T15" fmla="*/ 8 h 15"/>
                  <a:gd name="T16" fmla="*/ 32 w 42"/>
                  <a:gd name="T17" fmla="*/ 8 h 15"/>
                  <a:gd name="T18" fmla="*/ 31 w 42"/>
                  <a:gd name="T19" fmla="*/ 8 h 15"/>
                  <a:gd name="T20" fmla="*/ 23 w 42"/>
                  <a:gd name="T21" fmla="*/ 8 h 15"/>
                  <a:gd name="T22" fmla="*/ 14 w 42"/>
                  <a:gd name="T23" fmla="*/ 7 h 15"/>
                  <a:gd name="T24" fmla="*/ 10 w 42"/>
                  <a:gd name="T25" fmla="*/ 6 h 15"/>
                  <a:gd name="T26" fmla="*/ 10 w 42"/>
                  <a:gd name="T27" fmla="*/ 6 h 15"/>
                  <a:gd name="T28" fmla="*/ 19 w 42"/>
                  <a:gd name="T29" fmla="*/ 0 h 15"/>
                  <a:gd name="T30" fmla="*/ 0 w 42"/>
                  <a:gd name="T31" fmla="*/ 6 h 15"/>
                  <a:gd name="T32" fmla="*/ 0 w 42"/>
                  <a:gd name="T33" fmla="*/ 6 h 15"/>
                  <a:gd name="T34" fmla="*/ 24 w 42"/>
                  <a:gd name="T35" fmla="*/ 15 h 15"/>
                  <a:gd name="T36" fmla="*/ 31 w 42"/>
                  <a:gd name="T37" fmla="*/ 14 h 15"/>
                  <a:gd name="T38" fmla="*/ 42 w 42"/>
                  <a:gd name="T39" fmla="*/ 8 h 15"/>
                  <a:gd name="T40" fmla="*/ 33 w 42"/>
                  <a:gd name="T41" fmla="*/ 3 h 15"/>
                  <a:gd name="T42" fmla="*/ 33 w 42"/>
                  <a:gd name="T43" fmla="*/ 3 h 15"/>
                  <a:gd name="T44" fmla="*/ 19 w 42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4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13"/>
                      <a:pt x="18" y="15"/>
                      <a:pt x="24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4" y="12"/>
                      <a:pt x="38" y="10"/>
                      <a:pt x="42" y="8"/>
                    </a:cubicBezTo>
                    <a:cubicBezTo>
                      <a:pt x="39" y="6"/>
                      <a:pt x="36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245"/>
              <p:cNvSpPr>
                <a:spLocks noEditPoints="1"/>
              </p:cNvSpPr>
              <p:nvPr/>
            </p:nvSpPr>
            <p:spPr bwMode="auto">
              <a:xfrm>
                <a:off x="1065213" y="6267450"/>
                <a:ext cx="196850" cy="217487"/>
              </a:xfrm>
              <a:custGeom>
                <a:avLst/>
                <a:gdLst>
                  <a:gd name="T0" fmla="*/ 10 w 29"/>
                  <a:gd name="T1" fmla="*/ 26 h 32"/>
                  <a:gd name="T2" fmla="*/ 12 w 29"/>
                  <a:gd name="T3" fmla="*/ 23 h 32"/>
                  <a:gd name="T4" fmla="*/ 17 w 29"/>
                  <a:gd name="T5" fmla="*/ 15 h 32"/>
                  <a:gd name="T6" fmla="*/ 22 w 29"/>
                  <a:gd name="T7" fmla="*/ 8 h 32"/>
                  <a:gd name="T8" fmla="*/ 25 w 29"/>
                  <a:gd name="T9" fmla="*/ 5 h 32"/>
                  <a:gd name="T10" fmla="*/ 25 w 29"/>
                  <a:gd name="T11" fmla="*/ 5 h 32"/>
                  <a:gd name="T12" fmla="*/ 23 w 29"/>
                  <a:gd name="T13" fmla="*/ 9 h 32"/>
                  <a:gd name="T14" fmla="*/ 18 w 29"/>
                  <a:gd name="T15" fmla="*/ 16 h 32"/>
                  <a:gd name="T16" fmla="*/ 13 w 29"/>
                  <a:gd name="T17" fmla="*/ 23 h 32"/>
                  <a:gd name="T18" fmla="*/ 10 w 29"/>
                  <a:gd name="T19" fmla="*/ 26 h 32"/>
                  <a:gd name="T20" fmla="*/ 10 w 29"/>
                  <a:gd name="T21" fmla="*/ 26 h 32"/>
                  <a:gd name="T22" fmla="*/ 10 w 29"/>
                  <a:gd name="T23" fmla="*/ 26 h 32"/>
                  <a:gd name="T24" fmla="*/ 29 w 29"/>
                  <a:gd name="T25" fmla="*/ 0 h 32"/>
                  <a:gd name="T26" fmla="*/ 28 w 29"/>
                  <a:gd name="T27" fmla="*/ 0 h 32"/>
                  <a:gd name="T28" fmla="*/ 17 w 29"/>
                  <a:gd name="T29" fmla="*/ 6 h 32"/>
                  <a:gd name="T30" fmla="*/ 17 w 29"/>
                  <a:gd name="T31" fmla="*/ 6 h 32"/>
                  <a:gd name="T32" fmla="*/ 1 w 29"/>
                  <a:gd name="T33" fmla="*/ 32 h 32"/>
                  <a:gd name="T34" fmla="*/ 1 w 29"/>
                  <a:gd name="T35" fmla="*/ 32 h 32"/>
                  <a:gd name="T36" fmla="*/ 1 w 29"/>
                  <a:gd name="T37" fmla="*/ 32 h 32"/>
                  <a:gd name="T38" fmla="*/ 1 w 29"/>
                  <a:gd name="T39" fmla="*/ 32 h 32"/>
                  <a:gd name="T40" fmla="*/ 1 w 29"/>
                  <a:gd name="T41" fmla="*/ 32 h 32"/>
                  <a:gd name="T42" fmla="*/ 1 w 29"/>
                  <a:gd name="T43" fmla="*/ 32 h 32"/>
                  <a:gd name="T44" fmla="*/ 1 w 29"/>
                  <a:gd name="T45" fmla="*/ 32 h 32"/>
                  <a:gd name="T46" fmla="*/ 6 w 29"/>
                  <a:gd name="T47" fmla="*/ 31 h 32"/>
                  <a:gd name="T48" fmla="*/ 6 w 29"/>
                  <a:gd name="T49" fmla="*/ 31 h 32"/>
                  <a:gd name="T50" fmla="*/ 6 w 29"/>
                  <a:gd name="T51" fmla="*/ 31 h 32"/>
                  <a:gd name="T52" fmla="*/ 6 w 29"/>
                  <a:gd name="T53" fmla="*/ 31 h 32"/>
                  <a:gd name="T54" fmla="*/ 6 w 29"/>
                  <a:gd name="T55" fmla="*/ 31 h 32"/>
                  <a:gd name="T56" fmla="*/ 6 w 29"/>
                  <a:gd name="T57" fmla="*/ 31 h 32"/>
                  <a:gd name="T58" fmla="*/ 6 w 29"/>
                  <a:gd name="T59" fmla="*/ 30 h 32"/>
                  <a:gd name="T60" fmla="*/ 6 w 29"/>
                  <a:gd name="T61" fmla="*/ 30 h 32"/>
                  <a:gd name="T62" fmla="*/ 6 w 29"/>
                  <a:gd name="T63" fmla="*/ 30 h 32"/>
                  <a:gd name="T64" fmla="*/ 6 w 29"/>
                  <a:gd name="T65" fmla="*/ 30 h 32"/>
                  <a:gd name="T66" fmla="*/ 6 w 29"/>
                  <a:gd name="T67" fmla="*/ 30 h 32"/>
                  <a:gd name="T68" fmla="*/ 19 w 29"/>
                  <a:gd name="T69" fmla="*/ 23 h 32"/>
                  <a:gd name="T70" fmla="*/ 19 w 29"/>
                  <a:gd name="T71" fmla="*/ 23 h 32"/>
                  <a:gd name="T72" fmla="*/ 19 w 29"/>
                  <a:gd name="T73" fmla="*/ 23 h 32"/>
                  <a:gd name="T74" fmla="*/ 28 w 29"/>
                  <a:gd name="T75" fmla="*/ 6 h 32"/>
                  <a:gd name="T76" fmla="*/ 28 w 29"/>
                  <a:gd name="T77" fmla="*/ 7 h 32"/>
                  <a:gd name="T78" fmla="*/ 28 w 29"/>
                  <a:gd name="T79" fmla="*/ 7 h 32"/>
                  <a:gd name="T80" fmla="*/ 28 w 29"/>
                  <a:gd name="T81" fmla="*/ 7 h 32"/>
                  <a:gd name="T82" fmla="*/ 29 w 29"/>
                  <a:gd name="T83" fmla="*/ 1 h 32"/>
                  <a:gd name="T84" fmla="*/ 29 w 29"/>
                  <a:gd name="T8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32">
                    <a:moveTo>
                      <a:pt x="10" y="26"/>
                    </a:moveTo>
                    <a:cubicBezTo>
                      <a:pt x="10" y="26"/>
                      <a:pt x="11" y="25"/>
                      <a:pt x="12" y="23"/>
                    </a:cubicBezTo>
                    <a:cubicBezTo>
                      <a:pt x="13" y="21"/>
                      <a:pt x="15" y="18"/>
                      <a:pt x="17" y="15"/>
                    </a:cubicBezTo>
                    <a:cubicBezTo>
                      <a:pt x="18" y="13"/>
                      <a:pt x="20" y="10"/>
                      <a:pt x="22" y="8"/>
                    </a:cubicBezTo>
                    <a:cubicBezTo>
                      <a:pt x="23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7"/>
                      <a:pt x="23" y="9"/>
                    </a:cubicBezTo>
                    <a:cubicBezTo>
                      <a:pt x="22" y="11"/>
                      <a:pt x="20" y="14"/>
                      <a:pt x="18" y="16"/>
                    </a:cubicBezTo>
                    <a:cubicBezTo>
                      <a:pt x="17" y="19"/>
                      <a:pt x="15" y="22"/>
                      <a:pt x="13" y="23"/>
                    </a:cubicBezTo>
                    <a:cubicBezTo>
                      <a:pt x="12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0" y="18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" y="32"/>
                      <a:pt x="4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2" y="28"/>
                      <a:pt x="16" y="26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5" y="17"/>
                      <a:pt x="28" y="11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4"/>
                      <a:pt x="29" y="2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246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247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248"/>
              <p:cNvSpPr>
                <a:spLocks/>
              </p:cNvSpPr>
              <p:nvPr/>
            </p:nvSpPr>
            <p:spPr bwMode="auto">
              <a:xfrm>
                <a:off x="1160463" y="6070600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4 w 10"/>
                  <a:gd name="T9" fmla="*/ 11 h 21"/>
                  <a:gd name="T10" fmla="*/ 8 w 10"/>
                  <a:gd name="T11" fmla="*/ 18 h 21"/>
                  <a:gd name="T12" fmla="*/ 10 w 10"/>
                  <a:gd name="T13" fmla="*/ 21 h 21"/>
                  <a:gd name="T14" fmla="*/ 10 w 10"/>
                  <a:gd name="T15" fmla="*/ 21 h 21"/>
                  <a:gd name="T16" fmla="*/ 10 w 10"/>
                  <a:gd name="T17" fmla="*/ 21 h 21"/>
                  <a:gd name="T18" fmla="*/ 9 w 10"/>
                  <a:gd name="T19" fmla="*/ 18 h 21"/>
                  <a:gd name="T20" fmla="*/ 6 w 10"/>
                  <a:gd name="T21" fmla="*/ 10 h 21"/>
                  <a:gd name="T22" fmla="*/ 2 w 10"/>
                  <a:gd name="T23" fmla="*/ 3 h 21"/>
                  <a:gd name="T24" fmla="*/ 0 w 10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4" y="11"/>
                    </a:cubicBezTo>
                    <a:cubicBezTo>
                      <a:pt x="6" y="14"/>
                      <a:pt x="7" y="16"/>
                      <a:pt x="8" y="18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0"/>
                      <a:pt x="9" y="18"/>
                    </a:cubicBezTo>
                    <a:cubicBezTo>
                      <a:pt x="8" y="16"/>
                      <a:pt x="7" y="13"/>
                      <a:pt x="6" y="10"/>
                    </a:cubicBezTo>
                    <a:cubicBezTo>
                      <a:pt x="4" y="8"/>
                      <a:pt x="3" y="5"/>
                      <a:pt x="2" y="3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249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250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251"/>
              <p:cNvSpPr>
                <a:spLocks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1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4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4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7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252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close/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253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254"/>
              <p:cNvSpPr>
                <a:spLocks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15 w 15"/>
                  <a:gd name="T1" fmla="*/ 0 h 21"/>
                  <a:gd name="T2" fmla="*/ 12 w 15"/>
                  <a:gd name="T3" fmla="*/ 3 h 21"/>
                  <a:gd name="T4" fmla="*/ 7 w 15"/>
                  <a:gd name="T5" fmla="*/ 10 h 21"/>
                  <a:gd name="T6" fmla="*/ 2 w 15"/>
                  <a:gd name="T7" fmla="*/ 18 h 21"/>
                  <a:gd name="T8" fmla="*/ 0 w 15"/>
                  <a:gd name="T9" fmla="*/ 21 h 21"/>
                  <a:gd name="T10" fmla="*/ 0 w 15"/>
                  <a:gd name="T11" fmla="*/ 21 h 21"/>
                  <a:gd name="T12" fmla="*/ 0 w 15"/>
                  <a:gd name="T13" fmla="*/ 21 h 21"/>
                  <a:gd name="T14" fmla="*/ 3 w 15"/>
                  <a:gd name="T15" fmla="*/ 18 h 21"/>
                  <a:gd name="T16" fmla="*/ 8 w 15"/>
                  <a:gd name="T17" fmla="*/ 11 h 21"/>
                  <a:gd name="T18" fmla="*/ 13 w 15"/>
                  <a:gd name="T19" fmla="*/ 4 h 21"/>
                  <a:gd name="T20" fmla="*/ 15 w 15"/>
                  <a:gd name="T21" fmla="*/ 0 h 21"/>
                  <a:gd name="T22" fmla="*/ 15 w 15"/>
                  <a:gd name="T23" fmla="*/ 0 h 21"/>
                  <a:gd name="T24" fmla="*/ 15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15" y="0"/>
                    </a:moveTo>
                    <a:cubicBezTo>
                      <a:pt x="15" y="0"/>
                      <a:pt x="13" y="1"/>
                      <a:pt x="12" y="3"/>
                    </a:cubicBezTo>
                    <a:cubicBezTo>
                      <a:pt x="10" y="5"/>
                      <a:pt x="8" y="8"/>
                      <a:pt x="7" y="10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2" y="20"/>
                      <a:pt x="3" y="18"/>
                    </a:cubicBezTo>
                    <a:cubicBezTo>
                      <a:pt x="5" y="17"/>
                      <a:pt x="7" y="14"/>
                      <a:pt x="8" y="11"/>
                    </a:cubicBezTo>
                    <a:cubicBezTo>
                      <a:pt x="10" y="9"/>
                      <a:pt x="12" y="6"/>
                      <a:pt x="13" y="4"/>
                    </a:cubicBezTo>
                    <a:cubicBezTo>
                      <a:pt x="14" y="2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8" name="组合 417"/>
            <p:cNvGrpSpPr/>
            <p:nvPr/>
          </p:nvGrpSpPr>
          <p:grpSpPr>
            <a:xfrm>
              <a:off x="1585913" y="4578350"/>
              <a:ext cx="390525" cy="2055814"/>
              <a:chOff x="1585913" y="4578350"/>
              <a:chExt cx="390525" cy="2055814"/>
            </a:xfrm>
          </p:grpSpPr>
          <p:sp>
            <p:nvSpPr>
              <p:cNvPr id="284" name="Freeform 92"/>
              <p:cNvSpPr>
                <a:spLocks/>
              </p:cNvSpPr>
              <p:nvPr/>
            </p:nvSpPr>
            <p:spPr bwMode="auto">
              <a:xfrm>
                <a:off x="1685925" y="5826126"/>
                <a:ext cx="155575" cy="258763"/>
              </a:xfrm>
              <a:custGeom>
                <a:avLst/>
                <a:gdLst>
                  <a:gd name="T0" fmla="*/ 20 w 23"/>
                  <a:gd name="T1" fmla="*/ 0 h 38"/>
                  <a:gd name="T2" fmla="*/ 0 w 23"/>
                  <a:gd name="T3" fmla="*/ 38 h 38"/>
                  <a:gd name="T4" fmla="*/ 20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20" y="0"/>
                    </a:moveTo>
                    <a:cubicBezTo>
                      <a:pt x="20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93"/>
              <p:cNvSpPr>
                <a:spLocks/>
              </p:cNvSpPr>
              <p:nvPr/>
            </p:nvSpPr>
            <p:spPr bwMode="auto">
              <a:xfrm>
                <a:off x="1685925" y="5975351"/>
                <a:ext cx="290513" cy="225425"/>
              </a:xfrm>
              <a:custGeom>
                <a:avLst/>
                <a:gdLst>
                  <a:gd name="T0" fmla="*/ 43 w 43"/>
                  <a:gd name="T1" fmla="*/ 13 h 33"/>
                  <a:gd name="T2" fmla="*/ 0 w 43"/>
                  <a:gd name="T3" fmla="*/ 16 h 33"/>
                  <a:gd name="T4" fmla="*/ 43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43" y="13"/>
                    </a:moveTo>
                    <a:cubicBezTo>
                      <a:pt x="43" y="13"/>
                      <a:pt x="23" y="0"/>
                      <a:pt x="0" y="16"/>
                    </a:cubicBezTo>
                    <a:cubicBezTo>
                      <a:pt x="0" y="16"/>
                      <a:pt x="17" y="33"/>
                      <a:pt x="43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94"/>
              <p:cNvSpPr>
                <a:spLocks/>
              </p:cNvSpPr>
              <p:nvPr/>
            </p:nvSpPr>
            <p:spPr bwMode="auto">
              <a:xfrm>
                <a:off x="1666875" y="6084888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3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1"/>
                      <a:pt x="3" y="0"/>
                    </a:cubicBezTo>
                    <a:cubicBezTo>
                      <a:pt x="3" y="0"/>
                      <a:pt x="0" y="23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95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96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97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7 w 11"/>
                  <a:gd name="T5" fmla="*/ 11 h 21"/>
                  <a:gd name="T6" fmla="*/ 3 w 11"/>
                  <a:gd name="T7" fmla="*/ 18 h 21"/>
                  <a:gd name="T8" fmla="*/ 0 w 11"/>
                  <a:gd name="T9" fmla="*/ 21 h 21"/>
                  <a:gd name="T10" fmla="*/ 2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1" y="1"/>
                      <a:pt x="10" y="3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5" y="13"/>
                      <a:pt x="4" y="16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1" y="20"/>
                      <a:pt x="2" y="17"/>
                    </a:cubicBezTo>
                    <a:cubicBezTo>
                      <a:pt x="2" y="15"/>
                      <a:pt x="4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98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99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100"/>
              <p:cNvSpPr>
                <a:spLocks/>
              </p:cNvSpPr>
              <p:nvPr/>
            </p:nvSpPr>
            <p:spPr bwMode="auto">
              <a:xfrm>
                <a:off x="1733550" y="6064251"/>
                <a:ext cx="176213" cy="20638"/>
              </a:xfrm>
              <a:custGeom>
                <a:avLst/>
                <a:gdLst>
                  <a:gd name="T0" fmla="*/ 26 w 26"/>
                  <a:gd name="T1" fmla="*/ 1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3 h 3"/>
                  <a:gd name="T10" fmla="*/ 4 w 26"/>
                  <a:gd name="T11" fmla="*/ 2 h 3"/>
                  <a:gd name="T12" fmla="*/ 13 w 26"/>
                  <a:gd name="T13" fmla="*/ 1 h 3"/>
                  <a:gd name="T14" fmla="*/ 22 w 26"/>
                  <a:gd name="T15" fmla="*/ 0 h 3"/>
                  <a:gd name="T16" fmla="*/ 26 w 26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1"/>
                    </a:moveTo>
                    <a:cubicBezTo>
                      <a:pt x="26" y="1"/>
                      <a:pt x="24" y="1"/>
                      <a:pt x="22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3"/>
                      <a:pt x="7" y="3"/>
                      <a:pt x="4" y="3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4" y="2"/>
                    </a:cubicBezTo>
                    <a:cubicBezTo>
                      <a:pt x="6" y="1"/>
                      <a:pt x="10" y="1"/>
                      <a:pt x="13" y="1"/>
                    </a:cubicBezTo>
                    <a:cubicBezTo>
                      <a:pt x="16" y="1"/>
                      <a:pt x="19" y="0"/>
                      <a:pt x="22" y="0"/>
                    </a:cubicBezTo>
                    <a:cubicBezTo>
                      <a:pt x="24" y="0"/>
                      <a:pt x="26" y="1"/>
                      <a:pt x="26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101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102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103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2 w 14"/>
                  <a:gd name="T3" fmla="*/ 18 h 21"/>
                  <a:gd name="T4" fmla="*/ 6 w 14"/>
                  <a:gd name="T5" fmla="*/ 11 h 21"/>
                  <a:gd name="T6" fmla="*/ 2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3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2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5" y="9"/>
                      <a:pt x="3" y="6"/>
                      <a:pt x="2" y="4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3"/>
                    </a:cubicBezTo>
                    <a:cubicBezTo>
                      <a:pt x="5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3" y="18"/>
                    </a:cubicBezTo>
                    <a:cubicBezTo>
                      <a:pt x="14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20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21"/>
              <p:cNvSpPr>
                <a:spLocks/>
              </p:cNvSpPr>
              <p:nvPr/>
            </p:nvSpPr>
            <p:spPr bwMode="auto">
              <a:xfrm>
                <a:off x="1693863" y="5100638"/>
                <a:ext cx="153988" cy="257175"/>
              </a:xfrm>
              <a:custGeom>
                <a:avLst/>
                <a:gdLst>
                  <a:gd name="T0" fmla="*/ 19 w 23"/>
                  <a:gd name="T1" fmla="*/ 0 h 38"/>
                  <a:gd name="T2" fmla="*/ 0 w 23"/>
                  <a:gd name="T3" fmla="*/ 38 h 38"/>
                  <a:gd name="T4" fmla="*/ 19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19" y="0"/>
                    </a:moveTo>
                    <a:cubicBezTo>
                      <a:pt x="19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1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Freeform 122"/>
              <p:cNvSpPr>
                <a:spLocks/>
              </p:cNvSpPr>
              <p:nvPr/>
            </p:nvSpPr>
            <p:spPr bwMode="auto">
              <a:xfrm>
                <a:off x="1693863" y="5249863"/>
                <a:ext cx="282575" cy="223838"/>
              </a:xfrm>
              <a:custGeom>
                <a:avLst/>
                <a:gdLst>
                  <a:gd name="T0" fmla="*/ 42 w 42"/>
                  <a:gd name="T1" fmla="*/ 13 h 33"/>
                  <a:gd name="T2" fmla="*/ 0 w 42"/>
                  <a:gd name="T3" fmla="*/ 16 h 33"/>
                  <a:gd name="T4" fmla="*/ 42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42" y="13"/>
                    </a:moveTo>
                    <a:cubicBezTo>
                      <a:pt x="42" y="13"/>
                      <a:pt x="22" y="0"/>
                      <a:pt x="0" y="16"/>
                    </a:cubicBezTo>
                    <a:cubicBezTo>
                      <a:pt x="0" y="16"/>
                      <a:pt x="17" y="33"/>
                      <a:pt x="42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Freeform 123"/>
              <p:cNvSpPr>
                <a:spLocks/>
              </p:cNvSpPr>
              <p:nvPr/>
            </p:nvSpPr>
            <p:spPr bwMode="auto">
              <a:xfrm>
                <a:off x="1666875" y="5357813"/>
                <a:ext cx="222250" cy="217488"/>
              </a:xfrm>
              <a:custGeom>
                <a:avLst/>
                <a:gdLst>
                  <a:gd name="T0" fmla="*/ 32 w 33"/>
                  <a:gd name="T1" fmla="*/ 32 h 32"/>
                  <a:gd name="T2" fmla="*/ 4 w 33"/>
                  <a:gd name="T3" fmla="*/ 0 h 32"/>
                  <a:gd name="T4" fmla="*/ 32 w 33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2">
                    <a:moveTo>
                      <a:pt x="32" y="32"/>
                    </a:moveTo>
                    <a:cubicBezTo>
                      <a:pt x="32" y="32"/>
                      <a:pt x="33" y="11"/>
                      <a:pt x="4" y="0"/>
                    </a:cubicBezTo>
                    <a:cubicBezTo>
                      <a:pt x="4" y="0"/>
                      <a:pt x="0" y="23"/>
                      <a:pt x="32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" name="Freeform 124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" name="Freeform 125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" name="Freeform 126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6 w 11"/>
                  <a:gd name="T5" fmla="*/ 11 h 21"/>
                  <a:gd name="T6" fmla="*/ 2 w 11"/>
                  <a:gd name="T7" fmla="*/ 18 h 21"/>
                  <a:gd name="T8" fmla="*/ 0 w 11"/>
                  <a:gd name="T9" fmla="*/ 21 h 21"/>
                  <a:gd name="T10" fmla="*/ 1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0" y="1"/>
                      <a:pt x="10" y="3"/>
                    </a:cubicBezTo>
                    <a:cubicBezTo>
                      <a:pt x="9" y="5"/>
                      <a:pt x="8" y="8"/>
                      <a:pt x="6" y="11"/>
                    </a:cubicBezTo>
                    <a:cubicBezTo>
                      <a:pt x="5" y="13"/>
                      <a:pt x="4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0"/>
                      <a:pt x="1" y="17"/>
                    </a:cubicBezTo>
                    <a:cubicBezTo>
                      <a:pt x="2" y="15"/>
                      <a:pt x="3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" name="Freeform 127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" name="Freeform 128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" name="Freeform 129"/>
              <p:cNvSpPr>
                <a:spLocks/>
              </p:cNvSpPr>
              <p:nvPr/>
            </p:nvSpPr>
            <p:spPr bwMode="auto">
              <a:xfrm>
                <a:off x="1739900" y="5337176"/>
                <a:ext cx="169863" cy="20638"/>
              </a:xfrm>
              <a:custGeom>
                <a:avLst/>
                <a:gdLst>
                  <a:gd name="T0" fmla="*/ 25 w 25"/>
                  <a:gd name="T1" fmla="*/ 1 h 3"/>
                  <a:gd name="T2" fmla="*/ 21 w 25"/>
                  <a:gd name="T3" fmla="*/ 1 h 3"/>
                  <a:gd name="T4" fmla="*/ 13 w 25"/>
                  <a:gd name="T5" fmla="*/ 2 h 3"/>
                  <a:gd name="T6" fmla="*/ 4 w 25"/>
                  <a:gd name="T7" fmla="*/ 3 h 3"/>
                  <a:gd name="T8" fmla="*/ 0 w 25"/>
                  <a:gd name="T9" fmla="*/ 3 h 3"/>
                  <a:gd name="T10" fmla="*/ 4 w 25"/>
                  <a:gd name="T11" fmla="*/ 2 h 3"/>
                  <a:gd name="T12" fmla="*/ 12 w 25"/>
                  <a:gd name="T13" fmla="*/ 1 h 3"/>
                  <a:gd name="T14" fmla="*/ 21 w 25"/>
                  <a:gd name="T15" fmla="*/ 0 h 3"/>
                  <a:gd name="T16" fmla="*/ 25 w 25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">
                    <a:moveTo>
                      <a:pt x="25" y="1"/>
                    </a:moveTo>
                    <a:cubicBezTo>
                      <a:pt x="25" y="1"/>
                      <a:pt x="24" y="1"/>
                      <a:pt x="21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3"/>
                      <a:pt x="6" y="3"/>
                      <a:pt x="4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4" y="2"/>
                    </a:cubicBezTo>
                    <a:cubicBezTo>
                      <a:pt x="6" y="1"/>
                      <a:pt x="9" y="1"/>
                      <a:pt x="12" y="1"/>
                    </a:cubicBezTo>
                    <a:cubicBezTo>
                      <a:pt x="16" y="1"/>
                      <a:pt x="19" y="0"/>
                      <a:pt x="21" y="0"/>
                    </a:cubicBezTo>
                    <a:cubicBezTo>
                      <a:pt x="24" y="0"/>
                      <a:pt x="25" y="1"/>
                      <a:pt x="25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" name="Freeform 130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" name="Freeform 131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" name="Freeform 132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14 w 14"/>
                  <a:gd name="T1" fmla="*/ 21 h 21"/>
                  <a:gd name="T2" fmla="*/ 11 w 14"/>
                  <a:gd name="T3" fmla="*/ 18 h 21"/>
                  <a:gd name="T4" fmla="*/ 6 w 14"/>
                  <a:gd name="T5" fmla="*/ 11 h 21"/>
                  <a:gd name="T6" fmla="*/ 1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2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1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4" y="9"/>
                      <a:pt x="2" y="6"/>
                      <a:pt x="1" y="4"/>
                    </a:cubicBezTo>
                    <a:cubicBezTo>
                      <a:pt x="0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" name="Freeform 133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" name="Freeform 134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" name="Freeform 135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" name="Freeform 136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" name="Freeform 137"/>
              <p:cNvSpPr>
                <a:spLocks/>
              </p:cNvSpPr>
              <p:nvPr/>
            </p:nvSpPr>
            <p:spPr bwMode="auto">
              <a:xfrm>
                <a:off x="1658938" y="5365751"/>
                <a:ext cx="101600" cy="26988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" name="Freeform 138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" name="Freeform 139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" name="Freeform 140"/>
              <p:cNvSpPr>
                <a:spLocks/>
              </p:cNvSpPr>
              <p:nvPr/>
            </p:nvSpPr>
            <p:spPr bwMode="auto">
              <a:xfrm>
                <a:off x="1619250" y="5473701"/>
                <a:ext cx="141288" cy="26988"/>
              </a:xfrm>
              <a:custGeom>
                <a:avLst/>
                <a:gdLst>
                  <a:gd name="T0" fmla="*/ 1 w 21"/>
                  <a:gd name="T1" fmla="*/ 2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3 h 4"/>
                  <a:gd name="T12" fmla="*/ 0 w 21"/>
                  <a:gd name="T13" fmla="*/ 2 h 4"/>
                  <a:gd name="T14" fmla="*/ 1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141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142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Freeform 143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144"/>
              <p:cNvSpPr>
                <a:spLocks/>
              </p:cNvSpPr>
              <p:nvPr/>
            </p:nvSpPr>
            <p:spPr bwMode="auto">
              <a:xfrm>
                <a:off x="1679575" y="5867401"/>
                <a:ext cx="107950" cy="33338"/>
              </a:xfrm>
              <a:custGeom>
                <a:avLst/>
                <a:gdLst>
                  <a:gd name="T0" fmla="*/ 1 w 16"/>
                  <a:gd name="T1" fmla="*/ 2 h 5"/>
                  <a:gd name="T2" fmla="*/ 13 w 16"/>
                  <a:gd name="T3" fmla="*/ 0 h 5"/>
                  <a:gd name="T4" fmla="*/ 16 w 16"/>
                  <a:gd name="T5" fmla="*/ 3 h 5"/>
                  <a:gd name="T6" fmla="*/ 13 w 16"/>
                  <a:gd name="T7" fmla="*/ 5 h 5"/>
                  <a:gd name="T8" fmla="*/ 13 w 16"/>
                  <a:gd name="T9" fmla="*/ 5 h 5"/>
                  <a:gd name="T10" fmla="*/ 1 w 16"/>
                  <a:gd name="T11" fmla="*/ 4 h 5"/>
                  <a:gd name="T12" fmla="*/ 0 w 16"/>
                  <a:gd name="T13" fmla="*/ 3 h 5"/>
                  <a:gd name="T14" fmla="*/ 1 w 1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6" y="3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Freeform 145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Freeform 146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147"/>
              <p:cNvSpPr>
                <a:spLocks/>
              </p:cNvSpPr>
              <p:nvPr/>
            </p:nvSpPr>
            <p:spPr bwMode="auto">
              <a:xfrm>
                <a:off x="1639888" y="5975351"/>
                <a:ext cx="147638" cy="34925"/>
              </a:xfrm>
              <a:custGeom>
                <a:avLst/>
                <a:gdLst>
                  <a:gd name="T0" fmla="*/ 1 w 22"/>
                  <a:gd name="T1" fmla="*/ 2 h 5"/>
                  <a:gd name="T2" fmla="*/ 19 w 22"/>
                  <a:gd name="T3" fmla="*/ 0 h 5"/>
                  <a:gd name="T4" fmla="*/ 21 w 22"/>
                  <a:gd name="T5" fmla="*/ 2 h 5"/>
                  <a:gd name="T6" fmla="*/ 19 w 22"/>
                  <a:gd name="T7" fmla="*/ 5 h 5"/>
                  <a:gd name="T8" fmla="*/ 19 w 22"/>
                  <a:gd name="T9" fmla="*/ 5 h 5"/>
                  <a:gd name="T10" fmla="*/ 1 w 22"/>
                  <a:gd name="T11" fmla="*/ 3 h 5"/>
                  <a:gd name="T12" fmla="*/ 0 w 22"/>
                  <a:gd name="T13" fmla="*/ 3 h 5"/>
                  <a:gd name="T14" fmla="*/ 1 w 2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2" y="4"/>
                      <a:pt x="21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Freeform 215"/>
              <p:cNvSpPr>
                <a:spLocks noEditPoints="1"/>
              </p:cNvSpPr>
              <p:nvPr/>
            </p:nvSpPr>
            <p:spPr bwMode="auto">
              <a:xfrm>
                <a:off x="1720850" y="5834063"/>
                <a:ext cx="255588" cy="731838"/>
              </a:xfrm>
              <a:custGeom>
                <a:avLst/>
                <a:gdLst>
                  <a:gd name="T0" fmla="*/ 23 w 38"/>
                  <a:gd name="T1" fmla="*/ 69 h 108"/>
                  <a:gd name="T2" fmla="*/ 23 w 38"/>
                  <a:gd name="T3" fmla="*/ 69 h 108"/>
                  <a:gd name="T4" fmla="*/ 23 w 38"/>
                  <a:gd name="T5" fmla="*/ 69 h 108"/>
                  <a:gd name="T6" fmla="*/ 23 w 38"/>
                  <a:gd name="T7" fmla="*/ 69 h 108"/>
                  <a:gd name="T8" fmla="*/ 23 w 38"/>
                  <a:gd name="T9" fmla="*/ 69 h 108"/>
                  <a:gd name="T10" fmla="*/ 23 w 38"/>
                  <a:gd name="T11" fmla="*/ 69 h 108"/>
                  <a:gd name="T12" fmla="*/ 23 w 38"/>
                  <a:gd name="T13" fmla="*/ 69 h 108"/>
                  <a:gd name="T14" fmla="*/ 22 w 38"/>
                  <a:gd name="T15" fmla="*/ 69 h 108"/>
                  <a:gd name="T16" fmla="*/ 22 w 38"/>
                  <a:gd name="T17" fmla="*/ 69 h 108"/>
                  <a:gd name="T18" fmla="*/ 22 w 38"/>
                  <a:gd name="T19" fmla="*/ 69 h 108"/>
                  <a:gd name="T20" fmla="*/ 22 w 38"/>
                  <a:gd name="T21" fmla="*/ 69 h 108"/>
                  <a:gd name="T22" fmla="*/ 22 w 38"/>
                  <a:gd name="T23" fmla="*/ 69 h 108"/>
                  <a:gd name="T24" fmla="*/ 22 w 38"/>
                  <a:gd name="T25" fmla="*/ 69 h 108"/>
                  <a:gd name="T26" fmla="*/ 22 w 38"/>
                  <a:gd name="T27" fmla="*/ 69 h 108"/>
                  <a:gd name="T28" fmla="*/ 22 w 38"/>
                  <a:gd name="T29" fmla="*/ 69 h 108"/>
                  <a:gd name="T30" fmla="*/ 22 w 38"/>
                  <a:gd name="T31" fmla="*/ 69 h 108"/>
                  <a:gd name="T32" fmla="*/ 22 w 38"/>
                  <a:gd name="T33" fmla="*/ 68 h 108"/>
                  <a:gd name="T34" fmla="*/ 22 w 38"/>
                  <a:gd name="T35" fmla="*/ 68 h 108"/>
                  <a:gd name="T36" fmla="*/ 22 w 38"/>
                  <a:gd name="T37" fmla="*/ 68 h 108"/>
                  <a:gd name="T38" fmla="*/ 0 w 38"/>
                  <a:gd name="T39" fmla="*/ 54 h 108"/>
                  <a:gd name="T40" fmla="*/ 2 w 38"/>
                  <a:gd name="T41" fmla="*/ 108 h 108"/>
                  <a:gd name="T42" fmla="*/ 0 w 38"/>
                  <a:gd name="T43" fmla="*/ 54 h 108"/>
                  <a:gd name="T44" fmla="*/ 0 w 38"/>
                  <a:gd name="T45" fmla="*/ 54 h 108"/>
                  <a:gd name="T46" fmla="*/ 32 w 38"/>
                  <a:gd name="T47" fmla="*/ 38 h 108"/>
                  <a:gd name="T48" fmla="*/ 38 w 38"/>
                  <a:gd name="T49" fmla="*/ 34 h 108"/>
                  <a:gd name="T50" fmla="*/ 38 w 38"/>
                  <a:gd name="T51" fmla="*/ 34 h 108"/>
                  <a:gd name="T52" fmla="*/ 15 w 38"/>
                  <a:gd name="T53" fmla="*/ 10 h 108"/>
                  <a:gd name="T54" fmla="*/ 15 w 38"/>
                  <a:gd name="T55" fmla="*/ 10 h 108"/>
                  <a:gd name="T56" fmla="*/ 15 w 38"/>
                  <a:gd name="T57" fmla="*/ 10 h 108"/>
                  <a:gd name="T58" fmla="*/ 15 w 38"/>
                  <a:gd name="T59" fmla="*/ 10 h 108"/>
                  <a:gd name="T60" fmla="*/ 15 w 38"/>
                  <a:gd name="T61" fmla="*/ 0 h 108"/>
                  <a:gd name="T62" fmla="*/ 15 w 38"/>
                  <a:gd name="T63" fmla="*/ 0 h 108"/>
                  <a:gd name="T64" fmla="*/ 15 w 38"/>
                  <a:gd name="T65" fmla="*/ 0 h 108"/>
                  <a:gd name="T66" fmla="*/ 15 w 38"/>
                  <a:gd name="T67" fmla="*/ 0 h 108"/>
                  <a:gd name="T68" fmla="*/ 15 w 38"/>
                  <a:gd name="T69" fmla="*/ 0 h 108"/>
                  <a:gd name="T70" fmla="*/ 15 w 38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108"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2" y="69"/>
                    </a:moveTo>
                    <a:cubicBezTo>
                      <a:pt x="22" y="69"/>
                      <a:pt x="23" y="69"/>
                      <a:pt x="23" y="69"/>
                    </a:cubicBezTo>
                    <a:cubicBezTo>
                      <a:pt x="23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moveTo>
                      <a:pt x="32" y="38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moveTo>
                      <a:pt x="38" y="34"/>
                    </a:moveTo>
                    <a:cubicBezTo>
                      <a:pt x="36" y="36"/>
                      <a:pt x="34" y="37"/>
                      <a:pt x="32" y="38"/>
                    </a:cubicBezTo>
                    <a:cubicBezTo>
                      <a:pt x="34" y="37"/>
                      <a:pt x="36" y="36"/>
                      <a:pt x="38" y="34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0"/>
                    </a:moveTo>
                    <a:cubicBezTo>
                      <a:pt x="15" y="3"/>
                      <a:pt x="15" y="7"/>
                      <a:pt x="15" y="10"/>
                    </a:cubicBezTo>
                    <a:cubicBezTo>
                      <a:pt x="15" y="7"/>
                      <a:pt x="15" y="3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Freeform 216"/>
              <p:cNvSpPr>
                <a:spLocks/>
              </p:cNvSpPr>
              <p:nvPr/>
            </p:nvSpPr>
            <p:spPr bwMode="auto">
              <a:xfrm>
                <a:off x="1720850" y="5826126"/>
                <a:ext cx="100013" cy="238125"/>
              </a:xfrm>
              <a:custGeom>
                <a:avLst/>
                <a:gdLst>
                  <a:gd name="T0" fmla="*/ 15 w 15"/>
                  <a:gd name="T1" fmla="*/ 0 h 35"/>
                  <a:gd name="T2" fmla="*/ 15 w 15"/>
                  <a:gd name="T3" fmla="*/ 0 h 35"/>
                  <a:gd name="T4" fmla="*/ 1 w 15"/>
                  <a:gd name="T5" fmla="*/ 14 h 35"/>
                  <a:gd name="T6" fmla="*/ 0 w 15"/>
                  <a:gd name="T7" fmla="*/ 28 h 35"/>
                  <a:gd name="T8" fmla="*/ 1 w 15"/>
                  <a:gd name="T9" fmla="*/ 26 h 35"/>
                  <a:gd name="T10" fmla="*/ 4 w 15"/>
                  <a:gd name="T11" fmla="*/ 19 h 35"/>
                  <a:gd name="T12" fmla="*/ 8 w 15"/>
                  <a:gd name="T13" fmla="*/ 12 h 35"/>
                  <a:gd name="T14" fmla="*/ 10 w 15"/>
                  <a:gd name="T15" fmla="*/ 9 h 35"/>
                  <a:gd name="T16" fmla="*/ 10 w 15"/>
                  <a:gd name="T17" fmla="*/ 9 h 35"/>
                  <a:gd name="T18" fmla="*/ 9 w 15"/>
                  <a:gd name="T19" fmla="*/ 12 h 35"/>
                  <a:gd name="T20" fmla="*/ 6 w 15"/>
                  <a:gd name="T21" fmla="*/ 20 h 35"/>
                  <a:gd name="T22" fmla="*/ 2 w 15"/>
                  <a:gd name="T23" fmla="*/ 27 h 35"/>
                  <a:gd name="T24" fmla="*/ 0 w 15"/>
                  <a:gd name="T25" fmla="*/ 29 h 35"/>
                  <a:gd name="T26" fmla="*/ 0 w 15"/>
                  <a:gd name="T27" fmla="*/ 35 h 35"/>
                  <a:gd name="T28" fmla="*/ 0 w 15"/>
                  <a:gd name="T29" fmla="*/ 35 h 35"/>
                  <a:gd name="T30" fmla="*/ 5 w 15"/>
                  <a:gd name="T31" fmla="*/ 33 h 35"/>
                  <a:gd name="T32" fmla="*/ 15 w 15"/>
                  <a:gd name="T33" fmla="*/ 11 h 35"/>
                  <a:gd name="T34" fmla="*/ 15 w 15"/>
                  <a:gd name="T35" fmla="*/ 11 h 35"/>
                  <a:gd name="T36" fmla="*/ 15 w 15"/>
                  <a:gd name="T37" fmla="*/ 11 h 35"/>
                  <a:gd name="T38" fmla="*/ 15 w 15"/>
                  <a:gd name="T39" fmla="*/ 11 h 35"/>
                  <a:gd name="T40" fmla="*/ 15 w 15"/>
                  <a:gd name="T41" fmla="*/ 11 h 35"/>
                  <a:gd name="T42" fmla="*/ 15 w 15"/>
                  <a:gd name="T43" fmla="*/ 11 h 35"/>
                  <a:gd name="T44" fmla="*/ 15 w 15"/>
                  <a:gd name="T45" fmla="*/ 11 h 35"/>
                  <a:gd name="T46" fmla="*/ 15 w 15"/>
                  <a:gd name="T47" fmla="*/ 1 h 35"/>
                  <a:gd name="T48" fmla="*/ 15 w 15"/>
                  <a:gd name="T49" fmla="*/ 1 h 35"/>
                  <a:gd name="T50" fmla="*/ 15 w 15"/>
                  <a:gd name="T51" fmla="*/ 1 h 35"/>
                  <a:gd name="T52" fmla="*/ 15 w 15"/>
                  <a:gd name="T53" fmla="*/ 1 h 35"/>
                  <a:gd name="T54" fmla="*/ 15 w 15"/>
                  <a:gd name="T55" fmla="*/ 1 h 35"/>
                  <a:gd name="T56" fmla="*/ 15 w 15"/>
                  <a:gd name="T57" fmla="*/ 1 h 35"/>
                  <a:gd name="T58" fmla="*/ 15 w 15"/>
                  <a:gd name="T59" fmla="*/ 1 h 35"/>
                  <a:gd name="T60" fmla="*/ 15 w 15"/>
                  <a:gd name="T61" fmla="*/ 0 h 35"/>
                  <a:gd name="T62" fmla="*/ 15 w 15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3"/>
                      <a:pt x="1" y="1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1" y="24"/>
                      <a:pt x="3" y="22"/>
                      <a:pt x="4" y="19"/>
                    </a:cubicBezTo>
                    <a:cubicBezTo>
                      <a:pt x="5" y="16"/>
                      <a:pt x="7" y="14"/>
                      <a:pt x="8" y="12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12"/>
                    </a:cubicBezTo>
                    <a:cubicBezTo>
                      <a:pt x="8" y="14"/>
                      <a:pt x="7" y="17"/>
                      <a:pt x="6" y="20"/>
                    </a:cubicBezTo>
                    <a:cubicBezTo>
                      <a:pt x="4" y="22"/>
                      <a:pt x="3" y="25"/>
                      <a:pt x="2" y="27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3" y="33"/>
                      <a:pt x="5" y="33"/>
                    </a:cubicBezTo>
                    <a:cubicBezTo>
                      <a:pt x="9" y="29"/>
                      <a:pt x="14" y="2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8"/>
                      <a:pt x="15" y="4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217"/>
              <p:cNvSpPr>
                <a:spLocks noEditPoints="1"/>
              </p:cNvSpPr>
              <p:nvPr/>
            </p:nvSpPr>
            <p:spPr bwMode="auto">
              <a:xfrm>
                <a:off x="1712913" y="6030913"/>
                <a:ext cx="263525" cy="101600"/>
              </a:xfrm>
              <a:custGeom>
                <a:avLst/>
                <a:gdLst>
                  <a:gd name="T0" fmla="*/ 3 w 39"/>
                  <a:gd name="T1" fmla="*/ 8 h 15"/>
                  <a:gd name="T2" fmla="*/ 3 w 39"/>
                  <a:gd name="T3" fmla="*/ 8 h 15"/>
                  <a:gd name="T4" fmla="*/ 7 w 39"/>
                  <a:gd name="T5" fmla="*/ 7 h 15"/>
                  <a:gd name="T6" fmla="*/ 16 w 39"/>
                  <a:gd name="T7" fmla="*/ 6 h 15"/>
                  <a:gd name="T8" fmla="*/ 25 w 39"/>
                  <a:gd name="T9" fmla="*/ 5 h 15"/>
                  <a:gd name="T10" fmla="*/ 25 w 39"/>
                  <a:gd name="T11" fmla="*/ 5 h 15"/>
                  <a:gd name="T12" fmla="*/ 29 w 39"/>
                  <a:gd name="T13" fmla="*/ 6 h 15"/>
                  <a:gd name="T14" fmla="*/ 29 w 39"/>
                  <a:gd name="T15" fmla="*/ 6 h 15"/>
                  <a:gd name="T16" fmla="*/ 25 w 39"/>
                  <a:gd name="T17" fmla="*/ 6 h 15"/>
                  <a:gd name="T18" fmla="*/ 16 w 39"/>
                  <a:gd name="T19" fmla="*/ 7 h 15"/>
                  <a:gd name="T20" fmla="*/ 8 w 39"/>
                  <a:gd name="T21" fmla="*/ 8 h 15"/>
                  <a:gd name="T22" fmla="*/ 7 w 39"/>
                  <a:gd name="T23" fmla="*/ 8 h 15"/>
                  <a:gd name="T24" fmla="*/ 7 w 39"/>
                  <a:gd name="T25" fmla="*/ 8 h 15"/>
                  <a:gd name="T26" fmla="*/ 3 w 39"/>
                  <a:gd name="T27" fmla="*/ 8 h 15"/>
                  <a:gd name="T28" fmla="*/ 3 w 39"/>
                  <a:gd name="T29" fmla="*/ 8 h 15"/>
                  <a:gd name="T30" fmla="*/ 20 w 39"/>
                  <a:gd name="T31" fmla="*/ 0 h 15"/>
                  <a:gd name="T32" fmla="*/ 6 w 39"/>
                  <a:gd name="T33" fmla="*/ 3 h 15"/>
                  <a:gd name="T34" fmla="*/ 6 w 39"/>
                  <a:gd name="T35" fmla="*/ 3 h 15"/>
                  <a:gd name="T36" fmla="*/ 1 w 39"/>
                  <a:gd name="T37" fmla="*/ 5 h 15"/>
                  <a:gd name="T38" fmla="*/ 0 w 39"/>
                  <a:gd name="T39" fmla="*/ 9 h 15"/>
                  <a:gd name="T40" fmla="*/ 8 w 39"/>
                  <a:gd name="T41" fmla="*/ 14 h 15"/>
                  <a:gd name="T42" fmla="*/ 14 w 39"/>
                  <a:gd name="T43" fmla="*/ 15 h 15"/>
                  <a:gd name="T44" fmla="*/ 33 w 39"/>
                  <a:gd name="T45" fmla="*/ 9 h 15"/>
                  <a:gd name="T46" fmla="*/ 33 w 39"/>
                  <a:gd name="T47" fmla="*/ 9 h 15"/>
                  <a:gd name="T48" fmla="*/ 33 w 39"/>
                  <a:gd name="T49" fmla="*/ 9 h 15"/>
                  <a:gd name="T50" fmla="*/ 39 w 39"/>
                  <a:gd name="T51" fmla="*/ 5 h 15"/>
                  <a:gd name="T52" fmla="*/ 39 w 39"/>
                  <a:gd name="T53" fmla="*/ 5 h 15"/>
                  <a:gd name="T54" fmla="*/ 39 w 39"/>
                  <a:gd name="T55" fmla="*/ 5 h 15"/>
                  <a:gd name="T56" fmla="*/ 20 w 39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5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7"/>
                      <a:pt x="7" y="7"/>
                    </a:cubicBezTo>
                    <a:cubicBezTo>
                      <a:pt x="9" y="6"/>
                      <a:pt x="13" y="6"/>
                      <a:pt x="16" y="6"/>
                    </a:cubicBezTo>
                    <a:cubicBezTo>
                      <a:pt x="19" y="6"/>
                      <a:pt x="22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7" y="5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7" y="6"/>
                      <a:pt x="25" y="6"/>
                    </a:cubicBezTo>
                    <a:cubicBezTo>
                      <a:pt x="22" y="7"/>
                      <a:pt x="19" y="7"/>
                      <a:pt x="16" y="7"/>
                    </a:cubicBezTo>
                    <a:cubicBezTo>
                      <a:pt x="13" y="8"/>
                      <a:pt x="10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0" y="0"/>
                    </a:moveTo>
                    <a:cubicBezTo>
                      <a:pt x="16" y="0"/>
                      <a:pt x="11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3" y="11"/>
                      <a:pt x="6" y="12"/>
                      <a:pt x="8" y="14"/>
                    </a:cubicBezTo>
                    <a:cubicBezTo>
                      <a:pt x="10" y="14"/>
                      <a:pt x="12" y="15"/>
                      <a:pt x="14" y="15"/>
                    </a:cubicBezTo>
                    <a:cubicBezTo>
                      <a:pt x="20" y="15"/>
                      <a:pt x="26" y="13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8"/>
                      <a:pt x="37" y="7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1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218"/>
              <p:cNvSpPr>
                <a:spLocks noEditPoints="1"/>
              </p:cNvSpPr>
              <p:nvPr/>
            </p:nvSpPr>
            <p:spPr bwMode="auto">
              <a:xfrm>
                <a:off x="1712913" y="6091238"/>
                <a:ext cx="169863" cy="211138"/>
              </a:xfrm>
              <a:custGeom>
                <a:avLst/>
                <a:gdLst>
                  <a:gd name="T0" fmla="*/ 14 w 25"/>
                  <a:gd name="T1" fmla="*/ 25 h 31"/>
                  <a:gd name="T2" fmla="*/ 14 w 25"/>
                  <a:gd name="T3" fmla="*/ 25 h 31"/>
                  <a:gd name="T4" fmla="*/ 14 w 25"/>
                  <a:gd name="T5" fmla="*/ 25 h 31"/>
                  <a:gd name="T6" fmla="*/ 14 w 25"/>
                  <a:gd name="T7" fmla="*/ 25 h 31"/>
                  <a:gd name="T8" fmla="*/ 0 w 25"/>
                  <a:gd name="T9" fmla="*/ 0 h 31"/>
                  <a:gd name="T10" fmla="*/ 0 w 25"/>
                  <a:gd name="T11" fmla="*/ 4 h 31"/>
                  <a:gd name="T12" fmla="*/ 3 w 25"/>
                  <a:gd name="T13" fmla="*/ 7 h 31"/>
                  <a:gd name="T14" fmla="*/ 8 w 25"/>
                  <a:gd name="T15" fmla="*/ 14 h 31"/>
                  <a:gd name="T16" fmla="*/ 13 w 25"/>
                  <a:gd name="T17" fmla="*/ 22 h 31"/>
                  <a:gd name="T18" fmla="*/ 14 w 25"/>
                  <a:gd name="T19" fmla="*/ 25 h 31"/>
                  <a:gd name="T20" fmla="*/ 14 w 25"/>
                  <a:gd name="T21" fmla="*/ 25 h 31"/>
                  <a:gd name="T22" fmla="*/ 14 w 25"/>
                  <a:gd name="T23" fmla="*/ 25 h 31"/>
                  <a:gd name="T24" fmla="*/ 14 w 25"/>
                  <a:gd name="T25" fmla="*/ 25 h 31"/>
                  <a:gd name="T26" fmla="*/ 14 w 25"/>
                  <a:gd name="T27" fmla="*/ 25 h 31"/>
                  <a:gd name="T28" fmla="*/ 12 w 25"/>
                  <a:gd name="T29" fmla="*/ 22 h 31"/>
                  <a:gd name="T30" fmla="*/ 6 w 25"/>
                  <a:gd name="T31" fmla="*/ 15 h 31"/>
                  <a:gd name="T32" fmla="*/ 2 w 25"/>
                  <a:gd name="T33" fmla="*/ 8 h 31"/>
                  <a:gd name="T34" fmla="*/ 0 w 25"/>
                  <a:gd name="T35" fmla="*/ 5 h 31"/>
                  <a:gd name="T36" fmla="*/ 0 w 25"/>
                  <a:gd name="T37" fmla="*/ 6 h 31"/>
                  <a:gd name="T38" fmla="*/ 1 w 25"/>
                  <a:gd name="T39" fmla="*/ 16 h 31"/>
                  <a:gd name="T40" fmla="*/ 1 w 25"/>
                  <a:gd name="T41" fmla="*/ 16 h 31"/>
                  <a:gd name="T42" fmla="*/ 1 w 25"/>
                  <a:gd name="T43" fmla="*/ 15 h 31"/>
                  <a:gd name="T44" fmla="*/ 23 w 25"/>
                  <a:gd name="T45" fmla="*/ 30 h 31"/>
                  <a:gd name="T46" fmla="*/ 23 w 25"/>
                  <a:gd name="T47" fmla="*/ 30 h 31"/>
                  <a:gd name="T48" fmla="*/ 23 w 25"/>
                  <a:gd name="T49" fmla="*/ 30 h 31"/>
                  <a:gd name="T50" fmla="*/ 23 w 25"/>
                  <a:gd name="T51" fmla="*/ 30 h 31"/>
                  <a:gd name="T52" fmla="*/ 23 w 25"/>
                  <a:gd name="T53" fmla="*/ 31 h 31"/>
                  <a:gd name="T54" fmla="*/ 23 w 25"/>
                  <a:gd name="T55" fmla="*/ 31 h 31"/>
                  <a:gd name="T56" fmla="*/ 23 w 25"/>
                  <a:gd name="T57" fmla="*/ 31 h 31"/>
                  <a:gd name="T58" fmla="*/ 23 w 25"/>
                  <a:gd name="T59" fmla="*/ 31 h 31"/>
                  <a:gd name="T60" fmla="*/ 23 w 25"/>
                  <a:gd name="T61" fmla="*/ 31 h 31"/>
                  <a:gd name="T62" fmla="*/ 23 w 25"/>
                  <a:gd name="T63" fmla="*/ 31 h 31"/>
                  <a:gd name="T64" fmla="*/ 23 w 25"/>
                  <a:gd name="T65" fmla="*/ 31 h 31"/>
                  <a:gd name="T66" fmla="*/ 23 w 25"/>
                  <a:gd name="T67" fmla="*/ 31 h 31"/>
                  <a:gd name="T68" fmla="*/ 23 w 25"/>
                  <a:gd name="T69" fmla="*/ 31 h 31"/>
                  <a:gd name="T70" fmla="*/ 23 w 25"/>
                  <a:gd name="T71" fmla="*/ 31 h 31"/>
                  <a:gd name="T72" fmla="*/ 23 w 25"/>
                  <a:gd name="T73" fmla="*/ 31 h 31"/>
                  <a:gd name="T74" fmla="*/ 24 w 25"/>
                  <a:gd name="T75" fmla="*/ 31 h 31"/>
                  <a:gd name="T76" fmla="*/ 24 w 25"/>
                  <a:gd name="T77" fmla="*/ 31 h 31"/>
                  <a:gd name="T78" fmla="*/ 24 w 25"/>
                  <a:gd name="T79" fmla="*/ 31 h 31"/>
                  <a:gd name="T80" fmla="*/ 24 w 25"/>
                  <a:gd name="T81" fmla="*/ 31 h 31"/>
                  <a:gd name="T82" fmla="*/ 24 w 25"/>
                  <a:gd name="T83" fmla="*/ 31 h 31"/>
                  <a:gd name="T84" fmla="*/ 24 w 25"/>
                  <a:gd name="T85" fmla="*/ 31 h 31"/>
                  <a:gd name="T86" fmla="*/ 24 w 25"/>
                  <a:gd name="T87" fmla="*/ 31 h 31"/>
                  <a:gd name="T88" fmla="*/ 24 w 25"/>
                  <a:gd name="T89" fmla="*/ 31 h 31"/>
                  <a:gd name="T90" fmla="*/ 24 w 25"/>
                  <a:gd name="T91" fmla="*/ 31 h 31"/>
                  <a:gd name="T92" fmla="*/ 24 w 25"/>
                  <a:gd name="T93" fmla="*/ 31 h 31"/>
                  <a:gd name="T94" fmla="*/ 24 w 25"/>
                  <a:gd name="T95" fmla="*/ 31 h 31"/>
                  <a:gd name="T96" fmla="*/ 24 w 25"/>
                  <a:gd name="T97" fmla="*/ 31 h 31"/>
                  <a:gd name="T98" fmla="*/ 8 w 25"/>
                  <a:gd name="T99" fmla="*/ 5 h 31"/>
                  <a:gd name="T100" fmla="*/ 8 w 25"/>
                  <a:gd name="T101" fmla="*/ 5 h 31"/>
                  <a:gd name="T102" fmla="*/ 0 w 25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31">
                    <a:moveTo>
                      <a:pt x="14" y="25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5" y="9"/>
                      <a:pt x="6" y="11"/>
                      <a:pt x="8" y="14"/>
                    </a:cubicBezTo>
                    <a:cubicBezTo>
                      <a:pt x="10" y="17"/>
                      <a:pt x="11" y="19"/>
                      <a:pt x="13" y="22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0" y="20"/>
                      <a:pt x="8" y="18"/>
                      <a:pt x="6" y="15"/>
                    </a:cubicBezTo>
                    <a:cubicBezTo>
                      <a:pt x="5" y="13"/>
                      <a:pt x="3" y="10"/>
                      <a:pt x="2" y="8"/>
                    </a:cubicBezTo>
                    <a:cubicBezTo>
                      <a:pt x="1" y="7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21"/>
                      <a:pt x="11" y="27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5" y="1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Freeform 219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220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221"/>
              <p:cNvSpPr>
                <a:spLocks/>
              </p:cNvSpPr>
              <p:nvPr/>
            </p:nvSpPr>
            <p:spPr bwMode="auto">
              <a:xfrm>
                <a:off x="1720850" y="5888038"/>
                <a:ext cx="66675" cy="134938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1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2 w 10"/>
                  <a:gd name="T13" fmla="*/ 18 h 20"/>
                  <a:gd name="T14" fmla="*/ 6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3" y="13"/>
                      <a:pt x="1" y="15"/>
                      <a:pt x="1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8"/>
                    </a:cubicBezTo>
                    <a:cubicBezTo>
                      <a:pt x="3" y="16"/>
                      <a:pt x="4" y="13"/>
                      <a:pt x="6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Freeform 222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Freeform 223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25"/>
              <p:cNvSpPr>
                <a:spLocks/>
              </p:cNvSpPr>
              <p:nvPr/>
            </p:nvSpPr>
            <p:spPr bwMode="auto">
              <a:xfrm>
                <a:off x="1733550" y="6064250"/>
                <a:ext cx="176213" cy="20637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1 h 3"/>
                  <a:gd name="T6" fmla="*/ 4 w 26"/>
                  <a:gd name="T7" fmla="*/ 2 h 3"/>
                  <a:gd name="T8" fmla="*/ 0 w 26"/>
                  <a:gd name="T9" fmla="*/ 3 h 3"/>
                  <a:gd name="T10" fmla="*/ 0 w 26"/>
                  <a:gd name="T11" fmla="*/ 3 h 3"/>
                  <a:gd name="T12" fmla="*/ 0 w 26"/>
                  <a:gd name="T13" fmla="*/ 3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1 h 3"/>
                  <a:gd name="T26" fmla="*/ 26 w 26"/>
                  <a:gd name="T27" fmla="*/ 1 h 3"/>
                  <a:gd name="T28" fmla="*/ 26 w 26"/>
                  <a:gd name="T29" fmla="*/ 1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16" y="1"/>
                      <a:pt x="13" y="1"/>
                    </a:cubicBezTo>
                    <a:cubicBezTo>
                      <a:pt x="10" y="1"/>
                      <a:pt x="6" y="1"/>
                      <a:pt x="4" y="2"/>
                    </a:cubicBezTo>
                    <a:cubicBezTo>
                      <a:pt x="2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2" y="1"/>
                    </a:cubicBezTo>
                    <a:cubicBezTo>
                      <a:pt x="24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Rectangle 226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Rectangle 227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28"/>
              <p:cNvSpPr>
                <a:spLocks noEditPoints="1"/>
              </p:cNvSpPr>
              <p:nvPr/>
            </p:nvSpPr>
            <p:spPr bwMode="auto">
              <a:xfrm>
                <a:off x="1712913" y="6118225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21 h 21"/>
                  <a:gd name="T4" fmla="*/ 14 w 14"/>
                  <a:gd name="T5" fmla="*/ 21 h 21"/>
                  <a:gd name="T6" fmla="*/ 14 w 14"/>
                  <a:gd name="T7" fmla="*/ 21 h 21"/>
                  <a:gd name="T8" fmla="*/ 14 w 14"/>
                  <a:gd name="T9" fmla="*/ 21 h 21"/>
                  <a:gd name="T10" fmla="*/ 14 w 14"/>
                  <a:gd name="T11" fmla="*/ 21 h 21"/>
                  <a:gd name="T12" fmla="*/ 14 w 14"/>
                  <a:gd name="T13" fmla="*/ 21 h 21"/>
                  <a:gd name="T14" fmla="*/ 0 w 14"/>
                  <a:gd name="T15" fmla="*/ 0 h 21"/>
                  <a:gd name="T16" fmla="*/ 0 w 14"/>
                  <a:gd name="T17" fmla="*/ 1 h 21"/>
                  <a:gd name="T18" fmla="*/ 2 w 14"/>
                  <a:gd name="T19" fmla="*/ 4 h 21"/>
                  <a:gd name="T20" fmla="*/ 6 w 14"/>
                  <a:gd name="T21" fmla="*/ 11 h 21"/>
                  <a:gd name="T22" fmla="*/ 12 w 14"/>
                  <a:gd name="T23" fmla="*/ 18 h 21"/>
                  <a:gd name="T24" fmla="*/ 14 w 14"/>
                  <a:gd name="T25" fmla="*/ 21 h 21"/>
                  <a:gd name="T26" fmla="*/ 14 w 14"/>
                  <a:gd name="T27" fmla="*/ 21 h 21"/>
                  <a:gd name="T28" fmla="*/ 14 w 14"/>
                  <a:gd name="T29" fmla="*/ 21 h 21"/>
                  <a:gd name="T30" fmla="*/ 13 w 14"/>
                  <a:gd name="T31" fmla="*/ 18 h 21"/>
                  <a:gd name="T32" fmla="*/ 8 w 14"/>
                  <a:gd name="T33" fmla="*/ 10 h 21"/>
                  <a:gd name="T34" fmla="*/ 3 w 14"/>
                  <a:gd name="T35" fmla="*/ 3 h 21"/>
                  <a:gd name="T36" fmla="*/ 0 w 1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5" y="9"/>
                      <a:pt x="6" y="11"/>
                    </a:cubicBezTo>
                    <a:cubicBezTo>
                      <a:pt x="8" y="14"/>
                      <a:pt x="10" y="16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3" y="18"/>
                    </a:cubicBezTo>
                    <a:cubicBezTo>
                      <a:pt x="11" y="15"/>
                      <a:pt x="10" y="13"/>
                      <a:pt x="8" y="10"/>
                    </a:cubicBezTo>
                    <a:cubicBezTo>
                      <a:pt x="6" y="7"/>
                      <a:pt x="5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29"/>
              <p:cNvSpPr>
                <a:spLocks noEditPoints="1"/>
              </p:cNvSpPr>
              <p:nvPr/>
            </p:nvSpPr>
            <p:spPr bwMode="auto">
              <a:xfrm>
                <a:off x="1585913" y="5616575"/>
                <a:ext cx="147638" cy="1017587"/>
              </a:xfrm>
              <a:custGeom>
                <a:avLst/>
                <a:gdLst>
                  <a:gd name="T0" fmla="*/ 20 w 22"/>
                  <a:gd name="T1" fmla="*/ 57 h 150"/>
                  <a:gd name="T2" fmla="*/ 9 w 22"/>
                  <a:gd name="T3" fmla="*/ 56 h 150"/>
                  <a:gd name="T4" fmla="*/ 8 w 22"/>
                  <a:gd name="T5" fmla="*/ 56 h 150"/>
                  <a:gd name="T6" fmla="*/ 9 w 22"/>
                  <a:gd name="T7" fmla="*/ 55 h 150"/>
                  <a:gd name="T8" fmla="*/ 20 w 22"/>
                  <a:gd name="T9" fmla="*/ 54 h 150"/>
                  <a:gd name="T10" fmla="*/ 20 w 22"/>
                  <a:gd name="T11" fmla="*/ 57 h 150"/>
                  <a:gd name="T12" fmla="*/ 17 w 22"/>
                  <a:gd name="T13" fmla="*/ 0 h 150"/>
                  <a:gd name="T14" fmla="*/ 5 w 22"/>
                  <a:gd name="T15" fmla="*/ 0 h 150"/>
                  <a:gd name="T16" fmla="*/ 5 w 22"/>
                  <a:gd name="T17" fmla="*/ 0 h 150"/>
                  <a:gd name="T18" fmla="*/ 0 w 22"/>
                  <a:gd name="T19" fmla="*/ 10 h 150"/>
                  <a:gd name="T20" fmla="*/ 1 w 22"/>
                  <a:gd name="T21" fmla="*/ 64 h 150"/>
                  <a:gd name="T22" fmla="*/ 2 w 22"/>
                  <a:gd name="T23" fmla="*/ 75 h 150"/>
                  <a:gd name="T24" fmla="*/ 1 w 22"/>
                  <a:gd name="T25" fmla="*/ 86 h 150"/>
                  <a:gd name="T26" fmla="*/ 1 w 22"/>
                  <a:gd name="T27" fmla="*/ 86 h 150"/>
                  <a:gd name="T28" fmla="*/ 0 w 22"/>
                  <a:gd name="T29" fmla="*/ 140 h 150"/>
                  <a:gd name="T30" fmla="*/ 5 w 22"/>
                  <a:gd name="T31" fmla="*/ 150 h 150"/>
                  <a:gd name="T32" fmla="*/ 17 w 22"/>
                  <a:gd name="T33" fmla="*/ 150 h 150"/>
                  <a:gd name="T34" fmla="*/ 22 w 22"/>
                  <a:gd name="T35" fmla="*/ 140 h 150"/>
                  <a:gd name="T36" fmla="*/ 20 w 22"/>
                  <a:gd name="T37" fmla="*/ 86 h 150"/>
                  <a:gd name="T38" fmla="*/ 20 w 22"/>
                  <a:gd name="T39" fmla="*/ 86 h 150"/>
                  <a:gd name="T40" fmla="*/ 19 w 22"/>
                  <a:gd name="T41" fmla="*/ 76 h 150"/>
                  <a:gd name="T42" fmla="*/ 20 w 22"/>
                  <a:gd name="T43" fmla="*/ 66 h 150"/>
                  <a:gd name="T44" fmla="*/ 21 w 22"/>
                  <a:gd name="T45" fmla="*/ 45 h 150"/>
                  <a:gd name="T46" fmla="*/ 21 w 22"/>
                  <a:gd name="T47" fmla="*/ 45 h 150"/>
                  <a:gd name="T48" fmla="*/ 21 w 22"/>
                  <a:gd name="T49" fmla="*/ 41 h 150"/>
                  <a:gd name="T50" fmla="*/ 15 w 22"/>
                  <a:gd name="T51" fmla="*/ 41 h 150"/>
                  <a:gd name="T52" fmla="*/ 14 w 22"/>
                  <a:gd name="T53" fmla="*/ 40 h 150"/>
                  <a:gd name="T54" fmla="*/ 15 w 22"/>
                  <a:gd name="T55" fmla="*/ 39 h 150"/>
                  <a:gd name="T56" fmla="*/ 21 w 22"/>
                  <a:gd name="T57" fmla="*/ 38 h 150"/>
                  <a:gd name="T58" fmla="*/ 22 w 22"/>
                  <a:gd name="T59" fmla="*/ 10 h 150"/>
                  <a:gd name="T60" fmla="*/ 17 w 22"/>
                  <a:gd name="T6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50">
                    <a:moveTo>
                      <a:pt x="20" y="57"/>
                    </a:move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7"/>
                      <a:pt x="20" y="57"/>
                      <a:pt x="20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67"/>
                      <a:pt x="2" y="71"/>
                      <a:pt x="2" y="75"/>
                    </a:cubicBezTo>
                    <a:cubicBezTo>
                      <a:pt x="2" y="78"/>
                      <a:pt x="2" y="82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82"/>
                      <a:pt x="19" y="79"/>
                      <a:pt x="19" y="76"/>
                    </a:cubicBezTo>
                    <a:cubicBezTo>
                      <a:pt x="19" y="72"/>
                      <a:pt x="19" y="69"/>
                      <a:pt x="20" y="6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1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30"/>
              <p:cNvSpPr>
                <a:spLocks/>
              </p:cNvSpPr>
              <p:nvPr/>
            </p:nvSpPr>
            <p:spPr bwMode="auto">
              <a:xfrm>
                <a:off x="1679575" y="5873750"/>
                <a:ext cx="47625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3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31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232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255"/>
              <p:cNvSpPr>
                <a:spLocks noEditPoints="1"/>
              </p:cNvSpPr>
              <p:nvPr/>
            </p:nvSpPr>
            <p:spPr bwMode="auto">
              <a:xfrm>
                <a:off x="1712913" y="5086350"/>
                <a:ext cx="263525" cy="488950"/>
              </a:xfrm>
              <a:custGeom>
                <a:avLst/>
                <a:gdLst>
                  <a:gd name="T0" fmla="*/ 25 w 39"/>
                  <a:gd name="T1" fmla="*/ 72 h 72"/>
                  <a:gd name="T2" fmla="*/ 25 w 39"/>
                  <a:gd name="T3" fmla="*/ 72 h 72"/>
                  <a:gd name="T4" fmla="*/ 25 w 39"/>
                  <a:gd name="T5" fmla="*/ 72 h 72"/>
                  <a:gd name="T6" fmla="*/ 24 w 39"/>
                  <a:gd name="T7" fmla="*/ 72 h 72"/>
                  <a:gd name="T8" fmla="*/ 24 w 39"/>
                  <a:gd name="T9" fmla="*/ 72 h 72"/>
                  <a:gd name="T10" fmla="*/ 24 w 39"/>
                  <a:gd name="T11" fmla="*/ 72 h 72"/>
                  <a:gd name="T12" fmla="*/ 33 w 39"/>
                  <a:gd name="T13" fmla="*/ 41 h 72"/>
                  <a:gd name="T14" fmla="*/ 33 w 39"/>
                  <a:gd name="T15" fmla="*/ 41 h 72"/>
                  <a:gd name="T16" fmla="*/ 33 w 39"/>
                  <a:gd name="T17" fmla="*/ 41 h 72"/>
                  <a:gd name="T18" fmla="*/ 39 w 39"/>
                  <a:gd name="T19" fmla="*/ 37 h 72"/>
                  <a:gd name="T20" fmla="*/ 33 w 39"/>
                  <a:gd name="T21" fmla="*/ 41 h 72"/>
                  <a:gd name="T22" fmla="*/ 39 w 39"/>
                  <a:gd name="T23" fmla="*/ 37 h 72"/>
                  <a:gd name="T24" fmla="*/ 16 w 39"/>
                  <a:gd name="T25" fmla="*/ 3 h 72"/>
                  <a:gd name="T26" fmla="*/ 16 w 39"/>
                  <a:gd name="T27" fmla="*/ 3 h 72"/>
                  <a:gd name="T28" fmla="*/ 16 w 39"/>
                  <a:gd name="T29" fmla="*/ 3 h 72"/>
                  <a:gd name="T30" fmla="*/ 16 w 39"/>
                  <a:gd name="T31" fmla="*/ 3 h 72"/>
                  <a:gd name="T32" fmla="*/ 16 w 39"/>
                  <a:gd name="T33" fmla="*/ 3 h 72"/>
                  <a:gd name="T34" fmla="*/ 16 w 39"/>
                  <a:gd name="T35" fmla="*/ 3 h 72"/>
                  <a:gd name="T36" fmla="*/ 16 w 39"/>
                  <a:gd name="T37" fmla="*/ 3 h 72"/>
                  <a:gd name="T38" fmla="*/ 16 w 39"/>
                  <a:gd name="T39" fmla="*/ 3 h 72"/>
                  <a:gd name="T40" fmla="*/ 16 w 39"/>
                  <a:gd name="T41" fmla="*/ 3 h 72"/>
                  <a:gd name="T42" fmla="*/ 16 w 39"/>
                  <a:gd name="T43" fmla="*/ 3 h 72"/>
                  <a:gd name="T44" fmla="*/ 16 w 39"/>
                  <a:gd name="T45" fmla="*/ 3 h 72"/>
                  <a:gd name="T46" fmla="*/ 16 w 39"/>
                  <a:gd name="T47" fmla="*/ 3 h 72"/>
                  <a:gd name="T48" fmla="*/ 16 w 39"/>
                  <a:gd name="T49" fmla="*/ 3 h 72"/>
                  <a:gd name="T50" fmla="*/ 16 w 39"/>
                  <a:gd name="T51" fmla="*/ 3 h 72"/>
                  <a:gd name="T52" fmla="*/ 16 w 39"/>
                  <a:gd name="T53" fmla="*/ 3 h 72"/>
                  <a:gd name="T54" fmla="*/ 16 w 39"/>
                  <a:gd name="T55" fmla="*/ 3 h 72"/>
                  <a:gd name="T56" fmla="*/ 16 w 39"/>
                  <a:gd name="T57" fmla="*/ 3 h 72"/>
                  <a:gd name="T58" fmla="*/ 16 w 39"/>
                  <a:gd name="T59" fmla="*/ 3 h 72"/>
                  <a:gd name="T60" fmla="*/ 16 w 39"/>
                  <a:gd name="T61" fmla="*/ 3 h 72"/>
                  <a:gd name="T62" fmla="*/ 16 w 39"/>
                  <a:gd name="T63" fmla="*/ 3 h 72"/>
                  <a:gd name="T64" fmla="*/ 16 w 39"/>
                  <a:gd name="T65" fmla="*/ 3 h 72"/>
                  <a:gd name="T66" fmla="*/ 0 w 39"/>
                  <a:gd name="T67" fmla="*/ 0 h 72"/>
                  <a:gd name="T68" fmla="*/ 0 w 39"/>
                  <a:gd name="T69" fmla="*/ 0 h 72"/>
                  <a:gd name="T70" fmla="*/ 1 w 39"/>
                  <a:gd name="T71" fmla="*/ 10 h 72"/>
                  <a:gd name="T72" fmla="*/ 1 w 39"/>
                  <a:gd name="T73" fmla="*/ 18 h 72"/>
                  <a:gd name="T74" fmla="*/ 1 w 39"/>
                  <a:gd name="T75" fmla="*/ 18 h 72"/>
                  <a:gd name="T76" fmla="*/ 1 w 39"/>
                  <a:gd name="T77" fmla="*/ 10 h 72"/>
                  <a:gd name="T78" fmla="*/ 0 w 39"/>
                  <a:gd name="T7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72"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moveTo>
                      <a:pt x="24" y="72"/>
                    </a:move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moveTo>
                      <a:pt x="39" y="37"/>
                    </a:moveTo>
                    <a:cubicBezTo>
                      <a:pt x="37" y="39"/>
                      <a:pt x="35" y="40"/>
                      <a:pt x="33" y="41"/>
                    </a:cubicBezTo>
                    <a:cubicBezTo>
                      <a:pt x="35" y="40"/>
                      <a:pt x="37" y="39"/>
                      <a:pt x="39" y="37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0" y="4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256"/>
              <p:cNvSpPr>
                <a:spLocks/>
              </p:cNvSpPr>
              <p:nvPr/>
            </p:nvSpPr>
            <p:spPr bwMode="auto">
              <a:xfrm>
                <a:off x="1720850" y="5100638"/>
                <a:ext cx="114300" cy="236537"/>
              </a:xfrm>
              <a:custGeom>
                <a:avLst/>
                <a:gdLst>
                  <a:gd name="T0" fmla="*/ 15 w 17"/>
                  <a:gd name="T1" fmla="*/ 0 h 35"/>
                  <a:gd name="T2" fmla="*/ 15 w 17"/>
                  <a:gd name="T3" fmla="*/ 0 h 35"/>
                  <a:gd name="T4" fmla="*/ 0 w 17"/>
                  <a:gd name="T5" fmla="*/ 16 h 35"/>
                  <a:gd name="T6" fmla="*/ 0 w 17"/>
                  <a:gd name="T7" fmla="*/ 16 h 35"/>
                  <a:gd name="T8" fmla="*/ 0 w 17"/>
                  <a:gd name="T9" fmla="*/ 16 h 35"/>
                  <a:gd name="T10" fmla="*/ 1 w 17"/>
                  <a:gd name="T11" fmla="*/ 28 h 35"/>
                  <a:gd name="T12" fmla="*/ 1 w 17"/>
                  <a:gd name="T13" fmla="*/ 26 h 35"/>
                  <a:gd name="T14" fmla="*/ 5 w 17"/>
                  <a:gd name="T15" fmla="*/ 19 h 35"/>
                  <a:gd name="T16" fmla="*/ 9 w 17"/>
                  <a:gd name="T17" fmla="*/ 12 h 35"/>
                  <a:gd name="T18" fmla="*/ 11 w 17"/>
                  <a:gd name="T19" fmla="*/ 9 h 35"/>
                  <a:gd name="T20" fmla="*/ 11 w 17"/>
                  <a:gd name="T21" fmla="*/ 9 h 35"/>
                  <a:gd name="T22" fmla="*/ 10 w 17"/>
                  <a:gd name="T23" fmla="*/ 12 h 35"/>
                  <a:gd name="T24" fmla="*/ 6 w 17"/>
                  <a:gd name="T25" fmla="*/ 20 h 35"/>
                  <a:gd name="T26" fmla="*/ 2 w 17"/>
                  <a:gd name="T27" fmla="*/ 27 h 35"/>
                  <a:gd name="T28" fmla="*/ 1 w 17"/>
                  <a:gd name="T29" fmla="*/ 29 h 35"/>
                  <a:gd name="T30" fmla="*/ 1 w 17"/>
                  <a:gd name="T31" fmla="*/ 35 h 35"/>
                  <a:gd name="T32" fmla="*/ 5 w 17"/>
                  <a:gd name="T33" fmla="*/ 33 h 35"/>
                  <a:gd name="T34" fmla="*/ 15 w 17"/>
                  <a:gd name="T35" fmla="*/ 1 h 35"/>
                  <a:gd name="T36" fmla="*/ 15 w 17"/>
                  <a:gd name="T37" fmla="*/ 1 h 35"/>
                  <a:gd name="T38" fmla="*/ 15 w 17"/>
                  <a:gd name="T39" fmla="*/ 1 h 35"/>
                  <a:gd name="T40" fmla="*/ 15 w 17"/>
                  <a:gd name="T41" fmla="*/ 1 h 35"/>
                  <a:gd name="T42" fmla="*/ 15 w 17"/>
                  <a:gd name="T43" fmla="*/ 1 h 35"/>
                  <a:gd name="T44" fmla="*/ 15 w 17"/>
                  <a:gd name="T45" fmla="*/ 1 h 35"/>
                  <a:gd name="T46" fmla="*/ 15 w 17"/>
                  <a:gd name="T47" fmla="*/ 1 h 35"/>
                  <a:gd name="T48" fmla="*/ 15 w 17"/>
                  <a:gd name="T49" fmla="*/ 1 h 35"/>
                  <a:gd name="T50" fmla="*/ 15 w 17"/>
                  <a:gd name="T51" fmla="*/ 1 h 35"/>
                  <a:gd name="T52" fmla="*/ 15 w 17"/>
                  <a:gd name="T53" fmla="*/ 1 h 35"/>
                  <a:gd name="T54" fmla="*/ 15 w 17"/>
                  <a:gd name="T55" fmla="*/ 1 h 35"/>
                  <a:gd name="T56" fmla="*/ 15 w 17"/>
                  <a:gd name="T57" fmla="*/ 1 h 35"/>
                  <a:gd name="T58" fmla="*/ 15 w 17"/>
                  <a:gd name="T59" fmla="*/ 1 h 35"/>
                  <a:gd name="T60" fmla="*/ 15 w 17"/>
                  <a:gd name="T61" fmla="*/ 1 h 35"/>
                  <a:gd name="T62" fmla="*/ 15 w 17"/>
                  <a:gd name="T63" fmla="*/ 0 h 35"/>
                  <a:gd name="T64" fmla="*/ 15 w 17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4"/>
                      <a:pt x="3" y="22"/>
                      <a:pt x="5" y="19"/>
                    </a:cubicBezTo>
                    <a:cubicBezTo>
                      <a:pt x="6" y="16"/>
                      <a:pt x="8" y="14"/>
                      <a:pt x="9" y="12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10"/>
                      <a:pt x="10" y="12"/>
                    </a:cubicBezTo>
                    <a:cubicBezTo>
                      <a:pt x="9" y="14"/>
                      <a:pt x="8" y="17"/>
                      <a:pt x="6" y="20"/>
                    </a:cubicBezTo>
                    <a:cubicBezTo>
                      <a:pt x="5" y="22"/>
                      <a:pt x="4" y="25"/>
                      <a:pt x="2" y="27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4" y="33"/>
                      <a:pt x="5" y="33"/>
                    </a:cubicBezTo>
                    <a:cubicBezTo>
                      <a:pt x="11" y="28"/>
                      <a:pt x="17" y="18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257"/>
              <p:cNvSpPr>
                <a:spLocks noEditPoints="1"/>
              </p:cNvSpPr>
              <p:nvPr/>
            </p:nvSpPr>
            <p:spPr bwMode="auto">
              <a:xfrm>
                <a:off x="1727200" y="5303838"/>
                <a:ext cx="249238" cy="101600"/>
              </a:xfrm>
              <a:custGeom>
                <a:avLst/>
                <a:gdLst>
                  <a:gd name="T0" fmla="*/ 2 w 37"/>
                  <a:gd name="T1" fmla="*/ 8 h 15"/>
                  <a:gd name="T2" fmla="*/ 2 w 37"/>
                  <a:gd name="T3" fmla="*/ 8 h 15"/>
                  <a:gd name="T4" fmla="*/ 6 w 37"/>
                  <a:gd name="T5" fmla="*/ 7 h 15"/>
                  <a:gd name="T6" fmla="*/ 14 w 37"/>
                  <a:gd name="T7" fmla="*/ 6 h 15"/>
                  <a:gd name="T8" fmla="*/ 23 w 37"/>
                  <a:gd name="T9" fmla="*/ 5 h 15"/>
                  <a:gd name="T10" fmla="*/ 23 w 37"/>
                  <a:gd name="T11" fmla="*/ 5 h 15"/>
                  <a:gd name="T12" fmla="*/ 27 w 37"/>
                  <a:gd name="T13" fmla="*/ 6 h 15"/>
                  <a:gd name="T14" fmla="*/ 27 w 37"/>
                  <a:gd name="T15" fmla="*/ 6 h 15"/>
                  <a:gd name="T16" fmla="*/ 23 w 37"/>
                  <a:gd name="T17" fmla="*/ 6 h 15"/>
                  <a:gd name="T18" fmla="*/ 15 w 37"/>
                  <a:gd name="T19" fmla="*/ 7 h 15"/>
                  <a:gd name="T20" fmla="*/ 6 w 37"/>
                  <a:gd name="T21" fmla="*/ 8 h 15"/>
                  <a:gd name="T22" fmla="*/ 6 w 37"/>
                  <a:gd name="T23" fmla="*/ 8 h 15"/>
                  <a:gd name="T24" fmla="*/ 5 w 37"/>
                  <a:gd name="T25" fmla="*/ 8 h 15"/>
                  <a:gd name="T26" fmla="*/ 2 w 37"/>
                  <a:gd name="T27" fmla="*/ 8 h 15"/>
                  <a:gd name="T28" fmla="*/ 2 w 37"/>
                  <a:gd name="T29" fmla="*/ 8 h 15"/>
                  <a:gd name="T30" fmla="*/ 18 w 37"/>
                  <a:gd name="T31" fmla="*/ 0 h 15"/>
                  <a:gd name="T32" fmla="*/ 4 w 37"/>
                  <a:gd name="T33" fmla="*/ 3 h 15"/>
                  <a:gd name="T34" fmla="*/ 4 w 37"/>
                  <a:gd name="T35" fmla="*/ 3 h 15"/>
                  <a:gd name="T36" fmla="*/ 0 w 37"/>
                  <a:gd name="T37" fmla="*/ 5 h 15"/>
                  <a:gd name="T38" fmla="*/ 0 w 37"/>
                  <a:gd name="T39" fmla="*/ 9 h 15"/>
                  <a:gd name="T40" fmla="*/ 0 w 37"/>
                  <a:gd name="T41" fmla="*/ 10 h 15"/>
                  <a:gd name="T42" fmla="*/ 7 w 37"/>
                  <a:gd name="T43" fmla="*/ 14 h 15"/>
                  <a:gd name="T44" fmla="*/ 13 w 37"/>
                  <a:gd name="T45" fmla="*/ 15 h 15"/>
                  <a:gd name="T46" fmla="*/ 31 w 37"/>
                  <a:gd name="T47" fmla="*/ 9 h 15"/>
                  <a:gd name="T48" fmla="*/ 31 w 37"/>
                  <a:gd name="T49" fmla="*/ 9 h 15"/>
                  <a:gd name="T50" fmla="*/ 31 w 37"/>
                  <a:gd name="T51" fmla="*/ 9 h 15"/>
                  <a:gd name="T52" fmla="*/ 37 w 37"/>
                  <a:gd name="T53" fmla="*/ 5 h 15"/>
                  <a:gd name="T54" fmla="*/ 37 w 37"/>
                  <a:gd name="T55" fmla="*/ 5 h 15"/>
                  <a:gd name="T56" fmla="*/ 37 w 37"/>
                  <a:gd name="T57" fmla="*/ 5 h 15"/>
                  <a:gd name="T58" fmla="*/ 18 w 37"/>
                  <a:gd name="T5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" h="15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7"/>
                      <a:pt x="6" y="7"/>
                    </a:cubicBezTo>
                    <a:cubicBezTo>
                      <a:pt x="8" y="6"/>
                      <a:pt x="11" y="6"/>
                      <a:pt x="14" y="6"/>
                    </a:cubicBezTo>
                    <a:cubicBezTo>
                      <a:pt x="18" y="6"/>
                      <a:pt x="21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6" y="5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6"/>
                      <a:pt x="23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2" y="8"/>
                      <a:pt x="9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8" y="0"/>
                    </a:moveTo>
                    <a:cubicBezTo>
                      <a:pt x="14" y="0"/>
                      <a:pt x="9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1" y="4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1"/>
                      <a:pt x="5" y="13"/>
                      <a:pt x="7" y="14"/>
                    </a:cubicBezTo>
                    <a:cubicBezTo>
                      <a:pt x="9" y="14"/>
                      <a:pt x="11" y="15"/>
                      <a:pt x="13" y="15"/>
                    </a:cubicBezTo>
                    <a:cubicBezTo>
                      <a:pt x="18" y="15"/>
                      <a:pt x="24" y="13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0" y="0"/>
                      <a:pt x="18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258"/>
              <p:cNvSpPr>
                <a:spLocks noEditPoints="1"/>
              </p:cNvSpPr>
              <p:nvPr/>
            </p:nvSpPr>
            <p:spPr bwMode="auto">
              <a:xfrm>
                <a:off x="1727200" y="5372100"/>
                <a:ext cx="155575" cy="203200"/>
              </a:xfrm>
              <a:custGeom>
                <a:avLst/>
                <a:gdLst>
                  <a:gd name="T0" fmla="*/ 13 w 23"/>
                  <a:gd name="T1" fmla="*/ 24 h 30"/>
                  <a:gd name="T2" fmla="*/ 13 w 23"/>
                  <a:gd name="T3" fmla="*/ 24 h 30"/>
                  <a:gd name="T4" fmla="*/ 13 w 23"/>
                  <a:gd name="T5" fmla="*/ 24 h 30"/>
                  <a:gd name="T6" fmla="*/ 13 w 23"/>
                  <a:gd name="T7" fmla="*/ 24 h 30"/>
                  <a:gd name="T8" fmla="*/ 0 w 23"/>
                  <a:gd name="T9" fmla="*/ 0 h 30"/>
                  <a:gd name="T10" fmla="*/ 0 w 23"/>
                  <a:gd name="T11" fmla="*/ 3 h 30"/>
                  <a:gd name="T12" fmla="*/ 0 w 23"/>
                  <a:gd name="T13" fmla="*/ 4 h 30"/>
                  <a:gd name="T14" fmla="*/ 2 w 23"/>
                  <a:gd name="T15" fmla="*/ 6 h 30"/>
                  <a:gd name="T16" fmla="*/ 7 w 23"/>
                  <a:gd name="T17" fmla="*/ 13 h 30"/>
                  <a:gd name="T18" fmla="*/ 11 w 23"/>
                  <a:gd name="T19" fmla="*/ 21 h 30"/>
                  <a:gd name="T20" fmla="*/ 13 w 23"/>
                  <a:gd name="T21" fmla="*/ 24 h 30"/>
                  <a:gd name="T22" fmla="*/ 13 w 23"/>
                  <a:gd name="T23" fmla="*/ 24 h 30"/>
                  <a:gd name="T24" fmla="*/ 13 w 23"/>
                  <a:gd name="T25" fmla="*/ 24 h 30"/>
                  <a:gd name="T26" fmla="*/ 13 w 23"/>
                  <a:gd name="T27" fmla="*/ 24 h 30"/>
                  <a:gd name="T28" fmla="*/ 13 w 23"/>
                  <a:gd name="T29" fmla="*/ 24 h 30"/>
                  <a:gd name="T30" fmla="*/ 10 w 23"/>
                  <a:gd name="T31" fmla="*/ 21 h 30"/>
                  <a:gd name="T32" fmla="*/ 5 w 23"/>
                  <a:gd name="T33" fmla="*/ 14 h 30"/>
                  <a:gd name="T34" fmla="*/ 1 w 23"/>
                  <a:gd name="T35" fmla="*/ 7 h 30"/>
                  <a:gd name="T36" fmla="*/ 1 w 23"/>
                  <a:gd name="T37" fmla="*/ 15 h 30"/>
                  <a:gd name="T38" fmla="*/ 1 w 23"/>
                  <a:gd name="T39" fmla="*/ 17 h 30"/>
                  <a:gd name="T40" fmla="*/ 22 w 23"/>
                  <a:gd name="T41" fmla="*/ 30 h 30"/>
                  <a:gd name="T42" fmla="*/ 22 w 23"/>
                  <a:gd name="T43" fmla="*/ 30 h 30"/>
                  <a:gd name="T44" fmla="*/ 23 w 23"/>
                  <a:gd name="T45" fmla="*/ 30 h 30"/>
                  <a:gd name="T46" fmla="*/ 23 w 23"/>
                  <a:gd name="T47" fmla="*/ 30 h 30"/>
                  <a:gd name="T48" fmla="*/ 23 w 23"/>
                  <a:gd name="T49" fmla="*/ 30 h 30"/>
                  <a:gd name="T50" fmla="*/ 7 w 23"/>
                  <a:gd name="T51" fmla="*/ 4 h 30"/>
                  <a:gd name="T52" fmla="*/ 7 w 23"/>
                  <a:gd name="T53" fmla="*/ 4 h 30"/>
                  <a:gd name="T54" fmla="*/ 0 w 23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0"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6"/>
                      <a:pt x="10" y="18"/>
                      <a:pt x="11" y="21"/>
                    </a:cubicBezTo>
                    <a:cubicBezTo>
                      <a:pt x="12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2" y="23"/>
                      <a:pt x="10" y="21"/>
                    </a:cubicBezTo>
                    <a:cubicBezTo>
                      <a:pt x="9" y="19"/>
                      <a:pt x="7" y="17"/>
                      <a:pt x="5" y="14"/>
                    </a:cubicBezTo>
                    <a:cubicBezTo>
                      <a:pt x="3" y="12"/>
                      <a:pt x="2" y="9"/>
                      <a:pt x="1" y="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5" y="22"/>
                      <a:pt x="12" y="27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1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259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260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261"/>
              <p:cNvSpPr>
                <a:spLocks/>
              </p:cNvSpPr>
              <p:nvPr/>
            </p:nvSpPr>
            <p:spPr bwMode="auto">
              <a:xfrm>
                <a:off x="1727200" y="5160963"/>
                <a:ext cx="66675" cy="136525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0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1 w 10"/>
                  <a:gd name="T13" fmla="*/ 18 h 20"/>
                  <a:gd name="T14" fmla="*/ 5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1" y="18"/>
                    </a:cubicBezTo>
                    <a:cubicBezTo>
                      <a:pt x="3" y="16"/>
                      <a:pt x="4" y="13"/>
                      <a:pt x="5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262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263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264"/>
              <p:cNvSpPr>
                <a:spLocks/>
              </p:cNvSpPr>
              <p:nvPr/>
            </p:nvSpPr>
            <p:spPr bwMode="auto">
              <a:xfrm>
                <a:off x="1739900" y="5337175"/>
                <a:ext cx="169863" cy="20637"/>
              </a:xfrm>
              <a:custGeom>
                <a:avLst/>
                <a:gdLst>
                  <a:gd name="T0" fmla="*/ 21 w 25"/>
                  <a:gd name="T1" fmla="*/ 0 h 3"/>
                  <a:gd name="T2" fmla="*/ 21 w 25"/>
                  <a:gd name="T3" fmla="*/ 0 h 3"/>
                  <a:gd name="T4" fmla="*/ 12 w 25"/>
                  <a:gd name="T5" fmla="*/ 1 h 3"/>
                  <a:gd name="T6" fmla="*/ 4 w 25"/>
                  <a:gd name="T7" fmla="*/ 2 h 3"/>
                  <a:gd name="T8" fmla="*/ 0 w 25"/>
                  <a:gd name="T9" fmla="*/ 3 h 3"/>
                  <a:gd name="T10" fmla="*/ 0 w 25"/>
                  <a:gd name="T11" fmla="*/ 3 h 3"/>
                  <a:gd name="T12" fmla="*/ 0 w 25"/>
                  <a:gd name="T13" fmla="*/ 3 h 3"/>
                  <a:gd name="T14" fmla="*/ 3 w 25"/>
                  <a:gd name="T15" fmla="*/ 3 h 3"/>
                  <a:gd name="T16" fmla="*/ 4 w 25"/>
                  <a:gd name="T17" fmla="*/ 3 h 3"/>
                  <a:gd name="T18" fmla="*/ 4 w 25"/>
                  <a:gd name="T19" fmla="*/ 3 h 3"/>
                  <a:gd name="T20" fmla="*/ 13 w 25"/>
                  <a:gd name="T21" fmla="*/ 2 h 3"/>
                  <a:gd name="T22" fmla="*/ 21 w 25"/>
                  <a:gd name="T23" fmla="*/ 1 h 3"/>
                  <a:gd name="T24" fmla="*/ 25 w 25"/>
                  <a:gd name="T25" fmla="*/ 1 h 3"/>
                  <a:gd name="T26" fmla="*/ 25 w 25"/>
                  <a:gd name="T27" fmla="*/ 1 h 3"/>
                  <a:gd name="T28" fmla="*/ 25 w 25"/>
                  <a:gd name="T29" fmla="*/ 1 h 3"/>
                  <a:gd name="T30" fmla="*/ 21 w 25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6" y="1"/>
                      <a:pt x="12" y="1"/>
                    </a:cubicBezTo>
                    <a:cubicBezTo>
                      <a:pt x="9" y="1"/>
                      <a:pt x="6" y="1"/>
                      <a:pt x="4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1" y="1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Rectangle 265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Rectangle 266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267"/>
              <p:cNvSpPr>
                <a:spLocks noEditPoints="1"/>
              </p:cNvSpPr>
              <p:nvPr/>
            </p:nvSpPr>
            <p:spPr bwMode="auto">
              <a:xfrm>
                <a:off x="1727200" y="5399088"/>
                <a:ext cx="87313" cy="134937"/>
              </a:xfrm>
              <a:custGeom>
                <a:avLst/>
                <a:gdLst>
                  <a:gd name="T0" fmla="*/ 13 w 13"/>
                  <a:gd name="T1" fmla="*/ 20 h 20"/>
                  <a:gd name="T2" fmla="*/ 13 w 13"/>
                  <a:gd name="T3" fmla="*/ 20 h 20"/>
                  <a:gd name="T4" fmla="*/ 13 w 13"/>
                  <a:gd name="T5" fmla="*/ 20 h 20"/>
                  <a:gd name="T6" fmla="*/ 13 w 13"/>
                  <a:gd name="T7" fmla="*/ 20 h 20"/>
                  <a:gd name="T8" fmla="*/ 13 w 13"/>
                  <a:gd name="T9" fmla="*/ 20 h 20"/>
                  <a:gd name="T10" fmla="*/ 13 w 13"/>
                  <a:gd name="T11" fmla="*/ 20 h 20"/>
                  <a:gd name="T12" fmla="*/ 13 w 13"/>
                  <a:gd name="T13" fmla="*/ 20 h 20"/>
                  <a:gd name="T14" fmla="*/ 0 w 13"/>
                  <a:gd name="T15" fmla="*/ 0 h 20"/>
                  <a:gd name="T16" fmla="*/ 1 w 13"/>
                  <a:gd name="T17" fmla="*/ 3 h 20"/>
                  <a:gd name="T18" fmla="*/ 5 w 13"/>
                  <a:gd name="T19" fmla="*/ 10 h 20"/>
                  <a:gd name="T20" fmla="*/ 10 w 13"/>
                  <a:gd name="T21" fmla="*/ 17 h 20"/>
                  <a:gd name="T22" fmla="*/ 13 w 13"/>
                  <a:gd name="T23" fmla="*/ 20 h 20"/>
                  <a:gd name="T24" fmla="*/ 13 w 13"/>
                  <a:gd name="T25" fmla="*/ 20 h 20"/>
                  <a:gd name="T26" fmla="*/ 13 w 13"/>
                  <a:gd name="T27" fmla="*/ 20 h 20"/>
                  <a:gd name="T28" fmla="*/ 11 w 13"/>
                  <a:gd name="T29" fmla="*/ 17 h 20"/>
                  <a:gd name="T30" fmla="*/ 7 w 13"/>
                  <a:gd name="T31" fmla="*/ 9 h 20"/>
                  <a:gd name="T32" fmla="*/ 2 w 13"/>
                  <a:gd name="T33" fmla="*/ 2 h 20"/>
                  <a:gd name="T34" fmla="*/ 0 w 13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0">
                    <a:moveTo>
                      <a:pt x="13" y="20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3" y="8"/>
                      <a:pt x="5" y="10"/>
                    </a:cubicBezTo>
                    <a:cubicBezTo>
                      <a:pt x="7" y="13"/>
                      <a:pt x="9" y="15"/>
                      <a:pt x="10" y="17"/>
                    </a:cubicBezTo>
                    <a:cubicBezTo>
                      <a:pt x="12" y="19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19"/>
                      <a:pt x="11" y="17"/>
                    </a:cubicBezTo>
                    <a:cubicBezTo>
                      <a:pt x="10" y="14"/>
                      <a:pt x="9" y="12"/>
                      <a:pt x="7" y="9"/>
                    </a:cubicBezTo>
                    <a:cubicBezTo>
                      <a:pt x="5" y="6"/>
                      <a:pt x="3" y="4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268"/>
              <p:cNvSpPr>
                <a:spLocks/>
              </p:cNvSpPr>
              <p:nvPr/>
            </p:nvSpPr>
            <p:spPr bwMode="auto">
              <a:xfrm>
                <a:off x="1585913" y="4578350"/>
                <a:ext cx="147638" cy="1017587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5 w 22"/>
                  <a:gd name="T5" fmla="*/ 0 h 150"/>
                  <a:gd name="T6" fmla="*/ 0 w 22"/>
                  <a:gd name="T7" fmla="*/ 10 h 150"/>
                  <a:gd name="T8" fmla="*/ 1 w 22"/>
                  <a:gd name="T9" fmla="*/ 63 h 150"/>
                  <a:gd name="T10" fmla="*/ 2 w 22"/>
                  <a:gd name="T11" fmla="*/ 74 h 150"/>
                  <a:gd name="T12" fmla="*/ 1 w 22"/>
                  <a:gd name="T13" fmla="*/ 85 h 150"/>
                  <a:gd name="T14" fmla="*/ 1 w 22"/>
                  <a:gd name="T15" fmla="*/ 85 h 150"/>
                  <a:gd name="T16" fmla="*/ 0 w 22"/>
                  <a:gd name="T17" fmla="*/ 140 h 150"/>
                  <a:gd name="T18" fmla="*/ 5 w 22"/>
                  <a:gd name="T19" fmla="*/ 150 h 150"/>
                  <a:gd name="T20" fmla="*/ 17 w 22"/>
                  <a:gd name="T21" fmla="*/ 150 h 150"/>
                  <a:gd name="T22" fmla="*/ 22 w 22"/>
                  <a:gd name="T23" fmla="*/ 140 h 150"/>
                  <a:gd name="T24" fmla="*/ 22 w 22"/>
                  <a:gd name="T25" fmla="*/ 140 h 150"/>
                  <a:gd name="T26" fmla="*/ 22 w 22"/>
                  <a:gd name="T27" fmla="*/ 136 h 150"/>
                  <a:gd name="T28" fmla="*/ 6 w 22"/>
                  <a:gd name="T29" fmla="*/ 135 h 150"/>
                  <a:gd name="T30" fmla="*/ 5 w 22"/>
                  <a:gd name="T31" fmla="*/ 134 h 150"/>
                  <a:gd name="T32" fmla="*/ 6 w 22"/>
                  <a:gd name="T33" fmla="*/ 134 h 150"/>
                  <a:gd name="T34" fmla="*/ 22 w 22"/>
                  <a:gd name="T35" fmla="*/ 132 h 150"/>
                  <a:gd name="T36" fmla="*/ 22 w 22"/>
                  <a:gd name="T37" fmla="*/ 124 h 150"/>
                  <a:gd name="T38" fmla="*/ 21 w 22"/>
                  <a:gd name="T39" fmla="*/ 121 h 150"/>
                  <a:gd name="T40" fmla="*/ 21 w 22"/>
                  <a:gd name="T41" fmla="*/ 120 h 150"/>
                  <a:gd name="T42" fmla="*/ 11 w 22"/>
                  <a:gd name="T43" fmla="*/ 119 h 150"/>
                  <a:gd name="T44" fmla="*/ 11 w 22"/>
                  <a:gd name="T45" fmla="*/ 118 h 150"/>
                  <a:gd name="T46" fmla="*/ 11 w 22"/>
                  <a:gd name="T47" fmla="*/ 117 h 150"/>
                  <a:gd name="T48" fmla="*/ 21 w 22"/>
                  <a:gd name="T49" fmla="*/ 116 h 150"/>
                  <a:gd name="T50" fmla="*/ 21 w 22"/>
                  <a:gd name="T51" fmla="*/ 112 h 150"/>
                  <a:gd name="T52" fmla="*/ 21 w 22"/>
                  <a:gd name="T53" fmla="*/ 106 h 150"/>
                  <a:gd name="T54" fmla="*/ 21 w 22"/>
                  <a:gd name="T55" fmla="*/ 105 h 150"/>
                  <a:gd name="T56" fmla="*/ 20 w 22"/>
                  <a:gd name="T57" fmla="*/ 93 h 150"/>
                  <a:gd name="T58" fmla="*/ 20 w 22"/>
                  <a:gd name="T59" fmla="*/ 85 h 150"/>
                  <a:gd name="T60" fmla="*/ 19 w 22"/>
                  <a:gd name="T61" fmla="*/ 75 h 150"/>
                  <a:gd name="T62" fmla="*/ 19 w 22"/>
                  <a:gd name="T63" fmla="*/ 75 h 150"/>
                  <a:gd name="T64" fmla="*/ 20 w 22"/>
                  <a:gd name="T65" fmla="*/ 65 h 150"/>
                  <a:gd name="T66" fmla="*/ 22 w 22"/>
                  <a:gd name="T67" fmla="*/ 10 h 150"/>
                  <a:gd name="T68" fmla="*/ 17 w 22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7"/>
                      <a:pt x="2" y="71"/>
                      <a:pt x="2" y="74"/>
                    </a:cubicBezTo>
                    <a:cubicBezTo>
                      <a:pt x="2" y="78"/>
                      <a:pt x="2" y="82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5" y="134"/>
                      <a:pt x="5" y="134"/>
                      <a:pt x="5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1" y="119"/>
                      <a:pt x="11" y="119"/>
                      <a:pt x="11" y="118"/>
                    </a:cubicBezTo>
                    <a:cubicBezTo>
                      <a:pt x="11" y="118"/>
                      <a:pt x="11" y="117"/>
                      <a:pt x="11" y="117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82"/>
                      <a:pt x="19" y="79"/>
                      <a:pt x="19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2"/>
                      <a:pt x="19" y="69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269"/>
              <p:cNvSpPr>
                <a:spLocks/>
              </p:cNvSpPr>
              <p:nvPr/>
            </p:nvSpPr>
            <p:spPr bwMode="auto">
              <a:xfrm>
                <a:off x="1658938" y="5365750"/>
                <a:ext cx="68263" cy="2698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1 h 4"/>
                  <a:gd name="T14" fmla="*/ 10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270"/>
              <p:cNvSpPr>
                <a:spLocks/>
              </p:cNvSpPr>
              <p:nvPr/>
            </p:nvSpPr>
            <p:spPr bwMode="auto">
              <a:xfrm>
                <a:off x="1619250" y="5473700"/>
                <a:ext cx="114300" cy="26987"/>
              </a:xfrm>
              <a:custGeom>
                <a:avLst/>
                <a:gdLst>
                  <a:gd name="T0" fmla="*/ 17 w 17"/>
                  <a:gd name="T1" fmla="*/ 0 h 4"/>
                  <a:gd name="T2" fmla="*/ 17 w 17"/>
                  <a:gd name="T3" fmla="*/ 0 h 4"/>
                  <a:gd name="T4" fmla="*/ 1 w 17"/>
                  <a:gd name="T5" fmla="*/ 2 h 4"/>
                  <a:gd name="T6" fmla="*/ 0 w 17"/>
                  <a:gd name="T7" fmla="*/ 2 h 4"/>
                  <a:gd name="T8" fmla="*/ 1 w 17"/>
                  <a:gd name="T9" fmla="*/ 3 h 4"/>
                  <a:gd name="T10" fmla="*/ 17 w 17"/>
                  <a:gd name="T11" fmla="*/ 4 h 4"/>
                  <a:gd name="T12" fmla="*/ 17 w 17"/>
                  <a:gd name="T13" fmla="*/ 2 h 4"/>
                  <a:gd name="T14" fmla="*/ 17 w 17"/>
                  <a:gd name="T15" fmla="*/ 2 h 4"/>
                  <a:gd name="T16" fmla="*/ 17 w 1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671" name="组合 670"/>
          <p:cNvGrpSpPr/>
          <p:nvPr/>
        </p:nvGrpSpPr>
        <p:grpSpPr>
          <a:xfrm>
            <a:off x="10166785" y="4762530"/>
            <a:ext cx="2159049" cy="2151063"/>
            <a:chOff x="8989985" y="4716136"/>
            <a:chExt cx="2159049" cy="2151063"/>
          </a:xfrm>
        </p:grpSpPr>
        <p:grpSp>
          <p:nvGrpSpPr>
            <p:cNvPr id="420" name="组合 419"/>
            <p:cNvGrpSpPr/>
            <p:nvPr/>
          </p:nvGrpSpPr>
          <p:grpSpPr>
            <a:xfrm>
              <a:off x="10035357" y="4756943"/>
              <a:ext cx="392113" cy="2057401"/>
              <a:chOff x="2030413" y="4271963"/>
              <a:chExt cx="392113" cy="2057401"/>
            </a:xfrm>
          </p:grpSpPr>
          <p:sp>
            <p:nvSpPr>
              <p:cNvPr id="421" name="Freeform 24"/>
              <p:cNvSpPr>
                <a:spLocks/>
              </p:cNvSpPr>
              <p:nvPr/>
            </p:nvSpPr>
            <p:spPr bwMode="auto">
              <a:xfrm>
                <a:off x="2165350" y="5527676"/>
                <a:ext cx="155575" cy="258763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25"/>
              <p:cNvSpPr>
                <a:spLocks/>
              </p:cNvSpPr>
              <p:nvPr/>
            </p:nvSpPr>
            <p:spPr bwMode="auto">
              <a:xfrm>
                <a:off x="2030413" y="5670551"/>
                <a:ext cx="290513" cy="223838"/>
              </a:xfrm>
              <a:custGeom>
                <a:avLst/>
                <a:gdLst>
                  <a:gd name="T0" fmla="*/ 0 w 43"/>
                  <a:gd name="T1" fmla="*/ 13 h 33"/>
                  <a:gd name="T2" fmla="*/ 43 w 43"/>
                  <a:gd name="T3" fmla="*/ 16 h 33"/>
                  <a:gd name="T4" fmla="*/ 0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0" y="13"/>
                    </a:moveTo>
                    <a:cubicBezTo>
                      <a:pt x="0" y="13"/>
                      <a:pt x="20" y="0"/>
                      <a:pt x="43" y="16"/>
                    </a:cubicBezTo>
                    <a:cubicBezTo>
                      <a:pt x="43" y="16"/>
                      <a:pt x="26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26"/>
              <p:cNvSpPr>
                <a:spLocks/>
              </p:cNvSpPr>
              <p:nvPr/>
            </p:nvSpPr>
            <p:spPr bwMode="auto">
              <a:xfrm>
                <a:off x="2125663" y="577850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27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28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29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1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3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7" y="16"/>
                      <a:pt x="6" y="14"/>
                      <a:pt x="5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3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31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32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26"/>
                  <a:gd name="T1" fmla="*/ 0 h 2"/>
                  <a:gd name="T2" fmla="*/ 5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7" y="0"/>
                      <a:pt x="20" y="1"/>
                      <a:pt x="22" y="1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2"/>
                    </a:cubicBezTo>
                    <a:cubicBezTo>
                      <a:pt x="20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33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34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35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2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0" y="20"/>
                      <a:pt x="2" y="18"/>
                    </a:cubicBezTo>
                    <a:cubicBezTo>
                      <a:pt x="3" y="16"/>
                      <a:pt x="4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1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2159000" y="4802188"/>
                <a:ext cx="155575" cy="257175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2030413" y="4943476"/>
                <a:ext cx="284163" cy="225425"/>
              </a:xfrm>
              <a:custGeom>
                <a:avLst/>
                <a:gdLst>
                  <a:gd name="T0" fmla="*/ 0 w 42"/>
                  <a:gd name="T1" fmla="*/ 13 h 33"/>
                  <a:gd name="T2" fmla="*/ 42 w 42"/>
                  <a:gd name="T3" fmla="*/ 16 h 33"/>
                  <a:gd name="T4" fmla="*/ 0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3"/>
                    </a:moveTo>
                    <a:cubicBezTo>
                      <a:pt x="0" y="13"/>
                      <a:pt x="20" y="0"/>
                      <a:pt x="42" y="16"/>
                    </a:cubicBezTo>
                    <a:cubicBezTo>
                      <a:pt x="42" y="16"/>
                      <a:pt x="25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2125663" y="5053013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8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8" y="0"/>
                    </a:cubicBezTo>
                    <a:cubicBezTo>
                      <a:pt x="28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2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4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8" y="16"/>
                      <a:pt x="6" y="14"/>
                      <a:pt x="5" y="11"/>
                    </a:cubicBezTo>
                    <a:cubicBezTo>
                      <a:pt x="4" y="8"/>
                      <a:pt x="2" y="6"/>
                      <a:pt x="2" y="4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25"/>
                  <a:gd name="T1" fmla="*/ 0 h 2"/>
                  <a:gd name="T2" fmla="*/ 4 w 25"/>
                  <a:gd name="T3" fmla="*/ 0 h 2"/>
                  <a:gd name="T4" fmla="*/ 13 w 25"/>
                  <a:gd name="T5" fmla="*/ 0 h 2"/>
                  <a:gd name="T6" fmla="*/ 22 w 25"/>
                  <a:gd name="T7" fmla="*/ 1 h 2"/>
                  <a:gd name="T8" fmla="*/ 25 w 25"/>
                  <a:gd name="T9" fmla="*/ 2 h 2"/>
                  <a:gd name="T10" fmla="*/ 21 w 25"/>
                  <a:gd name="T11" fmla="*/ 2 h 2"/>
                  <a:gd name="T12" fmla="*/ 13 w 25"/>
                  <a:gd name="T13" fmla="*/ 2 h 2"/>
                  <a:gd name="T14" fmla="*/ 4 w 25"/>
                  <a:gd name="T15" fmla="*/ 1 h 2"/>
                  <a:gd name="T16" fmla="*/ 0 w 2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">
                    <a:moveTo>
                      <a:pt x="0" y="0"/>
                    </a:moveTo>
                    <a:cubicBezTo>
                      <a:pt x="0" y="0"/>
                      <a:pt x="1" y="0"/>
                      <a:pt x="4" y="0"/>
                    </a:cubicBezTo>
                    <a:cubicBezTo>
                      <a:pt x="6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1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1"/>
                      <a:pt x="6" y="1"/>
                      <a:pt x="4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3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69"/>
              <p:cNvSpPr>
                <a:spLocks/>
              </p:cNvSpPr>
              <p:nvPr/>
            </p:nvSpPr>
            <p:spPr bwMode="auto">
              <a:xfrm>
                <a:off x="2246313" y="5059363"/>
                <a:ext cx="107950" cy="34925"/>
              </a:xfrm>
              <a:custGeom>
                <a:avLst/>
                <a:gdLst>
                  <a:gd name="T0" fmla="*/ 15 w 16"/>
                  <a:gd name="T1" fmla="*/ 3 h 5"/>
                  <a:gd name="T2" fmla="*/ 3 w 16"/>
                  <a:gd name="T3" fmla="*/ 5 h 5"/>
                  <a:gd name="T4" fmla="*/ 0 w 16"/>
                  <a:gd name="T5" fmla="*/ 3 h 5"/>
                  <a:gd name="T6" fmla="*/ 2 w 16"/>
                  <a:gd name="T7" fmla="*/ 0 h 5"/>
                  <a:gd name="T8" fmla="*/ 3 w 16"/>
                  <a:gd name="T9" fmla="*/ 0 h 5"/>
                  <a:gd name="T10" fmla="*/ 15 w 16"/>
                  <a:gd name="T11" fmla="*/ 2 h 5"/>
                  <a:gd name="T12" fmla="*/ 16 w 16"/>
                  <a:gd name="T13" fmla="*/ 3 h 5"/>
                  <a:gd name="T14" fmla="*/ 15 w 16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5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71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2246313" y="5168901"/>
                <a:ext cx="142875" cy="33338"/>
              </a:xfrm>
              <a:custGeom>
                <a:avLst/>
                <a:gdLst>
                  <a:gd name="T0" fmla="*/ 21 w 21"/>
                  <a:gd name="T1" fmla="*/ 3 h 5"/>
                  <a:gd name="T2" fmla="*/ 3 w 21"/>
                  <a:gd name="T3" fmla="*/ 5 h 5"/>
                  <a:gd name="T4" fmla="*/ 0 w 21"/>
                  <a:gd name="T5" fmla="*/ 3 h 5"/>
                  <a:gd name="T6" fmla="*/ 2 w 21"/>
                  <a:gd name="T7" fmla="*/ 0 h 5"/>
                  <a:gd name="T8" fmla="*/ 3 w 21"/>
                  <a:gd name="T9" fmla="*/ 0 h 5"/>
                  <a:gd name="T10" fmla="*/ 21 w 21"/>
                  <a:gd name="T11" fmla="*/ 2 h 5"/>
                  <a:gd name="T12" fmla="*/ 21 w 21"/>
                  <a:gd name="T13" fmla="*/ 2 h 5"/>
                  <a:gd name="T14" fmla="*/ 21 w 2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21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Freeform 76"/>
              <p:cNvSpPr>
                <a:spLocks/>
              </p:cNvSpPr>
              <p:nvPr/>
            </p:nvSpPr>
            <p:spPr bwMode="auto">
              <a:xfrm>
                <a:off x="2227263" y="5568951"/>
                <a:ext cx="100013" cy="33338"/>
              </a:xfrm>
              <a:custGeom>
                <a:avLst/>
                <a:gdLst>
                  <a:gd name="T0" fmla="*/ 14 w 15"/>
                  <a:gd name="T1" fmla="*/ 3 h 5"/>
                  <a:gd name="T2" fmla="*/ 2 w 15"/>
                  <a:gd name="T3" fmla="*/ 4 h 5"/>
                  <a:gd name="T4" fmla="*/ 0 w 15"/>
                  <a:gd name="T5" fmla="*/ 2 h 5"/>
                  <a:gd name="T6" fmla="*/ 2 w 15"/>
                  <a:gd name="T7" fmla="*/ 0 h 5"/>
                  <a:gd name="T8" fmla="*/ 2 w 15"/>
                  <a:gd name="T9" fmla="*/ 0 h 5"/>
                  <a:gd name="T10" fmla="*/ 14 w 15"/>
                  <a:gd name="T11" fmla="*/ 1 h 5"/>
                  <a:gd name="T12" fmla="*/ 15 w 15"/>
                  <a:gd name="T13" fmla="*/ 2 h 5"/>
                  <a:gd name="T14" fmla="*/ 14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3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2227263" y="5676901"/>
                <a:ext cx="141288" cy="26988"/>
              </a:xfrm>
              <a:custGeom>
                <a:avLst/>
                <a:gdLst>
                  <a:gd name="T0" fmla="*/ 20 w 21"/>
                  <a:gd name="T1" fmla="*/ 3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164"/>
              <p:cNvSpPr>
                <a:spLocks noEditPoints="1"/>
              </p:cNvSpPr>
              <p:nvPr/>
            </p:nvSpPr>
            <p:spPr bwMode="auto">
              <a:xfrm>
                <a:off x="2132013" y="4781551"/>
                <a:ext cx="290513" cy="488950"/>
              </a:xfrm>
              <a:custGeom>
                <a:avLst/>
                <a:gdLst>
                  <a:gd name="T0" fmla="*/ 0 w 43"/>
                  <a:gd name="T1" fmla="*/ 72 h 72"/>
                  <a:gd name="T2" fmla="*/ 0 w 43"/>
                  <a:gd name="T3" fmla="*/ 72 h 72"/>
                  <a:gd name="T4" fmla="*/ 0 w 43"/>
                  <a:gd name="T5" fmla="*/ 72 h 72"/>
                  <a:gd name="T6" fmla="*/ 0 w 43"/>
                  <a:gd name="T7" fmla="*/ 72 h 72"/>
                  <a:gd name="T8" fmla="*/ 21 w 43"/>
                  <a:gd name="T9" fmla="*/ 59 h 72"/>
                  <a:gd name="T10" fmla="*/ 21 w 43"/>
                  <a:gd name="T11" fmla="*/ 59 h 72"/>
                  <a:gd name="T12" fmla="*/ 21 w 43"/>
                  <a:gd name="T13" fmla="*/ 65 h 72"/>
                  <a:gd name="T14" fmla="*/ 21 w 43"/>
                  <a:gd name="T15" fmla="*/ 65 h 72"/>
                  <a:gd name="T16" fmla="*/ 21 w 43"/>
                  <a:gd name="T17" fmla="*/ 62 h 72"/>
                  <a:gd name="T18" fmla="*/ 21 w 43"/>
                  <a:gd name="T19" fmla="*/ 59 h 72"/>
                  <a:gd name="T20" fmla="*/ 24 w 43"/>
                  <a:gd name="T21" fmla="*/ 1 h 72"/>
                  <a:gd name="T22" fmla="*/ 24 w 43"/>
                  <a:gd name="T23" fmla="*/ 11 h 72"/>
                  <a:gd name="T24" fmla="*/ 23 w 43"/>
                  <a:gd name="T25" fmla="*/ 19 h 72"/>
                  <a:gd name="T26" fmla="*/ 23 w 43"/>
                  <a:gd name="T27" fmla="*/ 19 h 72"/>
                  <a:gd name="T28" fmla="*/ 24 w 43"/>
                  <a:gd name="T29" fmla="*/ 11 h 72"/>
                  <a:gd name="T30" fmla="*/ 24 w 43"/>
                  <a:gd name="T31" fmla="*/ 1 h 72"/>
                  <a:gd name="T32" fmla="*/ 24 w 43"/>
                  <a:gd name="T33" fmla="*/ 1 h 72"/>
                  <a:gd name="T34" fmla="*/ 42 w 43"/>
                  <a:gd name="T35" fmla="*/ 0 h 72"/>
                  <a:gd name="T36" fmla="*/ 42 w 43"/>
                  <a:gd name="T37" fmla="*/ 0 h 72"/>
                  <a:gd name="T38" fmla="*/ 42 w 43"/>
                  <a:gd name="T39" fmla="*/ 11 h 72"/>
                  <a:gd name="T40" fmla="*/ 43 w 43"/>
                  <a:gd name="T41" fmla="*/ 65 h 72"/>
                  <a:gd name="T42" fmla="*/ 43 w 43"/>
                  <a:gd name="T43" fmla="*/ 65 h 72"/>
                  <a:gd name="T44" fmla="*/ 42 w 43"/>
                  <a:gd name="T45" fmla="*/ 11 h 72"/>
                  <a:gd name="T46" fmla="*/ 42 w 43"/>
                  <a:gd name="T4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72"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moveTo>
                      <a:pt x="21" y="59"/>
                    </a:move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59"/>
                      <a:pt x="21" y="59"/>
                      <a:pt x="21" y="59"/>
                    </a:cubicBezTo>
                    <a:moveTo>
                      <a:pt x="24" y="1"/>
                    </a:moveTo>
                    <a:cubicBezTo>
                      <a:pt x="24" y="4"/>
                      <a:pt x="24" y="7"/>
                      <a:pt x="24" y="11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7"/>
                      <a:pt x="24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3"/>
                      <a:pt x="42" y="7"/>
                      <a:pt x="42" y="11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7"/>
                      <a:pt x="42" y="3"/>
                      <a:pt x="42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165"/>
              <p:cNvSpPr>
                <a:spLocks/>
              </p:cNvSpPr>
              <p:nvPr/>
            </p:nvSpPr>
            <p:spPr bwMode="auto">
              <a:xfrm>
                <a:off x="2173288" y="4802188"/>
                <a:ext cx="114300" cy="230188"/>
              </a:xfrm>
              <a:custGeom>
                <a:avLst/>
                <a:gdLst>
                  <a:gd name="T0" fmla="*/ 2 w 17"/>
                  <a:gd name="T1" fmla="*/ 0 h 34"/>
                  <a:gd name="T2" fmla="*/ 2 w 17"/>
                  <a:gd name="T3" fmla="*/ 0 h 34"/>
                  <a:gd name="T4" fmla="*/ 12 w 17"/>
                  <a:gd name="T5" fmla="*/ 32 h 34"/>
                  <a:gd name="T6" fmla="*/ 16 w 17"/>
                  <a:gd name="T7" fmla="*/ 34 h 34"/>
                  <a:gd name="T8" fmla="*/ 17 w 17"/>
                  <a:gd name="T9" fmla="*/ 29 h 34"/>
                  <a:gd name="T10" fmla="*/ 15 w 17"/>
                  <a:gd name="T11" fmla="*/ 26 h 34"/>
                  <a:gd name="T12" fmla="*/ 11 w 17"/>
                  <a:gd name="T13" fmla="*/ 19 h 34"/>
                  <a:gd name="T14" fmla="*/ 8 w 17"/>
                  <a:gd name="T15" fmla="*/ 12 h 34"/>
                  <a:gd name="T16" fmla="*/ 6 w 17"/>
                  <a:gd name="T17" fmla="*/ 8 h 34"/>
                  <a:gd name="T18" fmla="*/ 6 w 17"/>
                  <a:gd name="T19" fmla="*/ 8 h 34"/>
                  <a:gd name="T20" fmla="*/ 6 w 17"/>
                  <a:gd name="T21" fmla="*/ 8 h 34"/>
                  <a:gd name="T22" fmla="*/ 8 w 17"/>
                  <a:gd name="T23" fmla="*/ 11 h 34"/>
                  <a:gd name="T24" fmla="*/ 12 w 17"/>
                  <a:gd name="T25" fmla="*/ 18 h 34"/>
                  <a:gd name="T26" fmla="*/ 16 w 17"/>
                  <a:gd name="T27" fmla="*/ 26 h 34"/>
                  <a:gd name="T28" fmla="*/ 17 w 17"/>
                  <a:gd name="T29" fmla="*/ 28 h 34"/>
                  <a:gd name="T30" fmla="*/ 17 w 17"/>
                  <a:gd name="T31" fmla="*/ 16 h 34"/>
                  <a:gd name="T32" fmla="*/ 17 w 17"/>
                  <a:gd name="T33" fmla="*/ 16 h 34"/>
                  <a:gd name="T34" fmla="*/ 17 w 17"/>
                  <a:gd name="T35" fmla="*/ 16 h 34"/>
                  <a:gd name="T36" fmla="*/ 2 w 17"/>
                  <a:gd name="T37" fmla="*/ 0 h 34"/>
                  <a:gd name="T38" fmla="*/ 2 w 17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3" y="33"/>
                      <a:pt x="15" y="33"/>
                      <a:pt x="16" y="34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4" y="24"/>
                      <a:pt x="12" y="22"/>
                      <a:pt x="11" y="19"/>
                    </a:cubicBezTo>
                    <a:cubicBezTo>
                      <a:pt x="10" y="16"/>
                      <a:pt x="8" y="14"/>
                      <a:pt x="8" y="12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8" y="11"/>
                    </a:cubicBezTo>
                    <a:cubicBezTo>
                      <a:pt x="10" y="13"/>
                      <a:pt x="11" y="16"/>
                      <a:pt x="12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6" y="26"/>
                      <a:pt x="16" y="27"/>
                      <a:pt x="17" y="2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1" y="3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166"/>
              <p:cNvSpPr>
                <a:spLocks noEditPoints="1"/>
              </p:cNvSpPr>
              <p:nvPr/>
            </p:nvSpPr>
            <p:spPr bwMode="auto">
              <a:xfrm>
                <a:off x="2030413" y="4999038"/>
                <a:ext cx="250825" cy="101600"/>
              </a:xfrm>
              <a:custGeom>
                <a:avLst/>
                <a:gdLst>
                  <a:gd name="T0" fmla="*/ 10 w 37"/>
                  <a:gd name="T1" fmla="*/ 6 h 15"/>
                  <a:gd name="T2" fmla="*/ 10 w 37"/>
                  <a:gd name="T3" fmla="*/ 6 h 15"/>
                  <a:gd name="T4" fmla="*/ 14 w 37"/>
                  <a:gd name="T5" fmla="*/ 6 h 15"/>
                  <a:gd name="T6" fmla="*/ 23 w 37"/>
                  <a:gd name="T7" fmla="*/ 6 h 15"/>
                  <a:gd name="T8" fmla="*/ 32 w 37"/>
                  <a:gd name="T9" fmla="*/ 7 h 15"/>
                  <a:gd name="T10" fmla="*/ 35 w 37"/>
                  <a:gd name="T11" fmla="*/ 8 h 15"/>
                  <a:gd name="T12" fmla="*/ 35 w 37"/>
                  <a:gd name="T13" fmla="*/ 8 h 15"/>
                  <a:gd name="T14" fmla="*/ 32 w 37"/>
                  <a:gd name="T15" fmla="*/ 8 h 15"/>
                  <a:gd name="T16" fmla="*/ 31 w 37"/>
                  <a:gd name="T17" fmla="*/ 8 h 15"/>
                  <a:gd name="T18" fmla="*/ 31 w 37"/>
                  <a:gd name="T19" fmla="*/ 8 h 15"/>
                  <a:gd name="T20" fmla="*/ 23 w 37"/>
                  <a:gd name="T21" fmla="*/ 8 h 15"/>
                  <a:gd name="T22" fmla="*/ 14 w 37"/>
                  <a:gd name="T23" fmla="*/ 7 h 15"/>
                  <a:gd name="T24" fmla="*/ 10 w 37"/>
                  <a:gd name="T25" fmla="*/ 6 h 15"/>
                  <a:gd name="T26" fmla="*/ 10 w 37"/>
                  <a:gd name="T27" fmla="*/ 6 h 15"/>
                  <a:gd name="T28" fmla="*/ 19 w 37"/>
                  <a:gd name="T29" fmla="*/ 0 h 15"/>
                  <a:gd name="T30" fmla="*/ 0 w 37"/>
                  <a:gd name="T31" fmla="*/ 5 h 15"/>
                  <a:gd name="T32" fmla="*/ 0 w 37"/>
                  <a:gd name="T33" fmla="*/ 5 h 15"/>
                  <a:gd name="T34" fmla="*/ 24 w 37"/>
                  <a:gd name="T35" fmla="*/ 15 h 15"/>
                  <a:gd name="T36" fmla="*/ 30 w 37"/>
                  <a:gd name="T37" fmla="*/ 14 h 15"/>
                  <a:gd name="T38" fmla="*/ 37 w 37"/>
                  <a:gd name="T39" fmla="*/ 10 h 15"/>
                  <a:gd name="T40" fmla="*/ 37 w 37"/>
                  <a:gd name="T41" fmla="*/ 9 h 15"/>
                  <a:gd name="T42" fmla="*/ 37 w 37"/>
                  <a:gd name="T43" fmla="*/ 5 h 15"/>
                  <a:gd name="T44" fmla="*/ 33 w 37"/>
                  <a:gd name="T45" fmla="*/ 3 h 15"/>
                  <a:gd name="T46" fmla="*/ 33 w 37"/>
                  <a:gd name="T47" fmla="*/ 3 h 15"/>
                  <a:gd name="T48" fmla="*/ 19 w 37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4" y="6"/>
                    </a:cubicBezTo>
                    <a:cubicBezTo>
                      <a:pt x="16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19" y="7"/>
                      <a:pt x="16" y="7"/>
                      <a:pt x="14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13"/>
                      <a:pt x="17" y="15"/>
                      <a:pt x="24" y="15"/>
                    </a:cubicBezTo>
                    <a:cubicBezTo>
                      <a:pt x="26" y="15"/>
                      <a:pt x="28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4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167"/>
              <p:cNvSpPr>
                <a:spLocks noEditPoints="1"/>
              </p:cNvSpPr>
              <p:nvPr/>
            </p:nvSpPr>
            <p:spPr bwMode="auto">
              <a:xfrm>
                <a:off x="2132013" y="5065713"/>
                <a:ext cx="149225" cy="204788"/>
              </a:xfrm>
              <a:custGeom>
                <a:avLst/>
                <a:gdLst>
                  <a:gd name="T0" fmla="*/ 9 w 22"/>
                  <a:gd name="T1" fmla="*/ 24 h 30"/>
                  <a:gd name="T2" fmla="*/ 9 w 22"/>
                  <a:gd name="T3" fmla="*/ 24 h 30"/>
                  <a:gd name="T4" fmla="*/ 9 w 22"/>
                  <a:gd name="T5" fmla="*/ 24 h 30"/>
                  <a:gd name="T6" fmla="*/ 9 w 22"/>
                  <a:gd name="T7" fmla="*/ 24 h 30"/>
                  <a:gd name="T8" fmla="*/ 22 w 22"/>
                  <a:gd name="T9" fmla="*/ 0 h 30"/>
                  <a:gd name="T10" fmla="*/ 15 w 22"/>
                  <a:gd name="T11" fmla="*/ 4 h 30"/>
                  <a:gd name="T12" fmla="*/ 15 w 22"/>
                  <a:gd name="T13" fmla="*/ 4 h 30"/>
                  <a:gd name="T14" fmla="*/ 0 w 22"/>
                  <a:gd name="T15" fmla="*/ 30 h 30"/>
                  <a:gd name="T16" fmla="*/ 0 w 22"/>
                  <a:gd name="T17" fmla="*/ 30 h 30"/>
                  <a:gd name="T18" fmla="*/ 21 w 22"/>
                  <a:gd name="T19" fmla="*/ 17 h 30"/>
                  <a:gd name="T20" fmla="*/ 21 w 22"/>
                  <a:gd name="T21" fmla="*/ 17 h 30"/>
                  <a:gd name="T22" fmla="*/ 21 w 22"/>
                  <a:gd name="T23" fmla="*/ 17 h 30"/>
                  <a:gd name="T24" fmla="*/ 21 w 22"/>
                  <a:gd name="T25" fmla="*/ 15 h 30"/>
                  <a:gd name="T26" fmla="*/ 22 w 22"/>
                  <a:gd name="T27" fmla="*/ 7 h 30"/>
                  <a:gd name="T28" fmla="*/ 17 w 22"/>
                  <a:gd name="T29" fmla="*/ 14 h 30"/>
                  <a:gd name="T30" fmla="*/ 12 w 22"/>
                  <a:gd name="T31" fmla="*/ 21 h 30"/>
                  <a:gd name="T32" fmla="*/ 9 w 22"/>
                  <a:gd name="T33" fmla="*/ 24 h 30"/>
                  <a:gd name="T34" fmla="*/ 9 w 22"/>
                  <a:gd name="T35" fmla="*/ 24 h 30"/>
                  <a:gd name="T36" fmla="*/ 9 w 22"/>
                  <a:gd name="T37" fmla="*/ 24 h 30"/>
                  <a:gd name="T38" fmla="*/ 9 w 22"/>
                  <a:gd name="T39" fmla="*/ 24 h 30"/>
                  <a:gd name="T40" fmla="*/ 9 w 22"/>
                  <a:gd name="T41" fmla="*/ 24 h 30"/>
                  <a:gd name="T42" fmla="*/ 9 w 22"/>
                  <a:gd name="T43" fmla="*/ 24 h 30"/>
                  <a:gd name="T44" fmla="*/ 11 w 22"/>
                  <a:gd name="T45" fmla="*/ 21 h 30"/>
                  <a:gd name="T46" fmla="*/ 15 w 22"/>
                  <a:gd name="T47" fmla="*/ 13 h 30"/>
                  <a:gd name="T48" fmla="*/ 20 w 22"/>
                  <a:gd name="T49" fmla="*/ 6 h 30"/>
                  <a:gd name="T50" fmla="*/ 22 w 22"/>
                  <a:gd name="T51" fmla="*/ 5 h 30"/>
                  <a:gd name="T52" fmla="*/ 22 w 22"/>
                  <a:gd name="T53" fmla="*/ 4 h 30"/>
                  <a:gd name="T54" fmla="*/ 22 w 22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30">
                    <a:moveTo>
                      <a:pt x="9" y="24"/>
                    </a:move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moveTo>
                      <a:pt x="22" y="0"/>
                    </a:moveTo>
                    <a:cubicBezTo>
                      <a:pt x="20" y="2"/>
                      <a:pt x="17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" y="15"/>
                      <a:pt x="0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1" y="27"/>
                      <a:pt x="17" y="22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9"/>
                      <a:pt x="19" y="12"/>
                      <a:pt x="17" y="14"/>
                    </a:cubicBezTo>
                    <a:cubicBezTo>
                      <a:pt x="15" y="17"/>
                      <a:pt x="13" y="20"/>
                      <a:pt x="12" y="21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3"/>
                      <a:pt x="11" y="21"/>
                    </a:cubicBezTo>
                    <a:cubicBezTo>
                      <a:pt x="12" y="19"/>
                      <a:pt x="14" y="16"/>
                      <a:pt x="15" y="13"/>
                    </a:cubicBezTo>
                    <a:cubicBezTo>
                      <a:pt x="17" y="11"/>
                      <a:pt x="19" y="8"/>
                      <a:pt x="20" y="6"/>
                    </a:cubicBezTo>
                    <a:cubicBezTo>
                      <a:pt x="21" y="6"/>
                      <a:pt x="21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168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169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170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0 w 11"/>
                  <a:gd name="T5" fmla="*/ 0 h 21"/>
                  <a:gd name="T6" fmla="*/ 2 w 11"/>
                  <a:gd name="T7" fmla="*/ 4 h 21"/>
                  <a:gd name="T8" fmla="*/ 5 w 11"/>
                  <a:gd name="T9" fmla="*/ 11 h 21"/>
                  <a:gd name="T10" fmla="*/ 9 w 11"/>
                  <a:gd name="T11" fmla="*/ 18 h 21"/>
                  <a:gd name="T12" fmla="*/ 11 w 11"/>
                  <a:gd name="T13" fmla="*/ 21 h 21"/>
                  <a:gd name="T14" fmla="*/ 11 w 11"/>
                  <a:gd name="T15" fmla="*/ 20 h 21"/>
                  <a:gd name="T16" fmla="*/ 10 w 11"/>
                  <a:gd name="T17" fmla="*/ 18 h 21"/>
                  <a:gd name="T18" fmla="*/ 6 w 11"/>
                  <a:gd name="T19" fmla="*/ 10 h 21"/>
                  <a:gd name="T20" fmla="*/ 2 w 11"/>
                  <a:gd name="T21" fmla="*/ 3 h 21"/>
                  <a:gd name="T22" fmla="*/ 0 w 1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4"/>
                    </a:cubicBezTo>
                    <a:cubicBezTo>
                      <a:pt x="2" y="6"/>
                      <a:pt x="4" y="8"/>
                      <a:pt x="5" y="11"/>
                    </a:cubicBezTo>
                    <a:cubicBezTo>
                      <a:pt x="6" y="14"/>
                      <a:pt x="8" y="16"/>
                      <a:pt x="9" y="18"/>
                    </a:cubicBezTo>
                    <a:cubicBezTo>
                      <a:pt x="10" y="19"/>
                      <a:pt x="10" y="20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4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171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172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Freeform 173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4 w 25"/>
                  <a:gd name="T1" fmla="*/ 0 h 2"/>
                  <a:gd name="T2" fmla="*/ 0 w 25"/>
                  <a:gd name="T3" fmla="*/ 0 h 2"/>
                  <a:gd name="T4" fmla="*/ 0 w 25"/>
                  <a:gd name="T5" fmla="*/ 0 h 2"/>
                  <a:gd name="T6" fmla="*/ 0 w 25"/>
                  <a:gd name="T7" fmla="*/ 0 h 2"/>
                  <a:gd name="T8" fmla="*/ 4 w 25"/>
                  <a:gd name="T9" fmla="*/ 1 h 2"/>
                  <a:gd name="T10" fmla="*/ 13 w 25"/>
                  <a:gd name="T11" fmla="*/ 2 h 2"/>
                  <a:gd name="T12" fmla="*/ 21 w 25"/>
                  <a:gd name="T13" fmla="*/ 2 h 2"/>
                  <a:gd name="T14" fmla="*/ 21 w 25"/>
                  <a:gd name="T15" fmla="*/ 2 h 2"/>
                  <a:gd name="T16" fmla="*/ 22 w 25"/>
                  <a:gd name="T17" fmla="*/ 2 h 2"/>
                  <a:gd name="T18" fmla="*/ 25 w 25"/>
                  <a:gd name="T19" fmla="*/ 2 h 2"/>
                  <a:gd name="T20" fmla="*/ 25 w 25"/>
                  <a:gd name="T21" fmla="*/ 2 h 2"/>
                  <a:gd name="T22" fmla="*/ 25 w 25"/>
                  <a:gd name="T23" fmla="*/ 2 h 2"/>
                  <a:gd name="T24" fmla="*/ 22 w 25"/>
                  <a:gd name="T25" fmla="*/ 1 h 2"/>
                  <a:gd name="T26" fmla="*/ 13 w 25"/>
                  <a:gd name="T27" fmla="*/ 0 h 2"/>
                  <a:gd name="T28" fmla="*/ 4 w 2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">
                    <a:moveTo>
                      <a:pt x="4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9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6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Freeform 174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Freeform 175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Freeform 176"/>
              <p:cNvSpPr>
                <a:spLocks noEditPoints="1"/>
              </p:cNvSpPr>
              <p:nvPr/>
            </p:nvSpPr>
            <p:spPr bwMode="auto">
              <a:xfrm>
                <a:off x="2192338" y="5100638"/>
                <a:ext cx="88900" cy="128588"/>
              </a:xfrm>
              <a:custGeom>
                <a:avLst/>
                <a:gdLst>
                  <a:gd name="T0" fmla="*/ 0 w 13"/>
                  <a:gd name="T1" fmla="*/ 19 h 19"/>
                  <a:gd name="T2" fmla="*/ 0 w 13"/>
                  <a:gd name="T3" fmla="*/ 19 h 19"/>
                  <a:gd name="T4" fmla="*/ 0 w 13"/>
                  <a:gd name="T5" fmla="*/ 19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9 h 19"/>
                  <a:gd name="T12" fmla="*/ 0 w 13"/>
                  <a:gd name="T13" fmla="*/ 19 h 19"/>
                  <a:gd name="T14" fmla="*/ 13 w 13"/>
                  <a:gd name="T15" fmla="*/ 0 h 19"/>
                  <a:gd name="T16" fmla="*/ 11 w 13"/>
                  <a:gd name="T17" fmla="*/ 1 h 19"/>
                  <a:gd name="T18" fmla="*/ 6 w 13"/>
                  <a:gd name="T19" fmla="*/ 8 h 19"/>
                  <a:gd name="T20" fmla="*/ 2 w 13"/>
                  <a:gd name="T21" fmla="*/ 16 h 19"/>
                  <a:gd name="T22" fmla="*/ 0 w 13"/>
                  <a:gd name="T23" fmla="*/ 19 h 19"/>
                  <a:gd name="T24" fmla="*/ 0 w 13"/>
                  <a:gd name="T25" fmla="*/ 19 h 19"/>
                  <a:gd name="T26" fmla="*/ 0 w 13"/>
                  <a:gd name="T27" fmla="*/ 19 h 19"/>
                  <a:gd name="T28" fmla="*/ 3 w 13"/>
                  <a:gd name="T29" fmla="*/ 16 h 19"/>
                  <a:gd name="T30" fmla="*/ 8 w 13"/>
                  <a:gd name="T31" fmla="*/ 9 h 19"/>
                  <a:gd name="T32" fmla="*/ 13 w 13"/>
                  <a:gd name="T33" fmla="*/ 2 h 19"/>
                  <a:gd name="T34" fmla="*/ 13 w 13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13" y="0"/>
                    </a:moveTo>
                    <a:cubicBezTo>
                      <a:pt x="12" y="0"/>
                      <a:pt x="12" y="1"/>
                      <a:pt x="11" y="1"/>
                    </a:cubicBezTo>
                    <a:cubicBezTo>
                      <a:pt x="10" y="3"/>
                      <a:pt x="8" y="6"/>
                      <a:pt x="6" y="8"/>
                    </a:cubicBezTo>
                    <a:cubicBezTo>
                      <a:pt x="5" y="11"/>
                      <a:pt x="3" y="14"/>
                      <a:pt x="2" y="16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8"/>
                      <a:pt x="3" y="16"/>
                    </a:cubicBezTo>
                    <a:cubicBezTo>
                      <a:pt x="4" y="15"/>
                      <a:pt x="6" y="12"/>
                      <a:pt x="8" y="9"/>
                    </a:cubicBezTo>
                    <a:cubicBezTo>
                      <a:pt x="10" y="7"/>
                      <a:pt x="12" y="4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Freeform 177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0 w 22"/>
                  <a:gd name="T5" fmla="*/ 10 h 150"/>
                  <a:gd name="T6" fmla="*/ 3 w 22"/>
                  <a:gd name="T7" fmla="*/ 66 h 150"/>
                  <a:gd name="T8" fmla="*/ 3 w 22"/>
                  <a:gd name="T9" fmla="*/ 76 h 150"/>
                  <a:gd name="T10" fmla="*/ 3 w 22"/>
                  <a:gd name="T11" fmla="*/ 76 h 150"/>
                  <a:gd name="T12" fmla="*/ 3 w 22"/>
                  <a:gd name="T13" fmla="*/ 86 h 150"/>
                  <a:gd name="T14" fmla="*/ 2 w 22"/>
                  <a:gd name="T15" fmla="*/ 94 h 150"/>
                  <a:gd name="T16" fmla="*/ 2 w 22"/>
                  <a:gd name="T17" fmla="*/ 106 h 150"/>
                  <a:gd name="T18" fmla="*/ 2 w 22"/>
                  <a:gd name="T19" fmla="*/ 107 h 150"/>
                  <a:gd name="T20" fmla="*/ 1 w 22"/>
                  <a:gd name="T21" fmla="*/ 112 h 150"/>
                  <a:gd name="T22" fmla="*/ 1 w 22"/>
                  <a:gd name="T23" fmla="*/ 116 h 150"/>
                  <a:gd name="T24" fmla="*/ 11 w 22"/>
                  <a:gd name="T25" fmla="*/ 118 h 150"/>
                  <a:gd name="T26" fmla="*/ 12 w 22"/>
                  <a:gd name="T27" fmla="*/ 119 h 150"/>
                  <a:gd name="T28" fmla="*/ 11 w 22"/>
                  <a:gd name="T29" fmla="*/ 119 h 150"/>
                  <a:gd name="T30" fmla="*/ 1 w 22"/>
                  <a:gd name="T31" fmla="*/ 121 h 150"/>
                  <a:gd name="T32" fmla="*/ 1 w 22"/>
                  <a:gd name="T33" fmla="*/ 122 h 150"/>
                  <a:gd name="T34" fmla="*/ 1 w 22"/>
                  <a:gd name="T35" fmla="*/ 124 h 150"/>
                  <a:gd name="T36" fmla="*/ 0 w 22"/>
                  <a:gd name="T37" fmla="*/ 132 h 150"/>
                  <a:gd name="T38" fmla="*/ 17 w 22"/>
                  <a:gd name="T39" fmla="*/ 134 h 150"/>
                  <a:gd name="T40" fmla="*/ 17 w 22"/>
                  <a:gd name="T41" fmla="*/ 134 h 150"/>
                  <a:gd name="T42" fmla="*/ 17 w 22"/>
                  <a:gd name="T43" fmla="*/ 135 h 150"/>
                  <a:gd name="T44" fmla="*/ 0 w 22"/>
                  <a:gd name="T45" fmla="*/ 137 h 150"/>
                  <a:gd name="T46" fmla="*/ 0 w 22"/>
                  <a:gd name="T47" fmla="*/ 140 h 150"/>
                  <a:gd name="T48" fmla="*/ 5 w 22"/>
                  <a:gd name="T49" fmla="*/ 150 h 150"/>
                  <a:gd name="T50" fmla="*/ 17 w 22"/>
                  <a:gd name="T51" fmla="*/ 150 h 150"/>
                  <a:gd name="T52" fmla="*/ 22 w 22"/>
                  <a:gd name="T53" fmla="*/ 140 h 150"/>
                  <a:gd name="T54" fmla="*/ 21 w 22"/>
                  <a:gd name="T55" fmla="*/ 86 h 150"/>
                  <a:gd name="T56" fmla="*/ 21 w 22"/>
                  <a:gd name="T57" fmla="*/ 75 h 150"/>
                  <a:gd name="T58" fmla="*/ 21 w 22"/>
                  <a:gd name="T59" fmla="*/ 75 h 150"/>
                  <a:gd name="T60" fmla="*/ 21 w 22"/>
                  <a:gd name="T61" fmla="*/ 64 h 150"/>
                  <a:gd name="T62" fmla="*/ 22 w 22"/>
                  <a:gd name="T63" fmla="*/ 10 h 150"/>
                  <a:gd name="T64" fmla="*/ 17 w 22"/>
                  <a:gd name="T6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9"/>
                      <a:pt x="3" y="72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9"/>
                      <a:pt x="3" y="82"/>
                      <a:pt x="3" y="86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7"/>
                      <a:pt x="2" y="107"/>
                      <a:pt x="2" y="107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8"/>
                      <a:pt x="12" y="118"/>
                      <a:pt x="12" y="119"/>
                    </a:cubicBezTo>
                    <a:cubicBezTo>
                      <a:pt x="12" y="119"/>
                      <a:pt x="11" y="119"/>
                      <a:pt x="11" y="119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5"/>
                      <a:pt x="17" y="135"/>
                      <a:pt x="17" y="1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2"/>
                      <a:pt x="21" y="78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1"/>
                      <a:pt x="21" y="67"/>
                      <a:pt x="21" y="64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Freeform 178"/>
              <p:cNvSpPr>
                <a:spLocks/>
              </p:cNvSpPr>
              <p:nvPr/>
            </p:nvSpPr>
            <p:spPr bwMode="auto">
              <a:xfrm>
                <a:off x="2281238" y="5059363"/>
                <a:ext cx="73025" cy="34925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1 h 5"/>
                  <a:gd name="T4" fmla="*/ 0 w 11"/>
                  <a:gd name="T5" fmla="*/ 5 h 5"/>
                  <a:gd name="T6" fmla="*/ 10 w 11"/>
                  <a:gd name="T7" fmla="*/ 3 h 5"/>
                  <a:gd name="T8" fmla="*/ 11 w 11"/>
                  <a:gd name="T9" fmla="*/ 3 h 5"/>
                  <a:gd name="T10" fmla="*/ 10 w 11"/>
                  <a:gd name="T11" fmla="*/ 2 h 5"/>
                  <a:gd name="T12" fmla="*/ 0 w 1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Freeform 179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7" name="Freeform 180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8" name="Freeform 181"/>
              <p:cNvSpPr>
                <a:spLocks noEditPoints="1"/>
              </p:cNvSpPr>
              <p:nvPr/>
            </p:nvSpPr>
            <p:spPr bwMode="auto">
              <a:xfrm>
                <a:off x="2132013" y="5527676"/>
                <a:ext cx="161925" cy="739775"/>
              </a:xfrm>
              <a:custGeom>
                <a:avLst/>
                <a:gdLst>
                  <a:gd name="T0" fmla="*/ 0 w 24"/>
                  <a:gd name="T1" fmla="*/ 69 h 109"/>
                  <a:gd name="T2" fmla="*/ 0 w 24"/>
                  <a:gd name="T3" fmla="*/ 69 h 109"/>
                  <a:gd name="T4" fmla="*/ 0 w 24"/>
                  <a:gd name="T5" fmla="*/ 69 h 109"/>
                  <a:gd name="T6" fmla="*/ 0 w 24"/>
                  <a:gd name="T7" fmla="*/ 69 h 109"/>
                  <a:gd name="T8" fmla="*/ 0 w 24"/>
                  <a:gd name="T9" fmla="*/ 69 h 109"/>
                  <a:gd name="T10" fmla="*/ 0 w 24"/>
                  <a:gd name="T11" fmla="*/ 69 h 109"/>
                  <a:gd name="T12" fmla="*/ 0 w 24"/>
                  <a:gd name="T13" fmla="*/ 69 h 109"/>
                  <a:gd name="T14" fmla="*/ 0 w 24"/>
                  <a:gd name="T15" fmla="*/ 69 h 109"/>
                  <a:gd name="T16" fmla="*/ 0 w 24"/>
                  <a:gd name="T17" fmla="*/ 69 h 109"/>
                  <a:gd name="T18" fmla="*/ 1 w 24"/>
                  <a:gd name="T19" fmla="*/ 69 h 109"/>
                  <a:gd name="T20" fmla="*/ 0 w 24"/>
                  <a:gd name="T21" fmla="*/ 69 h 109"/>
                  <a:gd name="T22" fmla="*/ 1 w 24"/>
                  <a:gd name="T23" fmla="*/ 69 h 109"/>
                  <a:gd name="T24" fmla="*/ 1 w 24"/>
                  <a:gd name="T25" fmla="*/ 69 h 109"/>
                  <a:gd name="T26" fmla="*/ 1 w 24"/>
                  <a:gd name="T27" fmla="*/ 69 h 109"/>
                  <a:gd name="T28" fmla="*/ 1 w 24"/>
                  <a:gd name="T29" fmla="*/ 69 h 109"/>
                  <a:gd name="T30" fmla="*/ 1 w 24"/>
                  <a:gd name="T31" fmla="*/ 69 h 109"/>
                  <a:gd name="T32" fmla="*/ 1 w 24"/>
                  <a:gd name="T33" fmla="*/ 69 h 109"/>
                  <a:gd name="T34" fmla="*/ 1 w 24"/>
                  <a:gd name="T35" fmla="*/ 69 h 109"/>
                  <a:gd name="T36" fmla="*/ 1 w 24"/>
                  <a:gd name="T37" fmla="*/ 69 h 109"/>
                  <a:gd name="T38" fmla="*/ 1 w 24"/>
                  <a:gd name="T39" fmla="*/ 69 h 109"/>
                  <a:gd name="T40" fmla="*/ 1 w 24"/>
                  <a:gd name="T41" fmla="*/ 69 h 109"/>
                  <a:gd name="T42" fmla="*/ 1 w 24"/>
                  <a:gd name="T43" fmla="*/ 69 h 109"/>
                  <a:gd name="T44" fmla="*/ 1 w 24"/>
                  <a:gd name="T45" fmla="*/ 69 h 109"/>
                  <a:gd name="T46" fmla="*/ 1 w 24"/>
                  <a:gd name="T47" fmla="*/ 69 h 109"/>
                  <a:gd name="T48" fmla="*/ 1 w 24"/>
                  <a:gd name="T49" fmla="*/ 69 h 109"/>
                  <a:gd name="T50" fmla="*/ 1 w 24"/>
                  <a:gd name="T51" fmla="*/ 69 h 109"/>
                  <a:gd name="T52" fmla="*/ 1 w 24"/>
                  <a:gd name="T53" fmla="*/ 69 h 109"/>
                  <a:gd name="T54" fmla="*/ 1 w 24"/>
                  <a:gd name="T55" fmla="*/ 69 h 109"/>
                  <a:gd name="T56" fmla="*/ 1 w 24"/>
                  <a:gd name="T57" fmla="*/ 69 h 109"/>
                  <a:gd name="T58" fmla="*/ 1 w 24"/>
                  <a:gd name="T59" fmla="*/ 69 h 109"/>
                  <a:gd name="T60" fmla="*/ 2 w 24"/>
                  <a:gd name="T61" fmla="*/ 69 h 109"/>
                  <a:gd name="T62" fmla="*/ 2 w 24"/>
                  <a:gd name="T63" fmla="*/ 69 h 109"/>
                  <a:gd name="T64" fmla="*/ 2 w 24"/>
                  <a:gd name="T65" fmla="*/ 69 h 109"/>
                  <a:gd name="T66" fmla="*/ 2 w 24"/>
                  <a:gd name="T67" fmla="*/ 69 h 109"/>
                  <a:gd name="T68" fmla="*/ 2 w 24"/>
                  <a:gd name="T69" fmla="*/ 69 h 109"/>
                  <a:gd name="T70" fmla="*/ 2 w 24"/>
                  <a:gd name="T71" fmla="*/ 69 h 109"/>
                  <a:gd name="T72" fmla="*/ 24 w 24"/>
                  <a:gd name="T73" fmla="*/ 54 h 109"/>
                  <a:gd name="T74" fmla="*/ 24 w 24"/>
                  <a:gd name="T75" fmla="*/ 54 h 109"/>
                  <a:gd name="T76" fmla="*/ 24 w 24"/>
                  <a:gd name="T77" fmla="*/ 54 h 109"/>
                  <a:gd name="T78" fmla="*/ 21 w 24"/>
                  <a:gd name="T79" fmla="*/ 109 h 109"/>
                  <a:gd name="T80" fmla="*/ 21 w 24"/>
                  <a:gd name="T81" fmla="*/ 109 h 109"/>
                  <a:gd name="T82" fmla="*/ 24 w 24"/>
                  <a:gd name="T83" fmla="*/ 54 h 109"/>
                  <a:gd name="T84" fmla="*/ 24 w 24"/>
                  <a:gd name="T85" fmla="*/ 54 h 109"/>
                  <a:gd name="T86" fmla="*/ 9 w 24"/>
                  <a:gd name="T87" fmla="*/ 12 h 109"/>
                  <a:gd name="T88" fmla="*/ 9 w 24"/>
                  <a:gd name="T89" fmla="*/ 12 h 109"/>
                  <a:gd name="T90" fmla="*/ 9 w 24"/>
                  <a:gd name="T91" fmla="*/ 12 h 109"/>
                  <a:gd name="T92" fmla="*/ 9 w 24"/>
                  <a:gd name="T93" fmla="*/ 0 h 109"/>
                  <a:gd name="T94" fmla="*/ 9 w 24"/>
                  <a:gd name="T95" fmla="*/ 12 h 109"/>
                  <a:gd name="T96" fmla="*/ 9 w 24"/>
                  <a:gd name="T97" fmla="*/ 0 h 109"/>
                  <a:gd name="T98" fmla="*/ 9 w 24"/>
                  <a:gd name="T99" fmla="*/ 0 h 109"/>
                  <a:gd name="T100" fmla="*/ 9 w 24"/>
                  <a:gd name="T101" fmla="*/ 0 h 109"/>
                  <a:gd name="T102" fmla="*/ 9 w 24"/>
                  <a:gd name="T103" fmla="*/ 0 h 109"/>
                  <a:gd name="T104" fmla="*/ 9 w 24"/>
                  <a:gd name="T105" fmla="*/ 0 h 109"/>
                  <a:gd name="T106" fmla="*/ 9 w 24"/>
                  <a:gd name="T107" fmla="*/ 0 h 109"/>
                  <a:gd name="T108" fmla="*/ 9 w 24"/>
                  <a:gd name="T109" fmla="*/ 0 h 109"/>
                  <a:gd name="T110" fmla="*/ 9 w 24"/>
                  <a:gd name="T111" fmla="*/ 0 h 109"/>
                  <a:gd name="T112" fmla="*/ 9 w 24"/>
                  <a:gd name="T113" fmla="*/ 0 h 109"/>
                  <a:gd name="T114" fmla="*/ 9 w 24"/>
                  <a:gd name="T115" fmla="*/ 0 h 109"/>
                  <a:gd name="T116" fmla="*/ 9 w 24"/>
                  <a:gd name="T117" fmla="*/ 0 h 109"/>
                  <a:gd name="T118" fmla="*/ 9 w 24"/>
                  <a:gd name="T119" fmla="*/ 0 h 109"/>
                  <a:gd name="T120" fmla="*/ 9 w 24"/>
                  <a:gd name="T12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09"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0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4" y="54"/>
                    </a:move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9" y="0"/>
                    </a:moveTo>
                    <a:cubicBezTo>
                      <a:pt x="8" y="5"/>
                      <a:pt x="8" y="9"/>
                      <a:pt x="9" y="12"/>
                    </a:cubicBezTo>
                    <a:cubicBezTo>
                      <a:pt x="8" y="9"/>
                      <a:pt x="8" y="5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Freeform 182"/>
              <p:cNvSpPr>
                <a:spLocks/>
              </p:cNvSpPr>
              <p:nvPr/>
            </p:nvSpPr>
            <p:spPr bwMode="auto">
              <a:xfrm>
                <a:off x="2185988" y="5527676"/>
                <a:ext cx="107950" cy="238125"/>
              </a:xfrm>
              <a:custGeom>
                <a:avLst/>
                <a:gdLst>
                  <a:gd name="T0" fmla="*/ 1 w 16"/>
                  <a:gd name="T1" fmla="*/ 0 h 35"/>
                  <a:gd name="T2" fmla="*/ 1 w 16"/>
                  <a:gd name="T3" fmla="*/ 0 h 35"/>
                  <a:gd name="T4" fmla="*/ 1 w 16"/>
                  <a:gd name="T5" fmla="*/ 0 h 35"/>
                  <a:gd name="T6" fmla="*/ 1 w 16"/>
                  <a:gd name="T7" fmla="*/ 0 h 35"/>
                  <a:gd name="T8" fmla="*/ 1 w 16"/>
                  <a:gd name="T9" fmla="*/ 0 h 35"/>
                  <a:gd name="T10" fmla="*/ 1 w 16"/>
                  <a:gd name="T11" fmla="*/ 0 h 35"/>
                  <a:gd name="T12" fmla="*/ 1 w 16"/>
                  <a:gd name="T13" fmla="*/ 0 h 35"/>
                  <a:gd name="T14" fmla="*/ 1 w 16"/>
                  <a:gd name="T15" fmla="*/ 0 h 35"/>
                  <a:gd name="T16" fmla="*/ 1 w 16"/>
                  <a:gd name="T17" fmla="*/ 0 h 35"/>
                  <a:gd name="T18" fmla="*/ 1 w 16"/>
                  <a:gd name="T19" fmla="*/ 0 h 35"/>
                  <a:gd name="T20" fmla="*/ 1 w 16"/>
                  <a:gd name="T21" fmla="*/ 0 h 35"/>
                  <a:gd name="T22" fmla="*/ 1 w 16"/>
                  <a:gd name="T23" fmla="*/ 12 h 35"/>
                  <a:gd name="T24" fmla="*/ 1 w 16"/>
                  <a:gd name="T25" fmla="*/ 12 h 35"/>
                  <a:gd name="T26" fmla="*/ 1 w 16"/>
                  <a:gd name="T27" fmla="*/ 12 h 35"/>
                  <a:gd name="T28" fmla="*/ 11 w 16"/>
                  <a:gd name="T29" fmla="*/ 32 h 35"/>
                  <a:gd name="T30" fmla="*/ 16 w 16"/>
                  <a:gd name="T31" fmla="*/ 35 h 35"/>
                  <a:gd name="T32" fmla="*/ 16 w 16"/>
                  <a:gd name="T33" fmla="*/ 34 h 35"/>
                  <a:gd name="T34" fmla="*/ 15 w 16"/>
                  <a:gd name="T35" fmla="*/ 29 h 35"/>
                  <a:gd name="T36" fmla="*/ 14 w 16"/>
                  <a:gd name="T37" fmla="*/ 26 h 35"/>
                  <a:gd name="T38" fmla="*/ 10 w 16"/>
                  <a:gd name="T39" fmla="*/ 19 h 35"/>
                  <a:gd name="T40" fmla="*/ 6 w 16"/>
                  <a:gd name="T41" fmla="*/ 12 h 35"/>
                  <a:gd name="T42" fmla="*/ 5 w 16"/>
                  <a:gd name="T43" fmla="*/ 8 h 35"/>
                  <a:gd name="T44" fmla="*/ 5 w 16"/>
                  <a:gd name="T45" fmla="*/ 8 h 35"/>
                  <a:gd name="T46" fmla="*/ 5 w 16"/>
                  <a:gd name="T47" fmla="*/ 8 h 35"/>
                  <a:gd name="T48" fmla="*/ 7 w 16"/>
                  <a:gd name="T49" fmla="*/ 11 h 35"/>
                  <a:gd name="T50" fmla="*/ 11 w 16"/>
                  <a:gd name="T51" fmla="*/ 18 h 35"/>
                  <a:gd name="T52" fmla="*/ 15 w 16"/>
                  <a:gd name="T53" fmla="*/ 26 h 35"/>
                  <a:gd name="T54" fmla="*/ 15 w 16"/>
                  <a:gd name="T55" fmla="*/ 28 h 35"/>
                  <a:gd name="T56" fmla="*/ 15 w 16"/>
                  <a:gd name="T57" fmla="*/ 13 h 35"/>
                  <a:gd name="T58" fmla="*/ 1 w 16"/>
                  <a:gd name="T59" fmla="*/ 0 h 35"/>
                  <a:gd name="T60" fmla="*/ 1 w 16"/>
                  <a:gd name="T6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22"/>
                      <a:pt x="6" y="28"/>
                      <a:pt x="11" y="32"/>
                    </a:cubicBezTo>
                    <a:cubicBezTo>
                      <a:pt x="12" y="33"/>
                      <a:pt x="14" y="34"/>
                      <a:pt x="16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4" y="27"/>
                      <a:pt x="14" y="26"/>
                    </a:cubicBezTo>
                    <a:cubicBezTo>
                      <a:pt x="12" y="24"/>
                      <a:pt x="11" y="22"/>
                      <a:pt x="10" y="19"/>
                    </a:cubicBezTo>
                    <a:cubicBezTo>
                      <a:pt x="8" y="16"/>
                      <a:pt x="7" y="14"/>
                      <a:pt x="6" y="12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9"/>
                      <a:pt x="7" y="11"/>
                    </a:cubicBezTo>
                    <a:cubicBezTo>
                      <a:pt x="8" y="13"/>
                      <a:pt x="10" y="16"/>
                      <a:pt x="11" y="18"/>
                    </a:cubicBezTo>
                    <a:cubicBezTo>
                      <a:pt x="13" y="21"/>
                      <a:pt x="14" y="24"/>
                      <a:pt x="15" y="26"/>
                    </a:cubicBezTo>
                    <a:cubicBezTo>
                      <a:pt x="15" y="26"/>
                      <a:pt x="15" y="27"/>
                      <a:pt x="15" y="28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9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Freeform 183"/>
              <p:cNvSpPr>
                <a:spLocks noEditPoints="1"/>
              </p:cNvSpPr>
              <p:nvPr/>
            </p:nvSpPr>
            <p:spPr bwMode="auto">
              <a:xfrm>
                <a:off x="2030413" y="5724526"/>
                <a:ext cx="263525" cy="101600"/>
              </a:xfrm>
              <a:custGeom>
                <a:avLst/>
                <a:gdLst>
                  <a:gd name="T0" fmla="*/ 10 w 39"/>
                  <a:gd name="T1" fmla="*/ 6 h 15"/>
                  <a:gd name="T2" fmla="*/ 10 w 39"/>
                  <a:gd name="T3" fmla="*/ 6 h 15"/>
                  <a:gd name="T4" fmla="*/ 15 w 39"/>
                  <a:gd name="T5" fmla="*/ 6 h 15"/>
                  <a:gd name="T6" fmla="*/ 23 w 39"/>
                  <a:gd name="T7" fmla="*/ 6 h 15"/>
                  <a:gd name="T8" fmla="*/ 32 w 39"/>
                  <a:gd name="T9" fmla="*/ 7 h 15"/>
                  <a:gd name="T10" fmla="*/ 36 w 39"/>
                  <a:gd name="T11" fmla="*/ 8 h 15"/>
                  <a:gd name="T12" fmla="*/ 36 w 39"/>
                  <a:gd name="T13" fmla="*/ 8 h 15"/>
                  <a:gd name="T14" fmla="*/ 32 w 39"/>
                  <a:gd name="T15" fmla="*/ 8 h 15"/>
                  <a:gd name="T16" fmla="*/ 32 w 39"/>
                  <a:gd name="T17" fmla="*/ 8 h 15"/>
                  <a:gd name="T18" fmla="*/ 32 w 39"/>
                  <a:gd name="T19" fmla="*/ 8 h 15"/>
                  <a:gd name="T20" fmla="*/ 23 w 39"/>
                  <a:gd name="T21" fmla="*/ 8 h 15"/>
                  <a:gd name="T22" fmla="*/ 14 w 39"/>
                  <a:gd name="T23" fmla="*/ 7 h 15"/>
                  <a:gd name="T24" fmla="*/ 10 w 39"/>
                  <a:gd name="T25" fmla="*/ 6 h 15"/>
                  <a:gd name="T26" fmla="*/ 10 w 39"/>
                  <a:gd name="T27" fmla="*/ 6 h 15"/>
                  <a:gd name="T28" fmla="*/ 19 w 39"/>
                  <a:gd name="T29" fmla="*/ 0 h 15"/>
                  <a:gd name="T30" fmla="*/ 0 w 39"/>
                  <a:gd name="T31" fmla="*/ 5 h 15"/>
                  <a:gd name="T32" fmla="*/ 0 w 39"/>
                  <a:gd name="T33" fmla="*/ 5 h 15"/>
                  <a:gd name="T34" fmla="*/ 25 w 39"/>
                  <a:gd name="T35" fmla="*/ 15 h 15"/>
                  <a:gd name="T36" fmla="*/ 31 w 39"/>
                  <a:gd name="T37" fmla="*/ 14 h 15"/>
                  <a:gd name="T38" fmla="*/ 39 w 39"/>
                  <a:gd name="T39" fmla="*/ 10 h 15"/>
                  <a:gd name="T40" fmla="*/ 39 w 39"/>
                  <a:gd name="T41" fmla="*/ 6 h 15"/>
                  <a:gd name="T42" fmla="*/ 34 w 39"/>
                  <a:gd name="T43" fmla="*/ 3 h 15"/>
                  <a:gd name="T44" fmla="*/ 34 w 39"/>
                  <a:gd name="T45" fmla="*/ 3 h 15"/>
                  <a:gd name="T46" fmla="*/ 19 w 39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5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7" y="6"/>
                      <a:pt x="30" y="7"/>
                      <a:pt x="32" y="7"/>
                    </a:cubicBezTo>
                    <a:cubicBezTo>
                      <a:pt x="35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13"/>
                      <a:pt x="18" y="15"/>
                      <a:pt x="25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3" y="13"/>
                      <a:pt x="36" y="11"/>
                      <a:pt x="39" y="10"/>
                    </a:cubicBezTo>
                    <a:cubicBezTo>
                      <a:pt x="39" y="8"/>
                      <a:pt x="39" y="7"/>
                      <a:pt x="39" y="6"/>
                    </a:cubicBezTo>
                    <a:cubicBezTo>
                      <a:pt x="37" y="5"/>
                      <a:pt x="35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29" y="1"/>
                      <a:pt x="24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Freeform 184"/>
              <p:cNvSpPr>
                <a:spLocks noEditPoints="1"/>
              </p:cNvSpPr>
              <p:nvPr/>
            </p:nvSpPr>
            <p:spPr bwMode="auto">
              <a:xfrm>
                <a:off x="2132013" y="5792788"/>
                <a:ext cx="161925" cy="203200"/>
              </a:xfrm>
              <a:custGeom>
                <a:avLst/>
                <a:gdLst>
                  <a:gd name="T0" fmla="*/ 10 w 24"/>
                  <a:gd name="T1" fmla="*/ 24 h 30"/>
                  <a:gd name="T2" fmla="*/ 10 w 24"/>
                  <a:gd name="T3" fmla="*/ 24 h 30"/>
                  <a:gd name="T4" fmla="*/ 10 w 24"/>
                  <a:gd name="T5" fmla="*/ 24 h 30"/>
                  <a:gd name="T6" fmla="*/ 10 w 24"/>
                  <a:gd name="T7" fmla="*/ 24 h 30"/>
                  <a:gd name="T8" fmla="*/ 24 w 24"/>
                  <a:gd name="T9" fmla="*/ 0 h 30"/>
                  <a:gd name="T10" fmla="*/ 16 w 24"/>
                  <a:gd name="T11" fmla="*/ 4 h 30"/>
                  <a:gd name="T12" fmla="*/ 16 w 24"/>
                  <a:gd name="T13" fmla="*/ 4 h 30"/>
                  <a:gd name="T14" fmla="*/ 0 w 24"/>
                  <a:gd name="T15" fmla="*/ 30 h 30"/>
                  <a:gd name="T16" fmla="*/ 0 w 24"/>
                  <a:gd name="T17" fmla="*/ 30 h 30"/>
                  <a:gd name="T18" fmla="*/ 0 w 24"/>
                  <a:gd name="T19" fmla="*/ 30 h 30"/>
                  <a:gd name="T20" fmla="*/ 0 w 24"/>
                  <a:gd name="T21" fmla="*/ 30 h 30"/>
                  <a:gd name="T22" fmla="*/ 0 w 24"/>
                  <a:gd name="T23" fmla="*/ 30 h 30"/>
                  <a:gd name="T24" fmla="*/ 0 w 24"/>
                  <a:gd name="T25" fmla="*/ 30 h 30"/>
                  <a:gd name="T26" fmla="*/ 0 w 24"/>
                  <a:gd name="T27" fmla="*/ 30 h 30"/>
                  <a:gd name="T28" fmla="*/ 0 w 24"/>
                  <a:gd name="T29" fmla="*/ 30 h 30"/>
                  <a:gd name="T30" fmla="*/ 1 w 24"/>
                  <a:gd name="T31" fmla="*/ 30 h 30"/>
                  <a:gd name="T32" fmla="*/ 1 w 24"/>
                  <a:gd name="T33" fmla="*/ 30 h 30"/>
                  <a:gd name="T34" fmla="*/ 1 w 24"/>
                  <a:gd name="T35" fmla="*/ 30 h 30"/>
                  <a:gd name="T36" fmla="*/ 1 w 24"/>
                  <a:gd name="T37" fmla="*/ 30 h 30"/>
                  <a:gd name="T38" fmla="*/ 1 w 24"/>
                  <a:gd name="T39" fmla="*/ 30 h 30"/>
                  <a:gd name="T40" fmla="*/ 1 w 24"/>
                  <a:gd name="T41" fmla="*/ 30 h 30"/>
                  <a:gd name="T42" fmla="*/ 1 w 24"/>
                  <a:gd name="T43" fmla="*/ 30 h 30"/>
                  <a:gd name="T44" fmla="*/ 1 w 24"/>
                  <a:gd name="T45" fmla="*/ 30 h 30"/>
                  <a:gd name="T46" fmla="*/ 1 w 24"/>
                  <a:gd name="T47" fmla="*/ 30 h 30"/>
                  <a:gd name="T48" fmla="*/ 1 w 24"/>
                  <a:gd name="T49" fmla="*/ 30 h 30"/>
                  <a:gd name="T50" fmla="*/ 1 w 24"/>
                  <a:gd name="T51" fmla="*/ 30 h 30"/>
                  <a:gd name="T52" fmla="*/ 1 w 24"/>
                  <a:gd name="T53" fmla="*/ 30 h 30"/>
                  <a:gd name="T54" fmla="*/ 1 w 24"/>
                  <a:gd name="T55" fmla="*/ 30 h 30"/>
                  <a:gd name="T56" fmla="*/ 2 w 24"/>
                  <a:gd name="T57" fmla="*/ 30 h 30"/>
                  <a:gd name="T58" fmla="*/ 2 w 24"/>
                  <a:gd name="T59" fmla="*/ 30 h 30"/>
                  <a:gd name="T60" fmla="*/ 2 w 24"/>
                  <a:gd name="T61" fmla="*/ 30 h 30"/>
                  <a:gd name="T62" fmla="*/ 2 w 24"/>
                  <a:gd name="T63" fmla="*/ 30 h 30"/>
                  <a:gd name="T64" fmla="*/ 24 w 24"/>
                  <a:gd name="T65" fmla="*/ 15 h 30"/>
                  <a:gd name="T66" fmla="*/ 24 w 24"/>
                  <a:gd name="T67" fmla="*/ 15 h 30"/>
                  <a:gd name="T68" fmla="*/ 24 w 24"/>
                  <a:gd name="T69" fmla="*/ 15 h 30"/>
                  <a:gd name="T70" fmla="*/ 24 w 24"/>
                  <a:gd name="T71" fmla="*/ 5 h 30"/>
                  <a:gd name="T72" fmla="*/ 24 w 24"/>
                  <a:gd name="T73" fmla="*/ 4 h 30"/>
                  <a:gd name="T74" fmla="*/ 23 w 24"/>
                  <a:gd name="T75" fmla="*/ 7 h 30"/>
                  <a:gd name="T76" fmla="*/ 18 w 24"/>
                  <a:gd name="T77" fmla="*/ 14 h 30"/>
                  <a:gd name="T78" fmla="*/ 12 w 24"/>
                  <a:gd name="T79" fmla="*/ 21 h 30"/>
                  <a:gd name="T80" fmla="*/ 10 w 24"/>
                  <a:gd name="T81" fmla="*/ 24 h 30"/>
                  <a:gd name="T82" fmla="*/ 10 w 24"/>
                  <a:gd name="T83" fmla="*/ 24 h 30"/>
                  <a:gd name="T84" fmla="*/ 10 w 24"/>
                  <a:gd name="T85" fmla="*/ 24 h 30"/>
                  <a:gd name="T86" fmla="*/ 10 w 24"/>
                  <a:gd name="T87" fmla="*/ 24 h 30"/>
                  <a:gd name="T88" fmla="*/ 10 w 24"/>
                  <a:gd name="T89" fmla="*/ 24 h 30"/>
                  <a:gd name="T90" fmla="*/ 10 w 24"/>
                  <a:gd name="T91" fmla="*/ 24 h 30"/>
                  <a:gd name="T92" fmla="*/ 12 w 24"/>
                  <a:gd name="T93" fmla="*/ 21 h 30"/>
                  <a:gd name="T94" fmla="*/ 16 w 24"/>
                  <a:gd name="T95" fmla="*/ 13 h 30"/>
                  <a:gd name="T96" fmla="*/ 21 w 24"/>
                  <a:gd name="T97" fmla="*/ 6 h 30"/>
                  <a:gd name="T98" fmla="*/ 24 w 24"/>
                  <a:gd name="T99" fmla="*/ 4 h 30"/>
                  <a:gd name="T100" fmla="*/ 24 w 24"/>
                  <a:gd name="T10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30">
                    <a:moveTo>
                      <a:pt x="10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moveTo>
                      <a:pt x="24" y="0"/>
                    </a:moveTo>
                    <a:cubicBezTo>
                      <a:pt x="21" y="1"/>
                      <a:pt x="18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0" y="16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3" y="26"/>
                      <a:pt x="20" y="20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2"/>
                      <a:pt x="24" y="8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5"/>
                      <a:pt x="23" y="6"/>
                      <a:pt x="23" y="7"/>
                    </a:cubicBezTo>
                    <a:cubicBezTo>
                      <a:pt x="21" y="9"/>
                      <a:pt x="20" y="12"/>
                      <a:pt x="18" y="14"/>
                    </a:cubicBezTo>
                    <a:cubicBezTo>
                      <a:pt x="16" y="17"/>
                      <a:pt x="14" y="20"/>
                      <a:pt x="12" y="21"/>
                    </a:cubicBezTo>
                    <a:cubicBezTo>
                      <a:pt x="11" y="23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3"/>
                      <a:pt x="12" y="21"/>
                    </a:cubicBezTo>
                    <a:cubicBezTo>
                      <a:pt x="13" y="19"/>
                      <a:pt x="14" y="16"/>
                      <a:pt x="16" y="13"/>
                    </a:cubicBezTo>
                    <a:cubicBezTo>
                      <a:pt x="18" y="11"/>
                      <a:pt x="20" y="8"/>
                      <a:pt x="21" y="6"/>
                    </a:cubicBezTo>
                    <a:cubicBezTo>
                      <a:pt x="22" y="5"/>
                      <a:pt x="23" y="4"/>
                      <a:pt x="24" y="4"/>
                    </a:cubicBezTo>
                    <a:cubicBezTo>
                      <a:pt x="24" y="2"/>
                      <a:pt x="24" y="1"/>
                      <a:pt x="24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2" name="Freeform 185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3" name="Freeform 186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4" name="Freeform 187"/>
              <p:cNvSpPr>
                <a:spLocks/>
              </p:cNvSpPr>
              <p:nvPr/>
            </p:nvSpPr>
            <p:spPr bwMode="auto">
              <a:xfrm>
                <a:off x="2219325" y="5581651"/>
                <a:ext cx="68263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5 w 10"/>
                  <a:gd name="T9" fmla="*/ 11 h 21"/>
                  <a:gd name="T10" fmla="*/ 9 w 10"/>
                  <a:gd name="T11" fmla="*/ 18 h 21"/>
                  <a:gd name="T12" fmla="*/ 10 w 10"/>
                  <a:gd name="T13" fmla="*/ 21 h 21"/>
                  <a:gd name="T14" fmla="*/ 10 w 10"/>
                  <a:gd name="T15" fmla="*/ 20 h 21"/>
                  <a:gd name="T16" fmla="*/ 10 w 10"/>
                  <a:gd name="T17" fmla="*/ 18 h 21"/>
                  <a:gd name="T18" fmla="*/ 6 w 10"/>
                  <a:gd name="T19" fmla="*/ 10 h 21"/>
                  <a:gd name="T20" fmla="*/ 2 w 10"/>
                  <a:gd name="T21" fmla="*/ 3 h 21"/>
                  <a:gd name="T22" fmla="*/ 0 w 10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5" y="11"/>
                    </a:cubicBezTo>
                    <a:cubicBezTo>
                      <a:pt x="6" y="14"/>
                      <a:pt x="7" y="16"/>
                      <a:pt x="9" y="18"/>
                    </a:cubicBezTo>
                    <a:cubicBezTo>
                      <a:pt x="9" y="19"/>
                      <a:pt x="10" y="20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3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5" name="Freeform 188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Freeform 189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Freeform 19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5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2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5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5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1"/>
                    </a:cubicBezTo>
                    <a:cubicBezTo>
                      <a:pt x="20" y="1"/>
                      <a:pt x="17" y="0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Freeform 191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9" name="Freeform 192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Freeform 193"/>
              <p:cNvSpPr>
                <a:spLocks noEditPoints="1"/>
              </p:cNvSpPr>
              <p:nvPr/>
            </p:nvSpPr>
            <p:spPr bwMode="auto">
              <a:xfrm>
                <a:off x="2200275" y="5819776"/>
                <a:ext cx="93663" cy="136525"/>
              </a:xfrm>
              <a:custGeom>
                <a:avLst/>
                <a:gdLst>
                  <a:gd name="T0" fmla="*/ 0 w 14"/>
                  <a:gd name="T1" fmla="*/ 20 h 20"/>
                  <a:gd name="T2" fmla="*/ 0 w 14"/>
                  <a:gd name="T3" fmla="*/ 20 h 20"/>
                  <a:gd name="T4" fmla="*/ 0 w 14"/>
                  <a:gd name="T5" fmla="*/ 20 h 20"/>
                  <a:gd name="T6" fmla="*/ 0 w 14"/>
                  <a:gd name="T7" fmla="*/ 20 h 20"/>
                  <a:gd name="T8" fmla="*/ 0 w 14"/>
                  <a:gd name="T9" fmla="*/ 20 h 20"/>
                  <a:gd name="T10" fmla="*/ 0 w 14"/>
                  <a:gd name="T11" fmla="*/ 20 h 20"/>
                  <a:gd name="T12" fmla="*/ 0 w 14"/>
                  <a:gd name="T13" fmla="*/ 20 h 20"/>
                  <a:gd name="T14" fmla="*/ 14 w 14"/>
                  <a:gd name="T15" fmla="*/ 0 h 20"/>
                  <a:gd name="T16" fmla="*/ 11 w 14"/>
                  <a:gd name="T17" fmla="*/ 2 h 20"/>
                  <a:gd name="T18" fmla="*/ 6 w 14"/>
                  <a:gd name="T19" fmla="*/ 9 h 20"/>
                  <a:gd name="T20" fmla="*/ 2 w 14"/>
                  <a:gd name="T21" fmla="*/ 17 h 20"/>
                  <a:gd name="T22" fmla="*/ 0 w 14"/>
                  <a:gd name="T23" fmla="*/ 20 h 20"/>
                  <a:gd name="T24" fmla="*/ 0 w 14"/>
                  <a:gd name="T25" fmla="*/ 20 h 20"/>
                  <a:gd name="T26" fmla="*/ 0 w 14"/>
                  <a:gd name="T27" fmla="*/ 20 h 20"/>
                  <a:gd name="T28" fmla="*/ 2 w 14"/>
                  <a:gd name="T29" fmla="*/ 17 h 20"/>
                  <a:gd name="T30" fmla="*/ 8 w 14"/>
                  <a:gd name="T31" fmla="*/ 10 h 20"/>
                  <a:gd name="T32" fmla="*/ 13 w 14"/>
                  <a:gd name="T33" fmla="*/ 3 h 20"/>
                  <a:gd name="T34" fmla="*/ 14 w 14"/>
                  <a:gd name="T35" fmla="*/ 0 h 20"/>
                  <a:gd name="T36" fmla="*/ 14 w 14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14" y="0"/>
                    </a:moveTo>
                    <a:cubicBezTo>
                      <a:pt x="13" y="0"/>
                      <a:pt x="12" y="1"/>
                      <a:pt x="11" y="2"/>
                    </a:cubicBezTo>
                    <a:cubicBezTo>
                      <a:pt x="10" y="4"/>
                      <a:pt x="8" y="7"/>
                      <a:pt x="6" y="9"/>
                    </a:cubicBezTo>
                    <a:cubicBezTo>
                      <a:pt x="4" y="12"/>
                      <a:pt x="3" y="15"/>
                      <a:pt x="2" y="17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4" y="16"/>
                      <a:pt x="6" y="13"/>
                      <a:pt x="8" y="10"/>
                    </a:cubicBezTo>
                    <a:cubicBezTo>
                      <a:pt x="10" y="8"/>
                      <a:pt x="11" y="5"/>
                      <a:pt x="13" y="3"/>
                    </a:cubicBezTo>
                    <a:cubicBezTo>
                      <a:pt x="13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Freeform 194"/>
              <p:cNvSpPr>
                <a:spLocks noEditPoints="1"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2 w 22"/>
                  <a:gd name="T1" fmla="*/ 57 h 149"/>
                  <a:gd name="T2" fmla="*/ 2 w 22"/>
                  <a:gd name="T3" fmla="*/ 53 h 149"/>
                  <a:gd name="T4" fmla="*/ 13 w 22"/>
                  <a:gd name="T5" fmla="*/ 54 h 149"/>
                  <a:gd name="T6" fmla="*/ 14 w 22"/>
                  <a:gd name="T7" fmla="*/ 55 h 149"/>
                  <a:gd name="T8" fmla="*/ 13 w 22"/>
                  <a:gd name="T9" fmla="*/ 56 h 149"/>
                  <a:gd name="T10" fmla="*/ 2 w 22"/>
                  <a:gd name="T11" fmla="*/ 57 h 149"/>
                  <a:gd name="T12" fmla="*/ 17 w 22"/>
                  <a:gd name="T13" fmla="*/ 0 h 149"/>
                  <a:gd name="T14" fmla="*/ 5 w 22"/>
                  <a:gd name="T15" fmla="*/ 0 h 149"/>
                  <a:gd name="T16" fmla="*/ 0 w 22"/>
                  <a:gd name="T17" fmla="*/ 10 h 149"/>
                  <a:gd name="T18" fmla="*/ 1 w 22"/>
                  <a:gd name="T19" fmla="*/ 37 h 149"/>
                  <a:gd name="T20" fmla="*/ 7 w 22"/>
                  <a:gd name="T21" fmla="*/ 38 h 149"/>
                  <a:gd name="T22" fmla="*/ 8 w 22"/>
                  <a:gd name="T23" fmla="*/ 39 h 149"/>
                  <a:gd name="T24" fmla="*/ 7 w 22"/>
                  <a:gd name="T25" fmla="*/ 40 h 149"/>
                  <a:gd name="T26" fmla="*/ 1 w 22"/>
                  <a:gd name="T27" fmla="*/ 41 h 149"/>
                  <a:gd name="T28" fmla="*/ 2 w 22"/>
                  <a:gd name="T29" fmla="*/ 44 h 149"/>
                  <a:gd name="T30" fmla="*/ 2 w 22"/>
                  <a:gd name="T31" fmla="*/ 44 h 149"/>
                  <a:gd name="T32" fmla="*/ 3 w 22"/>
                  <a:gd name="T33" fmla="*/ 65 h 149"/>
                  <a:gd name="T34" fmla="*/ 3 w 22"/>
                  <a:gd name="T35" fmla="*/ 75 h 149"/>
                  <a:gd name="T36" fmla="*/ 3 w 22"/>
                  <a:gd name="T37" fmla="*/ 85 h 149"/>
                  <a:gd name="T38" fmla="*/ 3 w 22"/>
                  <a:gd name="T39" fmla="*/ 85 h 149"/>
                  <a:gd name="T40" fmla="*/ 0 w 22"/>
                  <a:gd name="T41" fmla="*/ 140 h 149"/>
                  <a:gd name="T42" fmla="*/ 5 w 22"/>
                  <a:gd name="T43" fmla="*/ 149 h 149"/>
                  <a:gd name="T44" fmla="*/ 17 w 22"/>
                  <a:gd name="T45" fmla="*/ 149 h 149"/>
                  <a:gd name="T46" fmla="*/ 22 w 22"/>
                  <a:gd name="T47" fmla="*/ 140 h 149"/>
                  <a:gd name="T48" fmla="*/ 21 w 22"/>
                  <a:gd name="T49" fmla="*/ 85 h 149"/>
                  <a:gd name="T50" fmla="*/ 21 w 22"/>
                  <a:gd name="T51" fmla="*/ 74 h 149"/>
                  <a:gd name="T52" fmla="*/ 21 w 22"/>
                  <a:gd name="T53" fmla="*/ 63 h 149"/>
                  <a:gd name="T54" fmla="*/ 22 w 22"/>
                  <a:gd name="T55" fmla="*/ 10 h 149"/>
                  <a:gd name="T56" fmla="*/ 17 w 22"/>
                  <a:gd name="T5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49">
                    <a:moveTo>
                      <a:pt x="2" y="57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2" y="57"/>
                      <a:pt x="2" y="57"/>
                      <a:pt x="2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8" y="39"/>
                      <a:pt x="8" y="39"/>
                    </a:cubicBezTo>
                    <a:cubicBezTo>
                      <a:pt x="8" y="40"/>
                      <a:pt x="8" y="40"/>
                      <a:pt x="7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3" y="68"/>
                      <a:pt x="3" y="72"/>
                      <a:pt x="3" y="75"/>
                    </a:cubicBezTo>
                    <a:cubicBezTo>
                      <a:pt x="3" y="78"/>
                      <a:pt x="3" y="82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49"/>
                      <a:pt x="5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20" y="149"/>
                      <a:pt x="22" y="145"/>
                      <a:pt x="22" y="140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1"/>
                      <a:pt x="21" y="78"/>
                      <a:pt x="21" y="74"/>
                    </a:cubicBezTo>
                    <a:cubicBezTo>
                      <a:pt x="21" y="70"/>
                      <a:pt x="21" y="67"/>
                      <a:pt x="21" y="63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Freeform 195"/>
              <p:cNvSpPr>
                <a:spLocks/>
              </p:cNvSpPr>
              <p:nvPr/>
            </p:nvSpPr>
            <p:spPr bwMode="auto">
              <a:xfrm>
                <a:off x="2281238" y="5568951"/>
                <a:ext cx="46038" cy="269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6 w 7"/>
                  <a:gd name="T5" fmla="*/ 3 h 4"/>
                  <a:gd name="T6" fmla="*/ 7 w 7"/>
                  <a:gd name="T7" fmla="*/ 2 h 4"/>
                  <a:gd name="T8" fmla="*/ 6 w 7"/>
                  <a:gd name="T9" fmla="*/ 1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Freeform 196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Freeform 197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95" name="组合 494"/>
            <p:cNvGrpSpPr/>
            <p:nvPr/>
          </p:nvGrpSpPr>
          <p:grpSpPr>
            <a:xfrm>
              <a:off x="10675959" y="5391383"/>
              <a:ext cx="473075" cy="1412875"/>
              <a:chOff x="2563813" y="5011738"/>
              <a:chExt cx="473075" cy="1412875"/>
            </a:xfrm>
          </p:grpSpPr>
          <p:sp>
            <p:nvSpPr>
              <p:cNvPr id="496" name="Freeform 36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Freeform 37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Freeform 38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Freeform 39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" name="Freeform 40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Freeform 41"/>
              <p:cNvSpPr>
                <a:spLocks/>
              </p:cNvSpPr>
              <p:nvPr/>
            </p:nvSpPr>
            <p:spPr bwMode="auto">
              <a:xfrm>
                <a:off x="2584450" y="5548313"/>
                <a:ext cx="107950" cy="26988"/>
              </a:xfrm>
              <a:custGeom>
                <a:avLst/>
                <a:gdLst>
                  <a:gd name="T0" fmla="*/ 15 w 16"/>
                  <a:gd name="T1" fmla="*/ 3 h 4"/>
                  <a:gd name="T2" fmla="*/ 3 w 16"/>
                  <a:gd name="T3" fmla="*/ 4 h 4"/>
                  <a:gd name="T4" fmla="*/ 1 w 16"/>
                  <a:gd name="T5" fmla="*/ 2 h 4"/>
                  <a:gd name="T6" fmla="*/ 2 w 16"/>
                  <a:gd name="T7" fmla="*/ 0 h 4"/>
                  <a:gd name="T8" fmla="*/ 3 w 16"/>
                  <a:gd name="T9" fmla="*/ 0 h 4"/>
                  <a:gd name="T10" fmla="*/ 15 w 16"/>
                  <a:gd name="T11" fmla="*/ 1 h 4"/>
                  <a:gd name="T12" fmla="*/ 16 w 16"/>
                  <a:gd name="T13" fmla="*/ 2 h 4"/>
                  <a:gd name="T14" fmla="*/ 15 w 1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Freeform 42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Freeform 43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Freeform 44"/>
              <p:cNvSpPr>
                <a:spLocks/>
              </p:cNvSpPr>
              <p:nvPr/>
            </p:nvSpPr>
            <p:spPr bwMode="auto">
              <a:xfrm>
                <a:off x="2584450" y="5622926"/>
                <a:ext cx="141288" cy="26988"/>
              </a:xfrm>
              <a:custGeom>
                <a:avLst/>
                <a:gdLst>
                  <a:gd name="T0" fmla="*/ 21 w 21"/>
                  <a:gd name="T1" fmla="*/ 3 h 4"/>
                  <a:gd name="T2" fmla="*/ 3 w 21"/>
                  <a:gd name="T3" fmla="*/ 4 h 4"/>
                  <a:gd name="T4" fmla="*/ 1 w 21"/>
                  <a:gd name="T5" fmla="*/ 2 h 4"/>
                  <a:gd name="T6" fmla="*/ 2 w 21"/>
                  <a:gd name="T7" fmla="*/ 0 h 4"/>
                  <a:gd name="T8" fmla="*/ 3 w 21"/>
                  <a:gd name="T9" fmla="*/ 0 h 4"/>
                  <a:gd name="T10" fmla="*/ 21 w 21"/>
                  <a:gd name="T11" fmla="*/ 2 h 4"/>
                  <a:gd name="T12" fmla="*/ 21 w 21"/>
                  <a:gd name="T13" fmla="*/ 2 h 4"/>
                  <a:gd name="T14" fmla="*/ 21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Freeform 45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" name="Freeform 46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Freeform 47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Freeform 48"/>
              <p:cNvSpPr>
                <a:spLocks/>
              </p:cNvSpPr>
              <p:nvPr/>
            </p:nvSpPr>
            <p:spPr bwMode="auto">
              <a:xfrm>
                <a:off x="2563813" y="5900738"/>
                <a:ext cx="101600" cy="28575"/>
              </a:xfrm>
              <a:custGeom>
                <a:avLst/>
                <a:gdLst>
                  <a:gd name="T0" fmla="*/ 14 w 15"/>
                  <a:gd name="T1" fmla="*/ 3 h 4"/>
                  <a:gd name="T2" fmla="*/ 2 w 15"/>
                  <a:gd name="T3" fmla="*/ 4 h 4"/>
                  <a:gd name="T4" fmla="*/ 0 w 15"/>
                  <a:gd name="T5" fmla="*/ 2 h 4"/>
                  <a:gd name="T6" fmla="*/ 2 w 15"/>
                  <a:gd name="T7" fmla="*/ 0 h 4"/>
                  <a:gd name="T8" fmla="*/ 2 w 15"/>
                  <a:gd name="T9" fmla="*/ 0 h 4"/>
                  <a:gd name="T10" fmla="*/ 14 w 15"/>
                  <a:gd name="T11" fmla="*/ 1 h 4"/>
                  <a:gd name="T12" fmla="*/ 15 w 15"/>
                  <a:gd name="T13" fmla="*/ 2 h 4"/>
                  <a:gd name="T14" fmla="*/ 14 w 15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Freeform 49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" name="Freeform 50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Freeform 51"/>
              <p:cNvSpPr>
                <a:spLocks/>
              </p:cNvSpPr>
              <p:nvPr/>
            </p:nvSpPr>
            <p:spPr bwMode="auto">
              <a:xfrm>
                <a:off x="2563813" y="5975351"/>
                <a:ext cx="141288" cy="28575"/>
              </a:xfrm>
              <a:custGeom>
                <a:avLst/>
                <a:gdLst>
                  <a:gd name="T0" fmla="*/ 20 w 21"/>
                  <a:gd name="T1" fmla="*/ 2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Freeform 80"/>
              <p:cNvSpPr>
                <a:spLocks/>
              </p:cNvSpPr>
              <p:nvPr/>
            </p:nvSpPr>
            <p:spPr bwMode="auto">
              <a:xfrm>
                <a:off x="2746375" y="5711826"/>
                <a:ext cx="161925" cy="257175"/>
              </a:xfrm>
              <a:custGeom>
                <a:avLst/>
                <a:gdLst>
                  <a:gd name="T0" fmla="*/ 20 w 24"/>
                  <a:gd name="T1" fmla="*/ 0 h 38"/>
                  <a:gd name="T2" fmla="*/ 0 w 24"/>
                  <a:gd name="T3" fmla="*/ 38 h 38"/>
                  <a:gd name="T4" fmla="*/ 20 w 24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8">
                    <a:moveTo>
                      <a:pt x="20" y="0"/>
                    </a:moveTo>
                    <a:cubicBezTo>
                      <a:pt x="20" y="0"/>
                      <a:pt x="1" y="7"/>
                      <a:pt x="0" y="38"/>
                    </a:cubicBezTo>
                    <a:cubicBezTo>
                      <a:pt x="0" y="38"/>
                      <a:pt x="24" y="32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Freeform 81"/>
              <p:cNvSpPr>
                <a:spLocks/>
              </p:cNvSpPr>
              <p:nvPr/>
            </p:nvSpPr>
            <p:spPr bwMode="auto">
              <a:xfrm>
                <a:off x="2752725" y="5853113"/>
                <a:ext cx="284163" cy="231775"/>
              </a:xfrm>
              <a:custGeom>
                <a:avLst/>
                <a:gdLst>
                  <a:gd name="T0" fmla="*/ 42 w 42"/>
                  <a:gd name="T1" fmla="*/ 14 h 34"/>
                  <a:gd name="T2" fmla="*/ 0 w 42"/>
                  <a:gd name="T3" fmla="*/ 17 h 34"/>
                  <a:gd name="T4" fmla="*/ 42 w 42"/>
                  <a:gd name="T5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42" y="14"/>
                    </a:moveTo>
                    <a:cubicBezTo>
                      <a:pt x="42" y="14"/>
                      <a:pt x="22" y="0"/>
                      <a:pt x="0" y="17"/>
                    </a:cubicBezTo>
                    <a:cubicBezTo>
                      <a:pt x="0" y="17"/>
                      <a:pt x="17" y="34"/>
                      <a:pt x="42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Freeform 82"/>
              <p:cNvSpPr>
                <a:spLocks/>
              </p:cNvSpPr>
              <p:nvPr/>
            </p:nvSpPr>
            <p:spPr bwMode="auto">
              <a:xfrm>
                <a:off x="2725738" y="5962651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4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2"/>
                      <a:pt x="4" y="0"/>
                    </a:cubicBezTo>
                    <a:cubicBezTo>
                      <a:pt x="4" y="0"/>
                      <a:pt x="0" y="24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Freeform 83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Freeform 84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Freeform 85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9 w 11"/>
                  <a:gd name="T3" fmla="*/ 4 h 22"/>
                  <a:gd name="T4" fmla="*/ 6 w 11"/>
                  <a:gd name="T5" fmla="*/ 11 h 22"/>
                  <a:gd name="T6" fmla="*/ 2 w 11"/>
                  <a:gd name="T7" fmla="*/ 19 h 22"/>
                  <a:gd name="T8" fmla="*/ 0 w 11"/>
                  <a:gd name="T9" fmla="*/ 22 h 22"/>
                  <a:gd name="T10" fmla="*/ 1 w 11"/>
                  <a:gd name="T11" fmla="*/ 18 h 22"/>
                  <a:gd name="T12" fmla="*/ 4 w 11"/>
                  <a:gd name="T13" fmla="*/ 11 h 22"/>
                  <a:gd name="T14" fmla="*/ 8 w 11"/>
                  <a:gd name="T15" fmla="*/ 3 h 22"/>
                  <a:gd name="T16" fmla="*/ 11 w 1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9" y="4"/>
                    </a:cubicBezTo>
                    <a:cubicBezTo>
                      <a:pt x="8" y="6"/>
                      <a:pt x="7" y="9"/>
                      <a:pt x="6" y="11"/>
                    </a:cubicBezTo>
                    <a:cubicBezTo>
                      <a:pt x="5" y="14"/>
                      <a:pt x="3" y="17"/>
                      <a:pt x="2" y="19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2" y="16"/>
                      <a:pt x="3" y="13"/>
                      <a:pt x="4" y="11"/>
                    </a:cubicBezTo>
                    <a:cubicBezTo>
                      <a:pt x="6" y="8"/>
                      <a:pt x="7" y="5"/>
                      <a:pt x="8" y="3"/>
                    </a:cubicBezTo>
                    <a:cubicBezTo>
                      <a:pt x="10" y="2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Freeform 86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Freeform 87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Freeform 88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6 w 26"/>
                  <a:gd name="T1" fmla="*/ 0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2 h 3"/>
                  <a:gd name="T10" fmla="*/ 4 w 26"/>
                  <a:gd name="T11" fmla="*/ 2 h 3"/>
                  <a:gd name="T12" fmla="*/ 13 w 26"/>
                  <a:gd name="T13" fmla="*/ 0 h 3"/>
                  <a:gd name="T14" fmla="*/ 22 w 26"/>
                  <a:gd name="T15" fmla="*/ 0 h 3"/>
                  <a:gd name="T16" fmla="*/ 26 w 2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0"/>
                    </a:moveTo>
                    <a:cubicBezTo>
                      <a:pt x="26" y="0"/>
                      <a:pt x="24" y="1"/>
                      <a:pt x="22" y="1"/>
                    </a:cubicBezTo>
                    <a:cubicBezTo>
                      <a:pt x="20" y="1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4" y="2"/>
                    </a:cubicBezTo>
                    <a:cubicBezTo>
                      <a:pt x="7" y="1"/>
                      <a:pt x="10" y="1"/>
                      <a:pt x="13" y="0"/>
                    </a:cubicBezTo>
                    <a:cubicBezTo>
                      <a:pt x="16" y="0"/>
                      <a:pt x="20" y="0"/>
                      <a:pt x="22" y="0"/>
                    </a:cubicBezTo>
                    <a:cubicBezTo>
                      <a:pt x="24" y="0"/>
                      <a:pt x="26" y="0"/>
                      <a:pt x="26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Freeform 89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Freeform 90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Freeform 91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15 w 15"/>
                  <a:gd name="T1" fmla="*/ 21 h 21"/>
                  <a:gd name="T2" fmla="*/ 12 w 15"/>
                  <a:gd name="T3" fmla="*/ 18 h 21"/>
                  <a:gd name="T4" fmla="*/ 7 w 15"/>
                  <a:gd name="T5" fmla="*/ 11 h 21"/>
                  <a:gd name="T6" fmla="*/ 2 w 15"/>
                  <a:gd name="T7" fmla="*/ 3 h 21"/>
                  <a:gd name="T8" fmla="*/ 0 w 15"/>
                  <a:gd name="T9" fmla="*/ 0 h 21"/>
                  <a:gd name="T10" fmla="*/ 3 w 15"/>
                  <a:gd name="T11" fmla="*/ 2 h 21"/>
                  <a:gd name="T12" fmla="*/ 8 w 15"/>
                  <a:gd name="T13" fmla="*/ 10 h 21"/>
                  <a:gd name="T14" fmla="*/ 13 w 15"/>
                  <a:gd name="T15" fmla="*/ 17 h 21"/>
                  <a:gd name="T16" fmla="*/ 15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15" y="21"/>
                      <a:pt x="14" y="20"/>
                      <a:pt x="12" y="18"/>
                    </a:cubicBezTo>
                    <a:cubicBezTo>
                      <a:pt x="11" y="16"/>
                      <a:pt x="9" y="13"/>
                      <a:pt x="7" y="11"/>
                    </a:cubicBezTo>
                    <a:cubicBezTo>
                      <a:pt x="5" y="8"/>
                      <a:pt x="3" y="6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2"/>
                    </a:cubicBezTo>
                    <a:cubicBezTo>
                      <a:pt x="5" y="4"/>
                      <a:pt x="7" y="7"/>
                      <a:pt x="8" y="10"/>
                    </a:cubicBezTo>
                    <a:cubicBezTo>
                      <a:pt x="10" y="12"/>
                      <a:pt x="12" y="15"/>
                      <a:pt x="13" y="17"/>
                    </a:cubicBezTo>
                    <a:cubicBezTo>
                      <a:pt x="14" y="19"/>
                      <a:pt x="15" y="21"/>
                      <a:pt x="15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Freeform 160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0 w 22"/>
                  <a:gd name="T5" fmla="*/ 7 h 103"/>
                  <a:gd name="T6" fmla="*/ 3 w 22"/>
                  <a:gd name="T7" fmla="*/ 45 h 103"/>
                  <a:gd name="T8" fmla="*/ 3 w 22"/>
                  <a:gd name="T9" fmla="*/ 52 h 103"/>
                  <a:gd name="T10" fmla="*/ 3 w 22"/>
                  <a:gd name="T11" fmla="*/ 59 h 103"/>
                  <a:gd name="T12" fmla="*/ 1 w 22"/>
                  <a:gd name="T13" fmla="*/ 80 h 103"/>
                  <a:gd name="T14" fmla="*/ 11 w 22"/>
                  <a:gd name="T15" fmla="*/ 80 h 103"/>
                  <a:gd name="T16" fmla="*/ 12 w 22"/>
                  <a:gd name="T17" fmla="*/ 81 h 103"/>
                  <a:gd name="T18" fmla="*/ 11 w 22"/>
                  <a:gd name="T19" fmla="*/ 82 h 103"/>
                  <a:gd name="T20" fmla="*/ 1 w 22"/>
                  <a:gd name="T21" fmla="*/ 83 h 103"/>
                  <a:gd name="T22" fmla="*/ 0 w 22"/>
                  <a:gd name="T23" fmla="*/ 90 h 103"/>
                  <a:gd name="T24" fmla="*/ 17 w 22"/>
                  <a:gd name="T25" fmla="*/ 92 h 103"/>
                  <a:gd name="T26" fmla="*/ 17 w 22"/>
                  <a:gd name="T27" fmla="*/ 92 h 103"/>
                  <a:gd name="T28" fmla="*/ 17 w 22"/>
                  <a:gd name="T29" fmla="*/ 93 h 103"/>
                  <a:gd name="T30" fmla="*/ 0 w 22"/>
                  <a:gd name="T31" fmla="*/ 94 h 103"/>
                  <a:gd name="T32" fmla="*/ 0 w 22"/>
                  <a:gd name="T33" fmla="*/ 96 h 103"/>
                  <a:gd name="T34" fmla="*/ 5 w 22"/>
                  <a:gd name="T35" fmla="*/ 103 h 103"/>
                  <a:gd name="T36" fmla="*/ 17 w 22"/>
                  <a:gd name="T37" fmla="*/ 103 h 103"/>
                  <a:gd name="T38" fmla="*/ 22 w 22"/>
                  <a:gd name="T39" fmla="*/ 96 h 103"/>
                  <a:gd name="T40" fmla="*/ 21 w 22"/>
                  <a:gd name="T41" fmla="*/ 59 h 103"/>
                  <a:gd name="T42" fmla="*/ 21 w 22"/>
                  <a:gd name="T43" fmla="*/ 51 h 103"/>
                  <a:gd name="T44" fmla="*/ 21 w 22"/>
                  <a:gd name="T45" fmla="*/ 44 h 103"/>
                  <a:gd name="T46" fmla="*/ 22 w 22"/>
                  <a:gd name="T47" fmla="*/ 7 h 103"/>
                  <a:gd name="T48" fmla="*/ 17 w 22"/>
                  <a:gd name="T4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50"/>
                      <a:pt x="3" y="52"/>
                    </a:cubicBezTo>
                    <a:cubicBezTo>
                      <a:pt x="3" y="54"/>
                      <a:pt x="3" y="56"/>
                      <a:pt x="3" y="59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1"/>
                      <a:pt x="12" y="81"/>
                      <a:pt x="12" y="81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6"/>
                      <a:pt x="21" y="54"/>
                      <a:pt x="21" y="51"/>
                    </a:cubicBezTo>
                    <a:cubicBezTo>
                      <a:pt x="21" y="49"/>
                      <a:pt x="21" y="46"/>
                      <a:pt x="21" y="44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Freeform 161"/>
              <p:cNvSpPr>
                <a:spLocks/>
              </p:cNvSpPr>
              <p:nvPr/>
            </p:nvSpPr>
            <p:spPr bwMode="auto">
              <a:xfrm>
                <a:off x="2617788" y="5554663"/>
                <a:ext cx="74613" cy="20638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3 h 3"/>
                  <a:gd name="T4" fmla="*/ 10 w 11"/>
                  <a:gd name="T5" fmla="*/ 2 h 3"/>
                  <a:gd name="T6" fmla="*/ 11 w 11"/>
                  <a:gd name="T7" fmla="*/ 1 h 3"/>
                  <a:gd name="T8" fmla="*/ 10 w 11"/>
                  <a:gd name="T9" fmla="*/ 0 h 3"/>
                  <a:gd name="T10" fmla="*/ 0 w 1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Freeform 162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Freeform 163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Freeform 198"/>
              <p:cNvSpPr>
                <a:spLocks noEditPoints="1"/>
              </p:cNvSpPr>
              <p:nvPr/>
            </p:nvSpPr>
            <p:spPr bwMode="auto">
              <a:xfrm>
                <a:off x="2611438" y="5711826"/>
                <a:ext cx="425450" cy="671513"/>
              </a:xfrm>
              <a:custGeom>
                <a:avLst/>
                <a:gdLst>
                  <a:gd name="T0" fmla="*/ 48 w 63"/>
                  <a:gd name="T1" fmla="*/ 69 h 99"/>
                  <a:gd name="T2" fmla="*/ 48 w 63"/>
                  <a:gd name="T3" fmla="*/ 69 h 99"/>
                  <a:gd name="T4" fmla="*/ 48 w 63"/>
                  <a:gd name="T5" fmla="*/ 69 h 99"/>
                  <a:gd name="T6" fmla="*/ 48 w 63"/>
                  <a:gd name="T7" fmla="*/ 69 h 99"/>
                  <a:gd name="T8" fmla="*/ 48 w 63"/>
                  <a:gd name="T9" fmla="*/ 69 h 99"/>
                  <a:gd name="T10" fmla="*/ 48 w 63"/>
                  <a:gd name="T11" fmla="*/ 69 h 99"/>
                  <a:gd name="T12" fmla="*/ 48 w 63"/>
                  <a:gd name="T13" fmla="*/ 69 h 99"/>
                  <a:gd name="T14" fmla="*/ 48 w 63"/>
                  <a:gd name="T15" fmla="*/ 69 h 99"/>
                  <a:gd name="T16" fmla="*/ 48 w 63"/>
                  <a:gd name="T17" fmla="*/ 69 h 99"/>
                  <a:gd name="T18" fmla="*/ 48 w 63"/>
                  <a:gd name="T19" fmla="*/ 69 h 99"/>
                  <a:gd name="T20" fmla="*/ 48 w 63"/>
                  <a:gd name="T21" fmla="*/ 69 h 99"/>
                  <a:gd name="T22" fmla="*/ 48 w 63"/>
                  <a:gd name="T23" fmla="*/ 69 h 99"/>
                  <a:gd name="T24" fmla="*/ 48 w 63"/>
                  <a:gd name="T25" fmla="*/ 69 h 99"/>
                  <a:gd name="T26" fmla="*/ 48 w 63"/>
                  <a:gd name="T27" fmla="*/ 69 h 99"/>
                  <a:gd name="T28" fmla="*/ 48 w 63"/>
                  <a:gd name="T29" fmla="*/ 69 h 99"/>
                  <a:gd name="T30" fmla="*/ 48 w 63"/>
                  <a:gd name="T31" fmla="*/ 69 h 99"/>
                  <a:gd name="T32" fmla="*/ 48 w 63"/>
                  <a:gd name="T33" fmla="*/ 69 h 99"/>
                  <a:gd name="T34" fmla="*/ 48 w 63"/>
                  <a:gd name="T35" fmla="*/ 69 h 99"/>
                  <a:gd name="T36" fmla="*/ 28 w 63"/>
                  <a:gd name="T37" fmla="*/ 58 h 99"/>
                  <a:gd name="T38" fmla="*/ 48 w 63"/>
                  <a:gd name="T39" fmla="*/ 69 h 99"/>
                  <a:gd name="T40" fmla="*/ 28 w 63"/>
                  <a:gd name="T41" fmla="*/ 58 h 99"/>
                  <a:gd name="T42" fmla="*/ 3 w 63"/>
                  <a:gd name="T43" fmla="*/ 55 h 99"/>
                  <a:gd name="T44" fmla="*/ 3 w 63"/>
                  <a:gd name="T45" fmla="*/ 61 h 99"/>
                  <a:gd name="T46" fmla="*/ 0 w 63"/>
                  <a:gd name="T47" fmla="*/ 99 h 99"/>
                  <a:gd name="T48" fmla="*/ 0 w 63"/>
                  <a:gd name="T49" fmla="*/ 99 h 99"/>
                  <a:gd name="T50" fmla="*/ 3 w 63"/>
                  <a:gd name="T51" fmla="*/ 61 h 99"/>
                  <a:gd name="T52" fmla="*/ 3 w 63"/>
                  <a:gd name="T53" fmla="*/ 55 h 99"/>
                  <a:gd name="T54" fmla="*/ 3 w 63"/>
                  <a:gd name="T55" fmla="*/ 55 h 99"/>
                  <a:gd name="T56" fmla="*/ 21 w 63"/>
                  <a:gd name="T57" fmla="*/ 54 h 99"/>
                  <a:gd name="T58" fmla="*/ 21 w 63"/>
                  <a:gd name="T59" fmla="*/ 54 h 99"/>
                  <a:gd name="T60" fmla="*/ 21 w 63"/>
                  <a:gd name="T61" fmla="*/ 61 h 99"/>
                  <a:gd name="T62" fmla="*/ 22 w 63"/>
                  <a:gd name="T63" fmla="*/ 99 h 99"/>
                  <a:gd name="T64" fmla="*/ 22 w 63"/>
                  <a:gd name="T65" fmla="*/ 99 h 99"/>
                  <a:gd name="T66" fmla="*/ 21 w 63"/>
                  <a:gd name="T67" fmla="*/ 61 h 99"/>
                  <a:gd name="T68" fmla="*/ 21 w 63"/>
                  <a:gd name="T69" fmla="*/ 54 h 99"/>
                  <a:gd name="T70" fmla="*/ 21 w 63"/>
                  <a:gd name="T71" fmla="*/ 44 h 99"/>
                  <a:gd name="T72" fmla="*/ 21 w 63"/>
                  <a:gd name="T73" fmla="*/ 46 h 99"/>
                  <a:gd name="T74" fmla="*/ 21 w 63"/>
                  <a:gd name="T75" fmla="*/ 44 h 99"/>
                  <a:gd name="T76" fmla="*/ 21 w 63"/>
                  <a:gd name="T77" fmla="*/ 44 h 99"/>
                  <a:gd name="T78" fmla="*/ 59 w 63"/>
                  <a:gd name="T79" fmla="*/ 38 h 99"/>
                  <a:gd name="T80" fmla="*/ 59 w 63"/>
                  <a:gd name="T81" fmla="*/ 38 h 99"/>
                  <a:gd name="T82" fmla="*/ 59 w 63"/>
                  <a:gd name="T83" fmla="*/ 38 h 99"/>
                  <a:gd name="T84" fmla="*/ 63 w 63"/>
                  <a:gd name="T85" fmla="*/ 35 h 99"/>
                  <a:gd name="T86" fmla="*/ 59 w 63"/>
                  <a:gd name="T87" fmla="*/ 38 h 99"/>
                  <a:gd name="T88" fmla="*/ 63 w 63"/>
                  <a:gd name="T89" fmla="*/ 35 h 99"/>
                  <a:gd name="T90" fmla="*/ 17 w 63"/>
                  <a:gd name="T91" fmla="*/ 3 h 99"/>
                  <a:gd name="T92" fmla="*/ 5 w 63"/>
                  <a:gd name="T93" fmla="*/ 3 h 99"/>
                  <a:gd name="T94" fmla="*/ 0 w 63"/>
                  <a:gd name="T95" fmla="*/ 10 h 99"/>
                  <a:gd name="T96" fmla="*/ 0 w 63"/>
                  <a:gd name="T97" fmla="*/ 10 h 99"/>
                  <a:gd name="T98" fmla="*/ 5 w 63"/>
                  <a:gd name="T99" fmla="*/ 3 h 99"/>
                  <a:gd name="T100" fmla="*/ 17 w 63"/>
                  <a:gd name="T101" fmla="*/ 3 h 99"/>
                  <a:gd name="T102" fmla="*/ 22 w 63"/>
                  <a:gd name="T103" fmla="*/ 10 h 99"/>
                  <a:gd name="T104" fmla="*/ 22 w 63"/>
                  <a:gd name="T105" fmla="*/ 10 h 99"/>
                  <a:gd name="T106" fmla="*/ 17 w 63"/>
                  <a:gd name="T107" fmla="*/ 3 h 99"/>
                  <a:gd name="T108" fmla="*/ 40 w 63"/>
                  <a:gd name="T109" fmla="*/ 0 h 99"/>
                  <a:gd name="T110" fmla="*/ 40 w 63"/>
                  <a:gd name="T111" fmla="*/ 0 h 99"/>
                  <a:gd name="T112" fmla="*/ 40 w 63"/>
                  <a:gd name="T1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99"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28" y="58"/>
                    </a:moveTo>
                    <a:cubicBezTo>
                      <a:pt x="32" y="62"/>
                      <a:pt x="38" y="66"/>
                      <a:pt x="48" y="69"/>
                    </a:cubicBezTo>
                    <a:cubicBezTo>
                      <a:pt x="38" y="66"/>
                      <a:pt x="32" y="62"/>
                      <a:pt x="28" y="58"/>
                    </a:cubicBezTo>
                    <a:moveTo>
                      <a:pt x="3" y="55"/>
                    </a:moveTo>
                    <a:cubicBezTo>
                      <a:pt x="3" y="57"/>
                      <a:pt x="3" y="59"/>
                      <a:pt x="3" y="6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9"/>
                      <a:pt x="3" y="57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moveTo>
                      <a:pt x="21" y="54"/>
                    </a:move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6"/>
                      <a:pt x="21" y="59"/>
                      <a:pt x="21" y="61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59"/>
                      <a:pt x="21" y="56"/>
                      <a:pt x="21" y="54"/>
                    </a:cubicBezTo>
                    <a:moveTo>
                      <a:pt x="21" y="44"/>
                    </a:move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moveTo>
                      <a:pt x="59" y="38"/>
                    </a:move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8"/>
                      <a:pt x="59" y="38"/>
                      <a:pt x="59" y="38"/>
                    </a:cubicBezTo>
                    <a:moveTo>
                      <a:pt x="63" y="35"/>
                    </a:moveTo>
                    <a:cubicBezTo>
                      <a:pt x="62" y="36"/>
                      <a:pt x="60" y="37"/>
                      <a:pt x="59" y="38"/>
                    </a:cubicBezTo>
                    <a:cubicBezTo>
                      <a:pt x="60" y="37"/>
                      <a:pt x="62" y="36"/>
                      <a:pt x="63" y="35"/>
                    </a:cubicBezTo>
                    <a:moveTo>
                      <a:pt x="17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6"/>
                      <a:pt x="2" y="3"/>
                      <a:pt x="5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6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20" y="3"/>
                      <a:pt x="17" y="3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Freeform 199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0 w 22"/>
                  <a:gd name="T5" fmla="*/ 7 h 102"/>
                  <a:gd name="T6" fmla="*/ 1 w 22"/>
                  <a:gd name="T7" fmla="*/ 26 h 102"/>
                  <a:gd name="T8" fmla="*/ 7 w 22"/>
                  <a:gd name="T9" fmla="*/ 26 h 102"/>
                  <a:gd name="T10" fmla="*/ 8 w 22"/>
                  <a:gd name="T11" fmla="*/ 27 h 102"/>
                  <a:gd name="T12" fmla="*/ 7 w 22"/>
                  <a:gd name="T13" fmla="*/ 28 h 102"/>
                  <a:gd name="T14" fmla="*/ 1 w 22"/>
                  <a:gd name="T15" fmla="*/ 28 h 102"/>
                  <a:gd name="T16" fmla="*/ 2 w 22"/>
                  <a:gd name="T17" fmla="*/ 36 h 102"/>
                  <a:gd name="T18" fmla="*/ 13 w 22"/>
                  <a:gd name="T19" fmla="*/ 37 h 102"/>
                  <a:gd name="T20" fmla="*/ 14 w 22"/>
                  <a:gd name="T21" fmla="*/ 38 h 102"/>
                  <a:gd name="T22" fmla="*/ 13 w 22"/>
                  <a:gd name="T23" fmla="*/ 38 h 102"/>
                  <a:gd name="T24" fmla="*/ 2 w 22"/>
                  <a:gd name="T25" fmla="*/ 39 h 102"/>
                  <a:gd name="T26" fmla="*/ 3 w 22"/>
                  <a:gd name="T27" fmla="*/ 45 h 102"/>
                  <a:gd name="T28" fmla="*/ 3 w 22"/>
                  <a:gd name="T29" fmla="*/ 52 h 102"/>
                  <a:gd name="T30" fmla="*/ 3 w 22"/>
                  <a:gd name="T31" fmla="*/ 52 h 102"/>
                  <a:gd name="T32" fmla="*/ 3 w 22"/>
                  <a:gd name="T33" fmla="*/ 58 h 102"/>
                  <a:gd name="T34" fmla="*/ 0 w 22"/>
                  <a:gd name="T35" fmla="*/ 96 h 102"/>
                  <a:gd name="T36" fmla="*/ 5 w 22"/>
                  <a:gd name="T37" fmla="*/ 102 h 102"/>
                  <a:gd name="T38" fmla="*/ 17 w 22"/>
                  <a:gd name="T39" fmla="*/ 102 h 102"/>
                  <a:gd name="T40" fmla="*/ 22 w 22"/>
                  <a:gd name="T41" fmla="*/ 96 h 102"/>
                  <a:gd name="T42" fmla="*/ 21 w 22"/>
                  <a:gd name="T43" fmla="*/ 58 h 102"/>
                  <a:gd name="T44" fmla="*/ 21 w 22"/>
                  <a:gd name="T45" fmla="*/ 51 h 102"/>
                  <a:gd name="T46" fmla="*/ 21 w 22"/>
                  <a:gd name="T47" fmla="*/ 51 h 102"/>
                  <a:gd name="T48" fmla="*/ 21 w 22"/>
                  <a:gd name="T49" fmla="*/ 43 h 102"/>
                  <a:gd name="T50" fmla="*/ 21 w 22"/>
                  <a:gd name="T51" fmla="*/ 43 h 102"/>
                  <a:gd name="T52" fmla="*/ 21 w 22"/>
                  <a:gd name="T53" fmla="*/ 41 h 102"/>
                  <a:gd name="T54" fmla="*/ 20 w 22"/>
                  <a:gd name="T55" fmla="*/ 35 h 102"/>
                  <a:gd name="T56" fmla="*/ 22 w 22"/>
                  <a:gd name="T57" fmla="*/ 23 h 102"/>
                  <a:gd name="T58" fmla="*/ 22 w 22"/>
                  <a:gd name="T59" fmla="*/ 7 h 102"/>
                  <a:gd name="T60" fmla="*/ 17 w 22"/>
                  <a:gd name="T6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7"/>
                      <a:pt x="8" y="27"/>
                    </a:cubicBezTo>
                    <a:cubicBezTo>
                      <a:pt x="8" y="27"/>
                      <a:pt x="8" y="28"/>
                      <a:pt x="7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49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4"/>
                      <a:pt x="3" y="56"/>
                      <a:pt x="3" y="58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6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6"/>
                      <a:pt x="21" y="53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48"/>
                      <a:pt x="21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38"/>
                      <a:pt x="20" y="36"/>
                      <a:pt x="20" y="35"/>
                    </a:cubicBezTo>
                    <a:cubicBezTo>
                      <a:pt x="20" y="30"/>
                      <a:pt x="21" y="26"/>
                      <a:pt x="22" y="2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Freeform 200"/>
              <p:cNvSpPr>
                <a:spLocks/>
              </p:cNvSpPr>
              <p:nvPr/>
            </p:nvSpPr>
            <p:spPr bwMode="auto">
              <a:xfrm>
                <a:off x="2617788" y="5908676"/>
                <a:ext cx="47625" cy="12700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6 w 7"/>
                  <a:gd name="T5" fmla="*/ 2 h 2"/>
                  <a:gd name="T6" fmla="*/ 7 w 7"/>
                  <a:gd name="T7" fmla="*/ 1 h 2"/>
                  <a:gd name="T8" fmla="*/ 6 w 7"/>
                  <a:gd name="T9" fmla="*/ 0 h 2"/>
                  <a:gd name="T10" fmla="*/ 0 w 7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Freeform 201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Freeform 202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Freeform 203"/>
              <p:cNvSpPr>
                <a:spLocks noEditPoints="1"/>
              </p:cNvSpPr>
              <p:nvPr/>
            </p:nvSpPr>
            <p:spPr bwMode="auto">
              <a:xfrm>
                <a:off x="2746375" y="5711826"/>
                <a:ext cx="147638" cy="257175"/>
              </a:xfrm>
              <a:custGeom>
                <a:avLst/>
                <a:gdLst>
                  <a:gd name="T0" fmla="*/ 5 w 22"/>
                  <a:gd name="T1" fmla="*/ 30 h 38"/>
                  <a:gd name="T2" fmla="*/ 6 w 22"/>
                  <a:gd name="T3" fmla="*/ 26 h 38"/>
                  <a:gd name="T4" fmla="*/ 9 w 22"/>
                  <a:gd name="T5" fmla="*/ 19 h 38"/>
                  <a:gd name="T6" fmla="*/ 13 w 22"/>
                  <a:gd name="T7" fmla="*/ 11 h 38"/>
                  <a:gd name="T8" fmla="*/ 16 w 22"/>
                  <a:gd name="T9" fmla="*/ 8 h 38"/>
                  <a:gd name="T10" fmla="*/ 16 w 22"/>
                  <a:gd name="T11" fmla="*/ 8 h 38"/>
                  <a:gd name="T12" fmla="*/ 14 w 22"/>
                  <a:gd name="T13" fmla="*/ 12 h 38"/>
                  <a:gd name="T14" fmla="*/ 11 w 22"/>
                  <a:gd name="T15" fmla="*/ 19 h 38"/>
                  <a:gd name="T16" fmla="*/ 7 w 22"/>
                  <a:gd name="T17" fmla="*/ 27 h 38"/>
                  <a:gd name="T18" fmla="*/ 5 w 22"/>
                  <a:gd name="T19" fmla="*/ 30 h 38"/>
                  <a:gd name="T20" fmla="*/ 5 w 22"/>
                  <a:gd name="T21" fmla="*/ 30 h 38"/>
                  <a:gd name="T22" fmla="*/ 5 w 22"/>
                  <a:gd name="T23" fmla="*/ 30 h 38"/>
                  <a:gd name="T24" fmla="*/ 20 w 22"/>
                  <a:gd name="T25" fmla="*/ 0 h 38"/>
                  <a:gd name="T26" fmla="*/ 20 w 22"/>
                  <a:gd name="T27" fmla="*/ 0 h 38"/>
                  <a:gd name="T28" fmla="*/ 2 w 22"/>
                  <a:gd name="T29" fmla="*/ 26 h 38"/>
                  <a:gd name="T30" fmla="*/ 2 w 22"/>
                  <a:gd name="T31" fmla="*/ 26 h 38"/>
                  <a:gd name="T32" fmla="*/ 0 w 22"/>
                  <a:gd name="T33" fmla="*/ 38 h 38"/>
                  <a:gd name="T34" fmla="*/ 1 w 22"/>
                  <a:gd name="T35" fmla="*/ 37 h 38"/>
                  <a:gd name="T36" fmla="*/ 1 w 22"/>
                  <a:gd name="T37" fmla="*/ 37 h 38"/>
                  <a:gd name="T38" fmla="*/ 10 w 22"/>
                  <a:gd name="T39" fmla="*/ 32 h 38"/>
                  <a:gd name="T40" fmla="*/ 20 w 22"/>
                  <a:gd name="T41" fmla="*/ 0 h 38"/>
                  <a:gd name="T42" fmla="*/ 20 w 22"/>
                  <a:gd name="T43" fmla="*/ 0 h 38"/>
                  <a:gd name="T44" fmla="*/ 20 w 22"/>
                  <a:gd name="T45" fmla="*/ 0 h 38"/>
                  <a:gd name="T46" fmla="*/ 20 w 22"/>
                  <a:gd name="T4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38">
                    <a:moveTo>
                      <a:pt x="5" y="30"/>
                    </a:moveTo>
                    <a:cubicBezTo>
                      <a:pt x="5" y="30"/>
                      <a:pt x="5" y="28"/>
                      <a:pt x="6" y="26"/>
                    </a:cubicBezTo>
                    <a:cubicBezTo>
                      <a:pt x="7" y="24"/>
                      <a:pt x="8" y="21"/>
                      <a:pt x="9" y="19"/>
                    </a:cubicBezTo>
                    <a:cubicBezTo>
                      <a:pt x="11" y="16"/>
                      <a:pt x="12" y="13"/>
                      <a:pt x="13" y="11"/>
                    </a:cubicBezTo>
                    <a:cubicBezTo>
                      <a:pt x="15" y="10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10"/>
                      <a:pt x="14" y="12"/>
                    </a:cubicBezTo>
                    <a:cubicBezTo>
                      <a:pt x="13" y="14"/>
                      <a:pt x="12" y="17"/>
                      <a:pt x="11" y="19"/>
                    </a:cubicBezTo>
                    <a:cubicBezTo>
                      <a:pt x="10" y="22"/>
                      <a:pt x="8" y="25"/>
                      <a:pt x="7" y="27"/>
                    </a:cubicBezTo>
                    <a:cubicBezTo>
                      <a:pt x="6" y="28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6" y="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9"/>
                      <a:pt x="0" y="33"/>
                      <a:pt x="0" y="38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7" y="34"/>
                      <a:pt x="10" y="32"/>
                    </a:cubicBezTo>
                    <a:cubicBezTo>
                      <a:pt x="16" y="27"/>
                      <a:pt x="22" y="18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Freeform 204"/>
              <p:cNvSpPr>
                <a:spLocks noEditPoints="1"/>
              </p:cNvSpPr>
              <p:nvPr/>
            </p:nvSpPr>
            <p:spPr bwMode="auto">
              <a:xfrm>
                <a:off x="2752725" y="5915026"/>
                <a:ext cx="284163" cy="95250"/>
              </a:xfrm>
              <a:custGeom>
                <a:avLst/>
                <a:gdLst>
                  <a:gd name="T0" fmla="*/ 6 w 42"/>
                  <a:gd name="T1" fmla="*/ 7 h 14"/>
                  <a:gd name="T2" fmla="*/ 6 w 42"/>
                  <a:gd name="T3" fmla="*/ 7 h 14"/>
                  <a:gd name="T4" fmla="*/ 10 w 42"/>
                  <a:gd name="T5" fmla="*/ 7 h 14"/>
                  <a:gd name="T6" fmla="*/ 19 w 42"/>
                  <a:gd name="T7" fmla="*/ 5 h 14"/>
                  <a:gd name="T8" fmla="*/ 28 w 42"/>
                  <a:gd name="T9" fmla="*/ 5 h 14"/>
                  <a:gd name="T10" fmla="*/ 28 w 42"/>
                  <a:gd name="T11" fmla="*/ 5 h 14"/>
                  <a:gd name="T12" fmla="*/ 32 w 42"/>
                  <a:gd name="T13" fmla="*/ 5 h 14"/>
                  <a:gd name="T14" fmla="*/ 32 w 42"/>
                  <a:gd name="T15" fmla="*/ 5 h 14"/>
                  <a:gd name="T16" fmla="*/ 28 w 42"/>
                  <a:gd name="T17" fmla="*/ 6 h 14"/>
                  <a:gd name="T18" fmla="*/ 19 w 42"/>
                  <a:gd name="T19" fmla="*/ 7 h 14"/>
                  <a:gd name="T20" fmla="*/ 11 w 42"/>
                  <a:gd name="T21" fmla="*/ 8 h 14"/>
                  <a:gd name="T22" fmla="*/ 10 w 42"/>
                  <a:gd name="T23" fmla="*/ 8 h 14"/>
                  <a:gd name="T24" fmla="*/ 10 w 42"/>
                  <a:gd name="T25" fmla="*/ 8 h 14"/>
                  <a:gd name="T26" fmla="*/ 6 w 42"/>
                  <a:gd name="T27" fmla="*/ 7 h 14"/>
                  <a:gd name="T28" fmla="*/ 6 w 42"/>
                  <a:gd name="T29" fmla="*/ 7 h 14"/>
                  <a:gd name="T30" fmla="*/ 23 w 42"/>
                  <a:gd name="T31" fmla="*/ 0 h 14"/>
                  <a:gd name="T32" fmla="*/ 9 w 42"/>
                  <a:gd name="T33" fmla="*/ 3 h 14"/>
                  <a:gd name="T34" fmla="*/ 9 w 42"/>
                  <a:gd name="T35" fmla="*/ 2 h 14"/>
                  <a:gd name="T36" fmla="*/ 0 w 42"/>
                  <a:gd name="T37" fmla="*/ 7 h 14"/>
                  <a:gd name="T38" fmla="*/ 12 w 42"/>
                  <a:gd name="T39" fmla="*/ 14 h 14"/>
                  <a:gd name="T40" fmla="*/ 18 w 42"/>
                  <a:gd name="T41" fmla="*/ 14 h 14"/>
                  <a:gd name="T42" fmla="*/ 38 w 42"/>
                  <a:gd name="T43" fmla="*/ 8 h 14"/>
                  <a:gd name="T44" fmla="*/ 38 w 42"/>
                  <a:gd name="T45" fmla="*/ 8 h 14"/>
                  <a:gd name="T46" fmla="*/ 38 w 42"/>
                  <a:gd name="T47" fmla="*/ 8 h 14"/>
                  <a:gd name="T48" fmla="*/ 42 w 42"/>
                  <a:gd name="T49" fmla="*/ 5 h 14"/>
                  <a:gd name="T50" fmla="*/ 42 w 42"/>
                  <a:gd name="T51" fmla="*/ 5 h 14"/>
                  <a:gd name="T52" fmla="*/ 42 w 42"/>
                  <a:gd name="T53" fmla="*/ 5 h 14"/>
                  <a:gd name="T54" fmla="*/ 23 w 42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" h="14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8" y="7"/>
                      <a:pt x="10" y="7"/>
                    </a:cubicBezTo>
                    <a:cubicBezTo>
                      <a:pt x="13" y="6"/>
                      <a:pt x="16" y="6"/>
                      <a:pt x="19" y="5"/>
                    </a:cubicBezTo>
                    <a:cubicBezTo>
                      <a:pt x="22" y="5"/>
                      <a:pt x="26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0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0" y="6"/>
                      <a:pt x="28" y="6"/>
                    </a:cubicBezTo>
                    <a:cubicBezTo>
                      <a:pt x="26" y="6"/>
                      <a:pt x="23" y="7"/>
                      <a:pt x="19" y="7"/>
                    </a:cubicBezTo>
                    <a:cubicBezTo>
                      <a:pt x="16" y="7"/>
                      <a:pt x="13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23" y="0"/>
                    </a:moveTo>
                    <a:cubicBezTo>
                      <a:pt x="19" y="0"/>
                      <a:pt x="14" y="0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6" y="4"/>
                      <a:pt x="3" y="5"/>
                      <a:pt x="0" y="7"/>
                    </a:cubicBezTo>
                    <a:cubicBezTo>
                      <a:pt x="5" y="9"/>
                      <a:pt x="8" y="11"/>
                      <a:pt x="12" y="14"/>
                    </a:cubicBezTo>
                    <a:cubicBezTo>
                      <a:pt x="13" y="14"/>
                      <a:pt x="16" y="14"/>
                      <a:pt x="18" y="14"/>
                    </a:cubicBezTo>
                    <a:cubicBezTo>
                      <a:pt x="23" y="14"/>
                      <a:pt x="30" y="13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41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34" y="0"/>
                      <a:pt x="23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Freeform 205"/>
              <p:cNvSpPr>
                <a:spLocks noEditPoints="1"/>
              </p:cNvSpPr>
              <p:nvPr/>
            </p:nvSpPr>
            <p:spPr bwMode="auto">
              <a:xfrm>
                <a:off x="2746375" y="5962651"/>
                <a:ext cx="195263" cy="217488"/>
              </a:xfrm>
              <a:custGeom>
                <a:avLst/>
                <a:gdLst>
                  <a:gd name="T0" fmla="*/ 4 w 29"/>
                  <a:gd name="T1" fmla="*/ 6 h 32"/>
                  <a:gd name="T2" fmla="*/ 4 w 29"/>
                  <a:gd name="T3" fmla="*/ 6 h 32"/>
                  <a:gd name="T4" fmla="*/ 4 w 29"/>
                  <a:gd name="T5" fmla="*/ 6 h 32"/>
                  <a:gd name="T6" fmla="*/ 7 w 29"/>
                  <a:gd name="T7" fmla="*/ 8 h 32"/>
                  <a:gd name="T8" fmla="*/ 12 w 29"/>
                  <a:gd name="T9" fmla="*/ 16 h 32"/>
                  <a:gd name="T10" fmla="*/ 17 w 29"/>
                  <a:gd name="T11" fmla="*/ 23 h 32"/>
                  <a:gd name="T12" fmla="*/ 19 w 29"/>
                  <a:gd name="T13" fmla="*/ 27 h 32"/>
                  <a:gd name="T14" fmla="*/ 19 w 29"/>
                  <a:gd name="T15" fmla="*/ 27 h 32"/>
                  <a:gd name="T16" fmla="*/ 16 w 29"/>
                  <a:gd name="T17" fmla="*/ 24 h 32"/>
                  <a:gd name="T18" fmla="*/ 11 w 29"/>
                  <a:gd name="T19" fmla="*/ 17 h 32"/>
                  <a:gd name="T20" fmla="*/ 6 w 29"/>
                  <a:gd name="T21" fmla="*/ 9 h 32"/>
                  <a:gd name="T22" fmla="*/ 4 w 29"/>
                  <a:gd name="T23" fmla="*/ 6 h 32"/>
                  <a:gd name="T24" fmla="*/ 1 w 29"/>
                  <a:gd name="T25" fmla="*/ 0 h 32"/>
                  <a:gd name="T26" fmla="*/ 0 w 29"/>
                  <a:gd name="T27" fmla="*/ 1 h 32"/>
                  <a:gd name="T28" fmla="*/ 1 w 29"/>
                  <a:gd name="T29" fmla="*/ 7 h 32"/>
                  <a:gd name="T30" fmla="*/ 1 w 29"/>
                  <a:gd name="T31" fmla="*/ 7 h 32"/>
                  <a:gd name="T32" fmla="*/ 1 w 29"/>
                  <a:gd name="T33" fmla="*/ 7 h 32"/>
                  <a:gd name="T34" fmla="*/ 1 w 29"/>
                  <a:gd name="T35" fmla="*/ 7 h 32"/>
                  <a:gd name="T36" fmla="*/ 8 w 29"/>
                  <a:gd name="T37" fmla="*/ 21 h 32"/>
                  <a:gd name="T38" fmla="*/ 28 w 29"/>
                  <a:gd name="T39" fmla="*/ 32 h 32"/>
                  <a:gd name="T40" fmla="*/ 28 w 29"/>
                  <a:gd name="T41" fmla="*/ 32 h 32"/>
                  <a:gd name="T42" fmla="*/ 28 w 29"/>
                  <a:gd name="T43" fmla="*/ 32 h 32"/>
                  <a:gd name="T44" fmla="*/ 28 w 29"/>
                  <a:gd name="T45" fmla="*/ 32 h 32"/>
                  <a:gd name="T46" fmla="*/ 28 w 29"/>
                  <a:gd name="T47" fmla="*/ 32 h 32"/>
                  <a:gd name="T48" fmla="*/ 28 w 29"/>
                  <a:gd name="T49" fmla="*/ 32 h 32"/>
                  <a:gd name="T50" fmla="*/ 28 w 29"/>
                  <a:gd name="T51" fmla="*/ 32 h 32"/>
                  <a:gd name="T52" fmla="*/ 28 w 29"/>
                  <a:gd name="T53" fmla="*/ 32 h 32"/>
                  <a:gd name="T54" fmla="*/ 28 w 29"/>
                  <a:gd name="T55" fmla="*/ 32 h 32"/>
                  <a:gd name="T56" fmla="*/ 28 w 29"/>
                  <a:gd name="T57" fmla="*/ 32 h 32"/>
                  <a:gd name="T58" fmla="*/ 28 w 29"/>
                  <a:gd name="T59" fmla="*/ 32 h 32"/>
                  <a:gd name="T60" fmla="*/ 28 w 29"/>
                  <a:gd name="T61" fmla="*/ 32 h 32"/>
                  <a:gd name="T62" fmla="*/ 28 w 29"/>
                  <a:gd name="T63" fmla="*/ 32 h 32"/>
                  <a:gd name="T64" fmla="*/ 28 w 29"/>
                  <a:gd name="T65" fmla="*/ 32 h 32"/>
                  <a:gd name="T66" fmla="*/ 12 w 29"/>
                  <a:gd name="T67" fmla="*/ 7 h 32"/>
                  <a:gd name="T68" fmla="*/ 13 w 29"/>
                  <a:gd name="T69" fmla="*/ 7 h 32"/>
                  <a:gd name="T70" fmla="*/ 1 w 29"/>
                  <a:gd name="T71" fmla="*/ 0 h 32"/>
                  <a:gd name="T72" fmla="*/ 1 w 29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2"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6" y="7"/>
                      <a:pt x="7" y="8"/>
                    </a:cubicBezTo>
                    <a:cubicBezTo>
                      <a:pt x="9" y="10"/>
                      <a:pt x="11" y="13"/>
                      <a:pt x="12" y="16"/>
                    </a:cubicBezTo>
                    <a:cubicBezTo>
                      <a:pt x="14" y="18"/>
                      <a:pt x="16" y="21"/>
                      <a:pt x="17" y="23"/>
                    </a:cubicBezTo>
                    <a:cubicBezTo>
                      <a:pt x="18" y="25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8" y="26"/>
                      <a:pt x="16" y="24"/>
                    </a:cubicBezTo>
                    <a:cubicBezTo>
                      <a:pt x="15" y="22"/>
                      <a:pt x="13" y="19"/>
                      <a:pt x="11" y="17"/>
                    </a:cubicBezTo>
                    <a:cubicBezTo>
                      <a:pt x="9" y="14"/>
                      <a:pt x="7" y="12"/>
                      <a:pt x="6" y="9"/>
                    </a:cubicBezTo>
                    <a:cubicBezTo>
                      <a:pt x="5" y="7"/>
                      <a:pt x="4" y="6"/>
                      <a:pt x="4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11"/>
                      <a:pt x="3" y="16"/>
                      <a:pt x="8" y="21"/>
                    </a:cubicBezTo>
                    <a:cubicBezTo>
                      <a:pt x="12" y="25"/>
                      <a:pt x="18" y="29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9" y="18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4"/>
                      <a:pt x="6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Freeform 206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Freeform 207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Freeform 208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8 w 11"/>
                  <a:gd name="T3" fmla="*/ 3 h 22"/>
                  <a:gd name="T4" fmla="*/ 4 w 11"/>
                  <a:gd name="T5" fmla="*/ 11 h 22"/>
                  <a:gd name="T6" fmla="*/ 1 w 11"/>
                  <a:gd name="T7" fmla="*/ 18 h 22"/>
                  <a:gd name="T8" fmla="*/ 0 w 11"/>
                  <a:gd name="T9" fmla="*/ 22 h 22"/>
                  <a:gd name="T10" fmla="*/ 0 w 11"/>
                  <a:gd name="T11" fmla="*/ 22 h 22"/>
                  <a:gd name="T12" fmla="*/ 0 w 11"/>
                  <a:gd name="T13" fmla="*/ 22 h 22"/>
                  <a:gd name="T14" fmla="*/ 2 w 11"/>
                  <a:gd name="T15" fmla="*/ 19 h 22"/>
                  <a:gd name="T16" fmla="*/ 6 w 11"/>
                  <a:gd name="T17" fmla="*/ 11 h 22"/>
                  <a:gd name="T18" fmla="*/ 9 w 11"/>
                  <a:gd name="T19" fmla="*/ 4 h 22"/>
                  <a:gd name="T20" fmla="*/ 11 w 11"/>
                  <a:gd name="T21" fmla="*/ 0 h 22"/>
                  <a:gd name="T22" fmla="*/ 11 w 11"/>
                  <a:gd name="T23" fmla="*/ 0 h 22"/>
                  <a:gd name="T24" fmla="*/ 11 w 1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8" y="3"/>
                    </a:cubicBezTo>
                    <a:cubicBezTo>
                      <a:pt x="7" y="5"/>
                      <a:pt x="6" y="8"/>
                      <a:pt x="4" y="11"/>
                    </a:cubicBezTo>
                    <a:cubicBezTo>
                      <a:pt x="3" y="13"/>
                      <a:pt x="2" y="16"/>
                      <a:pt x="1" y="18"/>
                    </a:cubicBezTo>
                    <a:cubicBezTo>
                      <a:pt x="0" y="20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0"/>
                      <a:pt x="2" y="19"/>
                    </a:cubicBezTo>
                    <a:cubicBezTo>
                      <a:pt x="3" y="17"/>
                      <a:pt x="5" y="14"/>
                      <a:pt x="6" y="11"/>
                    </a:cubicBezTo>
                    <a:cubicBezTo>
                      <a:pt x="7" y="9"/>
                      <a:pt x="8" y="6"/>
                      <a:pt x="9" y="4"/>
                    </a:cubicBezTo>
                    <a:cubicBezTo>
                      <a:pt x="10" y="2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Freeform 209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Freeform 210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Freeform 211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0 h 3"/>
                  <a:gd name="T6" fmla="*/ 4 w 26"/>
                  <a:gd name="T7" fmla="*/ 2 h 3"/>
                  <a:gd name="T8" fmla="*/ 0 w 26"/>
                  <a:gd name="T9" fmla="*/ 2 h 3"/>
                  <a:gd name="T10" fmla="*/ 0 w 26"/>
                  <a:gd name="T11" fmla="*/ 2 h 3"/>
                  <a:gd name="T12" fmla="*/ 0 w 26"/>
                  <a:gd name="T13" fmla="*/ 2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0 h 3"/>
                  <a:gd name="T26" fmla="*/ 26 w 26"/>
                  <a:gd name="T27" fmla="*/ 0 h 3"/>
                  <a:gd name="T28" fmla="*/ 26 w 26"/>
                  <a:gd name="T29" fmla="*/ 0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6" y="0"/>
                      <a:pt x="13" y="0"/>
                    </a:cubicBezTo>
                    <a:cubicBezTo>
                      <a:pt x="10" y="1"/>
                      <a:pt x="7" y="1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10" y="2"/>
                      <a:pt x="13" y="2"/>
                    </a:cubicBezTo>
                    <a:cubicBezTo>
                      <a:pt x="17" y="2"/>
                      <a:pt x="20" y="1"/>
                      <a:pt x="22" y="1"/>
                    </a:cubicBezTo>
                    <a:cubicBezTo>
                      <a:pt x="24" y="1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Freeform 212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Freeform 213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Freeform 214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0 w 15"/>
                  <a:gd name="T1" fmla="*/ 0 h 21"/>
                  <a:gd name="T2" fmla="*/ 0 w 15"/>
                  <a:gd name="T3" fmla="*/ 0 h 21"/>
                  <a:gd name="T4" fmla="*/ 0 w 15"/>
                  <a:gd name="T5" fmla="*/ 0 h 21"/>
                  <a:gd name="T6" fmla="*/ 2 w 15"/>
                  <a:gd name="T7" fmla="*/ 3 h 21"/>
                  <a:gd name="T8" fmla="*/ 7 w 15"/>
                  <a:gd name="T9" fmla="*/ 11 h 21"/>
                  <a:gd name="T10" fmla="*/ 12 w 15"/>
                  <a:gd name="T11" fmla="*/ 18 h 21"/>
                  <a:gd name="T12" fmla="*/ 15 w 15"/>
                  <a:gd name="T13" fmla="*/ 21 h 21"/>
                  <a:gd name="T14" fmla="*/ 15 w 15"/>
                  <a:gd name="T15" fmla="*/ 21 h 21"/>
                  <a:gd name="T16" fmla="*/ 15 w 15"/>
                  <a:gd name="T17" fmla="*/ 21 h 21"/>
                  <a:gd name="T18" fmla="*/ 13 w 15"/>
                  <a:gd name="T19" fmla="*/ 17 h 21"/>
                  <a:gd name="T20" fmla="*/ 8 w 15"/>
                  <a:gd name="T21" fmla="*/ 10 h 21"/>
                  <a:gd name="T22" fmla="*/ 3 w 15"/>
                  <a:gd name="T23" fmla="*/ 2 h 21"/>
                  <a:gd name="T24" fmla="*/ 0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3"/>
                    </a:cubicBezTo>
                    <a:cubicBezTo>
                      <a:pt x="3" y="6"/>
                      <a:pt x="5" y="8"/>
                      <a:pt x="7" y="11"/>
                    </a:cubicBezTo>
                    <a:cubicBezTo>
                      <a:pt x="9" y="13"/>
                      <a:pt x="11" y="16"/>
                      <a:pt x="12" y="18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4" y="19"/>
                      <a:pt x="13" y="17"/>
                    </a:cubicBezTo>
                    <a:cubicBezTo>
                      <a:pt x="12" y="15"/>
                      <a:pt x="10" y="12"/>
                      <a:pt x="8" y="10"/>
                    </a:cubicBezTo>
                    <a:cubicBezTo>
                      <a:pt x="7" y="7"/>
                      <a:pt x="5" y="4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45" name="组合 544"/>
            <p:cNvGrpSpPr/>
            <p:nvPr/>
          </p:nvGrpSpPr>
          <p:grpSpPr>
            <a:xfrm>
              <a:off x="8989985" y="5455911"/>
              <a:ext cx="471488" cy="1411288"/>
              <a:chOff x="971550" y="5318125"/>
              <a:chExt cx="471488" cy="1411288"/>
            </a:xfrm>
          </p:grpSpPr>
          <p:sp>
            <p:nvSpPr>
              <p:cNvPr id="546" name="Freeform 104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Freeform 105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Freeform 106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Freeform 107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Freeform 108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Freeform 109"/>
              <p:cNvSpPr>
                <a:spLocks/>
              </p:cNvSpPr>
              <p:nvPr/>
            </p:nvSpPr>
            <p:spPr bwMode="auto">
              <a:xfrm>
                <a:off x="1322388" y="5853113"/>
                <a:ext cx="101600" cy="28575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Freeform 110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Freeform 111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Freeform 112"/>
              <p:cNvSpPr>
                <a:spLocks/>
              </p:cNvSpPr>
              <p:nvPr/>
            </p:nvSpPr>
            <p:spPr bwMode="auto">
              <a:xfrm>
                <a:off x="1281113" y="5929313"/>
                <a:ext cx="142875" cy="26988"/>
              </a:xfrm>
              <a:custGeom>
                <a:avLst/>
                <a:gdLst>
                  <a:gd name="T0" fmla="*/ 1 w 21"/>
                  <a:gd name="T1" fmla="*/ 1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2 h 4"/>
                  <a:gd name="T12" fmla="*/ 0 w 21"/>
                  <a:gd name="T13" fmla="*/ 2 h 4"/>
                  <a:gd name="T14" fmla="*/ 1 w 21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Freeform 113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Freeform 114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Freeform 115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Freeform 116"/>
              <p:cNvSpPr>
                <a:spLocks/>
              </p:cNvSpPr>
              <p:nvPr/>
            </p:nvSpPr>
            <p:spPr bwMode="auto">
              <a:xfrm>
                <a:off x="1343025" y="6207126"/>
                <a:ext cx="100013" cy="26988"/>
              </a:xfrm>
              <a:custGeom>
                <a:avLst/>
                <a:gdLst>
                  <a:gd name="T0" fmla="*/ 1 w 15"/>
                  <a:gd name="T1" fmla="*/ 1 h 4"/>
                  <a:gd name="T2" fmla="*/ 13 w 15"/>
                  <a:gd name="T3" fmla="*/ 0 h 4"/>
                  <a:gd name="T4" fmla="*/ 15 w 15"/>
                  <a:gd name="T5" fmla="*/ 1 h 4"/>
                  <a:gd name="T6" fmla="*/ 13 w 15"/>
                  <a:gd name="T7" fmla="*/ 4 h 4"/>
                  <a:gd name="T8" fmla="*/ 13 w 15"/>
                  <a:gd name="T9" fmla="*/ 4 h 4"/>
                  <a:gd name="T10" fmla="*/ 1 w 15"/>
                  <a:gd name="T11" fmla="*/ 2 h 4"/>
                  <a:gd name="T12" fmla="*/ 0 w 15"/>
                  <a:gd name="T13" fmla="*/ 2 h 4"/>
                  <a:gd name="T14" fmla="*/ 1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15" y="2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Freeform 117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Freeform 118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Freeform 119"/>
              <p:cNvSpPr>
                <a:spLocks/>
              </p:cNvSpPr>
              <p:nvPr/>
            </p:nvSpPr>
            <p:spPr bwMode="auto">
              <a:xfrm>
                <a:off x="1308100" y="6275388"/>
                <a:ext cx="134938" cy="26988"/>
              </a:xfrm>
              <a:custGeom>
                <a:avLst/>
                <a:gdLst>
                  <a:gd name="T0" fmla="*/ 0 w 20"/>
                  <a:gd name="T1" fmla="*/ 2 h 4"/>
                  <a:gd name="T2" fmla="*/ 18 w 20"/>
                  <a:gd name="T3" fmla="*/ 1 h 4"/>
                  <a:gd name="T4" fmla="*/ 20 w 20"/>
                  <a:gd name="T5" fmla="*/ 2 h 4"/>
                  <a:gd name="T6" fmla="*/ 18 w 20"/>
                  <a:gd name="T7" fmla="*/ 4 h 4"/>
                  <a:gd name="T8" fmla="*/ 18 w 20"/>
                  <a:gd name="T9" fmla="*/ 4 h 4"/>
                  <a:gd name="T10" fmla="*/ 0 w 20"/>
                  <a:gd name="T11" fmla="*/ 3 h 4"/>
                  <a:gd name="T12" fmla="*/ 0 w 20"/>
                  <a:gd name="T13" fmla="*/ 2 h 4"/>
                  <a:gd name="T14" fmla="*/ 0 w 2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Freeform 148"/>
              <p:cNvSpPr>
                <a:spLocks/>
              </p:cNvSpPr>
              <p:nvPr/>
            </p:nvSpPr>
            <p:spPr bwMode="auto">
              <a:xfrm>
                <a:off x="1106488" y="6016626"/>
                <a:ext cx="155575" cy="258763"/>
              </a:xfrm>
              <a:custGeom>
                <a:avLst/>
                <a:gdLst>
                  <a:gd name="T0" fmla="*/ 3 w 23"/>
                  <a:gd name="T1" fmla="*/ 0 h 38"/>
                  <a:gd name="T2" fmla="*/ 23 w 23"/>
                  <a:gd name="T3" fmla="*/ 38 h 38"/>
                  <a:gd name="T4" fmla="*/ 3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3" y="0"/>
                    </a:moveTo>
                    <a:cubicBezTo>
                      <a:pt x="3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3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Freeform 149"/>
              <p:cNvSpPr>
                <a:spLocks/>
              </p:cNvSpPr>
              <p:nvPr/>
            </p:nvSpPr>
            <p:spPr bwMode="auto">
              <a:xfrm>
                <a:off x="971550" y="6159501"/>
                <a:ext cx="282575" cy="223838"/>
              </a:xfrm>
              <a:custGeom>
                <a:avLst/>
                <a:gdLst>
                  <a:gd name="T0" fmla="*/ 0 w 42"/>
                  <a:gd name="T1" fmla="*/ 14 h 33"/>
                  <a:gd name="T2" fmla="*/ 42 w 42"/>
                  <a:gd name="T3" fmla="*/ 16 h 33"/>
                  <a:gd name="T4" fmla="*/ 0 w 42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4"/>
                    </a:moveTo>
                    <a:cubicBezTo>
                      <a:pt x="0" y="14"/>
                      <a:pt x="20" y="0"/>
                      <a:pt x="42" y="16"/>
                    </a:cubicBezTo>
                    <a:cubicBezTo>
                      <a:pt x="42" y="16"/>
                      <a:pt x="26" y="33"/>
                      <a:pt x="0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Freeform 150"/>
              <p:cNvSpPr>
                <a:spLocks/>
              </p:cNvSpPr>
              <p:nvPr/>
            </p:nvSpPr>
            <p:spPr bwMode="auto">
              <a:xfrm>
                <a:off x="1065213" y="626745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Freeform 151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Freeform 152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Freeform 153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2 w 10"/>
                  <a:gd name="T3" fmla="*/ 3 h 21"/>
                  <a:gd name="T4" fmla="*/ 6 w 10"/>
                  <a:gd name="T5" fmla="*/ 10 h 21"/>
                  <a:gd name="T6" fmla="*/ 9 w 10"/>
                  <a:gd name="T7" fmla="*/ 18 h 21"/>
                  <a:gd name="T8" fmla="*/ 10 w 10"/>
                  <a:gd name="T9" fmla="*/ 21 h 21"/>
                  <a:gd name="T10" fmla="*/ 8 w 10"/>
                  <a:gd name="T11" fmla="*/ 18 h 21"/>
                  <a:gd name="T12" fmla="*/ 4 w 10"/>
                  <a:gd name="T13" fmla="*/ 11 h 21"/>
                  <a:gd name="T14" fmla="*/ 1 w 10"/>
                  <a:gd name="T15" fmla="*/ 4 h 21"/>
                  <a:gd name="T16" fmla="*/ 0 w 1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3" y="5"/>
                      <a:pt x="4" y="8"/>
                      <a:pt x="6" y="10"/>
                    </a:cubicBezTo>
                    <a:cubicBezTo>
                      <a:pt x="7" y="13"/>
                      <a:pt x="8" y="16"/>
                      <a:pt x="9" y="18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9" y="20"/>
                      <a:pt x="8" y="18"/>
                    </a:cubicBezTo>
                    <a:cubicBezTo>
                      <a:pt x="7" y="16"/>
                      <a:pt x="6" y="14"/>
                      <a:pt x="4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Freeform 154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Freeform 155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Freeform 156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26"/>
                  <a:gd name="T1" fmla="*/ 0 h 2"/>
                  <a:gd name="T2" fmla="*/ 4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4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Freeform 157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Freeform 158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Freeform 159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15"/>
                  <a:gd name="T1" fmla="*/ 21 h 21"/>
                  <a:gd name="T2" fmla="*/ 2 w 15"/>
                  <a:gd name="T3" fmla="*/ 18 h 21"/>
                  <a:gd name="T4" fmla="*/ 7 w 15"/>
                  <a:gd name="T5" fmla="*/ 10 h 21"/>
                  <a:gd name="T6" fmla="*/ 12 w 15"/>
                  <a:gd name="T7" fmla="*/ 3 h 21"/>
                  <a:gd name="T8" fmla="*/ 15 w 15"/>
                  <a:gd name="T9" fmla="*/ 0 h 21"/>
                  <a:gd name="T10" fmla="*/ 13 w 15"/>
                  <a:gd name="T11" fmla="*/ 4 h 21"/>
                  <a:gd name="T12" fmla="*/ 8 w 15"/>
                  <a:gd name="T13" fmla="*/ 11 h 21"/>
                  <a:gd name="T14" fmla="*/ 3 w 15"/>
                  <a:gd name="T15" fmla="*/ 18 h 21"/>
                  <a:gd name="T16" fmla="*/ 0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7" y="10"/>
                    </a:cubicBezTo>
                    <a:cubicBezTo>
                      <a:pt x="8" y="8"/>
                      <a:pt x="10" y="5"/>
                      <a:pt x="12" y="3"/>
                    </a:cubicBezTo>
                    <a:cubicBezTo>
                      <a:pt x="13" y="1"/>
                      <a:pt x="15" y="0"/>
                      <a:pt x="15" y="0"/>
                    </a:cubicBezTo>
                    <a:cubicBezTo>
                      <a:pt x="15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7" y="14"/>
                      <a:pt x="5" y="17"/>
                      <a:pt x="3" y="18"/>
                    </a:cubicBezTo>
                    <a:cubicBezTo>
                      <a:pt x="2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Freeform 233"/>
              <p:cNvSpPr>
                <a:spLocks/>
              </p:cNvSpPr>
              <p:nvPr/>
            </p:nvSpPr>
            <p:spPr bwMode="auto">
              <a:xfrm>
                <a:off x="1247775" y="5318125"/>
                <a:ext cx="149225" cy="698500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5 w 22"/>
                  <a:gd name="T5" fmla="*/ 0 h 103"/>
                  <a:gd name="T6" fmla="*/ 0 w 22"/>
                  <a:gd name="T7" fmla="*/ 7 h 103"/>
                  <a:gd name="T8" fmla="*/ 1 w 22"/>
                  <a:gd name="T9" fmla="*/ 43 h 103"/>
                  <a:gd name="T10" fmla="*/ 2 w 22"/>
                  <a:gd name="T11" fmla="*/ 51 h 103"/>
                  <a:gd name="T12" fmla="*/ 1 w 22"/>
                  <a:gd name="T13" fmla="*/ 59 h 103"/>
                  <a:gd name="T14" fmla="*/ 1 w 22"/>
                  <a:gd name="T15" fmla="*/ 59 h 103"/>
                  <a:gd name="T16" fmla="*/ 0 w 22"/>
                  <a:gd name="T17" fmla="*/ 96 h 103"/>
                  <a:gd name="T18" fmla="*/ 5 w 22"/>
                  <a:gd name="T19" fmla="*/ 103 h 103"/>
                  <a:gd name="T20" fmla="*/ 17 w 22"/>
                  <a:gd name="T21" fmla="*/ 103 h 103"/>
                  <a:gd name="T22" fmla="*/ 22 w 22"/>
                  <a:gd name="T23" fmla="*/ 96 h 103"/>
                  <a:gd name="T24" fmla="*/ 22 w 22"/>
                  <a:gd name="T25" fmla="*/ 94 h 103"/>
                  <a:gd name="T26" fmla="*/ 6 w 22"/>
                  <a:gd name="T27" fmla="*/ 92 h 103"/>
                  <a:gd name="T28" fmla="*/ 5 w 22"/>
                  <a:gd name="T29" fmla="*/ 92 h 103"/>
                  <a:gd name="T30" fmla="*/ 6 w 22"/>
                  <a:gd name="T31" fmla="*/ 91 h 103"/>
                  <a:gd name="T32" fmla="*/ 22 w 22"/>
                  <a:gd name="T33" fmla="*/ 90 h 103"/>
                  <a:gd name="T34" fmla="*/ 21 w 22"/>
                  <a:gd name="T35" fmla="*/ 83 h 103"/>
                  <a:gd name="T36" fmla="*/ 11 w 22"/>
                  <a:gd name="T37" fmla="*/ 82 h 103"/>
                  <a:gd name="T38" fmla="*/ 11 w 22"/>
                  <a:gd name="T39" fmla="*/ 81 h 103"/>
                  <a:gd name="T40" fmla="*/ 11 w 22"/>
                  <a:gd name="T41" fmla="*/ 80 h 103"/>
                  <a:gd name="T42" fmla="*/ 21 w 22"/>
                  <a:gd name="T43" fmla="*/ 79 h 103"/>
                  <a:gd name="T44" fmla="*/ 20 w 22"/>
                  <a:gd name="T45" fmla="*/ 58 h 103"/>
                  <a:gd name="T46" fmla="*/ 19 w 22"/>
                  <a:gd name="T47" fmla="*/ 52 h 103"/>
                  <a:gd name="T48" fmla="*/ 20 w 22"/>
                  <a:gd name="T49" fmla="*/ 45 h 103"/>
                  <a:gd name="T50" fmla="*/ 22 w 22"/>
                  <a:gd name="T51" fmla="*/ 7 h 103"/>
                  <a:gd name="T52" fmla="*/ 17 w 22"/>
                  <a:gd name="T5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2"/>
                      <a:pt x="11" y="81"/>
                      <a:pt x="11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4"/>
                      <a:pt x="19" y="52"/>
                    </a:cubicBezTo>
                    <a:cubicBezTo>
                      <a:pt x="19" y="49"/>
                      <a:pt x="19" y="47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Freeform 234"/>
              <p:cNvSpPr>
                <a:spLocks/>
              </p:cNvSpPr>
              <p:nvPr/>
            </p:nvSpPr>
            <p:spPr bwMode="auto">
              <a:xfrm>
                <a:off x="1322388" y="5853113"/>
                <a:ext cx="66675" cy="28575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Freeform 235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Freeform 236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Freeform 237"/>
              <p:cNvSpPr>
                <a:spLocks noEditPoints="1"/>
              </p:cNvSpPr>
              <p:nvPr/>
            </p:nvSpPr>
            <p:spPr bwMode="auto">
              <a:xfrm>
                <a:off x="1127125" y="6016625"/>
                <a:ext cx="127000" cy="312737"/>
              </a:xfrm>
              <a:custGeom>
                <a:avLst/>
                <a:gdLst>
                  <a:gd name="T0" fmla="*/ 19 w 19"/>
                  <a:gd name="T1" fmla="*/ 44 h 46"/>
                  <a:gd name="T2" fmla="*/ 19 w 19"/>
                  <a:gd name="T3" fmla="*/ 44 h 46"/>
                  <a:gd name="T4" fmla="*/ 19 w 19"/>
                  <a:gd name="T5" fmla="*/ 46 h 46"/>
                  <a:gd name="T6" fmla="*/ 19 w 19"/>
                  <a:gd name="T7" fmla="*/ 44 h 46"/>
                  <a:gd name="T8" fmla="*/ 0 w 19"/>
                  <a:gd name="T9" fmla="*/ 0 h 46"/>
                  <a:gd name="T10" fmla="*/ 0 w 19"/>
                  <a:gd name="T11" fmla="*/ 0 h 46"/>
                  <a:gd name="T12" fmla="*/ 0 w 19"/>
                  <a:gd name="T13" fmla="*/ 0 h 46"/>
                  <a:gd name="T14" fmla="*/ 0 w 19"/>
                  <a:gd name="T15" fmla="*/ 0 h 46"/>
                  <a:gd name="T16" fmla="*/ 0 w 19"/>
                  <a:gd name="T17" fmla="*/ 0 h 46"/>
                  <a:gd name="T18" fmla="*/ 0 w 1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46">
                    <a:moveTo>
                      <a:pt x="19" y="44"/>
                    </a:move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4"/>
                      <a:pt x="19" y="44"/>
                      <a:pt x="19" y="4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Freeform 238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5 w 22"/>
                  <a:gd name="T5" fmla="*/ 0 h 102"/>
                  <a:gd name="T6" fmla="*/ 0 w 22"/>
                  <a:gd name="T7" fmla="*/ 6 h 102"/>
                  <a:gd name="T8" fmla="*/ 1 w 22"/>
                  <a:gd name="T9" fmla="*/ 22 h 102"/>
                  <a:gd name="T10" fmla="*/ 2 w 22"/>
                  <a:gd name="T11" fmla="*/ 35 h 102"/>
                  <a:gd name="T12" fmla="*/ 1 w 22"/>
                  <a:gd name="T13" fmla="*/ 41 h 102"/>
                  <a:gd name="T14" fmla="*/ 1 w 22"/>
                  <a:gd name="T15" fmla="*/ 43 h 102"/>
                  <a:gd name="T16" fmla="*/ 2 w 22"/>
                  <a:gd name="T17" fmla="*/ 51 h 102"/>
                  <a:gd name="T18" fmla="*/ 1 w 22"/>
                  <a:gd name="T19" fmla="*/ 58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  <a:gd name="T26" fmla="*/ 17 w 22"/>
                  <a:gd name="T27" fmla="*/ 102 h 102"/>
                  <a:gd name="T28" fmla="*/ 22 w 22"/>
                  <a:gd name="T29" fmla="*/ 95 h 102"/>
                  <a:gd name="T30" fmla="*/ 20 w 22"/>
                  <a:gd name="T31" fmla="*/ 58 h 102"/>
                  <a:gd name="T32" fmla="*/ 19 w 22"/>
                  <a:gd name="T33" fmla="*/ 51 h 102"/>
                  <a:gd name="T34" fmla="*/ 20 w 22"/>
                  <a:gd name="T35" fmla="*/ 44 h 102"/>
                  <a:gd name="T36" fmla="*/ 20 w 22"/>
                  <a:gd name="T37" fmla="*/ 39 h 102"/>
                  <a:gd name="T38" fmla="*/ 9 w 22"/>
                  <a:gd name="T39" fmla="*/ 38 h 102"/>
                  <a:gd name="T40" fmla="*/ 9 w 22"/>
                  <a:gd name="T41" fmla="*/ 37 h 102"/>
                  <a:gd name="T42" fmla="*/ 9 w 22"/>
                  <a:gd name="T43" fmla="*/ 37 h 102"/>
                  <a:gd name="T44" fmla="*/ 20 w 22"/>
                  <a:gd name="T45" fmla="*/ 36 h 102"/>
                  <a:gd name="T46" fmla="*/ 21 w 22"/>
                  <a:gd name="T47" fmla="*/ 28 h 102"/>
                  <a:gd name="T48" fmla="*/ 15 w 22"/>
                  <a:gd name="T49" fmla="*/ 27 h 102"/>
                  <a:gd name="T50" fmla="*/ 14 w 22"/>
                  <a:gd name="T51" fmla="*/ 27 h 102"/>
                  <a:gd name="T52" fmla="*/ 15 w 22"/>
                  <a:gd name="T53" fmla="*/ 26 h 102"/>
                  <a:gd name="T54" fmla="*/ 21 w 22"/>
                  <a:gd name="T55" fmla="*/ 25 h 102"/>
                  <a:gd name="T56" fmla="*/ 22 w 22"/>
                  <a:gd name="T57" fmla="*/ 6 h 102"/>
                  <a:gd name="T58" fmla="*/ 17 w 22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6"/>
                      <a:pt x="2" y="30"/>
                      <a:pt x="2" y="35"/>
                    </a:cubicBezTo>
                    <a:cubicBezTo>
                      <a:pt x="2" y="36"/>
                      <a:pt x="2" y="38"/>
                      <a:pt x="1" y="4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3"/>
                      <a:pt x="19" y="51"/>
                    </a:cubicBezTo>
                    <a:cubicBezTo>
                      <a:pt x="19" y="49"/>
                      <a:pt x="19" y="47"/>
                      <a:pt x="20" y="44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Freeform 239"/>
              <p:cNvSpPr>
                <a:spLocks/>
              </p:cNvSpPr>
              <p:nvPr/>
            </p:nvSpPr>
            <p:spPr bwMode="auto">
              <a:xfrm>
                <a:off x="1343025" y="6207125"/>
                <a:ext cx="46038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2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Freeform 240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Freeform 241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Freeform 242"/>
              <p:cNvSpPr>
                <a:spLocks noEditPoints="1"/>
              </p:cNvSpPr>
              <p:nvPr/>
            </p:nvSpPr>
            <p:spPr bwMode="auto">
              <a:xfrm>
                <a:off x="1073150" y="6424613"/>
                <a:ext cx="120650" cy="60325"/>
              </a:xfrm>
              <a:custGeom>
                <a:avLst/>
                <a:gdLst>
                  <a:gd name="T0" fmla="*/ 0 w 18"/>
                  <a:gd name="T1" fmla="*/ 9 h 9"/>
                  <a:gd name="T2" fmla="*/ 0 w 18"/>
                  <a:gd name="T3" fmla="*/ 9 h 9"/>
                  <a:gd name="T4" fmla="*/ 0 w 18"/>
                  <a:gd name="T5" fmla="*/ 9 h 9"/>
                  <a:gd name="T6" fmla="*/ 0 w 18"/>
                  <a:gd name="T7" fmla="*/ 9 h 9"/>
                  <a:gd name="T8" fmla="*/ 0 w 18"/>
                  <a:gd name="T9" fmla="*/ 9 h 9"/>
                  <a:gd name="T10" fmla="*/ 0 w 18"/>
                  <a:gd name="T11" fmla="*/ 9 h 9"/>
                  <a:gd name="T12" fmla="*/ 0 w 18"/>
                  <a:gd name="T13" fmla="*/ 9 h 9"/>
                  <a:gd name="T14" fmla="*/ 0 w 18"/>
                  <a:gd name="T15" fmla="*/ 9 h 9"/>
                  <a:gd name="T16" fmla="*/ 0 w 18"/>
                  <a:gd name="T17" fmla="*/ 9 h 9"/>
                  <a:gd name="T18" fmla="*/ 5 w 18"/>
                  <a:gd name="T19" fmla="*/ 8 h 9"/>
                  <a:gd name="T20" fmla="*/ 5 w 18"/>
                  <a:gd name="T21" fmla="*/ 8 h 9"/>
                  <a:gd name="T22" fmla="*/ 5 w 18"/>
                  <a:gd name="T23" fmla="*/ 8 h 9"/>
                  <a:gd name="T24" fmla="*/ 5 w 18"/>
                  <a:gd name="T25" fmla="*/ 8 h 9"/>
                  <a:gd name="T26" fmla="*/ 5 w 18"/>
                  <a:gd name="T27" fmla="*/ 8 h 9"/>
                  <a:gd name="T28" fmla="*/ 5 w 18"/>
                  <a:gd name="T29" fmla="*/ 8 h 9"/>
                  <a:gd name="T30" fmla="*/ 5 w 18"/>
                  <a:gd name="T31" fmla="*/ 8 h 9"/>
                  <a:gd name="T32" fmla="*/ 5 w 18"/>
                  <a:gd name="T33" fmla="*/ 8 h 9"/>
                  <a:gd name="T34" fmla="*/ 5 w 18"/>
                  <a:gd name="T35" fmla="*/ 8 h 9"/>
                  <a:gd name="T36" fmla="*/ 5 w 18"/>
                  <a:gd name="T37" fmla="*/ 7 h 9"/>
                  <a:gd name="T38" fmla="*/ 5 w 18"/>
                  <a:gd name="T39" fmla="*/ 7 h 9"/>
                  <a:gd name="T40" fmla="*/ 5 w 18"/>
                  <a:gd name="T41" fmla="*/ 7 h 9"/>
                  <a:gd name="T42" fmla="*/ 5 w 18"/>
                  <a:gd name="T43" fmla="*/ 7 h 9"/>
                  <a:gd name="T44" fmla="*/ 5 w 18"/>
                  <a:gd name="T45" fmla="*/ 7 h 9"/>
                  <a:gd name="T46" fmla="*/ 5 w 18"/>
                  <a:gd name="T47" fmla="*/ 7 h 9"/>
                  <a:gd name="T48" fmla="*/ 18 w 18"/>
                  <a:gd name="T49" fmla="*/ 0 h 9"/>
                  <a:gd name="T50" fmla="*/ 5 w 18"/>
                  <a:gd name="T51" fmla="*/ 7 h 9"/>
                  <a:gd name="T52" fmla="*/ 18 w 18"/>
                  <a:gd name="T53" fmla="*/ 0 h 9"/>
                  <a:gd name="T54" fmla="*/ 18 w 18"/>
                  <a:gd name="T55" fmla="*/ 0 h 9"/>
                  <a:gd name="T56" fmla="*/ 18 w 18"/>
                  <a:gd name="T57" fmla="*/ 0 h 9"/>
                  <a:gd name="T58" fmla="*/ 18 w 18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18" y="0"/>
                    </a:moveTo>
                    <a:cubicBezTo>
                      <a:pt x="15" y="3"/>
                      <a:pt x="11" y="5"/>
                      <a:pt x="5" y="7"/>
                    </a:cubicBezTo>
                    <a:cubicBezTo>
                      <a:pt x="11" y="5"/>
                      <a:pt x="15" y="3"/>
                      <a:pt x="18" y="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Freeform 243"/>
              <p:cNvSpPr>
                <a:spLocks noEditPoints="1"/>
              </p:cNvSpPr>
              <p:nvPr/>
            </p:nvSpPr>
            <p:spPr bwMode="auto">
              <a:xfrm>
                <a:off x="1112838" y="6016625"/>
                <a:ext cx="149225" cy="258762"/>
              </a:xfrm>
              <a:custGeom>
                <a:avLst/>
                <a:gdLst>
                  <a:gd name="T0" fmla="*/ 7 w 22"/>
                  <a:gd name="T1" fmla="*/ 8 h 38"/>
                  <a:gd name="T2" fmla="*/ 7 w 22"/>
                  <a:gd name="T3" fmla="*/ 8 h 38"/>
                  <a:gd name="T4" fmla="*/ 7 w 22"/>
                  <a:gd name="T5" fmla="*/ 8 h 38"/>
                  <a:gd name="T6" fmla="*/ 9 w 22"/>
                  <a:gd name="T7" fmla="*/ 11 h 38"/>
                  <a:gd name="T8" fmla="*/ 13 w 22"/>
                  <a:gd name="T9" fmla="*/ 18 h 38"/>
                  <a:gd name="T10" fmla="*/ 16 w 22"/>
                  <a:gd name="T11" fmla="*/ 26 h 38"/>
                  <a:gd name="T12" fmla="*/ 17 w 22"/>
                  <a:gd name="T13" fmla="*/ 29 h 38"/>
                  <a:gd name="T14" fmla="*/ 17 w 22"/>
                  <a:gd name="T15" fmla="*/ 29 h 38"/>
                  <a:gd name="T16" fmla="*/ 15 w 22"/>
                  <a:gd name="T17" fmla="*/ 26 h 38"/>
                  <a:gd name="T18" fmla="*/ 11 w 22"/>
                  <a:gd name="T19" fmla="*/ 19 h 38"/>
                  <a:gd name="T20" fmla="*/ 8 w 22"/>
                  <a:gd name="T21" fmla="*/ 12 h 38"/>
                  <a:gd name="T22" fmla="*/ 7 w 22"/>
                  <a:gd name="T23" fmla="*/ 8 h 38"/>
                  <a:gd name="T24" fmla="*/ 2 w 22"/>
                  <a:gd name="T25" fmla="*/ 0 h 38"/>
                  <a:gd name="T26" fmla="*/ 2 w 22"/>
                  <a:gd name="T27" fmla="*/ 0 h 38"/>
                  <a:gd name="T28" fmla="*/ 2 w 22"/>
                  <a:gd name="T29" fmla="*/ 0 h 38"/>
                  <a:gd name="T30" fmla="*/ 2 w 22"/>
                  <a:gd name="T31" fmla="*/ 0 h 38"/>
                  <a:gd name="T32" fmla="*/ 2 w 22"/>
                  <a:gd name="T33" fmla="*/ 0 h 38"/>
                  <a:gd name="T34" fmla="*/ 2 w 22"/>
                  <a:gd name="T35" fmla="*/ 0 h 38"/>
                  <a:gd name="T36" fmla="*/ 12 w 22"/>
                  <a:gd name="T37" fmla="*/ 32 h 38"/>
                  <a:gd name="T38" fmla="*/ 21 w 22"/>
                  <a:gd name="T39" fmla="*/ 37 h 38"/>
                  <a:gd name="T40" fmla="*/ 22 w 22"/>
                  <a:gd name="T41" fmla="*/ 37 h 38"/>
                  <a:gd name="T42" fmla="*/ 22 w 22"/>
                  <a:gd name="T43" fmla="*/ 38 h 38"/>
                  <a:gd name="T44" fmla="*/ 21 w 22"/>
                  <a:gd name="T45" fmla="*/ 25 h 38"/>
                  <a:gd name="T46" fmla="*/ 21 w 22"/>
                  <a:gd name="T47" fmla="*/ 26 h 38"/>
                  <a:gd name="T48" fmla="*/ 2 w 22"/>
                  <a:gd name="T49" fmla="*/ 0 h 38"/>
                  <a:gd name="T50" fmla="*/ 2 w 22"/>
                  <a:gd name="T5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3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9" y="11"/>
                    </a:cubicBezTo>
                    <a:cubicBezTo>
                      <a:pt x="10" y="13"/>
                      <a:pt x="11" y="16"/>
                      <a:pt x="13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6" y="28"/>
                      <a:pt x="15" y="26"/>
                    </a:cubicBezTo>
                    <a:cubicBezTo>
                      <a:pt x="14" y="24"/>
                      <a:pt x="13" y="22"/>
                      <a:pt x="11" y="19"/>
                    </a:cubicBezTo>
                    <a:cubicBezTo>
                      <a:pt x="10" y="16"/>
                      <a:pt x="9" y="14"/>
                      <a:pt x="8" y="12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5" y="33"/>
                      <a:pt x="18" y="35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2" y="33"/>
                      <a:pt x="21" y="29"/>
                      <a:pt x="21" y="25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6" y="5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Freeform 244"/>
              <p:cNvSpPr>
                <a:spLocks noEditPoints="1"/>
              </p:cNvSpPr>
              <p:nvPr/>
            </p:nvSpPr>
            <p:spPr bwMode="auto">
              <a:xfrm>
                <a:off x="971550" y="6213475"/>
                <a:ext cx="282575" cy="101600"/>
              </a:xfrm>
              <a:custGeom>
                <a:avLst/>
                <a:gdLst>
                  <a:gd name="T0" fmla="*/ 10 w 42"/>
                  <a:gd name="T1" fmla="*/ 6 h 15"/>
                  <a:gd name="T2" fmla="*/ 10 w 42"/>
                  <a:gd name="T3" fmla="*/ 6 h 15"/>
                  <a:gd name="T4" fmla="*/ 14 w 42"/>
                  <a:gd name="T5" fmla="*/ 6 h 15"/>
                  <a:gd name="T6" fmla="*/ 23 w 42"/>
                  <a:gd name="T7" fmla="*/ 6 h 15"/>
                  <a:gd name="T8" fmla="*/ 32 w 42"/>
                  <a:gd name="T9" fmla="*/ 7 h 15"/>
                  <a:gd name="T10" fmla="*/ 36 w 42"/>
                  <a:gd name="T11" fmla="*/ 8 h 15"/>
                  <a:gd name="T12" fmla="*/ 36 w 42"/>
                  <a:gd name="T13" fmla="*/ 8 h 15"/>
                  <a:gd name="T14" fmla="*/ 32 w 42"/>
                  <a:gd name="T15" fmla="*/ 8 h 15"/>
                  <a:gd name="T16" fmla="*/ 32 w 42"/>
                  <a:gd name="T17" fmla="*/ 8 h 15"/>
                  <a:gd name="T18" fmla="*/ 31 w 42"/>
                  <a:gd name="T19" fmla="*/ 8 h 15"/>
                  <a:gd name="T20" fmla="*/ 23 w 42"/>
                  <a:gd name="T21" fmla="*/ 8 h 15"/>
                  <a:gd name="T22" fmla="*/ 14 w 42"/>
                  <a:gd name="T23" fmla="*/ 7 h 15"/>
                  <a:gd name="T24" fmla="*/ 10 w 42"/>
                  <a:gd name="T25" fmla="*/ 6 h 15"/>
                  <a:gd name="T26" fmla="*/ 10 w 42"/>
                  <a:gd name="T27" fmla="*/ 6 h 15"/>
                  <a:gd name="T28" fmla="*/ 19 w 42"/>
                  <a:gd name="T29" fmla="*/ 0 h 15"/>
                  <a:gd name="T30" fmla="*/ 0 w 42"/>
                  <a:gd name="T31" fmla="*/ 6 h 15"/>
                  <a:gd name="T32" fmla="*/ 0 w 42"/>
                  <a:gd name="T33" fmla="*/ 6 h 15"/>
                  <a:gd name="T34" fmla="*/ 24 w 42"/>
                  <a:gd name="T35" fmla="*/ 15 h 15"/>
                  <a:gd name="T36" fmla="*/ 31 w 42"/>
                  <a:gd name="T37" fmla="*/ 14 h 15"/>
                  <a:gd name="T38" fmla="*/ 42 w 42"/>
                  <a:gd name="T39" fmla="*/ 8 h 15"/>
                  <a:gd name="T40" fmla="*/ 33 w 42"/>
                  <a:gd name="T41" fmla="*/ 3 h 15"/>
                  <a:gd name="T42" fmla="*/ 33 w 42"/>
                  <a:gd name="T43" fmla="*/ 3 h 15"/>
                  <a:gd name="T44" fmla="*/ 19 w 42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4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13"/>
                      <a:pt x="18" y="15"/>
                      <a:pt x="24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4" y="12"/>
                      <a:pt x="38" y="10"/>
                      <a:pt x="42" y="8"/>
                    </a:cubicBezTo>
                    <a:cubicBezTo>
                      <a:pt x="39" y="6"/>
                      <a:pt x="36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Freeform 245"/>
              <p:cNvSpPr>
                <a:spLocks noEditPoints="1"/>
              </p:cNvSpPr>
              <p:nvPr/>
            </p:nvSpPr>
            <p:spPr bwMode="auto">
              <a:xfrm>
                <a:off x="1065213" y="6267450"/>
                <a:ext cx="196850" cy="217487"/>
              </a:xfrm>
              <a:custGeom>
                <a:avLst/>
                <a:gdLst>
                  <a:gd name="T0" fmla="*/ 10 w 29"/>
                  <a:gd name="T1" fmla="*/ 26 h 32"/>
                  <a:gd name="T2" fmla="*/ 12 w 29"/>
                  <a:gd name="T3" fmla="*/ 23 h 32"/>
                  <a:gd name="T4" fmla="*/ 17 w 29"/>
                  <a:gd name="T5" fmla="*/ 15 h 32"/>
                  <a:gd name="T6" fmla="*/ 22 w 29"/>
                  <a:gd name="T7" fmla="*/ 8 h 32"/>
                  <a:gd name="T8" fmla="*/ 25 w 29"/>
                  <a:gd name="T9" fmla="*/ 5 h 32"/>
                  <a:gd name="T10" fmla="*/ 25 w 29"/>
                  <a:gd name="T11" fmla="*/ 5 h 32"/>
                  <a:gd name="T12" fmla="*/ 23 w 29"/>
                  <a:gd name="T13" fmla="*/ 9 h 32"/>
                  <a:gd name="T14" fmla="*/ 18 w 29"/>
                  <a:gd name="T15" fmla="*/ 16 h 32"/>
                  <a:gd name="T16" fmla="*/ 13 w 29"/>
                  <a:gd name="T17" fmla="*/ 23 h 32"/>
                  <a:gd name="T18" fmla="*/ 10 w 29"/>
                  <a:gd name="T19" fmla="*/ 26 h 32"/>
                  <a:gd name="T20" fmla="*/ 10 w 29"/>
                  <a:gd name="T21" fmla="*/ 26 h 32"/>
                  <a:gd name="T22" fmla="*/ 10 w 29"/>
                  <a:gd name="T23" fmla="*/ 26 h 32"/>
                  <a:gd name="T24" fmla="*/ 29 w 29"/>
                  <a:gd name="T25" fmla="*/ 0 h 32"/>
                  <a:gd name="T26" fmla="*/ 28 w 29"/>
                  <a:gd name="T27" fmla="*/ 0 h 32"/>
                  <a:gd name="T28" fmla="*/ 17 w 29"/>
                  <a:gd name="T29" fmla="*/ 6 h 32"/>
                  <a:gd name="T30" fmla="*/ 17 w 29"/>
                  <a:gd name="T31" fmla="*/ 6 h 32"/>
                  <a:gd name="T32" fmla="*/ 1 w 29"/>
                  <a:gd name="T33" fmla="*/ 32 h 32"/>
                  <a:gd name="T34" fmla="*/ 1 w 29"/>
                  <a:gd name="T35" fmla="*/ 32 h 32"/>
                  <a:gd name="T36" fmla="*/ 1 w 29"/>
                  <a:gd name="T37" fmla="*/ 32 h 32"/>
                  <a:gd name="T38" fmla="*/ 1 w 29"/>
                  <a:gd name="T39" fmla="*/ 32 h 32"/>
                  <a:gd name="T40" fmla="*/ 1 w 29"/>
                  <a:gd name="T41" fmla="*/ 32 h 32"/>
                  <a:gd name="T42" fmla="*/ 1 w 29"/>
                  <a:gd name="T43" fmla="*/ 32 h 32"/>
                  <a:gd name="T44" fmla="*/ 1 w 29"/>
                  <a:gd name="T45" fmla="*/ 32 h 32"/>
                  <a:gd name="T46" fmla="*/ 6 w 29"/>
                  <a:gd name="T47" fmla="*/ 31 h 32"/>
                  <a:gd name="T48" fmla="*/ 6 w 29"/>
                  <a:gd name="T49" fmla="*/ 31 h 32"/>
                  <a:gd name="T50" fmla="*/ 6 w 29"/>
                  <a:gd name="T51" fmla="*/ 31 h 32"/>
                  <a:gd name="T52" fmla="*/ 6 w 29"/>
                  <a:gd name="T53" fmla="*/ 31 h 32"/>
                  <a:gd name="T54" fmla="*/ 6 w 29"/>
                  <a:gd name="T55" fmla="*/ 31 h 32"/>
                  <a:gd name="T56" fmla="*/ 6 w 29"/>
                  <a:gd name="T57" fmla="*/ 31 h 32"/>
                  <a:gd name="T58" fmla="*/ 6 w 29"/>
                  <a:gd name="T59" fmla="*/ 30 h 32"/>
                  <a:gd name="T60" fmla="*/ 6 w 29"/>
                  <a:gd name="T61" fmla="*/ 30 h 32"/>
                  <a:gd name="T62" fmla="*/ 6 w 29"/>
                  <a:gd name="T63" fmla="*/ 30 h 32"/>
                  <a:gd name="T64" fmla="*/ 6 w 29"/>
                  <a:gd name="T65" fmla="*/ 30 h 32"/>
                  <a:gd name="T66" fmla="*/ 6 w 29"/>
                  <a:gd name="T67" fmla="*/ 30 h 32"/>
                  <a:gd name="T68" fmla="*/ 19 w 29"/>
                  <a:gd name="T69" fmla="*/ 23 h 32"/>
                  <a:gd name="T70" fmla="*/ 19 w 29"/>
                  <a:gd name="T71" fmla="*/ 23 h 32"/>
                  <a:gd name="T72" fmla="*/ 19 w 29"/>
                  <a:gd name="T73" fmla="*/ 23 h 32"/>
                  <a:gd name="T74" fmla="*/ 28 w 29"/>
                  <a:gd name="T75" fmla="*/ 6 h 32"/>
                  <a:gd name="T76" fmla="*/ 28 w 29"/>
                  <a:gd name="T77" fmla="*/ 7 h 32"/>
                  <a:gd name="T78" fmla="*/ 28 w 29"/>
                  <a:gd name="T79" fmla="*/ 7 h 32"/>
                  <a:gd name="T80" fmla="*/ 28 w 29"/>
                  <a:gd name="T81" fmla="*/ 7 h 32"/>
                  <a:gd name="T82" fmla="*/ 29 w 29"/>
                  <a:gd name="T83" fmla="*/ 1 h 32"/>
                  <a:gd name="T84" fmla="*/ 29 w 29"/>
                  <a:gd name="T8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32">
                    <a:moveTo>
                      <a:pt x="10" y="26"/>
                    </a:moveTo>
                    <a:cubicBezTo>
                      <a:pt x="10" y="26"/>
                      <a:pt x="11" y="25"/>
                      <a:pt x="12" y="23"/>
                    </a:cubicBezTo>
                    <a:cubicBezTo>
                      <a:pt x="13" y="21"/>
                      <a:pt x="15" y="18"/>
                      <a:pt x="17" y="15"/>
                    </a:cubicBezTo>
                    <a:cubicBezTo>
                      <a:pt x="18" y="13"/>
                      <a:pt x="20" y="10"/>
                      <a:pt x="22" y="8"/>
                    </a:cubicBezTo>
                    <a:cubicBezTo>
                      <a:pt x="23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7"/>
                      <a:pt x="23" y="9"/>
                    </a:cubicBezTo>
                    <a:cubicBezTo>
                      <a:pt x="22" y="11"/>
                      <a:pt x="20" y="14"/>
                      <a:pt x="18" y="16"/>
                    </a:cubicBezTo>
                    <a:cubicBezTo>
                      <a:pt x="17" y="19"/>
                      <a:pt x="15" y="22"/>
                      <a:pt x="13" y="23"/>
                    </a:cubicBezTo>
                    <a:cubicBezTo>
                      <a:pt x="12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0" y="18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" y="32"/>
                      <a:pt x="4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2" y="28"/>
                      <a:pt x="16" y="26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5" y="17"/>
                      <a:pt x="28" y="11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4"/>
                      <a:pt x="29" y="2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Freeform 246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Freeform 247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Freeform 248"/>
              <p:cNvSpPr>
                <a:spLocks/>
              </p:cNvSpPr>
              <p:nvPr/>
            </p:nvSpPr>
            <p:spPr bwMode="auto">
              <a:xfrm>
                <a:off x="1160463" y="6070600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4 w 10"/>
                  <a:gd name="T9" fmla="*/ 11 h 21"/>
                  <a:gd name="T10" fmla="*/ 8 w 10"/>
                  <a:gd name="T11" fmla="*/ 18 h 21"/>
                  <a:gd name="T12" fmla="*/ 10 w 10"/>
                  <a:gd name="T13" fmla="*/ 21 h 21"/>
                  <a:gd name="T14" fmla="*/ 10 w 10"/>
                  <a:gd name="T15" fmla="*/ 21 h 21"/>
                  <a:gd name="T16" fmla="*/ 10 w 10"/>
                  <a:gd name="T17" fmla="*/ 21 h 21"/>
                  <a:gd name="T18" fmla="*/ 9 w 10"/>
                  <a:gd name="T19" fmla="*/ 18 h 21"/>
                  <a:gd name="T20" fmla="*/ 6 w 10"/>
                  <a:gd name="T21" fmla="*/ 10 h 21"/>
                  <a:gd name="T22" fmla="*/ 2 w 10"/>
                  <a:gd name="T23" fmla="*/ 3 h 21"/>
                  <a:gd name="T24" fmla="*/ 0 w 10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4" y="11"/>
                    </a:cubicBezTo>
                    <a:cubicBezTo>
                      <a:pt x="6" y="14"/>
                      <a:pt x="7" y="16"/>
                      <a:pt x="8" y="18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0"/>
                      <a:pt x="9" y="18"/>
                    </a:cubicBezTo>
                    <a:cubicBezTo>
                      <a:pt x="8" y="16"/>
                      <a:pt x="7" y="13"/>
                      <a:pt x="6" y="10"/>
                    </a:cubicBezTo>
                    <a:cubicBezTo>
                      <a:pt x="4" y="8"/>
                      <a:pt x="3" y="5"/>
                      <a:pt x="2" y="3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Freeform 249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Freeform 250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Freeform 251"/>
              <p:cNvSpPr>
                <a:spLocks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1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4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4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7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Freeform 252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close/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Freeform 253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Freeform 254"/>
              <p:cNvSpPr>
                <a:spLocks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15 w 15"/>
                  <a:gd name="T1" fmla="*/ 0 h 21"/>
                  <a:gd name="T2" fmla="*/ 12 w 15"/>
                  <a:gd name="T3" fmla="*/ 3 h 21"/>
                  <a:gd name="T4" fmla="*/ 7 w 15"/>
                  <a:gd name="T5" fmla="*/ 10 h 21"/>
                  <a:gd name="T6" fmla="*/ 2 w 15"/>
                  <a:gd name="T7" fmla="*/ 18 h 21"/>
                  <a:gd name="T8" fmla="*/ 0 w 15"/>
                  <a:gd name="T9" fmla="*/ 21 h 21"/>
                  <a:gd name="T10" fmla="*/ 0 w 15"/>
                  <a:gd name="T11" fmla="*/ 21 h 21"/>
                  <a:gd name="T12" fmla="*/ 0 w 15"/>
                  <a:gd name="T13" fmla="*/ 21 h 21"/>
                  <a:gd name="T14" fmla="*/ 3 w 15"/>
                  <a:gd name="T15" fmla="*/ 18 h 21"/>
                  <a:gd name="T16" fmla="*/ 8 w 15"/>
                  <a:gd name="T17" fmla="*/ 11 h 21"/>
                  <a:gd name="T18" fmla="*/ 13 w 15"/>
                  <a:gd name="T19" fmla="*/ 4 h 21"/>
                  <a:gd name="T20" fmla="*/ 15 w 15"/>
                  <a:gd name="T21" fmla="*/ 0 h 21"/>
                  <a:gd name="T22" fmla="*/ 15 w 15"/>
                  <a:gd name="T23" fmla="*/ 0 h 21"/>
                  <a:gd name="T24" fmla="*/ 15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15" y="0"/>
                    </a:moveTo>
                    <a:cubicBezTo>
                      <a:pt x="15" y="0"/>
                      <a:pt x="13" y="1"/>
                      <a:pt x="12" y="3"/>
                    </a:cubicBezTo>
                    <a:cubicBezTo>
                      <a:pt x="10" y="5"/>
                      <a:pt x="8" y="8"/>
                      <a:pt x="7" y="10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2" y="20"/>
                      <a:pt x="3" y="18"/>
                    </a:cubicBezTo>
                    <a:cubicBezTo>
                      <a:pt x="5" y="17"/>
                      <a:pt x="7" y="14"/>
                      <a:pt x="8" y="11"/>
                    </a:cubicBezTo>
                    <a:cubicBezTo>
                      <a:pt x="10" y="9"/>
                      <a:pt x="12" y="6"/>
                      <a:pt x="13" y="4"/>
                    </a:cubicBezTo>
                    <a:cubicBezTo>
                      <a:pt x="14" y="2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96" name="组合 595"/>
            <p:cNvGrpSpPr/>
            <p:nvPr/>
          </p:nvGrpSpPr>
          <p:grpSpPr>
            <a:xfrm>
              <a:off x="9604348" y="4716136"/>
              <a:ext cx="390525" cy="2055814"/>
              <a:chOff x="1585913" y="4578350"/>
              <a:chExt cx="390525" cy="2055814"/>
            </a:xfrm>
          </p:grpSpPr>
          <p:sp>
            <p:nvSpPr>
              <p:cNvPr id="597" name="Freeform 92"/>
              <p:cNvSpPr>
                <a:spLocks/>
              </p:cNvSpPr>
              <p:nvPr/>
            </p:nvSpPr>
            <p:spPr bwMode="auto">
              <a:xfrm>
                <a:off x="1685925" y="5826126"/>
                <a:ext cx="155575" cy="258763"/>
              </a:xfrm>
              <a:custGeom>
                <a:avLst/>
                <a:gdLst>
                  <a:gd name="T0" fmla="*/ 20 w 23"/>
                  <a:gd name="T1" fmla="*/ 0 h 38"/>
                  <a:gd name="T2" fmla="*/ 0 w 23"/>
                  <a:gd name="T3" fmla="*/ 38 h 38"/>
                  <a:gd name="T4" fmla="*/ 20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20" y="0"/>
                    </a:moveTo>
                    <a:cubicBezTo>
                      <a:pt x="20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Freeform 93"/>
              <p:cNvSpPr>
                <a:spLocks/>
              </p:cNvSpPr>
              <p:nvPr/>
            </p:nvSpPr>
            <p:spPr bwMode="auto">
              <a:xfrm>
                <a:off x="1685925" y="5975351"/>
                <a:ext cx="290513" cy="225425"/>
              </a:xfrm>
              <a:custGeom>
                <a:avLst/>
                <a:gdLst>
                  <a:gd name="T0" fmla="*/ 43 w 43"/>
                  <a:gd name="T1" fmla="*/ 13 h 33"/>
                  <a:gd name="T2" fmla="*/ 0 w 43"/>
                  <a:gd name="T3" fmla="*/ 16 h 33"/>
                  <a:gd name="T4" fmla="*/ 43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43" y="13"/>
                    </a:moveTo>
                    <a:cubicBezTo>
                      <a:pt x="43" y="13"/>
                      <a:pt x="23" y="0"/>
                      <a:pt x="0" y="16"/>
                    </a:cubicBezTo>
                    <a:cubicBezTo>
                      <a:pt x="0" y="16"/>
                      <a:pt x="17" y="33"/>
                      <a:pt x="43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Freeform 94"/>
              <p:cNvSpPr>
                <a:spLocks/>
              </p:cNvSpPr>
              <p:nvPr/>
            </p:nvSpPr>
            <p:spPr bwMode="auto">
              <a:xfrm>
                <a:off x="1666875" y="6084888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3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1"/>
                      <a:pt x="3" y="0"/>
                    </a:cubicBezTo>
                    <a:cubicBezTo>
                      <a:pt x="3" y="0"/>
                      <a:pt x="0" y="23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Freeform 95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Freeform 96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Freeform 97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7 w 11"/>
                  <a:gd name="T5" fmla="*/ 11 h 21"/>
                  <a:gd name="T6" fmla="*/ 3 w 11"/>
                  <a:gd name="T7" fmla="*/ 18 h 21"/>
                  <a:gd name="T8" fmla="*/ 0 w 11"/>
                  <a:gd name="T9" fmla="*/ 21 h 21"/>
                  <a:gd name="T10" fmla="*/ 2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1" y="1"/>
                      <a:pt x="10" y="3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5" y="13"/>
                      <a:pt x="4" y="16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1" y="20"/>
                      <a:pt x="2" y="17"/>
                    </a:cubicBezTo>
                    <a:cubicBezTo>
                      <a:pt x="2" y="15"/>
                      <a:pt x="4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Freeform 98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Freeform 99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Freeform 100"/>
              <p:cNvSpPr>
                <a:spLocks/>
              </p:cNvSpPr>
              <p:nvPr/>
            </p:nvSpPr>
            <p:spPr bwMode="auto">
              <a:xfrm>
                <a:off x="1733550" y="6064251"/>
                <a:ext cx="176213" cy="20638"/>
              </a:xfrm>
              <a:custGeom>
                <a:avLst/>
                <a:gdLst>
                  <a:gd name="T0" fmla="*/ 26 w 26"/>
                  <a:gd name="T1" fmla="*/ 1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3 h 3"/>
                  <a:gd name="T10" fmla="*/ 4 w 26"/>
                  <a:gd name="T11" fmla="*/ 2 h 3"/>
                  <a:gd name="T12" fmla="*/ 13 w 26"/>
                  <a:gd name="T13" fmla="*/ 1 h 3"/>
                  <a:gd name="T14" fmla="*/ 22 w 26"/>
                  <a:gd name="T15" fmla="*/ 0 h 3"/>
                  <a:gd name="T16" fmla="*/ 26 w 26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1"/>
                    </a:moveTo>
                    <a:cubicBezTo>
                      <a:pt x="26" y="1"/>
                      <a:pt x="24" y="1"/>
                      <a:pt x="22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3"/>
                      <a:pt x="7" y="3"/>
                      <a:pt x="4" y="3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4" y="2"/>
                    </a:cubicBezTo>
                    <a:cubicBezTo>
                      <a:pt x="6" y="1"/>
                      <a:pt x="10" y="1"/>
                      <a:pt x="13" y="1"/>
                    </a:cubicBezTo>
                    <a:cubicBezTo>
                      <a:pt x="16" y="1"/>
                      <a:pt x="19" y="0"/>
                      <a:pt x="22" y="0"/>
                    </a:cubicBezTo>
                    <a:cubicBezTo>
                      <a:pt x="24" y="0"/>
                      <a:pt x="26" y="1"/>
                      <a:pt x="26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Freeform 101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Freeform 102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Freeform 103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2 w 14"/>
                  <a:gd name="T3" fmla="*/ 18 h 21"/>
                  <a:gd name="T4" fmla="*/ 6 w 14"/>
                  <a:gd name="T5" fmla="*/ 11 h 21"/>
                  <a:gd name="T6" fmla="*/ 2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3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2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5" y="9"/>
                      <a:pt x="3" y="6"/>
                      <a:pt x="2" y="4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3"/>
                    </a:cubicBezTo>
                    <a:cubicBezTo>
                      <a:pt x="5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3" y="18"/>
                    </a:cubicBezTo>
                    <a:cubicBezTo>
                      <a:pt x="14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Freeform 120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Freeform 121"/>
              <p:cNvSpPr>
                <a:spLocks/>
              </p:cNvSpPr>
              <p:nvPr/>
            </p:nvSpPr>
            <p:spPr bwMode="auto">
              <a:xfrm>
                <a:off x="1693863" y="5100638"/>
                <a:ext cx="153988" cy="257175"/>
              </a:xfrm>
              <a:custGeom>
                <a:avLst/>
                <a:gdLst>
                  <a:gd name="T0" fmla="*/ 19 w 23"/>
                  <a:gd name="T1" fmla="*/ 0 h 38"/>
                  <a:gd name="T2" fmla="*/ 0 w 23"/>
                  <a:gd name="T3" fmla="*/ 38 h 38"/>
                  <a:gd name="T4" fmla="*/ 19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19" y="0"/>
                    </a:moveTo>
                    <a:cubicBezTo>
                      <a:pt x="19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1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Freeform 122"/>
              <p:cNvSpPr>
                <a:spLocks/>
              </p:cNvSpPr>
              <p:nvPr/>
            </p:nvSpPr>
            <p:spPr bwMode="auto">
              <a:xfrm>
                <a:off x="1693863" y="5249863"/>
                <a:ext cx="282575" cy="223838"/>
              </a:xfrm>
              <a:custGeom>
                <a:avLst/>
                <a:gdLst>
                  <a:gd name="T0" fmla="*/ 42 w 42"/>
                  <a:gd name="T1" fmla="*/ 13 h 33"/>
                  <a:gd name="T2" fmla="*/ 0 w 42"/>
                  <a:gd name="T3" fmla="*/ 16 h 33"/>
                  <a:gd name="T4" fmla="*/ 42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42" y="13"/>
                    </a:moveTo>
                    <a:cubicBezTo>
                      <a:pt x="42" y="13"/>
                      <a:pt x="22" y="0"/>
                      <a:pt x="0" y="16"/>
                    </a:cubicBezTo>
                    <a:cubicBezTo>
                      <a:pt x="0" y="16"/>
                      <a:pt x="17" y="33"/>
                      <a:pt x="42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Freeform 123"/>
              <p:cNvSpPr>
                <a:spLocks/>
              </p:cNvSpPr>
              <p:nvPr/>
            </p:nvSpPr>
            <p:spPr bwMode="auto">
              <a:xfrm>
                <a:off x="1666875" y="5357813"/>
                <a:ext cx="222250" cy="217488"/>
              </a:xfrm>
              <a:custGeom>
                <a:avLst/>
                <a:gdLst>
                  <a:gd name="T0" fmla="*/ 32 w 33"/>
                  <a:gd name="T1" fmla="*/ 32 h 32"/>
                  <a:gd name="T2" fmla="*/ 4 w 33"/>
                  <a:gd name="T3" fmla="*/ 0 h 32"/>
                  <a:gd name="T4" fmla="*/ 32 w 33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2">
                    <a:moveTo>
                      <a:pt x="32" y="32"/>
                    </a:moveTo>
                    <a:cubicBezTo>
                      <a:pt x="32" y="32"/>
                      <a:pt x="33" y="11"/>
                      <a:pt x="4" y="0"/>
                    </a:cubicBezTo>
                    <a:cubicBezTo>
                      <a:pt x="4" y="0"/>
                      <a:pt x="0" y="23"/>
                      <a:pt x="32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Freeform 124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Freeform 125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Freeform 126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6 w 11"/>
                  <a:gd name="T5" fmla="*/ 11 h 21"/>
                  <a:gd name="T6" fmla="*/ 2 w 11"/>
                  <a:gd name="T7" fmla="*/ 18 h 21"/>
                  <a:gd name="T8" fmla="*/ 0 w 11"/>
                  <a:gd name="T9" fmla="*/ 21 h 21"/>
                  <a:gd name="T10" fmla="*/ 1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0" y="1"/>
                      <a:pt x="10" y="3"/>
                    </a:cubicBezTo>
                    <a:cubicBezTo>
                      <a:pt x="9" y="5"/>
                      <a:pt x="8" y="8"/>
                      <a:pt x="6" y="11"/>
                    </a:cubicBezTo>
                    <a:cubicBezTo>
                      <a:pt x="5" y="13"/>
                      <a:pt x="4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0"/>
                      <a:pt x="1" y="17"/>
                    </a:cubicBezTo>
                    <a:cubicBezTo>
                      <a:pt x="2" y="15"/>
                      <a:pt x="3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Freeform 127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Freeform 128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Freeform 129"/>
              <p:cNvSpPr>
                <a:spLocks/>
              </p:cNvSpPr>
              <p:nvPr/>
            </p:nvSpPr>
            <p:spPr bwMode="auto">
              <a:xfrm>
                <a:off x="1739900" y="5337176"/>
                <a:ext cx="169863" cy="20638"/>
              </a:xfrm>
              <a:custGeom>
                <a:avLst/>
                <a:gdLst>
                  <a:gd name="T0" fmla="*/ 25 w 25"/>
                  <a:gd name="T1" fmla="*/ 1 h 3"/>
                  <a:gd name="T2" fmla="*/ 21 w 25"/>
                  <a:gd name="T3" fmla="*/ 1 h 3"/>
                  <a:gd name="T4" fmla="*/ 13 w 25"/>
                  <a:gd name="T5" fmla="*/ 2 h 3"/>
                  <a:gd name="T6" fmla="*/ 4 w 25"/>
                  <a:gd name="T7" fmla="*/ 3 h 3"/>
                  <a:gd name="T8" fmla="*/ 0 w 25"/>
                  <a:gd name="T9" fmla="*/ 3 h 3"/>
                  <a:gd name="T10" fmla="*/ 4 w 25"/>
                  <a:gd name="T11" fmla="*/ 2 h 3"/>
                  <a:gd name="T12" fmla="*/ 12 w 25"/>
                  <a:gd name="T13" fmla="*/ 1 h 3"/>
                  <a:gd name="T14" fmla="*/ 21 w 25"/>
                  <a:gd name="T15" fmla="*/ 0 h 3"/>
                  <a:gd name="T16" fmla="*/ 25 w 25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">
                    <a:moveTo>
                      <a:pt x="25" y="1"/>
                    </a:moveTo>
                    <a:cubicBezTo>
                      <a:pt x="25" y="1"/>
                      <a:pt x="24" y="1"/>
                      <a:pt x="21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3"/>
                      <a:pt x="6" y="3"/>
                      <a:pt x="4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4" y="2"/>
                    </a:cubicBezTo>
                    <a:cubicBezTo>
                      <a:pt x="6" y="1"/>
                      <a:pt x="9" y="1"/>
                      <a:pt x="12" y="1"/>
                    </a:cubicBezTo>
                    <a:cubicBezTo>
                      <a:pt x="16" y="1"/>
                      <a:pt x="19" y="0"/>
                      <a:pt x="21" y="0"/>
                    </a:cubicBezTo>
                    <a:cubicBezTo>
                      <a:pt x="24" y="0"/>
                      <a:pt x="25" y="1"/>
                      <a:pt x="25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Freeform 130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Freeform 131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Freeform 132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14 w 14"/>
                  <a:gd name="T1" fmla="*/ 21 h 21"/>
                  <a:gd name="T2" fmla="*/ 11 w 14"/>
                  <a:gd name="T3" fmla="*/ 18 h 21"/>
                  <a:gd name="T4" fmla="*/ 6 w 14"/>
                  <a:gd name="T5" fmla="*/ 11 h 21"/>
                  <a:gd name="T6" fmla="*/ 1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2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1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4" y="9"/>
                      <a:pt x="2" y="6"/>
                      <a:pt x="1" y="4"/>
                    </a:cubicBezTo>
                    <a:cubicBezTo>
                      <a:pt x="0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" name="Freeform 133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" name="Freeform 134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4" name="Freeform 135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5" name="Freeform 136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6" name="Freeform 137"/>
              <p:cNvSpPr>
                <a:spLocks/>
              </p:cNvSpPr>
              <p:nvPr/>
            </p:nvSpPr>
            <p:spPr bwMode="auto">
              <a:xfrm>
                <a:off x="1658938" y="5365751"/>
                <a:ext cx="101600" cy="26988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7" name="Freeform 138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8" name="Freeform 139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9" name="Freeform 140"/>
              <p:cNvSpPr>
                <a:spLocks/>
              </p:cNvSpPr>
              <p:nvPr/>
            </p:nvSpPr>
            <p:spPr bwMode="auto">
              <a:xfrm>
                <a:off x="1619250" y="5473701"/>
                <a:ext cx="141288" cy="26988"/>
              </a:xfrm>
              <a:custGeom>
                <a:avLst/>
                <a:gdLst>
                  <a:gd name="T0" fmla="*/ 1 w 21"/>
                  <a:gd name="T1" fmla="*/ 2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3 h 4"/>
                  <a:gd name="T12" fmla="*/ 0 w 21"/>
                  <a:gd name="T13" fmla="*/ 2 h 4"/>
                  <a:gd name="T14" fmla="*/ 1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0" name="Freeform 141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1" name="Freeform 142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2" name="Freeform 143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3" name="Freeform 144"/>
              <p:cNvSpPr>
                <a:spLocks/>
              </p:cNvSpPr>
              <p:nvPr/>
            </p:nvSpPr>
            <p:spPr bwMode="auto">
              <a:xfrm>
                <a:off x="1679575" y="5867401"/>
                <a:ext cx="107950" cy="33338"/>
              </a:xfrm>
              <a:custGeom>
                <a:avLst/>
                <a:gdLst>
                  <a:gd name="T0" fmla="*/ 1 w 16"/>
                  <a:gd name="T1" fmla="*/ 2 h 5"/>
                  <a:gd name="T2" fmla="*/ 13 w 16"/>
                  <a:gd name="T3" fmla="*/ 0 h 5"/>
                  <a:gd name="T4" fmla="*/ 16 w 16"/>
                  <a:gd name="T5" fmla="*/ 3 h 5"/>
                  <a:gd name="T6" fmla="*/ 13 w 16"/>
                  <a:gd name="T7" fmla="*/ 5 h 5"/>
                  <a:gd name="T8" fmla="*/ 13 w 16"/>
                  <a:gd name="T9" fmla="*/ 5 h 5"/>
                  <a:gd name="T10" fmla="*/ 1 w 16"/>
                  <a:gd name="T11" fmla="*/ 4 h 5"/>
                  <a:gd name="T12" fmla="*/ 0 w 16"/>
                  <a:gd name="T13" fmla="*/ 3 h 5"/>
                  <a:gd name="T14" fmla="*/ 1 w 1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6" y="3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4" name="Freeform 145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5" name="Freeform 146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6" name="Freeform 147"/>
              <p:cNvSpPr>
                <a:spLocks/>
              </p:cNvSpPr>
              <p:nvPr/>
            </p:nvSpPr>
            <p:spPr bwMode="auto">
              <a:xfrm>
                <a:off x="1639888" y="5975351"/>
                <a:ext cx="147638" cy="34925"/>
              </a:xfrm>
              <a:custGeom>
                <a:avLst/>
                <a:gdLst>
                  <a:gd name="T0" fmla="*/ 1 w 22"/>
                  <a:gd name="T1" fmla="*/ 2 h 5"/>
                  <a:gd name="T2" fmla="*/ 19 w 22"/>
                  <a:gd name="T3" fmla="*/ 0 h 5"/>
                  <a:gd name="T4" fmla="*/ 21 w 22"/>
                  <a:gd name="T5" fmla="*/ 2 h 5"/>
                  <a:gd name="T6" fmla="*/ 19 w 22"/>
                  <a:gd name="T7" fmla="*/ 5 h 5"/>
                  <a:gd name="T8" fmla="*/ 19 w 22"/>
                  <a:gd name="T9" fmla="*/ 5 h 5"/>
                  <a:gd name="T10" fmla="*/ 1 w 22"/>
                  <a:gd name="T11" fmla="*/ 3 h 5"/>
                  <a:gd name="T12" fmla="*/ 0 w 22"/>
                  <a:gd name="T13" fmla="*/ 3 h 5"/>
                  <a:gd name="T14" fmla="*/ 1 w 2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2" y="4"/>
                      <a:pt x="21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7" name="Freeform 215"/>
              <p:cNvSpPr>
                <a:spLocks noEditPoints="1"/>
              </p:cNvSpPr>
              <p:nvPr/>
            </p:nvSpPr>
            <p:spPr bwMode="auto">
              <a:xfrm>
                <a:off x="1720850" y="5834063"/>
                <a:ext cx="255588" cy="731838"/>
              </a:xfrm>
              <a:custGeom>
                <a:avLst/>
                <a:gdLst>
                  <a:gd name="T0" fmla="*/ 23 w 38"/>
                  <a:gd name="T1" fmla="*/ 69 h 108"/>
                  <a:gd name="T2" fmla="*/ 23 w 38"/>
                  <a:gd name="T3" fmla="*/ 69 h 108"/>
                  <a:gd name="T4" fmla="*/ 23 w 38"/>
                  <a:gd name="T5" fmla="*/ 69 h 108"/>
                  <a:gd name="T6" fmla="*/ 23 w 38"/>
                  <a:gd name="T7" fmla="*/ 69 h 108"/>
                  <a:gd name="T8" fmla="*/ 23 w 38"/>
                  <a:gd name="T9" fmla="*/ 69 h 108"/>
                  <a:gd name="T10" fmla="*/ 23 w 38"/>
                  <a:gd name="T11" fmla="*/ 69 h 108"/>
                  <a:gd name="T12" fmla="*/ 23 w 38"/>
                  <a:gd name="T13" fmla="*/ 69 h 108"/>
                  <a:gd name="T14" fmla="*/ 22 w 38"/>
                  <a:gd name="T15" fmla="*/ 69 h 108"/>
                  <a:gd name="T16" fmla="*/ 22 w 38"/>
                  <a:gd name="T17" fmla="*/ 69 h 108"/>
                  <a:gd name="T18" fmla="*/ 22 w 38"/>
                  <a:gd name="T19" fmla="*/ 69 h 108"/>
                  <a:gd name="T20" fmla="*/ 22 w 38"/>
                  <a:gd name="T21" fmla="*/ 69 h 108"/>
                  <a:gd name="T22" fmla="*/ 22 w 38"/>
                  <a:gd name="T23" fmla="*/ 69 h 108"/>
                  <a:gd name="T24" fmla="*/ 22 w 38"/>
                  <a:gd name="T25" fmla="*/ 69 h 108"/>
                  <a:gd name="T26" fmla="*/ 22 w 38"/>
                  <a:gd name="T27" fmla="*/ 69 h 108"/>
                  <a:gd name="T28" fmla="*/ 22 w 38"/>
                  <a:gd name="T29" fmla="*/ 69 h 108"/>
                  <a:gd name="T30" fmla="*/ 22 w 38"/>
                  <a:gd name="T31" fmla="*/ 69 h 108"/>
                  <a:gd name="T32" fmla="*/ 22 w 38"/>
                  <a:gd name="T33" fmla="*/ 68 h 108"/>
                  <a:gd name="T34" fmla="*/ 22 w 38"/>
                  <a:gd name="T35" fmla="*/ 68 h 108"/>
                  <a:gd name="T36" fmla="*/ 22 w 38"/>
                  <a:gd name="T37" fmla="*/ 68 h 108"/>
                  <a:gd name="T38" fmla="*/ 0 w 38"/>
                  <a:gd name="T39" fmla="*/ 54 h 108"/>
                  <a:gd name="T40" fmla="*/ 2 w 38"/>
                  <a:gd name="T41" fmla="*/ 108 h 108"/>
                  <a:gd name="T42" fmla="*/ 0 w 38"/>
                  <a:gd name="T43" fmla="*/ 54 h 108"/>
                  <a:gd name="T44" fmla="*/ 0 w 38"/>
                  <a:gd name="T45" fmla="*/ 54 h 108"/>
                  <a:gd name="T46" fmla="*/ 32 w 38"/>
                  <a:gd name="T47" fmla="*/ 38 h 108"/>
                  <a:gd name="T48" fmla="*/ 38 w 38"/>
                  <a:gd name="T49" fmla="*/ 34 h 108"/>
                  <a:gd name="T50" fmla="*/ 38 w 38"/>
                  <a:gd name="T51" fmla="*/ 34 h 108"/>
                  <a:gd name="T52" fmla="*/ 15 w 38"/>
                  <a:gd name="T53" fmla="*/ 10 h 108"/>
                  <a:gd name="T54" fmla="*/ 15 w 38"/>
                  <a:gd name="T55" fmla="*/ 10 h 108"/>
                  <a:gd name="T56" fmla="*/ 15 w 38"/>
                  <a:gd name="T57" fmla="*/ 10 h 108"/>
                  <a:gd name="T58" fmla="*/ 15 w 38"/>
                  <a:gd name="T59" fmla="*/ 10 h 108"/>
                  <a:gd name="T60" fmla="*/ 15 w 38"/>
                  <a:gd name="T61" fmla="*/ 0 h 108"/>
                  <a:gd name="T62" fmla="*/ 15 w 38"/>
                  <a:gd name="T63" fmla="*/ 0 h 108"/>
                  <a:gd name="T64" fmla="*/ 15 w 38"/>
                  <a:gd name="T65" fmla="*/ 0 h 108"/>
                  <a:gd name="T66" fmla="*/ 15 w 38"/>
                  <a:gd name="T67" fmla="*/ 0 h 108"/>
                  <a:gd name="T68" fmla="*/ 15 w 38"/>
                  <a:gd name="T69" fmla="*/ 0 h 108"/>
                  <a:gd name="T70" fmla="*/ 15 w 38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108"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2" y="69"/>
                    </a:moveTo>
                    <a:cubicBezTo>
                      <a:pt x="22" y="69"/>
                      <a:pt x="23" y="69"/>
                      <a:pt x="23" y="69"/>
                    </a:cubicBezTo>
                    <a:cubicBezTo>
                      <a:pt x="23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moveTo>
                      <a:pt x="32" y="38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moveTo>
                      <a:pt x="38" y="34"/>
                    </a:moveTo>
                    <a:cubicBezTo>
                      <a:pt x="36" y="36"/>
                      <a:pt x="34" y="37"/>
                      <a:pt x="32" y="38"/>
                    </a:cubicBezTo>
                    <a:cubicBezTo>
                      <a:pt x="34" y="37"/>
                      <a:pt x="36" y="36"/>
                      <a:pt x="38" y="34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0"/>
                    </a:moveTo>
                    <a:cubicBezTo>
                      <a:pt x="15" y="3"/>
                      <a:pt x="15" y="7"/>
                      <a:pt x="15" y="10"/>
                    </a:cubicBezTo>
                    <a:cubicBezTo>
                      <a:pt x="15" y="7"/>
                      <a:pt x="15" y="3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8" name="Freeform 216"/>
              <p:cNvSpPr>
                <a:spLocks/>
              </p:cNvSpPr>
              <p:nvPr/>
            </p:nvSpPr>
            <p:spPr bwMode="auto">
              <a:xfrm>
                <a:off x="1720850" y="5826126"/>
                <a:ext cx="100013" cy="238125"/>
              </a:xfrm>
              <a:custGeom>
                <a:avLst/>
                <a:gdLst>
                  <a:gd name="T0" fmla="*/ 15 w 15"/>
                  <a:gd name="T1" fmla="*/ 0 h 35"/>
                  <a:gd name="T2" fmla="*/ 15 w 15"/>
                  <a:gd name="T3" fmla="*/ 0 h 35"/>
                  <a:gd name="T4" fmla="*/ 1 w 15"/>
                  <a:gd name="T5" fmla="*/ 14 h 35"/>
                  <a:gd name="T6" fmla="*/ 0 w 15"/>
                  <a:gd name="T7" fmla="*/ 28 h 35"/>
                  <a:gd name="T8" fmla="*/ 1 w 15"/>
                  <a:gd name="T9" fmla="*/ 26 h 35"/>
                  <a:gd name="T10" fmla="*/ 4 w 15"/>
                  <a:gd name="T11" fmla="*/ 19 h 35"/>
                  <a:gd name="T12" fmla="*/ 8 w 15"/>
                  <a:gd name="T13" fmla="*/ 12 h 35"/>
                  <a:gd name="T14" fmla="*/ 10 w 15"/>
                  <a:gd name="T15" fmla="*/ 9 h 35"/>
                  <a:gd name="T16" fmla="*/ 10 w 15"/>
                  <a:gd name="T17" fmla="*/ 9 h 35"/>
                  <a:gd name="T18" fmla="*/ 9 w 15"/>
                  <a:gd name="T19" fmla="*/ 12 h 35"/>
                  <a:gd name="T20" fmla="*/ 6 w 15"/>
                  <a:gd name="T21" fmla="*/ 20 h 35"/>
                  <a:gd name="T22" fmla="*/ 2 w 15"/>
                  <a:gd name="T23" fmla="*/ 27 h 35"/>
                  <a:gd name="T24" fmla="*/ 0 w 15"/>
                  <a:gd name="T25" fmla="*/ 29 h 35"/>
                  <a:gd name="T26" fmla="*/ 0 w 15"/>
                  <a:gd name="T27" fmla="*/ 35 h 35"/>
                  <a:gd name="T28" fmla="*/ 0 w 15"/>
                  <a:gd name="T29" fmla="*/ 35 h 35"/>
                  <a:gd name="T30" fmla="*/ 5 w 15"/>
                  <a:gd name="T31" fmla="*/ 33 h 35"/>
                  <a:gd name="T32" fmla="*/ 15 w 15"/>
                  <a:gd name="T33" fmla="*/ 11 h 35"/>
                  <a:gd name="T34" fmla="*/ 15 w 15"/>
                  <a:gd name="T35" fmla="*/ 11 h 35"/>
                  <a:gd name="T36" fmla="*/ 15 w 15"/>
                  <a:gd name="T37" fmla="*/ 11 h 35"/>
                  <a:gd name="T38" fmla="*/ 15 w 15"/>
                  <a:gd name="T39" fmla="*/ 11 h 35"/>
                  <a:gd name="T40" fmla="*/ 15 w 15"/>
                  <a:gd name="T41" fmla="*/ 11 h 35"/>
                  <a:gd name="T42" fmla="*/ 15 w 15"/>
                  <a:gd name="T43" fmla="*/ 11 h 35"/>
                  <a:gd name="T44" fmla="*/ 15 w 15"/>
                  <a:gd name="T45" fmla="*/ 11 h 35"/>
                  <a:gd name="T46" fmla="*/ 15 w 15"/>
                  <a:gd name="T47" fmla="*/ 1 h 35"/>
                  <a:gd name="T48" fmla="*/ 15 w 15"/>
                  <a:gd name="T49" fmla="*/ 1 h 35"/>
                  <a:gd name="T50" fmla="*/ 15 w 15"/>
                  <a:gd name="T51" fmla="*/ 1 h 35"/>
                  <a:gd name="T52" fmla="*/ 15 w 15"/>
                  <a:gd name="T53" fmla="*/ 1 h 35"/>
                  <a:gd name="T54" fmla="*/ 15 w 15"/>
                  <a:gd name="T55" fmla="*/ 1 h 35"/>
                  <a:gd name="T56" fmla="*/ 15 w 15"/>
                  <a:gd name="T57" fmla="*/ 1 h 35"/>
                  <a:gd name="T58" fmla="*/ 15 w 15"/>
                  <a:gd name="T59" fmla="*/ 1 h 35"/>
                  <a:gd name="T60" fmla="*/ 15 w 15"/>
                  <a:gd name="T61" fmla="*/ 0 h 35"/>
                  <a:gd name="T62" fmla="*/ 15 w 15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3"/>
                      <a:pt x="1" y="1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1" y="24"/>
                      <a:pt x="3" y="22"/>
                      <a:pt x="4" y="19"/>
                    </a:cubicBezTo>
                    <a:cubicBezTo>
                      <a:pt x="5" y="16"/>
                      <a:pt x="7" y="14"/>
                      <a:pt x="8" y="12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12"/>
                    </a:cubicBezTo>
                    <a:cubicBezTo>
                      <a:pt x="8" y="14"/>
                      <a:pt x="7" y="17"/>
                      <a:pt x="6" y="20"/>
                    </a:cubicBezTo>
                    <a:cubicBezTo>
                      <a:pt x="4" y="22"/>
                      <a:pt x="3" y="25"/>
                      <a:pt x="2" y="27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3" y="33"/>
                      <a:pt x="5" y="33"/>
                    </a:cubicBezTo>
                    <a:cubicBezTo>
                      <a:pt x="9" y="29"/>
                      <a:pt x="14" y="2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8"/>
                      <a:pt x="15" y="4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9" name="Freeform 217"/>
              <p:cNvSpPr>
                <a:spLocks noEditPoints="1"/>
              </p:cNvSpPr>
              <p:nvPr/>
            </p:nvSpPr>
            <p:spPr bwMode="auto">
              <a:xfrm>
                <a:off x="1712913" y="6030913"/>
                <a:ext cx="263525" cy="101600"/>
              </a:xfrm>
              <a:custGeom>
                <a:avLst/>
                <a:gdLst>
                  <a:gd name="T0" fmla="*/ 3 w 39"/>
                  <a:gd name="T1" fmla="*/ 8 h 15"/>
                  <a:gd name="T2" fmla="*/ 3 w 39"/>
                  <a:gd name="T3" fmla="*/ 8 h 15"/>
                  <a:gd name="T4" fmla="*/ 7 w 39"/>
                  <a:gd name="T5" fmla="*/ 7 h 15"/>
                  <a:gd name="T6" fmla="*/ 16 w 39"/>
                  <a:gd name="T7" fmla="*/ 6 h 15"/>
                  <a:gd name="T8" fmla="*/ 25 w 39"/>
                  <a:gd name="T9" fmla="*/ 5 h 15"/>
                  <a:gd name="T10" fmla="*/ 25 w 39"/>
                  <a:gd name="T11" fmla="*/ 5 h 15"/>
                  <a:gd name="T12" fmla="*/ 29 w 39"/>
                  <a:gd name="T13" fmla="*/ 6 h 15"/>
                  <a:gd name="T14" fmla="*/ 29 w 39"/>
                  <a:gd name="T15" fmla="*/ 6 h 15"/>
                  <a:gd name="T16" fmla="*/ 25 w 39"/>
                  <a:gd name="T17" fmla="*/ 6 h 15"/>
                  <a:gd name="T18" fmla="*/ 16 w 39"/>
                  <a:gd name="T19" fmla="*/ 7 h 15"/>
                  <a:gd name="T20" fmla="*/ 8 w 39"/>
                  <a:gd name="T21" fmla="*/ 8 h 15"/>
                  <a:gd name="T22" fmla="*/ 7 w 39"/>
                  <a:gd name="T23" fmla="*/ 8 h 15"/>
                  <a:gd name="T24" fmla="*/ 7 w 39"/>
                  <a:gd name="T25" fmla="*/ 8 h 15"/>
                  <a:gd name="T26" fmla="*/ 3 w 39"/>
                  <a:gd name="T27" fmla="*/ 8 h 15"/>
                  <a:gd name="T28" fmla="*/ 3 w 39"/>
                  <a:gd name="T29" fmla="*/ 8 h 15"/>
                  <a:gd name="T30" fmla="*/ 20 w 39"/>
                  <a:gd name="T31" fmla="*/ 0 h 15"/>
                  <a:gd name="T32" fmla="*/ 6 w 39"/>
                  <a:gd name="T33" fmla="*/ 3 h 15"/>
                  <a:gd name="T34" fmla="*/ 6 w 39"/>
                  <a:gd name="T35" fmla="*/ 3 h 15"/>
                  <a:gd name="T36" fmla="*/ 1 w 39"/>
                  <a:gd name="T37" fmla="*/ 5 h 15"/>
                  <a:gd name="T38" fmla="*/ 0 w 39"/>
                  <a:gd name="T39" fmla="*/ 9 h 15"/>
                  <a:gd name="T40" fmla="*/ 8 w 39"/>
                  <a:gd name="T41" fmla="*/ 14 h 15"/>
                  <a:gd name="T42" fmla="*/ 14 w 39"/>
                  <a:gd name="T43" fmla="*/ 15 h 15"/>
                  <a:gd name="T44" fmla="*/ 33 w 39"/>
                  <a:gd name="T45" fmla="*/ 9 h 15"/>
                  <a:gd name="T46" fmla="*/ 33 w 39"/>
                  <a:gd name="T47" fmla="*/ 9 h 15"/>
                  <a:gd name="T48" fmla="*/ 33 w 39"/>
                  <a:gd name="T49" fmla="*/ 9 h 15"/>
                  <a:gd name="T50" fmla="*/ 39 w 39"/>
                  <a:gd name="T51" fmla="*/ 5 h 15"/>
                  <a:gd name="T52" fmla="*/ 39 w 39"/>
                  <a:gd name="T53" fmla="*/ 5 h 15"/>
                  <a:gd name="T54" fmla="*/ 39 w 39"/>
                  <a:gd name="T55" fmla="*/ 5 h 15"/>
                  <a:gd name="T56" fmla="*/ 20 w 39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5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7"/>
                      <a:pt x="7" y="7"/>
                    </a:cubicBezTo>
                    <a:cubicBezTo>
                      <a:pt x="9" y="6"/>
                      <a:pt x="13" y="6"/>
                      <a:pt x="16" y="6"/>
                    </a:cubicBezTo>
                    <a:cubicBezTo>
                      <a:pt x="19" y="6"/>
                      <a:pt x="22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7" y="5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7" y="6"/>
                      <a:pt x="25" y="6"/>
                    </a:cubicBezTo>
                    <a:cubicBezTo>
                      <a:pt x="22" y="7"/>
                      <a:pt x="19" y="7"/>
                      <a:pt x="16" y="7"/>
                    </a:cubicBezTo>
                    <a:cubicBezTo>
                      <a:pt x="13" y="8"/>
                      <a:pt x="10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0" y="0"/>
                    </a:moveTo>
                    <a:cubicBezTo>
                      <a:pt x="16" y="0"/>
                      <a:pt x="11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3" y="11"/>
                      <a:pt x="6" y="12"/>
                      <a:pt x="8" y="14"/>
                    </a:cubicBezTo>
                    <a:cubicBezTo>
                      <a:pt x="10" y="14"/>
                      <a:pt x="12" y="15"/>
                      <a:pt x="14" y="15"/>
                    </a:cubicBezTo>
                    <a:cubicBezTo>
                      <a:pt x="20" y="15"/>
                      <a:pt x="26" y="13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8"/>
                      <a:pt x="37" y="7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1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0" name="Freeform 218"/>
              <p:cNvSpPr>
                <a:spLocks noEditPoints="1"/>
              </p:cNvSpPr>
              <p:nvPr/>
            </p:nvSpPr>
            <p:spPr bwMode="auto">
              <a:xfrm>
                <a:off x="1712913" y="6091238"/>
                <a:ext cx="169863" cy="211138"/>
              </a:xfrm>
              <a:custGeom>
                <a:avLst/>
                <a:gdLst>
                  <a:gd name="T0" fmla="*/ 14 w 25"/>
                  <a:gd name="T1" fmla="*/ 25 h 31"/>
                  <a:gd name="T2" fmla="*/ 14 w 25"/>
                  <a:gd name="T3" fmla="*/ 25 h 31"/>
                  <a:gd name="T4" fmla="*/ 14 w 25"/>
                  <a:gd name="T5" fmla="*/ 25 h 31"/>
                  <a:gd name="T6" fmla="*/ 14 w 25"/>
                  <a:gd name="T7" fmla="*/ 25 h 31"/>
                  <a:gd name="T8" fmla="*/ 0 w 25"/>
                  <a:gd name="T9" fmla="*/ 0 h 31"/>
                  <a:gd name="T10" fmla="*/ 0 w 25"/>
                  <a:gd name="T11" fmla="*/ 4 h 31"/>
                  <a:gd name="T12" fmla="*/ 3 w 25"/>
                  <a:gd name="T13" fmla="*/ 7 h 31"/>
                  <a:gd name="T14" fmla="*/ 8 w 25"/>
                  <a:gd name="T15" fmla="*/ 14 h 31"/>
                  <a:gd name="T16" fmla="*/ 13 w 25"/>
                  <a:gd name="T17" fmla="*/ 22 h 31"/>
                  <a:gd name="T18" fmla="*/ 14 w 25"/>
                  <a:gd name="T19" fmla="*/ 25 h 31"/>
                  <a:gd name="T20" fmla="*/ 14 w 25"/>
                  <a:gd name="T21" fmla="*/ 25 h 31"/>
                  <a:gd name="T22" fmla="*/ 14 w 25"/>
                  <a:gd name="T23" fmla="*/ 25 h 31"/>
                  <a:gd name="T24" fmla="*/ 14 w 25"/>
                  <a:gd name="T25" fmla="*/ 25 h 31"/>
                  <a:gd name="T26" fmla="*/ 14 w 25"/>
                  <a:gd name="T27" fmla="*/ 25 h 31"/>
                  <a:gd name="T28" fmla="*/ 12 w 25"/>
                  <a:gd name="T29" fmla="*/ 22 h 31"/>
                  <a:gd name="T30" fmla="*/ 6 w 25"/>
                  <a:gd name="T31" fmla="*/ 15 h 31"/>
                  <a:gd name="T32" fmla="*/ 2 w 25"/>
                  <a:gd name="T33" fmla="*/ 8 h 31"/>
                  <a:gd name="T34" fmla="*/ 0 w 25"/>
                  <a:gd name="T35" fmla="*/ 5 h 31"/>
                  <a:gd name="T36" fmla="*/ 0 w 25"/>
                  <a:gd name="T37" fmla="*/ 6 h 31"/>
                  <a:gd name="T38" fmla="*/ 1 w 25"/>
                  <a:gd name="T39" fmla="*/ 16 h 31"/>
                  <a:gd name="T40" fmla="*/ 1 w 25"/>
                  <a:gd name="T41" fmla="*/ 16 h 31"/>
                  <a:gd name="T42" fmla="*/ 1 w 25"/>
                  <a:gd name="T43" fmla="*/ 15 h 31"/>
                  <a:gd name="T44" fmla="*/ 23 w 25"/>
                  <a:gd name="T45" fmla="*/ 30 h 31"/>
                  <a:gd name="T46" fmla="*/ 23 w 25"/>
                  <a:gd name="T47" fmla="*/ 30 h 31"/>
                  <a:gd name="T48" fmla="*/ 23 w 25"/>
                  <a:gd name="T49" fmla="*/ 30 h 31"/>
                  <a:gd name="T50" fmla="*/ 23 w 25"/>
                  <a:gd name="T51" fmla="*/ 30 h 31"/>
                  <a:gd name="T52" fmla="*/ 23 w 25"/>
                  <a:gd name="T53" fmla="*/ 31 h 31"/>
                  <a:gd name="T54" fmla="*/ 23 w 25"/>
                  <a:gd name="T55" fmla="*/ 31 h 31"/>
                  <a:gd name="T56" fmla="*/ 23 w 25"/>
                  <a:gd name="T57" fmla="*/ 31 h 31"/>
                  <a:gd name="T58" fmla="*/ 23 w 25"/>
                  <a:gd name="T59" fmla="*/ 31 h 31"/>
                  <a:gd name="T60" fmla="*/ 23 w 25"/>
                  <a:gd name="T61" fmla="*/ 31 h 31"/>
                  <a:gd name="T62" fmla="*/ 23 w 25"/>
                  <a:gd name="T63" fmla="*/ 31 h 31"/>
                  <a:gd name="T64" fmla="*/ 23 w 25"/>
                  <a:gd name="T65" fmla="*/ 31 h 31"/>
                  <a:gd name="T66" fmla="*/ 23 w 25"/>
                  <a:gd name="T67" fmla="*/ 31 h 31"/>
                  <a:gd name="T68" fmla="*/ 23 w 25"/>
                  <a:gd name="T69" fmla="*/ 31 h 31"/>
                  <a:gd name="T70" fmla="*/ 23 w 25"/>
                  <a:gd name="T71" fmla="*/ 31 h 31"/>
                  <a:gd name="T72" fmla="*/ 23 w 25"/>
                  <a:gd name="T73" fmla="*/ 31 h 31"/>
                  <a:gd name="T74" fmla="*/ 24 w 25"/>
                  <a:gd name="T75" fmla="*/ 31 h 31"/>
                  <a:gd name="T76" fmla="*/ 24 w 25"/>
                  <a:gd name="T77" fmla="*/ 31 h 31"/>
                  <a:gd name="T78" fmla="*/ 24 w 25"/>
                  <a:gd name="T79" fmla="*/ 31 h 31"/>
                  <a:gd name="T80" fmla="*/ 24 w 25"/>
                  <a:gd name="T81" fmla="*/ 31 h 31"/>
                  <a:gd name="T82" fmla="*/ 24 w 25"/>
                  <a:gd name="T83" fmla="*/ 31 h 31"/>
                  <a:gd name="T84" fmla="*/ 24 w 25"/>
                  <a:gd name="T85" fmla="*/ 31 h 31"/>
                  <a:gd name="T86" fmla="*/ 24 w 25"/>
                  <a:gd name="T87" fmla="*/ 31 h 31"/>
                  <a:gd name="T88" fmla="*/ 24 w 25"/>
                  <a:gd name="T89" fmla="*/ 31 h 31"/>
                  <a:gd name="T90" fmla="*/ 24 w 25"/>
                  <a:gd name="T91" fmla="*/ 31 h 31"/>
                  <a:gd name="T92" fmla="*/ 24 w 25"/>
                  <a:gd name="T93" fmla="*/ 31 h 31"/>
                  <a:gd name="T94" fmla="*/ 24 w 25"/>
                  <a:gd name="T95" fmla="*/ 31 h 31"/>
                  <a:gd name="T96" fmla="*/ 24 w 25"/>
                  <a:gd name="T97" fmla="*/ 31 h 31"/>
                  <a:gd name="T98" fmla="*/ 8 w 25"/>
                  <a:gd name="T99" fmla="*/ 5 h 31"/>
                  <a:gd name="T100" fmla="*/ 8 w 25"/>
                  <a:gd name="T101" fmla="*/ 5 h 31"/>
                  <a:gd name="T102" fmla="*/ 0 w 25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31">
                    <a:moveTo>
                      <a:pt x="14" y="25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5" y="9"/>
                      <a:pt x="6" y="11"/>
                      <a:pt x="8" y="14"/>
                    </a:cubicBezTo>
                    <a:cubicBezTo>
                      <a:pt x="10" y="17"/>
                      <a:pt x="11" y="19"/>
                      <a:pt x="13" y="22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0" y="20"/>
                      <a:pt x="8" y="18"/>
                      <a:pt x="6" y="15"/>
                    </a:cubicBezTo>
                    <a:cubicBezTo>
                      <a:pt x="5" y="13"/>
                      <a:pt x="3" y="10"/>
                      <a:pt x="2" y="8"/>
                    </a:cubicBezTo>
                    <a:cubicBezTo>
                      <a:pt x="1" y="7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21"/>
                      <a:pt x="11" y="27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5" y="1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1" name="Freeform 219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2" name="Freeform 220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3" name="Freeform 221"/>
              <p:cNvSpPr>
                <a:spLocks/>
              </p:cNvSpPr>
              <p:nvPr/>
            </p:nvSpPr>
            <p:spPr bwMode="auto">
              <a:xfrm>
                <a:off x="1720850" y="5888038"/>
                <a:ext cx="66675" cy="134938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1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2 w 10"/>
                  <a:gd name="T13" fmla="*/ 18 h 20"/>
                  <a:gd name="T14" fmla="*/ 6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3" y="13"/>
                      <a:pt x="1" y="15"/>
                      <a:pt x="1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8"/>
                    </a:cubicBezTo>
                    <a:cubicBezTo>
                      <a:pt x="3" y="16"/>
                      <a:pt x="4" y="13"/>
                      <a:pt x="6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" name="Freeform 222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" name="Freeform 223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" name="Freeform 225"/>
              <p:cNvSpPr>
                <a:spLocks/>
              </p:cNvSpPr>
              <p:nvPr/>
            </p:nvSpPr>
            <p:spPr bwMode="auto">
              <a:xfrm>
                <a:off x="1733550" y="6064250"/>
                <a:ext cx="176213" cy="20637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1 h 3"/>
                  <a:gd name="T6" fmla="*/ 4 w 26"/>
                  <a:gd name="T7" fmla="*/ 2 h 3"/>
                  <a:gd name="T8" fmla="*/ 0 w 26"/>
                  <a:gd name="T9" fmla="*/ 3 h 3"/>
                  <a:gd name="T10" fmla="*/ 0 w 26"/>
                  <a:gd name="T11" fmla="*/ 3 h 3"/>
                  <a:gd name="T12" fmla="*/ 0 w 26"/>
                  <a:gd name="T13" fmla="*/ 3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1 h 3"/>
                  <a:gd name="T26" fmla="*/ 26 w 26"/>
                  <a:gd name="T27" fmla="*/ 1 h 3"/>
                  <a:gd name="T28" fmla="*/ 26 w 26"/>
                  <a:gd name="T29" fmla="*/ 1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16" y="1"/>
                      <a:pt x="13" y="1"/>
                    </a:cubicBezTo>
                    <a:cubicBezTo>
                      <a:pt x="10" y="1"/>
                      <a:pt x="6" y="1"/>
                      <a:pt x="4" y="2"/>
                    </a:cubicBezTo>
                    <a:cubicBezTo>
                      <a:pt x="2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2" y="1"/>
                    </a:cubicBezTo>
                    <a:cubicBezTo>
                      <a:pt x="24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7" name="Rectangle 226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8" name="Rectangle 227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Freeform 228"/>
              <p:cNvSpPr>
                <a:spLocks noEditPoints="1"/>
              </p:cNvSpPr>
              <p:nvPr/>
            </p:nvSpPr>
            <p:spPr bwMode="auto">
              <a:xfrm>
                <a:off x="1712913" y="6118225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21 h 21"/>
                  <a:gd name="T4" fmla="*/ 14 w 14"/>
                  <a:gd name="T5" fmla="*/ 21 h 21"/>
                  <a:gd name="T6" fmla="*/ 14 w 14"/>
                  <a:gd name="T7" fmla="*/ 21 h 21"/>
                  <a:gd name="T8" fmla="*/ 14 w 14"/>
                  <a:gd name="T9" fmla="*/ 21 h 21"/>
                  <a:gd name="T10" fmla="*/ 14 w 14"/>
                  <a:gd name="T11" fmla="*/ 21 h 21"/>
                  <a:gd name="T12" fmla="*/ 14 w 14"/>
                  <a:gd name="T13" fmla="*/ 21 h 21"/>
                  <a:gd name="T14" fmla="*/ 0 w 14"/>
                  <a:gd name="T15" fmla="*/ 0 h 21"/>
                  <a:gd name="T16" fmla="*/ 0 w 14"/>
                  <a:gd name="T17" fmla="*/ 1 h 21"/>
                  <a:gd name="T18" fmla="*/ 2 w 14"/>
                  <a:gd name="T19" fmla="*/ 4 h 21"/>
                  <a:gd name="T20" fmla="*/ 6 w 14"/>
                  <a:gd name="T21" fmla="*/ 11 h 21"/>
                  <a:gd name="T22" fmla="*/ 12 w 14"/>
                  <a:gd name="T23" fmla="*/ 18 h 21"/>
                  <a:gd name="T24" fmla="*/ 14 w 14"/>
                  <a:gd name="T25" fmla="*/ 21 h 21"/>
                  <a:gd name="T26" fmla="*/ 14 w 14"/>
                  <a:gd name="T27" fmla="*/ 21 h 21"/>
                  <a:gd name="T28" fmla="*/ 14 w 14"/>
                  <a:gd name="T29" fmla="*/ 21 h 21"/>
                  <a:gd name="T30" fmla="*/ 13 w 14"/>
                  <a:gd name="T31" fmla="*/ 18 h 21"/>
                  <a:gd name="T32" fmla="*/ 8 w 14"/>
                  <a:gd name="T33" fmla="*/ 10 h 21"/>
                  <a:gd name="T34" fmla="*/ 3 w 14"/>
                  <a:gd name="T35" fmla="*/ 3 h 21"/>
                  <a:gd name="T36" fmla="*/ 0 w 1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5" y="9"/>
                      <a:pt x="6" y="11"/>
                    </a:cubicBezTo>
                    <a:cubicBezTo>
                      <a:pt x="8" y="14"/>
                      <a:pt x="10" y="16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3" y="18"/>
                    </a:cubicBezTo>
                    <a:cubicBezTo>
                      <a:pt x="11" y="15"/>
                      <a:pt x="10" y="13"/>
                      <a:pt x="8" y="10"/>
                    </a:cubicBezTo>
                    <a:cubicBezTo>
                      <a:pt x="6" y="7"/>
                      <a:pt x="5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Freeform 229"/>
              <p:cNvSpPr>
                <a:spLocks noEditPoints="1"/>
              </p:cNvSpPr>
              <p:nvPr/>
            </p:nvSpPr>
            <p:spPr bwMode="auto">
              <a:xfrm>
                <a:off x="1585913" y="5616575"/>
                <a:ext cx="147638" cy="1017587"/>
              </a:xfrm>
              <a:custGeom>
                <a:avLst/>
                <a:gdLst>
                  <a:gd name="T0" fmla="*/ 20 w 22"/>
                  <a:gd name="T1" fmla="*/ 57 h 150"/>
                  <a:gd name="T2" fmla="*/ 9 w 22"/>
                  <a:gd name="T3" fmla="*/ 56 h 150"/>
                  <a:gd name="T4" fmla="*/ 8 w 22"/>
                  <a:gd name="T5" fmla="*/ 56 h 150"/>
                  <a:gd name="T6" fmla="*/ 9 w 22"/>
                  <a:gd name="T7" fmla="*/ 55 h 150"/>
                  <a:gd name="T8" fmla="*/ 20 w 22"/>
                  <a:gd name="T9" fmla="*/ 54 h 150"/>
                  <a:gd name="T10" fmla="*/ 20 w 22"/>
                  <a:gd name="T11" fmla="*/ 57 h 150"/>
                  <a:gd name="T12" fmla="*/ 17 w 22"/>
                  <a:gd name="T13" fmla="*/ 0 h 150"/>
                  <a:gd name="T14" fmla="*/ 5 w 22"/>
                  <a:gd name="T15" fmla="*/ 0 h 150"/>
                  <a:gd name="T16" fmla="*/ 5 w 22"/>
                  <a:gd name="T17" fmla="*/ 0 h 150"/>
                  <a:gd name="T18" fmla="*/ 0 w 22"/>
                  <a:gd name="T19" fmla="*/ 10 h 150"/>
                  <a:gd name="T20" fmla="*/ 1 w 22"/>
                  <a:gd name="T21" fmla="*/ 64 h 150"/>
                  <a:gd name="T22" fmla="*/ 2 w 22"/>
                  <a:gd name="T23" fmla="*/ 75 h 150"/>
                  <a:gd name="T24" fmla="*/ 1 w 22"/>
                  <a:gd name="T25" fmla="*/ 86 h 150"/>
                  <a:gd name="T26" fmla="*/ 1 w 22"/>
                  <a:gd name="T27" fmla="*/ 86 h 150"/>
                  <a:gd name="T28" fmla="*/ 0 w 22"/>
                  <a:gd name="T29" fmla="*/ 140 h 150"/>
                  <a:gd name="T30" fmla="*/ 5 w 22"/>
                  <a:gd name="T31" fmla="*/ 150 h 150"/>
                  <a:gd name="T32" fmla="*/ 17 w 22"/>
                  <a:gd name="T33" fmla="*/ 150 h 150"/>
                  <a:gd name="T34" fmla="*/ 22 w 22"/>
                  <a:gd name="T35" fmla="*/ 140 h 150"/>
                  <a:gd name="T36" fmla="*/ 20 w 22"/>
                  <a:gd name="T37" fmla="*/ 86 h 150"/>
                  <a:gd name="T38" fmla="*/ 20 w 22"/>
                  <a:gd name="T39" fmla="*/ 86 h 150"/>
                  <a:gd name="T40" fmla="*/ 19 w 22"/>
                  <a:gd name="T41" fmla="*/ 76 h 150"/>
                  <a:gd name="T42" fmla="*/ 20 w 22"/>
                  <a:gd name="T43" fmla="*/ 66 h 150"/>
                  <a:gd name="T44" fmla="*/ 21 w 22"/>
                  <a:gd name="T45" fmla="*/ 45 h 150"/>
                  <a:gd name="T46" fmla="*/ 21 w 22"/>
                  <a:gd name="T47" fmla="*/ 45 h 150"/>
                  <a:gd name="T48" fmla="*/ 21 w 22"/>
                  <a:gd name="T49" fmla="*/ 41 h 150"/>
                  <a:gd name="T50" fmla="*/ 15 w 22"/>
                  <a:gd name="T51" fmla="*/ 41 h 150"/>
                  <a:gd name="T52" fmla="*/ 14 w 22"/>
                  <a:gd name="T53" fmla="*/ 40 h 150"/>
                  <a:gd name="T54" fmla="*/ 15 w 22"/>
                  <a:gd name="T55" fmla="*/ 39 h 150"/>
                  <a:gd name="T56" fmla="*/ 21 w 22"/>
                  <a:gd name="T57" fmla="*/ 38 h 150"/>
                  <a:gd name="T58" fmla="*/ 22 w 22"/>
                  <a:gd name="T59" fmla="*/ 10 h 150"/>
                  <a:gd name="T60" fmla="*/ 17 w 22"/>
                  <a:gd name="T6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50">
                    <a:moveTo>
                      <a:pt x="20" y="57"/>
                    </a:move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7"/>
                      <a:pt x="20" y="57"/>
                      <a:pt x="20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67"/>
                      <a:pt x="2" y="71"/>
                      <a:pt x="2" y="75"/>
                    </a:cubicBezTo>
                    <a:cubicBezTo>
                      <a:pt x="2" y="78"/>
                      <a:pt x="2" y="82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82"/>
                      <a:pt x="19" y="79"/>
                      <a:pt x="19" y="76"/>
                    </a:cubicBezTo>
                    <a:cubicBezTo>
                      <a:pt x="19" y="72"/>
                      <a:pt x="19" y="69"/>
                      <a:pt x="20" y="6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1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1" name="Freeform 230"/>
              <p:cNvSpPr>
                <a:spLocks/>
              </p:cNvSpPr>
              <p:nvPr/>
            </p:nvSpPr>
            <p:spPr bwMode="auto">
              <a:xfrm>
                <a:off x="1679575" y="5873750"/>
                <a:ext cx="47625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3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2" name="Freeform 231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Freeform 232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Freeform 255"/>
              <p:cNvSpPr>
                <a:spLocks noEditPoints="1"/>
              </p:cNvSpPr>
              <p:nvPr/>
            </p:nvSpPr>
            <p:spPr bwMode="auto">
              <a:xfrm>
                <a:off x="1712913" y="5086350"/>
                <a:ext cx="263525" cy="488950"/>
              </a:xfrm>
              <a:custGeom>
                <a:avLst/>
                <a:gdLst>
                  <a:gd name="T0" fmla="*/ 25 w 39"/>
                  <a:gd name="T1" fmla="*/ 72 h 72"/>
                  <a:gd name="T2" fmla="*/ 25 w 39"/>
                  <a:gd name="T3" fmla="*/ 72 h 72"/>
                  <a:gd name="T4" fmla="*/ 25 w 39"/>
                  <a:gd name="T5" fmla="*/ 72 h 72"/>
                  <a:gd name="T6" fmla="*/ 24 w 39"/>
                  <a:gd name="T7" fmla="*/ 72 h 72"/>
                  <a:gd name="T8" fmla="*/ 24 w 39"/>
                  <a:gd name="T9" fmla="*/ 72 h 72"/>
                  <a:gd name="T10" fmla="*/ 24 w 39"/>
                  <a:gd name="T11" fmla="*/ 72 h 72"/>
                  <a:gd name="T12" fmla="*/ 33 w 39"/>
                  <a:gd name="T13" fmla="*/ 41 h 72"/>
                  <a:gd name="T14" fmla="*/ 33 w 39"/>
                  <a:gd name="T15" fmla="*/ 41 h 72"/>
                  <a:gd name="T16" fmla="*/ 33 w 39"/>
                  <a:gd name="T17" fmla="*/ 41 h 72"/>
                  <a:gd name="T18" fmla="*/ 39 w 39"/>
                  <a:gd name="T19" fmla="*/ 37 h 72"/>
                  <a:gd name="T20" fmla="*/ 33 w 39"/>
                  <a:gd name="T21" fmla="*/ 41 h 72"/>
                  <a:gd name="T22" fmla="*/ 39 w 39"/>
                  <a:gd name="T23" fmla="*/ 37 h 72"/>
                  <a:gd name="T24" fmla="*/ 16 w 39"/>
                  <a:gd name="T25" fmla="*/ 3 h 72"/>
                  <a:gd name="T26" fmla="*/ 16 w 39"/>
                  <a:gd name="T27" fmla="*/ 3 h 72"/>
                  <a:gd name="T28" fmla="*/ 16 w 39"/>
                  <a:gd name="T29" fmla="*/ 3 h 72"/>
                  <a:gd name="T30" fmla="*/ 16 w 39"/>
                  <a:gd name="T31" fmla="*/ 3 h 72"/>
                  <a:gd name="T32" fmla="*/ 16 w 39"/>
                  <a:gd name="T33" fmla="*/ 3 h 72"/>
                  <a:gd name="T34" fmla="*/ 16 w 39"/>
                  <a:gd name="T35" fmla="*/ 3 h 72"/>
                  <a:gd name="T36" fmla="*/ 16 w 39"/>
                  <a:gd name="T37" fmla="*/ 3 h 72"/>
                  <a:gd name="T38" fmla="*/ 16 w 39"/>
                  <a:gd name="T39" fmla="*/ 3 h 72"/>
                  <a:gd name="T40" fmla="*/ 16 w 39"/>
                  <a:gd name="T41" fmla="*/ 3 h 72"/>
                  <a:gd name="T42" fmla="*/ 16 w 39"/>
                  <a:gd name="T43" fmla="*/ 3 h 72"/>
                  <a:gd name="T44" fmla="*/ 16 w 39"/>
                  <a:gd name="T45" fmla="*/ 3 h 72"/>
                  <a:gd name="T46" fmla="*/ 16 w 39"/>
                  <a:gd name="T47" fmla="*/ 3 h 72"/>
                  <a:gd name="T48" fmla="*/ 16 w 39"/>
                  <a:gd name="T49" fmla="*/ 3 h 72"/>
                  <a:gd name="T50" fmla="*/ 16 w 39"/>
                  <a:gd name="T51" fmla="*/ 3 h 72"/>
                  <a:gd name="T52" fmla="*/ 16 w 39"/>
                  <a:gd name="T53" fmla="*/ 3 h 72"/>
                  <a:gd name="T54" fmla="*/ 16 w 39"/>
                  <a:gd name="T55" fmla="*/ 3 h 72"/>
                  <a:gd name="T56" fmla="*/ 16 w 39"/>
                  <a:gd name="T57" fmla="*/ 3 h 72"/>
                  <a:gd name="T58" fmla="*/ 16 w 39"/>
                  <a:gd name="T59" fmla="*/ 3 h 72"/>
                  <a:gd name="T60" fmla="*/ 16 w 39"/>
                  <a:gd name="T61" fmla="*/ 3 h 72"/>
                  <a:gd name="T62" fmla="*/ 16 w 39"/>
                  <a:gd name="T63" fmla="*/ 3 h 72"/>
                  <a:gd name="T64" fmla="*/ 16 w 39"/>
                  <a:gd name="T65" fmla="*/ 3 h 72"/>
                  <a:gd name="T66" fmla="*/ 0 w 39"/>
                  <a:gd name="T67" fmla="*/ 0 h 72"/>
                  <a:gd name="T68" fmla="*/ 0 w 39"/>
                  <a:gd name="T69" fmla="*/ 0 h 72"/>
                  <a:gd name="T70" fmla="*/ 1 w 39"/>
                  <a:gd name="T71" fmla="*/ 10 h 72"/>
                  <a:gd name="T72" fmla="*/ 1 w 39"/>
                  <a:gd name="T73" fmla="*/ 18 h 72"/>
                  <a:gd name="T74" fmla="*/ 1 w 39"/>
                  <a:gd name="T75" fmla="*/ 18 h 72"/>
                  <a:gd name="T76" fmla="*/ 1 w 39"/>
                  <a:gd name="T77" fmla="*/ 10 h 72"/>
                  <a:gd name="T78" fmla="*/ 0 w 39"/>
                  <a:gd name="T7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72"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moveTo>
                      <a:pt x="24" y="72"/>
                    </a:move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moveTo>
                      <a:pt x="39" y="37"/>
                    </a:moveTo>
                    <a:cubicBezTo>
                      <a:pt x="37" y="39"/>
                      <a:pt x="35" y="40"/>
                      <a:pt x="33" y="41"/>
                    </a:cubicBezTo>
                    <a:cubicBezTo>
                      <a:pt x="35" y="40"/>
                      <a:pt x="37" y="39"/>
                      <a:pt x="39" y="37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0" y="4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Freeform 256"/>
              <p:cNvSpPr>
                <a:spLocks/>
              </p:cNvSpPr>
              <p:nvPr/>
            </p:nvSpPr>
            <p:spPr bwMode="auto">
              <a:xfrm>
                <a:off x="1720850" y="5100638"/>
                <a:ext cx="114300" cy="236537"/>
              </a:xfrm>
              <a:custGeom>
                <a:avLst/>
                <a:gdLst>
                  <a:gd name="T0" fmla="*/ 15 w 17"/>
                  <a:gd name="T1" fmla="*/ 0 h 35"/>
                  <a:gd name="T2" fmla="*/ 15 w 17"/>
                  <a:gd name="T3" fmla="*/ 0 h 35"/>
                  <a:gd name="T4" fmla="*/ 0 w 17"/>
                  <a:gd name="T5" fmla="*/ 16 h 35"/>
                  <a:gd name="T6" fmla="*/ 0 w 17"/>
                  <a:gd name="T7" fmla="*/ 16 h 35"/>
                  <a:gd name="T8" fmla="*/ 0 w 17"/>
                  <a:gd name="T9" fmla="*/ 16 h 35"/>
                  <a:gd name="T10" fmla="*/ 1 w 17"/>
                  <a:gd name="T11" fmla="*/ 28 h 35"/>
                  <a:gd name="T12" fmla="*/ 1 w 17"/>
                  <a:gd name="T13" fmla="*/ 26 h 35"/>
                  <a:gd name="T14" fmla="*/ 5 w 17"/>
                  <a:gd name="T15" fmla="*/ 19 h 35"/>
                  <a:gd name="T16" fmla="*/ 9 w 17"/>
                  <a:gd name="T17" fmla="*/ 12 h 35"/>
                  <a:gd name="T18" fmla="*/ 11 w 17"/>
                  <a:gd name="T19" fmla="*/ 9 h 35"/>
                  <a:gd name="T20" fmla="*/ 11 w 17"/>
                  <a:gd name="T21" fmla="*/ 9 h 35"/>
                  <a:gd name="T22" fmla="*/ 10 w 17"/>
                  <a:gd name="T23" fmla="*/ 12 h 35"/>
                  <a:gd name="T24" fmla="*/ 6 w 17"/>
                  <a:gd name="T25" fmla="*/ 20 h 35"/>
                  <a:gd name="T26" fmla="*/ 2 w 17"/>
                  <a:gd name="T27" fmla="*/ 27 h 35"/>
                  <a:gd name="T28" fmla="*/ 1 w 17"/>
                  <a:gd name="T29" fmla="*/ 29 h 35"/>
                  <a:gd name="T30" fmla="*/ 1 w 17"/>
                  <a:gd name="T31" fmla="*/ 35 h 35"/>
                  <a:gd name="T32" fmla="*/ 5 w 17"/>
                  <a:gd name="T33" fmla="*/ 33 h 35"/>
                  <a:gd name="T34" fmla="*/ 15 w 17"/>
                  <a:gd name="T35" fmla="*/ 1 h 35"/>
                  <a:gd name="T36" fmla="*/ 15 w 17"/>
                  <a:gd name="T37" fmla="*/ 1 h 35"/>
                  <a:gd name="T38" fmla="*/ 15 w 17"/>
                  <a:gd name="T39" fmla="*/ 1 h 35"/>
                  <a:gd name="T40" fmla="*/ 15 w 17"/>
                  <a:gd name="T41" fmla="*/ 1 h 35"/>
                  <a:gd name="T42" fmla="*/ 15 w 17"/>
                  <a:gd name="T43" fmla="*/ 1 h 35"/>
                  <a:gd name="T44" fmla="*/ 15 w 17"/>
                  <a:gd name="T45" fmla="*/ 1 h 35"/>
                  <a:gd name="T46" fmla="*/ 15 w 17"/>
                  <a:gd name="T47" fmla="*/ 1 h 35"/>
                  <a:gd name="T48" fmla="*/ 15 w 17"/>
                  <a:gd name="T49" fmla="*/ 1 h 35"/>
                  <a:gd name="T50" fmla="*/ 15 w 17"/>
                  <a:gd name="T51" fmla="*/ 1 h 35"/>
                  <a:gd name="T52" fmla="*/ 15 w 17"/>
                  <a:gd name="T53" fmla="*/ 1 h 35"/>
                  <a:gd name="T54" fmla="*/ 15 w 17"/>
                  <a:gd name="T55" fmla="*/ 1 h 35"/>
                  <a:gd name="T56" fmla="*/ 15 w 17"/>
                  <a:gd name="T57" fmla="*/ 1 h 35"/>
                  <a:gd name="T58" fmla="*/ 15 w 17"/>
                  <a:gd name="T59" fmla="*/ 1 h 35"/>
                  <a:gd name="T60" fmla="*/ 15 w 17"/>
                  <a:gd name="T61" fmla="*/ 1 h 35"/>
                  <a:gd name="T62" fmla="*/ 15 w 17"/>
                  <a:gd name="T63" fmla="*/ 0 h 35"/>
                  <a:gd name="T64" fmla="*/ 15 w 17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4"/>
                      <a:pt x="3" y="22"/>
                      <a:pt x="5" y="19"/>
                    </a:cubicBezTo>
                    <a:cubicBezTo>
                      <a:pt x="6" y="16"/>
                      <a:pt x="8" y="14"/>
                      <a:pt x="9" y="12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10"/>
                      <a:pt x="10" y="12"/>
                    </a:cubicBezTo>
                    <a:cubicBezTo>
                      <a:pt x="9" y="14"/>
                      <a:pt x="8" y="17"/>
                      <a:pt x="6" y="20"/>
                    </a:cubicBezTo>
                    <a:cubicBezTo>
                      <a:pt x="5" y="22"/>
                      <a:pt x="4" y="25"/>
                      <a:pt x="2" y="27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4" y="33"/>
                      <a:pt x="5" y="33"/>
                    </a:cubicBezTo>
                    <a:cubicBezTo>
                      <a:pt x="11" y="28"/>
                      <a:pt x="17" y="18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Freeform 257"/>
              <p:cNvSpPr>
                <a:spLocks noEditPoints="1"/>
              </p:cNvSpPr>
              <p:nvPr/>
            </p:nvSpPr>
            <p:spPr bwMode="auto">
              <a:xfrm>
                <a:off x="1727200" y="5303838"/>
                <a:ext cx="249238" cy="101600"/>
              </a:xfrm>
              <a:custGeom>
                <a:avLst/>
                <a:gdLst>
                  <a:gd name="T0" fmla="*/ 2 w 37"/>
                  <a:gd name="T1" fmla="*/ 8 h 15"/>
                  <a:gd name="T2" fmla="*/ 2 w 37"/>
                  <a:gd name="T3" fmla="*/ 8 h 15"/>
                  <a:gd name="T4" fmla="*/ 6 w 37"/>
                  <a:gd name="T5" fmla="*/ 7 h 15"/>
                  <a:gd name="T6" fmla="*/ 14 w 37"/>
                  <a:gd name="T7" fmla="*/ 6 h 15"/>
                  <a:gd name="T8" fmla="*/ 23 w 37"/>
                  <a:gd name="T9" fmla="*/ 5 h 15"/>
                  <a:gd name="T10" fmla="*/ 23 w 37"/>
                  <a:gd name="T11" fmla="*/ 5 h 15"/>
                  <a:gd name="T12" fmla="*/ 27 w 37"/>
                  <a:gd name="T13" fmla="*/ 6 h 15"/>
                  <a:gd name="T14" fmla="*/ 27 w 37"/>
                  <a:gd name="T15" fmla="*/ 6 h 15"/>
                  <a:gd name="T16" fmla="*/ 23 w 37"/>
                  <a:gd name="T17" fmla="*/ 6 h 15"/>
                  <a:gd name="T18" fmla="*/ 15 w 37"/>
                  <a:gd name="T19" fmla="*/ 7 h 15"/>
                  <a:gd name="T20" fmla="*/ 6 w 37"/>
                  <a:gd name="T21" fmla="*/ 8 h 15"/>
                  <a:gd name="T22" fmla="*/ 6 w 37"/>
                  <a:gd name="T23" fmla="*/ 8 h 15"/>
                  <a:gd name="T24" fmla="*/ 5 w 37"/>
                  <a:gd name="T25" fmla="*/ 8 h 15"/>
                  <a:gd name="T26" fmla="*/ 2 w 37"/>
                  <a:gd name="T27" fmla="*/ 8 h 15"/>
                  <a:gd name="T28" fmla="*/ 2 w 37"/>
                  <a:gd name="T29" fmla="*/ 8 h 15"/>
                  <a:gd name="T30" fmla="*/ 18 w 37"/>
                  <a:gd name="T31" fmla="*/ 0 h 15"/>
                  <a:gd name="T32" fmla="*/ 4 w 37"/>
                  <a:gd name="T33" fmla="*/ 3 h 15"/>
                  <a:gd name="T34" fmla="*/ 4 w 37"/>
                  <a:gd name="T35" fmla="*/ 3 h 15"/>
                  <a:gd name="T36" fmla="*/ 0 w 37"/>
                  <a:gd name="T37" fmla="*/ 5 h 15"/>
                  <a:gd name="T38" fmla="*/ 0 w 37"/>
                  <a:gd name="T39" fmla="*/ 9 h 15"/>
                  <a:gd name="T40" fmla="*/ 0 w 37"/>
                  <a:gd name="T41" fmla="*/ 10 h 15"/>
                  <a:gd name="T42" fmla="*/ 7 w 37"/>
                  <a:gd name="T43" fmla="*/ 14 h 15"/>
                  <a:gd name="T44" fmla="*/ 13 w 37"/>
                  <a:gd name="T45" fmla="*/ 15 h 15"/>
                  <a:gd name="T46" fmla="*/ 31 w 37"/>
                  <a:gd name="T47" fmla="*/ 9 h 15"/>
                  <a:gd name="T48" fmla="*/ 31 w 37"/>
                  <a:gd name="T49" fmla="*/ 9 h 15"/>
                  <a:gd name="T50" fmla="*/ 31 w 37"/>
                  <a:gd name="T51" fmla="*/ 9 h 15"/>
                  <a:gd name="T52" fmla="*/ 37 w 37"/>
                  <a:gd name="T53" fmla="*/ 5 h 15"/>
                  <a:gd name="T54" fmla="*/ 37 w 37"/>
                  <a:gd name="T55" fmla="*/ 5 h 15"/>
                  <a:gd name="T56" fmla="*/ 37 w 37"/>
                  <a:gd name="T57" fmla="*/ 5 h 15"/>
                  <a:gd name="T58" fmla="*/ 18 w 37"/>
                  <a:gd name="T5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" h="15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7"/>
                      <a:pt x="6" y="7"/>
                    </a:cubicBezTo>
                    <a:cubicBezTo>
                      <a:pt x="8" y="6"/>
                      <a:pt x="11" y="6"/>
                      <a:pt x="14" y="6"/>
                    </a:cubicBezTo>
                    <a:cubicBezTo>
                      <a:pt x="18" y="6"/>
                      <a:pt x="21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6" y="5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6"/>
                      <a:pt x="23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2" y="8"/>
                      <a:pt x="9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8" y="0"/>
                    </a:moveTo>
                    <a:cubicBezTo>
                      <a:pt x="14" y="0"/>
                      <a:pt x="9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1" y="4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1"/>
                      <a:pt x="5" y="13"/>
                      <a:pt x="7" y="14"/>
                    </a:cubicBezTo>
                    <a:cubicBezTo>
                      <a:pt x="9" y="14"/>
                      <a:pt x="11" y="15"/>
                      <a:pt x="13" y="15"/>
                    </a:cubicBezTo>
                    <a:cubicBezTo>
                      <a:pt x="18" y="15"/>
                      <a:pt x="24" y="13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0" y="0"/>
                      <a:pt x="18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Freeform 258"/>
              <p:cNvSpPr>
                <a:spLocks noEditPoints="1"/>
              </p:cNvSpPr>
              <p:nvPr/>
            </p:nvSpPr>
            <p:spPr bwMode="auto">
              <a:xfrm>
                <a:off x="1727200" y="5372100"/>
                <a:ext cx="155575" cy="203200"/>
              </a:xfrm>
              <a:custGeom>
                <a:avLst/>
                <a:gdLst>
                  <a:gd name="T0" fmla="*/ 13 w 23"/>
                  <a:gd name="T1" fmla="*/ 24 h 30"/>
                  <a:gd name="T2" fmla="*/ 13 w 23"/>
                  <a:gd name="T3" fmla="*/ 24 h 30"/>
                  <a:gd name="T4" fmla="*/ 13 w 23"/>
                  <a:gd name="T5" fmla="*/ 24 h 30"/>
                  <a:gd name="T6" fmla="*/ 13 w 23"/>
                  <a:gd name="T7" fmla="*/ 24 h 30"/>
                  <a:gd name="T8" fmla="*/ 0 w 23"/>
                  <a:gd name="T9" fmla="*/ 0 h 30"/>
                  <a:gd name="T10" fmla="*/ 0 w 23"/>
                  <a:gd name="T11" fmla="*/ 3 h 30"/>
                  <a:gd name="T12" fmla="*/ 0 w 23"/>
                  <a:gd name="T13" fmla="*/ 4 h 30"/>
                  <a:gd name="T14" fmla="*/ 2 w 23"/>
                  <a:gd name="T15" fmla="*/ 6 h 30"/>
                  <a:gd name="T16" fmla="*/ 7 w 23"/>
                  <a:gd name="T17" fmla="*/ 13 h 30"/>
                  <a:gd name="T18" fmla="*/ 11 w 23"/>
                  <a:gd name="T19" fmla="*/ 21 h 30"/>
                  <a:gd name="T20" fmla="*/ 13 w 23"/>
                  <a:gd name="T21" fmla="*/ 24 h 30"/>
                  <a:gd name="T22" fmla="*/ 13 w 23"/>
                  <a:gd name="T23" fmla="*/ 24 h 30"/>
                  <a:gd name="T24" fmla="*/ 13 w 23"/>
                  <a:gd name="T25" fmla="*/ 24 h 30"/>
                  <a:gd name="T26" fmla="*/ 13 w 23"/>
                  <a:gd name="T27" fmla="*/ 24 h 30"/>
                  <a:gd name="T28" fmla="*/ 13 w 23"/>
                  <a:gd name="T29" fmla="*/ 24 h 30"/>
                  <a:gd name="T30" fmla="*/ 10 w 23"/>
                  <a:gd name="T31" fmla="*/ 21 h 30"/>
                  <a:gd name="T32" fmla="*/ 5 w 23"/>
                  <a:gd name="T33" fmla="*/ 14 h 30"/>
                  <a:gd name="T34" fmla="*/ 1 w 23"/>
                  <a:gd name="T35" fmla="*/ 7 h 30"/>
                  <a:gd name="T36" fmla="*/ 1 w 23"/>
                  <a:gd name="T37" fmla="*/ 15 h 30"/>
                  <a:gd name="T38" fmla="*/ 1 w 23"/>
                  <a:gd name="T39" fmla="*/ 17 h 30"/>
                  <a:gd name="T40" fmla="*/ 22 w 23"/>
                  <a:gd name="T41" fmla="*/ 30 h 30"/>
                  <a:gd name="T42" fmla="*/ 22 w 23"/>
                  <a:gd name="T43" fmla="*/ 30 h 30"/>
                  <a:gd name="T44" fmla="*/ 23 w 23"/>
                  <a:gd name="T45" fmla="*/ 30 h 30"/>
                  <a:gd name="T46" fmla="*/ 23 w 23"/>
                  <a:gd name="T47" fmla="*/ 30 h 30"/>
                  <a:gd name="T48" fmla="*/ 23 w 23"/>
                  <a:gd name="T49" fmla="*/ 30 h 30"/>
                  <a:gd name="T50" fmla="*/ 7 w 23"/>
                  <a:gd name="T51" fmla="*/ 4 h 30"/>
                  <a:gd name="T52" fmla="*/ 7 w 23"/>
                  <a:gd name="T53" fmla="*/ 4 h 30"/>
                  <a:gd name="T54" fmla="*/ 0 w 23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0"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6"/>
                      <a:pt x="10" y="18"/>
                      <a:pt x="11" y="21"/>
                    </a:cubicBezTo>
                    <a:cubicBezTo>
                      <a:pt x="12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2" y="23"/>
                      <a:pt x="10" y="21"/>
                    </a:cubicBezTo>
                    <a:cubicBezTo>
                      <a:pt x="9" y="19"/>
                      <a:pt x="7" y="17"/>
                      <a:pt x="5" y="14"/>
                    </a:cubicBezTo>
                    <a:cubicBezTo>
                      <a:pt x="3" y="12"/>
                      <a:pt x="2" y="9"/>
                      <a:pt x="1" y="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5" y="22"/>
                      <a:pt x="12" y="27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1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Freeform 259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Freeform 260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Freeform 261"/>
              <p:cNvSpPr>
                <a:spLocks/>
              </p:cNvSpPr>
              <p:nvPr/>
            </p:nvSpPr>
            <p:spPr bwMode="auto">
              <a:xfrm>
                <a:off x="1727200" y="5160963"/>
                <a:ext cx="66675" cy="136525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0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1 w 10"/>
                  <a:gd name="T13" fmla="*/ 18 h 20"/>
                  <a:gd name="T14" fmla="*/ 5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1" y="18"/>
                    </a:cubicBezTo>
                    <a:cubicBezTo>
                      <a:pt x="3" y="16"/>
                      <a:pt x="4" y="13"/>
                      <a:pt x="5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Freeform 262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Freeform 263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3" name="Freeform 264"/>
              <p:cNvSpPr>
                <a:spLocks/>
              </p:cNvSpPr>
              <p:nvPr/>
            </p:nvSpPr>
            <p:spPr bwMode="auto">
              <a:xfrm>
                <a:off x="1739900" y="5337175"/>
                <a:ext cx="169863" cy="20637"/>
              </a:xfrm>
              <a:custGeom>
                <a:avLst/>
                <a:gdLst>
                  <a:gd name="T0" fmla="*/ 21 w 25"/>
                  <a:gd name="T1" fmla="*/ 0 h 3"/>
                  <a:gd name="T2" fmla="*/ 21 w 25"/>
                  <a:gd name="T3" fmla="*/ 0 h 3"/>
                  <a:gd name="T4" fmla="*/ 12 w 25"/>
                  <a:gd name="T5" fmla="*/ 1 h 3"/>
                  <a:gd name="T6" fmla="*/ 4 w 25"/>
                  <a:gd name="T7" fmla="*/ 2 h 3"/>
                  <a:gd name="T8" fmla="*/ 0 w 25"/>
                  <a:gd name="T9" fmla="*/ 3 h 3"/>
                  <a:gd name="T10" fmla="*/ 0 w 25"/>
                  <a:gd name="T11" fmla="*/ 3 h 3"/>
                  <a:gd name="T12" fmla="*/ 0 w 25"/>
                  <a:gd name="T13" fmla="*/ 3 h 3"/>
                  <a:gd name="T14" fmla="*/ 3 w 25"/>
                  <a:gd name="T15" fmla="*/ 3 h 3"/>
                  <a:gd name="T16" fmla="*/ 4 w 25"/>
                  <a:gd name="T17" fmla="*/ 3 h 3"/>
                  <a:gd name="T18" fmla="*/ 4 w 25"/>
                  <a:gd name="T19" fmla="*/ 3 h 3"/>
                  <a:gd name="T20" fmla="*/ 13 w 25"/>
                  <a:gd name="T21" fmla="*/ 2 h 3"/>
                  <a:gd name="T22" fmla="*/ 21 w 25"/>
                  <a:gd name="T23" fmla="*/ 1 h 3"/>
                  <a:gd name="T24" fmla="*/ 25 w 25"/>
                  <a:gd name="T25" fmla="*/ 1 h 3"/>
                  <a:gd name="T26" fmla="*/ 25 w 25"/>
                  <a:gd name="T27" fmla="*/ 1 h 3"/>
                  <a:gd name="T28" fmla="*/ 25 w 25"/>
                  <a:gd name="T29" fmla="*/ 1 h 3"/>
                  <a:gd name="T30" fmla="*/ 21 w 25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6" y="1"/>
                      <a:pt x="12" y="1"/>
                    </a:cubicBezTo>
                    <a:cubicBezTo>
                      <a:pt x="9" y="1"/>
                      <a:pt x="6" y="1"/>
                      <a:pt x="4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1" y="1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4" name="Rectangle 265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Rectangle 266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Freeform 267"/>
              <p:cNvSpPr>
                <a:spLocks noEditPoints="1"/>
              </p:cNvSpPr>
              <p:nvPr/>
            </p:nvSpPr>
            <p:spPr bwMode="auto">
              <a:xfrm>
                <a:off x="1727200" y="5399088"/>
                <a:ext cx="87313" cy="134937"/>
              </a:xfrm>
              <a:custGeom>
                <a:avLst/>
                <a:gdLst>
                  <a:gd name="T0" fmla="*/ 13 w 13"/>
                  <a:gd name="T1" fmla="*/ 20 h 20"/>
                  <a:gd name="T2" fmla="*/ 13 w 13"/>
                  <a:gd name="T3" fmla="*/ 20 h 20"/>
                  <a:gd name="T4" fmla="*/ 13 w 13"/>
                  <a:gd name="T5" fmla="*/ 20 h 20"/>
                  <a:gd name="T6" fmla="*/ 13 w 13"/>
                  <a:gd name="T7" fmla="*/ 20 h 20"/>
                  <a:gd name="T8" fmla="*/ 13 w 13"/>
                  <a:gd name="T9" fmla="*/ 20 h 20"/>
                  <a:gd name="T10" fmla="*/ 13 w 13"/>
                  <a:gd name="T11" fmla="*/ 20 h 20"/>
                  <a:gd name="T12" fmla="*/ 13 w 13"/>
                  <a:gd name="T13" fmla="*/ 20 h 20"/>
                  <a:gd name="T14" fmla="*/ 0 w 13"/>
                  <a:gd name="T15" fmla="*/ 0 h 20"/>
                  <a:gd name="T16" fmla="*/ 1 w 13"/>
                  <a:gd name="T17" fmla="*/ 3 h 20"/>
                  <a:gd name="T18" fmla="*/ 5 w 13"/>
                  <a:gd name="T19" fmla="*/ 10 h 20"/>
                  <a:gd name="T20" fmla="*/ 10 w 13"/>
                  <a:gd name="T21" fmla="*/ 17 h 20"/>
                  <a:gd name="T22" fmla="*/ 13 w 13"/>
                  <a:gd name="T23" fmla="*/ 20 h 20"/>
                  <a:gd name="T24" fmla="*/ 13 w 13"/>
                  <a:gd name="T25" fmla="*/ 20 h 20"/>
                  <a:gd name="T26" fmla="*/ 13 w 13"/>
                  <a:gd name="T27" fmla="*/ 20 h 20"/>
                  <a:gd name="T28" fmla="*/ 11 w 13"/>
                  <a:gd name="T29" fmla="*/ 17 h 20"/>
                  <a:gd name="T30" fmla="*/ 7 w 13"/>
                  <a:gd name="T31" fmla="*/ 9 h 20"/>
                  <a:gd name="T32" fmla="*/ 2 w 13"/>
                  <a:gd name="T33" fmla="*/ 2 h 20"/>
                  <a:gd name="T34" fmla="*/ 0 w 13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0">
                    <a:moveTo>
                      <a:pt x="13" y="20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3" y="8"/>
                      <a:pt x="5" y="10"/>
                    </a:cubicBezTo>
                    <a:cubicBezTo>
                      <a:pt x="7" y="13"/>
                      <a:pt x="9" y="15"/>
                      <a:pt x="10" y="17"/>
                    </a:cubicBezTo>
                    <a:cubicBezTo>
                      <a:pt x="12" y="19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19"/>
                      <a:pt x="11" y="17"/>
                    </a:cubicBezTo>
                    <a:cubicBezTo>
                      <a:pt x="10" y="14"/>
                      <a:pt x="9" y="12"/>
                      <a:pt x="7" y="9"/>
                    </a:cubicBezTo>
                    <a:cubicBezTo>
                      <a:pt x="5" y="6"/>
                      <a:pt x="3" y="4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Freeform 268"/>
              <p:cNvSpPr>
                <a:spLocks/>
              </p:cNvSpPr>
              <p:nvPr/>
            </p:nvSpPr>
            <p:spPr bwMode="auto">
              <a:xfrm>
                <a:off x="1585913" y="4578350"/>
                <a:ext cx="147638" cy="1017587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5 w 22"/>
                  <a:gd name="T5" fmla="*/ 0 h 150"/>
                  <a:gd name="T6" fmla="*/ 0 w 22"/>
                  <a:gd name="T7" fmla="*/ 10 h 150"/>
                  <a:gd name="T8" fmla="*/ 1 w 22"/>
                  <a:gd name="T9" fmla="*/ 63 h 150"/>
                  <a:gd name="T10" fmla="*/ 2 w 22"/>
                  <a:gd name="T11" fmla="*/ 74 h 150"/>
                  <a:gd name="T12" fmla="*/ 1 w 22"/>
                  <a:gd name="T13" fmla="*/ 85 h 150"/>
                  <a:gd name="T14" fmla="*/ 1 w 22"/>
                  <a:gd name="T15" fmla="*/ 85 h 150"/>
                  <a:gd name="T16" fmla="*/ 0 w 22"/>
                  <a:gd name="T17" fmla="*/ 140 h 150"/>
                  <a:gd name="T18" fmla="*/ 5 w 22"/>
                  <a:gd name="T19" fmla="*/ 150 h 150"/>
                  <a:gd name="T20" fmla="*/ 17 w 22"/>
                  <a:gd name="T21" fmla="*/ 150 h 150"/>
                  <a:gd name="T22" fmla="*/ 22 w 22"/>
                  <a:gd name="T23" fmla="*/ 140 h 150"/>
                  <a:gd name="T24" fmla="*/ 22 w 22"/>
                  <a:gd name="T25" fmla="*/ 140 h 150"/>
                  <a:gd name="T26" fmla="*/ 22 w 22"/>
                  <a:gd name="T27" fmla="*/ 136 h 150"/>
                  <a:gd name="T28" fmla="*/ 6 w 22"/>
                  <a:gd name="T29" fmla="*/ 135 h 150"/>
                  <a:gd name="T30" fmla="*/ 5 w 22"/>
                  <a:gd name="T31" fmla="*/ 134 h 150"/>
                  <a:gd name="T32" fmla="*/ 6 w 22"/>
                  <a:gd name="T33" fmla="*/ 134 h 150"/>
                  <a:gd name="T34" fmla="*/ 22 w 22"/>
                  <a:gd name="T35" fmla="*/ 132 h 150"/>
                  <a:gd name="T36" fmla="*/ 22 w 22"/>
                  <a:gd name="T37" fmla="*/ 124 h 150"/>
                  <a:gd name="T38" fmla="*/ 21 w 22"/>
                  <a:gd name="T39" fmla="*/ 121 h 150"/>
                  <a:gd name="T40" fmla="*/ 21 w 22"/>
                  <a:gd name="T41" fmla="*/ 120 h 150"/>
                  <a:gd name="T42" fmla="*/ 11 w 22"/>
                  <a:gd name="T43" fmla="*/ 119 h 150"/>
                  <a:gd name="T44" fmla="*/ 11 w 22"/>
                  <a:gd name="T45" fmla="*/ 118 h 150"/>
                  <a:gd name="T46" fmla="*/ 11 w 22"/>
                  <a:gd name="T47" fmla="*/ 117 h 150"/>
                  <a:gd name="T48" fmla="*/ 21 w 22"/>
                  <a:gd name="T49" fmla="*/ 116 h 150"/>
                  <a:gd name="T50" fmla="*/ 21 w 22"/>
                  <a:gd name="T51" fmla="*/ 112 h 150"/>
                  <a:gd name="T52" fmla="*/ 21 w 22"/>
                  <a:gd name="T53" fmla="*/ 106 h 150"/>
                  <a:gd name="T54" fmla="*/ 21 w 22"/>
                  <a:gd name="T55" fmla="*/ 105 h 150"/>
                  <a:gd name="T56" fmla="*/ 20 w 22"/>
                  <a:gd name="T57" fmla="*/ 93 h 150"/>
                  <a:gd name="T58" fmla="*/ 20 w 22"/>
                  <a:gd name="T59" fmla="*/ 85 h 150"/>
                  <a:gd name="T60" fmla="*/ 19 w 22"/>
                  <a:gd name="T61" fmla="*/ 75 h 150"/>
                  <a:gd name="T62" fmla="*/ 19 w 22"/>
                  <a:gd name="T63" fmla="*/ 75 h 150"/>
                  <a:gd name="T64" fmla="*/ 20 w 22"/>
                  <a:gd name="T65" fmla="*/ 65 h 150"/>
                  <a:gd name="T66" fmla="*/ 22 w 22"/>
                  <a:gd name="T67" fmla="*/ 10 h 150"/>
                  <a:gd name="T68" fmla="*/ 17 w 22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7"/>
                      <a:pt x="2" y="71"/>
                      <a:pt x="2" y="74"/>
                    </a:cubicBezTo>
                    <a:cubicBezTo>
                      <a:pt x="2" y="78"/>
                      <a:pt x="2" y="82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5" y="134"/>
                      <a:pt x="5" y="134"/>
                      <a:pt x="5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1" y="119"/>
                      <a:pt x="11" y="119"/>
                      <a:pt x="11" y="118"/>
                    </a:cubicBezTo>
                    <a:cubicBezTo>
                      <a:pt x="11" y="118"/>
                      <a:pt x="11" y="117"/>
                      <a:pt x="11" y="117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82"/>
                      <a:pt x="19" y="79"/>
                      <a:pt x="19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2"/>
                      <a:pt x="19" y="69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Freeform 269"/>
              <p:cNvSpPr>
                <a:spLocks/>
              </p:cNvSpPr>
              <p:nvPr/>
            </p:nvSpPr>
            <p:spPr bwMode="auto">
              <a:xfrm>
                <a:off x="1658938" y="5365750"/>
                <a:ext cx="68263" cy="2698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1 h 4"/>
                  <a:gd name="T14" fmla="*/ 10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Freeform 270"/>
              <p:cNvSpPr>
                <a:spLocks/>
              </p:cNvSpPr>
              <p:nvPr/>
            </p:nvSpPr>
            <p:spPr bwMode="auto">
              <a:xfrm>
                <a:off x="1619250" y="5473700"/>
                <a:ext cx="114300" cy="26987"/>
              </a:xfrm>
              <a:custGeom>
                <a:avLst/>
                <a:gdLst>
                  <a:gd name="T0" fmla="*/ 17 w 17"/>
                  <a:gd name="T1" fmla="*/ 0 h 4"/>
                  <a:gd name="T2" fmla="*/ 17 w 17"/>
                  <a:gd name="T3" fmla="*/ 0 h 4"/>
                  <a:gd name="T4" fmla="*/ 1 w 17"/>
                  <a:gd name="T5" fmla="*/ 2 h 4"/>
                  <a:gd name="T6" fmla="*/ 0 w 17"/>
                  <a:gd name="T7" fmla="*/ 2 h 4"/>
                  <a:gd name="T8" fmla="*/ 1 w 17"/>
                  <a:gd name="T9" fmla="*/ 3 h 4"/>
                  <a:gd name="T10" fmla="*/ 17 w 17"/>
                  <a:gd name="T11" fmla="*/ 4 h 4"/>
                  <a:gd name="T12" fmla="*/ 17 w 17"/>
                  <a:gd name="T13" fmla="*/ 2 h 4"/>
                  <a:gd name="T14" fmla="*/ 17 w 17"/>
                  <a:gd name="T15" fmla="*/ 2 h 4"/>
                  <a:gd name="T16" fmla="*/ 17 w 1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794" name="组合 793"/>
          <p:cNvGrpSpPr/>
          <p:nvPr/>
        </p:nvGrpSpPr>
        <p:grpSpPr>
          <a:xfrm>
            <a:off x="70074" y="95465"/>
            <a:ext cx="2006167" cy="1302446"/>
            <a:chOff x="960438" y="285750"/>
            <a:chExt cx="2547937" cy="1654175"/>
          </a:xfrm>
        </p:grpSpPr>
        <p:sp>
          <p:nvSpPr>
            <p:cNvPr id="675" name="Freeform 418"/>
            <p:cNvSpPr>
              <a:spLocks/>
            </p:cNvSpPr>
            <p:nvPr/>
          </p:nvSpPr>
          <p:spPr bwMode="auto">
            <a:xfrm>
              <a:off x="1423988" y="320675"/>
              <a:ext cx="960437" cy="738188"/>
            </a:xfrm>
            <a:custGeom>
              <a:avLst/>
              <a:gdLst>
                <a:gd name="T0" fmla="*/ 141 w 141"/>
                <a:gd name="T1" fmla="*/ 107 h 107"/>
                <a:gd name="T2" fmla="*/ 63 w 141"/>
                <a:gd name="T3" fmla="*/ 56 h 107"/>
                <a:gd name="T4" fmla="*/ 23 w 141"/>
                <a:gd name="T5" fmla="*/ 1 h 107"/>
                <a:gd name="T6" fmla="*/ 30 w 141"/>
                <a:gd name="T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7">
                  <a:moveTo>
                    <a:pt x="141" y="107"/>
                  </a:moveTo>
                  <a:cubicBezTo>
                    <a:pt x="138" y="106"/>
                    <a:pt x="124" y="65"/>
                    <a:pt x="63" y="56"/>
                  </a:cubicBezTo>
                  <a:cubicBezTo>
                    <a:pt x="3" y="47"/>
                    <a:pt x="0" y="3"/>
                    <a:pt x="23" y="1"/>
                  </a:cubicBezTo>
                  <a:cubicBezTo>
                    <a:pt x="47" y="0"/>
                    <a:pt x="40" y="18"/>
                    <a:pt x="30" y="2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419"/>
            <p:cNvSpPr>
              <a:spLocks/>
            </p:cNvSpPr>
            <p:nvPr/>
          </p:nvSpPr>
          <p:spPr bwMode="auto">
            <a:xfrm>
              <a:off x="1327150" y="306388"/>
              <a:ext cx="347662" cy="358775"/>
            </a:xfrm>
            <a:custGeom>
              <a:avLst/>
              <a:gdLst>
                <a:gd name="T0" fmla="*/ 51 w 51"/>
                <a:gd name="T1" fmla="*/ 52 h 52"/>
                <a:gd name="T2" fmla="*/ 21 w 51"/>
                <a:gd name="T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1" h="52">
                  <a:moveTo>
                    <a:pt x="51" y="52"/>
                  </a:moveTo>
                  <a:cubicBezTo>
                    <a:pt x="0" y="25"/>
                    <a:pt x="20" y="0"/>
                    <a:pt x="21" y="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420"/>
            <p:cNvSpPr>
              <a:spLocks/>
            </p:cNvSpPr>
            <p:nvPr/>
          </p:nvSpPr>
          <p:spPr bwMode="auto">
            <a:xfrm>
              <a:off x="1566863" y="382588"/>
              <a:ext cx="136525" cy="111125"/>
            </a:xfrm>
            <a:custGeom>
              <a:avLst/>
              <a:gdLst>
                <a:gd name="T0" fmla="*/ 20 w 20"/>
                <a:gd name="T1" fmla="*/ 0 h 16"/>
                <a:gd name="T2" fmla="*/ 11 w 20"/>
                <a:gd name="T3" fmla="*/ 4 h 16"/>
                <a:gd name="T4" fmla="*/ 7 w 20"/>
                <a:gd name="T5" fmla="*/ 15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0"/>
                    <a:pt x="17" y="4"/>
                    <a:pt x="11" y="4"/>
                  </a:cubicBezTo>
                  <a:cubicBezTo>
                    <a:pt x="4" y="4"/>
                    <a:pt x="0" y="12"/>
                    <a:pt x="7" y="15"/>
                  </a:cubicBezTo>
                  <a:cubicBezTo>
                    <a:pt x="13" y="16"/>
                    <a:pt x="18" y="10"/>
                    <a:pt x="2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421"/>
            <p:cNvSpPr>
              <a:spLocks/>
            </p:cNvSpPr>
            <p:nvPr/>
          </p:nvSpPr>
          <p:spPr bwMode="auto">
            <a:xfrm>
              <a:off x="1423988" y="720725"/>
              <a:ext cx="428625" cy="1198563"/>
            </a:xfrm>
            <a:custGeom>
              <a:avLst/>
              <a:gdLst>
                <a:gd name="T0" fmla="*/ 15 w 63"/>
                <a:gd name="T1" fmla="*/ 0 h 174"/>
                <a:gd name="T2" fmla="*/ 21 w 63"/>
                <a:gd name="T3" fmla="*/ 93 h 174"/>
                <a:gd name="T4" fmla="*/ 50 w 63"/>
                <a:gd name="T5" fmla="*/ 155 h 174"/>
                <a:gd name="T6" fmla="*/ 37 w 63"/>
                <a:gd name="T7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74">
                  <a:moveTo>
                    <a:pt x="15" y="0"/>
                  </a:moveTo>
                  <a:cubicBezTo>
                    <a:pt x="15" y="3"/>
                    <a:pt x="43" y="36"/>
                    <a:pt x="21" y="93"/>
                  </a:cubicBezTo>
                  <a:cubicBezTo>
                    <a:pt x="0" y="151"/>
                    <a:pt x="37" y="174"/>
                    <a:pt x="50" y="155"/>
                  </a:cubicBezTo>
                  <a:cubicBezTo>
                    <a:pt x="63" y="135"/>
                    <a:pt x="43" y="132"/>
                    <a:pt x="37" y="14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422"/>
            <p:cNvSpPr>
              <a:spLocks/>
            </p:cNvSpPr>
            <p:nvPr/>
          </p:nvSpPr>
          <p:spPr bwMode="auto">
            <a:xfrm>
              <a:off x="1511300" y="1539875"/>
              <a:ext cx="219075" cy="400050"/>
            </a:xfrm>
            <a:custGeom>
              <a:avLst/>
              <a:gdLst>
                <a:gd name="T0" fmla="*/ 2 w 32"/>
                <a:gd name="T1" fmla="*/ 0 h 58"/>
                <a:gd name="T2" fmla="*/ 32 w 32"/>
                <a:gd name="T3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" h="58">
                  <a:moveTo>
                    <a:pt x="2" y="0"/>
                  </a:moveTo>
                  <a:cubicBezTo>
                    <a:pt x="0" y="58"/>
                    <a:pt x="32" y="52"/>
                    <a:pt x="32" y="52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423"/>
            <p:cNvSpPr>
              <a:spLocks/>
            </p:cNvSpPr>
            <p:nvPr/>
          </p:nvSpPr>
          <p:spPr bwMode="auto">
            <a:xfrm>
              <a:off x="1635125" y="1630363"/>
              <a:ext cx="142875" cy="103188"/>
            </a:xfrm>
            <a:custGeom>
              <a:avLst/>
              <a:gdLst>
                <a:gd name="T0" fmla="*/ 21 w 21"/>
                <a:gd name="T1" fmla="*/ 4 h 15"/>
                <a:gd name="T2" fmla="*/ 13 w 21"/>
                <a:gd name="T3" fmla="*/ 10 h 15"/>
                <a:gd name="T4" fmla="*/ 2 w 21"/>
                <a:gd name="T5" fmla="*/ 8 h 15"/>
                <a:gd name="T6" fmla="*/ 21 w 21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5">
                  <a:moveTo>
                    <a:pt x="21" y="4"/>
                  </a:moveTo>
                  <a:cubicBezTo>
                    <a:pt x="21" y="4"/>
                    <a:pt x="16" y="5"/>
                    <a:pt x="13" y="10"/>
                  </a:cubicBezTo>
                  <a:cubicBezTo>
                    <a:pt x="10" y="15"/>
                    <a:pt x="0" y="15"/>
                    <a:pt x="2" y="8"/>
                  </a:cubicBezTo>
                  <a:cubicBezTo>
                    <a:pt x="3" y="2"/>
                    <a:pt x="11" y="0"/>
                    <a:pt x="21" y="4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Freeform 424"/>
            <p:cNvSpPr>
              <a:spLocks/>
            </p:cNvSpPr>
            <p:nvPr/>
          </p:nvSpPr>
          <p:spPr bwMode="auto">
            <a:xfrm>
              <a:off x="2295525" y="803275"/>
              <a:ext cx="817562" cy="903288"/>
            </a:xfrm>
            <a:custGeom>
              <a:avLst/>
              <a:gdLst>
                <a:gd name="T0" fmla="*/ 0 w 120"/>
                <a:gd name="T1" fmla="*/ 0 h 131"/>
                <a:gd name="T2" fmla="*/ 60 w 120"/>
                <a:gd name="T3" fmla="*/ 72 h 131"/>
                <a:gd name="T4" fmla="*/ 119 w 120"/>
                <a:gd name="T5" fmla="*/ 104 h 131"/>
                <a:gd name="T6" fmla="*/ 100 w 120"/>
                <a:gd name="T7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0" h="131">
                  <a:moveTo>
                    <a:pt x="0" y="0"/>
                  </a:moveTo>
                  <a:cubicBezTo>
                    <a:pt x="1" y="3"/>
                    <a:pt x="43" y="13"/>
                    <a:pt x="60" y="72"/>
                  </a:cubicBezTo>
                  <a:cubicBezTo>
                    <a:pt x="76" y="131"/>
                    <a:pt x="120" y="127"/>
                    <a:pt x="119" y="104"/>
                  </a:cubicBezTo>
                  <a:cubicBezTo>
                    <a:pt x="118" y="81"/>
                    <a:pt x="101" y="90"/>
                    <a:pt x="100" y="10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425"/>
            <p:cNvSpPr>
              <a:spLocks/>
            </p:cNvSpPr>
            <p:nvPr/>
          </p:nvSpPr>
          <p:spPr bwMode="auto">
            <a:xfrm>
              <a:off x="2773363" y="1465263"/>
              <a:ext cx="374650" cy="330200"/>
            </a:xfrm>
            <a:custGeom>
              <a:avLst/>
              <a:gdLst>
                <a:gd name="T0" fmla="*/ 0 w 55"/>
                <a:gd name="T1" fmla="*/ 0 h 48"/>
                <a:gd name="T2" fmla="*/ 54 w 55"/>
                <a:gd name="T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8">
                  <a:moveTo>
                    <a:pt x="0" y="0"/>
                  </a:moveTo>
                  <a:cubicBezTo>
                    <a:pt x="32" y="48"/>
                    <a:pt x="55" y="25"/>
                    <a:pt x="54" y="24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426"/>
            <p:cNvSpPr>
              <a:spLocks/>
            </p:cNvSpPr>
            <p:nvPr/>
          </p:nvSpPr>
          <p:spPr bwMode="auto">
            <a:xfrm>
              <a:off x="2936875" y="1409700"/>
              <a:ext cx="101600" cy="144463"/>
            </a:xfrm>
            <a:custGeom>
              <a:avLst/>
              <a:gdLst>
                <a:gd name="T0" fmla="*/ 15 w 15"/>
                <a:gd name="T1" fmla="*/ 0 h 21"/>
                <a:gd name="T2" fmla="*/ 13 w 15"/>
                <a:gd name="T3" fmla="*/ 9 h 21"/>
                <a:gd name="T4" fmla="*/ 2 w 15"/>
                <a:gd name="T5" fmla="*/ 14 h 21"/>
                <a:gd name="T6" fmla="*/ 15 w 1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15" y="0"/>
                  </a:moveTo>
                  <a:cubicBezTo>
                    <a:pt x="15" y="0"/>
                    <a:pt x="12" y="3"/>
                    <a:pt x="13" y="9"/>
                  </a:cubicBezTo>
                  <a:cubicBezTo>
                    <a:pt x="13" y="16"/>
                    <a:pt x="6" y="21"/>
                    <a:pt x="2" y="14"/>
                  </a:cubicBezTo>
                  <a:cubicBezTo>
                    <a:pt x="0" y="9"/>
                    <a:pt x="5" y="3"/>
                    <a:pt x="15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427"/>
            <p:cNvSpPr>
              <a:spLocks/>
            </p:cNvSpPr>
            <p:nvPr/>
          </p:nvSpPr>
          <p:spPr bwMode="auto">
            <a:xfrm>
              <a:off x="2316163" y="473075"/>
              <a:ext cx="273050" cy="315913"/>
            </a:xfrm>
            <a:custGeom>
              <a:avLst/>
              <a:gdLst>
                <a:gd name="T0" fmla="*/ 40 w 40"/>
                <a:gd name="T1" fmla="*/ 22 h 46"/>
                <a:gd name="T2" fmla="*/ 32 w 40"/>
                <a:gd name="T3" fmla="*/ 17 h 46"/>
                <a:gd name="T4" fmla="*/ 37 w 40"/>
                <a:gd name="T5" fmla="*/ 5 h 46"/>
                <a:gd name="T6" fmla="*/ 23 w 40"/>
                <a:gd name="T7" fmla="*/ 8 h 46"/>
                <a:gd name="T8" fmla="*/ 17 w 40"/>
                <a:gd name="T9" fmla="*/ 0 h 46"/>
                <a:gd name="T10" fmla="*/ 13 w 40"/>
                <a:gd name="T11" fmla="*/ 9 h 46"/>
                <a:gd name="T12" fmla="*/ 11 w 40"/>
                <a:gd name="T13" fmla="*/ 12 h 46"/>
                <a:gd name="T14" fmla="*/ 5 w 40"/>
                <a:gd name="T15" fmla="*/ 10 h 46"/>
                <a:gd name="T16" fmla="*/ 3 w 40"/>
                <a:gd name="T17" fmla="*/ 22 h 46"/>
                <a:gd name="T18" fmla="*/ 10 w 40"/>
                <a:gd name="T19" fmla="*/ 37 h 46"/>
                <a:gd name="T20" fmla="*/ 24 w 40"/>
                <a:gd name="T21" fmla="*/ 42 h 46"/>
                <a:gd name="T22" fmla="*/ 32 w 40"/>
                <a:gd name="T23" fmla="*/ 40 h 46"/>
                <a:gd name="T24" fmla="*/ 27 w 40"/>
                <a:gd name="T25" fmla="*/ 28 h 46"/>
                <a:gd name="T26" fmla="*/ 40 w 40"/>
                <a:gd name="T2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46">
                  <a:moveTo>
                    <a:pt x="40" y="22"/>
                  </a:moveTo>
                  <a:cubicBezTo>
                    <a:pt x="34" y="22"/>
                    <a:pt x="32" y="17"/>
                    <a:pt x="32" y="17"/>
                  </a:cubicBezTo>
                  <a:cubicBezTo>
                    <a:pt x="38" y="12"/>
                    <a:pt x="37" y="5"/>
                    <a:pt x="37" y="5"/>
                  </a:cubicBezTo>
                  <a:cubicBezTo>
                    <a:pt x="27" y="3"/>
                    <a:pt x="23" y="8"/>
                    <a:pt x="23" y="8"/>
                  </a:cubicBezTo>
                  <a:cubicBezTo>
                    <a:pt x="27" y="2"/>
                    <a:pt x="17" y="0"/>
                    <a:pt x="17" y="0"/>
                  </a:cubicBezTo>
                  <a:cubicBezTo>
                    <a:pt x="18" y="3"/>
                    <a:pt x="16" y="7"/>
                    <a:pt x="13" y="9"/>
                  </a:cubicBezTo>
                  <a:cubicBezTo>
                    <a:pt x="11" y="11"/>
                    <a:pt x="12" y="11"/>
                    <a:pt x="11" y="12"/>
                  </a:cubicBezTo>
                  <a:cubicBezTo>
                    <a:pt x="10" y="8"/>
                    <a:pt x="5" y="10"/>
                    <a:pt x="5" y="10"/>
                  </a:cubicBezTo>
                  <a:cubicBezTo>
                    <a:pt x="9" y="13"/>
                    <a:pt x="4" y="18"/>
                    <a:pt x="3" y="22"/>
                  </a:cubicBezTo>
                  <a:cubicBezTo>
                    <a:pt x="0" y="35"/>
                    <a:pt x="9" y="36"/>
                    <a:pt x="10" y="37"/>
                  </a:cubicBezTo>
                  <a:cubicBezTo>
                    <a:pt x="15" y="46"/>
                    <a:pt x="20" y="45"/>
                    <a:pt x="24" y="42"/>
                  </a:cubicBezTo>
                  <a:cubicBezTo>
                    <a:pt x="28" y="39"/>
                    <a:pt x="32" y="40"/>
                    <a:pt x="32" y="40"/>
                  </a:cubicBezTo>
                  <a:cubicBezTo>
                    <a:pt x="31" y="32"/>
                    <a:pt x="27" y="28"/>
                    <a:pt x="27" y="28"/>
                  </a:cubicBezTo>
                  <a:cubicBezTo>
                    <a:pt x="37" y="28"/>
                    <a:pt x="40" y="22"/>
                    <a:pt x="4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428"/>
            <p:cNvSpPr>
              <a:spLocks/>
            </p:cNvSpPr>
            <p:nvPr/>
          </p:nvSpPr>
          <p:spPr bwMode="auto">
            <a:xfrm>
              <a:off x="2357438" y="568325"/>
              <a:ext cx="136525" cy="173038"/>
            </a:xfrm>
            <a:custGeom>
              <a:avLst/>
              <a:gdLst>
                <a:gd name="T0" fmla="*/ 0 w 20"/>
                <a:gd name="T1" fmla="*/ 23 h 25"/>
                <a:gd name="T2" fmla="*/ 1 w 20"/>
                <a:gd name="T3" fmla="*/ 22 h 25"/>
                <a:gd name="T4" fmla="*/ 3 w 20"/>
                <a:gd name="T5" fmla="*/ 19 h 25"/>
                <a:gd name="T6" fmla="*/ 6 w 20"/>
                <a:gd name="T7" fmla="*/ 15 h 25"/>
                <a:gd name="T8" fmla="*/ 9 w 20"/>
                <a:gd name="T9" fmla="*/ 10 h 25"/>
                <a:gd name="T10" fmla="*/ 13 w 20"/>
                <a:gd name="T11" fmla="*/ 6 h 25"/>
                <a:gd name="T12" fmla="*/ 17 w 20"/>
                <a:gd name="T13" fmla="*/ 2 h 25"/>
                <a:gd name="T14" fmla="*/ 20 w 20"/>
                <a:gd name="T15" fmla="*/ 0 h 25"/>
                <a:gd name="T16" fmla="*/ 17 w 20"/>
                <a:gd name="T17" fmla="*/ 3 h 25"/>
                <a:gd name="T18" fmla="*/ 14 w 20"/>
                <a:gd name="T19" fmla="*/ 7 h 25"/>
                <a:gd name="T20" fmla="*/ 11 w 20"/>
                <a:gd name="T21" fmla="*/ 11 h 25"/>
                <a:gd name="T22" fmla="*/ 8 w 20"/>
                <a:gd name="T23" fmla="*/ 16 h 25"/>
                <a:gd name="T24" fmla="*/ 6 w 20"/>
                <a:gd name="T25" fmla="*/ 21 h 25"/>
                <a:gd name="T26" fmla="*/ 5 w 20"/>
                <a:gd name="T27" fmla="*/ 24 h 25"/>
                <a:gd name="T28" fmla="*/ 5 w 20"/>
                <a:gd name="T29" fmla="*/ 25 h 25"/>
                <a:gd name="T30" fmla="*/ 0 w 20"/>
                <a:gd name="T3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5">
                  <a:moveTo>
                    <a:pt x="0" y="23"/>
                  </a:moveTo>
                  <a:cubicBezTo>
                    <a:pt x="0" y="23"/>
                    <a:pt x="1" y="23"/>
                    <a:pt x="1" y="22"/>
                  </a:cubicBezTo>
                  <a:cubicBezTo>
                    <a:pt x="1" y="21"/>
                    <a:pt x="2" y="20"/>
                    <a:pt x="3" y="19"/>
                  </a:cubicBezTo>
                  <a:cubicBezTo>
                    <a:pt x="4" y="18"/>
                    <a:pt x="5" y="16"/>
                    <a:pt x="6" y="15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0" y="9"/>
                    <a:pt x="12" y="7"/>
                    <a:pt x="13" y="6"/>
                  </a:cubicBezTo>
                  <a:cubicBezTo>
                    <a:pt x="14" y="5"/>
                    <a:pt x="15" y="3"/>
                    <a:pt x="17" y="2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1"/>
                    <a:pt x="17" y="3"/>
                  </a:cubicBezTo>
                  <a:cubicBezTo>
                    <a:pt x="16" y="4"/>
                    <a:pt x="15" y="5"/>
                    <a:pt x="14" y="7"/>
                  </a:cubicBezTo>
                  <a:cubicBezTo>
                    <a:pt x="13" y="8"/>
                    <a:pt x="12" y="10"/>
                    <a:pt x="11" y="11"/>
                  </a:cubicBezTo>
                  <a:cubicBezTo>
                    <a:pt x="10" y="13"/>
                    <a:pt x="9" y="15"/>
                    <a:pt x="8" y="16"/>
                  </a:cubicBezTo>
                  <a:cubicBezTo>
                    <a:pt x="8" y="18"/>
                    <a:pt x="7" y="20"/>
                    <a:pt x="6" y="21"/>
                  </a:cubicBezTo>
                  <a:cubicBezTo>
                    <a:pt x="6" y="22"/>
                    <a:pt x="5" y="23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429"/>
            <p:cNvSpPr>
              <a:spLocks/>
            </p:cNvSpPr>
            <p:nvPr/>
          </p:nvSpPr>
          <p:spPr bwMode="auto">
            <a:xfrm>
              <a:off x="1184275" y="1430338"/>
              <a:ext cx="306387" cy="255588"/>
            </a:xfrm>
            <a:custGeom>
              <a:avLst/>
              <a:gdLst>
                <a:gd name="T0" fmla="*/ 16 w 45"/>
                <a:gd name="T1" fmla="*/ 37 h 37"/>
                <a:gd name="T2" fmla="*/ 13 w 45"/>
                <a:gd name="T3" fmla="*/ 28 h 37"/>
                <a:gd name="T4" fmla="*/ 0 w 45"/>
                <a:gd name="T5" fmla="*/ 31 h 37"/>
                <a:gd name="T6" fmla="*/ 7 w 45"/>
                <a:gd name="T7" fmla="*/ 17 h 37"/>
                <a:gd name="T8" fmla="*/ 0 w 45"/>
                <a:gd name="T9" fmla="*/ 10 h 37"/>
                <a:gd name="T10" fmla="*/ 10 w 45"/>
                <a:gd name="T11" fmla="*/ 8 h 37"/>
                <a:gd name="T12" fmla="*/ 13 w 45"/>
                <a:gd name="T13" fmla="*/ 7 h 37"/>
                <a:gd name="T14" fmla="*/ 12 w 45"/>
                <a:gd name="T15" fmla="*/ 0 h 37"/>
                <a:gd name="T16" fmla="*/ 24 w 45"/>
                <a:gd name="T17" fmla="*/ 1 h 37"/>
                <a:gd name="T18" fmla="*/ 37 w 45"/>
                <a:gd name="T19" fmla="*/ 11 h 37"/>
                <a:gd name="T20" fmla="*/ 39 w 45"/>
                <a:gd name="T21" fmla="*/ 26 h 37"/>
                <a:gd name="T22" fmla="*/ 36 w 45"/>
                <a:gd name="T23" fmla="*/ 33 h 37"/>
                <a:gd name="T24" fmla="*/ 25 w 45"/>
                <a:gd name="T25" fmla="*/ 25 h 37"/>
                <a:gd name="T26" fmla="*/ 16 w 45"/>
                <a:gd name="T2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37">
                  <a:moveTo>
                    <a:pt x="16" y="37"/>
                  </a:moveTo>
                  <a:cubicBezTo>
                    <a:pt x="17" y="31"/>
                    <a:pt x="13" y="28"/>
                    <a:pt x="13" y="28"/>
                  </a:cubicBezTo>
                  <a:cubicBezTo>
                    <a:pt x="7" y="33"/>
                    <a:pt x="0" y="31"/>
                    <a:pt x="0" y="31"/>
                  </a:cubicBezTo>
                  <a:cubicBezTo>
                    <a:pt x="0" y="20"/>
                    <a:pt x="7" y="17"/>
                    <a:pt x="7" y="17"/>
                  </a:cubicBezTo>
                  <a:cubicBezTo>
                    <a:pt x="0" y="20"/>
                    <a:pt x="0" y="10"/>
                    <a:pt x="0" y="10"/>
                  </a:cubicBezTo>
                  <a:cubicBezTo>
                    <a:pt x="2" y="11"/>
                    <a:pt x="7" y="10"/>
                    <a:pt x="10" y="8"/>
                  </a:cubicBezTo>
                  <a:cubicBezTo>
                    <a:pt x="12" y="6"/>
                    <a:pt x="12" y="7"/>
                    <a:pt x="13" y="7"/>
                  </a:cubicBezTo>
                  <a:cubicBezTo>
                    <a:pt x="9" y="4"/>
                    <a:pt x="12" y="0"/>
                    <a:pt x="12" y="0"/>
                  </a:cubicBezTo>
                  <a:cubicBezTo>
                    <a:pt x="15" y="4"/>
                    <a:pt x="20" y="1"/>
                    <a:pt x="24" y="1"/>
                  </a:cubicBezTo>
                  <a:cubicBezTo>
                    <a:pt x="37" y="1"/>
                    <a:pt x="37" y="10"/>
                    <a:pt x="37" y="11"/>
                  </a:cubicBezTo>
                  <a:cubicBezTo>
                    <a:pt x="45" y="17"/>
                    <a:pt x="43" y="23"/>
                    <a:pt x="39" y="26"/>
                  </a:cubicBezTo>
                  <a:cubicBezTo>
                    <a:pt x="35" y="29"/>
                    <a:pt x="36" y="33"/>
                    <a:pt x="36" y="33"/>
                  </a:cubicBezTo>
                  <a:cubicBezTo>
                    <a:pt x="28" y="30"/>
                    <a:pt x="25" y="25"/>
                    <a:pt x="25" y="25"/>
                  </a:cubicBezTo>
                  <a:cubicBezTo>
                    <a:pt x="23" y="35"/>
                    <a:pt x="16" y="37"/>
                    <a:pt x="16" y="3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430"/>
            <p:cNvSpPr>
              <a:spLocks/>
            </p:cNvSpPr>
            <p:nvPr/>
          </p:nvSpPr>
          <p:spPr bwMode="auto">
            <a:xfrm>
              <a:off x="1258888" y="1477963"/>
              <a:ext cx="192087" cy="104775"/>
            </a:xfrm>
            <a:custGeom>
              <a:avLst/>
              <a:gdLst>
                <a:gd name="T0" fmla="*/ 28 w 28"/>
                <a:gd name="T1" fmla="*/ 5 h 15"/>
                <a:gd name="T2" fmla="*/ 27 w 28"/>
                <a:gd name="T3" fmla="*/ 5 h 15"/>
                <a:gd name="T4" fmla="*/ 24 w 28"/>
                <a:gd name="T5" fmla="*/ 6 h 15"/>
                <a:gd name="T6" fmla="*/ 19 w 28"/>
                <a:gd name="T7" fmla="*/ 7 h 15"/>
                <a:gd name="T8" fmla="*/ 14 w 28"/>
                <a:gd name="T9" fmla="*/ 8 h 15"/>
                <a:gd name="T10" fmla="*/ 8 w 28"/>
                <a:gd name="T11" fmla="*/ 10 h 15"/>
                <a:gd name="T12" fmla="*/ 4 w 28"/>
                <a:gd name="T13" fmla="*/ 12 h 15"/>
                <a:gd name="T14" fmla="*/ 0 w 28"/>
                <a:gd name="T15" fmla="*/ 15 h 15"/>
                <a:gd name="T16" fmla="*/ 4 w 28"/>
                <a:gd name="T17" fmla="*/ 12 h 15"/>
                <a:gd name="T18" fmla="*/ 8 w 28"/>
                <a:gd name="T19" fmla="*/ 9 h 15"/>
                <a:gd name="T20" fmla="*/ 13 w 28"/>
                <a:gd name="T21" fmla="*/ 6 h 15"/>
                <a:gd name="T22" fmla="*/ 18 w 28"/>
                <a:gd name="T23" fmla="*/ 4 h 15"/>
                <a:gd name="T24" fmla="*/ 23 w 28"/>
                <a:gd name="T25" fmla="*/ 2 h 15"/>
                <a:gd name="T26" fmla="*/ 26 w 28"/>
                <a:gd name="T27" fmla="*/ 1 h 15"/>
                <a:gd name="T28" fmla="*/ 28 w 28"/>
                <a:gd name="T29" fmla="*/ 0 h 15"/>
                <a:gd name="T30" fmla="*/ 28 w 28"/>
                <a:gd name="T3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5">
                  <a:moveTo>
                    <a:pt x="28" y="5"/>
                  </a:moveTo>
                  <a:cubicBezTo>
                    <a:pt x="28" y="5"/>
                    <a:pt x="28" y="5"/>
                    <a:pt x="27" y="5"/>
                  </a:cubicBezTo>
                  <a:cubicBezTo>
                    <a:pt x="26" y="5"/>
                    <a:pt x="25" y="5"/>
                    <a:pt x="24" y="6"/>
                  </a:cubicBezTo>
                  <a:cubicBezTo>
                    <a:pt x="22" y="6"/>
                    <a:pt x="21" y="6"/>
                    <a:pt x="19" y="7"/>
                  </a:cubicBezTo>
                  <a:cubicBezTo>
                    <a:pt x="17" y="7"/>
                    <a:pt x="15" y="8"/>
                    <a:pt x="14" y="8"/>
                  </a:cubicBezTo>
                  <a:cubicBezTo>
                    <a:pt x="12" y="9"/>
                    <a:pt x="10" y="9"/>
                    <a:pt x="8" y="10"/>
                  </a:cubicBezTo>
                  <a:cubicBezTo>
                    <a:pt x="7" y="11"/>
                    <a:pt x="5" y="12"/>
                    <a:pt x="4" y="12"/>
                  </a:cubicBezTo>
                  <a:cubicBezTo>
                    <a:pt x="2" y="14"/>
                    <a:pt x="0" y="15"/>
                    <a:pt x="0" y="15"/>
                  </a:cubicBezTo>
                  <a:cubicBezTo>
                    <a:pt x="0" y="15"/>
                    <a:pt x="1" y="14"/>
                    <a:pt x="4" y="12"/>
                  </a:cubicBezTo>
                  <a:cubicBezTo>
                    <a:pt x="5" y="11"/>
                    <a:pt x="6" y="10"/>
                    <a:pt x="8" y="9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5" y="5"/>
                    <a:pt x="16" y="4"/>
                    <a:pt x="18" y="4"/>
                  </a:cubicBezTo>
                  <a:cubicBezTo>
                    <a:pt x="20" y="3"/>
                    <a:pt x="21" y="2"/>
                    <a:pt x="23" y="2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7" y="1"/>
                    <a:pt x="28" y="0"/>
                    <a:pt x="28" y="0"/>
                  </a:cubicBezTo>
                  <a:lnTo>
                    <a:pt x="28" y="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431"/>
            <p:cNvSpPr>
              <a:spLocks/>
            </p:cNvSpPr>
            <p:nvPr/>
          </p:nvSpPr>
          <p:spPr bwMode="auto">
            <a:xfrm>
              <a:off x="960438" y="285750"/>
              <a:ext cx="312737" cy="290513"/>
            </a:xfrm>
            <a:custGeom>
              <a:avLst/>
              <a:gdLst>
                <a:gd name="T0" fmla="*/ 6 w 46"/>
                <a:gd name="T1" fmla="*/ 31 h 42"/>
                <a:gd name="T2" fmla="*/ 10 w 46"/>
                <a:gd name="T3" fmla="*/ 22 h 42"/>
                <a:gd name="T4" fmla="*/ 0 w 46"/>
                <a:gd name="T5" fmla="*/ 15 h 42"/>
                <a:gd name="T6" fmla="*/ 13 w 46"/>
                <a:gd name="T7" fmla="*/ 10 h 42"/>
                <a:gd name="T8" fmla="*/ 14 w 46"/>
                <a:gd name="T9" fmla="*/ 0 h 42"/>
                <a:gd name="T10" fmla="*/ 22 w 46"/>
                <a:gd name="T11" fmla="*/ 6 h 42"/>
                <a:gd name="T12" fmla="*/ 26 w 46"/>
                <a:gd name="T13" fmla="*/ 7 h 42"/>
                <a:gd name="T14" fmla="*/ 30 w 46"/>
                <a:gd name="T15" fmla="*/ 2 h 42"/>
                <a:gd name="T16" fmla="*/ 37 w 46"/>
                <a:gd name="T17" fmla="*/ 11 h 42"/>
                <a:gd name="T18" fmla="*/ 39 w 46"/>
                <a:gd name="T19" fmla="*/ 28 h 42"/>
                <a:gd name="T20" fmla="*/ 30 w 46"/>
                <a:gd name="T21" fmla="*/ 40 h 42"/>
                <a:gd name="T22" fmla="*/ 22 w 46"/>
                <a:gd name="T23" fmla="*/ 42 h 42"/>
                <a:gd name="T24" fmla="*/ 21 w 46"/>
                <a:gd name="T25" fmla="*/ 29 h 42"/>
                <a:gd name="T26" fmla="*/ 6 w 46"/>
                <a:gd name="T27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2">
                  <a:moveTo>
                    <a:pt x="6" y="31"/>
                  </a:moveTo>
                  <a:cubicBezTo>
                    <a:pt x="11" y="27"/>
                    <a:pt x="10" y="22"/>
                    <a:pt x="10" y="22"/>
                  </a:cubicBezTo>
                  <a:cubicBezTo>
                    <a:pt x="2" y="21"/>
                    <a:pt x="0" y="15"/>
                    <a:pt x="0" y="15"/>
                  </a:cubicBezTo>
                  <a:cubicBezTo>
                    <a:pt x="7" y="8"/>
                    <a:pt x="13" y="10"/>
                    <a:pt x="13" y="10"/>
                  </a:cubicBezTo>
                  <a:cubicBezTo>
                    <a:pt x="7" y="8"/>
                    <a:pt x="14" y="0"/>
                    <a:pt x="14" y="0"/>
                  </a:cubicBezTo>
                  <a:cubicBezTo>
                    <a:pt x="15" y="3"/>
                    <a:pt x="19" y="5"/>
                    <a:pt x="22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5" y="3"/>
                    <a:pt x="30" y="2"/>
                    <a:pt x="30" y="2"/>
                  </a:cubicBezTo>
                  <a:cubicBezTo>
                    <a:pt x="28" y="7"/>
                    <a:pt x="34" y="8"/>
                    <a:pt x="37" y="11"/>
                  </a:cubicBezTo>
                  <a:cubicBezTo>
                    <a:pt x="46" y="21"/>
                    <a:pt x="39" y="27"/>
                    <a:pt x="39" y="28"/>
                  </a:cubicBezTo>
                  <a:cubicBezTo>
                    <a:pt x="40" y="38"/>
                    <a:pt x="35" y="40"/>
                    <a:pt x="30" y="40"/>
                  </a:cubicBezTo>
                  <a:cubicBezTo>
                    <a:pt x="25" y="39"/>
                    <a:pt x="22" y="42"/>
                    <a:pt x="22" y="42"/>
                  </a:cubicBezTo>
                  <a:cubicBezTo>
                    <a:pt x="19" y="35"/>
                    <a:pt x="21" y="29"/>
                    <a:pt x="21" y="29"/>
                  </a:cubicBezTo>
                  <a:cubicBezTo>
                    <a:pt x="12" y="34"/>
                    <a:pt x="6" y="31"/>
                    <a:pt x="6" y="3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432"/>
            <p:cNvSpPr>
              <a:spLocks/>
            </p:cNvSpPr>
            <p:nvPr/>
          </p:nvSpPr>
          <p:spPr bwMode="auto">
            <a:xfrm>
              <a:off x="1047750" y="403225"/>
              <a:ext cx="204787" cy="90488"/>
            </a:xfrm>
            <a:custGeom>
              <a:avLst/>
              <a:gdLst>
                <a:gd name="T0" fmla="*/ 27 w 30"/>
                <a:gd name="T1" fmla="*/ 13 h 13"/>
                <a:gd name="T2" fmla="*/ 26 w 30"/>
                <a:gd name="T3" fmla="*/ 13 h 13"/>
                <a:gd name="T4" fmla="*/ 23 w 30"/>
                <a:gd name="T5" fmla="*/ 10 h 13"/>
                <a:gd name="T6" fmla="*/ 19 w 30"/>
                <a:gd name="T7" fmla="*/ 8 h 13"/>
                <a:gd name="T8" fmla="*/ 14 w 30"/>
                <a:gd name="T9" fmla="*/ 5 h 13"/>
                <a:gd name="T10" fmla="*/ 9 w 30"/>
                <a:gd name="T11" fmla="*/ 2 h 13"/>
                <a:gd name="T12" fmla="*/ 5 w 30"/>
                <a:gd name="T13" fmla="*/ 1 h 13"/>
                <a:gd name="T14" fmla="*/ 0 w 30"/>
                <a:gd name="T15" fmla="*/ 0 h 13"/>
                <a:gd name="T16" fmla="*/ 5 w 30"/>
                <a:gd name="T17" fmla="*/ 0 h 13"/>
                <a:gd name="T18" fmla="*/ 10 w 30"/>
                <a:gd name="T19" fmla="*/ 1 h 13"/>
                <a:gd name="T20" fmla="*/ 15 w 30"/>
                <a:gd name="T21" fmla="*/ 3 h 13"/>
                <a:gd name="T22" fmla="*/ 21 w 30"/>
                <a:gd name="T23" fmla="*/ 5 h 13"/>
                <a:gd name="T24" fmla="*/ 25 w 30"/>
                <a:gd name="T25" fmla="*/ 7 h 13"/>
                <a:gd name="T26" fmla="*/ 28 w 30"/>
                <a:gd name="T27" fmla="*/ 9 h 13"/>
                <a:gd name="T28" fmla="*/ 30 w 30"/>
                <a:gd name="T29" fmla="*/ 10 h 13"/>
                <a:gd name="T30" fmla="*/ 27 w 30"/>
                <a:gd name="T3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3">
                  <a:moveTo>
                    <a:pt x="27" y="13"/>
                  </a:moveTo>
                  <a:cubicBezTo>
                    <a:pt x="27" y="13"/>
                    <a:pt x="27" y="13"/>
                    <a:pt x="26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2" y="10"/>
                    <a:pt x="21" y="9"/>
                    <a:pt x="19" y="8"/>
                  </a:cubicBezTo>
                  <a:cubicBezTo>
                    <a:pt x="18" y="7"/>
                    <a:pt x="16" y="6"/>
                    <a:pt x="14" y="5"/>
                  </a:cubicBezTo>
                  <a:cubicBezTo>
                    <a:pt x="13" y="4"/>
                    <a:pt x="11" y="3"/>
                    <a:pt x="9" y="2"/>
                  </a:cubicBezTo>
                  <a:cubicBezTo>
                    <a:pt x="8" y="2"/>
                    <a:pt x="6" y="1"/>
                    <a:pt x="5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6" y="0"/>
                    <a:pt x="8" y="1"/>
                    <a:pt x="10" y="1"/>
                  </a:cubicBezTo>
                  <a:cubicBezTo>
                    <a:pt x="12" y="1"/>
                    <a:pt x="14" y="2"/>
                    <a:pt x="15" y="3"/>
                  </a:cubicBezTo>
                  <a:cubicBezTo>
                    <a:pt x="17" y="3"/>
                    <a:pt x="19" y="4"/>
                    <a:pt x="21" y="5"/>
                  </a:cubicBezTo>
                  <a:cubicBezTo>
                    <a:pt x="22" y="6"/>
                    <a:pt x="24" y="6"/>
                    <a:pt x="25" y="7"/>
                  </a:cubicBezTo>
                  <a:cubicBezTo>
                    <a:pt x="27" y="8"/>
                    <a:pt x="28" y="8"/>
                    <a:pt x="28" y="9"/>
                  </a:cubicBezTo>
                  <a:cubicBezTo>
                    <a:pt x="29" y="9"/>
                    <a:pt x="30" y="10"/>
                    <a:pt x="30" y="10"/>
                  </a:cubicBezTo>
                  <a:lnTo>
                    <a:pt x="27" y="1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433"/>
            <p:cNvSpPr>
              <a:spLocks/>
            </p:cNvSpPr>
            <p:nvPr/>
          </p:nvSpPr>
          <p:spPr bwMode="auto">
            <a:xfrm>
              <a:off x="3195638" y="1430338"/>
              <a:ext cx="312737" cy="296863"/>
            </a:xfrm>
            <a:custGeom>
              <a:avLst/>
              <a:gdLst>
                <a:gd name="T0" fmla="*/ 41 w 46"/>
                <a:gd name="T1" fmla="*/ 30 h 43"/>
                <a:gd name="T2" fmla="*/ 36 w 46"/>
                <a:gd name="T3" fmla="*/ 22 h 43"/>
                <a:gd name="T4" fmla="*/ 46 w 46"/>
                <a:gd name="T5" fmla="*/ 14 h 43"/>
                <a:gd name="T6" fmla="*/ 32 w 46"/>
                <a:gd name="T7" fmla="*/ 10 h 43"/>
                <a:gd name="T8" fmla="*/ 31 w 46"/>
                <a:gd name="T9" fmla="*/ 0 h 43"/>
                <a:gd name="T10" fmla="*/ 23 w 46"/>
                <a:gd name="T11" fmla="*/ 7 h 43"/>
                <a:gd name="T12" fmla="*/ 20 w 46"/>
                <a:gd name="T13" fmla="*/ 8 h 43"/>
                <a:gd name="T14" fmla="*/ 15 w 46"/>
                <a:gd name="T15" fmla="*/ 3 h 43"/>
                <a:gd name="T16" fmla="*/ 9 w 46"/>
                <a:gd name="T17" fmla="*/ 13 h 43"/>
                <a:gd name="T18" fmla="*/ 7 w 46"/>
                <a:gd name="T19" fmla="*/ 29 h 43"/>
                <a:gd name="T20" fmla="*/ 18 w 46"/>
                <a:gd name="T21" fmla="*/ 41 h 43"/>
                <a:gd name="T22" fmla="*/ 26 w 46"/>
                <a:gd name="T23" fmla="*/ 43 h 43"/>
                <a:gd name="T24" fmla="*/ 26 w 46"/>
                <a:gd name="T25" fmla="*/ 30 h 43"/>
                <a:gd name="T26" fmla="*/ 41 w 46"/>
                <a:gd name="T27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3">
                  <a:moveTo>
                    <a:pt x="41" y="30"/>
                  </a:moveTo>
                  <a:cubicBezTo>
                    <a:pt x="36" y="27"/>
                    <a:pt x="36" y="22"/>
                    <a:pt x="36" y="22"/>
                  </a:cubicBezTo>
                  <a:cubicBezTo>
                    <a:pt x="44" y="20"/>
                    <a:pt x="46" y="14"/>
                    <a:pt x="46" y="14"/>
                  </a:cubicBezTo>
                  <a:cubicBezTo>
                    <a:pt x="39" y="7"/>
                    <a:pt x="32" y="10"/>
                    <a:pt x="32" y="10"/>
                  </a:cubicBezTo>
                  <a:cubicBezTo>
                    <a:pt x="39" y="7"/>
                    <a:pt x="31" y="0"/>
                    <a:pt x="31" y="0"/>
                  </a:cubicBezTo>
                  <a:cubicBezTo>
                    <a:pt x="31" y="3"/>
                    <a:pt x="27" y="6"/>
                    <a:pt x="23" y="7"/>
                  </a:cubicBezTo>
                  <a:cubicBezTo>
                    <a:pt x="21" y="7"/>
                    <a:pt x="21" y="8"/>
                    <a:pt x="20" y="8"/>
                  </a:cubicBezTo>
                  <a:cubicBezTo>
                    <a:pt x="21" y="4"/>
                    <a:pt x="15" y="3"/>
                    <a:pt x="15" y="3"/>
                  </a:cubicBezTo>
                  <a:cubicBezTo>
                    <a:pt x="17" y="8"/>
                    <a:pt x="11" y="10"/>
                    <a:pt x="9" y="13"/>
                  </a:cubicBezTo>
                  <a:cubicBezTo>
                    <a:pt x="0" y="23"/>
                    <a:pt x="7" y="29"/>
                    <a:pt x="7" y="29"/>
                  </a:cubicBezTo>
                  <a:cubicBezTo>
                    <a:pt x="8" y="39"/>
                    <a:pt x="13" y="42"/>
                    <a:pt x="18" y="41"/>
                  </a:cubicBezTo>
                  <a:cubicBezTo>
                    <a:pt x="23" y="40"/>
                    <a:pt x="26" y="43"/>
                    <a:pt x="26" y="43"/>
                  </a:cubicBezTo>
                  <a:cubicBezTo>
                    <a:pt x="28" y="35"/>
                    <a:pt x="26" y="30"/>
                    <a:pt x="26" y="30"/>
                  </a:cubicBezTo>
                  <a:cubicBezTo>
                    <a:pt x="35" y="34"/>
                    <a:pt x="41" y="30"/>
                    <a:pt x="41" y="3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434"/>
            <p:cNvSpPr>
              <a:spLocks/>
            </p:cNvSpPr>
            <p:nvPr/>
          </p:nvSpPr>
          <p:spPr bwMode="auto">
            <a:xfrm>
              <a:off x="3222625" y="1539875"/>
              <a:ext cx="196850" cy="111125"/>
            </a:xfrm>
            <a:custGeom>
              <a:avLst/>
              <a:gdLst>
                <a:gd name="T0" fmla="*/ 0 w 29"/>
                <a:gd name="T1" fmla="*/ 12 h 16"/>
                <a:gd name="T2" fmla="*/ 1 w 29"/>
                <a:gd name="T3" fmla="*/ 12 h 16"/>
                <a:gd name="T4" fmla="*/ 4 w 29"/>
                <a:gd name="T5" fmla="*/ 10 h 16"/>
                <a:gd name="T6" fmla="*/ 9 w 29"/>
                <a:gd name="T7" fmla="*/ 7 h 16"/>
                <a:gd name="T8" fmla="*/ 14 w 29"/>
                <a:gd name="T9" fmla="*/ 5 h 16"/>
                <a:gd name="T10" fmla="*/ 19 w 29"/>
                <a:gd name="T11" fmla="*/ 2 h 16"/>
                <a:gd name="T12" fmla="*/ 24 w 29"/>
                <a:gd name="T13" fmla="*/ 1 h 16"/>
                <a:gd name="T14" fmla="*/ 29 w 29"/>
                <a:gd name="T15" fmla="*/ 0 h 16"/>
                <a:gd name="T16" fmla="*/ 24 w 29"/>
                <a:gd name="T17" fmla="*/ 2 h 16"/>
                <a:gd name="T18" fmla="*/ 20 w 29"/>
                <a:gd name="T19" fmla="*/ 4 h 16"/>
                <a:gd name="T20" fmla="*/ 15 w 29"/>
                <a:gd name="T21" fmla="*/ 7 h 16"/>
                <a:gd name="T22" fmla="*/ 10 w 29"/>
                <a:gd name="T23" fmla="*/ 10 h 16"/>
                <a:gd name="T24" fmla="*/ 7 w 29"/>
                <a:gd name="T25" fmla="*/ 13 h 16"/>
                <a:gd name="T26" fmla="*/ 4 w 29"/>
                <a:gd name="T27" fmla="*/ 15 h 16"/>
                <a:gd name="T28" fmla="*/ 3 w 29"/>
                <a:gd name="T29" fmla="*/ 16 h 16"/>
                <a:gd name="T30" fmla="*/ 0 w 29"/>
                <a:gd name="T3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6">
                  <a:moveTo>
                    <a:pt x="0" y="12"/>
                  </a:moveTo>
                  <a:cubicBezTo>
                    <a:pt x="0" y="12"/>
                    <a:pt x="1" y="12"/>
                    <a:pt x="1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6" y="9"/>
                    <a:pt x="7" y="8"/>
                    <a:pt x="9" y="7"/>
                  </a:cubicBezTo>
                  <a:cubicBezTo>
                    <a:pt x="10" y="6"/>
                    <a:pt x="12" y="5"/>
                    <a:pt x="14" y="5"/>
                  </a:cubicBezTo>
                  <a:cubicBezTo>
                    <a:pt x="16" y="4"/>
                    <a:pt x="18" y="3"/>
                    <a:pt x="19" y="2"/>
                  </a:cubicBezTo>
                  <a:cubicBezTo>
                    <a:pt x="21" y="2"/>
                    <a:pt x="23" y="1"/>
                    <a:pt x="24" y="1"/>
                  </a:cubicBezTo>
                  <a:cubicBezTo>
                    <a:pt x="27" y="1"/>
                    <a:pt x="29" y="0"/>
                    <a:pt x="29" y="0"/>
                  </a:cubicBezTo>
                  <a:cubicBezTo>
                    <a:pt x="29" y="0"/>
                    <a:pt x="27" y="1"/>
                    <a:pt x="24" y="2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8" y="5"/>
                    <a:pt x="17" y="6"/>
                    <a:pt x="15" y="7"/>
                  </a:cubicBezTo>
                  <a:cubicBezTo>
                    <a:pt x="13" y="8"/>
                    <a:pt x="12" y="9"/>
                    <a:pt x="10" y="10"/>
                  </a:cubicBezTo>
                  <a:cubicBezTo>
                    <a:pt x="9" y="11"/>
                    <a:pt x="8" y="12"/>
                    <a:pt x="7" y="13"/>
                  </a:cubicBezTo>
                  <a:cubicBezTo>
                    <a:pt x="6" y="14"/>
                    <a:pt x="5" y="15"/>
                    <a:pt x="4" y="15"/>
                  </a:cubicBezTo>
                  <a:cubicBezTo>
                    <a:pt x="3" y="16"/>
                    <a:pt x="3" y="16"/>
                    <a:pt x="3" y="16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435"/>
            <p:cNvSpPr>
              <a:spLocks/>
            </p:cNvSpPr>
            <p:nvPr/>
          </p:nvSpPr>
          <p:spPr bwMode="auto">
            <a:xfrm>
              <a:off x="1941513" y="465138"/>
              <a:ext cx="223837" cy="249238"/>
            </a:xfrm>
            <a:custGeom>
              <a:avLst/>
              <a:gdLst>
                <a:gd name="T0" fmla="*/ 2 w 33"/>
                <a:gd name="T1" fmla="*/ 8 h 36"/>
                <a:gd name="T2" fmla="*/ 21 w 33"/>
                <a:gd name="T3" fmla="*/ 9 h 36"/>
                <a:gd name="T4" fmla="*/ 33 w 33"/>
                <a:gd name="T5" fmla="*/ 17 h 36"/>
                <a:gd name="T6" fmla="*/ 26 w 33"/>
                <a:gd name="T7" fmla="*/ 25 h 36"/>
                <a:gd name="T8" fmla="*/ 0 w 33"/>
                <a:gd name="T9" fmla="*/ 28 h 36"/>
                <a:gd name="T10" fmla="*/ 2 w 33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6">
                  <a:moveTo>
                    <a:pt x="2" y="8"/>
                  </a:moveTo>
                  <a:cubicBezTo>
                    <a:pt x="2" y="8"/>
                    <a:pt x="12" y="0"/>
                    <a:pt x="21" y="9"/>
                  </a:cubicBezTo>
                  <a:cubicBezTo>
                    <a:pt x="27" y="16"/>
                    <a:pt x="33" y="17"/>
                    <a:pt x="33" y="17"/>
                  </a:cubicBezTo>
                  <a:cubicBezTo>
                    <a:pt x="33" y="17"/>
                    <a:pt x="30" y="22"/>
                    <a:pt x="26" y="25"/>
                  </a:cubicBezTo>
                  <a:cubicBezTo>
                    <a:pt x="26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436"/>
            <p:cNvSpPr>
              <a:spLocks/>
            </p:cNvSpPr>
            <p:nvPr/>
          </p:nvSpPr>
          <p:spPr bwMode="auto">
            <a:xfrm>
              <a:off x="1846263" y="520700"/>
              <a:ext cx="211137" cy="338138"/>
            </a:xfrm>
            <a:custGeom>
              <a:avLst/>
              <a:gdLst>
                <a:gd name="T0" fmla="*/ 10 w 31"/>
                <a:gd name="T1" fmla="*/ 12 h 49"/>
                <a:gd name="T2" fmla="*/ 27 w 31"/>
                <a:gd name="T3" fmla="*/ 19 h 49"/>
                <a:gd name="T4" fmla="*/ 30 w 31"/>
                <a:gd name="T5" fmla="*/ 34 h 49"/>
                <a:gd name="T6" fmla="*/ 29 w 31"/>
                <a:gd name="T7" fmla="*/ 42 h 49"/>
                <a:gd name="T8" fmla="*/ 3 w 31"/>
                <a:gd name="T9" fmla="*/ 25 h 49"/>
                <a:gd name="T10" fmla="*/ 1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10" y="12"/>
                  </a:moveTo>
                  <a:cubicBezTo>
                    <a:pt x="10" y="12"/>
                    <a:pt x="24" y="13"/>
                    <a:pt x="27" y="19"/>
                  </a:cubicBezTo>
                  <a:cubicBezTo>
                    <a:pt x="31" y="24"/>
                    <a:pt x="30" y="34"/>
                    <a:pt x="30" y="34"/>
                  </a:cubicBezTo>
                  <a:cubicBezTo>
                    <a:pt x="30" y="34"/>
                    <a:pt x="26" y="39"/>
                    <a:pt x="29" y="42"/>
                  </a:cubicBezTo>
                  <a:cubicBezTo>
                    <a:pt x="29" y="42"/>
                    <a:pt x="7" y="49"/>
                    <a:pt x="3" y="25"/>
                  </a:cubicBezTo>
                  <a:cubicBezTo>
                    <a:pt x="0" y="0"/>
                    <a:pt x="10" y="12"/>
                    <a:pt x="1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437"/>
            <p:cNvSpPr>
              <a:spLocks/>
            </p:cNvSpPr>
            <p:nvPr/>
          </p:nvSpPr>
          <p:spPr bwMode="auto">
            <a:xfrm>
              <a:off x="1885950" y="327025"/>
              <a:ext cx="219075" cy="276225"/>
            </a:xfrm>
            <a:custGeom>
              <a:avLst/>
              <a:gdLst>
                <a:gd name="T0" fmla="*/ 29 w 32"/>
                <a:gd name="T1" fmla="*/ 7 h 40"/>
                <a:gd name="T2" fmla="*/ 6 w 32"/>
                <a:gd name="T3" fmla="*/ 8 h 40"/>
                <a:gd name="T4" fmla="*/ 4 w 32"/>
                <a:gd name="T5" fmla="*/ 29 h 40"/>
                <a:gd name="T6" fmla="*/ 29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29" y="7"/>
                  </a:moveTo>
                  <a:cubicBezTo>
                    <a:pt x="29" y="7"/>
                    <a:pt x="11" y="0"/>
                    <a:pt x="6" y="8"/>
                  </a:cubicBezTo>
                  <a:cubicBezTo>
                    <a:pt x="0" y="19"/>
                    <a:pt x="4" y="29"/>
                    <a:pt x="4" y="29"/>
                  </a:cubicBezTo>
                  <a:cubicBezTo>
                    <a:pt x="4" y="29"/>
                    <a:pt x="32" y="40"/>
                    <a:pt x="29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438"/>
            <p:cNvSpPr>
              <a:spLocks/>
            </p:cNvSpPr>
            <p:nvPr/>
          </p:nvSpPr>
          <p:spPr bwMode="auto">
            <a:xfrm>
              <a:off x="1736725" y="320675"/>
              <a:ext cx="312737" cy="220663"/>
            </a:xfrm>
            <a:custGeom>
              <a:avLst/>
              <a:gdLst>
                <a:gd name="T0" fmla="*/ 10 w 46"/>
                <a:gd name="T1" fmla="*/ 0 h 32"/>
                <a:gd name="T2" fmla="*/ 5 w 46"/>
                <a:gd name="T3" fmla="*/ 22 h 32"/>
                <a:gd name="T4" fmla="*/ 22 w 46"/>
                <a:gd name="T5" fmla="*/ 30 h 32"/>
                <a:gd name="T6" fmla="*/ 10 w 4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2">
                  <a:moveTo>
                    <a:pt x="10" y="0"/>
                  </a:moveTo>
                  <a:cubicBezTo>
                    <a:pt x="10" y="0"/>
                    <a:pt x="0" y="14"/>
                    <a:pt x="5" y="22"/>
                  </a:cubicBezTo>
                  <a:cubicBezTo>
                    <a:pt x="11" y="32"/>
                    <a:pt x="22" y="30"/>
                    <a:pt x="22" y="30"/>
                  </a:cubicBezTo>
                  <a:cubicBezTo>
                    <a:pt x="22" y="30"/>
                    <a:pt x="46" y="8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439"/>
            <p:cNvSpPr>
              <a:spLocks/>
            </p:cNvSpPr>
            <p:nvPr/>
          </p:nvSpPr>
          <p:spPr bwMode="auto">
            <a:xfrm>
              <a:off x="1654175" y="376238"/>
              <a:ext cx="225425" cy="247650"/>
            </a:xfrm>
            <a:custGeom>
              <a:avLst/>
              <a:gdLst>
                <a:gd name="T0" fmla="*/ 0 w 33"/>
                <a:gd name="T1" fmla="*/ 23 h 36"/>
                <a:gd name="T2" fmla="*/ 11 w 33"/>
                <a:gd name="T3" fmla="*/ 36 h 36"/>
                <a:gd name="T4" fmla="*/ 30 w 33"/>
                <a:gd name="T5" fmla="*/ 33 h 36"/>
                <a:gd name="T6" fmla="*/ 0 w 33"/>
                <a:gd name="T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0" y="23"/>
                  </a:moveTo>
                  <a:cubicBezTo>
                    <a:pt x="0" y="23"/>
                    <a:pt x="2" y="36"/>
                    <a:pt x="11" y="36"/>
                  </a:cubicBezTo>
                  <a:cubicBezTo>
                    <a:pt x="23" y="36"/>
                    <a:pt x="30" y="33"/>
                    <a:pt x="30" y="33"/>
                  </a:cubicBezTo>
                  <a:cubicBezTo>
                    <a:pt x="33" y="26"/>
                    <a:pt x="21" y="0"/>
                    <a:pt x="0" y="2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440"/>
            <p:cNvSpPr>
              <a:spLocks/>
            </p:cNvSpPr>
            <p:nvPr/>
          </p:nvSpPr>
          <p:spPr bwMode="auto">
            <a:xfrm>
              <a:off x="1627188" y="582613"/>
              <a:ext cx="287337" cy="234950"/>
            </a:xfrm>
            <a:custGeom>
              <a:avLst/>
              <a:gdLst>
                <a:gd name="T0" fmla="*/ 15 w 42"/>
                <a:gd name="T1" fmla="*/ 29 h 34"/>
                <a:gd name="T2" fmla="*/ 35 w 42"/>
                <a:gd name="T3" fmla="*/ 25 h 34"/>
                <a:gd name="T4" fmla="*/ 37 w 42"/>
                <a:gd name="T5" fmla="*/ 4 h 34"/>
                <a:gd name="T6" fmla="*/ 15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15" y="29"/>
                  </a:moveTo>
                  <a:cubicBezTo>
                    <a:pt x="15" y="29"/>
                    <a:pt x="30" y="34"/>
                    <a:pt x="35" y="25"/>
                  </a:cubicBezTo>
                  <a:cubicBezTo>
                    <a:pt x="42" y="14"/>
                    <a:pt x="37" y="4"/>
                    <a:pt x="37" y="4"/>
                  </a:cubicBezTo>
                  <a:cubicBezTo>
                    <a:pt x="37" y="4"/>
                    <a:pt x="0" y="0"/>
                    <a:pt x="15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441"/>
            <p:cNvSpPr>
              <a:spLocks/>
            </p:cNvSpPr>
            <p:nvPr/>
          </p:nvSpPr>
          <p:spPr bwMode="auto">
            <a:xfrm>
              <a:off x="1825625" y="479425"/>
              <a:ext cx="157162" cy="165100"/>
            </a:xfrm>
            <a:custGeom>
              <a:avLst/>
              <a:gdLst>
                <a:gd name="T0" fmla="*/ 0 w 23"/>
                <a:gd name="T1" fmla="*/ 12 h 24"/>
                <a:gd name="T2" fmla="*/ 11 w 23"/>
                <a:gd name="T3" fmla="*/ 24 h 24"/>
                <a:gd name="T4" fmla="*/ 23 w 23"/>
                <a:gd name="T5" fmla="*/ 12 h 24"/>
                <a:gd name="T6" fmla="*/ 12 w 23"/>
                <a:gd name="T7" fmla="*/ 0 h 24"/>
                <a:gd name="T8" fmla="*/ 0 w 23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12"/>
                  </a:moveTo>
                  <a:cubicBezTo>
                    <a:pt x="0" y="18"/>
                    <a:pt x="5" y="24"/>
                    <a:pt x="11" y="24"/>
                  </a:cubicBezTo>
                  <a:cubicBezTo>
                    <a:pt x="18" y="24"/>
                    <a:pt x="23" y="18"/>
                    <a:pt x="23" y="12"/>
                  </a:cubicBezTo>
                  <a:cubicBezTo>
                    <a:pt x="23" y="5"/>
                    <a:pt x="18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Oval 442"/>
            <p:cNvSpPr>
              <a:spLocks noChangeArrowheads="1"/>
            </p:cNvSpPr>
            <p:nvPr/>
          </p:nvSpPr>
          <p:spPr bwMode="auto">
            <a:xfrm>
              <a:off x="1852613" y="514350"/>
              <a:ext cx="101600" cy="95250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443"/>
            <p:cNvSpPr>
              <a:spLocks/>
            </p:cNvSpPr>
            <p:nvPr/>
          </p:nvSpPr>
          <p:spPr bwMode="auto">
            <a:xfrm>
              <a:off x="1947863" y="388938"/>
              <a:ext cx="109537" cy="131763"/>
            </a:xfrm>
            <a:custGeom>
              <a:avLst/>
              <a:gdLst>
                <a:gd name="T0" fmla="*/ 1 w 16"/>
                <a:gd name="T1" fmla="*/ 17 h 19"/>
                <a:gd name="T2" fmla="*/ 4 w 16"/>
                <a:gd name="T3" fmla="*/ 15 h 19"/>
                <a:gd name="T4" fmla="*/ 7 w 16"/>
                <a:gd name="T5" fmla="*/ 13 h 19"/>
                <a:gd name="T6" fmla="*/ 10 w 16"/>
                <a:gd name="T7" fmla="*/ 10 h 19"/>
                <a:gd name="T8" fmla="*/ 12 w 16"/>
                <a:gd name="T9" fmla="*/ 6 h 19"/>
                <a:gd name="T10" fmla="*/ 13 w 16"/>
                <a:gd name="T11" fmla="*/ 5 h 19"/>
                <a:gd name="T12" fmla="*/ 14 w 16"/>
                <a:gd name="T13" fmla="*/ 3 h 19"/>
                <a:gd name="T14" fmla="*/ 16 w 16"/>
                <a:gd name="T15" fmla="*/ 0 h 19"/>
                <a:gd name="T16" fmla="*/ 15 w 16"/>
                <a:gd name="T17" fmla="*/ 3 h 19"/>
                <a:gd name="T18" fmla="*/ 14 w 16"/>
                <a:gd name="T19" fmla="*/ 5 h 19"/>
                <a:gd name="T20" fmla="*/ 13 w 16"/>
                <a:gd name="T21" fmla="*/ 7 h 19"/>
                <a:gd name="T22" fmla="*/ 10 w 16"/>
                <a:gd name="T23" fmla="*/ 10 h 19"/>
                <a:gd name="T24" fmla="*/ 8 w 16"/>
                <a:gd name="T25" fmla="*/ 14 h 19"/>
                <a:gd name="T26" fmla="*/ 5 w 16"/>
                <a:gd name="T27" fmla="*/ 16 h 19"/>
                <a:gd name="T28" fmla="*/ 2 w 16"/>
                <a:gd name="T29" fmla="*/ 19 h 19"/>
                <a:gd name="T30" fmla="*/ 2 w 16"/>
                <a:gd name="T31" fmla="*/ 19 h 19"/>
                <a:gd name="T32" fmla="*/ 1 w 16"/>
                <a:gd name="T33" fmla="*/ 18 h 19"/>
                <a:gd name="T34" fmla="*/ 1 w 16"/>
                <a:gd name="T35" fmla="*/ 17 h 19"/>
                <a:gd name="T36" fmla="*/ 1 w 16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5" y="15"/>
                    <a:pt x="6" y="14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11" y="9"/>
                    <a:pt x="12" y="8"/>
                    <a:pt x="12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5" y="1"/>
                    <a:pt x="16" y="0"/>
                    <a:pt x="16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10" y="12"/>
                    <a:pt x="9" y="13"/>
                    <a:pt x="8" y="14"/>
                  </a:cubicBezTo>
                  <a:cubicBezTo>
                    <a:pt x="7" y="15"/>
                    <a:pt x="6" y="16"/>
                    <a:pt x="5" y="16"/>
                  </a:cubicBezTo>
                  <a:cubicBezTo>
                    <a:pt x="3" y="18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0" y="18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444"/>
            <p:cNvSpPr>
              <a:spLocks/>
            </p:cNvSpPr>
            <p:nvPr/>
          </p:nvSpPr>
          <p:spPr bwMode="auto">
            <a:xfrm>
              <a:off x="1811338" y="361950"/>
              <a:ext cx="61912" cy="144463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3 h 21"/>
                <a:gd name="T4" fmla="*/ 3 w 9"/>
                <a:gd name="T5" fmla="*/ 10 h 21"/>
                <a:gd name="T6" fmla="*/ 5 w 9"/>
                <a:gd name="T7" fmla="*/ 14 h 21"/>
                <a:gd name="T8" fmla="*/ 7 w 9"/>
                <a:gd name="T9" fmla="*/ 17 h 21"/>
                <a:gd name="T10" fmla="*/ 9 w 9"/>
                <a:gd name="T11" fmla="*/ 19 h 21"/>
                <a:gd name="T12" fmla="*/ 9 w 9"/>
                <a:gd name="T13" fmla="*/ 19 h 21"/>
                <a:gd name="T14" fmla="*/ 8 w 9"/>
                <a:gd name="T15" fmla="*/ 21 h 21"/>
                <a:gd name="T16" fmla="*/ 7 w 9"/>
                <a:gd name="T17" fmla="*/ 21 h 21"/>
                <a:gd name="T18" fmla="*/ 7 w 9"/>
                <a:gd name="T19" fmla="*/ 21 h 21"/>
                <a:gd name="T20" fmla="*/ 5 w 9"/>
                <a:gd name="T21" fmla="*/ 18 h 21"/>
                <a:gd name="T22" fmla="*/ 3 w 9"/>
                <a:gd name="T23" fmla="*/ 14 h 21"/>
                <a:gd name="T24" fmla="*/ 2 w 9"/>
                <a:gd name="T25" fmla="*/ 11 h 21"/>
                <a:gd name="T26" fmla="*/ 0 w 9"/>
                <a:gd name="T27" fmla="*/ 3 h 21"/>
                <a:gd name="T28" fmla="*/ 0 w 9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1" y="5"/>
                    <a:pt x="2" y="8"/>
                    <a:pt x="3" y="10"/>
                  </a:cubicBezTo>
                  <a:cubicBezTo>
                    <a:pt x="4" y="11"/>
                    <a:pt x="4" y="13"/>
                    <a:pt x="5" y="14"/>
                  </a:cubicBezTo>
                  <a:cubicBezTo>
                    <a:pt x="6" y="15"/>
                    <a:pt x="6" y="16"/>
                    <a:pt x="7" y="17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1"/>
                    <a:pt x="8" y="21"/>
                  </a:cubicBezTo>
                  <a:cubicBezTo>
                    <a:pt x="8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6" y="19"/>
                    <a:pt x="5" y="18"/>
                  </a:cubicBezTo>
                  <a:cubicBezTo>
                    <a:pt x="4" y="17"/>
                    <a:pt x="4" y="16"/>
                    <a:pt x="3" y="14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445"/>
            <p:cNvSpPr>
              <a:spLocks/>
            </p:cNvSpPr>
            <p:nvPr/>
          </p:nvSpPr>
          <p:spPr bwMode="auto">
            <a:xfrm>
              <a:off x="1974850" y="568325"/>
              <a:ext cx="130175" cy="41275"/>
            </a:xfrm>
            <a:custGeom>
              <a:avLst/>
              <a:gdLst>
                <a:gd name="T0" fmla="*/ 19 w 19"/>
                <a:gd name="T1" fmla="*/ 4 h 6"/>
                <a:gd name="T2" fmla="*/ 16 w 19"/>
                <a:gd name="T3" fmla="*/ 5 h 6"/>
                <a:gd name="T4" fmla="*/ 13 w 19"/>
                <a:gd name="T5" fmla="*/ 6 h 6"/>
                <a:gd name="T6" fmla="*/ 12 w 19"/>
                <a:gd name="T7" fmla="*/ 6 h 6"/>
                <a:gd name="T8" fmla="*/ 10 w 19"/>
                <a:gd name="T9" fmla="*/ 6 h 6"/>
                <a:gd name="T10" fmla="*/ 6 w 19"/>
                <a:gd name="T11" fmla="*/ 6 h 6"/>
                <a:gd name="T12" fmla="*/ 3 w 19"/>
                <a:gd name="T13" fmla="*/ 5 h 6"/>
                <a:gd name="T14" fmla="*/ 1 w 19"/>
                <a:gd name="T15" fmla="*/ 3 h 6"/>
                <a:gd name="T16" fmla="*/ 0 w 19"/>
                <a:gd name="T17" fmla="*/ 1 h 6"/>
                <a:gd name="T18" fmla="*/ 2 w 19"/>
                <a:gd name="T19" fmla="*/ 1 h 6"/>
                <a:gd name="T20" fmla="*/ 3 w 19"/>
                <a:gd name="T21" fmla="*/ 1 h 6"/>
                <a:gd name="T22" fmla="*/ 3 w 19"/>
                <a:gd name="T23" fmla="*/ 1 h 6"/>
                <a:gd name="T24" fmla="*/ 5 w 19"/>
                <a:gd name="T25" fmla="*/ 3 h 6"/>
                <a:gd name="T26" fmla="*/ 7 w 19"/>
                <a:gd name="T27" fmla="*/ 4 h 6"/>
                <a:gd name="T28" fmla="*/ 10 w 19"/>
                <a:gd name="T29" fmla="*/ 5 h 6"/>
                <a:gd name="T30" fmla="*/ 12 w 19"/>
                <a:gd name="T31" fmla="*/ 5 h 6"/>
                <a:gd name="T32" fmla="*/ 13 w 19"/>
                <a:gd name="T33" fmla="*/ 5 h 6"/>
                <a:gd name="T34" fmla="*/ 16 w 19"/>
                <a:gd name="T35" fmla="*/ 5 h 6"/>
                <a:gd name="T36" fmla="*/ 19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19" y="4"/>
                  </a:moveTo>
                  <a:cubicBezTo>
                    <a:pt x="19" y="4"/>
                    <a:pt x="18" y="5"/>
                    <a:pt x="16" y="5"/>
                  </a:cubicBezTo>
                  <a:cubicBezTo>
                    <a:pt x="15" y="6"/>
                    <a:pt x="14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9" y="6"/>
                    <a:pt x="7" y="6"/>
                    <a:pt x="6" y="6"/>
                  </a:cubicBezTo>
                  <a:cubicBezTo>
                    <a:pt x="5" y="6"/>
                    <a:pt x="4" y="5"/>
                    <a:pt x="3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4"/>
                    <a:pt x="10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7" y="5"/>
                    <a:pt x="19" y="4"/>
                    <a:pt x="19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3" name="Freeform 446"/>
            <p:cNvSpPr>
              <a:spLocks/>
            </p:cNvSpPr>
            <p:nvPr/>
          </p:nvSpPr>
          <p:spPr bwMode="auto">
            <a:xfrm>
              <a:off x="1885950" y="630238"/>
              <a:ext cx="115887" cy="158750"/>
            </a:xfrm>
            <a:custGeom>
              <a:avLst/>
              <a:gdLst>
                <a:gd name="T0" fmla="*/ 4 w 17"/>
                <a:gd name="T1" fmla="*/ 1 h 23"/>
                <a:gd name="T2" fmla="*/ 5 w 17"/>
                <a:gd name="T3" fmla="*/ 5 h 23"/>
                <a:gd name="T4" fmla="*/ 6 w 17"/>
                <a:gd name="T5" fmla="*/ 9 h 23"/>
                <a:gd name="T6" fmla="*/ 8 w 17"/>
                <a:gd name="T7" fmla="*/ 13 h 23"/>
                <a:gd name="T8" fmla="*/ 11 w 17"/>
                <a:gd name="T9" fmla="*/ 17 h 23"/>
                <a:gd name="T10" fmla="*/ 14 w 17"/>
                <a:gd name="T11" fmla="*/ 20 h 23"/>
                <a:gd name="T12" fmla="*/ 17 w 17"/>
                <a:gd name="T13" fmla="*/ 23 h 23"/>
                <a:gd name="T14" fmla="*/ 13 w 17"/>
                <a:gd name="T15" fmla="*/ 21 h 23"/>
                <a:gd name="T16" fmla="*/ 10 w 17"/>
                <a:gd name="T17" fmla="*/ 18 h 23"/>
                <a:gd name="T18" fmla="*/ 7 w 17"/>
                <a:gd name="T19" fmla="*/ 14 h 23"/>
                <a:gd name="T20" fmla="*/ 4 w 17"/>
                <a:gd name="T21" fmla="*/ 10 h 23"/>
                <a:gd name="T22" fmla="*/ 2 w 17"/>
                <a:gd name="T23" fmla="*/ 6 h 23"/>
                <a:gd name="T24" fmla="*/ 1 w 17"/>
                <a:gd name="T25" fmla="*/ 3 h 23"/>
                <a:gd name="T26" fmla="*/ 0 w 17"/>
                <a:gd name="T27" fmla="*/ 2 h 23"/>
                <a:gd name="T28" fmla="*/ 2 w 17"/>
                <a:gd name="T29" fmla="*/ 0 h 23"/>
                <a:gd name="T30" fmla="*/ 4 w 17"/>
                <a:gd name="T3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3">
                  <a:moveTo>
                    <a:pt x="4" y="1"/>
                  </a:moveTo>
                  <a:cubicBezTo>
                    <a:pt x="4" y="1"/>
                    <a:pt x="4" y="3"/>
                    <a:pt x="5" y="5"/>
                  </a:cubicBezTo>
                  <a:cubicBezTo>
                    <a:pt x="5" y="6"/>
                    <a:pt x="6" y="7"/>
                    <a:pt x="6" y="9"/>
                  </a:cubicBezTo>
                  <a:cubicBezTo>
                    <a:pt x="7" y="10"/>
                    <a:pt x="8" y="12"/>
                    <a:pt x="8" y="13"/>
                  </a:cubicBezTo>
                  <a:cubicBezTo>
                    <a:pt x="9" y="14"/>
                    <a:pt x="10" y="16"/>
                    <a:pt x="11" y="17"/>
                  </a:cubicBezTo>
                  <a:cubicBezTo>
                    <a:pt x="12" y="18"/>
                    <a:pt x="13" y="19"/>
                    <a:pt x="14" y="20"/>
                  </a:cubicBezTo>
                  <a:cubicBezTo>
                    <a:pt x="16" y="22"/>
                    <a:pt x="17" y="23"/>
                    <a:pt x="17" y="23"/>
                  </a:cubicBezTo>
                  <a:cubicBezTo>
                    <a:pt x="17" y="23"/>
                    <a:pt x="16" y="22"/>
                    <a:pt x="13" y="21"/>
                  </a:cubicBezTo>
                  <a:cubicBezTo>
                    <a:pt x="12" y="20"/>
                    <a:pt x="11" y="19"/>
                    <a:pt x="10" y="18"/>
                  </a:cubicBezTo>
                  <a:cubicBezTo>
                    <a:pt x="9" y="17"/>
                    <a:pt x="8" y="15"/>
                    <a:pt x="7" y="14"/>
                  </a:cubicBezTo>
                  <a:cubicBezTo>
                    <a:pt x="6" y="13"/>
                    <a:pt x="5" y="11"/>
                    <a:pt x="4" y="10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447"/>
            <p:cNvSpPr>
              <a:spLocks/>
            </p:cNvSpPr>
            <p:nvPr/>
          </p:nvSpPr>
          <p:spPr bwMode="auto">
            <a:xfrm>
              <a:off x="1743075" y="623888"/>
              <a:ext cx="103187" cy="117475"/>
            </a:xfrm>
            <a:custGeom>
              <a:avLst/>
              <a:gdLst>
                <a:gd name="T0" fmla="*/ 0 w 15"/>
                <a:gd name="T1" fmla="*/ 17 h 17"/>
                <a:gd name="T2" fmla="*/ 5 w 15"/>
                <a:gd name="T3" fmla="*/ 8 h 17"/>
                <a:gd name="T4" fmla="*/ 7 w 15"/>
                <a:gd name="T5" fmla="*/ 5 h 17"/>
                <a:gd name="T6" fmla="*/ 9 w 15"/>
                <a:gd name="T7" fmla="*/ 3 h 17"/>
                <a:gd name="T8" fmla="*/ 11 w 15"/>
                <a:gd name="T9" fmla="*/ 1 h 17"/>
                <a:gd name="T10" fmla="*/ 12 w 15"/>
                <a:gd name="T11" fmla="*/ 0 h 17"/>
                <a:gd name="T12" fmla="*/ 14 w 15"/>
                <a:gd name="T13" fmla="*/ 1 h 17"/>
                <a:gd name="T14" fmla="*/ 14 w 15"/>
                <a:gd name="T15" fmla="*/ 3 h 17"/>
                <a:gd name="T16" fmla="*/ 14 w 15"/>
                <a:gd name="T17" fmla="*/ 3 h 17"/>
                <a:gd name="T18" fmla="*/ 13 w 15"/>
                <a:gd name="T19" fmla="*/ 3 h 17"/>
                <a:gd name="T20" fmla="*/ 13 w 15"/>
                <a:gd name="T21" fmla="*/ 4 h 17"/>
                <a:gd name="T22" fmla="*/ 11 w 15"/>
                <a:gd name="T23" fmla="*/ 5 h 17"/>
                <a:gd name="T24" fmla="*/ 9 w 15"/>
                <a:gd name="T25" fmla="*/ 7 h 17"/>
                <a:gd name="T26" fmla="*/ 6 w 15"/>
                <a:gd name="T27" fmla="*/ 9 h 17"/>
                <a:gd name="T28" fmla="*/ 0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0" y="17"/>
                    <a:pt x="2" y="13"/>
                    <a:pt x="5" y="8"/>
                  </a:cubicBezTo>
                  <a:cubicBezTo>
                    <a:pt x="6" y="7"/>
                    <a:pt x="6" y="6"/>
                    <a:pt x="7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Freeform 448"/>
            <p:cNvSpPr>
              <a:spLocks/>
            </p:cNvSpPr>
            <p:nvPr/>
          </p:nvSpPr>
          <p:spPr bwMode="auto">
            <a:xfrm>
              <a:off x="1682750" y="520700"/>
              <a:ext cx="149225" cy="47625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8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9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2 w 22"/>
                <a:gd name="T29" fmla="*/ 2 h 7"/>
                <a:gd name="T30" fmla="*/ 10 w 22"/>
                <a:gd name="T31" fmla="*/ 2 h 7"/>
                <a:gd name="T32" fmla="*/ 6 w 22"/>
                <a:gd name="T33" fmla="*/ 2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7" y="1"/>
                    <a:pt x="18" y="1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8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449"/>
            <p:cNvSpPr>
              <a:spLocks/>
            </p:cNvSpPr>
            <p:nvPr/>
          </p:nvSpPr>
          <p:spPr bwMode="auto">
            <a:xfrm>
              <a:off x="3195638" y="912813"/>
              <a:ext cx="217487" cy="249238"/>
            </a:xfrm>
            <a:custGeom>
              <a:avLst/>
              <a:gdLst>
                <a:gd name="T0" fmla="*/ 2 w 32"/>
                <a:gd name="T1" fmla="*/ 8 h 36"/>
                <a:gd name="T2" fmla="*/ 21 w 32"/>
                <a:gd name="T3" fmla="*/ 9 h 36"/>
                <a:gd name="T4" fmla="*/ 32 w 32"/>
                <a:gd name="T5" fmla="*/ 16 h 36"/>
                <a:gd name="T6" fmla="*/ 26 w 32"/>
                <a:gd name="T7" fmla="*/ 25 h 36"/>
                <a:gd name="T8" fmla="*/ 0 w 32"/>
                <a:gd name="T9" fmla="*/ 28 h 36"/>
                <a:gd name="T10" fmla="*/ 2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2" y="8"/>
                  </a:moveTo>
                  <a:cubicBezTo>
                    <a:pt x="2" y="8"/>
                    <a:pt x="12" y="0"/>
                    <a:pt x="21" y="9"/>
                  </a:cubicBezTo>
                  <a:cubicBezTo>
                    <a:pt x="27" y="16"/>
                    <a:pt x="32" y="16"/>
                    <a:pt x="32" y="16"/>
                  </a:cubicBezTo>
                  <a:cubicBezTo>
                    <a:pt x="32" y="16"/>
                    <a:pt x="30" y="22"/>
                    <a:pt x="26" y="25"/>
                  </a:cubicBezTo>
                  <a:cubicBezTo>
                    <a:pt x="26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450"/>
            <p:cNvSpPr>
              <a:spLocks/>
            </p:cNvSpPr>
            <p:nvPr/>
          </p:nvSpPr>
          <p:spPr bwMode="auto">
            <a:xfrm>
              <a:off x="3092450" y="968375"/>
              <a:ext cx="219075" cy="338138"/>
            </a:xfrm>
            <a:custGeom>
              <a:avLst/>
              <a:gdLst>
                <a:gd name="T0" fmla="*/ 11 w 32"/>
                <a:gd name="T1" fmla="*/ 12 h 49"/>
                <a:gd name="T2" fmla="*/ 28 w 32"/>
                <a:gd name="T3" fmla="*/ 18 h 49"/>
                <a:gd name="T4" fmla="*/ 31 w 32"/>
                <a:gd name="T5" fmla="*/ 34 h 49"/>
                <a:gd name="T6" fmla="*/ 30 w 32"/>
                <a:gd name="T7" fmla="*/ 42 h 49"/>
                <a:gd name="T8" fmla="*/ 4 w 32"/>
                <a:gd name="T9" fmla="*/ 25 h 49"/>
                <a:gd name="T10" fmla="*/ 11 w 32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9">
                  <a:moveTo>
                    <a:pt x="11" y="12"/>
                  </a:moveTo>
                  <a:cubicBezTo>
                    <a:pt x="11" y="12"/>
                    <a:pt x="25" y="12"/>
                    <a:pt x="28" y="18"/>
                  </a:cubicBezTo>
                  <a:cubicBezTo>
                    <a:pt x="32" y="24"/>
                    <a:pt x="31" y="34"/>
                    <a:pt x="31" y="34"/>
                  </a:cubicBezTo>
                  <a:cubicBezTo>
                    <a:pt x="31" y="34"/>
                    <a:pt x="27" y="39"/>
                    <a:pt x="30" y="42"/>
                  </a:cubicBezTo>
                  <a:cubicBezTo>
                    <a:pt x="30" y="42"/>
                    <a:pt x="8" y="49"/>
                    <a:pt x="4" y="25"/>
                  </a:cubicBezTo>
                  <a:cubicBezTo>
                    <a:pt x="0" y="0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451"/>
            <p:cNvSpPr>
              <a:spLocks/>
            </p:cNvSpPr>
            <p:nvPr/>
          </p:nvSpPr>
          <p:spPr bwMode="auto">
            <a:xfrm>
              <a:off x="3140075" y="768350"/>
              <a:ext cx="219075" cy="282575"/>
            </a:xfrm>
            <a:custGeom>
              <a:avLst/>
              <a:gdLst>
                <a:gd name="T0" fmla="*/ 28 w 32"/>
                <a:gd name="T1" fmla="*/ 7 h 41"/>
                <a:gd name="T2" fmla="*/ 6 w 32"/>
                <a:gd name="T3" fmla="*/ 9 h 41"/>
                <a:gd name="T4" fmla="*/ 4 w 32"/>
                <a:gd name="T5" fmla="*/ 29 h 41"/>
                <a:gd name="T6" fmla="*/ 28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28" y="7"/>
                  </a:moveTo>
                  <a:cubicBezTo>
                    <a:pt x="28" y="7"/>
                    <a:pt x="11" y="0"/>
                    <a:pt x="6" y="9"/>
                  </a:cubicBezTo>
                  <a:cubicBezTo>
                    <a:pt x="0" y="20"/>
                    <a:pt x="4" y="29"/>
                    <a:pt x="4" y="29"/>
                  </a:cubicBezTo>
                  <a:cubicBezTo>
                    <a:pt x="4" y="29"/>
                    <a:pt x="32" y="41"/>
                    <a:pt x="28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452"/>
            <p:cNvSpPr>
              <a:spLocks/>
            </p:cNvSpPr>
            <p:nvPr/>
          </p:nvSpPr>
          <p:spPr bwMode="auto">
            <a:xfrm>
              <a:off x="2990850" y="762000"/>
              <a:ext cx="312737" cy="227013"/>
            </a:xfrm>
            <a:custGeom>
              <a:avLst/>
              <a:gdLst>
                <a:gd name="T0" fmla="*/ 10 w 46"/>
                <a:gd name="T1" fmla="*/ 0 h 33"/>
                <a:gd name="T2" fmla="*/ 5 w 46"/>
                <a:gd name="T3" fmla="*/ 23 h 33"/>
                <a:gd name="T4" fmla="*/ 22 w 46"/>
                <a:gd name="T5" fmla="*/ 30 h 33"/>
                <a:gd name="T6" fmla="*/ 10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10" y="0"/>
                  </a:moveTo>
                  <a:cubicBezTo>
                    <a:pt x="10" y="0"/>
                    <a:pt x="0" y="15"/>
                    <a:pt x="5" y="23"/>
                  </a:cubicBezTo>
                  <a:cubicBezTo>
                    <a:pt x="11" y="33"/>
                    <a:pt x="22" y="30"/>
                    <a:pt x="22" y="30"/>
                  </a:cubicBezTo>
                  <a:cubicBezTo>
                    <a:pt x="22" y="30"/>
                    <a:pt x="46" y="9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453"/>
            <p:cNvSpPr>
              <a:spLocks/>
            </p:cNvSpPr>
            <p:nvPr/>
          </p:nvSpPr>
          <p:spPr bwMode="auto">
            <a:xfrm>
              <a:off x="2908300" y="823913"/>
              <a:ext cx="219075" cy="247650"/>
            </a:xfrm>
            <a:custGeom>
              <a:avLst/>
              <a:gdLst>
                <a:gd name="T0" fmla="*/ 0 w 32"/>
                <a:gd name="T1" fmla="*/ 22 h 36"/>
                <a:gd name="T2" fmla="*/ 11 w 32"/>
                <a:gd name="T3" fmla="*/ 36 h 36"/>
                <a:gd name="T4" fmla="*/ 29 w 32"/>
                <a:gd name="T5" fmla="*/ 33 h 36"/>
                <a:gd name="T6" fmla="*/ 0 w 32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0" y="22"/>
                  </a:moveTo>
                  <a:cubicBezTo>
                    <a:pt x="0" y="22"/>
                    <a:pt x="2" y="36"/>
                    <a:pt x="11" y="36"/>
                  </a:cubicBezTo>
                  <a:cubicBezTo>
                    <a:pt x="23" y="36"/>
                    <a:pt x="29" y="33"/>
                    <a:pt x="29" y="33"/>
                  </a:cubicBezTo>
                  <a:cubicBezTo>
                    <a:pt x="32" y="25"/>
                    <a:pt x="21" y="0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454"/>
            <p:cNvSpPr>
              <a:spLocks/>
            </p:cNvSpPr>
            <p:nvPr/>
          </p:nvSpPr>
          <p:spPr bwMode="auto">
            <a:xfrm>
              <a:off x="2881313" y="1030288"/>
              <a:ext cx="287337" cy="234950"/>
            </a:xfrm>
            <a:custGeom>
              <a:avLst/>
              <a:gdLst>
                <a:gd name="T0" fmla="*/ 14 w 42"/>
                <a:gd name="T1" fmla="*/ 29 h 34"/>
                <a:gd name="T2" fmla="*/ 35 w 42"/>
                <a:gd name="T3" fmla="*/ 25 h 34"/>
                <a:gd name="T4" fmla="*/ 37 w 42"/>
                <a:gd name="T5" fmla="*/ 4 h 34"/>
                <a:gd name="T6" fmla="*/ 14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14" y="29"/>
                  </a:moveTo>
                  <a:cubicBezTo>
                    <a:pt x="14" y="29"/>
                    <a:pt x="30" y="34"/>
                    <a:pt x="35" y="25"/>
                  </a:cubicBezTo>
                  <a:cubicBezTo>
                    <a:pt x="42" y="14"/>
                    <a:pt x="37" y="4"/>
                    <a:pt x="37" y="4"/>
                  </a:cubicBezTo>
                  <a:cubicBezTo>
                    <a:pt x="37" y="4"/>
                    <a:pt x="0" y="0"/>
                    <a:pt x="14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Oval 455"/>
            <p:cNvSpPr>
              <a:spLocks noChangeArrowheads="1"/>
            </p:cNvSpPr>
            <p:nvPr/>
          </p:nvSpPr>
          <p:spPr bwMode="auto">
            <a:xfrm>
              <a:off x="3079750" y="927100"/>
              <a:ext cx="155575" cy="15875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Oval 456"/>
            <p:cNvSpPr>
              <a:spLocks noChangeArrowheads="1"/>
            </p:cNvSpPr>
            <p:nvPr/>
          </p:nvSpPr>
          <p:spPr bwMode="auto">
            <a:xfrm>
              <a:off x="3106738" y="954088"/>
              <a:ext cx="101600" cy="104775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457"/>
            <p:cNvSpPr>
              <a:spLocks/>
            </p:cNvSpPr>
            <p:nvPr/>
          </p:nvSpPr>
          <p:spPr bwMode="auto">
            <a:xfrm>
              <a:off x="3201988" y="838200"/>
              <a:ext cx="101600" cy="130175"/>
            </a:xfrm>
            <a:custGeom>
              <a:avLst/>
              <a:gdLst>
                <a:gd name="T0" fmla="*/ 1 w 15"/>
                <a:gd name="T1" fmla="*/ 17 h 19"/>
                <a:gd name="T2" fmla="*/ 4 w 15"/>
                <a:gd name="T3" fmla="*/ 15 h 19"/>
                <a:gd name="T4" fmla="*/ 7 w 15"/>
                <a:gd name="T5" fmla="*/ 13 h 19"/>
                <a:gd name="T6" fmla="*/ 10 w 15"/>
                <a:gd name="T7" fmla="*/ 10 h 19"/>
                <a:gd name="T8" fmla="*/ 12 w 15"/>
                <a:gd name="T9" fmla="*/ 6 h 19"/>
                <a:gd name="T10" fmla="*/ 13 w 15"/>
                <a:gd name="T11" fmla="*/ 5 h 19"/>
                <a:gd name="T12" fmla="*/ 14 w 15"/>
                <a:gd name="T13" fmla="*/ 3 h 19"/>
                <a:gd name="T14" fmla="*/ 15 w 15"/>
                <a:gd name="T15" fmla="*/ 0 h 19"/>
                <a:gd name="T16" fmla="*/ 14 w 15"/>
                <a:gd name="T17" fmla="*/ 3 h 19"/>
                <a:gd name="T18" fmla="*/ 14 w 15"/>
                <a:gd name="T19" fmla="*/ 5 h 19"/>
                <a:gd name="T20" fmla="*/ 13 w 15"/>
                <a:gd name="T21" fmla="*/ 7 h 19"/>
                <a:gd name="T22" fmla="*/ 10 w 15"/>
                <a:gd name="T23" fmla="*/ 10 h 19"/>
                <a:gd name="T24" fmla="*/ 7 w 15"/>
                <a:gd name="T25" fmla="*/ 13 h 19"/>
                <a:gd name="T26" fmla="*/ 5 w 15"/>
                <a:gd name="T27" fmla="*/ 16 h 19"/>
                <a:gd name="T28" fmla="*/ 2 w 15"/>
                <a:gd name="T29" fmla="*/ 18 h 19"/>
                <a:gd name="T30" fmla="*/ 2 w 15"/>
                <a:gd name="T31" fmla="*/ 18 h 19"/>
                <a:gd name="T32" fmla="*/ 0 w 15"/>
                <a:gd name="T33" fmla="*/ 18 h 19"/>
                <a:gd name="T34" fmla="*/ 1 w 15"/>
                <a:gd name="T35" fmla="*/ 17 h 19"/>
                <a:gd name="T36" fmla="*/ 1 w 15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10" y="8"/>
                    <a:pt x="11" y="7"/>
                    <a:pt x="12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4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2"/>
                    <a:pt x="7" y="13"/>
                  </a:cubicBezTo>
                  <a:cubicBezTo>
                    <a:pt x="6" y="14"/>
                    <a:pt x="5" y="15"/>
                    <a:pt x="5" y="16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458"/>
            <p:cNvSpPr>
              <a:spLocks/>
            </p:cNvSpPr>
            <p:nvPr/>
          </p:nvSpPr>
          <p:spPr bwMode="auto">
            <a:xfrm>
              <a:off x="3059113" y="809625"/>
              <a:ext cx="68262" cy="144463"/>
            </a:xfrm>
            <a:custGeom>
              <a:avLst/>
              <a:gdLst>
                <a:gd name="T0" fmla="*/ 0 w 10"/>
                <a:gd name="T1" fmla="*/ 0 h 21"/>
                <a:gd name="T2" fmla="*/ 1 w 10"/>
                <a:gd name="T3" fmla="*/ 3 h 21"/>
                <a:gd name="T4" fmla="*/ 4 w 10"/>
                <a:gd name="T5" fmla="*/ 10 h 21"/>
                <a:gd name="T6" fmla="*/ 6 w 10"/>
                <a:gd name="T7" fmla="*/ 13 h 21"/>
                <a:gd name="T8" fmla="*/ 7 w 10"/>
                <a:gd name="T9" fmla="*/ 16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21 h 21"/>
                <a:gd name="T16" fmla="*/ 7 w 10"/>
                <a:gd name="T17" fmla="*/ 21 h 21"/>
                <a:gd name="T18" fmla="*/ 7 w 10"/>
                <a:gd name="T19" fmla="*/ 20 h 21"/>
                <a:gd name="T20" fmla="*/ 6 w 10"/>
                <a:gd name="T21" fmla="*/ 17 h 21"/>
                <a:gd name="T22" fmla="*/ 4 w 10"/>
                <a:gd name="T23" fmla="*/ 14 h 21"/>
                <a:gd name="T24" fmla="*/ 3 w 10"/>
                <a:gd name="T25" fmla="*/ 10 h 21"/>
                <a:gd name="T26" fmla="*/ 1 w 10"/>
                <a:gd name="T27" fmla="*/ 3 h 21"/>
                <a:gd name="T28" fmla="*/ 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0"/>
                  </a:cubicBezTo>
                  <a:cubicBezTo>
                    <a:pt x="4" y="11"/>
                    <a:pt x="5" y="12"/>
                    <a:pt x="6" y="13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9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20"/>
                    <a:pt x="7" y="19"/>
                    <a:pt x="6" y="17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4" y="13"/>
                    <a:pt x="3" y="12"/>
                    <a:pt x="3" y="10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459"/>
            <p:cNvSpPr>
              <a:spLocks/>
            </p:cNvSpPr>
            <p:nvPr/>
          </p:nvSpPr>
          <p:spPr bwMode="auto">
            <a:xfrm>
              <a:off x="3228975" y="1017588"/>
              <a:ext cx="122237" cy="41275"/>
            </a:xfrm>
            <a:custGeom>
              <a:avLst/>
              <a:gdLst>
                <a:gd name="T0" fmla="*/ 18 w 18"/>
                <a:gd name="T1" fmla="*/ 4 h 6"/>
                <a:gd name="T2" fmla="*/ 16 w 18"/>
                <a:gd name="T3" fmla="*/ 5 h 6"/>
                <a:gd name="T4" fmla="*/ 13 w 18"/>
                <a:gd name="T5" fmla="*/ 6 h 6"/>
                <a:gd name="T6" fmla="*/ 11 w 18"/>
                <a:gd name="T7" fmla="*/ 6 h 6"/>
                <a:gd name="T8" fmla="*/ 10 w 18"/>
                <a:gd name="T9" fmla="*/ 6 h 6"/>
                <a:gd name="T10" fmla="*/ 6 w 18"/>
                <a:gd name="T11" fmla="*/ 6 h 6"/>
                <a:gd name="T12" fmla="*/ 3 w 18"/>
                <a:gd name="T13" fmla="*/ 5 h 6"/>
                <a:gd name="T14" fmla="*/ 1 w 18"/>
                <a:gd name="T15" fmla="*/ 3 h 6"/>
                <a:gd name="T16" fmla="*/ 0 w 18"/>
                <a:gd name="T17" fmla="*/ 1 h 6"/>
                <a:gd name="T18" fmla="*/ 2 w 18"/>
                <a:gd name="T19" fmla="*/ 0 h 6"/>
                <a:gd name="T20" fmla="*/ 2 w 18"/>
                <a:gd name="T21" fmla="*/ 1 h 6"/>
                <a:gd name="T22" fmla="*/ 3 w 18"/>
                <a:gd name="T23" fmla="*/ 1 h 6"/>
                <a:gd name="T24" fmla="*/ 5 w 18"/>
                <a:gd name="T25" fmla="*/ 2 h 6"/>
                <a:gd name="T26" fmla="*/ 7 w 18"/>
                <a:gd name="T27" fmla="*/ 4 h 6"/>
                <a:gd name="T28" fmla="*/ 10 w 18"/>
                <a:gd name="T29" fmla="*/ 5 h 6"/>
                <a:gd name="T30" fmla="*/ 11 w 18"/>
                <a:gd name="T31" fmla="*/ 5 h 6"/>
                <a:gd name="T32" fmla="*/ 13 w 18"/>
                <a:gd name="T33" fmla="*/ 5 h 6"/>
                <a:gd name="T34" fmla="*/ 16 w 18"/>
                <a:gd name="T35" fmla="*/ 5 h 6"/>
                <a:gd name="T36" fmla="*/ 18 w 18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6">
                  <a:moveTo>
                    <a:pt x="18" y="4"/>
                  </a:moveTo>
                  <a:cubicBezTo>
                    <a:pt x="18" y="4"/>
                    <a:pt x="17" y="5"/>
                    <a:pt x="16" y="5"/>
                  </a:cubicBezTo>
                  <a:cubicBezTo>
                    <a:pt x="15" y="5"/>
                    <a:pt x="14" y="6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5" y="2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4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7" y="4"/>
                    <a:pt x="18" y="4"/>
                    <a:pt x="18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460"/>
            <p:cNvSpPr>
              <a:spLocks/>
            </p:cNvSpPr>
            <p:nvPr/>
          </p:nvSpPr>
          <p:spPr bwMode="auto">
            <a:xfrm>
              <a:off x="3140075" y="1071563"/>
              <a:ext cx="115887" cy="165100"/>
            </a:xfrm>
            <a:custGeom>
              <a:avLst/>
              <a:gdLst>
                <a:gd name="T0" fmla="*/ 4 w 17"/>
                <a:gd name="T1" fmla="*/ 2 h 24"/>
                <a:gd name="T2" fmla="*/ 5 w 17"/>
                <a:gd name="T3" fmla="*/ 6 h 24"/>
                <a:gd name="T4" fmla="*/ 6 w 17"/>
                <a:gd name="T5" fmla="*/ 10 h 24"/>
                <a:gd name="T6" fmla="*/ 8 w 17"/>
                <a:gd name="T7" fmla="*/ 14 h 24"/>
                <a:gd name="T8" fmla="*/ 11 w 17"/>
                <a:gd name="T9" fmla="*/ 18 h 24"/>
                <a:gd name="T10" fmla="*/ 14 w 17"/>
                <a:gd name="T11" fmla="*/ 21 h 24"/>
                <a:gd name="T12" fmla="*/ 17 w 17"/>
                <a:gd name="T13" fmla="*/ 24 h 24"/>
                <a:gd name="T14" fmla="*/ 13 w 17"/>
                <a:gd name="T15" fmla="*/ 21 h 24"/>
                <a:gd name="T16" fmla="*/ 10 w 17"/>
                <a:gd name="T17" fmla="*/ 19 h 24"/>
                <a:gd name="T18" fmla="*/ 7 w 17"/>
                <a:gd name="T19" fmla="*/ 15 h 24"/>
                <a:gd name="T20" fmla="*/ 4 w 17"/>
                <a:gd name="T21" fmla="*/ 11 h 24"/>
                <a:gd name="T22" fmla="*/ 2 w 17"/>
                <a:gd name="T23" fmla="*/ 7 h 24"/>
                <a:gd name="T24" fmla="*/ 0 w 17"/>
                <a:gd name="T25" fmla="*/ 4 h 24"/>
                <a:gd name="T26" fmla="*/ 0 w 17"/>
                <a:gd name="T27" fmla="*/ 3 h 24"/>
                <a:gd name="T28" fmla="*/ 1 w 17"/>
                <a:gd name="T29" fmla="*/ 1 h 24"/>
                <a:gd name="T30" fmla="*/ 4 w 17"/>
                <a:gd name="T3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4">
                  <a:moveTo>
                    <a:pt x="4" y="2"/>
                  </a:moveTo>
                  <a:cubicBezTo>
                    <a:pt x="4" y="2"/>
                    <a:pt x="4" y="4"/>
                    <a:pt x="5" y="6"/>
                  </a:cubicBezTo>
                  <a:cubicBezTo>
                    <a:pt x="5" y="7"/>
                    <a:pt x="6" y="8"/>
                    <a:pt x="6" y="10"/>
                  </a:cubicBezTo>
                  <a:cubicBezTo>
                    <a:pt x="7" y="11"/>
                    <a:pt x="7" y="13"/>
                    <a:pt x="8" y="14"/>
                  </a:cubicBezTo>
                  <a:cubicBezTo>
                    <a:pt x="9" y="15"/>
                    <a:pt x="10" y="17"/>
                    <a:pt x="11" y="18"/>
                  </a:cubicBezTo>
                  <a:cubicBezTo>
                    <a:pt x="12" y="19"/>
                    <a:pt x="13" y="20"/>
                    <a:pt x="14" y="21"/>
                  </a:cubicBezTo>
                  <a:cubicBezTo>
                    <a:pt x="15" y="22"/>
                    <a:pt x="17" y="24"/>
                    <a:pt x="17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12" y="21"/>
                    <a:pt x="11" y="20"/>
                    <a:pt x="10" y="19"/>
                  </a:cubicBezTo>
                  <a:cubicBezTo>
                    <a:pt x="9" y="18"/>
                    <a:pt x="8" y="16"/>
                    <a:pt x="7" y="15"/>
                  </a:cubicBezTo>
                  <a:cubicBezTo>
                    <a:pt x="5" y="14"/>
                    <a:pt x="5" y="12"/>
                    <a:pt x="4" y="11"/>
                  </a:cubicBezTo>
                  <a:cubicBezTo>
                    <a:pt x="3" y="10"/>
                    <a:pt x="2" y="8"/>
                    <a:pt x="2" y="7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461"/>
            <p:cNvSpPr>
              <a:spLocks/>
            </p:cNvSpPr>
            <p:nvPr/>
          </p:nvSpPr>
          <p:spPr bwMode="auto">
            <a:xfrm>
              <a:off x="2997200" y="1071563"/>
              <a:ext cx="103187" cy="117475"/>
            </a:xfrm>
            <a:custGeom>
              <a:avLst/>
              <a:gdLst>
                <a:gd name="T0" fmla="*/ 0 w 15"/>
                <a:gd name="T1" fmla="*/ 17 h 17"/>
                <a:gd name="T2" fmla="*/ 5 w 15"/>
                <a:gd name="T3" fmla="*/ 8 h 17"/>
                <a:gd name="T4" fmla="*/ 7 w 15"/>
                <a:gd name="T5" fmla="*/ 5 h 17"/>
                <a:gd name="T6" fmla="*/ 9 w 15"/>
                <a:gd name="T7" fmla="*/ 2 h 17"/>
                <a:gd name="T8" fmla="*/ 11 w 15"/>
                <a:gd name="T9" fmla="*/ 1 h 17"/>
                <a:gd name="T10" fmla="*/ 12 w 15"/>
                <a:gd name="T11" fmla="*/ 0 h 17"/>
                <a:gd name="T12" fmla="*/ 14 w 15"/>
                <a:gd name="T13" fmla="*/ 0 h 17"/>
                <a:gd name="T14" fmla="*/ 14 w 15"/>
                <a:gd name="T15" fmla="*/ 3 h 17"/>
                <a:gd name="T16" fmla="*/ 14 w 15"/>
                <a:gd name="T17" fmla="*/ 3 h 17"/>
                <a:gd name="T18" fmla="*/ 13 w 15"/>
                <a:gd name="T19" fmla="*/ 3 h 17"/>
                <a:gd name="T20" fmla="*/ 13 w 15"/>
                <a:gd name="T21" fmla="*/ 3 h 17"/>
                <a:gd name="T22" fmla="*/ 11 w 15"/>
                <a:gd name="T23" fmla="*/ 4 h 17"/>
                <a:gd name="T24" fmla="*/ 9 w 15"/>
                <a:gd name="T25" fmla="*/ 6 h 17"/>
                <a:gd name="T26" fmla="*/ 6 w 15"/>
                <a:gd name="T27" fmla="*/ 9 h 17"/>
                <a:gd name="T28" fmla="*/ 0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0" y="17"/>
                    <a:pt x="2" y="12"/>
                    <a:pt x="5" y="8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4" y="0"/>
                    <a:pt x="14" y="0"/>
                  </a:cubicBezTo>
                  <a:cubicBezTo>
                    <a:pt x="15" y="1"/>
                    <a:pt x="14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462"/>
            <p:cNvSpPr>
              <a:spLocks/>
            </p:cNvSpPr>
            <p:nvPr/>
          </p:nvSpPr>
          <p:spPr bwMode="auto">
            <a:xfrm>
              <a:off x="2936875" y="968375"/>
              <a:ext cx="149225" cy="49213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7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8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2 w 22"/>
                <a:gd name="T29" fmla="*/ 2 h 7"/>
                <a:gd name="T30" fmla="*/ 10 w 22"/>
                <a:gd name="T31" fmla="*/ 2 h 7"/>
                <a:gd name="T32" fmla="*/ 6 w 22"/>
                <a:gd name="T33" fmla="*/ 1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9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1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7" y="2"/>
                    <a:pt x="6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463"/>
            <p:cNvSpPr>
              <a:spLocks/>
            </p:cNvSpPr>
            <p:nvPr/>
          </p:nvSpPr>
          <p:spPr bwMode="auto">
            <a:xfrm>
              <a:off x="2057400" y="1347788"/>
              <a:ext cx="217487" cy="247650"/>
            </a:xfrm>
            <a:custGeom>
              <a:avLst/>
              <a:gdLst>
                <a:gd name="T0" fmla="*/ 2 w 32"/>
                <a:gd name="T1" fmla="*/ 8 h 36"/>
                <a:gd name="T2" fmla="*/ 20 w 32"/>
                <a:gd name="T3" fmla="*/ 9 h 36"/>
                <a:gd name="T4" fmla="*/ 32 w 32"/>
                <a:gd name="T5" fmla="*/ 17 h 36"/>
                <a:gd name="T6" fmla="*/ 25 w 32"/>
                <a:gd name="T7" fmla="*/ 25 h 36"/>
                <a:gd name="T8" fmla="*/ 0 w 32"/>
                <a:gd name="T9" fmla="*/ 28 h 36"/>
                <a:gd name="T10" fmla="*/ 2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2" y="8"/>
                  </a:moveTo>
                  <a:cubicBezTo>
                    <a:pt x="2" y="8"/>
                    <a:pt x="11" y="0"/>
                    <a:pt x="20" y="9"/>
                  </a:cubicBezTo>
                  <a:cubicBezTo>
                    <a:pt x="27" y="16"/>
                    <a:pt x="32" y="17"/>
                    <a:pt x="32" y="17"/>
                  </a:cubicBezTo>
                  <a:cubicBezTo>
                    <a:pt x="32" y="17"/>
                    <a:pt x="29" y="22"/>
                    <a:pt x="25" y="25"/>
                  </a:cubicBezTo>
                  <a:cubicBezTo>
                    <a:pt x="25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464"/>
            <p:cNvSpPr>
              <a:spLocks/>
            </p:cNvSpPr>
            <p:nvPr/>
          </p:nvSpPr>
          <p:spPr bwMode="auto">
            <a:xfrm>
              <a:off x="1954213" y="1403350"/>
              <a:ext cx="211137" cy="336550"/>
            </a:xfrm>
            <a:custGeom>
              <a:avLst/>
              <a:gdLst>
                <a:gd name="T0" fmla="*/ 11 w 31"/>
                <a:gd name="T1" fmla="*/ 12 h 49"/>
                <a:gd name="T2" fmla="*/ 28 w 31"/>
                <a:gd name="T3" fmla="*/ 18 h 49"/>
                <a:gd name="T4" fmla="*/ 30 w 31"/>
                <a:gd name="T5" fmla="*/ 34 h 49"/>
                <a:gd name="T6" fmla="*/ 29 w 31"/>
                <a:gd name="T7" fmla="*/ 42 h 49"/>
                <a:gd name="T8" fmla="*/ 4 w 31"/>
                <a:gd name="T9" fmla="*/ 25 h 49"/>
                <a:gd name="T10" fmla="*/ 11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11" y="12"/>
                  </a:moveTo>
                  <a:cubicBezTo>
                    <a:pt x="11" y="12"/>
                    <a:pt x="25" y="13"/>
                    <a:pt x="28" y="18"/>
                  </a:cubicBezTo>
                  <a:cubicBezTo>
                    <a:pt x="31" y="24"/>
                    <a:pt x="30" y="34"/>
                    <a:pt x="30" y="34"/>
                  </a:cubicBezTo>
                  <a:cubicBezTo>
                    <a:pt x="30" y="34"/>
                    <a:pt x="27" y="39"/>
                    <a:pt x="29" y="42"/>
                  </a:cubicBezTo>
                  <a:cubicBezTo>
                    <a:pt x="29" y="42"/>
                    <a:pt x="7" y="49"/>
                    <a:pt x="4" y="25"/>
                  </a:cubicBezTo>
                  <a:cubicBezTo>
                    <a:pt x="0" y="0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465"/>
            <p:cNvSpPr>
              <a:spLocks/>
            </p:cNvSpPr>
            <p:nvPr/>
          </p:nvSpPr>
          <p:spPr bwMode="auto">
            <a:xfrm>
              <a:off x="2001838" y="1203325"/>
              <a:ext cx="219075" cy="282575"/>
            </a:xfrm>
            <a:custGeom>
              <a:avLst/>
              <a:gdLst>
                <a:gd name="T0" fmla="*/ 28 w 32"/>
                <a:gd name="T1" fmla="*/ 7 h 41"/>
                <a:gd name="T2" fmla="*/ 6 w 32"/>
                <a:gd name="T3" fmla="*/ 9 h 41"/>
                <a:gd name="T4" fmla="*/ 4 w 32"/>
                <a:gd name="T5" fmla="*/ 30 h 41"/>
                <a:gd name="T6" fmla="*/ 28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28" y="7"/>
                  </a:moveTo>
                  <a:cubicBezTo>
                    <a:pt x="28" y="7"/>
                    <a:pt x="11" y="0"/>
                    <a:pt x="6" y="9"/>
                  </a:cubicBezTo>
                  <a:cubicBezTo>
                    <a:pt x="0" y="20"/>
                    <a:pt x="4" y="30"/>
                    <a:pt x="4" y="30"/>
                  </a:cubicBezTo>
                  <a:cubicBezTo>
                    <a:pt x="4" y="30"/>
                    <a:pt x="32" y="41"/>
                    <a:pt x="28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466"/>
            <p:cNvSpPr>
              <a:spLocks/>
            </p:cNvSpPr>
            <p:nvPr/>
          </p:nvSpPr>
          <p:spPr bwMode="auto">
            <a:xfrm>
              <a:off x="1852613" y="1195388"/>
              <a:ext cx="312737" cy="228600"/>
            </a:xfrm>
            <a:custGeom>
              <a:avLst/>
              <a:gdLst>
                <a:gd name="T0" fmla="*/ 10 w 46"/>
                <a:gd name="T1" fmla="*/ 0 h 33"/>
                <a:gd name="T2" fmla="*/ 5 w 46"/>
                <a:gd name="T3" fmla="*/ 23 h 33"/>
                <a:gd name="T4" fmla="*/ 22 w 46"/>
                <a:gd name="T5" fmla="*/ 30 h 33"/>
                <a:gd name="T6" fmla="*/ 10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10" y="0"/>
                  </a:moveTo>
                  <a:cubicBezTo>
                    <a:pt x="10" y="0"/>
                    <a:pt x="0" y="15"/>
                    <a:pt x="5" y="23"/>
                  </a:cubicBezTo>
                  <a:cubicBezTo>
                    <a:pt x="10" y="33"/>
                    <a:pt x="22" y="30"/>
                    <a:pt x="22" y="30"/>
                  </a:cubicBezTo>
                  <a:cubicBezTo>
                    <a:pt x="22" y="30"/>
                    <a:pt x="46" y="9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467"/>
            <p:cNvSpPr>
              <a:spLocks/>
            </p:cNvSpPr>
            <p:nvPr/>
          </p:nvSpPr>
          <p:spPr bwMode="auto">
            <a:xfrm>
              <a:off x="1770063" y="1257300"/>
              <a:ext cx="219075" cy="249238"/>
            </a:xfrm>
            <a:custGeom>
              <a:avLst/>
              <a:gdLst>
                <a:gd name="T0" fmla="*/ 0 w 32"/>
                <a:gd name="T1" fmla="*/ 22 h 36"/>
                <a:gd name="T2" fmla="*/ 11 w 32"/>
                <a:gd name="T3" fmla="*/ 36 h 36"/>
                <a:gd name="T4" fmla="*/ 29 w 32"/>
                <a:gd name="T5" fmla="*/ 33 h 36"/>
                <a:gd name="T6" fmla="*/ 0 w 32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0" y="22"/>
                  </a:moveTo>
                  <a:cubicBezTo>
                    <a:pt x="0" y="22"/>
                    <a:pt x="2" y="36"/>
                    <a:pt x="11" y="36"/>
                  </a:cubicBezTo>
                  <a:cubicBezTo>
                    <a:pt x="22" y="36"/>
                    <a:pt x="29" y="33"/>
                    <a:pt x="29" y="33"/>
                  </a:cubicBezTo>
                  <a:cubicBezTo>
                    <a:pt x="32" y="25"/>
                    <a:pt x="21" y="0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468"/>
            <p:cNvSpPr>
              <a:spLocks/>
            </p:cNvSpPr>
            <p:nvPr/>
          </p:nvSpPr>
          <p:spPr bwMode="auto">
            <a:xfrm>
              <a:off x="1743075" y="1465263"/>
              <a:ext cx="279400" cy="233363"/>
            </a:xfrm>
            <a:custGeom>
              <a:avLst/>
              <a:gdLst>
                <a:gd name="T0" fmla="*/ 14 w 41"/>
                <a:gd name="T1" fmla="*/ 29 h 34"/>
                <a:gd name="T2" fmla="*/ 35 w 41"/>
                <a:gd name="T3" fmla="*/ 25 h 34"/>
                <a:gd name="T4" fmla="*/ 37 w 41"/>
                <a:gd name="T5" fmla="*/ 4 h 34"/>
                <a:gd name="T6" fmla="*/ 14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14" y="29"/>
                  </a:moveTo>
                  <a:cubicBezTo>
                    <a:pt x="14" y="29"/>
                    <a:pt x="30" y="34"/>
                    <a:pt x="35" y="25"/>
                  </a:cubicBezTo>
                  <a:cubicBezTo>
                    <a:pt x="41" y="14"/>
                    <a:pt x="37" y="4"/>
                    <a:pt x="37" y="4"/>
                  </a:cubicBezTo>
                  <a:cubicBezTo>
                    <a:pt x="37" y="4"/>
                    <a:pt x="0" y="0"/>
                    <a:pt x="14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Oval 469"/>
            <p:cNvSpPr>
              <a:spLocks noChangeArrowheads="1"/>
            </p:cNvSpPr>
            <p:nvPr/>
          </p:nvSpPr>
          <p:spPr bwMode="auto">
            <a:xfrm>
              <a:off x="1933575" y="1362075"/>
              <a:ext cx="165100" cy="157163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Oval 470"/>
            <p:cNvSpPr>
              <a:spLocks noChangeArrowheads="1"/>
            </p:cNvSpPr>
            <p:nvPr/>
          </p:nvSpPr>
          <p:spPr bwMode="auto">
            <a:xfrm>
              <a:off x="1968500" y="1389063"/>
              <a:ext cx="95250" cy="1031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471"/>
            <p:cNvSpPr>
              <a:spLocks/>
            </p:cNvSpPr>
            <p:nvPr/>
          </p:nvSpPr>
          <p:spPr bwMode="auto">
            <a:xfrm>
              <a:off x="2063750" y="1271588"/>
              <a:ext cx="101600" cy="131763"/>
            </a:xfrm>
            <a:custGeom>
              <a:avLst/>
              <a:gdLst>
                <a:gd name="T0" fmla="*/ 1 w 15"/>
                <a:gd name="T1" fmla="*/ 17 h 19"/>
                <a:gd name="T2" fmla="*/ 4 w 15"/>
                <a:gd name="T3" fmla="*/ 15 h 19"/>
                <a:gd name="T4" fmla="*/ 6 w 15"/>
                <a:gd name="T5" fmla="*/ 13 h 19"/>
                <a:gd name="T6" fmla="*/ 9 w 15"/>
                <a:gd name="T7" fmla="*/ 10 h 19"/>
                <a:gd name="T8" fmla="*/ 12 w 15"/>
                <a:gd name="T9" fmla="*/ 6 h 19"/>
                <a:gd name="T10" fmla="*/ 13 w 15"/>
                <a:gd name="T11" fmla="*/ 5 h 19"/>
                <a:gd name="T12" fmla="*/ 14 w 15"/>
                <a:gd name="T13" fmla="*/ 3 h 19"/>
                <a:gd name="T14" fmla="*/ 15 w 15"/>
                <a:gd name="T15" fmla="*/ 0 h 19"/>
                <a:gd name="T16" fmla="*/ 14 w 15"/>
                <a:gd name="T17" fmla="*/ 3 h 19"/>
                <a:gd name="T18" fmla="*/ 13 w 15"/>
                <a:gd name="T19" fmla="*/ 5 h 19"/>
                <a:gd name="T20" fmla="*/ 12 w 15"/>
                <a:gd name="T21" fmla="*/ 7 h 19"/>
                <a:gd name="T22" fmla="*/ 10 w 15"/>
                <a:gd name="T23" fmla="*/ 10 h 19"/>
                <a:gd name="T24" fmla="*/ 7 w 15"/>
                <a:gd name="T25" fmla="*/ 14 h 19"/>
                <a:gd name="T26" fmla="*/ 4 w 15"/>
                <a:gd name="T27" fmla="*/ 16 h 19"/>
                <a:gd name="T28" fmla="*/ 2 w 15"/>
                <a:gd name="T29" fmla="*/ 18 h 19"/>
                <a:gd name="T30" fmla="*/ 2 w 15"/>
                <a:gd name="T31" fmla="*/ 19 h 19"/>
                <a:gd name="T32" fmla="*/ 0 w 15"/>
                <a:gd name="T33" fmla="*/ 18 h 19"/>
                <a:gd name="T34" fmla="*/ 1 w 15"/>
                <a:gd name="T35" fmla="*/ 17 h 19"/>
                <a:gd name="T36" fmla="*/ 1 w 15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4" y="3"/>
                  </a:cubicBezTo>
                  <a:cubicBezTo>
                    <a:pt x="14" y="4"/>
                    <a:pt x="14" y="4"/>
                    <a:pt x="13" y="5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7" y="14"/>
                  </a:cubicBezTo>
                  <a:cubicBezTo>
                    <a:pt x="6" y="15"/>
                    <a:pt x="5" y="15"/>
                    <a:pt x="4" y="16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472"/>
            <p:cNvSpPr>
              <a:spLocks/>
            </p:cNvSpPr>
            <p:nvPr/>
          </p:nvSpPr>
          <p:spPr bwMode="auto">
            <a:xfrm>
              <a:off x="1920875" y="1244600"/>
              <a:ext cx="68262" cy="144463"/>
            </a:xfrm>
            <a:custGeom>
              <a:avLst/>
              <a:gdLst>
                <a:gd name="T0" fmla="*/ 0 w 10"/>
                <a:gd name="T1" fmla="*/ 0 h 21"/>
                <a:gd name="T2" fmla="*/ 1 w 10"/>
                <a:gd name="T3" fmla="*/ 3 h 21"/>
                <a:gd name="T4" fmla="*/ 4 w 10"/>
                <a:gd name="T5" fmla="*/ 10 h 21"/>
                <a:gd name="T6" fmla="*/ 6 w 10"/>
                <a:gd name="T7" fmla="*/ 14 h 21"/>
                <a:gd name="T8" fmla="*/ 7 w 10"/>
                <a:gd name="T9" fmla="*/ 16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21 h 21"/>
                <a:gd name="T16" fmla="*/ 7 w 10"/>
                <a:gd name="T17" fmla="*/ 21 h 21"/>
                <a:gd name="T18" fmla="*/ 7 w 10"/>
                <a:gd name="T19" fmla="*/ 21 h 21"/>
                <a:gd name="T20" fmla="*/ 6 w 10"/>
                <a:gd name="T21" fmla="*/ 18 h 21"/>
                <a:gd name="T22" fmla="*/ 4 w 10"/>
                <a:gd name="T23" fmla="*/ 14 h 21"/>
                <a:gd name="T24" fmla="*/ 3 w 10"/>
                <a:gd name="T25" fmla="*/ 11 h 21"/>
                <a:gd name="T26" fmla="*/ 1 w 10"/>
                <a:gd name="T27" fmla="*/ 3 h 21"/>
                <a:gd name="T28" fmla="*/ 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0"/>
                  </a:cubicBezTo>
                  <a:cubicBezTo>
                    <a:pt x="4" y="11"/>
                    <a:pt x="5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19"/>
                    <a:pt x="6" y="18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3" y="13"/>
                    <a:pt x="3" y="12"/>
                    <a:pt x="3" y="11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473"/>
            <p:cNvSpPr>
              <a:spLocks/>
            </p:cNvSpPr>
            <p:nvPr/>
          </p:nvSpPr>
          <p:spPr bwMode="auto">
            <a:xfrm>
              <a:off x="2084388" y="1450975"/>
              <a:ext cx="130175" cy="41275"/>
            </a:xfrm>
            <a:custGeom>
              <a:avLst/>
              <a:gdLst>
                <a:gd name="T0" fmla="*/ 19 w 19"/>
                <a:gd name="T1" fmla="*/ 4 h 6"/>
                <a:gd name="T2" fmla="*/ 17 w 19"/>
                <a:gd name="T3" fmla="*/ 5 h 6"/>
                <a:gd name="T4" fmla="*/ 14 w 19"/>
                <a:gd name="T5" fmla="*/ 6 h 6"/>
                <a:gd name="T6" fmla="*/ 12 w 19"/>
                <a:gd name="T7" fmla="*/ 6 h 6"/>
                <a:gd name="T8" fmla="*/ 10 w 19"/>
                <a:gd name="T9" fmla="*/ 6 h 6"/>
                <a:gd name="T10" fmla="*/ 7 w 19"/>
                <a:gd name="T11" fmla="*/ 6 h 6"/>
                <a:gd name="T12" fmla="*/ 4 w 19"/>
                <a:gd name="T13" fmla="*/ 5 h 6"/>
                <a:gd name="T14" fmla="*/ 1 w 19"/>
                <a:gd name="T15" fmla="*/ 3 h 6"/>
                <a:gd name="T16" fmla="*/ 1 w 19"/>
                <a:gd name="T17" fmla="*/ 1 h 6"/>
                <a:gd name="T18" fmla="*/ 3 w 19"/>
                <a:gd name="T19" fmla="*/ 1 h 6"/>
                <a:gd name="T20" fmla="*/ 3 w 19"/>
                <a:gd name="T21" fmla="*/ 1 h 6"/>
                <a:gd name="T22" fmla="*/ 4 w 19"/>
                <a:gd name="T23" fmla="*/ 1 h 6"/>
                <a:gd name="T24" fmla="*/ 5 w 19"/>
                <a:gd name="T25" fmla="*/ 3 h 6"/>
                <a:gd name="T26" fmla="*/ 8 w 19"/>
                <a:gd name="T27" fmla="*/ 4 h 6"/>
                <a:gd name="T28" fmla="*/ 11 w 19"/>
                <a:gd name="T29" fmla="*/ 5 h 6"/>
                <a:gd name="T30" fmla="*/ 12 w 19"/>
                <a:gd name="T31" fmla="*/ 5 h 6"/>
                <a:gd name="T32" fmla="*/ 14 w 19"/>
                <a:gd name="T33" fmla="*/ 5 h 6"/>
                <a:gd name="T34" fmla="*/ 16 w 19"/>
                <a:gd name="T35" fmla="*/ 5 h 6"/>
                <a:gd name="T36" fmla="*/ 19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19" y="4"/>
                  </a:moveTo>
                  <a:cubicBezTo>
                    <a:pt x="19" y="4"/>
                    <a:pt x="18" y="5"/>
                    <a:pt x="17" y="5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3" y="4"/>
                    <a:pt x="1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6" y="3"/>
                    <a:pt x="7" y="3"/>
                    <a:pt x="8" y="4"/>
                  </a:cubicBezTo>
                  <a:cubicBezTo>
                    <a:pt x="9" y="4"/>
                    <a:pt x="10" y="4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8" y="5"/>
                    <a:pt x="19" y="4"/>
                    <a:pt x="19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474"/>
            <p:cNvSpPr>
              <a:spLocks/>
            </p:cNvSpPr>
            <p:nvPr/>
          </p:nvSpPr>
          <p:spPr bwMode="auto">
            <a:xfrm>
              <a:off x="2001838" y="1506538"/>
              <a:ext cx="115887" cy="165100"/>
            </a:xfrm>
            <a:custGeom>
              <a:avLst/>
              <a:gdLst>
                <a:gd name="T0" fmla="*/ 4 w 17"/>
                <a:gd name="T1" fmla="*/ 2 h 24"/>
                <a:gd name="T2" fmla="*/ 5 w 17"/>
                <a:gd name="T3" fmla="*/ 6 h 24"/>
                <a:gd name="T4" fmla="*/ 6 w 17"/>
                <a:gd name="T5" fmla="*/ 10 h 24"/>
                <a:gd name="T6" fmla="*/ 8 w 17"/>
                <a:gd name="T7" fmla="*/ 14 h 24"/>
                <a:gd name="T8" fmla="*/ 11 w 17"/>
                <a:gd name="T9" fmla="*/ 18 h 24"/>
                <a:gd name="T10" fmla="*/ 13 w 17"/>
                <a:gd name="T11" fmla="*/ 21 h 24"/>
                <a:gd name="T12" fmla="*/ 17 w 17"/>
                <a:gd name="T13" fmla="*/ 24 h 24"/>
                <a:gd name="T14" fmla="*/ 13 w 17"/>
                <a:gd name="T15" fmla="*/ 21 h 24"/>
                <a:gd name="T16" fmla="*/ 10 w 17"/>
                <a:gd name="T17" fmla="*/ 19 h 24"/>
                <a:gd name="T18" fmla="*/ 6 w 17"/>
                <a:gd name="T19" fmla="*/ 15 h 24"/>
                <a:gd name="T20" fmla="*/ 3 w 17"/>
                <a:gd name="T21" fmla="*/ 11 h 24"/>
                <a:gd name="T22" fmla="*/ 1 w 17"/>
                <a:gd name="T23" fmla="*/ 7 h 24"/>
                <a:gd name="T24" fmla="*/ 0 w 17"/>
                <a:gd name="T25" fmla="*/ 4 h 24"/>
                <a:gd name="T26" fmla="*/ 0 w 17"/>
                <a:gd name="T27" fmla="*/ 3 h 24"/>
                <a:gd name="T28" fmla="*/ 1 w 17"/>
                <a:gd name="T29" fmla="*/ 1 h 24"/>
                <a:gd name="T30" fmla="*/ 3 w 17"/>
                <a:gd name="T31" fmla="*/ 2 h 24"/>
                <a:gd name="T32" fmla="*/ 4 w 17"/>
                <a:gd name="T3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4" y="2"/>
                  </a:moveTo>
                  <a:cubicBezTo>
                    <a:pt x="4" y="2"/>
                    <a:pt x="4" y="4"/>
                    <a:pt x="5" y="6"/>
                  </a:cubicBezTo>
                  <a:cubicBezTo>
                    <a:pt x="5" y="7"/>
                    <a:pt x="5" y="8"/>
                    <a:pt x="6" y="10"/>
                  </a:cubicBezTo>
                  <a:cubicBezTo>
                    <a:pt x="7" y="11"/>
                    <a:pt x="7" y="13"/>
                    <a:pt x="8" y="14"/>
                  </a:cubicBezTo>
                  <a:cubicBezTo>
                    <a:pt x="9" y="15"/>
                    <a:pt x="10" y="17"/>
                    <a:pt x="11" y="18"/>
                  </a:cubicBezTo>
                  <a:cubicBezTo>
                    <a:pt x="12" y="19"/>
                    <a:pt x="12" y="20"/>
                    <a:pt x="13" y="21"/>
                  </a:cubicBezTo>
                  <a:cubicBezTo>
                    <a:pt x="15" y="23"/>
                    <a:pt x="17" y="24"/>
                    <a:pt x="17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12" y="21"/>
                    <a:pt x="11" y="20"/>
                    <a:pt x="10" y="19"/>
                  </a:cubicBezTo>
                  <a:cubicBezTo>
                    <a:pt x="8" y="18"/>
                    <a:pt x="8" y="16"/>
                    <a:pt x="6" y="15"/>
                  </a:cubicBezTo>
                  <a:cubicBezTo>
                    <a:pt x="5" y="14"/>
                    <a:pt x="4" y="12"/>
                    <a:pt x="3" y="11"/>
                  </a:cubicBezTo>
                  <a:cubicBezTo>
                    <a:pt x="3" y="10"/>
                    <a:pt x="2" y="8"/>
                    <a:pt x="1" y="7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475"/>
            <p:cNvSpPr>
              <a:spLocks/>
            </p:cNvSpPr>
            <p:nvPr/>
          </p:nvSpPr>
          <p:spPr bwMode="auto">
            <a:xfrm>
              <a:off x="1858963" y="1506538"/>
              <a:ext cx="95250" cy="117475"/>
            </a:xfrm>
            <a:custGeom>
              <a:avLst/>
              <a:gdLst>
                <a:gd name="T0" fmla="*/ 0 w 14"/>
                <a:gd name="T1" fmla="*/ 17 h 17"/>
                <a:gd name="T2" fmla="*/ 5 w 14"/>
                <a:gd name="T3" fmla="*/ 8 h 17"/>
                <a:gd name="T4" fmla="*/ 7 w 14"/>
                <a:gd name="T5" fmla="*/ 5 h 17"/>
                <a:gd name="T6" fmla="*/ 9 w 14"/>
                <a:gd name="T7" fmla="*/ 2 h 17"/>
                <a:gd name="T8" fmla="*/ 11 w 14"/>
                <a:gd name="T9" fmla="*/ 1 h 17"/>
                <a:gd name="T10" fmla="*/ 12 w 14"/>
                <a:gd name="T11" fmla="*/ 0 h 17"/>
                <a:gd name="T12" fmla="*/ 14 w 14"/>
                <a:gd name="T13" fmla="*/ 1 h 17"/>
                <a:gd name="T14" fmla="*/ 14 w 14"/>
                <a:gd name="T15" fmla="*/ 3 h 17"/>
                <a:gd name="T16" fmla="*/ 13 w 14"/>
                <a:gd name="T17" fmla="*/ 3 h 17"/>
                <a:gd name="T18" fmla="*/ 13 w 14"/>
                <a:gd name="T19" fmla="*/ 3 h 17"/>
                <a:gd name="T20" fmla="*/ 12 w 14"/>
                <a:gd name="T21" fmla="*/ 4 h 17"/>
                <a:gd name="T22" fmla="*/ 11 w 14"/>
                <a:gd name="T23" fmla="*/ 5 h 17"/>
                <a:gd name="T24" fmla="*/ 8 w 14"/>
                <a:gd name="T25" fmla="*/ 7 h 17"/>
                <a:gd name="T26" fmla="*/ 6 w 14"/>
                <a:gd name="T27" fmla="*/ 9 h 17"/>
                <a:gd name="T28" fmla="*/ 0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0" y="17"/>
                    <a:pt x="2" y="13"/>
                    <a:pt x="5" y="8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2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0" y="5"/>
                    <a:pt x="9" y="6"/>
                    <a:pt x="8" y="7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476"/>
            <p:cNvSpPr>
              <a:spLocks/>
            </p:cNvSpPr>
            <p:nvPr/>
          </p:nvSpPr>
          <p:spPr bwMode="auto">
            <a:xfrm>
              <a:off x="1798638" y="1403350"/>
              <a:ext cx="149225" cy="47625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7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8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1 w 22"/>
                <a:gd name="T29" fmla="*/ 2 h 7"/>
                <a:gd name="T30" fmla="*/ 10 w 22"/>
                <a:gd name="T31" fmla="*/ 2 h 7"/>
                <a:gd name="T32" fmla="*/ 6 w 22"/>
                <a:gd name="T33" fmla="*/ 2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9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1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93" name="组合 792"/>
          <p:cNvGrpSpPr/>
          <p:nvPr/>
        </p:nvGrpSpPr>
        <p:grpSpPr>
          <a:xfrm>
            <a:off x="10251822" y="17462"/>
            <a:ext cx="2063360" cy="1335417"/>
            <a:chOff x="8994775" y="285750"/>
            <a:chExt cx="2555875" cy="1654175"/>
          </a:xfrm>
        </p:grpSpPr>
        <p:sp>
          <p:nvSpPr>
            <p:cNvPr id="734" name="Freeform 477"/>
            <p:cNvSpPr>
              <a:spLocks/>
            </p:cNvSpPr>
            <p:nvPr/>
          </p:nvSpPr>
          <p:spPr bwMode="auto">
            <a:xfrm>
              <a:off x="10118725" y="320675"/>
              <a:ext cx="962025" cy="738188"/>
            </a:xfrm>
            <a:custGeom>
              <a:avLst/>
              <a:gdLst>
                <a:gd name="T0" fmla="*/ 0 w 141"/>
                <a:gd name="T1" fmla="*/ 107 h 107"/>
                <a:gd name="T2" fmla="*/ 78 w 141"/>
                <a:gd name="T3" fmla="*/ 56 h 107"/>
                <a:gd name="T4" fmla="*/ 118 w 141"/>
                <a:gd name="T5" fmla="*/ 1 h 107"/>
                <a:gd name="T6" fmla="*/ 112 w 141"/>
                <a:gd name="T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7">
                  <a:moveTo>
                    <a:pt x="0" y="107"/>
                  </a:moveTo>
                  <a:cubicBezTo>
                    <a:pt x="3" y="106"/>
                    <a:pt x="18" y="65"/>
                    <a:pt x="78" y="56"/>
                  </a:cubicBezTo>
                  <a:cubicBezTo>
                    <a:pt x="139" y="47"/>
                    <a:pt x="141" y="3"/>
                    <a:pt x="118" y="1"/>
                  </a:cubicBezTo>
                  <a:cubicBezTo>
                    <a:pt x="94" y="0"/>
                    <a:pt x="102" y="18"/>
                    <a:pt x="112" y="2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478"/>
            <p:cNvSpPr>
              <a:spLocks/>
            </p:cNvSpPr>
            <p:nvPr/>
          </p:nvSpPr>
          <p:spPr bwMode="auto">
            <a:xfrm>
              <a:off x="10828338" y="306388"/>
              <a:ext cx="354012" cy="358775"/>
            </a:xfrm>
            <a:custGeom>
              <a:avLst/>
              <a:gdLst>
                <a:gd name="T0" fmla="*/ 0 w 52"/>
                <a:gd name="T1" fmla="*/ 52 h 52"/>
                <a:gd name="T2" fmla="*/ 31 w 52"/>
                <a:gd name="T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2" h="52">
                  <a:moveTo>
                    <a:pt x="0" y="52"/>
                  </a:moveTo>
                  <a:cubicBezTo>
                    <a:pt x="52" y="25"/>
                    <a:pt x="31" y="0"/>
                    <a:pt x="31" y="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479"/>
            <p:cNvSpPr>
              <a:spLocks/>
            </p:cNvSpPr>
            <p:nvPr/>
          </p:nvSpPr>
          <p:spPr bwMode="auto">
            <a:xfrm>
              <a:off x="10807700" y="382588"/>
              <a:ext cx="136525" cy="111125"/>
            </a:xfrm>
            <a:custGeom>
              <a:avLst/>
              <a:gdLst>
                <a:gd name="T0" fmla="*/ 0 w 20"/>
                <a:gd name="T1" fmla="*/ 0 h 16"/>
                <a:gd name="T2" fmla="*/ 9 w 20"/>
                <a:gd name="T3" fmla="*/ 4 h 16"/>
                <a:gd name="T4" fmla="*/ 12 w 20"/>
                <a:gd name="T5" fmla="*/ 15 h 16"/>
                <a:gd name="T6" fmla="*/ 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0" y="0"/>
                    <a:pt x="3" y="4"/>
                    <a:pt x="9" y="4"/>
                  </a:cubicBezTo>
                  <a:cubicBezTo>
                    <a:pt x="15" y="4"/>
                    <a:pt x="20" y="12"/>
                    <a:pt x="12" y="15"/>
                  </a:cubicBezTo>
                  <a:cubicBezTo>
                    <a:pt x="7" y="16"/>
                    <a:pt x="1" y="10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480"/>
            <p:cNvSpPr>
              <a:spLocks/>
            </p:cNvSpPr>
            <p:nvPr/>
          </p:nvSpPr>
          <p:spPr bwMode="auto">
            <a:xfrm>
              <a:off x="10650538" y="720725"/>
              <a:ext cx="430212" cy="1198563"/>
            </a:xfrm>
            <a:custGeom>
              <a:avLst/>
              <a:gdLst>
                <a:gd name="T0" fmla="*/ 48 w 63"/>
                <a:gd name="T1" fmla="*/ 0 h 174"/>
                <a:gd name="T2" fmla="*/ 42 w 63"/>
                <a:gd name="T3" fmla="*/ 93 h 174"/>
                <a:gd name="T4" fmla="*/ 13 w 63"/>
                <a:gd name="T5" fmla="*/ 155 h 174"/>
                <a:gd name="T6" fmla="*/ 26 w 63"/>
                <a:gd name="T7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74">
                  <a:moveTo>
                    <a:pt x="48" y="0"/>
                  </a:moveTo>
                  <a:cubicBezTo>
                    <a:pt x="49" y="3"/>
                    <a:pt x="21" y="36"/>
                    <a:pt x="42" y="93"/>
                  </a:cubicBezTo>
                  <a:cubicBezTo>
                    <a:pt x="63" y="151"/>
                    <a:pt x="26" y="174"/>
                    <a:pt x="13" y="155"/>
                  </a:cubicBezTo>
                  <a:cubicBezTo>
                    <a:pt x="0" y="135"/>
                    <a:pt x="20" y="132"/>
                    <a:pt x="26" y="14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481"/>
            <p:cNvSpPr>
              <a:spLocks/>
            </p:cNvSpPr>
            <p:nvPr/>
          </p:nvSpPr>
          <p:spPr bwMode="auto">
            <a:xfrm>
              <a:off x="10772775" y="1539875"/>
              <a:ext cx="225425" cy="400050"/>
            </a:xfrm>
            <a:custGeom>
              <a:avLst/>
              <a:gdLst>
                <a:gd name="T0" fmla="*/ 30 w 33"/>
                <a:gd name="T1" fmla="*/ 0 h 58"/>
                <a:gd name="T2" fmla="*/ 0 w 33"/>
                <a:gd name="T3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58">
                  <a:moveTo>
                    <a:pt x="30" y="0"/>
                  </a:moveTo>
                  <a:cubicBezTo>
                    <a:pt x="33" y="58"/>
                    <a:pt x="0" y="52"/>
                    <a:pt x="0" y="52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482"/>
            <p:cNvSpPr>
              <a:spLocks/>
            </p:cNvSpPr>
            <p:nvPr/>
          </p:nvSpPr>
          <p:spPr bwMode="auto">
            <a:xfrm>
              <a:off x="10733088" y="1630363"/>
              <a:ext cx="136525" cy="103188"/>
            </a:xfrm>
            <a:custGeom>
              <a:avLst/>
              <a:gdLst>
                <a:gd name="T0" fmla="*/ 0 w 20"/>
                <a:gd name="T1" fmla="*/ 4 h 15"/>
                <a:gd name="T2" fmla="*/ 7 w 20"/>
                <a:gd name="T3" fmla="*/ 10 h 15"/>
                <a:gd name="T4" fmla="*/ 18 w 20"/>
                <a:gd name="T5" fmla="*/ 8 h 15"/>
                <a:gd name="T6" fmla="*/ 0 w 20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0" y="4"/>
                  </a:moveTo>
                  <a:cubicBezTo>
                    <a:pt x="0" y="4"/>
                    <a:pt x="4" y="5"/>
                    <a:pt x="7" y="10"/>
                  </a:cubicBezTo>
                  <a:cubicBezTo>
                    <a:pt x="11" y="15"/>
                    <a:pt x="20" y="15"/>
                    <a:pt x="18" y="8"/>
                  </a:cubicBezTo>
                  <a:cubicBezTo>
                    <a:pt x="17" y="2"/>
                    <a:pt x="9" y="0"/>
                    <a:pt x="0" y="4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483"/>
            <p:cNvSpPr>
              <a:spLocks/>
            </p:cNvSpPr>
            <p:nvPr/>
          </p:nvSpPr>
          <p:spPr bwMode="auto">
            <a:xfrm>
              <a:off x="9390063" y="803275"/>
              <a:ext cx="823912" cy="903288"/>
            </a:xfrm>
            <a:custGeom>
              <a:avLst/>
              <a:gdLst>
                <a:gd name="T0" fmla="*/ 121 w 121"/>
                <a:gd name="T1" fmla="*/ 0 h 131"/>
                <a:gd name="T2" fmla="*/ 61 w 121"/>
                <a:gd name="T3" fmla="*/ 72 h 131"/>
                <a:gd name="T4" fmla="*/ 1 w 121"/>
                <a:gd name="T5" fmla="*/ 104 h 131"/>
                <a:gd name="T6" fmla="*/ 20 w 121"/>
                <a:gd name="T7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131">
                  <a:moveTo>
                    <a:pt x="121" y="0"/>
                  </a:moveTo>
                  <a:cubicBezTo>
                    <a:pt x="119" y="3"/>
                    <a:pt x="77" y="13"/>
                    <a:pt x="61" y="72"/>
                  </a:cubicBezTo>
                  <a:cubicBezTo>
                    <a:pt x="44" y="131"/>
                    <a:pt x="0" y="127"/>
                    <a:pt x="1" y="104"/>
                  </a:cubicBezTo>
                  <a:cubicBezTo>
                    <a:pt x="2" y="81"/>
                    <a:pt x="20" y="90"/>
                    <a:pt x="20" y="10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484"/>
            <p:cNvSpPr>
              <a:spLocks/>
            </p:cNvSpPr>
            <p:nvPr/>
          </p:nvSpPr>
          <p:spPr bwMode="auto">
            <a:xfrm>
              <a:off x="9363075" y="1465263"/>
              <a:ext cx="374650" cy="330200"/>
            </a:xfrm>
            <a:custGeom>
              <a:avLst/>
              <a:gdLst>
                <a:gd name="T0" fmla="*/ 55 w 55"/>
                <a:gd name="T1" fmla="*/ 0 h 48"/>
                <a:gd name="T2" fmla="*/ 0 w 55"/>
                <a:gd name="T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8">
                  <a:moveTo>
                    <a:pt x="55" y="0"/>
                  </a:moveTo>
                  <a:cubicBezTo>
                    <a:pt x="22" y="48"/>
                    <a:pt x="0" y="25"/>
                    <a:pt x="0" y="24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485"/>
            <p:cNvSpPr>
              <a:spLocks/>
            </p:cNvSpPr>
            <p:nvPr/>
          </p:nvSpPr>
          <p:spPr bwMode="auto">
            <a:xfrm>
              <a:off x="9464675" y="1409700"/>
              <a:ext cx="103187" cy="144463"/>
            </a:xfrm>
            <a:custGeom>
              <a:avLst/>
              <a:gdLst>
                <a:gd name="T0" fmla="*/ 0 w 15"/>
                <a:gd name="T1" fmla="*/ 0 h 21"/>
                <a:gd name="T2" fmla="*/ 3 w 15"/>
                <a:gd name="T3" fmla="*/ 9 h 21"/>
                <a:gd name="T4" fmla="*/ 13 w 15"/>
                <a:gd name="T5" fmla="*/ 14 h 21"/>
                <a:gd name="T6" fmla="*/ 0 w 1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0" y="0"/>
                    <a:pt x="3" y="3"/>
                    <a:pt x="3" y="9"/>
                  </a:cubicBezTo>
                  <a:cubicBezTo>
                    <a:pt x="2" y="16"/>
                    <a:pt x="10" y="21"/>
                    <a:pt x="13" y="14"/>
                  </a:cubicBezTo>
                  <a:cubicBezTo>
                    <a:pt x="15" y="9"/>
                    <a:pt x="10" y="3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486"/>
            <p:cNvSpPr>
              <a:spLocks/>
            </p:cNvSpPr>
            <p:nvPr/>
          </p:nvSpPr>
          <p:spPr bwMode="auto">
            <a:xfrm>
              <a:off x="9921875" y="473075"/>
              <a:ext cx="265112" cy="315913"/>
            </a:xfrm>
            <a:custGeom>
              <a:avLst/>
              <a:gdLst>
                <a:gd name="T0" fmla="*/ 0 w 39"/>
                <a:gd name="T1" fmla="*/ 22 h 46"/>
                <a:gd name="T2" fmla="*/ 8 w 39"/>
                <a:gd name="T3" fmla="*/ 17 h 46"/>
                <a:gd name="T4" fmla="*/ 2 w 39"/>
                <a:gd name="T5" fmla="*/ 5 h 46"/>
                <a:gd name="T6" fmla="*/ 16 w 39"/>
                <a:gd name="T7" fmla="*/ 8 h 46"/>
                <a:gd name="T8" fmla="*/ 22 w 39"/>
                <a:gd name="T9" fmla="*/ 0 h 46"/>
                <a:gd name="T10" fmla="*/ 26 w 39"/>
                <a:gd name="T11" fmla="*/ 9 h 46"/>
                <a:gd name="T12" fmla="*/ 28 w 39"/>
                <a:gd name="T13" fmla="*/ 12 h 46"/>
                <a:gd name="T14" fmla="*/ 34 w 39"/>
                <a:gd name="T15" fmla="*/ 10 h 46"/>
                <a:gd name="T16" fmla="*/ 36 w 39"/>
                <a:gd name="T17" fmla="*/ 22 h 46"/>
                <a:gd name="T18" fmla="*/ 29 w 39"/>
                <a:gd name="T19" fmla="*/ 37 h 46"/>
                <a:gd name="T20" fmla="*/ 15 w 39"/>
                <a:gd name="T21" fmla="*/ 42 h 46"/>
                <a:gd name="T22" fmla="*/ 7 w 39"/>
                <a:gd name="T23" fmla="*/ 40 h 46"/>
                <a:gd name="T24" fmla="*/ 13 w 39"/>
                <a:gd name="T25" fmla="*/ 28 h 46"/>
                <a:gd name="T26" fmla="*/ 0 w 39"/>
                <a:gd name="T2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6">
                  <a:moveTo>
                    <a:pt x="0" y="22"/>
                  </a:moveTo>
                  <a:cubicBezTo>
                    <a:pt x="6" y="22"/>
                    <a:pt x="8" y="17"/>
                    <a:pt x="8" y="17"/>
                  </a:cubicBezTo>
                  <a:cubicBezTo>
                    <a:pt x="1" y="12"/>
                    <a:pt x="2" y="5"/>
                    <a:pt x="2" y="5"/>
                  </a:cubicBezTo>
                  <a:cubicBezTo>
                    <a:pt x="12" y="3"/>
                    <a:pt x="16" y="8"/>
                    <a:pt x="16" y="8"/>
                  </a:cubicBezTo>
                  <a:cubicBezTo>
                    <a:pt x="12" y="2"/>
                    <a:pt x="22" y="0"/>
                    <a:pt x="22" y="0"/>
                  </a:cubicBezTo>
                  <a:cubicBezTo>
                    <a:pt x="21" y="3"/>
                    <a:pt x="23" y="7"/>
                    <a:pt x="26" y="9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30" y="8"/>
                    <a:pt x="34" y="10"/>
                    <a:pt x="34" y="10"/>
                  </a:cubicBezTo>
                  <a:cubicBezTo>
                    <a:pt x="31" y="13"/>
                    <a:pt x="35" y="18"/>
                    <a:pt x="36" y="22"/>
                  </a:cubicBezTo>
                  <a:cubicBezTo>
                    <a:pt x="39" y="35"/>
                    <a:pt x="30" y="36"/>
                    <a:pt x="29" y="37"/>
                  </a:cubicBezTo>
                  <a:cubicBezTo>
                    <a:pt x="25" y="46"/>
                    <a:pt x="19" y="45"/>
                    <a:pt x="15" y="42"/>
                  </a:cubicBezTo>
                  <a:cubicBezTo>
                    <a:pt x="11" y="39"/>
                    <a:pt x="7" y="40"/>
                    <a:pt x="7" y="40"/>
                  </a:cubicBezTo>
                  <a:cubicBezTo>
                    <a:pt x="8" y="32"/>
                    <a:pt x="13" y="28"/>
                    <a:pt x="13" y="28"/>
                  </a:cubicBezTo>
                  <a:cubicBezTo>
                    <a:pt x="3" y="28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487"/>
            <p:cNvSpPr>
              <a:spLocks/>
            </p:cNvSpPr>
            <p:nvPr/>
          </p:nvSpPr>
          <p:spPr bwMode="auto">
            <a:xfrm>
              <a:off x="10010775" y="568325"/>
              <a:ext cx="134937" cy="173038"/>
            </a:xfrm>
            <a:custGeom>
              <a:avLst/>
              <a:gdLst>
                <a:gd name="T0" fmla="*/ 16 w 20"/>
                <a:gd name="T1" fmla="*/ 25 h 25"/>
                <a:gd name="T2" fmla="*/ 15 w 20"/>
                <a:gd name="T3" fmla="*/ 24 h 25"/>
                <a:gd name="T4" fmla="*/ 14 w 20"/>
                <a:gd name="T5" fmla="*/ 21 h 25"/>
                <a:gd name="T6" fmla="*/ 12 w 20"/>
                <a:gd name="T7" fmla="*/ 16 h 25"/>
                <a:gd name="T8" fmla="*/ 9 w 20"/>
                <a:gd name="T9" fmla="*/ 11 h 25"/>
                <a:gd name="T10" fmla="*/ 6 w 20"/>
                <a:gd name="T11" fmla="*/ 7 h 25"/>
                <a:gd name="T12" fmla="*/ 3 w 20"/>
                <a:gd name="T13" fmla="*/ 3 h 25"/>
                <a:gd name="T14" fmla="*/ 0 w 20"/>
                <a:gd name="T15" fmla="*/ 0 h 25"/>
                <a:gd name="T16" fmla="*/ 4 w 20"/>
                <a:gd name="T17" fmla="*/ 2 h 25"/>
                <a:gd name="T18" fmla="*/ 7 w 20"/>
                <a:gd name="T19" fmla="*/ 6 h 25"/>
                <a:gd name="T20" fmla="*/ 11 w 20"/>
                <a:gd name="T21" fmla="*/ 10 h 25"/>
                <a:gd name="T22" fmla="*/ 15 w 20"/>
                <a:gd name="T23" fmla="*/ 15 h 25"/>
                <a:gd name="T24" fmla="*/ 17 w 20"/>
                <a:gd name="T25" fmla="*/ 19 h 25"/>
                <a:gd name="T26" fmla="*/ 19 w 20"/>
                <a:gd name="T27" fmla="*/ 22 h 25"/>
                <a:gd name="T28" fmla="*/ 20 w 20"/>
                <a:gd name="T29" fmla="*/ 23 h 25"/>
                <a:gd name="T30" fmla="*/ 16 w 20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5">
                  <a:moveTo>
                    <a:pt x="16" y="25"/>
                  </a:moveTo>
                  <a:cubicBezTo>
                    <a:pt x="16" y="25"/>
                    <a:pt x="15" y="25"/>
                    <a:pt x="15" y="24"/>
                  </a:cubicBezTo>
                  <a:cubicBezTo>
                    <a:pt x="15" y="23"/>
                    <a:pt x="15" y="22"/>
                    <a:pt x="14" y="21"/>
                  </a:cubicBezTo>
                  <a:cubicBezTo>
                    <a:pt x="13" y="20"/>
                    <a:pt x="13" y="18"/>
                    <a:pt x="12" y="16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10"/>
                    <a:pt x="7" y="8"/>
                    <a:pt x="6" y="7"/>
                  </a:cubicBezTo>
                  <a:cubicBezTo>
                    <a:pt x="5" y="5"/>
                    <a:pt x="4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4" y="2"/>
                  </a:cubicBezTo>
                  <a:cubicBezTo>
                    <a:pt x="5" y="3"/>
                    <a:pt x="6" y="5"/>
                    <a:pt x="7" y="6"/>
                  </a:cubicBezTo>
                  <a:cubicBezTo>
                    <a:pt x="9" y="7"/>
                    <a:pt x="10" y="9"/>
                    <a:pt x="11" y="10"/>
                  </a:cubicBezTo>
                  <a:cubicBezTo>
                    <a:pt x="12" y="12"/>
                    <a:pt x="14" y="13"/>
                    <a:pt x="15" y="15"/>
                  </a:cubicBezTo>
                  <a:cubicBezTo>
                    <a:pt x="16" y="16"/>
                    <a:pt x="17" y="18"/>
                    <a:pt x="17" y="19"/>
                  </a:cubicBezTo>
                  <a:cubicBezTo>
                    <a:pt x="18" y="20"/>
                    <a:pt x="19" y="21"/>
                    <a:pt x="19" y="22"/>
                  </a:cubicBezTo>
                  <a:cubicBezTo>
                    <a:pt x="20" y="23"/>
                    <a:pt x="20" y="23"/>
                    <a:pt x="20" y="23"/>
                  </a:cubicBezTo>
                  <a:lnTo>
                    <a:pt x="16" y="2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488"/>
            <p:cNvSpPr>
              <a:spLocks/>
            </p:cNvSpPr>
            <p:nvPr/>
          </p:nvSpPr>
          <p:spPr bwMode="auto">
            <a:xfrm>
              <a:off x="11018838" y="1430338"/>
              <a:ext cx="300037" cy="255588"/>
            </a:xfrm>
            <a:custGeom>
              <a:avLst/>
              <a:gdLst>
                <a:gd name="T0" fmla="*/ 28 w 44"/>
                <a:gd name="T1" fmla="*/ 37 h 37"/>
                <a:gd name="T2" fmla="*/ 31 w 44"/>
                <a:gd name="T3" fmla="*/ 28 h 37"/>
                <a:gd name="T4" fmla="*/ 44 w 44"/>
                <a:gd name="T5" fmla="*/ 31 h 37"/>
                <a:gd name="T6" fmla="*/ 38 w 44"/>
                <a:gd name="T7" fmla="*/ 17 h 37"/>
                <a:gd name="T8" fmla="*/ 44 w 44"/>
                <a:gd name="T9" fmla="*/ 10 h 37"/>
                <a:gd name="T10" fmla="*/ 34 w 44"/>
                <a:gd name="T11" fmla="*/ 8 h 37"/>
                <a:gd name="T12" fmla="*/ 31 w 44"/>
                <a:gd name="T13" fmla="*/ 7 h 37"/>
                <a:gd name="T14" fmla="*/ 32 w 44"/>
                <a:gd name="T15" fmla="*/ 0 h 37"/>
                <a:gd name="T16" fmla="*/ 20 w 44"/>
                <a:gd name="T17" fmla="*/ 1 h 37"/>
                <a:gd name="T18" fmla="*/ 7 w 44"/>
                <a:gd name="T19" fmla="*/ 11 h 37"/>
                <a:gd name="T20" fmla="*/ 5 w 44"/>
                <a:gd name="T21" fmla="*/ 26 h 37"/>
                <a:gd name="T22" fmla="*/ 9 w 44"/>
                <a:gd name="T23" fmla="*/ 33 h 37"/>
                <a:gd name="T24" fmla="*/ 19 w 44"/>
                <a:gd name="T25" fmla="*/ 25 h 37"/>
                <a:gd name="T26" fmla="*/ 28 w 44"/>
                <a:gd name="T2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37">
                  <a:moveTo>
                    <a:pt x="28" y="37"/>
                  </a:moveTo>
                  <a:cubicBezTo>
                    <a:pt x="27" y="31"/>
                    <a:pt x="31" y="28"/>
                    <a:pt x="31" y="28"/>
                  </a:cubicBezTo>
                  <a:cubicBezTo>
                    <a:pt x="38" y="33"/>
                    <a:pt x="44" y="31"/>
                    <a:pt x="44" y="31"/>
                  </a:cubicBezTo>
                  <a:cubicBezTo>
                    <a:pt x="44" y="20"/>
                    <a:pt x="38" y="17"/>
                    <a:pt x="38" y="17"/>
                  </a:cubicBezTo>
                  <a:cubicBezTo>
                    <a:pt x="44" y="20"/>
                    <a:pt x="44" y="10"/>
                    <a:pt x="44" y="10"/>
                  </a:cubicBezTo>
                  <a:cubicBezTo>
                    <a:pt x="42" y="11"/>
                    <a:pt x="38" y="10"/>
                    <a:pt x="34" y="8"/>
                  </a:cubicBezTo>
                  <a:cubicBezTo>
                    <a:pt x="32" y="6"/>
                    <a:pt x="32" y="7"/>
                    <a:pt x="31" y="7"/>
                  </a:cubicBezTo>
                  <a:cubicBezTo>
                    <a:pt x="35" y="4"/>
                    <a:pt x="32" y="0"/>
                    <a:pt x="32" y="0"/>
                  </a:cubicBezTo>
                  <a:cubicBezTo>
                    <a:pt x="30" y="4"/>
                    <a:pt x="25" y="1"/>
                    <a:pt x="20" y="1"/>
                  </a:cubicBezTo>
                  <a:cubicBezTo>
                    <a:pt x="7" y="1"/>
                    <a:pt x="8" y="10"/>
                    <a:pt x="7" y="11"/>
                  </a:cubicBezTo>
                  <a:cubicBezTo>
                    <a:pt x="0" y="17"/>
                    <a:pt x="1" y="23"/>
                    <a:pt x="5" y="26"/>
                  </a:cubicBezTo>
                  <a:cubicBezTo>
                    <a:pt x="9" y="29"/>
                    <a:pt x="9" y="33"/>
                    <a:pt x="9" y="33"/>
                  </a:cubicBezTo>
                  <a:cubicBezTo>
                    <a:pt x="16" y="30"/>
                    <a:pt x="19" y="25"/>
                    <a:pt x="19" y="25"/>
                  </a:cubicBezTo>
                  <a:cubicBezTo>
                    <a:pt x="21" y="35"/>
                    <a:pt x="28" y="37"/>
                    <a:pt x="28" y="3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489"/>
            <p:cNvSpPr>
              <a:spLocks/>
            </p:cNvSpPr>
            <p:nvPr/>
          </p:nvSpPr>
          <p:spPr bwMode="auto">
            <a:xfrm>
              <a:off x="11052175" y="1477963"/>
              <a:ext cx="192087" cy="104775"/>
            </a:xfrm>
            <a:custGeom>
              <a:avLst/>
              <a:gdLst>
                <a:gd name="T0" fmla="*/ 1 w 28"/>
                <a:gd name="T1" fmla="*/ 0 h 15"/>
                <a:gd name="T2" fmla="*/ 2 w 28"/>
                <a:gd name="T3" fmla="*/ 1 h 15"/>
                <a:gd name="T4" fmla="*/ 5 w 28"/>
                <a:gd name="T5" fmla="*/ 2 h 15"/>
                <a:gd name="T6" fmla="*/ 10 w 28"/>
                <a:gd name="T7" fmla="*/ 4 h 15"/>
                <a:gd name="T8" fmla="*/ 16 w 28"/>
                <a:gd name="T9" fmla="*/ 6 h 15"/>
                <a:gd name="T10" fmla="*/ 21 w 28"/>
                <a:gd name="T11" fmla="*/ 9 h 15"/>
                <a:gd name="T12" fmla="*/ 25 w 28"/>
                <a:gd name="T13" fmla="*/ 12 h 15"/>
                <a:gd name="T14" fmla="*/ 28 w 28"/>
                <a:gd name="T15" fmla="*/ 15 h 15"/>
                <a:gd name="T16" fmla="*/ 24 w 28"/>
                <a:gd name="T17" fmla="*/ 12 h 15"/>
                <a:gd name="T18" fmla="*/ 20 w 28"/>
                <a:gd name="T19" fmla="*/ 10 h 15"/>
                <a:gd name="T20" fmla="*/ 15 w 28"/>
                <a:gd name="T21" fmla="*/ 8 h 15"/>
                <a:gd name="T22" fmla="*/ 9 w 28"/>
                <a:gd name="T23" fmla="*/ 7 h 15"/>
                <a:gd name="T24" fmla="*/ 4 w 28"/>
                <a:gd name="T25" fmla="*/ 6 h 15"/>
                <a:gd name="T26" fmla="*/ 1 w 28"/>
                <a:gd name="T27" fmla="*/ 5 h 15"/>
                <a:gd name="T28" fmla="*/ 0 w 28"/>
                <a:gd name="T29" fmla="*/ 5 h 15"/>
                <a:gd name="T30" fmla="*/ 1 w 28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5">
                  <a:moveTo>
                    <a:pt x="1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7" y="2"/>
                    <a:pt x="8" y="3"/>
                    <a:pt x="10" y="4"/>
                  </a:cubicBezTo>
                  <a:cubicBezTo>
                    <a:pt x="12" y="4"/>
                    <a:pt x="14" y="5"/>
                    <a:pt x="16" y="6"/>
                  </a:cubicBezTo>
                  <a:cubicBezTo>
                    <a:pt x="17" y="7"/>
                    <a:pt x="19" y="8"/>
                    <a:pt x="21" y="9"/>
                  </a:cubicBezTo>
                  <a:cubicBezTo>
                    <a:pt x="22" y="10"/>
                    <a:pt x="24" y="11"/>
                    <a:pt x="25" y="12"/>
                  </a:cubicBezTo>
                  <a:cubicBezTo>
                    <a:pt x="27" y="14"/>
                    <a:pt x="28" y="15"/>
                    <a:pt x="28" y="15"/>
                  </a:cubicBezTo>
                  <a:cubicBezTo>
                    <a:pt x="28" y="15"/>
                    <a:pt x="27" y="14"/>
                    <a:pt x="24" y="12"/>
                  </a:cubicBezTo>
                  <a:cubicBezTo>
                    <a:pt x="23" y="12"/>
                    <a:pt x="22" y="11"/>
                    <a:pt x="20" y="10"/>
                  </a:cubicBezTo>
                  <a:cubicBezTo>
                    <a:pt x="18" y="9"/>
                    <a:pt x="16" y="9"/>
                    <a:pt x="15" y="8"/>
                  </a:cubicBezTo>
                  <a:cubicBezTo>
                    <a:pt x="13" y="8"/>
                    <a:pt x="11" y="7"/>
                    <a:pt x="9" y="7"/>
                  </a:cubicBezTo>
                  <a:cubicBezTo>
                    <a:pt x="8" y="6"/>
                    <a:pt x="6" y="6"/>
                    <a:pt x="4" y="6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490"/>
            <p:cNvSpPr>
              <a:spLocks/>
            </p:cNvSpPr>
            <p:nvPr/>
          </p:nvSpPr>
          <p:spPr bwMode="auto">
            <a:xfrm>
              <a:off x="11229975" y="285750"/>
              <a:ext cx="320675" cy="290513"/>
            </a:xfrm>
            <a:custGeom>
              <a:avLst/>
              <a:gdLst>
                <a:gd name="T0" fmla="*/ 40 w 47"/>
                <a:gd name="T1" fmla="*/ 31 h 42"/>
                <a:gd name="T2" fmla="*/ 36 w 47"/>
                <a:gd name="T3" fmla="*/ 22 h 42"/>
                <a:gd name="T4" fmla="*/ 47 w 47"/>
                <a:gd name="T5" fmla="*/ 15 h 42"/>
                <a:gd name="T6" fmla="*/ 33 w 47"/>
                <a:gd name="T7" fmla="*/ 10 h 42"/>
                <a:gd name="T8" fmla="*/ 32 w 47"/>
                <a:gd name="T9" fmla="*/ 0 h 42"/>
                <a:gd name="T10" fmla="*/ 24 w 47"/>
                <a:gd name="T11" fmla="*/ 6 h 42"/>
                <a:gd name="T12" fmla="*/ 21 w 47"/>
                <a:gd name="T13" fmla="*/ 7 h 42"/>
                <a:gd name="T14" fmla="*/ 17 w 47"/>
                <a:gd name="T15" fmla="*/ 2 h 42"/>
                <a:gd name="T16" fmla="*/ 9 w 47"/>
                <a:gd name="T17" fmla="*/ 11 h 42"/>
                <a:gd name="T18" fmla="*/ 7 w 47"/>
                <a:gd name="T19" fmla="*/ 28 h 42"/>
                <a:gd name="T20" fmla="*/ 16 w 47"/>
                <a:gd name="T21" fmla="*/ 40 h 42"/>
                <a:gd name="T22" fmla="*/ 24 w 47"/>
                <a:gd name="T23" fmla="*/ 42 h 42"/>
                <a:gd name="T24" fmla="*/ 26 w 47"/>
                <a:gd name="T25" fmla="*/ 29 h 42"/>
                <a:gd name="T26" fmla="*/ 40 w 47"/>
                <a:gd name="T27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2">
                  <a:moveTo>
                    <a:pt x="40" y="31"/>
                  </a:moveTo>
                  <a:cubicBezTo>
                    <a:pt x="35" y="27"/>
                    <a:pt x="36" y="22"/>
                    <a:pt x="36" y="22"/>
                  </a:cubicBezTo>
                  <a:cubicBezTo>
                    <a:pt x="44" y="21"/>
                    <a:pt x="47" y="15"/>
                    <a:pt x="47" y="15"/>
                  </a:cubicBezTo>
                  <a:cubicBezTo>
                    <a:pt x="40" y="8"/>
                    <a:pt x="33" y="10"/>
                    <a:pt x="33" y="10"/>
                  </a:cubicBezTo>
                  <a:cubicBezTo>
                    <a:pt x="40" y="8"/>
                    <a:pt x="32" y="0"/>
                    <a:pt x="32" y="0"/>
                  </a:cubicBezTo>
                  <a:cubicBezTo>
                    <a:pt x="32" y="3"/>
                    <a:pt x="28" y="5"/>
                    <a:pt x="24" y="6"/>
                  </a:cubicBezTo>
                  <a:cubicBezTo>
                    <a:pt x="21" y="6"/>
                    <a:pt x="22" y="7"/>
                    <a:pt x="21" y="7"/>
                  </a:cubicBezTo>
                  <a:cubicBezTo>
                    <a:pt x="22" y="3"/>
                    <a:pt x="17" y="2"/>
                    <a:pt x="17" y="2"/>
                  </a:cubicBezTo>
                  <a:cubicBezTo>
                    <a:pt x="18" y="7"/>
                    <a:pt x="12" y="8"/>
                    <a:pt x="9" y="11"/>
                  </a:cubicBezTo>
                  <a:cubicBezTo>
                    <a:pt x="0" y="21"/>
                    <a:pt x="7" y="27"/>
                    <a:pt x="7" y="28"/>
                  </a:cubicBezTo>
                  <a:cubicBezTo>
                    <a:pt x="6" y="38"/>
                    <a:pt x="11" y="40"/>
                    <a:pt x="16" y="40"/>
                  </a:cubicBezTo>
                  <a:cubicBezTo>
                    <a:pt x="21" y="39"/>
                    <a:pt x="24" y="42"/>
                    <a:pt x="24" y="42"/>
                  </a:cubicBezTo>
                  <a:cubicBezTo>
                    <a:pt x="28" y="35"/>
                    <a:pt x="26" y="29"/>
                    <a:pt x="26" y="29"/>
                  </a:cubicBezTo>
                  <a:cubicBezTo>
                    <a:pt x="34" y="34"/>
                    <a:pt x="40" y="31"/>
                    <a:pt x="40" y="3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491"/>
            <p:cNvSpPr>
              <a:spLocks/>
            </p:cNvSpPr>
            <p:nvPr/>
          </p:nvSpPr>
          <p:spPr bwMode="auto">
            <a:xfrm>
              <a:off x="11256963" y="403225"/>
              <a:ext cx="198437" cy="90488"/>
            </a:xfrm>
            <a:custGeom>
              <a:avLst/>
              <a:gdLst>
                <a:gd name="T0" fmla="*/ 0 w 29"/>
                <a:gd name="T1" fmla="*/ 10 h 13"/>
                <a:gd name="T2" fmla="*/ 1 w 29"/>
                <a:gd name="T3" fmla="*/ 9 h 13"/>
                <a:gd name="T4" fmla="*/ 4 w 29"/>
                <a:gd name="T5" fmla="*/ 7 h 13"/>
                <a:gd name="T6" fmla="*/ 9 w 29"/>
                <a:gd name="T7" fmla="*/ 5 h 13"/>
                <a:gd name="T8" fmla="*/ 14 w 29"/>
                <a:gd name="T9" fmla="*/ 3 h 13"/>
                <a:gd name="T10" fmla="*/ 19 w 29"/>
                <a:gd name="T11" fmla="*/ 1 h 13"/>
                <a:gd name="T12" fmla="*/ 24 w 29"/>
                <a:gd name="T13" fmla="*/ 0 h 13"/>
                <a:gd name="T14" fmla="*/ 29 w 29"/>
                <a:gd name="T15" fmla="*/ 0 h 13"/>
                <a:gd name="T16" fmla="*/ 25 w 29"/>
                <a:gd name="T17" fmla="*/ 1 h 13"/>
                <a:gd name="T18" fmla="*/ 20 w 29"/>
                <a:gd name="T19" fmla="*/ 2 h 13"/>
                <a:gd name="T20" fmla="*/ 15 w 29"/>
                <a:gd name="T21" fmla="*/ 5 h 13"/>
                <a:gd name="T22" fmla="*/ 10 w 29"/>
                <a:gd name="T23" fmla="*/ 8 h 13"/>
                <a:gd name="T24" fmla="*/ 6 w 29"/>
                <a:gd name="T25" fmla="*/ 10 h 13"/>
                <a:gd name="T26" fmla="*/ 3 w 29"/>
                <a:gd name="T27" fmla="*/ 13 h 13"/>
                <a:gd name="T28" fmla="*/ 2 w 29"/>
                <a:gd name="T29" fmla="*/ 13 h 13"/>
                <a:gd name="T30" fmla="*/ 0 w 29"/>
                <a:gd name="T3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3">
                  <a:moveTo>
                    <a:pt x="0" y="10"/>
                  </a:moveTo>
                  <a:cubicBezTo>
                    <a:pt x="0" y="10"/>
                    <a:pt x="0" y="9"/>
                    <a:pt x="1" y="9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6"/>
                    <a:pt x="7" y="6"/>
                    <a:pt x="9" y="5"/>
                  </a:cubicBezTo>
                  <a:cubicBezTo>
                    <a:pt x="10" y="4"/>
                    <a:pt x="12" y="3"/>
                    <a:pt x="14" y="3"/>
                  </a:cubicBezTo>
                  <a:cubicBezTo>
                    <a:pt x="16" y="2"/>
                    <a:pt x="18" y="1"/>
                    <a:pt x="19" y="1"/>
                  </a:cubicBezTo>
                  <a:cubicBezTo>
                    <a:pt x="21" y="1"/>
                    <a:pt x="23" y="0"/>
                    <a:pt x="24" y="0"/>
                  </a:cubicBezTo>
                  <a:cubicBezTo>
                    <a:pt x="27" y="0"/>
                    <a:pt x="29" y="0"/>
                    <a:pt x="29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3" y="1"/>
                    <a:pt x="22" y="2"/>
                    <a:pt x="20" y="2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9" y="9"/>
                    <a:pt x="7" y="10"/>
                    <a:pt x="6" y="10"/>
                  </a:cubicBezTo>
                  <a:cubicBezTo>
                    <a:pt x="5" y="11"/>
                    <a:pt x="4" y="12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492"/>
            <p:cNvSpPr>
              <a:spLocks/>
            </p:cNvSpPr>
            <p:nvPr/>
          </p:nvSpPr>
          <p:spPr bwMode="auto">
            <a:xfrm>
              <a:off x="8994775" y="1430338"/>
              <a:ext cx="312737" cy="296863"/>
            </a:xfrm>
            <a:custGeom>
              <a:avLst/>
              <a:gdLst>
                <a:gd name="T0" fmla="*/ 6 w 46"/>
                <a:gd name="T1" fmla="*/ 30 h 43"/>
                <a:gd name="T2" fmla="*/ 10 w 46"/>
                <a:gd name="T3" fmla="*/ 22 h 43"/>
                <a:gd name="T4" fmla="*/ 0 w 46"/>
                <a:gd name="T5" fmla="*/ 14 h 43"/>
                <a:gd name="T6" fmla="*/ 14 w 46"/>
                <a:gd name="T7" fmla="*/ 10 h 43"/>
                <a:gd name="T8" fmla="*/ 16 w 46"/>
                <a:gd name="T9" fmla="*/ 0 h 43"/>
                <a:gd name="T10" fmla="*/ 23 w 46"/>
                <a:gd name="T11" fmla="*/ 7 h 43"/>
                <a:gd name="T12" fmla="*/ 26 w 46"/>
                <a:gd name="T13" fmla="*/ 8 h 43"/>
                <a:gd name="T14" fmla="*/ 31 w 46"/>
                <a:gd name="T15" fmla="*/ 3 h 43"/>
                <a:gd name="T16" fmla="*/ 38 w 46"/>
                <a:gd name="T17" fmla="*/ 13 h 43"/>
                <a:gd name="T18" fmla="*/ 39 w 46"/>
                <a:gd name="T19" fmla="*/ 29 h 43"/>
                <a:gd name="T20" fmla="*/ 29 w 46"/>
                <a:gd name="T21" fmla="*/ 41 h 43"/>
                <a:gd name="T22" fmla="*/ 21 w 46"/>
                <a:gd name="T23" fmla="*/ 43 h 43"/>
                <a:gd name="T24" fmla="*/ 20 w 46"/>
                <a:gd name="T25" fmla="*/ 30 h 43"/>
                <a:gd name="T26" fmla="*/ 6 w 46"/>
                <a:gd name="T27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3">
                  <a:moveTo>
                    <a:pt x="6" y="30"/>
                  </a:moveTo>
                  <a:cubicBezTo>
                    <a:pt x="11" y="27"/>
                    <a:pt x="10" y="22"/>
                    <a:pt x="10" y="22"/>
                  </a:cubicBezTo>
                  <a:cubicBezTo>
                    <a:pt x="2" y="20"/>
                    <a:pt x="0" y="14"/>
                    <a:pt x="0" y="14"/>
                  </a:cubicBezTo>
                  <a:cubicBezTo>
                    <a:pt x="8" y="7"/>
                    <a:pt x="14" y="10"/>
                    <a:pt x="14" y="10"/>
                  </a:cubicBezTo>
                  <a:cubicBezTo>
                    <a:pt x="7" y="7"/>
                    <a:pt x="16" y="0"/>
                    <a:pt x="16" y="0"/>
                  </a:cubicBezTo>
                  <a:cubicBezTo>
                    <a:pt x="16" y="3"/>
                    <a:pt x="19" y="6"/>
                    <a:pt x="23" y="7"/>
                  </a:cubicBezTo>
                  <a:cubicBezTo>
                    <a:pt x="26" y="7"/>
                    <a:pt x="26" y="8"/>
                    <a:pt x="26" y="8"/>
                  </a:cubicBezTo>
                  <a:cubicBezTo>
                    <a:pt x="26" y="4"/>
                    <a:pt x="31" y="3"/>
                    <a:pt x="31" y="3"/>
                  </a:cubicBezTo>
                  <a:cubicBezTo>
                    <a:pt x="29" y="8"/>
                    <a:pt x="35" y="10"/>
                    <a:pt x="38" y="13"/>
                  </a:cubicBezTo>
                  <a:cubicBezTo>
                    <a:pt x="46" y="23"/>
                    <a:pt x="39" y="29"/>
                    <a:pt x="39" y="29"/>
                  </a:cubicBezTo>
                  <a:cubicBezTo>
                    <a:pt x="39" y="39"/>
                    <a:pt x="34" y="42"/>
                    <a:pt x="29" y="41"/>
                  </a:cubicBezTo>
                  <a:cubicBezTo>
                    <a:pt x="24" y="40"/>
                    <a:pt x="21" y="43"/>
                    <a:pt x="21" y="43"/>
                  </a:cubicBezTo>
                  <a:cubicBezTo>
                    <a:pt x="18" y="35"/>
                    <a:pt x="20" y="30"/>
                    <a:pt x="20" y="30"/>
                  </a:cubicBezTo>
                  <a:cubicBezTo>
                    <a:pt x="11" y="34"/>
                    <a:pt x="6" y="30"/>
                    <a:pt x="6" y="3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493"/>
            <p:cNvSpPr>
              <a:spLocks/>
            </p:cNvSpPr>
            <p:nvPr/>
          </p:nvSpPr>
          <p:spPr bwMode="auto">
            <a:xfrm>
              <a:off x="9083675" y="1539875"/>
              <a:ext cx="196850" cy="111125"/>
            </a:xfrm>
            <a:custGeom>
              <a:avLst/>
              <a:gdLst>
                <a:gd name="T0" fmla="*/ 26 w 29"/>
                <a:gd name="T1" fmla="*/ 16 h 16"/>
                <a:gd name="T2" fmla="*/ 25 w 29"/>
                <a:gd name="T3" fmla="*/ 15 h 16"/>
                <a:gd name="T4" fmla="*/ 23 w 29"/>
                <a:gd name="T5" fmla="*/ 13 h 16"/>
                <a:gd name="T6" fmla="*/ 19 w 29"/>
                <a:gd name="T7" fmla="*/ 10 h 16"/>
                <a:gd name="T8" fmla="*/ 14 w 29"/>
                <a:gd name="T9" fmla="*/ 7 h 16"/>
                <a:gd name="T10" fmla="*/ 9 w 29"/>
                <a:gd name="T11" fmla="*/ 4 h 16"/>
                <a:gd name="T12" fmla="*/ 5 w 29"/>
                <a:gd name="T13" fmla="*/ 2 h 16"/>
                <a:gd name="T14" fmla="*/ 0 w 29"/>
                <a:gd name="T15" fmla="*/ 0 h 16"/>
                <a:gd name="T16" fmla="*/ 5 w 29"/>
                <a:gd name="T17" fmla="*/ 1 h 16"/>
                <a:gd name="T18" fmla="*/ 10 w 29"/>
                <a:gd name="T19" fmla="*/ 2 h 16"/>
                <a:gd name="T20" fmla="*/ 15 w 29"/>
                <a:gd name="T21" fmla="*/ 5 h 16"/>
                <a:gd name="T22" fmla="*/ 21 w 29"/>
                <a:gd name="T23" fmla="*/ 7 h 16"/>
                <a:gd name="T24" fmla="*/ 25 w 29"/>
                <a:gd name="T25" fmla="*/ 10 h 16"/>
                <a:gd name="T26" fmla="*/ 28 w 29"/>
                <a:gd name="T27" fmla="*/ 12 h 16"/>
                <a:gd name="T28" fmla="*/ 29 w 29"/>
                <a:gd name="T29" fmla="*/ 12 h 16"/>
                <a:gd name="T30" fmla="*/ 26 w 29"/>
                <a:gd name="T3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6">
                  <a:moveTo>
                    <a:pt x="26" y="16"/>
                  </a:moveTo>
                  <a:cubicBezTo>
                    <a:pt x="26" y="16"/>
                    <a:pt x="26" y="16"/>
                    <a:pt x="25" y="15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22" y="12"/>
                    <a:pt x="20" y="11"/>
                    <a:pt x="19" y="10"/>
                  </a:cubicBezTo>
                  <a:cubicBezTo>
                    <a:pt x="17" y="9"/>
                    <a:pt x="16" y="8"/>
                    <a:pt x="14" y="7"/>
                  </a:cubicBezTo>
                  <a:cubicBezTo>
                    <a:pt x="13" y="6"/>
                    <a:pt x="11" y="5"/>
                    <a:pt x="9" y="4"/>
                  </a:cubicBezTo>
                  <a:cubicBezTo>
                    <a:pt x="8" y="3"/>
                    <a:pt x="6" y="2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5" y="1"/>
                  </a:cubicBezTo>
                  <a:cubicBezTo>
                    <a:pt x="7" y="1"/>
                    <a:pt x="8" y="2"/>
                    <a:pt x="10" y="2"/>
                  </a:cubicBezTo>
                  <a:cubicBezTo>
                    <a:pt x="12" y="3"/>
                    <a:pt x="14" y="4"/>
                    <a:pt x="15" y="5"/>
                  </a:cubicBezTo>
                  <a:cubicBezTo>
                    <a:pt x="17" y="5"/>
                    <a:pt x="19" y="6"/>
                    <a:pt x="21" y="7"/>
                  </a:cubicBezTo>
                  <a:cubicBezTo>
                    <a:pt x="22" y="8"/>
                    <a:pt x="24" y="9"/>
                    <a:pt x="25" y="10"/>
                  </a:cubicBezTo>
                  <a:cubicBezTo>
                    <a:pt x="26" y="10"/>
                    <a:pt x="27" y="11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494"/>
            <p:cNvSpPr>
              <a:spLocks/>
            </p:cNvSpPr>
            <p:nvPr/>
          </p:nvSpPr>
          <p:spPr bwMode="auto">
            <a:xfrm>
              <a:off x="10344150" y="465138"/>
              <a:ext cx="217487" cy="249238"/>
            </a:xfrm>
            <a:custGeom>
              <a:avLst/>
              <a:gdLst>
                <a:gd name="T0" fmla="*/ 30 w 32"/>
                <a:gd name="T1" fmla="*/ 8 h 36"/>
                <a:gd name="T2" fmla="*/ 11 w 32"/>
                <a:gd name="T3" fmla="*/ 9 h 36"/>
                <a:gd name="T4" fmla="*/ 0 w 32"/>
                <a:gd name="T5" fmla="*/ 17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0" y="0"/>
                    <a:pt x="11" y="9"/>
                  </a:cubicBezTo>
                  <a:cubicBezTo>
                    <a:pt x="5" y="16"/>
                    <a:pt x="0" y="17"/>
                    <a:pt x="0" y="17"/>
                  </a:cubicBezTo>
                  <a:cubicBezTo>
                    <a:pt x="0" y="17"/>
                    <a:pt x="3" y="22"/>
                    <a:pt x="7" y="25"/>
                  </a:cubicBezTo>
                  <a:cubicBezTo>
                    <a:pt x="7" y="25"/>
                    <a:pt x="23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495"/>
            <p:cNvSpPr>
              <a:spLocks/>
            </p:cNvSpPr>
            <p:nvPr/>
          </p:nvSpPr>
          <p:spPr bwMode="auto">
            <a:xfrm>
              <a:off x="10453688" y="520700"/>
              <a:ext cx="211137" cy="338138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9 h 49"/>
                <a:gd name="T4" fmla="*/ 1 w 31"/>
                <a:gd name="T5" fmla="*/ 34 h 49"/>
                <a:gd name="T6" fmla="*/ 2 w 31"/>
                <a:gd name="T7" fmla="*/ 42 h 49"/>
                <a:gd name="T8" fmla="*/ 27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6" y="13"/>
                    <a:pt x="3" y="19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4" y="39"/>
                    <a:pt x="2" y="42"/>
                  </a:cubicBezTo>
                  <a:cubicBezTo>
                    <a:pt x="2" y="42"/>
                    <a:pt x="24" y="49"/>
                    <a:pt x="27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496"/>
            <p:cNvSpPr>
              <a:spLocks/>
            </p:cNvSpPr>
            <p:nvPr/>
          </p:nvSpPr>
          <p:spPr bwMode="auto">
            <a:xfrm>
              <a:off x="10398125" y="327025"/>
              <a:ext cx="219075" cy="276225"/>
            </a:xfrm>
            <a:custGeom>
              <a:avLst/>
              <a:gdLst>
                <a:gd name="T0" fmla="*/ 4 w 32"/>
                <a:gd name="T1" fmla="*/ 7 h 40"/>
                <a:gd name="T2" fmla="*/ 26 w 32"/>
                <a:gd name="T3" fmla="*/ 8 h 40"/>
                <a:gd name="T4" fmla="*/ 28 w 32"/>
                <a:gd name="T5" fmla="*/ 29 h 40"/>
                <a:gd name="T6" fmla="*/ 4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4" y="7"/>
                  </a:moveTo>
                  <a:cubicBezTo>
                    <a:pt x="4" y="7"/>
                    <a:pt x="21" y="0"/>
                    <a:pt x="26" y="8"/>
                  </a:cubicBezTo>
                  <a:cubicBezTo>
                    <a:pt x="32" y="19"/>
                    <a:pt x="28" y="29"/>
                    <a:pt x="28" y="29"/>
                  </a:cubicBezTo>
                  <a:cubicBezTo>
                    <a:pt x="28" y="29"/>
                    <a:pt x="0" y="40"/>
                    <a:pt x="4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497"/>
            <p:cNvSpPr>
              <a:spLocks/>
            </p:cNvSpPr>
            <p:nvPr/>
          </p:nvSpPr>
          <p:spPr bwMode="auto">
            <a:xfrm>
              <a:off x="10453688" y="320675"/>
              <a:ext cx="312737" cy="220663"/>
            </a:xfrm>
            <a:custGeom>
              <a:avLst/>
              <a:gdLst>
                <a:gd name="T0" fmla="*/ 36 w 46"/>
                <a:gd name="T1" fmla="*/ 0 h 32"/>
                <a:gd name="T2" fmla="*/ 41 w 46"/>
                <a:gd name="T3" fmla="*/ 22 h 32"/>
                <a:gd name="T4" fmla="*/ 24 w 46"/>
                <a:gd name="T5" fmla="*/ 30 h 32"/>
                <a:gd name="T6" fmla="*/ 36 w 4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2">
                  <a:moveTo>
                    <a:pt x="36" y="0"/>
                  </a:moveTo>
                  <a:cubicBezTo>
                    <a:pt x="36" y="0"/>
                    <a:pt x="46" y="14"/>
                    <a:pt x="41" y="22"/>
                  </a:cubicBezTo>
                  <a:cubicBezTo>
                    <a:pt x="36" y="32"/>
                    <a:pt x="24" y="30"/>
                    <a:pt x="24" y="30"/>
                  </a:cubicBezTo>
                  <a:cubicBezTo>
                    <a:pt x="24" y="30"/>
                    <a:pt x="0" y="8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498"/>
            <p:cNvSpPr>
              <a:spLocks/>
            </p:cNvSpPr>
            <p:nvPr/>
          </p:nvSpPr>
          <p:spPr bwMode="auto">
            <a:xfrm>
              <a:off x="10629900" y="376238"/>
              <a:ext cx="219075" cy="247650"/>
            </a:xfrm>
            <a:custGeom>
              <a:avLst/>
              <a:gdLst>
                <a:gd name="T0" fmla="*/ 32 w 32"/>
                <a:gd name="T1" fmla="*/ 23 h 36"/>
                <a:gd name="T2" fmla="*/ 21 w 32"/>
                <a:gd name="T3" fmla="*/ 36 h 36"/>
                <a:gd name="T4" fmla="*/ 3 w 32"/>
                <a:gd name="T5" fmla="*/ 33 h 36"/>
                <a:gd name="T6" fmla="*/ 32 w 32"/>
                <a:gd name="T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32" y="23"/>
                  </a:moveTo>
                  <a:cubicBezTo>
                    <a:pt x="32" y="23"/>
                    <a:pt x="30" y="36"/>
                    <a:pt x="21" y="36"/>
                  </a:cubicBezTo>
                  <a:cubicBezTo>
                    <a:pt x="9" y="36"/>
                    <a:pt x="3" y="33"/>
                    <a:pt x="3" y="33"/>
                  </a:cubicBezTo>
                  <a:cubicBezTo>
                    <a:pt x="0" y="26"/>
                    <a:pt x="11" y="0"/>
                    <a:pt x="32" y="2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499"/>
            <p:cNvSpPr>
              <a:spLocks/>
            </p:cNvSpPr>
            <p:nvPr/>
          </p:nvSpPr>
          <p:spPr bwMode="auto">
            <a:xfrm>
              <a:off x="10590213" y="582613"/>
              <a:ext cx="285750" cy="234950"/>
            </a:xfrm>
            <a:custGeom>
              <a:avLst/>
              <a:gdLst>
                <a:gd name="T0" fmla="*/ 28 w 42"/>
                <a:gd name="T1" fmla="*/ 29 h 34"/>
                <a:gd name="T2" fmla="*/ 7 w 42"/>
                <a:gd name="T3" fmla="*/ 25 h 34"/>
                <a:gd name="T4" fmla="*/ 5 w 42"/>
                <a:gd name="T5" fmla="*/ 4 h 34"/>
                <a:gd name="T6" fmla="*/ 28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28" y="29"/>
                  </a:moveTo>
                  <a:cubicBezTo>
                    <a:pt x="28" y="29"/>
                    <a:pt x="12" y="34"/>
                    <a:pt x="7" y="25"/>
                  </a:cubicBezTo>
                  <a:cubicBezTo>
                    <a:pt x="0" y="14"/>
                    <a:pt x="5" y="4"/>
                    <a:pt x="5" y="4"/>
                  </a:cubicBezTo>
                  <a:cubicBezTo>
                    <a:pt x="5" y="4"/>
                    <a:pt x="42" y="0"/>
                    <a:pt x="28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Oval 500"/>
            <p:cNvSpPr>
              <a:spLocks noChangeArrowheads="1"/>
            </p:cNvSpPr>
            <p:nvPr/>
          </p:nvSpPr>
          <p:spPr bwMode="auto">
            <a:xfrm>
              <a:off x="10521950" y="479425"/>
              <a:ext cx="163512" cy="16510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Oval 501"/>
            <p:cNvSpPr>
              <a:spLocks noChangeArrowheads="1"/>
            </p:cNvSpPr>
            <p:nvPr/>
          </p:nvSpPr>
          <p:spPr bwMode="auto">
            <a:xfrm>
              <a:off x="10548938" y="514350"/>
              <a:ext cx="101600" cy="95250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502"/>
            <p:cNvSpPr>
              <a:spLocks/>
            </p:cNvSpPr>
            <p:nvPr/>
          </p:nvSpPr>
          <p:spPr bwMode="auto">
            <a:xfrm>
              <a:off x="10453688" y="388938"/>
              <a:ext cx="101600" cy="131763"/>
            </a:xfrm>
            <a:custGeom>
              <a:avLst/>
              <a:gdLst>
                <a:gd name="T0" fmla="*/ 13 w 15"/>
                <a:gd name="T1" fmla="*/ 19 h 19"/>
                <a:gd name="T2" fmla="*/ 10 w 15"/>
                <a:gd name="T3" fmla="*/ 16 h 19"/>
                <a:gd name="T4" fmla="*/ 8 w 15"/>
                <a:gd name="T5" fmla="*/ 14 h 19"/>
                <a:gd name="T6" fmla="*/ 5 w 15"/>
                <a:gd name="T7" fmla="*/ 10 h 19"/>
                <a:gd name="T8" fmla="*/ 2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1 w 15"/>
                <a:gd name="T27" fmla="*/ 15 h 19"/>
                <a:gd name="T28" fmla="*/ 14 w 15"/>
                <a:gd name="T29" fmla="*/ 17 h 19"/>
                <a:gd name="T30" fmla="*/ 15 w 15"/>
                <a:gd name="T31" fmla="*/ 18 h 19"/>
                <a:gd name="T32" fmla="*/ 13 w 15"/>
                <a:gd name="T33" fmla="*/ 19 h 19"/>
                <a:gd name="T34" fmla="*/ 13 w 15"/>
                <a:gd name="T3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13" y="19"/>
                  </a:moveTo>
                  <a:cubicBezTo>
                    <a:pt x="13" y="19"/>
                    <a:pt x="12" y="18"/>
                    <a:pt x="10" y="16"/>
                  </a:cubicBezTo>
                  <a:cubicBezTo>
                    <a:pt x="10" y="16"/>
                    <a:pt x="9" y="15"/>
                    <a:pt x="8" y="14"/>
                  </a:cubicBezTo>
                  <a:cubicBezTo>
                    <a:pt x="7" y="13"/>
                    <a:pt x="6" y="12"/>
                    <a:pt x="5" y="10"/>
                  </a:cubicBezTo>
                  <a:cubicBezTo>
                    <a:pt x="4" y="9"/>
                    <a:pt x="3" y="8"/>
                    <a:pt x="2" y="7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4"/>
                    <a:pt x="10" y="15"/>
                    <a:pt x="11" y="15"/>
                  </a:cubicBezTo>
                  <a:cubicBezTo>
                    <a:pt x="13" y="16"/>
                    <a:pt x="14" y="17"/>
                    <a:pt x="14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4" y="19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503"/>
            <p:cNvSpPr>
              <a:spLocks/>
            </p:cNvSpPr>
            <p:nvPr/>
          </p:nvSpPr>
          <p:spPr bwMode="auto">
            <a:xfrm>
              <a:off x="10629900" y="361950"/>
              <a:ext cx="68262" cy="152400"/>
            </a:xfrm>
            <a:custGeom>
              <a:avLst/>
              <a:gdLst>
                <a:gd name="T0" fmla="*/ 10 w 10"/>
                <a:gd name="T1" fmla="*/ 0 h 22"/>
                <a:gd name="T2" fmla="*/ 9 w 10"/>
                <a:gd name="T3" fmla="*/ 3 h 22"/>
                <a:gd name="T4" fmla="*/ 7 w 10"/>
                <a:gd name="T5" fmla="*/ 11 h 22"/>
                <a:gd name="T6" fmla="*/ 6 w 10"/>
                <a:gd name="T7" fmla="*/ 14 h 22"/>
                <a:gd name="T8" fmla="*/ 4 w 10"/>
                <a:gd name="T9" fmla="*/ 18 h 22"/>
                <a:gd name="T10" fmla="*/ 3 w 10"/>
                <a:gd name="T11" fmla="*/ 21 h 22"/>
                <a:gd name="T12" fmla="*/ 1 w 10"/>
                <a:gd name="T13" fmla="*/ 21 h 22"/>
                <a:gd name="T14" fmla="*/ 1 w 10"/>
                <a:gd name="T15" fmla="*/ 19 h 22"/>
                <a:gd name="T16" fmla="*/ 1 w 10"/>
                <a:gd name="T17" fmla="*/ 19 h 22"/>
                <a:gd name="T18" fmla="*/ 1 w 10"/>
                <a:gd name="T19" fmla="*/ 19 h 22"/>
                <a:gd name="T20" fmla="*/ 3 w 10"/>
                <a:gd name="T21" fmla="*/ 17 h 22"/>
                <a:gd name="T22" fmla="*/ 4 w 10"/>
                <a:gd name="T23" fmla="*/ 14 h 22"/>
                <a:gd name="T24" fmla="*/ 6 w 10"/>
                <a:gd name="T25" fmla="*/ 10 h 22"/>
                <a:gd name="T26" fmla="*/ 9 w 10"/>
                <a:gd name="T27" fmla="*/ 3 h 22"/>
                <a:gd name="T28" fmla="*/ 10 w 10"/>
                <a:gd name="T2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8" y="8"/>
                    <a:pt x="7" y="11"/>
                  </a:cubicBezTo>
                  <a:cubicBezTo>
                    <a:pt x="7" y="12"/>
                    <a:pt x="6" y="13"/>
                    <a:pt x="6" y="14"/>
                  </a:cubicBezTo>
                  <a:cubicBezTo>
                    <a:pt x="5" y="16"/>
                    <a:pt x="5" y="17"/>
                    <a:pt x="4" y="18"/>
                  </a:cubicBezTo>
                  <a:cubicBezTo>
                    <a:pt x="3" y="19"/>
                    <a:pt x="3" y="21"/>
                    <a:pt x="3" y="21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3" y="17"/>
                  </a:cubicBezTo>
                  <a:cubicBezTo>
                    <a:pt x="3" y="16"/>
                    <a:pt x="4" y="15"/>
                    <a:pt x="4" y="14"/>
                  </a:cubicBezTo>
                  <a:cubicBezTo>
                    <a:pt x="5" y="13"/>
                    <a:pt x="6" y="11"/>
                    <a:pt x="6" y="10"/>
                  </a:cubicBezTo>
                  <a:cubicBezTo>
                    <a:pt x="7" y="8"/>
                    <a:pt x="8" y="5"/>
                    <a:pt x="9" y="3"/>
                  </a:cubicBezTo>
                  <a:cubicBezTo>
                    <a:pt x="9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504"/>
            <p:cNvSpPr>
              <a:spLocks/>
            </p:cNvSpPr>
            <p:nvPr/>
          </p:nvSpPr>
          <p:spPr bwMode="auto">
            <a:xfrm>
              <a:off x="10406063" y="568325"/>
              <a:ext cx="122237" cy="41275"/>
            </a:xfrm>
            <a:custGeom>
              <a:avLst/>
              <a:gdLst>
                <a:gd name="T0" fmla="*/ 0 w 18"/>
                <a:gd name="T1" fmla="*/ 4 h 6"/>
                <a:gd name="T2" fmla="*/ 2 w 18"/>
                <a:gd name="T3" fmla="*/ 5 h 6"/>
                <a:gd name="T4" fmla="*/ 5 w 18"/>
                <a:gd name="T5" fmla="*/ 5 h 6"/>
                <a:gd name="T6" fmla="*/ 7 w 18"/>
                <a:gd name="T7" fmla="*/ 5 h 6"/>
                <a:gd name="T8" fmla="*/ 8 w 18"/>
                <a:gd name="T9" fmla="*/ 5 h 6"/>
                <a:gd name="T10" fmla="*/ 11 w 18"/>
                <a:gd name="T11" fmla="*/ 4 h 6"/>
                <a:gd name="T12" fmla="*/ 14 w 18"/>
                <a:gd name="T13" fmla="*/ 3 h 6"/>
                <a:gd name="T14" fmla="*/ 15 w 18"/>
                <a:gd name="T15" fmla="*/ 1 h 6"/>
                <a:gd name="T16" fmla="*/ 16 w 18"/>
                <a:gd name="T17" fmla="*/ 1 h 6"/>
                <a:gd name="T18" fmla="*/ 18 w 18"/>
                <a:gd name="T19" fmla="*/ 1 h 6"/>
                <a:gd name="T20" fmla="*/ 18 w 18"/>
                <a:gd name="T21" fmla="*/ 3 h 6"/>
                <a:gd name="T22" fmla="*/ 17 w 18"/>
                <a:gd name="T23" fmla="*/ 3 h 6"/>
                <a:gd name="T24" fmla="*/ 15 w 18"/>
                <a:gd name="T25" fmla="*/ 5 h 6"/>
                <a:gd name="T26" fmla="*/ 12 w 18"/>
                <a:gd name="T27" fmla="*/ 6 h 6"/>
                <a:gd name="T28" fmla="*/ 8 w 18"/>
                <a:gd name="T29" fmla="*/ 6 h 6"/>
                <a:gd name="T30" fmla="*/ 7 w 18"/>
                <a:gd name="T31" fmla="*/ 6 h 6"/>
                <a:gd name="T32" fmla="*/ 5 w 18"/>
                <a:gd name="T33" fmla="*/ 6 h 6"/>
                <a:gd name="T34" fmla="*/ 2 w 18"/>
                <a:gd name="T35" fmla="*/ 5 h 6"/>
                <a:gd name="T36" fmla="*/ 0 w 18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6">
                  <a:moveTo>
                    <a:pt x="0" y="4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1"/>
                  </a:cubicBezTo>
                  <a:cubicBezTo>
                    <a:pt x="18" y="2"/>
                    <a:pt x="18" y="3"/>
                    <a:pt x="18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4"/>
                    <a:pt x="15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1" y="6"/>
                    <a:pt x="10" y="6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505"/>
            <p:cNvSpPr>
              <a:spLocks/>
            </p:cNvSpPr>
            <p:nvPr/>
          </p:nvSpPr>
          <p:spPr bwMode="auto">
            <a:xfrm>
              <a:off x="10501313" y="623888"/>
              <a:ext cx="115887" cy="165100"/>
            </a:xfrm>
            <a:custGeom>
              <a:avLst/>
              <a:gdLst>
                <a:gd name="T0" fmla="*/ 17 w 17"/>
                <a:gd name="T1" fmla="*/ 3 h 24"/>
                <a:gd name="T2" fmla="*/ 17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1 w 17"/>
                <a:gd name="T9" fmla="*/ 15 h 24"/>
                <a:gd name="T10" fmla="*/ 7 w 17"/>
                <a:gd name="T11" fmla="*/ 19 h 24"/>
                <a:gd name="T12" fmla="*/ 4 w 17"/>
                <a:gd name="T13" fmla="*/ 22 h 24"/>
                <a:gd name="T14" fmla="*/ 0 w 17"/>
                <a:gd name="T15" fmla="*/ 24 h 24"/>
                <a:gd name="T16" fmla="*/ 4 w 17"/>
                <a:gd name="T17" fmla="*/ 21 h 24"/>
                <a:gd name="T18" fmla="*/ 6 w 17"/>
                <a:gd name="T19" fmla="*/ 18 h 24"/>
                <a:gd name="T20" fmla="*/ 9 w 17"/>
                <a:gd name="T21" fmla="*/ 14 h 24"/>
                <a:gd name="T22" fmla="*/ 11 w 17"/>
                <a:gd name="T23" fmla="*/ 10 h 24"/>
                <a:gd name="T24" fmla="*/ 12 w 17"/>
                <a:gd name="T25" fmla="*/ 6 h 24"/>
                <a:gd name="T26" fmla="*/ 13 w 17"/>
                <a:gd name="T27" fmla="*/ 2 h 24"/>
                <a:gd name="T28" fmla="*/ 13 w 17"/>
                <a:gd name="T29" fmla="*/ 2 h 24"/>
                <a:gd name="T30" fmla="*/ 16 w 17"/>
                <a:gd name="T31" fmla="*/ 1 h 24"/>
                <a:gd name="T32" fmla="*/ 17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7" y="3"/>
                  </a:moveTo>
                  <a:cubicBezTo>
                    <a:pt x="17" y="3"/>
                    <a:pt x="17" y="4"/>
                    <a:pt x="17" y="4"/>
                  </a:cubicBezTo>
                  <a:cubicBezTo>
                    <a:pt x="16" y="5"/>
                    <a:pt x="16" y="6"/>
                    <a:pt x="15" y="7"/>
                  </a:cubicBezTo>
                  <a:cubicBezTo>
                    <a:pt x="15" y="8"/>
                    <a:pt x="14" y="10"/>
                    <a:pt x="13" y="11"/>
                  </a:cubicBezTo>
                  <a:cubicBezTo>
                    <a:pt x="13" y="12"/>
                    <a:pt x="12" y="14"/>
                    <a:pt x="11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6" y="20"/>
                    <a:pt x="5" y="21"/>
                    <a:pt x="4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3"/>
                    <a:pt x="4" y="21"/>
                  </a:cubicBezTo>
                  <a:cubicBezTo>
                    <a:pt x="5" y="20"/>
                    <a:pt x="5" y="19"/>
                    <a:pt x="6" y="18"/>
                  </a:cubicBezTo>
                  <a:cubicBezTo>
                    <a:pt x="7" y="17"/>
                    <a:pt x="8" y="15"/>
                    <a:pt x="9" y="14"/>
                  </a:cubicBezTo>
                  <a:cubicBezTo>
                    <a:pt x="10" y="13"/>
                    <a:pt x="10" y="11"/>
                    <a:pt x="11" y="10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3" y="4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5" y="0"/>
                    <a:pt x="16" y="1"/>
                  </a:cubicBezTo>
                  <a:cubicBezTo>
                    <a:pt x="17" y="1"/>
                    <a:pt x="17" y="2"/>
                    <a:pt x="17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506"/>
            <p:cNvSpPr>
              <a:spLocks/>
            </p:cNvSpPr>
            <p:nvPr/>
          </p:nvSpPr>
          <p:spPr bwMode="auto">
            <a:xfrm>
              <a:off x="10656888" y="623888"/>
              <a:ext cx="103187" cy="117475"/>
            </a:xfrm>
            <a:custGeom>
              <a:avLst/>
              <a:gdLst>
                <a:gd name="T0" fmla="*/ 15 w 15"/>
                <a:gd name="T1" fmla="*/ 17 h 17"/>
                <a:gd name="T2" fmla="*/ 9 w 15"/>
                <a:gd name="T3" fmla="*/ 9 h 17"/>
                <a:gd name="T4" fmla="*/ 7 w 15"/>
                <a:gd name="T5" fmla="*/ 7 h 17"/>
                <a:gd name="T6" fmla="*/ 4 w 15"/>
                <a:gd name="T7" fmla="*/ 5 h 17"/>
                <a:gd name="T8" fmla="*/ 3 w 15"/>
                <a:gd name="T9" fmla="*/ 4 h 17"/>
                <a:gd name="T10" fmla="*/ 2 w 15"/>
                <a:gd name="T11" fmla="*/ 3 h 17"/>
                <a:gd name="T12" fmla="*/ 2 w 15"/>
                <a:gd name="T13" fmla="*/ 3 h 17"/>
                <a:gd name="T14" fmla="*/ 1 w 15"/>
                <a:gd name="T15" fmla="*/ 1 h 17"/>
                <a:gd name="T16" fmla="*/ 3 w 15"/>
                <a:gd name="T17" fmla="*/ 0 h 17"/>
                <a:gd name="T18" fmla="*/ 3 w 15"/>
                <a:gd name="T19" fmla="*/ 0 h 17"/>
                <a:gd name="T20" fmla="*/ 4 w 15"/>
                <a:gd name="T21" fmla="*/ 1 h 17"/>
                <a:gd name="T22" fmla="*/ 6 w 15"/>
                <a:gd name="T23" fmla="*/ 3 h 17"/>
                <a:gd name="T24" fmla="*/ 8 w 15"/>
                <a:gd name="T25" fmla="*/ 5 h 17"/>
                <a:gd name="T26" fmla="*/ 10 w 15"/>
                <a:gd name="T27" fmla="*/ 8 h 17"/>
                <a:gd name="T28" fmla="*/ 15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15" y="17"/>
                  </a:moveTo>
                  <a:cubicBezTo>
                    <a:pt x="15" y="17"/>
                    <a:pt x="12" y="13"/>
                    <a:pt x="9" y="9"/>
                  </a:cubicBezTo>
                  <a:cubicBezTo>
                    <a:pt x="8" y="8"/>
                    <a:pt x="7" y="7"/>
                    <a:pt x="7" y="7"/>
                  </a:cubicBezTo>
                  <a:cubicBezTo>
                    <a:pt x="6" y="6"/>
                    <a:pt x="5" y="5"/>
                    <a:pt x="4" y="5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7" y="3"/>
                    <a:pt x="8" y="4"/>
                    <a:pt x="8" y="5"/>
                  </a:cubicBezTo>
                  <a:cubicBezTo>
                    <a:pt x="9" y="6"/>
                    <a:pt x="10" y="7"/>
                    <a:pt x="10" y="8"/>
                  </a:cubicBezTo>
                  <a:cubicBezTo>
                    <a:pt x="13" y="13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507"/>
            <p:cNvSpPr>
              <a:spLocks/>
            </p:cNvSpPr>
            <p:nvPr/>
          </p:nvSpPr>
          <p:spPr bwMode="auto">
            <a:xfrm>
              <a:off x="10671175" y="520700"/>
              <a:ext cx="149225" cy="47625"/>
            </a:xfrm>
            <a:custGeom>
              <a:avLst/>
              <a:gdLst>
                <a:gd name="T0" fmla="*/ 22 w 22"/>
                <a:gd name="T1" fmla="*/ 3 h 7"/>
                <a:gd name="T2" fmla="*/ 19 w 22"/>
                <a:gd name="T3" fmla="*/ 2 h 7"/>
                <a:gd name="T4" fmla="*/ 16 w 22"/>
                <a:gd name="T5" fmla="*/ 2 h 7"/>
                <a:gd name="T6" fmla="*/ 12 w 22"/>
                <a:gd name="T7" fmla="*/ 2 h 7"/>
                <a:gd name="T8" fmla="*/ 11 w 22"/>
                <a:gd name="T9" fmla="*/ 2 h 7"/>
                <a:gd name="T10" fmla="*/ 9 w 22"/>
                <a:gd name="T11" fmla="*/ 3 h 7"/>
                <a:gd name="T12" fmla="*/ 6 w 22"/>
                <a:gd name="T13" fmla="*/ 4 h 7"/>
                <a:gd name="T14" fmla="*/ 4 w 22"/>
                <a:gd name="T15" fmla="*/ 6 h 7"/>
                <a:gd name="T16" fmla="*/ 3 w 22"/>
                <a:gd name="T17" fmla="*/ 6 h 7"/>
                <a:gd name="T18" fmla="*/ 0 w 22"/>
                <a:gd name="T19" fmla="*/ 6 h 7"/>
                <a:gd name="T20" fmla="*/ 1 w 22"/>
                <a:gd name="T21" fmla="*/ 3 h 7"/>
                <a:gd name="T22" fmla="*/ 1 w 22"/>
                <a:gd name="T23" fmla="*/ 2 h 7"/>
                <a:gd name="T24" fmla="*/ 5 w 22"/>
                <a:gd name="T25" fmla="*/ 1 h 7"/>
                <a:gd name="T26" fmla="*/ 8 w 22"/>
                <a:gd name="T27" fmla="*/ 0 h 7"/>
                <a:gd name="T28" fmla="*/ 10 w 22"/>
                <a:gd name="T29" fmla="*/ 0 h 7"/>
                <a:gd name="T30" fmla="*/ 12 w 22"/>
                <a:gd name="T31" fmla="*/ 0 h 7"/>
                <a:gd name="T32" fmla="*/ 16 w 22"/>
                <a:gd name="T33" fmla="*/ 0 h 7"/>
                <a:gd name="T34" fmla="*/ 19 w 22"/>
                <a:gd name="T35" fmla="*/ 1 h 7"/>
                <a:gd name="T36" fmla="*/ 22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22" y="3"/>
                  </a:moveTo>
                  <a:cubicBezTo>
                    <a:pt x="22" y="3"/>
                    <a:pt x="21" y="2"/>
                    <a:pt x="19" y="2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5" y="2"/>
                    <a:pt x="14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0" y="5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2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508"/>
            <p:cNvSpPr>
              <a:spLocks/>
            </p:cNvSpPr>
            <p:nvPr/>
          </p:nvSpPr>
          <p:spPr bwMode="auto">
            <a:xfrm>
              <a:off x="9090025" y="912813"/>
              <a:ext cx="217487" cy="249238"/>
            </a:xfrm>
            <a:custGeom>
              <a:avLst/>
              <a:gdLst>
                <a:gd name="T0" fmla="*/ 30 w 32"/>
                <a:gd name="T1" fmla="*/ 8 h 36"/>
                <a:gd name="T2" fmla="*/ 12 w 32"/>
                <a:gd name="T3" fmla="*/ 9 h 36"/>
                <a:gd name="T4" fmla="*/ 0 w 32"/>
                <a:gd name="T5" fmla="*/ 16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1" y="0"/>
                    <a:pt x="12" y="9"/>
                  </a:cubicBezTo>
                  <a:cubicBezTo>
                    <a:pt x="5" y="16"/>
                    <a:pt x="0" y="16"/>
                    <a:pt x="0" y="16"/>
                  </a:cubicBezTo>
                  <a:cubicBezTo>
                    <a:pt x="0" y="16"/>
                    <a:pt x="3" y="22"/>
                    <a:pt x="7" y="25"/>
                  </a:cubicBezTo>
                  <a:cubicBezTo>
                    <a:pt x="7" y="25"/>
                    <a:pt x="24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509"/>
            <p:cNvSpPr>
              <a:spLocks/>
            </p:cNvSpPr>
            <p:nvPr/>
          </p:nvSpPr>
          <p:spPr bwMode="auto">
            <a:xfrm>
              <a:off x="9199563" y="968375"/>
              <a:ext cx="211137" cy="338138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8 h 49"/>
                <a:gd name="T4" fmla="*/ 1 w 31"/>
                <a:gd name="T5" fmla="*/ 34 h 49"/>
                <a:gd name="T6" fmla="*/ 2 w 31"/>
                <a:gd name="T7" fmla="*/ 42 h 49"/>
                <a:gd name="T8" fmla="*/ 27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6" y="12"/>
                    <a:pt x="3" y="18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4" y="39"/>
                    <a:pt x="2" y="42"/>
                  </a:cubicBezTo>
                  <a:cubicBezTo>
                    <a:pt x="2" y="42"/>
                    <a:pt x="24" y="49"/>
                    <a:pt x="27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510"/>
            <p:cNvSpPr>
              <a:spLocks/>
            </p:cNvSpPr>
            <p:nvPr/>
          </p:nvSpPr>
          <p:spPr bwMode="auto">
            <a:xfrm>
              <a:off x="9151938" y="768350"/>
              <a:ext cx="217487" cy="282575"/>
            </a:xfrm>
            <a:custGeom>
              <a:avLst/>
              <a:gdLst>
                <a:gd name="T0" fmla="*/ 3 w 32"/>
                <a:gd name="T1" fmla="*/ 7 h 41"/>
                <a:gd name="T2" fmla="*/ 25 w 32"/>
                <a:gd name="T3" fmla="*/ 9 h 41"/>
                <a:gd name="T4" fmla="*/ 27 w 32"/>
                <a:gd name="T5" fmla="*/ 29 h 41"/>
                <a:gd name="T6" fmla="*/ 3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3" y="7"/>
                  </a:moveTo>
                  <a:cubicBezTo>
                    <a:pt x="3" y="7"/>
                    <a:pt x="20" y="0"/>
                    <a:pt x="25" y="9"/>
                  </a:cubicBezTo>
                  <a:cubicBezTo>
                    <a:pt x="32" y="20"/>
                    <a:pt x="27" y="29"/>
                    <a:pt x="27" y="29"/>
                  </a:cubicBezTo>
                  <a:cubicBezTo>
                    <a:pt x="27" y="29"/>
                    <a:pt x="0" y="41"/>
                    <a:pt x="3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511"/>
            <p:cNvSpPr>
              <a:spLocks/>
            </p:cNvSpPr>
            <p:nvPr/>
          </p:nvSpPr>
          <p:spPr bwMode="auto">
            <a:xfrm>
              <a:off x="9199563" y="762000"/>
              <a:ext cx="312737" cy="227013"/>
            </a:xfrm>
            <a:custGeom>
              <a:avLst/>
              <a:gdLst>
                <a:gd name="T0" fmla="*/ 36 w 46"/>
                <a:gd name="T1" fmla="*/ 0 h 33"/>
                <a:gd name="T2" fmla="*/ 42 w 46"/>
                <a:gd name="T3" fmla="*/ 23 h 33"/>
                <a:gd name="T4" fmla="*/ 24 w 46"/>
                <a:gd name="T5" fmla="*/ 30 h 33"/>
                <a:gd name="T6" fmla="*/ 36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36" y="0"/>
                  </a:moveTo>
                  <a:cubicBezTo>
                    <a:pt x="36" y="0"/>
                    <a:pt x="46" y="15"/>
                    <a:pt x="42" y="23"/>
                  </a:cubicBezTo>
                  <a:cubicBezTo>
                    <a:pt x="36" y="33"/>
                    <a:pt x="24" y="30"/>
                    <a:pt x="24" y="30"/>
                  </a:cubicBezTo>
                  <a:cubicBezTo>
                    <a:pt x="24" y="30"/>
                    <a:pt x="0" y="9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512"/>
            <p:cNvSpPr>
              <a:spLocks/>
            </p:cNvSpPr>
            <p:nvPr/>
          </p:nvSpPr>
          <p:spPr bwMode="auto">
            <a:xfrm>
              <a:off x="9375775" y="823913"/>
              <a:ext cx="225425" cy="247650"/>
            </a:xfrm>
            <a:custGeom>
              <a:avLst/>
              <a:gdLst>
                <a:gd name="T0" fmla="*/ 33 w 33"/>
                <a:gd name="T1" fmla="*/ 22 h 36"/>
                <a:gd name="T2" fmla="*/ 21 w 33"/>
                <a:gd name="T3" fmla="*/ 36 h 36"/>
                <a:gd name="T4" fmla="*/ 3 w 33"/>
                <a:gd name="T5" fmla="*/ 33 h 36"/>
                <a:gd name="T6" fmla="*/ 33 w 33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33" y="22"/>
                  </a:moveTo>
                  <a:cubicBezTo>
                    <a:pt x="33" y="22"/>
                    <a:pt x="30" y="36"/>
                    <a:pt x="21" y="36"/>
                  </a:cubicBezTo>
                  <a:cubicBezTo>
                    <a:pt x="10" y="36"/>
                    <a:pt x="3" y="33"/>
                    <a:pt x="3" y="33"/>
                  </a:cubicBezTo>
                  <a:cubicBezTo>
                    <a:pt x="0" y="25"/>
                    <a:pt x="12" y="0"/>
                    <a:pt x="33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513"/>
            <p:cNvSpPr>
              <a:spLocks/>
            </p:cNvSpPr>
            <p:nvPr/>
          </p:nvSpPr>
          <p:spPr bwMode="auto">
            <a:xfrm>
              <a:off x="9342438" y="1030288"/>
              <a:ext cx="279400" cy="234950"/>
            </a:xfrm>
            <a:custGeom>
              <a:avLst/>
              <a:gdLst>
                <a:gd name="T0" fmla="*/ 27 w 41"/>
                <a:gd name="T1" fmla="*/ 29 h 34"/>
                <a:gd name="T2" fmla="*/ 6 w 41"/>
                <a:gd name="T3" fmla="*/ 25 h 34"/>
                <a:gd name="T4" fmla="*/ 4 w 41"/>
                <a:gd name="T5" fmla="*/ 4 h 34"/>
                <a:gd name="T6" fmla="*/ 27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27" y="29"/>
                  </a:moveTo>
                  <a:cubicBezTo>
                    <a:pt x="27" y="29"/>
                    <a:pt x="12" y="34"/>
                    <a:pt x="6" y="25"/>
                  </a:cubicBezTo>
                  <a:cubicBezTo>
                    <a:pt x="0" y="14"/>
                    <a:pt x="4" y="4"/>
                    <a:pt x="4" y="4"/>
                  </a:cubicBezTo>
                  <a:cubicBezTo>
                    <a:pt x="4" y="4"/>
                    <a:pt x="41" y="0"/>
                    <a:pt x="27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Oval 514"/>
            <p:cNvSpPr>
              <a:spLocks noChangeArrowheads="1"/>
            </p:cNvSpPr>
            <p:nvPr/>
          </p:nvSpPr>
          <p:spPr bwMode="auto">
            <a:xfrm>
              <a:off x="9267825" y="927100"/>
              <a:ext cx="163512" cy="15875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Oval 515"/>
            <p:cNvSpPr>
              <a:spLocks noChangeArrowheads="1"/>
            </p:cNvSpPr>
            <p:nvPr/>
          </p:nvSpPr>
          <p:spPr bwMode="auto">
            <a:xfrm>
              <a:off x="9301163" y="954088"/>
              <a:ext cx="95250" cy="104775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516"/>
            <p:cNvSpPr>
              <a:spLocks/>
            </p:cNvSpPr>
            <p:nvPr/>
          </p:nvSpPr>
          <p:spPr bwMode="auto">
            <a:xfrm>
              <a:off x="9199563" y="838200"/>
              <a:ext cx="101600" cy="130175"/>
            </a:xfrm>
            <a:custGeom>
              <a:avLst/>
              <a:gdLst>
                <a:gd name="T0" fmla="*/ 14 w 15"/>
                <a:gd name="T1" fmla="*/ 18 h 19"/>
                <a:gd name="T2" fmla="*/ 11 w 15"/>
                <a:gd name="T3" fmla="*/ 16 h 19"/>
                <a:gd name="T4" fmla="*/ 8 w 15"/>
                <a:gd name="T5" fmla="*/ 13 h 19"/>
                <a:gd name="T6" fmla="*/ 5 w 15"/>
                <a:gd name="T7" fmla="*/ 10 h 19"/>
                <a:gd name="T8" fmla="*/ 3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2 w 15"/>
                <a:gd name="T27" fmla="*/ 15 h 19"/>
                <a:gd name="T28" fmla="*/ 15 w 15"/>
                <a:gd name="T29" fmla="*/ 17 h 19"/>
                <a:gd name="T30" fmla="*/ 15 w 15"/>
                <a:gd name="T31" fmla="*/ 18 h 19"/>
                <a:gd name="T32" fmla="*/ 14 w 15"/>
                <a:gd name="T33" fmla="*/ 18 h 19"/>
                <a:gd name="T34" fmla="*/ 14 w 15"/>
                <a:gd name="T3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14" y="18"/>
                  </a:moveTo>
                  <a:cubicBezTo>
                    <a:pt x="14" y="18"/>
                    <a:pt x="12" y="18"/>
                    <a:pt x="11" y="16"/>
                  </a:cubicBezTo>
                  <a:cubicBezTo>
                    <a:pt x="10" y="15"/>
                    <a:pt x="9" y="14"/>
                    <a:pt x="8" y="13"/>
                  </a:cubicBezTo>
                  <a:cubicBezTo>
                    <a:pt x="7" y="12"/>
                    <a:pt x="6" y="11"/>
                    <a:pt x="5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3"/>
                    <a:pt x="11" y="14"/>
                    <a:pt x="12" y="15"/>
                  </a:cubicBezTo>
                  <a:cubicBezTo>
                    <a:pt x="13" y="16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9"/>
                    <a:pt x="14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517"/>
            <p:cNvSpPr>
              <a:spLocks/>
            </p:cNvSpPr>
            <p:nvPr/>
          </p:nvSpPr>
          <p:spPr bwMode="auto">
            <a:xfrm>
              <a:off x="9375775" y="809625"/>
              <a:ext cx="68262" cy="144463"/>
            </a:xfrm>
            <a:custGeom>
              <a:avLst/>
              <a:gdLst>
                <a:gd name="T0" fmla="*/ 10 w 10"/>
                <a:gd name="T1" fmla="*/ 0 h 21"/>
                <a:gd name="T2" fmla="*/ 9 w 10"/>
                <a:gd name="T3" fmla="*/ 3 h 21"/>
                <a:gd name="T4" fmla="*/ 8 w 10"/>
                <a:gd name="T5" fmla="*/ 10 h 21"/>
                <a:gd name="T6" fmla="*/ 6 w 10"/>
                <a:gd name="T7" fmla="*/ 14 h 21"/>
                <a:gd name="T8" fmla="*/ 5 w 10"/>
                <a:gd name="T9" fmla="*/ 17 h 21"/>
                <a:gd name="T10" fmla="*/ 3 w 10"/>
                <a:gd name="T11" fmla="*/ 20 h 21"/>
                <a:gd name="T12" fmla="*/ 1 w 10"/>
                <a:gd name="T13" fmla="*/ 21 h 21"/>
                <a:gd name="T14" fmla="*/ 1 w 10"/>
                <a:gd name="T15" fmla="*/ 19 h 21"/>
                <a:gd name="T16" fmla="*/ 1 w 10"/>
                <a:gd name="T17" fmla="*/ 19 h 21"/>
                <a:gd name="T18" fmla="*/ 1 w 10"/>
                <a:gd name="T19" fmla="*/ 19 h 21"/>
                <a:gd name="T20" fmla="*/ 3 w 10"/>
                <a:gd name="T21" fmla="*/ 16 h 21"/>
                <a:gd name="T22" fmla="*/ 5 w 10"/>
                <a:gd name="T23" fmla="*/ 13 h 21"/>
                <a:gd name="T24" fmla="*/ 6 w 10"/>
                <a:gd name="T25" fmla="*/ 10 h 21"/>
                <a:gd name="T26" fmla="*/ 9 w 10"/>
                <a:gd name="T27" fmla="*/ 3 h 21"/>
                <a:gd name="T28" fmla="*/ 1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8" y="8"/>
                    <a:pt x="8" y="10"/>
                  </a:cubicBezTo>
                  <a:cubicBezTo>
                    <a:pt x="7" y="12"/>
                    <a:pt x="7" y="13"/>
                    <a:pt x="6" y="14"/>
                  </a:cubicBezTo>
                  <a:cubicBezTo>
                    <a:pt x="6" y="15"/>
                    <a:pt x="5" y="17"/>
                    <a:pt x="5" y="17"/>
                  </a:cubicBezTo>
                  <a:cubicBezTo>
                    <a:pt x="4" y="19"/>
                    <a:pt x="3" y="20"/>
                    <a:pt x="3" y="20"/>
                  </a:cubicBezTo>
                  <a:cubicBezTo>
                    <a:pt x="3" y="21"/>
                    <a:pt x="2" y="21"/>
                    <a:pt x="1" y="21"/>
                  </a:cubicBezTo>
                  <a:cubicBezTo>
                    <a:pt x="1" y="21"/>
                    <a:pt x="0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2" y="18"/>
                    <a:pt x="3" y="16"/>
                  </a:cubicBezTo>
                  <a:cubicBezTo>
                    <a:pt x="3" y="16"/>
                    <a:pt x="4" y="15"/>
                    <a:pt x="5" y="13"/>
                  </a:cubicBezTo>
                  <a:cubicBezTo>
                    <a:pt x="5" y="12"/>
                    <a:pt x="6" y="11"/>
                    <a:pt x="6" y="10"/>
                  </a:cubicBezTo>
                  <a:cubicBezTo>
                    <a:pt x="8" y="8"/>
                    <a:pt x="8" y="5"/>
                    <a:pt x="9" y="3"/>
                  </a:cubicBezTo>
                  <a:cubicBezTo>
                    <a:pt x="10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518"/>
            <p:cNvSpPr>
              <a:spLocks/>
            </p:cNvSpPr>
            <p:nvPr/>
          </p:nvSpPr>
          <p:spPr bwMode="auto">
            <a:xfrm>
              <a:off x="9151938" y="1017588"/>
              <a:ext cx="128587" cy="41275"/>
            </a:xfrm>
            <a:custGeom>
              <a:avLst/>
              <a:gdLst>
                <a:gd name="T0" fmla="*/ 0 w 19"/>
                <a:gd name="T1" fmla="*/ 4 h 6"/>
                <a:gd name="T2" fmla="*/ 3 w 19"/>
                <a:gd name="T3" fmla="*/ 5 h 6"/>
                <a:gd name="T4" fmla="*/ 5 w 19"/>
                <a:gd name="T5" fmla="*/ 5 h 6"/>
                <a:gd name="T6" fmla="*/ 7 w 19"/>
                <a:gd name="T7" fmla="*/ 5 h 6"/>
                <a:gd name="T8" fmla="*/ 9 w 19"/>
                <a:gd name="T9" fmla="*/ 5 h 6"/>
                <a:gd name="T10" fmla="*/ 12 w 19"/>
                <a:gd name="T11" fmla="*/ 4 h 6"/>
                <a:gd name="T12" fmla="*/ 14 w 19"/>
                <a:gd name="T13" fmla="*/ 2 h 6"/>
                <a:gd name="T14" fmla="*/ 16 w 19"/>
                <a:gd name="T15" fmla="*/ 1 h 6"/>
                <a:gd name="T16" fmla="*/ 16 w 19"/>
                <a:gd name="T17" fmla="*/ 1 h 6"/>
                <a:gd name="T18" fmla="*/ 18 w 19"/>
                <a:gd name="T19" fmla="*/ 1 h 6"/>
                <a:gd name="T20" fmla="*/ 18 w 19"/>
                <a:gd name="T21" fmla="*/ 3 h 6"/>
                <a:gd name="T22" fmla="*/ 18 w 19"/>
                <a:gd name="T23" fmla="*/ 3 h 6"/>
                <a:gd name="T24" fmla="*/ 15 w 19"/>
                <a:gd name="T25" fmla="*/ 5 h 6"/>
                <a:gd name="T26" fmla="*/ 12 w 19"/>
                <a:gd name="T27" fmla="*/ 6 h 6"/>
                <a:gd name="T28" fmla="*/ 9 w 19"/>
                <a:gd name="T29" fmla="*/ 6 h 6"/>
                <a:gd name="T30" fmla="*/ 7 w 19"/>
                <a:gd name="T31" fmla="*/ 6 h 6"/>
                <a:gd name="T32" fmla="*/ 5 w 19"/>
                <a:gd name="T33" fmla="*/ 6 h 6"/>
                <a:gd name="T34" fmla="*/ 3 w 19"/>
                <a:gd name="T35" fmla="*/ 5 h 6"/>
                <a:gd name="T36" fmla="*/ 0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0" y="4"/>
                  </a:moveTo>
                  <a:cubicBezTo>
                    <a:pt x="0" y="4"/>
                    <a:pt x="1" y="4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519"/>
            <p:cNvSpPr>
              <a:spLocks/>
            </p:cNvSpPr>
            <p:nvPr/>
          </p:nvSpPr>
          <p:spPr bwMode="auto">
            <a:xfrm>
              <a:off x="9253538" y="1071563"/>
              <a:ext cx="115887" cy="165100"/>
            </a:xfrm>
            <a:custGeom>
              <a:avLst/>
              <a:gdLst>
                <a:gd name="T0" fmla="*/ 16 w 17"/>
                <a:gd name="T1" fmla="*/ 3 h 24"/>
                <a:gd name="T2" fmla="*/ 16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0 w 17"/>
                <a:gd name="T9" fmla="*/ 15 h 24"/>
                <a:gd name="T10" fmla="*/ 6 w 17"/>
                <a:gd name="T11" fmla="*/ 19 h 24"/>
                <a:gd name="T12" fmla="*/ 3 w 17"/>
                <a:gd name="T13" fmla="*/ 21 h 24"/>
                <a:gd name="T14" fmla="*/ 0 w 17"/>
                <a:gd name="T15" fmla="*/ 24 h 24"/>
                <a:gd name="T16" fmla="*/ 3 w 17"/>
                <a:gd name="T17" fmla="*/ 21 h 24"/>
                <a:gd name="T18" fmla="*/ 6 w 17"/>
                <a:gd name="T19" fmla="*/ 18 h 24"/>
                <a:gd name="T20" fmla="*/ 8 w 17"/>
                <a:gd name="T21" fmla="*/ 14 h 24"/>
                <a:gd name="T22" fmla="*/ 10 w 17"/>
                <a:gd name="T23" fmla="*/ 10 h 24"/>
                <a:gd name="T24" fmla="*/ 12 w 17"/>
                <a:gd name="T25" fmla="*/ 6 h 24"/>
                <a:gd name="T26" fmla="*/ 12 w 17"/>
                <a:gd name="T27" fmla="*/ 2 h 24"/>
                <a:gd name="T28" fmla="*/ 13 w 17"/>
                <a:gd name="T29" fmla="*/ 2 h 24"/>
                <a:gd name="T30" fmla="*/ 15 w 17"/>
                <a:gd name="T31" fmla="*/ 1 h 24"/>
                <a:gd name="T32" fmla="*/ 16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6" y="3"/>
                  </a:moveTo>
                  <a:cubicBezTo>
                    <a:pt x="16" y="3"/>
                    <a:pt x="16" y="3"/>
                    <a:pt x="16" y="4"/>
                  </a:cubicBezTo>
                  <a:cubicBezTo>
                    <a:pt x="16" y="5"/>
                    <a:pt x="15" y="6"/>
                    <a:pt x="15" y="7"/>
                  </a:cubicBezTo>
                  <a:cubicBezTo>
                    <a:pt x="14" y="8"/>
                    <a:pt x="13" y="10"/>
                    <a:pt x="13" y="11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9" y="16"/>
                    <a:pt x="8" y="18"/>
                    <a:pt x="6" y="19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2"/>
                    <a:pt x="3" y="21"/>
                  </a:cubicBezTo>
                  <a:cubicBezTo>
                    <a:pt x="4" y="20"/>
                    <a:pt x="5" y="19"/>
                    <a:pt x="6" y="18"/>
                  </a:cubicBezTo>
                  <a:cubicBezTo>
                    <a:pt x="7" y="17"/>
                    <a:pt x="7" y="15"/>
                    <a:pt x="8" y="14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4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4" y="0"/>
                    <a:pt x="15" y="1"/>
                  </a:cubicBezTo>
                  <a:cubicBezTo>
                    <a:pt x="16" y="1"/>
                    <a:pt x="17" y="2"/>
                    <a:pt x="16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520"/>
            <p:cNvSpPr>
              <a:spLocks/>
            </p:cNvSpPr>
            <p:nvPr/>
          </p:nvSpPr>
          <p:spPr bwMode="auto">
            <a:xfrm>
              <a:off x="9410700" y="1071563"/>
              <a:ext cx="95250" cy="117475"/>
            </a:xfrm>
            <a:custGeom>
              <a:avLst/>
              <a:gdLst>
                <a:gd name="T0" fmla="*/ 14 w 14"/>
                <a:gd name="T1" fmla="*/ 17 h 17"/>
                <a:gd name="T2" fmla="*/ 8 w 14"/>
                <a:gd name="T3" fmla="*/ 9 h 17"/>
                <a:gd name="T4" fmla="*/ 6 w 14"/>
                <a:gd name="T5" fmla="*/ 6 h 17"/>
                <a:gd name="T6" fmla="*/ 3 w 14"/>
                <a:gd name="T7" fmla="*/ 4 h 17"/>
                <a:gd name="T8" fmla="*/ 2 w 14"/>
                <a:gd name="T9" fmla="*/ 3 h 17"/>
                <a:gd name="T10" fmla="*/ 1 w 14"/>
                <a:gd name="T11" fmla="*/ 3 h 17"/>
                <a:gd name="T12" fmla="*/ 1 w 14"/>
                <a:gd name="T13" fmla="*/ 3 h 17"/>
                <a:gd name="T14" fmla="*/ 0 w 14"/>
                <a:gd name="T15" fmla="*/ 1 h 17"/>
                <a:gd name="T16" fmla="*/ 2 w 14"/>
                <a:gd name="T17" fmla="*/ 0 h 17"/>
                <a:gd name="T18" fmla="*/ 3 w 14"/>
                <a:gd name="T19" fmla="*/ 0 h 17"/>
                <a:gd name="T20" fmla="*/ 3 w 14"/>
                <a:gd name="T21" fmla="*/ 1 h 17"/>
                <a:gd name="T22" fmla="*/ 5 w 14"/>
                <a:gd name="T23" fmla="*/ 2 h 17"/>
                <a:gd name="T24" fmla="*/ 7 w 14"/>
                <a:gd name="T25" fmla="*/ 5 h 17"/>
                <a:gd name="T26" fmla="*/ 10 w 14"/>
                <a:gd name="T27" fmla="*/ 8 h 17"/>
                <a:gd name="T28" fmla="*/ 14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4" y="17"/>
                    <a:pt x="11" y="13"/>
                    <a:pt x="8" y="9"/>
                  </a:cubicBezTo>
                  <a:cubicBezTo>
                    <a:pt x="7" y="8"/>
                    <a:pt x="7" y="7"/>
                    <a:pt x="6" y="6"/>
                  </a:cubicBezTo>
                  <a:cubicBezTo>
                    <a:pt x="5" y="6"/>
                    <a:pt x="4" y="5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8" y="6"/>
                    <a:pt x="9" y="7"/>
                    <a:pt x="10" y="8"/>
                  </a:cubicBezTo>
                  <a:cubicBezTo>
                    <a:pt x="12" y="12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521"/>
            <p:cNvSpPr>
              <a:spLocks/>
            </p:cNvSpPr>
            <p:nvPr/>
          </p:nvSpPr>
          <p:spPr bwMode="auto">
            <a:xfrm>
              <a:off x="9417050" y="968375"/>
              <a:ext cx="157162" cy="49213"/>
            </a:xfrm>
            <a:custGeom>
              <a:avLst/>
              <a:gdLst>
                <a:gd name="T0" fmla="*/ 23 w 23"/>
                <a:gd name="T1" fmla="*/ 3 h 7"/>
                <a:gd name="T2" fmla="*/ 19 w 23"/>
                <a:gd name="T3" fmla="*/ 2 h 7"/>
                <a:gd name="T4" fmla="*/ 16 w 23"/>
                <a:gd name="T5" fmla="*/ 1 h 7"/>
                <a:gd name="T6" fmla="*/ 13 w 23"/>
                <a:gd name="T7" fmla="*/ 2 h 7"/>
                <a:gd name="T8" fmla="*/ 11 w 23"/>
                <a:gd name="T9" fmla="*/ 2 h 7"/>
                <a:gd name="T10" fmla="*/ 9 w 23"/>
                <a:gd name="T11" fmla="*/ 3 h 7"/>
                <a:gd name="T12" fmla="*/ 6 w 23"/>
                <a:gd name="T13" fmla="*/ 4 h 7"/>
                <a:gd name="T14" fmla="*/ 4 w 23"/>
                <a:gd name="T15" fmla="*/ 6 h 7"/>
                <a:gd name="T16" fmla="*/ 4 w 23"/>
                <a:gd name="T17" fmla="*/ 6 h 7"/>
                <a:gd name="T18" fmla="*/ 1 w 23"/>
                <a:gd name="T19" fmla="*/ 5 h 7"/>
                <a:gd name="T20" fmla="*/ 1 w 23"/>
                <a:gd name="T21" fmla="*/ 2 h 7"/>
                <a:gd name="T22" fmla="*/ 2 w 23"/>
                <a:gd name="T23" fmla="*/ 2 h 7"/>
                <a:gd name="T24" fmla="*/ 5 w 23"/>
                <a:gd name="T25" fmla="*/ 1 h 7"/>
                <a:gd name="T26" fmla="*/ 8 w 23"/>
                <a:gd name="T27" fmla="*/ 0 h 7"/>
                <a:gd name="T28" fmla="*/ 10 w 23"/>
                <a:gd name="T29" fmla="*/ 0 h 7"/>
                <a:gd name="T30" fmla="*/ 12 w 23"/>
                <a:gd name="T31" fmla="*/ 0 h 7"/>
                <a:gd name="T32" fmla="*/ 16 w 23"/>
                <a:gd name="T33" fmla="*/ 0 h 7"/>
                <a:gd name="T34" fmla="*/ 20 w 23"/>
                <a:gd name="T35" fmla="*/ 1 h 7"/>
                <a:gd name="T36" fmla="*/ 23 w 23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7">
                  <a:moveTo>
                    <a:pt x="23" y="3"/>
                  </a:moveTo>
                  <a:cubicBezTo>
                    <a:pt x="23" y="3"/>
                    <a:pt x="21" y="2"/>
                    <a:pt x="19" y="2"/>
                  </a:cubicBezTo>
                  <a:cubicBezTo>
                    <a:pt x="18" y="2"/>
                    <a:pt x="17" y="2"/>
                    <a:pt x="16" y="1"/>
                  </a:cubicBezTo>
                  <a:cubicBezTo>
                    <a:pt x="15" y="2"/>
                    <a:pt x="14" y="1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1" y="2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522"/>
            <p:cNvSpPr>
              <a:spLocks/>
            </p:cNvSpPr>
            <p:nvPr/>
          </p:nvSpPr>
          <p:spPr bwMode="auto">
            <a:xfrm>
              <a:off x="10228263" y="1347788"/>
              <a:ext cx="217487" cy="247650"/>
            </a:xfrm>
            <a:custGeom>
              <a:avLst/>
              <a:gdLst>
                <a:gd name="T0" fmla="*/ 30 w 32"/>
                <a:gd name="T1" fmla="*/ 8 h 36"/>
                <a:gd name="T2" fmla="*/ 12 w 32"/>
                <a:gd name="T3" fmla="*/ 9 h 36"/>
                <a:gd name="T4" fmla="*/ 0 w 32"/>
                <a:gd name="T5" fmla="*/ 17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1" y="0"/>
                    <a:pt x="12" y="9"/>
                  </a:cubicBezTo>
                  <a:cubicBezTo>
                    <a:pt x="5" y="16"/>
                    <a:pt x="0" y="17"/>
                    <a:pt x="0" y="17"/>
                  </a:cubicBezTo>
                  <a:cubicBezTo>
                    <a:pt x="0" y="17"/>
                    <a:pt x="3" y="22"/>
                    <a:pt x="7" y="25"/>
                  </a:cubicBezTo>
                  <a:cubicBezTo>
                    <a:pt x="7" y="25"/>
                    <a:pt x="24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523"/>
            <p:cNvSpPr>
              <a:spLocks/>
            </p:cNvSpPr>
            <p:nvPr/>
          </p:nvSpPr>
          <p:spPr bwMode="auto">
            <a:xfrm>
              <a:off x="10337800" y="1403350"/>
              <a:ext cx="211137" cy="336550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8 h 49"/>
                <a:gd name="T4" fmla="*/ 1 w 31"/>
                <a:gd name="T5" fmla="*/ 34 h 49"/>
                <a:gd name="T6" fmla="*/ 2 w 31"/>
                <a:gd name="T7" fmla="*/ 42 h 49"/>
                <a:gd name="T8" fmla="*/ 28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7" y="13"/>
                    <a:pt x="3" y="18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5" y="39"/>
                    <a:pt x="2" y="42"/>
                  </a:cubicBezTo>
                  <a:cubicBezTo>
                    <a:pt x="2" y="42"/>
                    <a:pt x="24" y="49"/>
                    <a:pt x="28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524"/>
            <p:cNvSpPr>
              <a:spLocks/>
            </p:cNvSpPr>
            <p:nvPr/>
          </p:nvSpPr>
          <p:spPr bwMode="auto">
            <a:xfrm>
              <a:off x="10290175" y="1203325"/>
              <a:ext cx="217487" cy="282575"/>
            </a:xfrm>
            <a:custGeom>
              <a:avLst/>
              <a:gdLst>
                <a:gd name="T0" fmla="*/ 3 w 32"/>
                <a:gd name="T1" fmla="*/ 7 h 41"/>
                <a:gd name="T2" fmla="*/ 25 w 32"/>
                <a:gd name="T3" fmla="*/ 9 h 41"/>
                <a:gd name="T4" fmla="*/ 27 w 32"/>
                <a:gd name="T5" fmla="*/ 30 h 41"/>
                <a:gd name="T6" fmla="*/ 3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3" y="7"/>
                  </a:moveTo>
                  <a:cubicBezTo>
                    <a:pt x="3" y="7"/>
                    <a:pt x="21" y="0"/>
                    <a:pt x="25" y="9"/>
                  </a:cubicBezTo>
                  <a:cubicBezTo>
                    <a:pt x="32" y="20"/>
                    <a:pt x="27" y="30"/>
                    <a:pt x="27" y="30"/>
                  </a:cubicBezTo>
                  <a:cubicBezTo>
                    <a:pt x="27" y="30"/>
                    <a:pt x="0" y="41"/>
                    <a:pt x="3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525"/>
            <p:cNvSpPr>
              <a:spLocks/>
            </p:cNvSpPr>
            <p:nvPr/>
          </p:nvSpPr>
          <p:spPr bwMode="auto">
            <a:xfrm>
              <a:off x="10337800" y="1195388"/>
              <a:ext cx="312737" cy="228600"/>
            </a:xfrm>
            <a:custGeom>
              <a:avLst/>
              <a:gdLst>
                <a:gd name="T0" fmla="*/ 36 w 46"/>
                <a:gd name="T1" fmla="*/ 0 h 33"/>
                <a:gd name="T2" fmla="*/ 42 w 46"/>
                <a:gd name="T3" fmla="*/ 23 h 33"/>
                <a:gd name="T4" fmla="*/ 24 w 46"/>
                <a:gd name="T5" fmla="*/ 30 h 33"/>
                <a:gd name="T6" fmla="*/ 36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36" y="0"/>
                  </a:moveTo>
                  <a:cubicBezTo>
                    <a:pt x="36" y="0"/>
                    <a:pt x="46" y="15"/>
                    <a:pt x="42" y="23"/>
                  </a:cubicBezTo>
                  <a:cubicBezTo>
                    <a:pt x="36" y="33"/>
                    <a:pt x="24" y="30"/>
                    <a:pt x="24" y="30"/>
                  </a:cubicBezTo>
                  <a:cubicBezTo>
                    <a:pt x="24" y="30"/>
                    <a:pt x="0" y="9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526"/>
            <p:cNvSpPr>
              <a:spLocks/>
            </p:cNvSpPr>
            <p:nvPr/>
          </p:nvSpPr>
          <p:spPr bwMode="auto">
            <a:xfrm>
              <a:off x="10514013" y="1257300"/>
              <a:ext cx="225425" cy="249238"/>
            </a:xfrm>
            <a:custGeom>
              <a:avLst/>
              <a:gdLst>
                <a:gd name="T0" fmla="*/ 33 w 33"/>
                <a:gd name="T1" fmla="*/ 22 h 36"/>
                <a:gd name="T2" fmla="*/ 21 w 33"/>
                <a:gd name="T3" fmla="*/ 36 h 36"/>
                <a:gd name="T4" fmla="*/ 3 w 33"/>
                <a:gd name="T5" fmla="*/ 33 h 36"/>
                <a:gd name="T6" fmla="*/ 33 w 33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33" y="22"/>
                  </a:moveTo>
                  <a:cubicBezTo>
                    <a:pt x="33" y="22"/>
                    <a:pt x="30" y="36"/>
                    <a:pt x="21" y="36"/>
                  </a:cubicBezTo>
                  <a:cubicBezTo>
                    <a:pt x="10" y="36"/>
                    <a:pt x="3" y="33"/>
                    <a:pt x="3" y="33"/>
                  </a:cubicBezTo>
                  <a:cubicBezTo>
                    <a:pt x="0" y="25"/>
                    <a:pt x="12" y="0"/>
                    <a:pt x="33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527"/>
            <p:cNvSpPr>
              <a:spLocks/>
            </p:cNvSpPr>
            <p:nvPr/>
          </p:nvSpPr>
          <p:spPr bwMode="auto">
            <a:xfrm>
              <a:off x="10480675" y="1465263"/>
              <a:ext cx="279400" cy="233363"/>
            </a:xfrm>
            <a:custGeom>
              <a:avLst/>
              <a:gdLst>
                <a:gd name="T0" fmla="*/ 27 w 41"/>
                <a:gd name="T1" fmla="*/ 29 h 34"/>
                <a:gd name="T2" fmla="*/ 7 w 41"/>
                <a:gd name="T3" fmla="*/ 25 h 34"/>
                <a:gd name="T4" fmla="*/ 5 w 41"/>
                <a:gd name="T5" fmla="*/ 4 h 34"/>
                <a:gd name="T6" fmla="*/ 27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27" y="29"/>
                  </a:moveTo>
                  <a:cubicBezTo>
                    <a:pt x="27" y="29"/>
                    <a:pt x="12" y="34"/>
                    <a:pt x="7" y="25"/>
                  </a:cubicBezTo>
                  <a:cubicBezTo>
                    <a:pt x="0" y="14"/>
                    <a:pt x="5" y="4"/>
                    <a:pt x="5" y="4"/>
                  </a:cubicBezTo>
                  <a:cubicBezTo>
                    <a:pt x="5" y="4"/>
                    <a:pt x="41" y="0"/>
                    <a:pt x="27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528"/>
            <p:cNvSpPr>
              <a:spLocks/>
            </p:cNvSpPr>
            <p:nvPr/>
          </p:nvSpPr>
          <p:spPr bwMode="auto">
            <a:xfrm>
              <a:off x="10406063" y="1362075"/>
              <a:ext cx="163512" cy="157163"/>
            </a:xfrm>
            <a:custGeom>
              <a:avLst/>
              <a:gdLst>
                <a:gd name="T0" fmla="*/ 24 w 24"/>
                <a:gd name="T1" fmla="*/ 12 h 23"/>
                <a:gd name="T2" fmla="*/ 12 w 24"/>
                <a:gd name="T3" fmla="*/ 23 h 23"/>
                <a:gd name="T4" fmla="*/ 1 w 24"/>
                <a:gd name="T5" fmla="*/ 12 h 23"/>
                <a:gd name="T6" fmla="*/ 12 w 24"/>
                <a:gd name="T7" fmla="*/ 0 h 23"/>
                <a:gd name="T8" fmla="*/ 24 w 24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24" y="12"/>
                  </a:moveTo>
                  <a:cubicBezTo>
                    <a:pt x="24" y="18"/>
                    <a:pt x="19" y="23"/>
                    <a:pt x="12" y="23"/>
                  </a:cubicBezTo>
                  <a:cubicBezTo>
                    <a:pt x="6" y="23"/>
                    <a:pt x="1" y="18"/>
                    <a:pt x="1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Oval 529"/>
            <p:cNvSpPr>
              <a:spLocks noChangeArrowheads="1"/>
            </p:cNvSpPr>
            <p:nvPr/>
          </p:nvSpPr>
          <p:spPr bwMode="auto">
            <a:xfrm>
              <a:off x="10439400" y="1389063"/>
              <a:ext cx="101600" cy="1031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530"/>
            <p:cNvSpPr>
              <a:spLocks/>
            </p:cNvSpPr>
            <p:nvPr/>
          </p:nvSpPr>
          <p:spPr bwMode="auto">
            <a:xfrm>
              <a:off x="10337800" y="1271588"/>
              <a:ext cx="101600" cy="131763"/>
            </a:xfrm>
            <a:custGeom>
              <a:avLst/>
              <a:gdLst>
                <a:gd name="T0" fmla="*/ 14 w 15"/>
                <a:gd name="T1" fmla="*/ 18 h 19"/>
                <a:gd name="T2" fmla="*/ 11 w 15"/>
                <a:gd name="T3" fmla="*/ 16 h 19"/>
                <a:gd name="T4" fmla="*/ 8 w 15"/>
                <a:gd name="T5" fmla="*/ 14 h 19"/>
                <a:gd name="T6" fmla="*/ 5 w 15"/>
                <a:gd name="T7" fmla="*/ 10 h 19"/>
                <a:gd name="T8" fmla="*/ 3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2 w 15"/>
                <a:gd name="T27" fmla="*/ 15 h 19"/>
                <a:gd name="T28" fmla="*/ 15 w 15"/>
                <a:gd name="T29" fmla="*/ 17 h 19"/>
                <a:gd name="T30" fmla="*/ 15 w 15"/>
                <a:gd name="T31" fmla="*/ 18 h 19"/>
                <a:gd name="T32" fmla="*/ 14 w 15"/>
                <a:gd name="T33" fmla="*/ 19 h 19"/>
                <a:gd name="T34" fmla="*/ 14 w 15"/>
                <a:gd name="T35" fmla="*/ 19 h 19"/>
                <a:gd name="T36" fmla="*/ 14 w 15"/>
                <a:gd name="T3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4" y="18"/>
                  </a:moveTo>
                  <a:cubicBezTo>
                    <a:pt x="14" y="18"/>
                    <a:pt x="13" y="18"/>
                    <a:pt x="11" y="16"/>
                  </a:cubicBezTo>
                  <a:cubicBezTo>
                    <a:pt x="10" y="15"/>
                    <a:pt x="9" y="15"/>
                    <a:pt x="8" y="14"/>
                  </a:cubicBezTo>
                  <a:cubicBezTo>
                    <a:pt x="7" y="13"/>
                    <a:pt x="6" y="11"/>
                    <a:pt x="5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3" y="16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531"/>
            <p:cNvSpPr>
              <a:spLocks/>
            </p:cNvSpPr>
            <p:nvPr/>
          </p:nvSpPr>
          <p:spPr bwMode="auto">
            <a:xfrm>
              <a:off x="10521950" y="1244600"/>
              <a:ext cx="60325" cy="144463"/>
            </a:xfrm>
            <a:custGeom>
              <a:avLst/>
              <a:gdLst>
                <a:gd name="T0" fmla="*/ 9 w 9"/>
                <a:gd name="T1" fmla="*/ 0 h 21"/>
                <a:gd name="T2" fmla="*/ 9 w 9"/>
                <a:gd name="T3" fmla="*/ 3 h 21"/>
                <a:gd name="T4" fmla="*/ 7 w 9"/>
                <a:gd name="T5" fmla="*/ 11 h 21"/>
                <a:gd name="T6" fmla="*/ 5 w 9"/>
                <a:gd name="T7" fmla="*/ 14 h 21"/>
                <a:gd name="T8" fmla="*/ 4 w 9"/>
                <a:gd name="T9" fmla="*/ 18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19 h 21"/>
                <a:gd name="T16" fmla="*/ 0 w 9"/>
                <a:gd name="T17" fmla="*/ 19 h 21"/>
                <a:gd name="T18" fmla="*/ 0 w 9"/>
                <a:gd name="T19" fmla="*/ 19 h 21"/>
                <a:gd name="T20" fmla="*/ 2 w 9"/>
                <a:gd name="T21" fmla="*/ 16 h 21"/>
                <a:gd name="T22" fmla="*/ 4 w 9"/>
                <a:gd name="T23" fmla="*/ 14 h 21"/>
                <a:gd name="T24" fmla="*/ 6 w 9"/>
                <a:gd name="T25" fmla="*/ 10 h 21"/>
                <a:gd name="T26" fmla="*/ 8 w 9"/>
                <a:gd name="T27" fmla="*/ 3 h 21"/>
                <a:gd name="T28" fmla="*/ 9 w 9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1">
                  <a:moveTo>
                    <a:pt x="9" y="0"/>
                  </a:moveTo>
                  <a:cubicBezTo>
                    <a:pt x="9" y="0"/>
                    <a:pt x="9" y="1"/>
                    <a:pt x="9" y="3"/>
                  </a:cubicBezTo>
                  <a:cubicBezTo>
                    <a:pt x="8" y="5"/>
                    <a:pt x="8" y="8"/>
                    <a:pt x="7" y="11"/>
                  </a:cubicBezTo>
                  <a:cubicBezTo>
                    <a:pt x="6" y="12"/>
                    <a:pt x="6" y="13"/>
                    <a:pt x="5" y="14"/>
                  </a:cubicBezTo>
                  <a:cubicBezTo>
                    <a:pt x="5" y="15"/>
                    <a:pt x="4" y="17"/>
                    <a:pt x="4" y="18"/>
                  </a:cubicBezTo>
                  <a:cubicBezTo>
                    <a:pt x="3" y="19"/>
                    <a:pt x="2" y="21"/>
                    <a:pt x="2" y="21"/>
                  </a:cubicBezTo>
                  <a:cubicBezTo>
                    <a:pt x="2" y="21"/>
                    <a:pt x="1" y="21"/>
                    <a:pt x="0" y="21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18"/>
                    <a:pt x="2" y="16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4" y="13"/>
                    <a:pt x="5" y="11"/>
                    <a:pt x="6" y="10"/>
                  </a:cubicBezTo>
                  <a:cubicBezTo>
                    <a:pt x="7" y="8"/>
                    <a:pt x="8" y="5"/>
                    <a:pt x="8" y="3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532"/>
            <p:cNvSpPr>
              <a:spLocks/>
            </p:cNvSpPr>
            <p:nvPr/>
          </p:nvSpPr>
          <p:spPr bwMode="auto">
            <a:xfrm>
              <a:off x="10290175" y="1450975"/>
              <a:ext cx="128587" cy="41275"/>
            </a:xfrm>
            <a:custGeom>
              <a:avLst/>
              <a:gdLst>
                <a:gd name="T0" fmla="*/ 0 w 19"/>
                <a:gd name="T1" fmla="*/ 4 h 6"/>
                <a:gd name="T2" fmla="*/ 3 w 19"/>
                <a:gd name="T3" fmla="*/ 5 h 6"/>
                <a:gd name="T4" fmla="*/ 6 w 19"/>
                <a:gd name="T5" fmla="*/ 5 h 6"/>
                <a:gd name="T6" fmla="*/ 7 w 19"/>
                <a:gd name="T7" fmla="*/ 5 h 6"/>
                <a:gd name="T8" fmla="*/ 9 w 19"/>
                <a:gd name="T9" fmla="*/ 5 h 6"/>
                <a:gd name="T10" fmla="*/ 12 w 19"/>
                <a:gd name="T11" fmla="*/ 4 h 6"/>
                <a:gd name="T12" fmla="*/ 14 w 19"/>
                <a:gd name="T13" fmla="*/ 3 h 6"/>
                <a:gd name="T14" fmla="*/ 16 w 19"/>
                <a:gd name="T15" fmla="*/ 1 h 6"/>
                <a:gd name="T16" fmla="*/ 16 w 19"/>
                <a:gd name="T17" fmla="*/ 1 h 6"/>
                <a:gd name="T18" fmla="*/ 18 w 19"/>
                <a:gd name="T19" fmla="*/ 1 h 6"/>
                <a:gd name="T20" fmla="*/ 18 w 19"/>
                <a:gd name="T21" fmla="*/ 3 h 6"/>
                <a:gd name="T22" fmla="*/ 18 w 19"/>
                <a:gd name="T23" fmla="*/ 3 h 6"/>
                <a:gd name="T24" fmla="*/ 15 w 19"/>
                <a:gd name="T25" fmla="*/ 5 h 6"/>
                <a:gd name="T26" fmla="*/ 12 w 19"/>
                <a:gd name="T27" fmla="*/ 6 h 6"/>
                <a:gd name="T28" fmla="*/ 9 w 19"/>
                <a:gd name="T29" fmla="*/ 6 h 6"/>
                <a:gd name="T30" fmla="*/ 7 w 19"/>
                <a:gd name="T31" fmla="*/ 6 h 6"/>
                <a:gd name="T32" fmla="*/ 6 w 19"/>
                <a:gd name="T33" fmla="*/ 6 h 6"/>
                <a:gd name="T34" fmla="*/ 3 w 19"/>
                <a:gd name="T35" fmla="*/ 5 h 6"/>
                <a:gd name="T36" fmla="*/ 0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0" y="4"/>
                  </a:move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2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533"/>
            <p:cNvSpPr>
              <a:spLocks/>
            </p:cNvSpPr>
            <p:nvPr/>
          </p:nvSpPr>
          <p:spPr bwMode="auto">
            <a:xfrm>
              <a:off x="10391775" y="1506538"/>
              <a:ext cx="115887" cy="165100"/>
            </a:xfrm>
            <a:custGeom>
              <a:avLst/>
              <a:gdLst>
                <a:gd name="T0" fmla="*/ 16 w 17"/>
                <a:gd name="T1" fmla="*/ 3 h 24"/>
                <a:gd name="T2" fmla="*/ 16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0 w 17"/>
                <a:gd name="T9" fmla="*/ 15 h 24"/>
                <a:gd name="T10" fmla="*/ 7 w 17"/>
                <a:gd name="T11" fmla="*/ 19 h 24"/>
                <a:gd name="T12" fmla="*/ 3 w 17"/>
                <a:gd name="T13" fmla="*/ 21 h 24"/>
                <a:gd name="T14" fmla="*/ 0 w 17"/>
                <a:gd name="T15" fmla="*/ 24 h 24"/>
                <a:gd name="T16" fmla="*/ 3 w 17"/>
                <a:gd name="T17" fmla="*/ 21 h 24"/>
                <a:gd name="T18" fmla="*/ 6 w 17"/>
                <a:gd name="T19" fmla="*/ 18 h 24"/>
                <a:gd name="T20" fmla="*/ 8 w 17"/>
                <a:gd name="T21" fmla="*/ 14 h 24"/>
                <a:gd name="T22" fmla="*/ 10 w 17"/>
                <a:gd name="T23" fmla="*/ 10 h 24"/>
                <a:gd name="T24" fmla="*/ 12 w 17"/>
                <a:gd name="T25" fmla="*/ 6 h 24"/>
                <a:gd name="T26" fmla="*/ 13 w 17"/>
                <a:gd name="T27" fmla="*/ 2 h 24"/>
                <a:gd name="T28" fmla="*/ 13 w 17"/>
                <a:gd name="T29" fmla="*/ 2 h 24"/>
                <a:gd name="T30" fmla="*/ 15 w 17"/>
                <a:gd name="T31" fmla="*/ 1 h 24"/>
                <a:gd name="T32" fmla="*/ 16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6" y="3"/>
                  </a:moveTo>
                  <a:cubicBezTo>
                    <a:pt x="16" y="3"/>
                    <a:pt x="16" y="3"/>
                    <a:pt x="16" y="4"/>
                  </a:cubicBezTo>
                  <a:cubicBezTo>
                    <a:pt x="16" y="5"/>
                    <a:pt x="15" y="6"/>
                    <a:pt x="15" y="7"/>
                  </a:cubicBezTo>
                  <a:cubicBezTo>
                    <a:pt x="14" y="8"/>
                    <a:pt x="14" y="10"/>
                    <a:pt x="13" y="11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3"/>
                    <a:pt x="3" y="21"/>
                  </a:cubicBezTo>
                  <a:cubicBezTo>
                    <a:pt x="4" y="20"/>
                    <a:pt x="5" y="19"/>
                    <a:pt x="6" y="18"/>
                  </a:cubicBezTo>
                  <a:cubicBezTo>
                    <a:pt x="7" y="17"/>
                    <a:pt x="7" y="15"/>
                    <a:pt x="8" y="14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4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5" y="0"/>
                    <a:pt x="15" y="1"/>
                  </a:cubicBezTo>
                  <a:cubicBezTo>
                    <a:pt x="16" y="1"/>
                    <a:pt x="17" y="2"/>
                    <a:pt x="16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534"/>
            <p:cNvSpPr>
              <a:spLocks/>
            </p:cNvSpPr>
            <p:nvPr/>
          </p:nvSpPr>
          <p:spPr bwMode="auto">
            <a:xfrm>
              <a:off x="10548938" y="1506538"/>
              <a:ext cx="95250" cy="117475"/>
            </a:xfrm>
            <a:custGeom>
              <a:avLst/>
              <a:gdLst>
                <a:gd name="T0" fmla="*/ 14 w 14"/>
                <a:gd name="T1" fmla="*/ 17 h 17"/>
                <a:gd name="T2" fmla="*/ 8 w 14"/>
                <a:gd name="T3" fmla="*/ 9 h 17"/>
                <a:gd name="T4" fmla="*/ 6 w 14"/>
                <a:gd name="T5" fmla="*/ 7 h 17"/>
                <a:gd name="T6" fmla="*/ 4 w 14"/>
                <a:gd name="T7" fmla="*/ 5 h 17"/>
                <a:gd name="T8" fmla="*/ 2 w 14"/>
                <a:gd name="T9" fmla="*/ 4 h 17"/>
                <a:gd name="T10" fmla="*/ 1 w 14"/>
                <a:gd name="T11" fmla="*/ 3 h 17"/>
                <a:gd name="T12" fmla="*/ 1 w 14"/>
                <a:gd name="T13" fmla="*/ 3 h 17"/>
                <a:gd name="T14" fmla="*/ 0 w 14"/>
                <a:gd name="T15" fmla="*/ 1 h 17"/>
                <a:gd name="T16" fmla="*/ 3 w 14"/>
                <a:gd name="T17" fmla="*/ 0 h 17"/>
                <a:gd name="T18" fmla="*/ 3 w 14"/>
                <a:gd name="T19" fmla="*/ 0 h 17"/>
                <a:gd name="T20" fmla="*/ 4 w 14"/>
                <a:gd name="T21" fmla="*/ 1 h 17"/>
                <a:gd name="T22" fmla="*/ 5 w 14"/>
                <a:gd name="T23" fmla="*/ 2 h 17"/>
                <a:gd name="T24" fmla="*/ 8 w 14"/>
                <a:gd name="T25" fmla="*/ 5 h 17"/>
                <a:gd name="T26" fmla="*/ 10 w 14"/>
                <a:gd name="T27" fmla="*/ 8 h 17"/>
                <a:gd name="T28" fmla="*/ 14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4" y="17"/>
                    <a:pt x="12" y="13"/>
                    <a:pt x="8" y="9"/>
                  </a:cubicBezTo>
                  <a:cubicBezTo>
                    <a:pt x="8" y="8"/>
                    <a:pt x="7" y="7"/>
                    <a:pt x="6" y="7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3"/>
                    <a:pt x="7" y="4"/>
                    <a:pt x="8" y="5"/>
                  </a:cubicBezTo>
                  <a:cubicBezTo>
                    <a:pt x="8" y="6"/>
                    <a:pt x="9" y="7"/>
                    <a:pt x="10" y="8"/>
                  </a:cubicBezTo>
                  <a:cubicBezTo>
                    <a:pt x="12" y="13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535"/>
            <p:cNvSpPr>
              <a:spLocks/>
            </p:cNvSpPr>
            <p:nvPr/>
          </p:nvSpPr>
          <p:spPr bwMode="auto">
            <a:xfrm>
              <a:off x="10555288" y="1403350"/>
              <a:ext cx="157162" cy="47625"/>
            </a:xfrm>
            <a:custGeom>
              <a:avLst/>
              <a:gdLst>
                <a:gd name="T0" fmla="*/ 23 w 23"/>
                <a:gd name="T1" fmla="*/ 3 h 7"/>
                <a:gd name="T2" fmla="*/ 20 w 23"/>
                <a:gd name="T3" fmla="*/ 2 h 7"/>
                <a:gd name="T4" fmla="*/ 16 w 23"/>
                <a:gd name="T5" fmla="*/ 2 h 7"/>
                <a:gd name="T6" fmla="*/ 13 w 23"/>
                <a:gd name="T7" fmla="*/ 2 h 7"/>
                <a:gd name="T8" fmla="*/ 11 w 23"/>
                <a:gd name="T9" fmla="*/ 2 h 7"/>
                <a:gd name="T10" fmla="*/ 9 w 23"/>
                <a:gd name="T11" fmla="*/ 3 h 7"/>
                <a:gd name="T12" fmla="*/ 7 w 23"/>
                <a:gd name="T13" fmla="*/ 4 h 7"/>
                <a:gd name="T14" fmla="*/ 4 w 23"/>
                <a:gd name="T15" fmla="*/ 6 h 7"/>
                <a:gd name="T16" fmla="*/ 4 w 23"/>
                <a:gd name="T17" fmla="*/ 6 h 7"/>
                <a:gd name="T18" fmla="*/ 1 w 23"/>
                <a:gd name="T19" fmla="*/ 5 h 7"/>
                <a:gd name="T20" fmla="*/ 1 w 23"/>
                <a:gd name="T21" fmla="*/ 3 h 7"/>
                <a:gd name="T22" fmla="*/ 2 w 23"/>
                <a:gd name="T23" fmla="*/ 2 h 7"/>
                <a:gd name="T24" fmla="*/ 5 w 23"/>
                <a:gd name="T25" fmla="*/ 1 h 7"/>
                <a:gd name="T26" fmla="*/ 9 w 23"/>
                <a:gd name="T27" fmla="*/ 0 h 7"/>
                <a:gd name="T28" fmla="*/ 11 w 23"/>
                <a:gd name="T29" fmla="*/ 0 h 7"/>
                <a:gd name="T30" fmla="*/ 13 w 23"/>
                <a:gd name="T31" fmla="*/ 0 h 7"/>
                <a:gd name="T32" fmla="*/ 16 w 23"/>
                <a:gd name="T33" fmla="*/ 0 h 7"/>
                <a:gd name="T34" fmla="*/ 20 w 23"/>
                <a:gd name="T35" fmla="*/ 1 h 7"/>
                <a:gd name="T36" fmla="*/ 23 w 23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7">
                  <a:moveTo>
                    <a:pt x="23" y="3"/>
                  </a:moveTo>
                  <a:cubicBezTo>
                    <a:pt x="23" y="3"/>
                    <a:pt x="21" y="2"/>
                    <a:pt x="20" y="2"/>
                  </a:cubicBezTo>
                  <a:cubicBezTo>
                    <a:pt x="19" y="2"/>
                    <a:pt x="17" y="2"/>
                    <a:pt x="16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2" y="2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96" name="组合 795"/>
          <p:cNvGrpSpPr/>
          <p:nvPr/>
        </p:nvGrpSpPr>
        <p:grpSpPr>
          <a:xfrm>
            <a:off x="4641698" y="5617128"/>
            <a:ext cx="3406775" cy="833437"/>
            <a:chOff x="4562476" y="709613"/>
            <a:chExt cx="3406775" cy="833437"/>
          </a:xfrm>
        </p:grpSpPr>
        <p:sp>
          <p:nvSpPr>
            <p:cNvPr id="797" name="Oval 73"/>
            <p:cNvSpPr>
              <a:spLocks noChangeArrowheads="1"/>
            </p:cNvSpPr>
            <p:nvPr/>
          </p:nvSpPr>
          <p:spPr bwMode="auto">
            <a:xfrm>
              <a:off x="4562476" y="709613"/>
              <a:ext cx="811213" cy="823912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0" name="Freeform 74"/>
            <p:cNvSpPr>
              <a:spLocks noEditPoints="1"/>
            </p:cNvSpPr>
            <p:nvPr/>
          </p:nvSpPr>
          <p:spPr bwMode="auto">
            <a:xfrm>
              <a:off x="4621213" y="769938"/>
              <a:ext cx="685800" cy="703262"/>
            </a:xfrm>
            <a:custGeom>
              <a:avLst/>
              <a:gdLst>
                <a:gd name="T0" fmla="*/ 41 w 82"/>
                <a:gd name="T1" fmla="*/ 82 h 82"/>
                <a:gd name="T2" fmla="*/ 0 w 82"/>
                <a:gd name="T3" fmla="*/ 41 h 82"/>
                <a:gd name="T4" fmla="*/ 41 w 82"/>
                <a:gd name="T5" fmla="*/ 0 h 82"/>
                <a:gd name="T6" fmla="*/ 82 w 82"/>
                <a:gd name="T7" fmla="*/ 41 h 82"/>
                <a:gd name="T8" fmla="*/ 41 w 82"/>
                <a:gd name="T9" fmla="*/ 82 h 82"/>
                <a:gd name="T10" fmla="*/ 41 w 82"/>
                <a:gd name="T11" fmla="*/ 2 h 82"/>
                <a:gd name="T12" fmla="*/ 3 w 82"/>
                <a:gd name="T13" fmla="*/ 41 h 82"/>
                <a:gd name="T14" fmla="*/ 41 w 82"/>
                <a:gd name="T15" fmla="*/ 80 h 82"/>
                <a:gd name="T16" fmla="*/ 80 w 82"/>
                <a:gd name="T17" fmla="*/ 41 h 82"/>
                <a:gd name="T18" fmla="*/ 41 w 82"/>
                <a:gd name="T1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2">
                  <a:moveTo>
                    <a:pt x="41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2" y="18"/>
                    <a:pt x="82" y="41"/>
                  </a:cubicBezTo>
                  <a:cubicBezTo>
                    <a:pt x="82" y="64"/>
                    <a:pt x="64" y="82"/>
                    <a:pt x="41" y="82"/>
                  </a:cubicBezTo>
                  <a:close/>
                  <a:moveTo>
                    <a:pt x="41" y="2"/>
                  </a:moveTo>
                  <a:cubicBezTo>
                    <a:pt x="20" y="2"/>
                    <a:pt x="3" y="20"/>
                    <a:pt x="3" y="41"/>
                  </a:cubicBezTo>
                  <a:cubicBezTo>
                    <a:pt x="3" y="62"/>
                    <a:pt x="20" y="80"/>
                    <a:pt x="41" y="80"/>
                  </a:cubicBezTo>
                  <a:cubicBezTo>
                    <a:pt x="63" y="80"/>
                    <a:pt x="80" y="62"/>
                    <a:pt x="80" y="41"/>
                  </a:cubicBezTo>
                  <a:cubicBezTo>
                    <a:pt x="80" y="20"/>
                    <a:pt x="63" y="2"/>
                    <a:pt x="41" y="2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1" name="Freeform 75"/>
            <p:cNvSpPr>
              <a:spLocks/>
            </p:cNvSpPr>
            <p:nvPr/>
          </p:nvSpPr>
          <p:spPr bwMode="auto">
            <a:xfrm>
              <a:off x="4729163" y="1190625"/>
              <a:ext cx="101600" cy="103187"/>
            </a:xfrm>
            <a:custGeom>
              <a:avLst/>
              <a:gdLst>
                <a:gd name="T0" fmla="*/ 43 w 64"/>
                <a:gd name="T1" fmla="*/ 0 h 65"/>
                <a:gd name="T2" fmla="*/ 0 w 64"/>
                <a:gd name="T3" fmla="*/ 43 h 65"/>
                <a:gd name="T4" fmla="*/ 21 w 64"/>
                <a:gd name="T5" fmla="*/ 65 h 65"/>
                <a:gd name="T6" fmla="*/ 64 w 64"/>
                <a:gd name="T7" fmla="*/ 22 h 65"/>
                <a:gd name="T8" fmla="*/ 43 w 64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5">
                  <a:moveTo>
                    <a:pt x="43" y="0"/>
                  </a:moveTo>
                  <a:lnTo>
                    <a:pt x="0" y="43"/>
                  </a:lnTo>
                  <a:lnTo>
                    <a:pt x="21" y="65"/>
                  </a:lnTo>
                  <a:lnTo>
                    <a:pt x="64" y="2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2" name="Freeform 76"/>
            <p:cNvSpPr>
              <a:spLocks noEditPoints="1"/>
            </p:cNvSpPr>
            <p:nvPr/>
          </p:nvSpPr>
          <p:spPr bwMode="auto">
            <a:xfrm>
              <a:off x="4746626" y="890588"/>
              <a:ext cx="242888" cy="463550"/>
            </a:xfrm>
            <a:custGeom>
              <a:avLst/>
              <a:gdLst>
                <a:gd name="T0" fmla="*/ 29 w 29"/>
                <a:gd name="T1" fmla="*/ 33 h 54"/>
                <a:gd name="T2" fmla="*/ 29 w 29"/>
                <a:gd name="T3" fmla="*/ 28 h 54"/>
                <a:gd name="T4" fmla="*/ 17 w 29"/>
                <a:gd name="T5" fmla="*/ 28 h 54"/>
                <a:gd name="T6" fmla="*/ 17 w 29"/>
                <a:gd name="T7" fmla="*/ 23 h 54"/>
                <a:gd name="T8" fmla="*/ 20 w 29"/>
                <a:gd name="T9" fmla="*/ 23 h 54"/>
                <a:gd name="T10" fmla="*/ 29 w 29"/>
                <a:gd name="T11" fmla="*/ 23 h 54"/>
                <a:gd name="T12" fmla="*/ 29 w 29"/>
                <a:gd name="T13" fmla="*/ 18 h 54"/>
                <a:gd name="T14" fmla="*/ 24 w 29"/>
                <a:gd name="T15" fmla="*/ 18 h 54"/>
                <a:gd name="T16" fmla="*/ 27 w 29"/>
                <a:gd name="T17" fmla="*/ 9 h 54"/>
                <a:gd name="T18" fmla="*/ 27 w 29"/>
                <a:gd name="T19" fmla="*/ 6 h 54"/>
                <a:gd name="T20" fmla="*/ 25 w 29"/>
                <a:gd name="T21" fmla="*/ 5 h 54"/>
                <a:gd name="T22" fmla="*/ 17 w 29"/>
                <a:gd name="T23" fmla="*/ 5 h 54"/>
                <a:gd name="T24" fmla="*/ 17 w 29"/>
                <a:gd name="T25" fmla="*/ 0 h 54"/>
                <a:gd name="T26" fmla="*/ 12 w 29"/>
                <a:gd name="T27" fmla="*/ 0 h 54"/>
                <a:gd name="T28" fmla="*/ 12 w 29"/>
                <a:gd name="T29" fmla="*/ 5 h 54"/>
                <a:gd name="T30" fmla="*/ 4 w 29"/>
                <a:gd name="T31" fmla="*/ 5 h 54"/>
                <a:gd name="T32" fmla="*/ 2 w 29"/>
                <a:gd name="T33" fmla="*/ 6 h 54"/>
                <a:gd name="T34" fmla="*/ 2 w 29"/>
                <a:gd name="T35" fmla="*/ 9 h 54"/>
                <a:gd name="T36" fmla="*/ 5 w 29"/>
                <a:gd name="T37" fmla="*/ 18 h 54"/>
                <a:gd name="T38" fmla="*/ 0 w 29"/>
                <a:gd name="T39" fmla="*/ 18 h 54"/>
                <a:gd name="T40" fmla="*/ 0 w 29"/>
                <a:gd name="T41" fmla="*/ 23 h 54"/>
                <a:gd name="T42" fmla="*/ 9 w 29"/>
                <a:gd name="T43" fmla="*/ 23 h 54"/>
                <a:gd name="T44" fmla="*/ 12 w 29"/>
                <a:gd name="T45" fmla="*/ 23 h 54"/>
                <a:gd name="T46" fmla="*/ 12 w 29"/>
                <a:gd name="T47" fmla="*/ 28 h 54"/>
                <a:gd name="T48" fmla="*/ 0 w 29"/>
                <a:gd name="T49" fmla="*/ 28 h 54"/>
                <a:gd name="T50" fmla="*/ 0 w 29"/>
                <a:gd name="T51" fmla="*/ 33 h 54"/>
                <a:gd name="T52" fmla="*/ 12 w 29"/>
                <a:gd name="T53" fmla="*/ 33 h 54"/>
                <a:gd name="T54" fmla="*/ 12 w 29"/>
                <a:gd name="T55" fmla="*/ 46 h 54"/>
                <a:gd name="T56" fmla="*/ 8 w 29"/>
                <a:gd name="T57" fmla="*/ 50 h 54"/>
                <a:gd name="T58" fmla="*/ 11 w 29"/>
                <a:gd name="T59" fmla="*/ 54 h 54"/>
                <a:gd name="T60" fmla="*/ 16 w 29"/>
                <a:gd name="T61" fmla="*/ 48 h 54"/>
                <a:gd name="T62" fmla="*/ 17 w 29"/>
                <a:gd name="T63" fmla="*/ 47 h 54"/>
                <a:gd name="T64" fmla="*/ 17 w 29"/>
                <a:gd name="T65" fmla="*/ 33 h 54"/>
                <a:gd name="T66" fmla="*/ 29 w 29"/>
                <a:gd name="T67" fmla="*/ 33 h 54"/>
                <a:gd name="T68" fmla="*/ 8 w 29"/>
                <a:gd name="T69" fmla="*/ 10 h 54"/>
                <a:gd name="T70" fmla="*/ 21 w 29"/>
                <a:gd name="T71" fmla="*/ 10 h 54"/>
                <a:gd name="T72" fmla="*/ 18 w 29"/>
                <a:gd name="T73" fmla="*/ 18 h 54"/>
                <a:gd name="T74" fmla="*/ 11 w 29"/>
                <a:gd name="T75" fmla="*/ 18 h 54"/>
                <a:gd name="T76" fmla="*/ 8 w 29"/>
                <a:gd name="T77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54">
                  <a:moveTo>
                    <a:pt x="29" y="33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7" y="7"/>
                    <a:pt x="27" y="6"/>
                  </a:cubicBezTo>
                  <a:cubicBezTo>
                    <a:pt x="26" y="6"/>
                    <a:pt x="26" y="5"/>
                    <a:pt x="2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48"/>
                    <a:pt x="17" y="47"/>
                    <a:pt x="17" y="47"/>
                  </a:cubicBezTo>
                  <a:cubicBezTo>
                    <a:pt x="17" y="33"/>
                    <a:pt x="17" y="33"/>
                    <a:pt x="17" y="33"/>
                  </a:cubicBezTo>
                  <a:lnTo>
                    <a:pt x="29" y="33"/>
                  </a:lnTo>
                  <a:close/>
                  <a:moveTo>
                    <a:pt x="8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1" y="18"/>
                    <a:pt x="11" y="18"/>
                    <a:pt x="11" y="18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3" name="Freeform 77"/>
            <p:cNvSpPr>
              <a:spLocks/>
            </p:cNvSpPr>
            <p:nvPr/>
          </p:nvSpPr>
          <p:spPr bwMode="auto">
            <a:xfrm>
              <a:off x="4897438" y="1182688"/>
              <a:ext cx="66675" cy="76200"/>
            </a:xfrm>
            <a:custGeom>
              <a:avLst/>
              <a:gdLst>
                <a:gd name="T0" fmla="*/ 42 w 42"/>
                <a:gd name="T1" fmla="*/ 27 h 48"/>
                <a:gd name="T2" fmla="*/ 16 w 42"/>
                <a:gd name="T3" fmla="*/ 0 h 48"/>
                <a:gd name="T4" fmla="*/ 0 w 42"/>
                <a:gd name="T5" fmla="*/ 21 h 48"/>
                <a:gd name="T6" fmla="*/ 26 w 42"/>
                <a:gd name="T7" fmla="*/ 48 h 48"/>
                <a:gd name="T8" fmla="*/ 42 w 42"/>
                <a:gd name="T9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42" y="27"/>
                  </a:moveTo>
                  <a:lnTo>
                    <a:pt x="16" y="0"/>
                  </a:lnTo>
                  <a:lnTo>
                    <a:pt x="0" y="21"/>
                  </a:lnTo>
                  <a:lnTo>
                    <a:pt x="26" y="48"/>
                  </a:lnTo>
                  <a:lnTo>
                    <a:pt x="42" y="27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4" name="Freeform 78"/>
            <p:cNvSpPr>
              <a:spLocks/>
            </p:cNvSpPr>
            <p:nvPr/>
          </p:nvSpPr>
          <p:spPr bwMode="auto">
            <a:xfrm>
              <a:off x="4930776" y="898525"/>
              <a:ext cx="268288" cy="446087"/>
            </a:xfrm>
            <a:custGeom>
              <a:avLst/>
              <a:gdLst>
                <a:gd name="T0" fmla="*/ 32 w 32"/>
                <a:gd name="T1" fmla="*/ 20 h 52"/>
                <a:gd name="T2" fmla="*/ 13 w 32"/>
                <a:gd name="T3" fmla="*/ 20 h 52"/>
                <a:gd name="T4" fmla="*/ 13 w 32"/>
                <a:gd name="T5" fmla="*/ 5 h 52"/>
                <a:gd name="T6" fmla="*/ 30 w 32"/>
                <a:gd name="T7" fmla="*/ 5 h 52"/>
                <a:gd name="T8" fmla="*/ 30 w 32"/>
                <a:gd name="T9" fmla="*/ 0 h 52"/>
                <a:gd name="T10" fmla="*/ 11 w 32"/>
                <a:gd name="T11" fmla="*/ 0 h 52"/>
                <a:gd name="T12" fmla="*/ 8 w 32"/>
                <a:gd name="T13" fmla="*/ 3 h 52"/>
                <a:gd name="T14" fmla="*/ 8 w 32"/>
                <a:gd name="T15" fmla="*/ 41 h 52"/>
                <a:gd name="T16" fmla="*/ 0 w 32"/>
                <a:gd name="T17" fmla="*/ 49 h 52"/>
                <a:gd name="T18" fmla="*/ 4 w 32"/>
                <a:gd name="T19" fmla="*/ 52 h 52"/>
                <a:gd name="T20" fmla="*/ 12 w 32"/>
                <a:gd name="T21" fmla="*/ 44 h 52"/>
                <a:gd name="T22" fmla="*/ 13 w 32"/>
                <a:gd name="T23" fmla="*/ 42 h 52"/>
                <a:gd name="T24" fmla="*/ 13 w 32"/>
                <a:gd name="T25" fmla="*/ 25 h 52"/>
                <a:gd name="T26" fmla="*/ 19 w 32"/>
                <a:gd name="T27" fmla="*/ 25 h 52"/>
                <a:gd name="T28" fmla="*/ 19 w 32"/>
                <a:gd name="T29" fmla="*/ 50 h 52"/>
                <a:gd name="T30" fmla="*/ 24 w 32"/>
                <a:gd name="T31" fmla="*/ 50 h 52"/>
                <a:gd name="T32" fmla="*/ 24 w 32"/>
                <a:gd name="T33" fmla="*/ 25 h 52"/>
                <a:gd name="T34" fmla="*/ 32 w 32"/>
                <a:gd name="T35" fmla="*/ 25 h 52"/>
                <a:gd name="T36" fmla="*/ 32 w 32"/>
                <a:gd name="T37" fmla="*/ 2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2">
                  <a:moveTo>
                    <a:pt x="32" y="20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8" y="2"/>
                    <a:pt x="8" y="3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2" y="2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5" name="Oval 79"/>
            <p:cNvSpPr>
              <a:spLocks noChangeArrowheads="1"/>
            </p:cNvSpPr>
            <p:nvPr/>
          </p:nvSpPr>
          <p:spPr bwMode="auto">
            <a:xfrm>
              <a:off x="5424488" y="709613"/>
              <a:ext cx="812800" cy="823912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6" name="Freeform 80"/>
            <p:cNvSpPr>
              <a:spLocks noEditPoints="1"/>
            </p:cNvSpPr>
            <p:nvPr/>
          </p:nvSpPr>
          <p:spPr bwMode="auto">
            <a:xfrm>
              <a:off x="5483226" y="769938"/>
              <a:ext cx="695325" cy="703262"/>
            </a:xfrm>
            <a:custGeom>
              <a:avLst/>
              <a:gdLst>
                <a:gd name="T0" fmla="*/ 41 w 83"/>
                <a:gd name="T1" fmla="*/ 82 h 82"/>
                <a:gd name="T2" fmla="*/ 0 w 83"/>
                <a:gd name="T3" fmla="*/ 41 h 82"/>
                <a:gd name="T4" fmla="*/ 41 w 83"/>
                <a:gd name="T5" fmla="*/ 0 h 82"/>
                <a:gd name="T6" fmla="*/ 83 w 83"/>
                <a:gd name="T7" fmla="*/ 41 h 82"/>
                <a:gd name="T8" fmla="*/ 41 w 83"/>
                <a:gd name="T9" fmla="*/ 82 h 82"/>
                <a:gd name="T10" fmla="*/ 41 w 83"/>
                <a:gd name="T11" fmla="*/ 2 h 82"/>
                <a:gd name="T12" fmla="*/ 3 w 83"/>
                <a:gd name="T13" fmla="*/ 41 h 82"/>
                <a:gd name="T14" fmla="*/ 41 w 83"/>
                <a:gd name="T15" fmla="*/ 80 h 82"/>
                <a:gd name="T16" fmla="*/ 80 w 83"/>
                <a:gd name="T17" fmla="*/ 41 h 82"/>
                <a:gd name="T18" fmla="*/ 41 w 83"/>
                <a:gd name="T1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2">
                  <a:moveTo>
                    <a:pt x="41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3" y="18"/>
                    <a:pt x="83" y="41"/>
                  </a:cubicBezTo>
                  <a:cubicBezTo>
                    <a:pt x="83" y="64"/>
                    <a:pt x="64" y="82"/>
                    <a:pt x="41" y="82"/>
                  </a:cubicBezTo>
                  <a:close/>
                  <a:moveTo>
                    <a:pt x="41" y="2"/>
                  </a:moveTo>
                  <a:cubicBezTo>
                    <a:pt x="20" y="2"/>
                    <a:pt x="3" y="20"/>
                    <a:pt x="3" y="41"/>
                  </a:cubicBezTo>
                  <a:cubicBezTo>
                    <a:pt x="3" y="62"/>
                    <a:pt x="20" y="80"/>
                    <a:pt x="41" y="80"/>
                  </a:cubicBezTo>
                  <a:cubicBezTo>
                    <a:pt x="63" y="80"/>
                    <a:pt x="80" y="62"/>
                    <a:pt x="80" y="41"/>
                  </a:cubicBezTo>
                  <a:cubicBezTo>
                    <a:pt x="80" y="20"/>
                    <a:pt x="63" y="2"/>
                    <a:pt x="41" y="2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7" name="Freeform 81"/>
            <p:cNvSpPr>
              <a:spLocks noEditPoints="1"/>
            </p:cNvSpPr>
            <p:nvPr/>
          </p:nvSpPr>
          <p:spPr bwMode="auto">
            <a:xfrm>
              <a:off x="5600701" y="890588"/>
              <a:ext cx="452438" cy="463550"/>
            </a:xfrm>
            <a:custGeom>
              <a:avLst/>
              <a:gdLst>
                <a:gd name="T0" fmla="*/ 54 w 54"/>
                <a:gd name="T1" fmla="*/ 35 h 54"/>
                <a:gd name="T2" fmla="*/ 33 w 54"/>
                <a:gd name="T3" fmla="*/ 35 h 54"/>
                <a:gd name="T4" fmla="*/ 33 w 54"/>
                <a:gd name="T5" fmla="*/ 24 h 54"/>
                <a:gd name="T6" fmla="*/ 51 w 54"/>
                <a:gd name="T7" fmla="*/ 24 h 54"/>
                <a:gd name="T8" fmla="*/ 51 w 54"/>
                <a:gd name="T9" fmla="*/ 19 h 54"/>
                <a:gd name="T10" fmla="*/ 33 w 54"/>
                <a:gd name="T11" fmla="*/ 19 h 54"/>
                <a:gd name="T12" fmla="*/ 33 w 54"/>
                <a:gd name="T13" fmla="*/ 11 h 54"/>
                <a:gd name="T14" fmla="*/ 52 w 54"/>
                <a:gd name="T15" fmla="*/ 11 h 54"/>
                <a:gd name="T16" fmla="*/ 52 w 54"/>
                <a:gd name="T17" fmla="*/ 6 h 54"/>
                <a:gd name="T18" fmla="*/ 19 w 54"/>
                <a:gd name="T19" fmla="*/ 6 h 54"/>
                <a:gd name="T20" fmla="*/ 21 w 54"/>
                <a:gd name="T21" fmla="*/ 4 h 54"/>
                <a:gd name="T22" fmla="*/ 18 w 54"/>
                <a:gd name="T23" fmla="*/ 0 h 54"/>
                <a:gd name="T24" fmla="*/ 0 w 54"/>
                <a:gd name="T25" fmla="*/ 17 h 54"/>
                <a:gd name="T26" fmla="*/ 4 w 54"/>
                <a:gd name="T27" fmla="*/ 21 h 54"/>
                <a:gd name="T28" fmla="*/ 14 w 54"/>
                <a:gd name="T29" fmla="*/ 11 h 54"/>
                <a:gd name="T30" fmla="*/ 28 w 54"/>
                <a:gd name="T31" fmla="*/ 11 h 54"/>
                <a:gd name="T32" fmla="*/ 28 w 54"/>
                <a:gd name="T33" fmla="*/ 19 h 54"/>
                <a:gd name="T34" fmla="*/ 13 w 54"/>
                <a:gd name="T35" fmla="*/ 19 h 54"/>
                <a:gd name="T36" fmla="*/ 10 w 54"/>
                <a:gd name="T37" fmla="*/ 22 h 54"/>
                <a:gd name="T38" fmla="*/ 10 w 54"/>
                <a:gd name="T39" fmla="*/ 35 h 54"/>
                <a:gd name="T40" fmla="*/ 1 w 54"/>
                <a:gd name="T41" fmla="*/ 35 h 54"/>
                <a:gd name="T42" fmla="*/ 1 w 54"/>
                <a:gd name="T43" fmla="*/ 40 h 54"/>
                <a:gd name="T44" fmla="*/ 28 w 54"/>
                <a:gd name="T45" fmla="*/ 40 h 54"/>
                <a:gd name="T46" fmla="*/ 28 w 54"/>
                <a:gd name="T47" fmla="*/ 54 h 54"/>
                <a:gd name="T48" fmla="*/ 33 w 54"/>
                <a:gd name="T49" fmla="*/ 54 h 54"/>
                <a:gd name="T50" fmla="*/ 33 w 54"/>
                <a:gd name="T51" fmla="*/ 40 h 54"/>
                <a:gd name="T52" fmla="*/ 54 w 54"/>
                <a:gd name="T53" fmla="*/ 40 h 54"/>
                <a:gd name="T54" fmla="*/ 54 w 54"/>
                <a:gd name="T55" fmla="*/ 35 h 54"/>
                <a:gd name="T56" fmla="*/ 15 w 54"/>
                <a:gd name="T57" fmla="*/ 35 h 54"/>
                <a:gd name="T58" fmla="*/ 15 w 54"/>
                <a:gd name="T59" fmla="*/ 24 h 54"/>
                <a:gd name="T60" fmla="*/ 28 w 54"/>
                <a:gd name="T61" fmla="*/ 24 h 54"/>
                <a:gd name="T62" fmla="*/ 28 w 54"/>
                <a:gd name="T63" fmla="*/ 35 h 54"/>
                <a:gd name="T64" fmla="*/ 15 w 54"/>
                <a:gd name="T65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4">
                  <a:moveTo>
                    <a:pt x="54" y="35"/>
                  </a:moveTo>
                  <a:cubicBezTo>
                    <a:pt x="33" y="35"/>
                    <a:pt x="33" y="35"/>
                    <a:pt x="33" y="35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1" y="19"/>
                    <a:pt x="10" y="20"/>
                    <a:pt x="10" y="22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54" y="40"/>
                    <a:pt x="54" y="40"/>
                    <a:pt x="54" y="40"/>
                  </a:cubicBezTo>
                  <a:lnTo>
                    <a:pt x="54" y="35"/>
                  </a:lnTo>
                  <a:close/>
                  <a:moveTo>
                    <a:pt x="15" y="35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35"/>
                    <a:pt x="28" y="35"/>
                    <a:pt x="28" y="35"/>
                  </a:cubicBezTo>
                  <a:lnTo>
                    <a:pt x="15" y="35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8" name="Oval 82"/>
            <p:cNvSpPr>
              <a:spLocks noChangeArrowheads="1"/>
            </p:cNvSpPr>
            <p:nvPr/>
          </p:nvSpPr>
          <p:spPr bwMode="auto">
            <a:xfrm>
              <a:off x="6303963" y="709613"/>
              <a:ext cx="803275" cy="833437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9" name="Freeform 83"/>
            <p:cNvSpPr>
              <a:spLocks noEditPoints="1"/>
            </p:cNvSpPr>
            <p:nvPr/>
          </p:nvSpPr>
          <p:spPr bwMode="auto">
            <a:xfrm>
              <a:off x="6362701" y="769938"/>
              <a:ext cx="685800" cy="712787"/>
            </a:xfrm>
            <a:custGeom>
              <a:avLst/>
              <a:gdLst>
                <a:gd name="T0" fmla="*/ 41 w 82"/>
                <a:gd name="T1" fmla="*/ 83 h 83"/>
                <a:gd name="T2" fmla="*/ 0 w 82"/>
                <a:gd name="T3" fmla="*/ 41 h 83"/>
                <a:gd name="T4" fmla="*/ 41 w 82"/>
                <a:gd name="T5" fmla="*/ 0 h 83"/>
                <a:gd name="T6" fmla="*/ 82 w 82"/>
                <a:gd name="T7" fmla="*/ 41 h 83"/>
                <a:gd name="T8" fmla="*/ 41 w 82"/>
                <a:gd name="T9" fmla="*/ 83 h 83"/>
                <a:gd name="T10" fmla="*/ 41 w 82"/>
                <a:gd name="T11" fmla="*/ 3 h 83"/>
                <a:gd name="T12" fmla="*/ 2 w 82"/>
                <a:gd name="T13" fmla="*/ 41 h 83"/>
                <a:gd name="T14" fmla="*/ 41 w 82"/>
                <a:gd name="T15" fmla="*/ 80 h 83"/>
                <a:gd name="T16" fmla="*/ 80 w 82"/>
                <a:gd name="T17" fmla="*/ 41 h 83"/>
                <a:gd name="T18" fmla="*/ 41 w 82"/>
                <a:gd name="T19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3">
                  <a:moveTo>
                    <a:pt x="41" y="83"/>
                  </a:moveTo>
                  <a:cubicBezTo>
                    <a:pt x="18" y="83"/>
                    <a:pt x="0" y="64"/>
                    <a:pt x="0" y="41"/>
                  </a:cubicBezTo>
                  <a:cubicBezTo>
                    <a:pt x="0" y="19"/>
                    <a:pt x="18" y="0"/>
                    <a:pt x="41" y="0"/>
                  </a:cubicBezTo>
                  <a:cubicBezTo>
                    <a:pt x="64" y="0"/>
                    <a:pt x="82" y="19"/>
                    <a:pt x="82" y="41"/>
                  </a:cubicBezTo>
                  <a:cubicBezTo>
                    <a:pt x="82" y="64"/>
                    <a:pt x="64" y="83"/>
                    <a:pt x="41" y="83"/>
                  </a:cubicBezTo>
                  <a:close/>
                  <a:moveTo>
                    <a:pt x="41" y="3"/>
                  </a:moveTo>
                  <a:cubicBezTo>
                    <a:pt x="20" y="3"/>
                    <a:pt x="2" y="20"/>
                    <a:pt x="2" y="41"/>
                  </a:cubicBezTo>
                  <a:cubicBezTo>
                    <a:pt x="2" y="63"/>
                    <a:pt x="20" y="80"/>
                    <a:pt x="41" y="80"/>
                  </a:cubicBezTo>
                  <a:cubicBezTo>
                    <a:pt x="62" y="80"/>
                    <a:pt x="80" y="63"/>
                    <a:pt x="80" y="41"/>
                  </a:cubicBezTo>
                  <a:cubicBezTo>
                    <a:pt x="80" y="20"/>
                    <a:pt x="62" y="3"/>
                    <a:pt x="41" y="3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0" name="Freeform 84"/>
            <p:cNvSpPr>
              <a:spLocks/>
            </p:cNvSpPr>
            <p:nvPr/>
          </p:nvSpPr>
          <p:spPr bwMode="auto">
            <a:xfrm>
              <a:off x="6488113" y="1019175"/>
              <a:ext cx="58738" cy="103187"/>
            </a:xfrm>
            <a:custGeom>
              <a:avLst/>
              <a:gdLst>
                <a:gd name="T0" fmla="*/ 0 w 37"/>
                <a:gd name="T1" fmla="*/ 59 h 65"/>
                <a:gd name="T2" fmla="*/ 26 w 37"/>
                <a:gd name="T3" fmla="*/ 65 h 65"/>
                <a:gd name="T4" fmla="*/ 37 w 37"/>
                <a:gd name="T5" fmla="*/ 0 h 65"/>
                <a:gd name="T6" fmla="*/ 10 w 37"/>
                <a:gd name="T7" fmla="*/ 0 h 65"/>
                <a:gd name="T8" fmla="*/ 0 w 37"/>
                <a:gd name="T9" fmla="*/ 5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5">
                  <a:moveTo>
                    <a:pt x="0" y="59"/>
                  </a:moveTo>
                  <a:lnTo>
                    <a:pt x="26" y="65"/>
                  </a:lnTo>
                  <a:lnTo>
                    <a:pt x="37" y="0"/>
                  </a:lnTo>
                  <a:lnTo>
                    <a:pt x="10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1" name="Freeform 85"/>
            <p:cNvSpPr>
              <a:spLocks/>
            </p:cNvSpPr>
            <p:nvPr/>
          </p:nvSpPr>
          <p:spPr bwMode="auto">
            <a:xfrm>
              <a:off x="6546851" y="898525"/>
              <a:ext cx="107950" cy="446087"/>
            </a:xfrm>
            <a:custGeom>
              <a:avLst/>
              <a:gdLst>
                <a:gd name="T0" fmla="*/ 47 w 68"/>
                <a:gd name="T1" fmla="*/ 108 h 281"/>
                <a:gd name="T2" fmla="*/ 68 w 68"/>
                <a:gd name="T3" fmla="*/ 92 h 281"/>
                <a:gd name="T4" fmla="*/ 26 w 68"/>
                <a:gd name="T5" fmla="*/ 38 h 281"/>
                <a:gd name="T6" fmla="*/ 26 w 68"/>
                <a:gd name="T7" fmla="*/ 0 h 281"/>
                <a:gd name="T8" fmla="*/ 0 w 68"/>
                <a:gd name="T9" fmla="*/ 0 h 281"/>
                <a:gd name="T10" fmla="*/ 0 w 68"/>
                <a:gd name="T11" fmla="*/ 281 h 281"/>
                <a:gd name="T12" fmla="*/ 26 w 68"/>
                <a:gd name="T13" fmla="*/ 281 h 281"/>
                <a:gd name="T14" fmla="*/ 26 w 68"/>
                <a:gd name="T15" fmla="*/ 81 h 281"/>
                <a:gd name="T16" fmla="*/ 47 w 68"/>
                <a:gd name="T17" fmla="*/ 108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281">
                  <a:moveTo>
                    <a:pt x="47" y="108"/>
                  </a:moveTo>
                  <a:lnTo>
                    <a:pt x="68" y="92"/>
                  </a:lnTo>
                  <a:lnTo>
                    <a:pt x="26" y="38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281"/>
                  </a:lnTo>
                  <a:lnTo>
                    <a:pt x="26" y="281"/>
                  </a:lnTo>
                  <a:lnTo>
                    <a:pt x="26" y="81"/>
                  </a:lnTo>
                  <a:lnTo>
                    <a:pt x="47" y="108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2" name="Freeform 86"/>
            <p:cNvSpPr>
              <a:spLocks noEditPoints="1"/>
            </p:cNvSpPr>
            <p:nvPr/>
          </p:nvSpPr>
          <p:spPr bwMode="auto">
            <a:xfrm>
              <a:off x="6613526" y="898525"/>
              <a:ext cx="317500" cy="455612"/>
            </a:xfrm>
            <a:custGeom>
              <a:avLst/>
              <a:gdLst>
                <a:gd name="T0" fmla="*/ 38 w 38"/>
                <a:gd name="T1" fmla="*/ 50 h 53"/>
                <a:gd name="T2" fmla="*/ 19 w 38"/>
                <a:gd name="T3" fmla="*/ 33 h 53"/>
                <a:gd name="T4" fmla="*/ 19 w 38"/>
                <a:gd name="T5" fmla="*/ 31 h 53"/>
                <a:gd name="T6" fmla="*/ 37 w 38"/>
                <a:gd name="T7" fmla="*/ 31 h 53"/>
                <a:gd name="T8" fmla="*/ 37 w 38"/>
                <a:gd name="T9" fmla="*/ 26 h 53"/>
                <a:gd name="T10" fmla="*/ 34 w 38"/>
                <a:gd name="T11" fmla="*/ 26 h 53"/>
                <a:gd name="T12" fmla="*/ 34 w 38"/>
                <a:gd name="T13" fmla="*/ 10 h 53"/>
                <a:gd name="T14" fmla="*/ 31 w 38"/>
                <a:gd name="T15" fmla="*/ 7 h 53"/>
                <a:gd name="T16" fmla="*/ 19 w 38"/>
                <a:gd name="T17" fmla="*/ 7 h 53"/>
                <a:gd name="T18" fmla="*/ 19 w 38"/>
                <a:gd name="T19" fmla="*/ 0 h 53"/>
                <a:gd name="T20" fmla="*/ 14 w 38"/>
                <a:gd name="T21" fmla="*/ 0 h 53"/>
                <a:gd name="T22" fmla="*/ 14 w 38"/>
                <a:gd name="T23" fmla="*/ 7 h 53"/>
                <a:gd name="T24" fmla="*/ 5 w 38"/>
                <a:gd name="T25" fmla="*/ 7 h 53"/>
                <a:gd name="T26" fmla="*/ 5 w 38"/>
                <a:gd name="T27" fmla="*/ 12 h 53"/>
                <a:gd name="T28" fmla="*/ 14 w 38"/>
                <a:gd name="T29" fmla="*/ 12 h 53"/>
                <a:gd name="T30" fmla="*/ 14 w 38"/>
                <a:gd name="T31" fmla="*/ 26 h 53"/>
                <a:gd name="T32" fmla="*/ 2 w 38"/>
                <a:gd name="T33" fmla="*/ 26 h 53"/>
                <a:gd name="T34" fmla="*/ 2 w 38"/>
                <a:gd name="T35" fmla="*/ 31 h 53"/>
                <a:gd name="T36" fmla="*/ 14 w 38"/>
                <a:gd name="T37" fmla="*/ 31 h 53"/>
                <a:gd name="T38" fmla="*/ 14 w 38"/>
                <a:gd name="T39" fmla="*/ 33 h 53"/>
                <a:gd name="T40" fmla="*/ 0 w 38"/>
                <a:gd name="T41" fmla="*/ 50 h 53"/>
                <a:gd name="T42" fmla="*/ 4 w 38"/>
                <a:gd name="T43" fmla="*/ 53 h 53"/>
                <a:gd name="T44" fmla="*/ 17 w 38"/>
                <a:gd name="T45" fmla="*/ 38 h 53"/>
                <a:gd name="T46" fmla="*/ 34 w 38"/>
                <a:gd name="T47" fmla="*/ 53 h 53"/>
                <a:gd name="T48" fmla="*/ 38 w 38"/>
                <a:gd name="T49" fmla="*/ 50 h 53"/>
                <a:gd name="T50" fmla="*/ 19 w 38"/>
                <a:gd name="T51" fmla="*/ 12 h 53"/>
                <a:gd name="T52" fmla="*/ 29 w 38"/>
                <a:gd name="T53" fmla="*/ 12 h 53"/>
                <a:gd name="T54" fmla="*/ 29 w 38"/>
                <a:gd name="T55" fmla="*/ 26 h 53"/>
                <a:gd name="T56" fmla="*/ 19 w 38"/>
                <a:gd name="T57" fmla="*/ 26 h 53"/>
                <a:gd name="T58" fmla="*/ 19 w 38"/>
                <a:gd name="T59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3">
                  <a:moveTo>
                    <a:pt x="38" y="50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8"/>
                    <a:pt x="33" y="7"/>
                    <a:pt x="31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34" y="53"/>
                    <a:pt x="34" y="53"/>
                    <a:pt x="34" y="53"/>
                  </a:cubicBezTo>
                  <a:lnTo>
                    <a:pt x="38" y="50"/>
                  </a:lnTo>
                  <a:close/>
                  <a:moveTo>
                    <a:pt x="1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19" y="26"/>
                    <a:pt x="19" y="26"/>
                    <a:pt x="19" y="26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3" name="Oval 87"/>
            <p:cNvSpPr>
              <a:spLocks noChangeArrowheads="1"/>
            </p:cNvSpPr>
            <p:nvPr/>
          </p:nvSpPr>
          <p:spPr bwMode="auto">
            <a:xfrm>
              <a:off x="7165976" y="709613"/>
              <a:ext cx="803275" cy="833437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4" name="Freeform 88"/>
            <p:cNvSpPr>
              <a:spLocks noEditPoints="1"/>
            </p:cNvSpPr>
            <p:nvPr/>
          </p:nvSpPr>
          <p:spPr bwMode="auto">
            <a:xfrm>
              <a:off x="7224713" y="769938"/>
              <a:ext cx="685800" cy="712787"/>
            </a:xfrm>
            <a:custGeom>
              <a:avLst/>
              <a:gdLst>
                <a:gd name="T0" fmla="*/ 41 w 82"/>
                <a:gd name="T1" fmla="*/ 83 h 83"/>
                <a:gd name="T2" fmla="*/ 0 w 82"/>
                <a:gd name="T3" fmla="*/ 41 h 83"/>
                <a:gd name="T4" fmla="*/ 41 w 82"/>
                <a:gd name="T5" fmla="*/ 0 h 83"/>
                <a:gd name="T6" fmla="*/ 82 w 82"/>
                <a:gd name="T7" fmla="*/ 41 h 83"/>
                <a:gd name="T8" fmla="*/ 41 w 82"/>
                <a:gd name="T9" fmla="*/ 83 h 83"/>
                <a:gd name="T10" fmla="*/ 41 w 82"/>
                <a:gd name="T11" fmla="*/ 3 h 83"/>
                <a:gd name="T12" fmla="*/ 3 w 82"/>
                <a:gd name="T13" fmla="*/ 41 h 83"/>
                <a:gd name="T14" fmla="*/ 41 w 82"/>
                <a:gd name="T15" fmla="*/ 80 h 83"/>
                <a:gd name="T16" fmla="*/ 80 w 82"/>
                <a:gd name="T17" fmla="*/ 41 h 83"/>
                <a:gd name="T18" fmla="*/ 41 w 82"/>
                <a:gd name="T19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3">
                  <a:moveTo>
                    <a:pt x="41" y="83"/>
                  </a:moveTo>
                  <a:cubicBezTo>
                    <a:pt x="19" y="83"/>
                    <a:pt x="0" y="64"/>
                    <a:pt x="0" y="41"/>
                  </a:cubicBezTo>
                  <a:cubicBezTo>
                    <a:pt x="0" y="19"/>
                    <a:pt x="19" y="0"/>
                    <a:pt x="41" y="0"/>
                  </a:cubicBezTo>
                  <a:cubicBezTo>
                    <a:pt x="64" y="0"/>
                    <a:pt x="82" y="19"/>
                    <a:pt x="82" y="41"/>
                  </a:cubicBezTo>
                  <a:cubicBezTo>
                    <a:pt x="82" y="64"/>
                    <a:pt x="64" y="83"/>
                    <a:pt x="41" y="83"/>
                  </a:cubicBezTo>
                  <a:close/>
                  <a:moveTo>
                    <a:pt x="41" y="3"/>
                  </a:moveTo>
                  <a:cubicBezTo>
                    <a:pt x="20" y="3"/>
                    <a:pt x="3" y="20"/>
                    <a:pt x="3" y="41"/>
                  </a:cubicBezTo>
                  <a:cubicBezTo>
                    <a:pt x="3" y="63"/>
                    <a:pt x="20" y="80"/>
                    <a:pt x="41" y="80"/>
                  </a:cubicBezTo>
                  <a:cubicBezTo>
                    <a:pt x="63" y="80"/>
                    <a:pt x="80" y="63"/>
                    <a:pt x="80" y="41"/>
                  </a:cubicBezTo>
                  <a:cubicBezTo>
                    <a:pt x="80" y="20"/>
                    <a:pt x="63" y="3"/>
                    <a:pt x="41" y="3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5" name="Freeform 89"/>
            <p:cNvSpPr>
              <a:spLocks/>
            </p:cNvSpPr>
            <p:nvPr/>
          </p:nvSpPr>
          <p:spPr bwMode="auto">
            <a:xfrm>
              <a:off x="7383463" y="915988"/>
              <a:ext cx="385763" cy="420687"/>
            </a:xfrm>
            <a:custGeom>
              <a:avLst/>
              <a:gdLst>
                <a:gd name="T0" fmla="*/ 46 w 46"/>
                <a:gd name="T1" fmla="*/ 25 h 49"/>
                <a:gd name="T2" fmla="*/ 46 w 46"/>
                <a:gd name="T3" fmla="*/ 20 h 49"/>
                <a:gd name="T4" fmla="*/ 25 w 46"/>
                <a:gd name="T5" fmla="*/ 20 h 49"/>
                <a:gd name="T6" fmla="*/ 25 w 46"/>
                <a:gd name="T7" fmla="*/ 9 h 49"/>
                <a:gd name="T8" fmla="*/ 20 w 46"/>
                <a:gd name="T9" fmla="*/ 9 h 49"/>
                <a:gd name="T10" fmla="*/ 20 w 46"/>
                <a:gd name="T11" fmla="*/ 20 h 49"/>
                <a:gd name="T12" fmla="*/ 5 w 46"/>
                <a:gd name="T13" fmla="*/ 20 h 49"/>
                <a:gd name="T14" fmla="*/ 5 w 46"/>
                <a:gd name="T15" fmla="*/ 5 h 49"/>
                <a:gd name="T16" fmla="*/ 43 w 46"/>
                <a:gd name="T17" fmla="*/ 5 h 49"/>
                <a:gd name="T18" fmla="*/ 43 w 46"/>
                <a:gd name="T19" fmla="*/ 0 h 49"/>
                <a:gd name="T20" fmla="*/ 3 w 46"/>
                <a:gd name="T21" fmla="*/ 0 h 49"/>
                <a:gd name="T22" fmla="*/ 0 w 46"/>
                <a:gd name="T23" fmla="*/ 2 h 49"/>
                <a:gd name="T24" fmla="*/ 0 w 46"/>
                <a:gd name="T25" fmla="*/ 23 h 49"/>
                <a:gd name="T26" fmla="*/ 3 w 46"/>
                <a:gd name="T27" fmla="*/ 25 h 49"/>
                <a:gd name="T28" fmla="*/ 20 w 46"/>
                <a:gd name="T29" fmla="*/ 25 h 49"/>
                <a:gd name="T30" fmla="*/ 20 w 46"/>
                <a:gd name="T31" fmla="*/ 44 h 49"/>
                <a:gd name="T32" fmla="*/ 11 w 46"/>
                <a:gd name="T33" fmla="*/ 44 h 49"/>
                <a:gd name="T34" fmla="*/ 11 w 46"/>
                <a:gd name="T35" fmla="*/ 49 h 49"/>
                <a:gd name="T36" fmla="*/ 22 w 46"/>
                <a:gd name="T37" fmla="*/ 49 h 49"/>
                <a:gd name="T38" fmla="*/ 25 w 46"/>
                <a:gd name="T39" fmla="*/ 47 h 49"/>
                <a:gd name="T40" fmla="*/ 25 w 46"/>
                <a:gd name="T41" fmla="*/ 25 h 49"/>
                <a:gd name="T42" fmla="*/ 46 w 46"/>
                <a:gd name="T4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49">
                  <a:moveTo>
                    <a:pt x="46" y="25"/>
                  </a:moveTo>
                  <a:cubicBezTo>
                    <a:pt x="46" y="20"/>
                    <a:pt x="46" y="20"/>
                    <a:pt x="46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5"/>
                    <a:pt x="3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49"/>
                    <a:pt x="25" y="48"/>
                    <a:pt x="25" y="47"/>
                  </a:cubicBezTo>
                  <a:cubicBezTo>
                    <a:pt x="25" y="25"/>
                    <a:pt x="25" y="25"/>
                    <a:pt x="25" y="25"/>
                  </a:cubicBezTo>
                  <a:lnTo>
                    <a:pt x="46" y="25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6" name="Freeform 90"/>
            <p:cNvSpPr>
              <a:spLocks/>
            </p:cNvSpPr>
            <p:nvPr/>
          </p:nvSpPr>
          <p:spPr bwMode="auto">
            <a:xfrm>
              <a:off x="7332663" y="1155700"/>
              <a:ext cx="160338" cy="155575"/>
            </a:xfrm>
            <a:custGeom>
              <a:avLst/>
              <a:gdLst>
                <a:gd name="T0" fmla="*/ 80 w 101"/>
                <a:gd name="T1" fmla="*/ 0 h 98"/>
                <a:gd name="T2" fmla="*/ 0 w 101"/>
                <a:gd name="T3" fmla="*/ 81 h 98"/>
                <a:gd name="T4" fmla="*/ 16 w 101"/>
                <a:gd name="T5" fmla="*/ 98 h 98"/>
                <a:gd name="T6" fmla="*/ 101 w 101"/>
                <a:gd name="T7" fmla="*/ 17 h 98"/>
                <a:gd name="T8" fmla="*/ 80 w 101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98">
                  <a:moveTo>
                    <a:pt x="80" y="0"/>
                  </a:moveTo>
                  <a:lnTo>
                    <a:pt x="0" y="81"/>
                  </a:lnTo>
                  <a:lnTo>
                    <a:pt x="16" y="98"/>
                  </a:lnTo>
                  <a:lnTo>
                    <a:pt x="101" y="17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7" name="Freeform 91"/>
            <p:cNvSpPr>
              <a:spLocks/>
            </p:cNvSpPr>
            <p:nvPr/>
          </p:nvSpPr>
          <p:spPr bwMode="auto">
            <a:xfrm>
              <a:off x="7651751" y="1155700"/>
              <a:ext cx="158750" cy="155575"/>
            </a:xfrm>
            <a:custGeom>
              <a:avLst/>
              <a:gdLst>
                <a:gd name="T0" fmla="*/ 16 w 100"/>
                <a:gd name="T1" fmla="*/ 0 h 98"/>
                <a:gd name="T2" fmla="*/ 0 w 100"/>
                <a:gd name="T3" fmla="*/ 17 h 98"/>
                <a:gd name="T4" fmla="*/ 79 w 100"/>
                <a:gd name="T5" fmla="*/ 98 h 98"/>
                <a:gd name="T6" fmla="*/ 100 w 100"/>
                <a:gd name="T7" fmla="*/ 81 h 98"/>
                <a:gd name="T8" fmla="*/ 16 w 100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98">
                  <a:moveTo>
                    <a:pt x="16" y="0"/>
                  </a:moveTo>
                  <a:lnTo>
                    <a:pt x="0" y="17"/>
                  </a:lnTo>
                  <a:lnTo>
                    <a:pt x="79" y="98"/>
                  </a:lnTo>
                  <a:lnTo>
                    <a:pt x="100" y="8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908" name="210825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32667EBC-0FF2-436A-BFAB-3FE4600C716B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998020" y="1441596"/>
            <a:ext cx="10352751" cy="3943235"/>
            <a:chOff x="773957" y="1666933"/>
            <a:chExt cx="10352751" cy="3943235"/>
          </a:xfrm>
        </p:grpSpPr>
        <p:cxnSp>
          <p:nvCxnSpPr>
            <p:cNvPr id="909" name="直接连接符 908">
              <a:extLst>
                <a:ext uri="{FF2B5EF4-FFF2-40B4-BE49-F238E27FC236}">
                  <a16:creationId xmlns:a16="http://schemas.microsoft.com/office/drawing/2014/main" xmlns="" id="{5931B126-27A1-4626-96D3-A589572C6A67}"/>
                </a:ext>
              </a:extLst>
            </p:cNvPr>
            <p:cNvCxnSpPr/>
            <p:nvPr/>
          </p:nvCxnSpPr>
          <p:spPr>
            <a:xfrm>
              <a:off x="5075667" y="2297086"/>
              <a:ext cx="1810513" cy="2743198"/>
            </a:xfrm>
            <a:prstGeom prst="line">
              <a:avLst/>
            </a:prstGeom>
            <a:noFill/>
            <a:ln w="3175" cap="flat" cmpd="sng" algn="ctr">
              <a:solidFill>
                <a:srgbClr val="FFFFFF">
                  <a:lumMod val="85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910" name="直接连接符 909">
              <a:extLst>
                <a:ext uri="{FF2B5EF4-FFF2-40B4-BE49-F238E27FC236}">
                  <a16:creationId xmlns:a16="http://schemas.microsoft.com/office/drawing/2014/main" xmlns="" id="{710D20A5-C33F-4DC6-9162-E46C11E94E9D}"/>
                </a:ext>
              </a:extLst>
            </p:cNvPr>
            <p:cNvCxnSpPr/>
            <p:nvPr/>
          </p:nvCxnSpPr>
          <p:spPr>
            <a:xfrm>
              <a:off x="4389866" y="3668685"/>
              <a:ext cx="3182114" cy="0"/>
            </a:xfrm>
            <a:prstGeom prst="line">
              <a:avLst/>
            </a:prstGeom>
            <a:noFill/>
            <a:ln w="3175" cap="flat" cmpd="sng" algn="ctr">
              <a:solidFill>
                <a:srgbClr val="FFFFFF">
                  <a:lumMod val="75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911" name="直接连接符 910">
              <a:extLst>
                <a:ext uri="{FF2B5EF4-FFF2-40B4-BE49-F238E27FC236}">
                  <a16:creationId xmlns:a16="http://schemas.microsoft.com/office/drawing/2014/main" xmlns="" id="{F1F46D2B-89F8-449C-8AD2-C83F4C2C46E5}"/>
                </a:ext>
              </a:extLst>
            </p:cNvPr>
            <p:cNvCxnSpPr/>
            <p:nvPr/>
          </p:nvCxnSpPr>
          <p:spPr>
            <a:xfrm flipH="1">
              <a:off x="5075667" y="2297086"/>
              <a:ext cx="1810513" cy="2743198"/>
            </a:xfrm>
            <a:prstGeom prst="line">
              <a:avLst/>
            </a:prstGeom>
            <a:noFill/>
            <a:ln w="3175" cap="flat" cmpd="sng" algn="ctr">
              <a:solidFill>
                <a:srgbClr val="FFFFFF">
                  <a:lumMod val="75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912" name="直接连接符 911">
              <a:extLst>
                <a:ext uri="{FF2B5EF4-FFF2-40B4-BE49-F238E27FC236}">
                  <a16:creationId xmlns:a16="http://schemas.microsoft.com/office/drawing/2014/main" xmlns="" id="{AC2CEF35-F831-4F32-8B0C-AD883259BFFA}"/>
                </a:ext>
              </a:extLst>
            </p:cNvPr>
            <p:cNvCxnSpPr/>
            <p:nvPr/>
          </p:nvCxnSpPr>
          <p:spPr>
            <a:xfrm flipV="1">
              <a:off x="4389866" y="2297086"/>
              <a:ext cx="2496313" cy="1371600"/>
            </a:xfrm>
            <a:prstGeom prst="line">
              <a:avLst/>
            </a:prstGeom>
            <a:noFill/>
            <a:ln w="3175" cap="flat" cmpd="sng" algn="ctr">
              <a:solidFill>
                <a:srgbClr val="FFFFFF">
                  <a:lumMod val="75000"/>
                </a:srgbClr>
              </a:solidFill>
              <a:prstDash val="dash"/>
              <a:miter lim="800000"/>
            </a:ln>
            <a:effectLst/>
          </p:spPr>
        </p:cxnSp>
        <p:cxnSp>
          <p:nvCxnSpPr>
            <p:cNvPr id="913" name="直接连接符 912">
              <a:extLst>
                <a:ext uri="{FF2B5EF4-FFF2-40B4-BE49-F238E27FC236}">
                  <a16:creationId xmlns:a16="http://schemas.microsoft.com/office/drawing/2014/main" xmlns="" id="{AE436514-4BA0-4022-963F-A0409EC6B7D7}"/>
                </a:ext>
              </a:extLst>
            </p:cNvPr>
            <p:cNvCxnSpPr/>
            <p:nvPr/>
          </p:nvCxnSpPr>
          <p:spPr>
            <a:xfrm>
              <a:off x="4389866" y="3668685"/>
              <a:ext cx="2496313" cy="1371599"/>
            </a:xfrm>
            <a:prstGeom prst="line">
              <a:avLst/>
            </a:prstGeom>
            <a:noFill/>
            <a:ln w="3175" cap="flat" cmpd="sng" algn="ctr">
              <a:solidFill>
                <a:srgbClr val="FFFFFF">
                  <a:lumMod val="75000"/>
                </a:srgbClr>
              </a:solidFill>
              <a:prstDash val="dash"/>
              <a:miter lim="800000"/>
            </a:ln>
            <a:effectLst/>
          </p:spPr>
        </p:cxnSp>
        <p:cxnSp>
          <p:nvCxnSpPr>
            <p:cNvPr id="914" name="直接连接符 913">
              <a:extLst>
                <a:ext uri="{FF2B5EF4-FFF2-40B4-BE49-F238E27FC236}">
                  <a16:creationId xmlns:a16="http://schemas.microsoft.com/office/drawing/2014/main" xmlns="" id="{E02B951C-9917-4B99-AA3D-3EDECEF935E8}"/>
                </a:ext>
              </a:extLst>
            </p:cNvPr>
            <p:cNvCxnSpPr/>
            <p:nvPr/>
          </p:nvCxnSpPr>
          <p:spPr>
            <a:xfrm flipV="1">
              <a:off x="5075667" y="3668685"/>
              <a:ext cx="2496313" cy="1371599"/>
            </a:xfrm>
            <a:prstGeom prst="line">
              <a:avLst/>
            </a:prstGeom>
            <a:noFill/>
            <a:ln w="3175" cap="flat" cmpd="sng" algn="ctr">
              <a:solidFill>
                <a:srgbClr val="FFFFFF">
                  <a:lumMod val="75000"/>
                </a:srgbClr>
              </a:solidFill>
              <a:prstDash val="dash"/>
              <a:miter lim="800000"/>
            </a:ln>
            <a:effectLst/>
          </p:spPr>
        </p:cxnSp>
        <p:cxnSp>
          <p:nvCxnSpPr>
            <p:cNvPr id="915" name="直接连接符 914">
              <a:extLst>
                <a:ext uri="{FF2B5EF4-FFF2-40B4-BE49-F238E27FC236}">
                  <a16:creationId xmlns:a16="http://schemas.microsoft.com/office/drawing/2014/main" xmlns="" id="{625F77E4-8077-4830-AE6C-E64A98BA466C}"/>
                </a:ext>
              </a:extLst>
            </p:cNvPr>
            <p:cNvCxnSpPr/>
            <p:nvPr/>
          </p:nvCxnSpPr>
          <p:spPr>
            <a:xfrm>
              <a:off x="5075667" y="2297086"/>
              <a:ext cx="2496313" cy="1371600"/>
            </a:xfrm>
            <a:prstGeom prst="line">
              <a:avLst/>
            </a:prstGeom>
            <a:noFill/>
            <a:ln w="3175" cap="flat" cmpd="sng" algn="ctr">
              <a:solidFill>
                <a:srgbClr val="FFFFFF">
                  <a:lumMod val="75000"/>
                </a:srgbClr>
              </a:solidFill>
              <a:prstDash val="dash"/>
              <a:miter lim="800000"/>
            </a:ln>
            <a:effectLst/>
          </p:spPr>
        </p:cxnSp>
        <p:cxnSp>
          <p:nvCxnSpPr>
            <p:cNvPr id="916" name="直接连接符 915">
              <a:extLst>
                <a:ext uri="{FF2B5EF4-FFF2-40B4-BE49-F238E27FC236}">
                  <a16:creationId xmlns:a16="http://schemas.microsoft.com/office/drawing/2014/main" xmlns="" id="{36F55E48-2884-4A89-9AD0-E4B565FC2940}"/>
                </a:ext>
              </a:extLst>
            </p:cNvPr>
            <p:cNvCxnSpPr/>
            <p:nvPr/>
          </p:nvCxnSpPr>
          <p:spPr>
            <a:xfrm>
              <a:off x="5075667" y="2297086"/>
              <a:ext cx="0" cy="2743198"/>
            </a:xfrm>
            <a:prstGeom prst="line">
              <a:avLst/>
            </a:prstGeom>
            <a:noFill/>
            <a:ln w="3175" cap="flat" cmpd="sng" algn="ctr">
              <a:solidFill>
                <a:srgbClr val="FFFFFF">
                  <a:lumMod val="75000"/>
                </a:srgbClr>
              </a:solidFill>
              <a:prstDash val="dash"/>
              <a:miter lim="800000"/>
            </a:ln>
            <a:effectLst/>
          </p:spPr>
        </p:cxnSp>
        <p:cxnSp>
          <p:nvCxnSpPr>
            <p:cNvPr id="917" name="直接连接符 916">
              <a:extLst>
                <a:ext uri="{FF2B5EF4-FFF2-40B4-BE49-F238E27FC236}">
                  <a16:creationId xmlns:a16="http://schemas.microsoft.com/office/drawing/2014/main" xmlns="" id="{85F57382-0032-4282-AAF7-B96DAC2A1F27}"/>
                </a:ext>
              </a:extLst>
            </p:cNvPr>
            <p:cNvCxnSpPr/>
            <p:nvPr/>
          </p:nvCxnSpPr>
          <p:spPr>
            <a:xfrm>
              <a:off x="6886179" y="2297086"/>
              <a:ext cx="0" cy="2743198"/>
            </a:xfrm>
            <a:prstGeom prst="line">
              <a:avLst/>
            </a:prstGeom>
            <a:noFill/>
            <a:ln w="3175" cap="flat" cmpd="sng" algn="ctr">
              <a:solidFill>
                <a:srgbClr val="FFFFFF">
                  <a:lumMod val="75000"/>
                </a:srgbClr>
              </a:solidFill>
              <a:prstDash val="dash"/>
              <a:miter lim="800000"/>
            </a:ln>
            <a:effectLst/>
          </p:spPr>
        </p:cxnSp>
        <p:sp>
          <p:nvSpPr>
            <p:cNvPr id="918" name="i$ḻidé">
              <a:extLst>
                <a:ext uri="{FF2B5EF4-FFF2-40B4-BE49-F238E27FC236}">
                  <a16:creationId xmlns:a16="http://schemas.microsoft.com/office/drawing/2014/main" xmlns="" id="{69789753-7236-40DA-BCC9-CEBAF91512AB}"/>
                </a:ext>
              </a:extLst>
            </p:cNvPr>
            <p:cNvSpPr/>
            <p:nvPr/>
          </p:nvSpPr>
          <p:spPr>
            <a:xfrm>
              <a:off x="4389866" y="2297085"/>
              <a:ext cx="3182114" cy="2743200"/>
            </a:xfrm>
            <a:prstGeom prst="hexagon">
              <a:avLst/>
            </a:prstGeom>
            <a:noFill/>
            <a:ln w="28575" cap="flat" cmpd="sng" algn="ctr">
              <a:solidFill>
                <a:srgbClr val="2775B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/>
              <a:endParaRPr lang="zh-CN" altLang="en-US" kern="0" smtClean="0">
                <a:solidFill>
                  <a:schemeClr val="bg1"/>
                </a:solidFill>
                <a:latin typeface="Arial"/>
              </a:endParaRPr>
            </a:p>
          </p:txBody>
        </p:sp>
        <p:sp>
          <p:nvSpPr>
            <p:cNvPr id="919" name="iSḷîďê">
              <a:extLst>
                <a:ext uri="{FF2B5EF4-FFF2-40B4-BE49-F238E27FC236}">
                  <a16:creationId xmlns:a16="http://schemas.microsoft.com/office/drawing/2014/main" xmlns="" id="{294E45ED-5232-4F94-8857-1A087A7853BC}"/>
                </a:ext>
              </a:extLst>
            </p:cNvPr>
            <p:cNvSpPr/>
            <p:nvPr/>
          </p:nvSpPr>
          <p:spPr>
            <a:xfrm>
              <a:off x="7358092" y="3472741"/>
              <a:ext cx="427776" cy="427776"/>
            </a:xfrm>
            <a:prstGeom prst="ellipse">
              <a:avLst/>
            </a:prstGeom>
            <a:solidFill>
              <a:srgbClr val="FFFFFF">
                <a:lumMod val="95000"/>
              </a:srgbClr>
            </a:solidFill>
            <a:ln w="38100" cap="flat" cmpd="sng" algn="ctr">
              <a:solidFill>
                <a:srgbClr val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/>
              <a:r>
                <a:rPr lang="en-US" altLang="zh-CN" sz="1400" b="1" kern="0" dirty="0" smtClean="0">
                  <a:solidFill>
                    <a:schemeClr val="bg1"/>
                  </a:solidFill>
                  <a:latin typeface="Arial"/>
                </a:rPr>
                <a:t>A</a:t>
              </a:r>
              <a:endParaRPr lang="zh-CN" altLang="en-US" sz="1400" b="1" kern="0" dirty="0" smtClean="0">
                <a:solidFill>
                  <a:schemeClr val="bg1"/>
                </a:solidFill>
                <a:latin typeface="Arial"/>
              </a:endParaRPr>
            </a:p>
          </p:txBody>
        </p:sp>
        <p:sp>
          <p:nvSpPr>
            <p:cNvPr id="920" name="îSḻîdê">
              <a:extLst>
                <a:ext uri="{FF2B5EF4-FFF2-40B4-BE49-F238E27FC236}">
                  <a16:creationId xmlns:a16="http://schemas.microsoft.com/office/drawing/2014/main" xmlns="" id="{479BF0E7-A84C-4C3A-BD7F-6C5D4CE37C7C}"/>
                </a:ext>
              </a:extLst>
            </p:cNvPr>
            <p:cNvSpPr/>
            <p:nvPr/>
          </p:nvSpPr>
          <p:spPr>
            <a:xfrm>
              <a:off x="6672291" y="2083198"/>
              <a:ext cx="427776" cy="427776"/>
            </a:xfrm>
            <a:prstGeom prst="ellipse">
              <a:avLst/>
            </a:prstGeom>
            <a:solidFill>
              <a:srgbClr val="FFFFFF">
                <a:lumMod val="95000"/>
              </a:srgbClr>
            </a:solidFill>
            <a:ln w="38100" cap="flat" cmpd="sng" algn="ctr">
              <a:solidFill>
                <a:srgbClr val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/>
              <a:r>
                <a:rPr lang="en-US" altLang="zh-CN" sz="1400" b="1" kern="0" dirty="0" smtClean="0">
                  <a:solidFill>
                    <a:schemeClr val="bg1"/>
                  </a:solidFill>
                  <a:latin typeface="Arial"/>
                </a:rPr>
                <a:t>I</a:t>
              </a:r>
              <a:endParaRPr lang="zh-CN" altLang="en-US" sz="1400" b="1" kern="0" dirty="0" smtClean="0">
                <a:solidFill>
                  <a:schemeClr val="bg1"/>
                </a:solidFill>
                <a:latin typeface="Arial"/>
              </a:endParaRPr>
            </a:p>
          </p:txBody>
        </p:sp>
        <p:sp>
          <p:nvSpPr>
            <p:cNvPr id="921" name="íş1íḓe">
              <a:extLst>
                <a:ext uri="{FF2B5EF4-FFF2-40B4-BE49-F238E27FC236}">
                  <a16:creationId xmlns:a16="http://schemas.microsoft.com/office/drawing/2014/main" xmlns="" id="{A5F6DD00-57E7-49FD-83E8-8B4956380B45}"/>
                </a:ext>
              </a:extLst>
            </p:cNvPr>
            <p:cNvSpPr/>
            <p:nvPr/>
          </p:nvSpPr>
          <p:spPr>
            <a:xfrm>
              <a:off x="4861778" y="2083198"/>
              <a:ext cx="427776" cy="427776"/>
            </a:xfrm>
            <a:prstGeom prst="ellipse">
              <a:avLst/>
            </a:prstGeom>
            <a:solidFill>
              <a:srgbClr val="FFFFFF">
                <a:lumMod val="95000"/>
              </a:srgbClr>
            </a:solidFill>
            <a:ln w="38100" cap="flat" cmpd="sng" algn="ctr">
              <a:solidFill>
                <a:srgbClr val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/>
              <a:r>
                <a:rPr lang="en-US" altLang="zh-CN" sz="1400" b="1" kern="0" dirty="0" smtClean="0">
                  <a:solidFill>
                    <a:schemeClr val="bg1"/>
                  </a:solidFill>
                  <a:latin typeface="Arial"/>
                </a:rPr>
                <a:t>R</a:t>
              </a:r>
              <a:endParaRPr lang="zh-CN" altLang="en-US" sz="1400" b="1" kern="0" dirty="0" smtClean="0">
                <a:solidFill>
                  <a:schemeClr val="bg1"/>
                </a:solidFill>
                <a:latin typeface="Arial"/>
              </a:endParaRPr>
            </a:p>
          </p:txBody>
        </p:sp>
        <p:sp>
          <p:nvSpPr>
            <p:cNvPr id="922" name="îṣľíďè">
              <a:extLst>
                <a:ext uri="{FF2B5EF4-FFF2-40B4-BE49-F238E27FC236}">
                  <a16:creationId xmlns:a16="http://schemas.microsoft.com/office/drawing/2014/main" xmlns="" id="{92DA8B3D-1B23-411A-BA55-AB95D0C23514}"/>
                </a:ext>
              </a:extLst>
            </p:cNvPr>
            <p:cNvSpPr/>
            <p:nvPr/>
          </p:nvSpPr>
          <p:spPr>
            <a:xfrm>
              <a:off x="4175977" y="3472741"/>
              <a:ext cx="427776" cy="427776"/>
            </a:xfrm>
            <a:prstGeom prst="ellipse">
              <a:avLst/>
            </a:prstGeom>
            <a:solidFill>
              <a:srgbClr val="FFFFFF">
                <a:lumMod val="95000"/>
              </a:srgbClr>
            </a:solidFill>
            <a:ln w="38100" cap="flat" cmpd="sng" algn="ctr">
              <a:solidFill>
                <a:srgbClr val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/>
              <a:r>
                <a:rPr lang="en-US" altLang="zh-CN" sz="1400" b="1" kern="0" dirty="0" smtClean="0">
                  <a:solidFill>
                    <a:schemeClr val="bg1"/>
                  </a:solidFill>
                  <a:latin typeface="Arial"/>
                </a:rPr>
                <a:t>C</a:t>
              </a:r>
              <a:endParaRPr lang="zh-CN" altLang="en-US" sz="1400" b="1" kern="0" dirty="0" smtClean="0">
                <a:solidFill>
                  <a:schemeClr val="bg1"/>
                </a:solidFill>
                <a:latin typeface="Arial"/>
              </a:endParaRPr>
            </a:p>
          </p:txBody>
        </p:sp>
        <p:sp>
          <p:nvSpPr>
            <p:cNvPr id="923" name="iṣļide">
              <a:extLst>
                <a:ext uri="{FF2B5EF4-FFF2-40B4-BE49-F238E27FC236}">
                  <a16:creationId xmlns:a16="http://schemas.microsoft.com/office/drawing/2014/main" xmlns="" id="{5BE0CC32-ABCB-4600-A848-D6EDB386333A}"/>
                </a:ext>
              </a:extLst>
            </p:cNvPr>
            <p:cNvSpPr/>
            <p:nvPr/>
          </p:nvSpPr>
          <p:spPr>
            <a:xfrm>
              <a:off x="6672291" y="4826396"/>
              <a:ext cx="427776" cy="427776"/>
            </a:xfrm>
            <a:prstGeom prst="ellipse">
              <a:avLst/>
            </a:prstGeom>
            <a:solidFill>
              <a:srgbClr val="FFFFFF">
                <a:lumMod val="95000"/>
              </a:srgbClr>
            </a:solidFill>
            <a:ln w="38100" cap="flat" cmpd="sng" algn="ctr">
              <a:solidFill>
                <a:srgbClr val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/>
              <a:r>
                <a:rPr lang="en-US" altLang="zh-CN" sz="1400" b="1" kern="0" dirty="0" smtClean="0">
                  <a:solidFill>
                    <a:schemeClr val="bg1"/>
                  </a:solidFill>
                  <a:latin typeface="Arial"/>
                </a:rPr>
                <a:t>S</a:t>
              </a:r>
              <a:endParaRPr lang="zh-CN" altLang="en-US" sz="1400" b="1" kern="0" dirty="0" smtClean="0">
                <a:solidFill>
                  <a:schemeClr val="bg1"/>
                </a:solidFill>
                <a:latin typeface="Arial"/>
              </a:endParaRPr>
            </a:p>
          </p:txBody>
        </p:sp>
        <p:sp>
          <p:nvSpPr>
            <p:cNvPr id="924" name="íśļîḑe">
              <a:extLst>
                <a:ext uri="{FF2B5EF4-FFF2-40B4-BE49-F238E27FC236}">
                  <a16:creationId xmlns:a16="http://schemas.microsoft.com/office/drawing/2014/main" xmlns="" id="{7A7A9C85-2913-49E3-B00D-A9B9DD5E97AE}"/>
                </a:ext>
              </a:extLst>
            </p:cNvPr>
            <p:cNvSpPr/>
            <p:nvPr/>
          </p:nvSpPr>
          <p:spPr>
            <a:xfrm>
              <a:off x="4861778" y="4826396"/>
              <a:ext cx="427776" cy="427776"/>
            </a:xfrm>
            <a:prstGeom prst="ellipse">
              <a:avLst/>
            </a:prstGeom>
            <a:solidFill>
              <a:srgbClr val="FFFFFF">
                <a:lumMod val="95000"/>
              </a:srgbClr>
            </a:solidFill>
            <a:ln w="38100" cap="flat" cmpd="sng" algn="ctr">
              <a:solidFill>
                <a:srgbClr val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/>
              <a:r>
                <a:rPr lang="en-US" altLang="zh-CN" sz="1400" b="1" kern="0" dirty="0" smtClean="0">
                  <a:solidFill>
                    <a:schemeClr val="bg1"/>
                  </a:solidFill>
                  <a:latin typeface="Arial"/>
                </a:rPr>
                <a:t>E</a:t>
              </a:r>
              <a:endParaRPr lang="zh-CN" altLang="en-US" sz="1400" b="1" kern="0" dirty="0" smtClean="0">
                <a:solidFill>
                  <a:schemeClr val="bg1"/>
                </a:solidFill>
                <a:latin typeface="Arial"/>
              </a:endParaRPr>
            </a:p>
          </p:txBody>
        </p:sp>
        <p:grpSp>
          <p:nvGrpSpPr>
            <p:cNvPr id="925" name="ïṥḷîḑé">
              <a:extLst>
                <a:ext uri="{FF2B5EF4-FFF2-40B4-BE49-F238E27FC236}">
                  <a16:creationId xmlns:a16="http://schemas.microsoft.com/office/drawing/2014/main" xmlns="" id="{20ABDCA9-3C57-45D9-BCA9-E48AC06F816C}"/>
                </a:ext>
              </a:extLst>
            </p:cNvPr>
            <p:cNvGrpSpPr/>
            <p:nvPr/>
          </p:nvGrpSpPr>
          <p:grpSpPr>
            <a:xfrm>
              <a:off x="7826121" y="3181705"/>
              <a:ext cx="3300587" cy="1009848"/>
              <a:chOff x="719137" y="1429926"/>
              <a:chExt cx="5376847" cy="1009848"/>
            </a:xfrm>
          </p:grpSpPr>
          <p:sp>
            <p:nvSpPr>
              <p:cNvPr id="952" name="íṩlídé">
                <a:extLst>
                  <a:ext uri="{FF2B5EF4-FFF2-40B4-BE49-F238E27FC236}">
                    <a16:creationId xmlns:a16="http://schemas.microsoft.com/office/drawing/2014/main" xmlns="" id="{536D5BBA-4CC8-4E9D-A8F2-FEF0D1CEF994}"/>
                  </a:ext>
                </a:extLst>
              </p:cNvPr>
              <p:cNvSpPr/>
              <p:nvPr/>
            </p:nvSpPr>
            <p:spPr bwMode="auto">
              <a:xfrm>
                <a:off x="719137" y="1871731"/>
                <a:ext cx="5376847" cy="5680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 anchor="t" anchorCtr="0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14000"/>
                  </a:lnSpc>
                </a:pPr>
                <a:r>
                  <a:rPr lang="en-US" altLang="zh-CN" sz="1100" dirty="0">
                    <a:solidFill>
                      <a:schemeClr val="bg1"/>
                    </a:solidFill>
                    <a:latin typeface="Century Gothic" panose="020B0502020202020204" pitchFamily="34" charset="0"/>
                  </a:rPr>
                  <a:t>The user can demonstrate on a projector or computer, or print the</a:t>
                </a:r>
              </a:p>
            </p:txBody>
          </p:sp>
          <p:sp>
            <p:nvSpPr>
              <p:cNvPr id="953" name="í$ļíde">
                <a:extLst>
                  <a:ext uri="{FF2B5EF4-FFF2-40B4-BE49-F238E27FC236}">
                    <a16:creationId xmlns:a16="http://schemas.microsoft.com/office/drawing/2014/main" xmlns="" id="{5707D42F-7957-4407-8F92-0B6BDBEBC3EC}"/>
                  </a:ext>
                </a:extLst>
              </p:cNvPr>
              <p:cNvSpPr txBox="1"/>
              <p:nvPr/>
            </p:nvSpPr>
            <p:spPr bwMode="auto">
              <a:xfrm>
                <a:off x="719137" y="1429926"/>
                <a:ext cx="5376847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 anchor="ctr">
                <a:normAutofit/>
              </a:bodyPr>
              <a:lstStyle>
                <a:defPPr>
                  <a:defRPr lang="zh-CN"/>
                </a:defPPr>
                <a:lvl1pPr defTabSz="913765">
                  <a:lnSpc>
                    <a:spcPct val="100000"/>
                  </a:lnSpc>
                  <a:spcBef>
                    <a:spcPct val="0"/>
                  </a:spcBef>
                  <a:defRPr b="1"/>
                </a:lvl1pPr>
                <a:lvl2pPr marL="457200" defTabSz="913765"/>
                <a:lvl3pPr marL="914400" defTabSz="913765"/>
                <a:lvl4pPr marL="1371600" defTabSz="913765"/>
                <a:lvl5pPr marL="1828800" defTabSz="913765"/>
                <a:lvl6pPr marL="2286000" defTabSz="913765"/>
                <a:lvl7pPr marL="2743200" defTabSz="913765"/>
                <a:lvl8pPr marL="3200400" defTabSz="913765"/>
                <a:lvl9pPr marL="3657600" defTabSz="913765"/>
              </a:lstStyle>
              <a:p>
                <a:pPr>
                  <a:lnSpc>
                    <a:spcPct val="120000"/>
                  </a:lnSpc>
                </a:pPr>
                <a:r>
                  <a:rPr lang="zh-CN" altLang="en-US" dirty="0">
                    <a:solidFill>
                      <a:schemeClr val="bg1"/>
                    </a:solidFill>
                  </a:rPr>
                  <a:t>标题文字添加</a:t>
                </a:r>
              </a:p>
            </p:txBody>
          </p:sp>
        </p:grpSp>
        <p:grpSp>
          <p:nvGrpSpPr>
            <p:cNvPr id="937" name="ïṧlídê">
              <a:extLst>
                <a:ext uri="{FF2B5EF4-FFF2-40B4-BE49-F238E27FC236}">
                  <a16:creationId xmlns:a16="http://schemas.microsoft.com/office/drawing/2014/main" xmlns="" id="{A95845C7-0744-4A16-BE80-DD4584F94464}"/>
                </a:ext>
              </a:extLst>
            </p:cNvPr>
            <p:cNvGrpSpPr/>
            <p:nvPr/>
          </p:nvGrpSpPr>
          <p:grpSpPr>
            <a:xfrm>
              <a:off x="7100065" y="1666933"/>
              <a:ext cx="3300587" cy="1009848"/>
              <a:chOff x="719137" y="1429926"/>
              <a:chExt cx="5376847" cy="1009848"/>
            </a:xfrm>
          </p:grpSpPr>
          <p:sp>
            <p:nvSpPr>
              <p:cNvPr id="950" name="iṣļïḍè">
                <a:extLst>
                  <a:ext uri="{FF2B5EF4-FFF2-40B4-BE49-F238E27FC236}">
                    <a16:creationId xmlns:a16="http://schemas.microsoft.com/office/drawing/2014/main" xmlns="" id="{CF4B8B6C-E4CF-4D91-8CE2-93379DAC4BCE}"/>
                  </a:ext>
                </a:extLst>
              </p:cNvPr>
              <p:cNvSpPr/>
              <p:nvPr/>
            </p:nvSpPr>
            <p:spPr bwMode="auto">
              <a:xfrm>
                <a:off x="719137" y="1871731"/>
                <a:ext cx="5376847" cy="5680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 anchor="t" anchorCtr="0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14000"/>
                  </a:lnSpc>
                </a:pPr>
                <a:r>
                  <a:rPr lang="en-US" altLang="zh-CN" sz="1100" dirty="0">
                    <a:solidFill>
                      <a:schemeClr val="bg1"/>
                    </a:solidFill>
                    <a:latin typeface="Century Gothic" panose="020B0502020202020204" pitchFamily="34" charset="0"/>
                  </a:rPr>
                  <a:t>The user can demonstrate on a projector or computer, or print the</a:t>
                </a:r>
              </a:p>
            </p:txBody>
          </p:sp>
          <p:sp>
            <p:nvSpPr>
              <p:cNvPr id="951" name="íṣ1íḋè">
                <a:extLst>
                  <a:ext uri="{FF2B5EF4-FFF2-40B4-BE49-F238E27FC236}">
                    <a16:creationId xmlns:a16="http://schemas.microsoft.com/office/drawing/2014/main" xmlns="" id="{E50EE8E6-675F-422E-BE5C-503D084F483B}"/>
                  </a:ext>
                </a:extLst>
              </p:cNvPr>
              <p:cNvSpPr txBox="1"/>
              <p:nvPr/>
            </p:nvSpPr>
            <p:spPr bwMode="auto">
              <a:xfrm>
                <a:off x="719137" y="1429926"/>
                <a:ext cx="5376847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 anchor="ctr">
                <a:normAutofit/>
              </a:bodyPr>
              <a:lstStyle>
                <a:defPPr>
                  <a:defRPr lang="zh-CN"/>
                </a:defPPr>
                <a:lvl1pPr defTabSz="913765">
                  <a:lnSpc>
                    <a:spcPct val="100000"/>
                  </a:lnSpc>
                  <a:spcBef>
                    <a:spcPct val="0"/>
                  </a:spcBef>
                  <a:defRPr b="1"/>
                </a:lvl1pPr>
                <a:lvl2pPr marL="457200" defTabSz="913765"/>
                <a:lvl3pPr marL="914400" defTabSz="913765"/>
                <a:lvl4pPr marL="1371600" defTabSz="913765"/>
                <a:lvl5pPr marL="1828800" defTabSz="913765"/>
                <a:lvl6pPr marL="2286000" defTabSz="913765"/>
                <a:lvl7pPr marL="2743200" defTabSz="913765"/>
                <a:lvl8pPr marL="3200400" defTabSz="913765"/>
                <a:lvl9pPr marL="3657600" defTabSz="913765"/>
              </a:lstStyle>
              <a:p>
                <a:pPr>
                  <a:lnSpc>
                    <a:spcPct val="120000"/>
                  </a:lnSpc>
                </a:pPr>
                <a:r>
                  <a:rPr lang="zh-CN" altLang="en-US" dirty="0">
                    <a:solidFill>
                      <a:schemeClr val="bg1"/>
                    </a:solidFill>
                  </a:rPr>
                  <a:t>标题文字添加</a:t>
                </a:r>
              </a:p>
            </p:txBody>
          </p:sp>
        </p:grpSp>
        <p:grpSp>
          <p:nvGrpSpPr>
            <p:cNvPr id="938" name="iślídê">
              <a:extLst>
                <a:ext uri="{FF2B5EF4-FFF2-40B4-BE49-F238E27FC236}">
                  <a16:creationId xmlns:a16="http://schemas.microsoft.com/office/drawing/2014/main" xmlns="" id="{6CE3BCC2-4DF8-416C-A7F4-7DD98BCAEAB7}"/>
                </a:ext>
              </a:extLst>
            </p:cNvPr>
            <p:cNvGrpSpPr/>
            <p:nvPr/>
          </p:nvGrpSpPr>
          <p:grpSpPr>
            <a:xfrm>
              <a:off x="7100065" y="4600320"/>
              <a:ext cx="3300587" cy="1009848"/>
              <a:chOff x="719137" y="1429926"/>
              <a:chExt cx="5376847" cy="1009848"/>
            </a:xfrm>
          </p:grpSpPr>
          <p:sp>
            <p:nvSpPr>
              <p:cNvPr id="948" name="íṩḻîḋê">
                <a:extLst>
                  <a:ext uri="{FF2B5EF4-FFF2-40B4-BE49-F238E27FC236}">
                    <a16:creationId xmlns:a16="http://schemas.microsoft.com/office/drawing/2014/main" xmlns="" id="{AC427D45-A500-4D5C-BA7C-1FE62DEF5168}"/>
                  </a:ext>
                </a:extLst>
              </p:cNvPr>
              <p:cNvSpPr/>
              <p:nvPr/>
            </p:nvSpPr>
            <p:spPr bwMode="auto">
              <a:xfrm>
                <a:off x="719137" y="1871731"/>
                <a:ext cx="5376847" cy="5680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 anchor="t" anchorCtr="0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14000"/>
                  </a:lnSpc>
                </a:pPr>
                <a:r>
                  <a:rPr lang="en-US" altLang="zh-CN" sz="1100" dirty="0">
                    <a:solidFill>
                      <a:schemeClr val="bg1"/>
                    </a:solidFill>
                    <a:latin typeface="Century Gothic" panose="020B0502020202020204" pitchFamily="34" charset="0"/>
                  </a:rPr>
                  <a:t>The user can demonstrate on a projector or computer, or print the</a:t>
                </a:r>
              </a:p>
            </p:txBody>
          </p:sp>
          <p:sp>
            <p:nvSpPr>
              <p:cNvPr id="949" name="íṣľïďe">
                <a:extLst>
                  <a:ext uri="{FF2B5EF4-FFF2-40B4-BE49-F238E27FC236}">
                    <a16:creationId xmlns:a16="http://schemas.microsoft.com/office/drawing/2014/main" xmlns="" id="{64B33583-1C96-4F5C-A4B8-59EB060B8D87}"/>
                  </a:ext>
                </a:extLst>
              </p:cNvPr>
              <p:cNvSpPr txBox="1"/>
              <p:nvPr/>
            </p:nvSpPr>
            <p:spPr bwMode="auto">
              <a:xfrm>
                <a:off x="719137" y="1429926"/>
                <a:ext cx="5376847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 anchor="ctr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zh-CN" altLang="en-US" b="1" dirty="0">
                    <a:solidFill>
                      <a:schemeClr val="bg1"/>
                    </a:solidFill>
                  </a:rPr>
                  <a:t>标题文字添加</a:t>
                </a:r>
              </a:p>
            </p:txBody>
          </p:sp>
        </p:grpSp>
        <p:grpSp>
          <p:nvGrpSpPr>
            <p:cNvPr id="939" name="iṧlïďe">
              <a:extLst>
                <a:ext uri="{FF2B5EF4-FFF2-40B4-BE49-F238E27FC236}">
                  <a16:creationId xmlns:a16="http://schemas.microsoft.com/office/drawing/2014/main" xmlns="" id="{869E9EF2-2B35-4044-B43C-7708AB8780F9}"/>
                </a:ext>
              </a:extLst>
            </p:cNvPr>
            <p:cNvGrpSpPr/>
            <p:nvPr/>
          </p:nvGrpSpPr>
          <p:grpSpPr>
            <a:xfrm>
              <a:off x="1400973" y="4600320"/>
              <a:ext cx="3300587" cy="1009848"/>
              <a:chOff x="719137" y="1429926"/>
              <a:chExt cx="5376847" cy="1009848"/>
            </a:xfrm>
          </p:grpSpPr>
          <p:sp>
            <p:nvSpPr>
              <p:cNvPr id="946" name="î$ļïďé">
                <a:extLst>
                  <a:ext uri="{FF2B5EF4-FFF2-40B4-BE49-F238E27FC236}">
                    <a16:creationId xmlns:a16="http://schemas.microsoft.com/office/drawing/2014/main" xmlns="" id="{D69046A2-8EA7-45A4-A0AC-E1EA4BCCB9CD}"/>
                  </a:ext>
                </a:extLst>
              </p:cNvPr>
              <p:cNvSpPr/>
              <p:nvPr/>
            </p:nvSpPr>
            <p:spPr bwMode="auto">
              <a:xfrm>
                <a:off x="719137" y="1871731"/>
                <a:ext cx="5376847" cy="5680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 anchor="t" anchorCtr="0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>
                  <a:lnSpc>
                    <a:spcPct val="114000"/>
                  </a:lnSpc>
                </a:pPr>
                <a:r>
                  <a:rPr lang="en-US" altLang="zh-CN" sz="1100" dirty="0">
                    <a:solidFill>
                      <a:schemeClr val="bg1"/>
                    </a:solidFill>
                    <a:latin typeface="Century Gothic" panose="020B0502020202020204" pitchFamily="34" charset="0"/>
                  </a:rPr>
                  <a:t>The user can demonstrate on a projector or computer, or print </a:t>
                </a:r>
                <a:r>
                  <a:rPr lang="en-US" altLang="zh-CN" sz="1100" dirty="0" smtClean="0">
                    <a:solidFill>
                      <a:schemeClr val="bg1"/>
                    </a:solidFill>
                    <a:latin typeface="Century Gothic" panose="020B0502020202020204" pitchFamily="34" charset="0"/>
                  </a:rPr>
                  <a:t>the</a:t>
                </a:r>
                <a:endParaRPr lang="en-US" altLang="zh-CN" sz="1100" dirty="0">
                  <a:solidFill>
                    <a:schemeClr val="bg1"/>
                  </a:solidFill>
                  <a:latin typeface="Century Gothic" panose="020B0502020202020204" pitchFamily="34" charset="0"/>
                </a:endParaRPr>
              </a:p>
            </p:txBody>
          </p:sp>
          <p:sp>
            <p:nvSpPr>
              <p:cNvPr id="947" name="ïṧļîdè">
                <a:extLst>
                  <a:ext uri="{FF2B5EF4-FFF2-40B4-BE49-F238E27FC236}">
                    <a16:creationId xmlns:a16="http://schemas.microsoft.com/office/drawing/2014/main" xmlns="" id="{CE256CE2-2225-49CD-92A8-7896ECD8A659}"/>
                  </a:ext>
                </a:extLst>
              </p:cNvPr>
              <p:cNvSpPr txBox="1"/>
              <p:nvPr/>
            </p:nvSpPr>
            <p:spPr bwMode="auto">
              <a:xfrm>
                <a:off x="719137" y="1429926"/>
                <a:ext cx="5376847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 anchor="ctr">
                <a:normAutofit/>
              </a:bodyPr>
              <a:lstStyle>
                <a:defPPr>
                  <a:defRPr lang="zh-CN"/>
                </a:defPPr>
                <a:lvl1pPr algn="r" defTabSz="913765">
                  <a:lnSpc>
                    <a:spcPct val="100000"/>
                  </a:lnSpc>
                  <a:spcBef>
                    <a:spcPct val="0"/>
                  </a:spcBef>
                  <a:defRPr b="1"/>
                </a:lvl1pPr>
                <a:lvl2pPr marL="457200" defTabSz="913765"/>
                <a:lvl3pPr marL="914400" defTabSz="913765"/>
                <a:lvl4pPr marL="1371600" defTabSz="913765"/>
                <a:lvl5pPr marL="1828800" defTabSz="913765"/>
                <a:lvl6pPr marL="2286000" defTabSz="913765"/>
                <a:lvl7pPr marL="2743200" defTabSz="913765"/>
                <a:lvl8pPr marL="3200400" defTabSz="913765"/>
                <a:lvl9pPr marL="3657600" defTabSz="913765"/>
              </a:lstStyle>
              <a:p>
                <a:pPr>
                  <a:lnSpc>
                    <a:spcPct val="120000"/>
                  </a:lnSpc>
                </a:pPr>
                <a:r>
                  <a:rPr lang="zh-CN" altLang="en-US" dirty="0">
                    <a:solidFill>
                      <a:schemeClr val="bg1"/>
                    </a:solidFill>
                  </a:rPr>
                  <a:t>标题文字添加</a:t>
                </a:r>
              </a:p>
            </p:txBody>
          </p:sp>
        </p:grpSp>
        <p:grpSp>
          <p:nvGrpSpPr>
            <p:cNvPr id="940" name="î$ḷiďe">
              <a:extLst>
                <a:ext uri="{FF2B5EF4-FFF2-40B4-BE49-F238E27FC236}">
                  <a16:creationId xmlns:a16="http://schemas.microsoft.com/office/drawing/2014/main" xmlns="" id="{1C2701B2-1F06-4C46-A0C2-6941506A8A43}"/>
                </a:ext>
              </a:extLst>
            </p:cNvPr>
            <p:cNvGrpSpPr/>
            <p:nvPr/>
          </p:nvGrpSpPr>
          <p:grpSpPr>
            <a:xfrm>
              <a:off x="773957" y="3181705"/>
              <a:ext cx="3300587" cy="1009848"/>
              <a:chOff x="719137" y="1429926"/>
              <a:chExt cx="5376847" cy="1009848"/>
            </a:xfrm>
          </p:grpSpPr>
          <p:sp>
            <p:nvSpPr>
              <p:cNvPr id="944" name="îṡḷiḍê">
                <a:extLst>
                  <a:ext uri="{FF2B5EF4-FFF2-40B4-BE49-F238E27FC236}">
                    <a16:creationId xmlns:a16="http://schemas.microsoft.com/office/drawing/2014/main" xmlns="" id="{C88313AD-D9DD-43A8-BC32-9AEF6F94B12A}"/>
                  </a:ext>
                </a:extLst>
              </p:cNvPr>
              <p:cNvSpPr/>
              <p:nvPr/>
            </p:nvSpPr>
            <p:spPr bwMode="auto">
              <a:xfrm>
                <a:off x="719137" y="1871731"/>
                <a:ext cx="5376847" cy="5680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 anchor="t" anchorCtr="0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>
                  <a:lnSpc>
                    <a:spcPct val="114000"/>
                  </a:lnSpc>
                </a:pPr>
                <a:r>
                  <a:rPr lang="en-US" altLang="zh-CN" sz="1100" dirty="0">
                    <a:solidFill>
                      <a:schemeClr val="bg1"/>
                    </a:solidFill>
                    <a:latin typeface="Century Gothic" panose="020B0502020202020204" pitchFamily="34" charset="0"/>
                  </a:rPr>
                  <a:t>The user can demonstrate on a projector or computer, or print the</a:t>
                </a:r>
              </a:p>
            </p:txBody>
          </p:sp>
          <p:sp>
            <p:nvSpPr>
              <p:cNvPr id="945" name="ïS1ïdé">
                <a:extLst>
                  <a:ext uri="{FF2B5EF4-FFF2-40B4-BE49-F238E27FC236}">
                    <a16:creationId xmlns:a16="http://schemas.microsoft.com/office/drawing/2014/main" xmlns="" id="{F8316326-29E3-44B0-967D-8EBAAF8158BD}"/>
                  </a:ext>
                </a:extLst>
              </p:cNvPr>
              <p:cNvSpPr txBox="1"/>
              <p:nvPr/>
            </p:nvSpPr>
            <p:spPr bwMode="auto">
              <a:xfrm>
                <a:off x="719137" y="1429926"/>
                <a:ext cx="5376847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 anchor="ctr">
                <a:normAutofit/>
              </a:bodyPr>
              <a:lstStyle>
                <a:defPPr>
                  <a:defRPr lang="zh-CN"/>
                </a:defPPr>
                <a:lvl1pPr algn="r" defTabSz="913765">
                  <a:lnSpc>
                    <a:spcPct val="100000"/>
                  </a:lnSpc>
                  <a:spcBef>
                    <a:spcPct val="0"/>
                  </a:spcBef>
                  <a:defRPr b="1"/>
                </a:lvl1pPr>
                <a:lvl2pPr marL="457200" defTabSz="913765"/>
                <a:lvl3pPr marL="914400" defTabSz="913765"/>
                <a:lvl4pPr marL="1371600" defTabSz="913765"/>
                <a:lvl5pPr marL="1828800" defTabSz="913765"/>
                <a:lvl6pPr marL="2286000" defTabSz="913765"/>
                <a:lvl7pPr marL="2743200" defTabSz="913765"/>
                <a:lvl8pPr marL="3200400" defTabSz="913765"/>
                <a:lvl9pPr marL="3657600" defTabSz="913765"/>
              </a:lstStyle>
              <a:p>
                <a:pPr>
                  <a:lnSpc>
                    <a:spcPct val="120000"/>
                  </a:lnSpc>
                </a:pPr>
                <a:r>
                  <a:rPr lang="zh-CN" altLang="en-US" dirty="0">
                    <a:solidFill>
                      <a:schemeClr val="bg1"/>
                    </a:solidFill>
                  </a:rPr>
                  <a:t>标题文字添加</a:t>
                </a:r>
              </a:p>
            </p:txBody>
          </p:sp>
        </p:grpSp>
        <p:grpSp>
          <p:nvGrpSpPr>
            <p:cNvPr id="941" name="ïṡlîḋê">
              <a:extLst>
                <a:ext uri="{FF2B5EF4-FFF2-40B4-BE49-F238E27FC236}">
                  <a16:creationId xmlns:a16="http://schemas.microsoft.com/office/drawing/2014/main" xmlns="" id="{58B73B15-F3F6-4D46-A84F-37011DE6DDB4}"/>
                </a:ext>
              </a:extLst>
            </p:cNvPr>
            <p:cNvGrpSpPr/>
            <p:nvPr/>
          </p:nvGrpSpPr>
          <p:grpSpPr>
            <a:xfrm>
              <a:off x="1454246" y="1666933"/>
              <a:ext cx="3300587" cy="1009848"/>
              <a:chOff x="719137" y="1429926"/>
              <a:chExt cx="5376847" cy="1009848"/>
            </a:xfrm>
          </p:grpSpPr>
          <p:sp>
            <p:nvSpPr>
              <p:cNvPr id="942" name="ïṧ1îďè">
                <a:extLst>
                  <a:ext uri="{FF2B5EF4-FFF2-40B4-BE49-F238E27FC236}">
                    <a16:creationId xmlns:a16="http://schemas.microsoft.com/office/drawing/2014/main" xmlns="" id="{97413B80-53F7-4AF3-A939-D3BB085ACF93}"/>
                  </a:ext>
                </a:extLst>
              </p:cNvPr>
              <p:cNvSpPr/>
              <p:nvPr/>
            </p:nvSpPr>
            <p:spPr bwMode="auto">
              <a:xfrm>
                <a:off x="719137" y="1871731"/>
                <a:ext cx="5376847" cy="5680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 anchor="t" anchorCtr="0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>
                  <a:lnSpc>
                    <a:spcPct val="114000"/>
                  </a:lnSpc>
                </a:pPr>
                <a:r>
                  <a:rPr lang="en-US" altLang="zh-CN" sz="1100" dirty="0">
                    <a:solidFill>
                      <a:schemeClr val="bg1"/>
                    </a:solidFill>
                    <a:latin typeface="Century Gothic" panose="020B0502020202020204" pitchFamily="34" charset="0"/>
                  </a:rPr>
                  <a:t>The user can demonstrate on a projector or computer, or print the</a:t>
                </a:r>
              </a:p>
            </p:txBody>
          </p:sp>
          <p:sp>
            <p:nvSpPr>
              <p:cNvPr id="943" name="îSḷíḋe">
                <a:extLst>
                  <a:ext uri="{FF2B5EF4-FFF2-40B4-BE49-F238E27FC236}">
                    <a16:creationId xmlns:a16="http://schemas.microsoft.com/office/drawing/2014/main" xmlns="" id="{CB073246-83C5-473C-9C0D-E5C96C505F9C}"/>
                  </a:ext>
                </a:extLst>
              </p:cNvPr>
              <p:cNvSpPr txBox="1"/>
              <p:nvPr/>
            </p:nvSpPr>
            <p:spPr bwMode="auto">
              <a:xfrm>
                <a:off x="719137" y="1429926"/>
                <a:ext cx="5376847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 anchor="ctr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>
                  <a:lnSpc>
                    <a:spcPct val="120000"/>
                  </a:lnSpc>
                </a:pPr>
                <a:r>
                  <a:rPr lang="zh-CN" altLang="en-US" b="1" dirty="0">
                    <a:solidFill>
                      <a:schemeClr val="bg1"/>
                    </a:solidFill>
                  </a:rPr>
                  <a:t>标题文字添加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06344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087" y="8598"/>
            <a:ext cx="12207327" cy="6849402"/>
          </a:xfrm>
          <a:prstGeom prst="rect">
            <a:avLst/>
          </a:prstGeom>
        </p:spPr>
      </p:pic>
      <p:sp>
        <p:nvSpPr>
          <p:cNvPr id="6" name="Freeform 5"/>
          <p:cNvSpPr>
            <a:spLocks/>
          </p:cNvSpPr>
          <p:nvPr/>
        </p:nvSpPr>
        <p:spPr bwMode="auto">
          <a:xfrm>
            <a:off x="142922" y="477091"/>
            <a:ext cx="533400" cy="5989170"/>
          </a:xfrm>
          <a:custGeom>
            <a:avLst/>
            <a:gdLst>
              <a:gd name="T0" fmla="*/ 336 w 336"/>
              <a:gd name="T1" fmla="*/ 2694 h 2694"/>
              <a:gd name="T2" fmla="*/ 0 w 336"/>
              <a:gd name="T3" fmla="*/ 2694 h 2694"/>
              <a:gd name="T4" fmla="*/ 0 w 336"/>
              <a:gd name="T5" fmla="*/ 0 h 2694"/>
              <a:gd name="T6" fmla="*/ 336 w 336"/>
              <a:gd name="T7" fmla="*/ 0 h 2694"/>
              <a:gd name="T8" fmla="*/ 336 w 336"/>
              <a:gd name="T9" fmla="*/ 221 h 2694"/>
              <a:gd name="T10" fmla="*/ 172 w 336"/>
              <a:gd name="T11" fmla="*/ 221 h 2694"/>
              <a:gd name="T12" fmla="*/ 172 w 336"/>
              <a:gd name="T13" fmla="*/ 84 h 2694"/>
              <a:gd name="T14" fmla="*/ 239 w 336"/>
              <a:gd name="T15" fmla="*/ 84 h 2694"/>
              <a:gd name="T16" fmla="*/ 239 w 336"/>
              <a:gd name="T17" fmla="*/ 119 h 2694"/>
              <a:gd name="T18" fmla="*/ 208 w 336"/>
              <a:gd name="T19" fmla="*/ 119 h 2694"/>
              <a:gd name="T20" fmla="*/ 208 w 336"/>
              <a:gd name="T21" fmla="*/ 186 h 2694"/>
              <a:gd name="T22" fmla="*/ 300 w 336"/>
              <a:gd name="T23" fmla="*/ 186 h 2694"/>
              <a:gd name="T24" fmla="*/ 300 w 336"/>
              <a:gd name="T25" fmla="*/ 35 h 2694"/>
              <a:gd name="T26" fmla="*/ 36 w 336"/>
              <a:gd name="T27" fmla="*/ 35 h 2694"/>
              <a:gd name="T28" fmla="*/ 36 w 336"/>
              <a:gd name="T29" fmla="*/ 2658 h 2694"/>
              <a:gd name="T30" fmla="*/ 300 w 336"/>
              <a:gd name="T31" fmla="*/ 2658 h 2694"/>
              <a:gd name="T32" fmla="*/ 300 w 336"/>
              <a:gd name="T33" fmla="*/ 2508 h 2694"/>
              <a:gd name="T34" fmla="*/ 208 w 336"/>
              <a:gd name="T35" fmla="*/ 2508 h 2694"/>
              <a:gd name="T36" fmla="*/ 208 w 336"/>
              <a:gd name="T37" fmla="*/ 2574 h 2694"/>
              <a:gd name="T38" fmla="*/ 239 w 336"/>
              <a:gd name="T39" fmla="*/ 2574 h 2694"/>
              <a:gd name="T40" fmla="*/ 239 w 336"/>
              <a:gd name="T41" fmla="*/ 2610 h 2694"/>
              <a:gd name="T42" fmla="*/ 172 w 336"/>
              <a:gd name="T43" fmla="*/ 2610 h 2694"/>
              <a:gd name="T44" fmla="*/ 172 w 336"/>
              <a:gd name="T45" fmla="*/ 2473 h 2694"/>
              <a:gd name="T46" fmla="*/ 336 w 336"/>
              <a:gd name="T47" fmla="*/ 2473 h 2694"/>
              <a:gd name="T48" fmla="*/ 336 w 336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6" h="2694">
                <a:moveTo>
                  <a:pt x="336" y="2694"/>
                </a:moveTo>
                <a:lnTo>
                  <a:pt x="0" y="2694"/>
                </a:lnTo>
                <a:lnTo>
                  <a:pt x="0" y="0"/>
                </a:lnTo>
                <a:lnTo>
                  <a:pt x="336" y="0"/>
                </a:lnTo>
                <a:lnTo>
                  <a:pt x="336" y="221"/>
                </a:lnTo>
                <a:lnTo>
                  <a:pt x="172" y="221"/>
                </a:lnTo>
                <a:lnTo>
                  <a:pt x="172" y="84"/>
                </a:lnTo>
                <a:lnTo>
                  <a:pt x="239" y="84"/>
                </a:lnTo>
                <a:lnTo>
                  <a:pt x="239" y="119"/>
                </a:lnTo>
                <a:lnTo>
                  <a:pt x="208" y="119"/>
                </a:lnTo>
                <a:lnTo>
                  <a:pt x="208" y="186"/>
                </a:lnTo>
                <a:lnTo>
                  <a:pt x="300" y="186"/>
                </a:lnTo>
                <a:lnTo>
                  <a:pt x="300" y="35"/>
                </a:lnTo>
                <a:lnTo>
                  <a:pt x="36" y="35"/>
                </a:lnTo>
                <a:lnTo>
                  <a:pt x="36" y="2658"/>
                </a:lnTo>
                <a:lnTo>
                  <a:pt x="300" y="2658"/>
                </a:lnTo>
                <a:lnTo>
                  <a:pt x="300" y="2508"/>
                </a:lnTo>
                <a:lnTo>
                  <a:pt x="208" y="2508"/>
                </a:lnTo>
                <a:lnTo>
                  <a:pt x="208" y="2574"/>
                </a:lnTo>
                <a:lnTo>
                  <a:pt x="239" y="2574"/>
                </a:lnTo>
                <a:lnTo>
                  <a:pt x="239" y="2610"/>
                </a:lnTo>
                <a:lnTo>
                  <a:pt x="172" y="2610"/>
                </a:lnTo>
                <a:lnTo>
                  <a:pt x="172" y="2473"/>
                </a:lnTo>
                <a:lnTo>
                  <a:pt x="336" y="2473"/>
                </a:lnTo>
                <a:lnTo>
                  <a:pt x="336" y="269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-7938" y="490538"/>
            <a:ext cx="533400" cy="4276725"/>
          </a:xfrm>
          <a:custGeom>
            <a:avLst/>
            <a:gdLst>
              <a:gd name="T0" fmla="*/ 336 w 336"/>
              <a:gd name="T1" fmla="*/ 2694 h 2694"/>
              <a:gd name="T2" fmla="*/ 0 w 336"/>
              <a:gd name="T3" fmla="*/ 2694 h 2694"/>
              <a:gd name="T4" fmla="*/ 0 w 336"/>
              <a:gd name="T5" fmla="*/ 0 h 2694"/>
              <a:gd name="T6" fmla="*/ 336 w 336"/>
              <a:gd name="T7" fmla="*/ 0 h 2694"/>
              <a:gd name="T8" fmla="*/ 336 w 336"/>
              <a:gd name="T9" fmla="*/ 221 h 2694"/>
              <a:gd name="T10" fmla="*/ 172 w 336"/>
              <a:gd name="T11" fmla="*/ 221 h 2694"/>
              <a:gd name="T12" fmla="*/ 172 w 336"/>
              <a:gd name="T13" fmla="*/ 84 h 2694"/>
              <a:gd name="T14" fmla="*/ 239 w 336"/>
              <a:gd name="T15" fmla="*/ 84 h 2694"/>
              <a:gd name="T16" fmla="*/ 239 w 336"/>
              <a:gd name="T17" fmla="*/ 119 h 2694"/>
              <a:gd name="T18" fmla="*/ 208 w 336"/>
              <a:gd name="T19" fmla="*/ 119 h 2694"/>
              <a:gd name="T20" fmla="*/ 208 w 336"/>
              <a:gd name="T21" fmla="*/ 186 h 2694"/>
              <a:gd name="T22" fmla="*/ 300 w 336"/>
              <a:gd name="T23" fmla="*/ 186 h 2694"/>
              <a:gd name="T24" fmla="*/ 300 w 336"/>
              <a:gd name="T25" fmla="*/ 35 h 2694"/>
              <a:gd name="T26" fmla="*/ 36 w 336"/>
              <a:gd name="T27" fmla="*/ 35 h 2694"/>
              <a:gd name="T28" fmla="*/ 36 w 336"/>
              <a:gd name="T29" fmla="*/ 2658 h 2694"/>
              <a:gd name="T30" fmla="*/ 300 w 336"/>
              <a:gd name="T31" fmla="*/ 2658 h 2694"/>
              <a:gd name="T32" fmla="*/ 300 w 336"/>
              <a:gd name="T33" fmla="*/ 2508 h 2694"/>
              <a:gd name="T34" fmla="*/ 208 w 336"/>
              <a:gd name="T35" fmla="*/ 2508 h 2694"/>
              <a:gd name="T36" fmla="*/ 208 w 336"/>
              <a:gd name="T37" fmla="*/ 2574 h 2694"/>
              <a:gd name="T38" fmla="*/ 239 w 336"/>
              <a:gd name="T39" fmla="*/ 2574 h 2694"/>
              <a:gd name="T40" fmla="*/ 239 w 336"/>
              <a:gd name="T41" fmla="*/ 2610 h 2694"/>
              <a:gd name="T42" fmla="*/ 172 w 336"/>
              <a:gd name="T43" fmla="*/ 2610 h 2694"/>
              <a:gd name="T44" fmla="*/ 172 w 336"/>
              <a:gd name="T45" fmla="*/ 2473 h 2694"/>
              <a:gd name="T46" fmla="*/ 336 w 336"/>
              <a:gd name="T47" fmla="*/ 2473 h 2694"/>
              <a:gd name="T48" fmla="*/ 336 w 336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6" h="2694">
                <a:moveTo>
                  <a:pt x="336" y="2694"/>
                </a:moveTo>
                <a:lnTo>
                  <a:pt x="0" y="2694"/>
                </a:lnTo>
                <a:lnTo>
                  <a:pt x="0" y="0"/>
                </a:lnTo>
                <a:lnTo>
                  <a:pt x="336" y="0"/>
                </a:lnTo>
                <a:lnTo>
                  <a:pt x="336" y="221"/>
                </a:lnTo>
                <a:lnTo>
                  <a:pt x="172" y="221"/>
                </a:lnTo>
                <a:lnTo>
                  <a:pt x="172" y="84"/>
                </a:lnTo>
                <a:lnTo>
                  <a:pt x="239" y="84"/>
                </a:lnTo>
                <a:lnTo>
                  <a:pt x="239" y="119"/>
                </a:lnTo>
                <a:lnTo>
                  <a:pt x="208" y="119"/>
                </a:lnTo>
                <a:lnTo>
                  <a:pt x="208" y="186"/>
                </a:lnTo>
                <a:lnTo>
                  <a:pt x="300" y="186"/>
                </a:lnTo>
                <a:lnTo>
                  <a:pt x="300" y="35"/>
                </a:lnTo>
                <a:lnTo>
                  <a:pt x="36" y="35"/>
                </a:lnTo>
                <a:lnTo>
                  <a:pt x="36" y="2658"/>
                </a:lnTo>
                <a:lnTo>
                  <a:pt x="300" y="2658"/>
                </a:lnTo>
                <a:lnTo>
                  <a:pt x="300" y="2508"/>
                </a:lnTo>
                <a:lnTo>
                  <a:pt x="208" y="2508"/>
                </a:lnTo>
                <a:lnTo>
                  <a:pt x="208" y="2574"/>
                </a:lnTo>
                <a:lnTo>
                  <a:pt x="239" y="2574"/>
                </a:lnTo>
                <a:lnTo>
                  <a:pt x="239" y="2610"/>
                </a:lnTo>
                <a:lnTo>
                  <a:pt x="172" y="2610"/>
                </a:lnTo>
                <a:lnTo>
                  <a:pt x="172" y="2473"/>
                </a:lnTo>
                <a:lnTo>
                  <a:pt x="336" y="2473"/>
                </a:lnTo>
                <a:lnTo>
                  <a:pt x="336" y="26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7268 w 7268"/>
              <a:gd name="T1" fmla="*/ 124 h 124"/>
              <a:gd name="T2" fmla="*/ 0 w 7268"/>
              <a:gd name="T3" fmla="*/ 124 h 124"/>
              <a:gd name="T4" fmla="*/ 0 w 7268"/>
              <a:gd name="T5" fmla="*/ 0 h 124"/>
              <a:gd name="T6" fmla="*/ 35 w 7268"/>
              <a:gd name="T7" fmla="*/ 0 h 124"/>
              <a:gd name="T8" fmla="*/ 35 w 7268"/>
              <a:gd name="T9" fmla="*/ 89 h 124"/>
              <a:gd name="T10" fmla="*/ 7233 w 7268"/>
              <a:gd name="T11" fmla="*/ 89 h 124"/>
              <a:gd name="T12" fmla="*/ 7233 w 7268"/>
              <a:gd name="T13" fmla="*/ 0 h 124"/>
              <a:gd name="T14" fmla="*/ 7268 w 7268"/>
              <a:gd name="T15" fmla="*/ 0 h 124"/>
              <a:gd name="T16" fmla="*/ 7268 w 7268"/>
              <a:gd name="T1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7268" y="124"/>
                </a:moveTo>
                <a:lnTo>
                  <a:pt x="0" y="124"/>
                </a:lnTo>
                <a:lnTo>
                  <a:pt x="0" y="0"/>
                </a:lnTo>
                <a:lnTo>
                  <a:pt x="35" y="0"/>
                </a:lnTo>
                <a:lnTo>
                  <a:pt x="35" y="89"/>
                </a:lnTo>
                <a:lnTo>
                  <a:pt x="7233" y="89"/>
                </a:lnTo>
                <a:lnTo>
                  <a:pt x="7233" y="0"/>
                </a:lnTo>
                <a:lnTo>
                  <a:pt x="7268" y="0"/>
                </a:lnTo>
                <a:lnTo>
                  <a:pt x="7268" y="12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7268 w 7268"/>
              <a:gd name="T1" fmla="*/ 124 h 124"/>
              <a:gd name="T2" fmla="*/ 0 w 7268"/>
              <a:gd name="T3" fmla="*/ 124 h 124"/>
              <a:gd name="T4" fmla="*/ 0 w 7268"/>
              <a:gd name="T5" fmla="*/ 0 h 124"/>
              <a:gd name="T6" fmla="*/ 35 w 7268"/>
              <a:gd name="T7" fmla="*/ 0 h 124"/>
              <a:gd name="T8" fmla="*/ 35 w 7268"/>
              <a:gd name="T9" fmla="*/ 89 h 124"/>
              <a:gd name="T10" fmla="*/ 7233 w 7268"/>
              <a:gd name="T11" fmla="*/ 89 h 124"/>
              <a:gd name="T12" fmla="*/ 7233 w 7268"/>
              <a:gd name="T13" fmla="*/ 0 h 124"/>
              <a:gd name="T14" fmla="*/ 7268 w 7268"/>
              <a:gd name="T15" fmla="*/ 0 h 124"/>
              <a:gd name="T16" fmla="*/ 7268 w 7268"/>
              <a:gd name="T1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7268" y="124"/>
                </a:moveTo>
                <a:lnTo>
                  <a:pt x="0" y="124"/>
                </a:lnTo>
                <a:lnTo>
                  <a:pt x="0" y="0"/>
                </a:lnTo>
                <a:lnTo>
                  <a:pt x="35" y="0"/>
                </a:lnTo>
                <a:lnTo>
                  <a:pt x="35" y="89"/>
                </a:lnTo>
                <a:lnTo>
                  <a:pt x="7233" y="89"/>
                </a:lnTo>
                <a:lnTo>
                  <a:pt x="7233" y="0"/>
                </a:lnTo>
                <a:lnTo>
                  <a:pt x="7268" y="0"/>
                </a:lnTo>
                <a:lnTo>
                  <a:pt x="7268" y="1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322263" y="232803"/>
            <a:ext cx="11537950" cy="204788"/>
          </a:xfrm>
          <a:custGeom>
            <a:avLst/>
            <a:gdLst>
              <a:gd name="T0" fmla="*/ 7268 w 7268"/>
              <a:gd name="T1" fmla="*/ 129 h 129"/>
              <a:gd name="T2" fmla="*/ 7233 w 7268"/>
              <a:gd name="T3" fmla="*/ 129 h 129"/>
              <a:gd name="T4" fmla="*/ 7233 w 7268"/>
              <a:gd name="T5" fmla="*/ 36 h 129"/>
              <a:gd name="T6" fmla="*/ 35 w 7268"/>
              <a:gd name="T7" fmla="*/ 36 h 129"/>
              <a:gd name="T8" fmla="*/ 35 w 7268"/>
              <a:gd name="T9" fmla="*/ 129 h 129"/>
              <a:gd name="T10" fmla="*/ 0 w 7268"/>
              <a:gd name="T11" fmla="*/ 129 h 129"/>
              <a:gd name="T12" fmla="*/ 0 w 7268"/>
              <a:gd name="T13" fmla="*/ 0 h 129"/>
              <a:gd name="T14" fmla="*/ 7268 w 7268"/>
              <a:gd name="T15" fmla="*/ 0 h 129"/>
              <a:gd name="T16" fmla="*/ 7268 w 7268"/>
              <a:gd name="T17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9">
                <a:moveTo>
                  <a:pt x="7268" y="129"/>
                </a:moveTo>
                <a:lnTo>
                  <a:pt x="7233" y="129"/>
                </a:lnTo>
                <a:lnTo>
                  <a:pt x="7233" y="36"/>
                </a:lnTo>
                <a:lnTo>
                  <a:pt x="35" y="36"/>
                </a:lnTo>
                <a:lnTo>
                  <a:pt x="35" y="129"/>
                </a:lnTo>
                <a:lnTo>
                  <a:pt x="0" y="129"/>
                </a:lnTo>
                <a:lnTo>
                  <a:pt x="0" y="0"/>
                </a:lnTo>
                <a:lnTo>
                  <a:pt x="7268" y="0"/>
                </a:lnTo>
                <a:lnTo>
                  <a:pt x="7268" y="129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322263" y="314326"/>
            <a:ext cx="11537950" cy="204788"/>
          </a:xfrm>
          <a:custGeom>
            <a:avLst/>
            <a:gdLst>
              <a:gd name="T0" fmla="*/ 7268 w 7268"/>
              <a:gd name="T1" fmla="*/ 129 h 129"/>
              <a:gd name="T2" fmla="*/ 7233 w 7268"/>
              <a:gd name="T3" fmla="*/ 129 h 129"/>
              <a:gd name="T4" fmla="*/ 7233 w 7268"/>
              <a:gd name="T5" fmla="*/ 36 h 129"/>
              <a:gd name="T6" fmla="*/ 35 w 7268"/>
              <a:gd name="T7" fmla="*/ 36 h 129"/>
              <a:gd name="T8" fmla="*/ 35 w 7268"/>
              <a:gd name="T9" fmla="*/ 129 h 129"/>
              <a:gd name="T10" fmla="*/ 0 w 7268"/>
              <a:gd name="T11" fmla="*/ 129 h 129"/>
              <a:gd name="T12" fmla="*/ 0 w 7268"/>
              <a:gd name="T13" fmla="*/ 0 h 129"/>
              <a:gd name="T14" fmla="*/ 7268 w 7268"/>
              <a:gd name="T15" fmla="*/ 0 h 129"/>
              <a:gd name="T16" fmla="*/ 7268 w 7268"/>
              <a:gd name="T17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9">
                <a:moveTo>
                  <a:pt x="7268" y="129"/>
                </a:moveTo>
                <a:lnTo>
                  <a:pt x="7233" y="129"/>
                </a:lnTo>
                <a:lnTo>
                  <a:pt x="7233" y="36"/>
                </a:lnTo>
                <a:lnTo>
                  <a:pt x="35" y="36"/>
                </a:lnTo>
                <a:lnTo>
                  <a:pt x="35" y="129"/>
                </a:lnTo>
                <a:lnTo>
                  <a:pt x="0" y="129"/>
                </a:lnTo>
                <a:lnTo>
                  <a:pt x="0" y="0"/>
                </a:lnTo>
                <a:lnTo>
                  <a:pt x="7268" y="0"/>
                </a:lnTo>
                <a:lnTo>
                  <a:pt x="7268" y="12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11630119" y="490538"/>
            <a:ext cx="531813" cy="5989170"/>
          </a:xfrm>
          <a:custGeom>
            <a:avLst/>
            <a:gdLst>
              <a:gd name="T0" fmla="*/ 335 w 335"/>
              <a:gd name="T1" fmla="*/ 2694 h 2694"/>
              <a:gd name="T2" fmla="*/ 0 w 335"/>
              <a:gd name="T3" fmla="*/ 2694 h 2694"/>
              <a:gd name="T4" fmla="*/ 0 w 335"/>
              <a:gd name="T5" fmla="*/ 2473 h 2694"/>
              <a:gd name="T6" fmla="*/ 163 w 335"/>
              <a:gd name="T7" fmla="*/ 2473 h 2694"/>
              <a:gd name="T8" fmla="*/ 163 w 335"/>
              <a:gd name="T9" fmla="*/ 2610 h 2694"/>
              <a:gd name="T10" fmla="*/ 97 w 335"/>
              <a:gd name="T11" fmla="*/ 2610 h 2694"/>
              <a:gd name="T12" fmla="*/ 97 w 335"/>
              <a:gd name="T13" fmla="*/ 2574 h 2694"/>
              <a:gd name="T14" fmla="*/ 128 w 335"/>
              <a:gd name="T15" fmla="*/ 2574 h 2694"/>
              <a:gd name="T16" fmla="*/ 128 w 335"/>
              <a:gd name="T17" fmla="*/ 2508 h 2694"/>
              <a:gd name="T18" fmla="*/ 35 w 335"/>
              <a:gd name="T19" fmla="*/ 2508 h 2694"/>
              <a:gd name="T20" fmla="*/ 35 w 335"/>
              <a:gd name="T21" fmla="*/ 2658 h 2694"/>
              <a:gd name="T22" fmla="*/ 300 w 335"/>
              <a:gd name="T23" fmla="*/ 2658 h 2694"/>
              <a:gd name="T24" fmla="*/ 300 w 335"/>
              <a:gd name="T25" fmla="*/ 35 h 2694"/>
              <a:gd name="T26" fmla="*/ 35 w 335"/>
              <a:gd name="T27" fmla="*/ 35 h 2694"/>
              <a:gd name="T28" fmla="*/ 35 w 335"/>
              <a:gd name="T29" fmla="*/ 186 h 2694"/>
              <a:gd name="T30" fmla="*/ 128 w 335"/>
              <a:gd name="T31" fmla="*/ 186 h 2694"/>
              <a:gd name="T32" fmla="*/ 128 w 335"/>
              <a:gd name="T33" fmla="*/ 119 h 2694"/>
              <a:gd name="T34" fmla="*/ 97 w 335"/>
              <a:gd name="T35" fmla="*/ 119 h 2694"/>
              <a:gd name="T36" fmla="*/ 97 w 335"/>
              <a:gd name="T37" fmla="*/ 84 h 2694"/>
              <a:gd name="T38" fmla="*/ 163 w 335"/>
              <a:gd name="T39" fmla="*/ 84 h 2694"/>
              <a:gd name="T40" fmla="*/ 163 w 335"/>
              <a:gd name="T41" fmla="*/ 221 h 2694"/>
              <a:gd name="T42" fmla="*/ 0 w 335"/>
              <a:gd name="T43" fmla="*/ 221 h 2694"/>
              <a:gd name="T44" fmla="*/ 0 w 335"/>
              <a:gd name="T45" fmla="*/ 0 h 2694"/>
              <a:gd name="T46" fmla="*/ 335 w 335"/>
              <a:gd name="T47" fmla="*/ 0 h 2694"/>
              <a:gd name="T48" fmla="*/ 335 w 335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5" h="2694">
                <a:moveTo>
                  <a:pt x="335" y="2694"/>
                </a:moveTo>
                <a:lnTo>
                  <a:pt x="0" y="2694"/>
                </a:lnTo>
                <a:lnTo>
                  <a:pt x="0" y="2473"/>
                </a:lnTo>
                <a:lnTo>
                  <a:pt x="163" y="2473"/>
                </a:lnTo>
                <a:lnTo>
                  <a:pt x="163" y="2610"/>
                </a:lnTo>
                <a:lnTo>
                  <a:pt x="97" y="2610"/>
                </a:lnTo>
                <a:lnTo>
                  <a:pt x="97" y="2574"/>
                </a:lnTo>
                <a:lnTo>
                  <a:pt x="128" y="2574"/>
                </a:lnTo>
                <a:lnTo>
                  <a:pt x="128" y="2508"/>
                </a:lnTo>
                <a:lnTo>
                  <a:pt x="35" y="2508"/>
                </a:lnTo>
                <a:lnTo>
                  <a:pt x="35" y="2658"/>
                </a:lnTo>
                <a:lnTo>
                  <a:pt x="300" y="2658"/>
                </a:lnTo>
                <a:lnTo>
                  <a:pt x="300" y="35"/>
                </a:lnTo>
                <a:lnTo>
                  <a:pt x="35" y="35"/>
                </a:lnTo>
                <a:lnTo>
                  <a:pt x="35" y="186"/>
                </a:lnTo>
                <a:lnTo>
                  <a:pt x="128" y="186"/>
                </a:lnTo>
                <a:lnTo>
                  <a:pt x="128" y="119"/>
                </a:lnTo>
                <a:lnTo>
                  <a:pt x="97" y="119"/>
                </a:lnTo>
                <a:lnTo>
                  <a:pt x="97" y="84"/>
                </a:lnTo>
                <a:lnTo>
                  <a:pt x="163" y="84"/>
                </a:lnTo>
                <a:lnTo>
                  <a:pt x="163" y="221"/>
                </a:lnTo>
                <a:lnTo>
                  <a:pt x="0" y="221"/>
                </a:lnTo>
                <a:lnTo>
                  <a:pt x="0" y="0"/>
                </a:lnTo>
                <a:lnTo>
                  <a:pt x="335" y="0"/>
                </a:lnTo>
                <a:lnTo>
                  <a:pt x="335" y="269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11630119" y="490538"/>
            <a:ext cx="531813" cy="4276725"/>
          </a:xfrm>
          <a:custGeom>
            <a:avLst/>
            <a:gdLst>
              <a:gd name="T0" fmla="*/ 335 w 335"/>
              <a:gd name="T1" fmla="*/ 2694 h 2694"/>
              <a:gd name="T2" fmla="*/ 0 w 335"/>
              <a:gd name="T3" fmla="*/ 2694 h 2694"/>
              <a:gd name="T4" fmla="*/ 0 w 335"/>
              <a:gd name="T5" fmla="*/ 2473 h 2694"/>
              <a:gd name="T6" fmla="*/ 163 w 335"/>
              <a:gd name="T7" fmla="*/ 2473 h 2694"/>
              <a:gd name="T8" fmla="*/ 163 w 335"/>
              <a:gd name="T9" fmla="*/ 2610 h 2694"/>
              <a:gd name="T10" fmla="*/ 97 w 335"/>
              <a:gd name="T11" fmla="*/ 2610 h 2694"/>
              <a:gd name="T12" fmla="*/ 97 w 335"/>
              <a:gd name="T13" fmla="*/ 2574 h 2694"/>
              <a:gd name="T14" fmla="*/ 128 w 335"/>
              <a:gd name="T15" fmla="*/ 2574 h 2694"/>
              <a:gd name="T16" fmla="*/ 128 w 335"/>
              <a:gd name="T17" fmla="*/ 2508 h 2694"/>
              <a:gd name="T18" fmla="*/ 35 w 335"/>
              <a:gd name="T19" fmla="*/ 2508 h 2694"/>
              <a:gd name="T20" fmla="*/ 35 w 335"/>
              <a:gd name="T21" fmla="*/ 2658 h 2694"/>
              <a:gd name="T22" fmla="*/ 300 w 335"/>
              <a:gd name="T23" fmla="*/ 2658 h 2694"/>
              <a:gd name="T24" fmla="*/ 300 w 335"/>
              <a:gd name="T25" fmla="*/ 35 h 2694"/>
              <a:gd name="T26" fmla="*/ 35 w 335"/>
              <a:gd name="T27" fmla="*/ 35 h 2694"/>
              <a:gd name="T28" fmla="*/ 35 w 335"/>
              <a:gd name="T29" fmla="*/ 186 h 2694"/>
              <a:gd name="T30" fmla="*/ 128 w 335"/>
              <a:gd name="T31" fmla="*/ 186 h 2694"/>
              <a:gd name="T32" fmla="*/ 128 w 335"/>
              <a:gd name="T33" fmla="*/ 119 h 2694"/>
              <a:gd name="T34" fmla="*/ 97 w 335"/>
              <a:gd name="T35" fmla="*/ 119 h 2694"/>
              <a:gd name="T36" fmla="*/ 97 w 335"/>
              <a:gd name="T37" fmla="*/ 84 h 2694"/>
              <a:gd name="T38" fmla="*/ 163 w 335"/>
              <a:gd name="T39" fmla="*/ 84 h 2694"/>
              <a:gd name="T40" fmla="*/ 163 w 335"/>
              <a:gd name="T41" fmla="*/ 221 h 2694"/>
              <a:gd name="T42" fmla="*/ 0 w 335"/>
              <a:gd name="T43" fmla="*/ 221 h 2694"/>
              <a:gd name="T44" fmla="*/ 0 w 335"/>
              <a:gd name="T45" fmla="*/ 0 h 2694"/>
              <a:gd name="T46" fmla="*/ 335 w 335"/>
              <a:gd name="T47" fmla="*/ 0 h 2694"/>
              <a:gd name="T48" fmla="*/ 335 w 335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5" h="2694">
                <a:moveTo>
                  <a:pt x="335" y="2694"/>
                </a:moveTo>
                <a:lnTo>
                  <a:pt x="0" y="2694"/>
                </a:lnTo>
                <a:lnTo>
                  <a:pt x="0" y="2473"/>
                </a:lnTo>
                <a:lnTo>
                  <a:pt x="163" y="2473"/>
                </a:lnTo>
                <a:lnTo>
                  <a:pt x="163" y="2610"/>
                </a:lnTo>
                <a:lnTo>
                  <a:pt x="97" y="2610"/>
                </a:lnTo>
                <a:lnTo>
                  <a:pt x="97" y="2574"/>
                </a:lnTo>
                <a:lnTo>
                  <a:pt x="128" y="2574"/>
                </a:lnTo>
                <a:lnTo>
                  <a:pt x="128" y="2508"/>
                </a:lnTo>
                <a:lnTo>
                  <a:pt x="35" y="2508"/>
                </a:lnTo>
                <a:lnTo>
                  <a:pt x="35" y="2658"/>
                </a:lnTo>
                <a:lnTo>
                  <a:pt x="300" y="2658"/>
                </a:lnTo>
                <a:lnTo>
                  <a:pt x="300" y="35"/>
                </a:lnTo>
                <a:lnTo>
                  <a:pt x="35" y="35"/>
                </a:lnTo>
                <a:lnTo>
                  <a:pt x="35" y="186"/>
                </a:lnTo>
                <a:lnTo>
                  <a:pt x="128" y="186"/>
                </a:lnTo>
                <a:lnTo>
                  <a:pt x="128" y="119"/>
                </a:lnTo>
                <a:lnTo>
                  <a:pt x="97" y="119"/>
                </a:lnTo>
                <a:lnTo>
                  <a:pt x="97" y="84"/>
                </a:lnTo>
                <a:lnTo>
                  <a:pt x="163" y="84"/>
                </a:lnTo>
                <a:lnTo>
                  <a:pt x="163" y="221"/>
                </a:lnTo>
                <a:lnTo>
                  <a:pt x="0" y="221"/>
                </a:lnTo>
                <a:lnTo>
                  <a:pt x="0" y="0"/>
                </a:lnTo>
                <a:lnTo>
                  <a:pt x="335" y="0"/>
                </a:lnTo>
                <a:lnTo>
                  <a:pt x="335" y="26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-7938" y="490538"/>
            <a:ext cx="533400" cy="4276725"/>
          </a:xfrm>
          <a:custGeom>
            <a:avLst/>
            <a:gdLst>
              <a:gd name="T0" fmla="*/ 336 w 336"/>
              <a:gd name="T1" fmla="*/ 0 h 2694"/>
              <a:gd name="T2" fmla="*/ 243 w 336"/>
              <a:gd name="T3" fmla="*/ 0 h 2694"/>
              <a:gd name="T4" fmla="*/ 243 w 336"/>
              <a:gd name="T5" fmla="*/ 18 h 2694"/>
              <a:gd name="T6" fmla="*/ 208 w 336"/>
              <a:gd name="T7" fmla="*/ 18 h 2694"/>
              <a:gd name="T8" fmla="*/ 208 w 336"/>
              <a:gd name="T9" fmla="*/ 0 h 2694"/>
              <a:gd name="T10" fmla="*/ 0 w 336"/>
              <a:gd name="T11" fmla="*/ 0 h 2694"/>
              <a:gd name="T12" fmla="*/ 0 w 336"/>
              <a:gd name="T13" fmla="*/ 2694 h 2694"/>
              <a:gd name="T14" fmla="*/ 208 w 336"/>
              <a:gd name="T15" fmla="*/ 2694 h 2694"/>
              <a:gd name="T16" fmla="*/ 208 w 336"/>
              <a:gd name="T17" fmla="*/ 2680 h 2694"/>
              <a:gd name="T18" fmla="*/ 243 w 336"/>
              <a:gd name="T19" fmla="*/ 2680 h 2694"/>
              <a:gd name="T20" fmla="*/ 243 w 336"/>
              <a:gd name="T21" fmla="*/ 2694 h 2694"/>
              <a:gd name="T22" fmla="*/ 336 w 336"/>
              <a:gd name="T23" fmla="*/ 2694 h 2694"/>
              <a:gd name="T24" fmla="*/ 336 w 336"/>
              <a:gd name="T25" fmla="*/ 2473 h 2694"/>
              <a:gd name="T26" fmla="*/ 172 w 336"/>
              <a:gd name="T27" fmla="*/ 2473 h 2694"/>
              <a:gd name="T28" fmla="*/ 172 w 336"/>
              <a:gd name="T29" fmla="*/ 2610 h 2694"/>
              <a:gd name="T30" fmla="*/ 239 w 336"/>
              <a:gd name="T31" fmla="*/ 2610 h 2694"/>
              <a:gd name="T32" fmla="*/ 239 w 336"/>
              <a:gd name="T33" fmla="*/ 2574 h 2694"/>
              <a:gd name="T34" fmla="*/ 208 w 336"/>
              <a:gd name="T35" fmla="*/ 2574 h 2694"/>
              <a:gd name="T36" fmla="*/ 208 w 336"/>
              <a:gd name="T37" fmla="*/ 2508 h 2694"/>
              <a:gd name="T38" fmla="*/ 300 w 336"/>
              <a:gd name="T39" fmla="*/ 2508 h 2694"/>
              <a:gd name="T40" fmla="*/ 300 w 336"/>
              <a:gd name="T41" fmla="*/ 2658 h 2694"/>
              <a:gd name="T42" fmla="*/ 36 w 336"/>
              <a:gd name="T43" fmla="*/ 2658 h 2694"/>
              <a:gd name="T44" fmla="*/ 36 w 336"/>
              <a:gd name="T45" fmla="*/ 35 h 2694"/>
              <a:gd name="T46" fmla="*/ 300 w 336"/>
              <a:gd name="T47" fmla="*/ 35 h 2694"/>
              <a:gd name="T48" fmla="*/ 300 w 336"/>
              <a:gd name="T49" fmla="*/ 186 h 2694"/>
              <a:gd name="T50" fmla="*/ 208 w 336"/>
              <a:gd name="T51" fmla="*/ 186 h 2694"/>
              <a:gd name="T52" fmla="*/ 208 w 336"/>
              <a:gd name="T53" fmla="*/ 119 h 2694"/>
              <a:gd name="T54" fmla="*/ 239 w 336"/>
              <a:gd name="T55" fmla="*/ 119 h 2694"/>
              <a:gd name="T56" fmla="*/ 239 w 336"/>
              <a:gd name="T57" fmla="*/ 84 h 2694"/>
              <a:gd name="T58" fmla="*/ 172 w 336"/>
              <a:gd name="T59" fmla="*/ 84 h 2694"/>
              <a:gd name="T60" fmla="*/ 172 w 336"/>
              <a:gd name="T61" fmla="*/ 221 h 2694"/>
              <a:gd name="T62" fmla="*/ 336 w 336"/>
              <a:gd name="T63" fmla="*/ 221 h 2694"/>
              <a:gd name="T64" fmla="*/ 336 w 336"/>
              <a:gd name="T65" fmla="*/ 0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6" h="2694">
                <a:moveTo>
                  <a:pt x="336" y="0"/>
                </a:moveTo>
                <a:lnTo>
                  <a:pt x="243" y="0"/>
                </a:lnTo>
                <a:lnTo>
                  <a:pt x="243" y="18"/>
                </a:lnTo>
                <a:lnTo>
                  <a:pt x="208" y="18"/>
                </a:lnTo>
                <a:lnTo>
                  <a:pt x="208" y="0"/>
                </a:lnTo>
                <a:lnTo>
                  <a:pt x="0" y="0"/>
                </a:lnTo>
                <a:lnTo>
                  <a:pt x="0" y="2694"/>
                </a:lnTo>
                <a:lnTo>
                  <a:pt x="208" y="2694"/>
                </a:lnTo>
                <a:lnTo>
                  <a:pt x="208" y="2680"/>
                </a:lnTo>
                <a:lnTo>
                  <a:pt x="243" y="2680"/>
                </a:lnTo>
                <a:lnTo>
                  <a:pt x="243" y="2694"/>
                </a:lnTo>
                <a:lnTo>
                  <a:pt x="336" y="2694"/>
                </a:lnTo>
                <a:lnTo>
                  <a:pt x="336" y="2473"/>
                </a:lnTo>
                <a:lnTo>
                  <a:pt x="172" y="2473"/>
                </a:lnTo>
                <a:lnTo>
                  <a:pt x="172" y="2610"/>
                </a:lnTo>
                <a:lnTo>
                  <a:pt x="239" y="2610"/>
                </a:lnTo>
                <a:lnTo>
                  <a:pt x="239" y="2574"/>
                </a:lnTo>
                <a:lnTo>
                  <a:pt x="208" y="2574"/>
                </a:lnTo>
                <a:lnTo>
                  <a:pt x="208" y="2508"/>
                </a:lnTo>
                <a:lnTo>
                  <a:pt x="300" y="2508"/>
                </a:lnTo>
                <a:lnTo>
                  <a:pt x="300" y="2658"/>
                </a:lnTo>
                <a:lnTo>
                  <a:pt x="36" y="2658"/>
                </a:lnTo>
                <a:lnTo>
                  <a:pt x="36" y="35"/>
                </a:lnTo>
                <a:lnTo>
                  <a:pt x="300" y="35"/>
                </a:lnTo>
                <a:lnTo>
                  <a:pt x="300" y="186"/>
                </a:lnTo>
                <a:lnTo>
                  <a:pt x="208" y="186"/>
                </a:lnTo>
                <a:lnTo>
                  <a:pt x="208" y="119"/>
                </a:lnTo>
                <a:lnTo>
                  <a:pt x="239" y="119"/>
                </a:lnTo>
                <a:lnTo>
                  <a:pt x="239" y="84"/>
                </a:lnTo>
                <a:lnTo>
                  <a:pt x="172" y="84"/>
                </a:lnTo>
                <a:lnTo>
                  <a:pt x="172" y="221"/>
                </a:lnTo>
                <a:lnTo>
                  <a:pt x="336" y="221"/>
                </a:lnTo>
                <a:lnTo>
                  <a:pt x="33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" name="Freeform 16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35 w 7268"/>
              <a:gd name="T1" fmla="*/ 0 h 124"/>
              <a:gd name="T2" fmla="*/ 0 w 7268"/>
              <a:gd name="T3" fmla="*/ 0 h 124"/>
              <a:gd name="T4" fmla="*/ 0 w 7268"/>
              <a:gd name="T5" fmla="*/ 124 h 124"/>
              <a:gd name="T6" fmla="*/ 7268 w 7268"/>
              <a:gd name="T7" fmla="*/ 124 h 124"/>
              <a:gd name="T8" fmla="*/ 7268 w 7268"/>
              <a:gd name="T9" fmla="*/ 14 h 124"/>
              <a:gd name="T10" fmla="*/ 7233 w 7268"/>
              <a:gd name="T11" fmla="*/ 14 h 124"/>
              <a:gd name="T12" fmla="*/ 7233 w 7268"/>
              <a:gd name="T13" fmla="*/ 89 h 124"/>
              <a:gd name="T14" fmla="*/ 35 w 7268"/>
              <a:gd name="T15" fmla="*/ 89 h 124"/>
              <a:gd name="T16" fmla="*/ 35 w 7268"/>
              <a:gd name="T17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35" y="0"/>
                </a:moveTo>
                <a:lnTo>
                  <a:pt x="0" y="0"/>
                </a:lnTo>
                <a:lnTo>
                  <a:pt x="0" y="124"/>
                </a:lnTo>
                <a:lnTo>
                  <a:pt x="7268" y="124"/>
                </a:lnTo>
                <a:lnTo>
                  <a:pt x="7268" y="14"/>
                </a:lnTo>
                <a:lnTo>
                  <a:pt x="7233" y="14"/>
                </a:lnTo>
                <a:lnTo>
                  <a:pt x="7233" y="89"/>
                </a:lnTo>
                <a:lnTo>
                  <a:pt x="35" y="89"/>
                </a:lnTo>
                <a:lnTo>
                  <a:pt x="3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322263" y="314326"/>
            <a:ext cx="11537950" cy="204788"/>
          </a:xfrm>
          <a:custGeom>
            <a:avLst/>
            <a:gdLst>
              <a:gd name="T0" fmla="*/ 7268 w 7268"/>
              <a:gd name="T1" fmla="*/ 0 h 129"/>
              <a:gd name="T2" fmla="*/ 0 w 7268"/>
              <a:gd name="T3" fmla="*/ 0 h 129"/>
              <a:gd name="T4" fmla="*/ 0 w 7268"/>
              <a:gd name="T5" fmla="*/ 129 h 129"/>
              <a:gd name="T6" fmla="*/ 35 w 7268"/>
              <a:gd name="T7" fmla="*/ 129 h 129"/>
              <a:gd name="T8" fmla="*/ 35 w 7268"/>
              <a:gd name="T9" fmla="*/ 111 h 129"/>
              <a:gd name="T10" fmla="*/ 35 w 7268"/>
              <a:gd name="T11" fmla="*/ 36 h 129"/>
              <a:gd name="T12" fmla="*/ 7233 w 7268"/>
              <a:gd name="T13" fmla="*/ 36 h 129"/>
              <a:gd name="T14" fmla="*/ 7233 w 7268"/>
              <a:gd name="T15" fmla="*/ 111 h 129"/>
              <a:gd name="T16" fmla="*/ 7268 w 7268"/>
              <a:gd name="T17" fmla="*/ 111 h 129"/>
              <a:gd name="T18" fmla="*/ 7268 w 7268"/>
              <a:gd name="T1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268" h="129">
                <a:moveTo>
                  <a:pt x="7268" y="0"/>
                </a:moveTo>
                <a:lnTo>
                  <a:pt x="0" y="0"/>
                </a:lnTo>
                <a:lnTo>
                  <a:pt x="0" y="129"/>
                </a:lnTo>
                <a:lnTo>
                  <a:pt x="35" y="129"/>
                </a:lnTo>
                <a:lnTo>
                  <a:pt x="35" y="111"/>
                </a:lnTo>
                <a:lnTo>
                  <a:pt x="35" y="36"/>
                </a:lnTo>
                <a:lnTo>
                  <a:pt x="7233" y="36"/>
                </a:lnTo>
                <a:lnTo>
                  <a:pt x="7233" y="111"/>
                </a:lnTo>
                <a:lnTo>
                  <a:pt x="7268" y="111"/>
                </a:lnTo>
                <a:lnTo>
                  <a:pt x="726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11630119" y="490538"/>
            <a:ext cx="531813" cy="4276725"/>
          </a:xfrm>
          <a:custGeom>
            <a:avLst/>
            <a:gdLst>
              <a:gd name="T0" fmla="*/ 335 w 335"/>
              <a:gd name="T1" fmla="*/ 0 h 2694"/>
              <a:gd name="T2" fmla="*/ 128 w 335"/>
              <a:gd name="T3" fmla="*/ 0 h 2694"/>
              <a:gd name="T4" fmla="*/ 93 w 335"/>
              <a:gd name="T5" fmla="*/ 0 h 2694"/>
              <a:gd name="T6" fmla="*/ 0 w 335"/>
              <a:gd name="T7" fmla="*/ 0 h 2694"/>
              <a:gd name="T8" fmla="*/ 0 w 335"/>
              <a:gd name="T9" fmla="*/ 221 h 2694"/>
              <a:gd name="T10" fmla="*/ 163 w 335"/>
              <a:gd name="T11" fmla="*/ 221 h 2694"/>
              <a:gd name="T12" fmla="*/ 163 w 335"/>
              <a:gd name="T13" fmla="*/ 84 h 2694"/>
              <a:gd name="T14" fmla="*/ 97 w 335"/>
              <a:gd name="T15" fmla="*/ 84 h 2694"/>
              <a:gd name="T16" fmla="*/ 97 w 335"/>
              <a:gd name="T17" fmla="*/ 119 h 2694"/>
              <a:gd name="T18" fmla="*/ 128 w 335"/>
              <a:gd name="T19" fmla="*/ 119 h 2694"/>
              <a:gd name="T20" fmla="*/ 128 w 335"/>
              <a:gd name="T21" fmla="*/ 186 h 2694"/>
              <a:gd name="T22" fmla="*/ 35 w 335"/>
              <a:gd name="T23" fmla="*/ 186 h 2694"/>
              <a:gd name="T24" fmla="*/ 35 w 335"/>
              <a:gd name="T25" fmla="*/ 35 h 2694"/>
              <a:gd name="T26" fmla="*/ 300 w 335"/>
              <a:gd name="T27" fmla="*/ 35 h 2694"/>
              <a:gd name="T28" fmla="*/ 300 w 335"/>
              <a:gd name="T29" fmla="*/ 2658 h 2694"/>
              <a:gd name="T30" fmla="*/ 35 w 335"/>
              <a:gd name="T31" fmla="*/ 2658 h 2694"/>
              <a:gd name="T32" fmla="*/ 35 w 335"/>
              <a:gd name="T33" fmla="*/ 2508 h 2694"/>
              <a:gd name="T34" fmla="*/ 128 w 335"/>
              <a:gd name="T35" fmla="*/ 2508 h 2694"/>
              <a:gd name="T36" fmla="*/ 128 w 335"/>
              <a:gd name="T37" fmla="*/ 2574 h 2694"/>
              <a:gd name="T38" fmla="*/ 97 w 335"/>
              <a:gd name="T39" fmla="*/ 2574 h 2694"/>
              <a:gd name="T40" fmla="*/ 97 w 335"/>
              <a:gd name="T41" fmla="*/ 2610 h 2694"/>
              <a:gd name="T42" fmla="*/ 163 w 335"/>
              <a:gd name="T43" fmla="*/ 2610 h 2694"/>
              <a:gd name="T44" fmla="*/ 163 w 335"/>
              <a:gd name="T45" fmla="*/ 2473 h 2694"/>
              <a:gd name="T46" fmla="*/ 0 w 335"/>
              <a:gd name="T47" fmla="*/ 2473 h 2694"/>
              <a:gd name="T48" fmla="*/ 0 w 335"/>
              <a:gd name="T49" fmla="*/ 2694 h 2694"/>
              <a:gd name="T50" fmla="*/ 335 w 335"/>
              <a:gd name="T51" fmla="*/ 2694 h 2694"/>
              <a:gd name="T52" fmla="*/ 335 w 335"/>
              <a:gd name="T53" fmla="*/ 0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5" h="2694">
                <a:moveTo>
                  <a:pt x="335" y="0"/>
                </a:moveTo>
                <a:lnTo>
                  <a:pt x="128" y="0"/>
                </a:lnTo>
                <a:lnTo>
                  <a:pt x="93" y="0"/>
                </a:lnTo>
                <a:lnTo>
                  <a:pt x="0" y="0"/>
                </a:lnTo>
                <a:lnTo>
                  <a:pt x="0" y="221"/>
                </a:lnTo>
                <a:lnTo>
                  <a:pt x="163" y="221"/>
                </a:lnTo>
                <a:lnTo>
                  <a:pt x="163" y="84"/>
                </a:lnTo>
                <a:lnTo>
                  <a:pt x="97" y="84"/>
                </a:lnTo>
                <a:lnTo>
                  <a:pt x="97" y="119"/>
                </a:lnTo>
                <a:lnTo>
                  <a:pt x="128" y="119"/>
                </a:lnTo>
                <a:lnTo>
                  <a:pt x="128" y="186"/>
                </a:lnTo>
                <a:lnTo>
                  <a:pt x="35" y="186"/>
                </a:lnTo>
                <a:lnTo>
                  <a:pt x="35" y="35"/>
                </a:lnTo>
                <a:lnTo>
                  <a:pt x="300" y="35"/>
                </a:lnTo>
                <a:lnTo>
                  <a:pt x="300" y="2658"/>
                </a:lnTo>
                <a:lnTo>
                  <a:pt x="35" y="2658"/>
                </a:lnTo>
                <a:lnTo>
                  <a:pt x="35" y="2508"/>
                </a:lnTo>
                <a:lnTo>
                  <a:pt x="128" y="2508"/>
                </a:lnTo>
                <a:lnTo>
                  <a:pt x="128" y="2574"/>
                </a:lnTo>
                <a:lnTo>
                  <a:pt x="97" y="2574"/>
                </a:lnTo>
                <a:lnTo>
                  <a:pt x="97" y="2610"/>
                </a:lnTo>
                <a:lnTo>
                  <a:pt x="163" y="2610"/>
                </a:lnTo>
                <a:lnTo>
                  <a:pt x="163" y="2473"/>
                </a:lnTo>
                <a:lnTo>
                  <a:pt x="0" y="2473"/>
                </a:lnTo>
                <a:lnTo>
                  <a:pt x="0" y="2694"/>
                </a:lnTo>
                <a:lnTo>
                  <a:pt x="335" y="2694"/>
                </a:lnTo>
                <a:lnTo>
                  <a:pt x="33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4" name="AutoShape 22"/>
          <p:cNvSpPr>
            <a:spLocks noChangeAspect="1" noChangeArrowheads="1" noTextEdit="1"/>
          </p:cNvSpPr>
          <p:nvPr/>
        </p:nvSpPr>
        <p:spPr bwMode="auto">
          <a:xfrm>
            <a:off x="971550" y="4265613"/>
            <a:ext cx="10182225" cy="258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670" name="组合 669"/>
          <p:cNvGrpSpPr/>
          <p:nvPr/>
        </p:nvGrpSpPr>
        <p:grpSpPr>
          <a:xfrm>
            <a:off x="27786" y="4725988"/>
            <a:ext cx="2159049" cy="2151063"/>
            <a:chOff x="971550" y="4578350"/>
            <a:chExt cx="2159049" cy="2151063"/>
          </a:xfrm>
        </p:grpSpPr>
        <p:grpSp>
          <p:nvGrpSpPr>
            <p:cNvPr id="417" name="组合 416"/>
            <p:cNvGrpSpPr/>
            <p:nvPr/>
          </p:nvGrpSpPr>
          <p:grpSpPr>
            <a:xfrm>
              <a:off x="2016922" y="4619157"/>
              <a:ext cx="392113" cy="2057401"/>
              <a:chOff x="2030413" y="4271963"/>
              <a:chExt cx="392113" cy="2057401"/>
            </a:xfrm>
          </p:grpSpPr>
          <p:sp>
            <p:nvSpPr>
              <p:cNvPr id="216" name="Freeform 24"/>
              <p:cNvSpPr>
                <a:spLocks/>
              </p:cNvSpPr>
              <p:nvPr/>
            </p:nvSpPr>
            <p:spPr bwMode="auto">
              <a:xfrm>
                <a:off x="2165350" y="5527676"/>
                <a:ext cx="155575" cy="258763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25"/>
              <p:cNvSpPr>
                <a:spLocks/>
              </p:cNvSpPr>
              <p:nvPr/>
            </p:nvSpPr>
            <p:spPr bwMode="auto">
              <a:xfrm>
                <a:off x="2030413" y="5670551"/>
                <a:ext cx="290513" cy="223838"/>
              </a:xfrm>
              <a:custGeom>
                <a:avLst/>
                <a:gdLst>
                  <a:gd name="T0" fmla="*/ 0 w 43"/>
                  <a:gd name="T1" fmla="*/ 13 h 33"/>
                  <a:gd name="T2" fmla="*/ 43 w 43"/>
                  <a:gd name="T3" fmla="*/ 16 h 33"/>
                  <a:gd name="T4" fmla="*/ 0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0" y="13"/>
                    </a:moveTo>
                    <a:cubicBezTo>
                      <a:pt x="0" y="13"/>
                      <a:pt x="20" y="0"/>
                      <a:pt x="43" y="16"/>
                    </a:cubicBezTo>
                    <a:cubicBezTo>
                      <a:pt x="43" y="16"/>
                      <a:pt x="26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26"/>
              <p:cNvSpPr>
                <a:spLocks/>
              </p:cNvSpPr>
              <p:nvPr/>
            </p:nvSpPr>
            <p:spPr bwMode="auto">
              <a:xfrm>
                <a:off x="2125663" y="577850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27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28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29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1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3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7" y="16"/>
                      <a:pt x="6" y="14"/>
                      <a:pt x="5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3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31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32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26"/>
                  <a:gd name="T1" fmla="*/ 0 h 2"/>
                  <a:gd name="T2" fmla="*/ 5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7" y="0"/>
                      <a:pt x="20" y="1"/>
                      <a:pt x="22" y="1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2"/>
                    </a:cubicBezTo>
                    <a:cubicBezTo>
                      <a:pt x="20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33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34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35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2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0" y="20"/>
                      <a:pt x="2" y="18"/>
                    </a:cubicBezTo>
                    <a:cubicBezTo>
                      <a:pt x="3" y="16"/>
                      <a:pt x="4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1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52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53"/>
              <p:cNvSpPr>
                <a:spLocks/>
              </p:cNvSpPr>
              <p:nvPr/>
            </p:nvSpPr>
            <p:spPr bwMode="auto">
              <a:xfrm>
                <a:off x="2159000" y="4802188"/>
                <a:ext cx="155575" cy="257175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54"/>
              <p:cNvSpPr>
                <a:spLocks/>
              </p:cNvSpPr>
              <p:nvPr/>
            </p:nvSpPr>
            <p:spPr bwMode="auto">
              <a:xfrm>
                <a:off x="2030413" y="4943476"/>
                <a:ext cx="284163" cy="225425"/>
              </a:xfrm>
              <a:custGeom>
                <a:avLst/>
                <a:gdLst>
                  <a:gd name="T0" fmla="*/ 0 w 42"/>
                  <a:gd name="T1" fmla="*/ 13 h 33"/>
                  <a:gd name="T2" fmla="*/ 42 w 42"/>
                  <a:gd name="T3" fmla="*/ 16 h 33"/>
                  <a:gd name="T4" fmla="*/ 0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3"/>
                    </a:moveTo>
                    <a:cubicBezTo>
                      <a:pt x="0" y="13"/>
                      <a:pt x="20" y="0"/>
                      <a:pt x="42" y="16"/>
                    </a:cubicBezTo>
                    <a:cubicBezTo>
                      <a:pt x="42" y="16"/>
                      <a:pt x="25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55"/>
              <p:cNvSpPr>
                <a:spLocks/>
              </p:cNvSpPr>
              <p:nvPr/>
            </p:nvSpPr>
            <p:spPr bwMode="auto">
              <a:xfrm>
                <a:off x="2125663" y="5053013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8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8" y="0"/>
                    </a:cubicBezTo>
                    <a:cubicBezTo>
                      <a:pt x="28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56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57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58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2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4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8" y="16"/>
                      <a:pt x="6" y="14"/>
                      <a:pt x="5" y="11"/>
                    </a:cubicBezTo>
                    <a:cubicBezTo>
                      <a:pt x="4" y="8"/>
                      <a:pt x="2" y="6"/>
                      <a:pt x="2" y="4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59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60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61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25"/>
                  <a:gd name="T1" fmla="*/ 0 h 2"/>
                  <a:gd name="T2" fmla="*/ 4 w 25"/>
                  <a:gd name="T3" fmla="*/ 0 h 2"/>
                  <a:gd name="T4" fmla="*/ 13 w 25"/>
                  <a:gd name="T5" fmla="*/ 0 h 2"/>
                  <a:gd name="T6" fmla="*/ 22 w 25"/>
                  <a:gd name="T7" fmla="*/ 1 h 2"/>
                  <a:gd name="T8" fmla="*/ 25 w 25"/>
                  <a:gd name="T9" fmla="*/ 2 h 2"/>
                  <a:gd name="T10" fmla="*/ 21 w 25"/>
                  <a:gd name="T11" fmla="*/ 2 h 2"/>
                  <a:gd name="T12" fmla="*/ 13 w 25"/>
                  <a:gd name="T13" fmla="*/ 2 h 2"/>
                  <a:gd name="T14" fmla="*/ 4 w 25"/>
                  <a:gd name="T15" fmla="*/ 1 h 2"/>
                  <a:gd name="T16" fmla="*/ 0 w 2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">
                    <a:moveTo>
                      <a:pt x="0" y="0"/>
                    </a:moveTo>
                    <a:cubicBezTo>
                      <a:pt x="0" y="0"/>
                      <a:pt x="1" y="0"/>
                      <a:pt x="4" y="0"/>
                    </a:cubicBezTo>
                    <a:cubicBezTo>
                      <a:pt x="6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1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1"/>
                      <a:pt x="6" y="1"/>
                      <a:pt x="4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62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63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64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3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65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66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67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68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69"/>
              <p:cNvSpPr>
                <a:spLocks/>
              </p:cNvSpPr>
              <p:nvPr/>
            </p:nvSpPr>
            <p:spPr bwMode="auto">
              <a:xfrm>
                <a:off x="2246313" y="5059363"/>
                <a:ext cx="107950" cy="34925"/>
              </a:xfrm>
              <a:custGeom>
                <a:avLst/>
                <a:gdLst>
                  <a:gd name="T0" fmla="*/ 15 w 16"/>
                  <a:gd name="T1" fmla="*/ 3 h 5"/>
                  <a:gd name="T2" fmla="*/ 3 w 16"/>
                  <a:gd name="T3" fmla="*/ 5 h 5"/>
                  <a:gd name="T4" fmla="*/ 0 w 16"/>
                  <a:gd name="T5" fmla="*/ 3 h 5"/>
                  <a:gd name="T6" fmla="*/ 2 w 16"/>
                  <a:gd name="T7" fmla="*/ 0 h 5"/>
                  <a:gd name="T8" fmla="*/ 3 w 16"/>
                  <a:gd name="T9" fmla="*/ 0 h 5"/>
                  <a:gd name="T10" fmla="*/ 15 w 16"/>
                  <a:gd name="T11" fmla="*/ 2 h 5"/>
                  <a:gd name="T12" fmla="*/ 16 w 16"/>
                  <a:gd name="T13" fmla="*/ 3 h 5"/>
                  <a:gd name="T14" fmla="*/ 15 w 16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5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70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71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72"/>
              <p:cNvSpPr>
                <a:spLocks/>
              </p:cNvSpPr>
              <p:nvPr/>
            </p:nvSpPr>
            <p:spPr bwMode="auto">
              <a:xfrm>
                <a:off x="2246313" y="5168901"/>
                <a:ext cx="142875" cy="33338"/>
              </a:xfrm>
              <a:custGeom>
                <a:avLst/>
                <a:gdLst>
                  <a:gd name="T0" fmla="*/ 21 w 21"/>
                  <a:gd name="T1" fmla="*/ 3 h 5"/>
                  <a:gd name="T2" fmla="*/ 3 w 21"/>
                  <a:gd name="T3" fmla="*/ 5 h 5"/>
                  <a:gd name="T4" fmla="*/ 0 w 21"/>
                  <a:gd name="T5" fmla="*/ 3 h 5"/>
                  <a:gd name="T6" fmla="*/ 2 w 21"/>
                  <a:gd name="T7" fmla="*/ 0 h 5"/>
                  <a:gd name="T8" fmla="*/ 3 w 21"/>
                  <a:gd name="T9" fmla="*/ 0 h 5"/>
                  <a:gd name="T10" fmla="*/ 21 w 21"/>
                  <a:gd name="T11" fmla="*/ 2 h 5"/>
                  <a:gd name="T12" fmla="*/ 21 w 21"/>
                  <a:gd name="T13" fmla="*/ 2 h 5"/>
                  <a:gd name="T14" fmla="*/ 21 w 2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21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73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74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75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76"/>
              <p:cNvSpPr>
                <a:spLocks/>
              </p:cNvSpPr>
              <p:nvPr/>
            </p:nvSpPr>
            <p:spPr bwMode="auto">
              <a:xfrm>
                <a:off x="2227263" y="5568951"/>
                <a:ext cx="100013" cy="33338"/>
              </a:xfrm>
              <a:custGeom>
                <a:avLst/>
                <a:gdLst>
                  <a:gd name="T0" fmla="*/ 14 w 15"/>
                  <a:gd name="T1" fmla="*/ 3 h 5"/>
                  <a:gd name="T2" fmla="*/ 2 w 15"/>
                  <a:gd name="T3" fmla="*/ 4 h 5"/>
                  <a:gd name="T4" fmla="*/ 0 w 15"/>
                  <a:gd name="T5" fmla="*/ 2 h 5"/>
                  <a:gd name="T6" fmla="*/ 2 w 15"/>
                  <a:gd name="T7" fmla="*/ 0 h 5"/>
                  <a:gd name="T8" fmla="*/ 2 w 15"/>
                  <a:gd name="T9" fmla="*/ 0 h 5"/>
                  <a:gd name="T10" fmla="*/ 14 w 15"/>
                  <a:gd name="T11" fmla="*/ 1 h 5"/>
                  <a:gd name="T12" fmla="*/ 15 w 15"/>
                  <a:gd name="T13" fmla="*/ 2 h 5"/>
                  <a:gd name="T14" fmla="*/ 14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3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77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78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79"/>
              <p:cNvSpPr>
                <a:spLocks/>
              </p:cNvSpPr>
              <p:nvPr/>
            </p:nvSpPr>
            <p:spPr bwMode="auto">
              <a:xfrm>
                <a:off x="2227263" y="5676901"/>
                <a:ext cx="141288" cy="26988"/>
              </a:xfrm>
              <a:custGeom>
                <a:avLst/>
                <a:gdLst>
                  <a:gd name="T0" fmla="*/ 20 w 21"/>
                  <a:gd name="T1" fmla="*/ 3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164"/>
              <p:cNvSpPr>
                <a:spLocks noEditPoints="1"/>
              </p:cNvSpPr>
              <p:nvPr/>
            </p:nvSpPr>
            <p:spPr bwMode="auto">
              <a:xfrm>
                <a:off x="2132013" y="4781551"/>
                <a:ext cx="290513" cy="488950"/>
              </a:xfrm>
              <a:custGeom>
                <a:avLst/>
                <a:gdLst>
                  <a:gd name="T0" fmla="*/ 0 w 43"/>
                  <a:gd name="T1" fmla="*/ 72 h 72"/>
                  <a:gd name="T2" fmla="*/ 0 w 43"/>
                  <a:gd name="T3" fmla="*/ 72 h 72"/>
                  <a:gd name="T4" fmla="*/ 0 w 43"/>
                  <a:gd name="T5" fmla="*/ 72 h 72"/>
                  <a:gd name="T6" fmla="*/ 0 w 43"/>
                  <a:gd name="T7" fmla="*/ 72 h 72"/>
                  <a:gd name="T8" fmla="*/ 21 w 43"/>
                  <a:gd name="T9" fmla="*/ 59 h 72"/>
                  <a:gd name="T10" fmla="*/ 21 w 43"/>
                  <a:gd name="T11" fmla="*/ 59 h 72"/>
                  <a:gd name="T12" fmla="*/ 21 w 43"/>
                  <a:gd name="T13" fmla="*/ 65 h 72"/>
                  <a:gd name="T14" fmla="*/ 21 w 43"/>
                  <a:gd name="T15" fmla="*/ 65 h 72"/>
                  <a:gd name="T16" fmla="*/ 21 w 43"/>
                  <a:gd name="T17" fmla="*/ 62 h 72"/>
                  <a:gd name="T18" fmla="*/ 21 w 43"/>
                  <a:gd name="T19" fmla="*/ 59 h 72"/>
                  <a:gd name="T20" fmla="*/ 24 w 43"/>
                  <a:gd name="T21" fmla="*/ 1 h 72"/>
                  <a:gd name="T22" fmla="*/ 24 w 43"/>
                  <a:gd name="T23" fmla="*/ 11 h 72"/>
                  <a:gd name="T24" fmla="*/ 23 w 43"/>
                  <a:gd name="T25" fmla="*/ 19 h 72"/>
                  <a:gd name="T26" fmla="*/ 23 w 43"/>
                  <a:gd name="T27" fmla="*/ 19 h 72"/>
                  <a:gd name="T28" fmla="*/ 24 w 43"/>
                  <a:gd name="T29" fmla="*/ 11 h 72"/>
                  <a:gd name="T30" fmla="*/ 24 w 43"/>
                  <a:gd name="T31" fmla="*/ 1 h 72"/>
                  <a:gd name="T32" fmla="*/ 24 w 43"/>
                  <a:gd name="T33" fmla="*/ 1 h 72"/>
                  <a:gd name="T34" fmla="*/ 42 w 43"/>
                  <a:gd name="T35" fmla="*/ 0 h 72"/>
                  <a:gd name="T36" fmla="*/ 42 w 43"/>
                  <a:gd name="T37" fmla="*/ 0 h 72"/>
                  <a:gd name="T38" fmla="*/ 42 w 43"/>
                  <a:gd name="T39" fmla="*/ 11 h 72"/>
                  <a:gd name="T40" fmla="*/ 43 w 43"/>
                  <a:gd name="T41" fmla="*/ 65 h 72"/>
                  <a:gd name="T42" fmla="*/ 43 w 43"/>
                  <a:gd name="T43" fmla="*/ 65 h 72"/>
                  <a:gd name="T44" fmla="*/ 42 w 43"/>
                  <a:gd name="T45" fmla="*/ 11 h 72"/>
                  <a:gd name="T46" fmla="*/ 42 w 43"/>
                  <a:gd name="T4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72"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moveTo>
                      <a:pt x="21" y="59"/>
                    </a:move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59"/>
                      <a:pt x="21" y="59"/>
                      <a:pt x="21" y="59"/>
                    </a:cubicBezTo>
                    <a:moveTo>
                      <a:pt x="24" y="1"/>
                    </a:moveTo>
                    <a:cubicBezTo>
                      <a:pt x="24" y="4"/>
                      <a:pt x="24" y="7"/>
                      <a:pt x="24" y="11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7"/>
                      <a:pt x="24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3"/>
                      <a:pt x="42" y="7"/>
                      <a:pt x="42" y="11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7"/>
                      <a:pt x="42" y="3"/>
                      <a:pt x="42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165"/>
              <p:cNvSpPr>
                <a:spLocks/>
              </p:cNvSpPr>
              <p:nvPr/>
            </p:nvSpPr>
            <p:spPr bwMode="auto">
              <a:xfrm>
                <a:off x="2173288" y="4802188"/>
                <a:ext cx="114300" cy="230188"/>
              </a:xfrm>
              <a:custGeom>
                <a:avLst/>
                <a:gdLst>
                  <a:gd name="T0" fmla="*/ 2 w 17"/>
                  <a:gd name="T1" fmla="*/ 0 h 34"/>
                  <a:gd name="T2" fmla="*/ 2 w 17"/>
                  <a:gd name="T3" fmla="*/ 0 h 34"/>
                  <a:gd name="T4" fmla="*/ 12 w 17"/>
                  <a:gd name="T5" fmla="*/ 32 h 34"/>
                  <a:gd name="T6" fmla="*/ 16 w 17"/>
                  <a:gd name="T7" fmla="*/ 34 h 34"/>
                  <a:gd name="T8" fmla="*/ 17 w 17"/>
                  <a:gd name="T9" fmla="*/ 29 h 34"/>
                  <a:gd name="T10" fmla="*/ 15 w 17"/>
                  <a:gd name="T11" fmla="*/ 26 h 34"/>
                  <a:gd name="T12" fmla="*/ 11 w 17"/>
                  <a:gd name="T13" fmla="*/ 19 h 34"/>
                  <a:gd name="T14" fmla="*/ 8 w 17"/>
                  <a:gd name="T15" fmla="*/ 12 h 34"/>
                  <a:gd name="T16" fmla="*/ 6 w 17"/>
                  <a:gd name="T17" fmla="*/ 8 h 34"/>
                  <a:gd name="T18" fmla="*/ 6 w 17"/>
                  <a:gd name="T19" fmla="*/ 8 h 34"/>
                  <a:gd name="T20" fmla="*/ 6 w 17"/>
                  <a:gd name="T21" fmla="*/ 8 h 34"/>
                  <a:gd name="T22" fmla="*/ 8 w 17"/>
                  <a:gd name="T23" fmla="*/ 11 h 34"/>
                  <a:gd name="T24" fmla="*/ 12 w 17"/>
                  <a:gd name="T25" fmla="*/ 18 h 34"/>
                  <a:gd name="T26" fmla="*/ 16 w 17"/>
                  <a:gd name="T27" fmla="*/ 26 h 34"/>
                  <a:gd name="T28" fmla="*/ 17 w 17"/>
                  <a:gd name="T29" fmla="*/ 28 h 34"/>
                  <a:gd name="T30" fmla="*/ 17 w 17"/>
                  <a:gd name="T31" fmla="*/ 16 h 34"/>
                  <a:gd name="T32" fmla="*/ 17 w 17"/>
                  <a:gd name="T33" fmla="*/ 16 h 34"/>
                  <a:gd name="T34" fmla="*/ 17 w 17"/>
                  <a:gd name="T35" fmla="*/ 16 h 34"/>
                  <a:gd name="T36" fmla="*/ 2 w 17"/>
                  <a:gd name="T37" fmla="*/ 0 h 34"/>
                  <a:gd name="T38" fmla="*/ 2 w 17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3" y="33"/>
                      <a:pt x="15" y="33"/>
                      <a:pt x="16" y="34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4" y="24"/>
                      <a:pt x="12" y="22"/>
                      <a:pt x="11" y="19"/>
                    </a:cubicBezTo>
                    <a:cubicBezTo>
                      <a:pt x="10" y="16"/>
                      <a:pt x="8" y="14"/>
                      <a:pt x="8" y="12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8" y="11"/>
                    </a:cubicBezTo>
                    <a:cubicBezTo>
                      <a:pt x="10" y="13"/>
                      <a:pt x="11" y="16"/>
                      <a:pt x="12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6" y="26"/>
                      <a:pt x="16" y="27"/>
                      <a:pt x="17" y="2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1" y="3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" name="Freeform 166"/>
              <p:cNvSpPr>
                <a:spLocks noEditPoints="1"/>
              </p:cNvSpPr>
              <p:nvPr/>
            </p:nvSpPr>
            <p:spPr bwMode="auto">
              <a:xfrm>
                <a:off x="2030413" y="4999038"/>
                <a:ext cx="250825" cy="101600"/>
              </a:xfrm>
              <a:custGeom>
                <a:avLst/>
                <a:gdLst>
                  <a:gd name="T0" fmla="*/ 10 w 37"/>
                  <a:gd name="T1" fmla="*/ 6 h 15"/>
                  <a:gd name="T2" fmla="*/ 10 w 37"/>
                  <a:gd name="T3" fmla="*/ 6 h 15"/>
                  <a:gd name="T4" fmla="*/ 14 w 37"/>
                  <a:gd name="T5" fmla="*/ 6 h 15"/>
                  <a:gd name="T6" fmla="*/ 23 w 37"/>
                  <a:gd name="T7" fmla="*/ 6 h 15"/>
                  <a:gd name="T8" fmla="*/ 32 w 37"/>
                  <a:gd name="T9" fmla="*/ 7 h 15"/>
                  <a:gd name="T10" fmla="*/ 35 w 37"/>
                  <a:gd name="T11" fmla="*/ 8 h 15"/>
                  <a:gd name="T12" fmla="*/ 35 w 37"/>
                  <a:gd name="T13" fmla="*/ 8 h 15"/>
                  <a:gd name="T14" fmla="*/ 32 w 37"/>
                  <a:gd name="T15" fmla="*/ 8 h 15"/>
                  <a:gd name="T16" fmla="*/ 31 w 37"/>
                  <a:gd name="T17" fmla="*/ 8 h 15"/>
                  <a:gd name="T18" fmla="*/ 31 w 37"/>
                  <a:gd name="T19" fmla="*/ 8 h 15"/>
                  <a:gd name="T20" fmla="*/ 23 w 37"/>
                  <a:gd name="T21" fmla="*/ 8 h 15"/>
                  <a:gd name="T22" fmla="*/ 14 w 37"/>
                  <a:gd name="T23" fmla="*/ 7 h 15"/>
                  <a:gd name="T24" fmla="*/ 10 w 37"/>
                  <a:gd name="T25" fmla="*/ 6 h 15"/>
                  <a:gd name="T26" fmla="*/ 10 w 37"/>
                  <a:gd name="T27" fmla="*/ 6 h 15"/>
                  <a:gd name="T28" fmla="*/ 19 w 37"/>
                  <a:gd name="T29" fmla="*/ 0 h 15"/>
                  <a:gd name="T30" fmla="*/ 0 w 37"/>
                  <a:gd name="T31" fmla="*/ 5 h 15"/>
                  <a:gd name="T32" fmla="*/ 0 w 37"/>
                  <a:gd name="T33" fmla="*/ 5 h 15"/>
                  <a:gd name="T34" fmla="*/ 24 w 37"/>
                  <a:gd name="T35" fmla="*/ 15 h 15"/>
                  <a:gd name="T36" fmla="*/ 30 w 37"/>
                  <a:gd name="T37" fmla="*/ 14 h 15"/>
                  <a:gd name="T38" fmla="*/ 37 w 37"/>
                  <a:gd name="T39" fmla="*/ 10 h 15"/>
                  <a:gd name="T40" fmla="*/ 37 w 37"/>
                  <a:gd name="T41" fmla="*/ 9 h 15"/>
                  <a:gd name="T42" fmla="*/ 37 w 37"/>
                  <a:gd name="T43" fmla="*/ 5 h 15"/>
                  <a:gd name="T44" fmla="*/ 33 w 37"/>
                  <a:gd name="T45" fmla="*/ 3 h 15"/>
                  <a:gd name="T46" fmla="*/ 33 w 37"/>
                  <a:gd name="T47" fmla="*/ 3 h 15"/>
                  <a:gd name="T48" fmla="*/ 19 w 37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4" y="6"/>
                    </a:cubicBezTo>
                    <a:cubicBezTo>
                      <a:pt x="16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19" y="7"/>
                      <a:pt x="16" y="7"/>
                      <a:pt x="14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13"/>
                      <a:pt x="17" y="15"/>
                      <a:pt x="24" y="15"/>
                    </a:cubicBezTo>
                    <a:cubicBezTo>
                      <a:pt x="26" y="15"/>
                      <a:pt x="28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4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" name="Freeform 167"/>
              <p:cNvSpPr>
                <a:spLocks noEditPoints="1"/>
              </p:cNvSpPr>
              <p:nvPr/>
            </p:nvSpPr>
            <p:spPr bwMode="auto">
              <a:xfrm>
                <a:off x="2132013" y="5065713"/>
                <a:ext cx="149225" cy="204788"/>
              </a:xfrm>
              <a:custGeom>
                <a:avLst/>
                <a:gdLst>
                  <a:gd name="T0" fmla="*/ 9 w 22"/>
                  <a:gd name="T1" fmla="*/ 24 h 30"/>
                  <a:gd name="T2" fmla="*/ 9 w 22"/>
                  <a:gd name="T3" fmla="*/ 24 h 30"/>
                  <a:gd name="T4" fmla="*/ 9 w 22"/>
                  <a:gd name="T5" fmla="*/ 24 h 30"/>
                  <a:gd name="T6" fmla="*/ 9 w 22"/>
                  <a:gd name="T7" fmla="*/ 24 h 30"/>
                  <a:gd name="T8" fmla="*/ 22 w 22"/>
                  <a:gd name="T9" fmla="*/ 0 h 30"/>
                  <a:gd name="T10" fmla="*/ 15 w 22"/>
                  <a:gd name="T11" fmla="*/ 4 h 30"/>
                  <a:gd name="T12" fmla="*/ 15 w 22"/>
                  <a:gd name="T13" fmla="*/ 4 h 30"/>
                  <a:gd name="T14" fmla="*/ 0 w 22"/>
                  <a:gd name="T15" fmla="*/ 30 h 30"/>
                  <a:gd name="T16" fmla="*/ 0 w 22"/>
                  <a:gd name="T17" fmla="*/ 30 h 30"/>
                  <a:gd name="T18" fmla="*/ 21 w 22"/>
                  <a:gd name="T19" fmla="*/ 17 h 30"/>
                  <a:gd name="T20" fmla="*/ 21 w 22"/>
                  <a:gd name="T21" fmla="*/ 17 h 30"/>
                  <a:gd name="T22" fmla="*/ 21 w 22"/>
                  <a:gd name="T23" fmla="*/ 17 h 30"/>
                  <a:gd name="T24" fmla="*/ 21 w 22"/>
                  <a:gd name="T25" fmla="*/ 15 h 30"/>
                  <a:gd name="T26" fmla="*/ 22 w 22"/>
                  <a:gd name="T27" fmla="*/ 7 h 30"/>
                  <a:gd name="T28" fmla="*/ 17 w 22"/>
                  <a:gd name="T29" fmla="*/ 14 h 30"/>
                  <a:gd name="T30" fmla="*/ 12 w 22"/>
                  <a:gd name="T31" fmla="*/ 21 h 30"/>
                  <a:gd name="T32" fmla="*/ 9 w 22"/>
                  <a:gd name="T33" fmla="*/ 24 h 30"/>
                  <a:gd name="T34" fmla="*/ 9 w 22"/>
                  <a:gd name="T35" fmla="*/ 24 h 30"/>
                  <a:gd name="T36" fmla="*/ 9 w 22"/>
                  <a:gd name="T37" fmla="*/ 24 h 30"/>
                  <a:gd name="T38" fmla="*/ 9 w 22"/>
                  <a:gd name="T39" fmla="*/ 24 h 30"/>
                  <a:gd name="T40" fmla="*/ 9 w 22"/>
                  <a:gd name="T41" fmla="*/ 24 h 30"/>
                  <a:gd name="T42" fmla="*/ 9 w 22"/>
                  <a:gd name="T43" fmla="*/ 24 h 30"/>
                  <a:gd name="T44" fmla="*/ 11 w 22"/>
                  <a:gd name="T45" fmla="*/ 21 h 30"/>
                  <a:gd name="T46" fmla="*/ 15 w 22"/>
                  <a:gd name="T47" fmla="*/ 13 h 30"/>
                  <a:gd name="T48" fmla="*/ 20 w 22"/>
                  <a:gd name="T49" fmla="*/ 6 h 30"/>
                  <a:gd name="T50" fmla="*/ 22 w 22"/>
                  <a:gd name="T51" fmla="*/ 5 h 30"/>
                  <a:gd name="T52" fmla="*/ 22 w 22"/>
                  <a:gd name="T53" fmla="*/ 4 h 30"/>
                  <a:gd name="T54" fmla="*/ 22 w 22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30">
                    <a:moveTo>
                      <a:pt x="9" y="24"/>
                    </a:move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moveTo>
                      <a:pt x="22" y="0"/>
                    </a:moveTo>
                    <a:cubicBezTo>
                      <a:pt x="20" y="2"/>
                      <a:pt x="17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" y="15"/>
                      <a:pt x="0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1" y="27"/>
                      <a:pt x="17" y="22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9"/>
                      <a:pt x="19" y="12"/>
                      <a:pt x="17" y="14"/>
                    </a:cubicBezTo>
                    <a:cubicBezTo>
                      <a:pt x="15" y="17"/>
                      <a:pt x="13" y="20"/>
                      <a:pt x="12" y="21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3"/>
                      <a:pt x="11" y="21"/>
                    </a:cubicBezTo>
                    <a:cubicBezTo>
                      <a:pt x="12" y="19"/>
                      <a:pt x="14" y="16"/>
                      <a:pt x="15" y="13"/>
                    </a:cubicBezTo>
                    <a:cubicBezTo>
                      <a:pt x="17" y="11"/>
                      <a:pt x="19" y="8"/>
                      <a:pt x="20" y="6"/>
                    </a:cubicBezTo>
                    <a:cubicBezTo>
                      <a:pt x="21" y="6"/>
                      <a:pt x="21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Freeform 168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169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Freeform 170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0 w 11"/>
                  <a:gd name="T5" fmla="*/ 0 h 21"/>
                  <a:gd name="T6" fmla="*/ 2 w 11"/>
                  <a:gd name="T7" fmla="*/ 4 h 21"/>
                  <a:gd name="T8" fmla="*/ 5 w 11"/>
                  <a:gd name="T9" fmla="*/ 11 h 21"/>
                  <a:gd name="T10" fmla="*/ 9 w 11"/>
                  <a:gd name="T11" fmla="*/ 18 h 21"/>
                  <a:gd name="T12" fmla="*/ 11 w 11"/>
                  <a:gd name="T13" fmla="*/ 21 h 21"/>
                  <a:gd name="T14" fmla="*/ 11 w 11"/>
                  <a:gd name="T15" fmla="*/ 20 h 21"/>
                  <a:gd name="T16" fmla="*/ 10 w 11"/>
                  <a:gd name="T17" fmla="*/ 18 h 21"/>
                  <a:gd name="T18" fmla="*/ 6 w 11"/>
                  <a:gd name="T19" fmla="*/ 10 h 21"/>
                  <a:gd name="T20" fmla="*/ 2 w 11"/>
                  <a:gd name="T21" fmla="*/ 3 h 21"/>
                  <a:gd name="T22" fmla="*/ 0 w 1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4"/>
                    </a:cubicBezTo>
                    <a:cubicBezTo>
                      <a:pt x="2" y="6"/>
                      <a:pt x="4" y="8"/>
                      <a:pt x="5" y="11"/>
                    </a:cubicBezTo>
                    <a:cubicBezTo>
                      <a:pt x="6" y="14"/>
                      <a:pt x="8" y="16"/>
                      <a:pt x="9" y="18"/>
                    </a:cubicBezTo>
                    <a:cubicBezTo>
                      <a:pt x="10" y="19"/>
                      <a:pt x="10" y="20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4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171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Freeform 172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Freeform 173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4 w 25"/>
                  <a:gd name="T1" fmla="*/ 0 h 2"/>
                  <a:gd name="T2" fmla="*/ 0 w 25"/>
                  <a:gd name="T3" fmla="*/ 0 h 2"/>
                  <a:gd name="T4" fmla="*/ 0 w 25"/>
                  <a:gd name="T5" fmla="*/ 0 h 2"/>
                  <a:gd name="T6" fmla="*/ 0 w 25"/>
                  <a:gd name="T7" fmla="*/ 0 h 2"/>
                  <a:gd name="T8" fmla="*/ 4 w 25"/>
                  <a:gd name="T9" fmla="*/ 1 h 2"/>
                  <a:gd name="T10" fmla="*/ 13 w 25"/>
                  <a:gd name="T11" fmla="*/ 2 h 2"/>
                  <a:gd name="T12" fmla="*/ 21 w 25"/>
                  <a:gd name="T13" fmla="*/ 2 h 2"/>
                  <a:gd name="T14" fmla="*/ 21 w 25"/>
                  <a:gd name="T15" fmla="*/ 2 h 2"/>
                  <a:gd name="T16" fmla="*/ 22 w 25"/>
                  <a:gd name="T17" fmla="*/ 2 h 2"/>
                  <a:gd name="T18" fmla="*/ 25 w 25"/>
                  <a:gd name="T19" fmla="*/ 2 h 2"/>
                  <a:gd name="T20" fmla="*/ 25 w 25"/>
                  <a:gd name="T21" fmla="*/ 2 h 2"/>
                  <a:gd name="T22" fmla="*/ 25 w 25"/>
                  <a:gd name="T23" fmla="*/ 2 h 2"/>
                  <a:gd name="T24" fmla="*/ 22 w 25"/>
                  <a:gd name="T25" fmla="*/ 1 h 2"/>
                  <a:gd name="T26" fmla="*/ 13 w 25"/>
                  <a:gd name="T27" fmla="*/ 0 h 2"/>
                  <a:gd name="T28" fmla="*/ 4 w 2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">
                    <a:moveTo>
                      <a:pt x="4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9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6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174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175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176"/>
              <p:cNvSpPr>
                <a:spLocks noEditPoints="1"/>
              </p:cNvSpPr>
              <p:nvPr/>
            </p:nvSpPr>
            <p:spPr bwMode="auto">
              <a:xfrm>
                <a:off x="2192338" y="5100638"/>
                <a:ext cx="88900" cy="128588"/>
              </a:xfrm>
              <a:custGeom>
                <a:avLst/>
                <a:gdLst>
                  <a:gd name="T0" fmla="*/ 0 w 13"/>
                  <a:gd name="T1" fmla="*/ 19 h 19"/>
                  <a:gd name="T2" fmla="*/ 0 w 13"/>
                  <a:gd name="T3" fmla="*/ 19 h 19"/>
                  <a:gd name="T4" fmla="*/ 0 w 13"/>
                  <a:gd name="T5" fmla="*/ 19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9 h 19"/>
                  <a:gd name="T12" fmla="*/ 0 w 13"/>
                  <a:gd name="T13" fmla="*/ 19 h 19"/>
                  <a:gd name="T14" fmla="*/ 13 w 13"/>
                  <a:gd name="T15" fmla="*/ 0 h 19"/>
                  <a:gd name="T16" fmla="*/ 11 w 13"/>
                  <a:gd name="T17" fmla="*/ 1 h 19"/>
                  <a:gd name="T18" fmla="*/ 6 w 13"/>
                  <a:gd name="T19" fmla="*/ 8 h 19"/>
                  <a:gd name="T20" fmla="*/ 2 w 13"/>
                  <a:gd name="T21" fmla="*/ 16 h 19"/>
                  <a:gd name="T22" fmla="*/ 0 w 13"/>
                  <a:gd name="T23" fmla="*/ 19 h 19"/>
                  <a:gd name="T24" fmla="*/ 0 w 13"/>
                  <a:gd name="T25" fmla="*/ 19 h 19"/>
                  <a:gd name="T26" fmla="*/ 0 w 13"/>
                  <a:gd name="T27" fmla="*/ 19 h 19"/>
                  <a:gd name="T28" fmla="*/ 3 w 13"/>
                  <a:gd name="T29" fmla="*/ 16 h 19"/>
                  <a:gd name="T30" fmla="*/ 8 w 13"/>
                  <a:gd name="T31" fmla="*/ 9 h 19"/>
                  <a:gd name="T32" fmla="*/ 13 w 13"/>
                  <a:gd name="T33" fmla="*/ 2 h 19"/>
                  <a:gd name="T34" fmla="*/ 13 w 13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13" y="0"/>
                    </a:moveTo>
                    <a:cubicBezTo>
                      <a:pt x="12" y="0"/>
                      <a:pt x="12" y="1"/>
                      <a:pt x="11" y="1"/>
                    </a:cubicBezTo>
                    <a:cubicBezTo>
                      <a:pt x="10" y="3"/>
                      <a:pt x="8" y="6"/>
                      <a:pt x="6" y="8"/>
                    </a:cubicBezTo>
                    <a:cubicBezTo>
                      <a:pt x="5" y="11"/>
                      <a:pt x="3" y="14"/>
                      <a:pt x="2" y="16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8"/>
                      <a:pt x="3" y="16"/>
                    </a:cubicBezTo>
                    <a:cubicBezTo>
                      <a:pt x="4" y="15"/>
                      <a:pt x="6" y="12"/>
                      <a:pt x="8" y="9"/>
                    </a:cubicBezTo>
                    <a:cubicBezTo>
                      <a:pt x="10" y="7"/>
                      <a:pt x="12" y="4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177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0 w 22"/>
                  <a:gd name="T5" fmla="*/ 10 h 150"/>
                  <a:gd name="T6" fmla="*/ 3 w 22"/>
                  <a:gd name="T7" fmla="*/ 66 h 150"/>
                  <a:gd name="T8" fmla="*/ 3 w 22"/>
                  <a:gd name="T9" fmla="*/ 76 h 150"/>
                  <a:gd name="T10" fmla="*/ 3 w 22"/>
                  <a:gd name="T11" fmla="*/ 76 h 150"/>
                  <a:gd name="T12" fmla="*/ 3 w 22"/>
                  <a:gd name="T13" fmla="*/ 86 h 150"/>
                  <a:gd name="T14" fmla="*/ 2 w 22"/>
                  <a:gd name="T15" fmla="*/ 94 h 150"/>
                  <a:gd name="T16" fmla="*/ 2 w 22"/>
                  <a:gd name="T17" fmla="*/ 106 h 150"/>
                  <a:gd name="T18" fmla="*/ 2 w 22"/>
                  <a:gd name="T19" fmla="*/ 107 h 150"/>
                  <a:gd name="T20" fmla="*/ 1 w 22"/>
                  <a:gd name="T21" fmla="*/ 112 h 150"/>
                  <a:gd name="T22" fmla="*/ 1 w 22"/>
                  <a:gd name="T23" fmla="*/ 116 h 150"/>
                  <a:gd name="T24" fmla="*/ 11 w 22"/>
                  <a:gd name="T25" fmla="*/ 118 h 150"/>
                  <a:gd name="T26" fmla="*/ 12 w 22"/>
                  <a:gd name="T27" fmla="*/ 119 h 150"/>
                  <a:gd name="T28" fmla="*/ 11 w 22"/>
                  <a:gd name="T29" fmla="*/ 119 h 150"/>
                  <a:gd name="T30" fmla="*/ 1 w 22"/>
                  <a:gd name="T31" fmla="*/ 121 h 150"/>
                  <a:gd name="T32" fmla="*/ 1 w 22"/>
                  <a:gd name="T33" fmla="*/ 122 h 150"/>
                  <a:gd name="T34" fmla="*/ 1 w 22"/>
                  <a:gd name="T35" fmla="*/ 124 h 150"/>
                  <a:gd name="T36" fmla="*/ 0 w 22"/>
                  <a:gd name="T37" fmla="*/ 132 h 150"/>
                  <a:gd name="T38" fmla="*/ 17 w 22"/>
                  <a:gd name="T39" fmla="*/ 134 h 150"/>
                  <a:gd name="T40" fmla="*/ 17 w 22"/>
                  <a:gd name="T41" fmla="*/ 134 h 150"/>
                  <a:gd name="T42" fmla="*/ 17 w 22"/>
                  <a:gd name="T43" fmla="*/ 135 h 150"/>
                  <a:gd name="T44" fmla="*/ 0 w 22"/>
                  <a:gd name="T45" fmla="*/ 137 h 150"/>
                  <a:gd name="T46" fmla="*/ 0 w 22"/>
                  <a:gd name="T47" fmla="*/ 140 h 150"/>
                  <a:gd name="T48" fmla="*/ 5 w 22"/>
                  <a:gd name="T49" fmla="*/ 150 h 150"/>
                  <a:gd name="T50" fmla="*/ 17 w 22"/>
                  <a:gd name="T51" fmla="*/ 150 h 150"/>
                  <a:gd name="T52" fmla="*/ 22 w 22"/>
                  <a:gd name="T53" fmla="*/ 140 h 150"/>
                  <a:gd name="T54" fmla="*/ 21 w 22"/>
                  <a:gd name="T55" fmla="*/ 86 h 150"/>
                  <a:gd name="T56" fmla="*/ 21 w 22"/>
                  <a:gd name="T57" fmla="*/ 75 h 150"/>
                  <a:gd name="T58" fmla="*/ 21 w 22"/>
                  <a:gd name="T59" fmla="*/ 75 h 150"/>
                  <a:gd name="T60" fmla="*/ 21 w 22"/>
                  <a:gd name="T61" fmla="*/ 64 h 150"/>
                  <a:gd name="T62" fmla="*/ 22 w 22"/>
                  <a:gd name="T63" fmla="*/ 10 h 150"/>
                  <a:gd name="T64" fmla="*/ 17 w 22"/>
                  <a:gd name="T6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9"/>
                      <a:pt x="3" y="72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9"/>
                      <a:pt x="3" y="82"/>
                      <a:pt x="3" y="86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7"/>
                      <a:pt x="2" y="107"/>
                      <a:pt x="2" y="107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8"/>
                      <a:pt x="12" y="118"/>
                      <a:pt x="12" y="119"/>
                    </a:cubicBezTo>
                    <a:cubicBezTo>
                      <a:pt x="12" y="119"/>
                      <a:pt x="11" y="119"/>
                      <a:pt x="11" y="119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5"/>
                      <a:pt x="17" y="135"/>
                      <a:pt x="17" y="1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2"/>
                      <a:pt x="21" y="78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1"/>
                      <a:pt x="21" y="67"/>
                      <a:pt x="21" y="64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178"/>
              <p:cNvSpPr>
                <a:spLocks/>
              </p:cNvSpPr>
              <p:nvPr/>
            </p:nvSpPr>
            <p:spPr bwMode="auto">
              <a:xfrm>
                <a:off x="2281238" y="5059363"/>
                <a:ext cx="73025" cy="34925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1 h 5"/>
                  <a:gd name="T4" fmla="*/ 0 w 11"/>
                  <a:gd name="T5" fmla="*/ 5 h 5"/>
                  <a:gd name="T6" fmla="*/ 10 w 11"/>
                  <a:gd name="T7" fmla="*/ 3 h 5"/>
                  <a:gd name="T8" fmla="*/ 11 w 11"/>
                  <a:gd name="T9" fmla="*/ 3 h 5"/>
                  <a:gd name="T10" fmla="*/ 10 w 11"/>
                  <a:gd name="T11" fmla="*/ 2 h 5"/>
                  <a:gd name="T12" fmla="*/ 0 w 1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179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Freeform 180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181"/>
              <p:cNvSpPr>
                <a:spLocks noEditPoints="1"/>
              </p:cNvSpPr>
              <p:nvPr/>
            </p:nvSpPr>
            <p:spPr bwMode="auto">
              <a:xfrm>
                <a:off x="2132013" y="5527676"/>
                <a:ext cx="161925" cy="739775"/>
              </a:xfrm>
              <a:custGeom>
                <a:avLst/>
                <a:gdLst>
                  <a:gd name="T0" fmla="*/ 0 w 24"/>
                  <a:gd name="T1" fmla="*/ 69 h 109"/>
                  <a:gd name="T2" fmla="*/ 0 w 24"/>
                  <a:gd name="T3" fmla="*/ 69 h 109"/>
                  <a:gd name="T4" fmla="*/ 0 w 24"/>
                  <a:gd name="T5" fmla="*/ 69 h 109"/>
                  <a:gd name="T6" fmla="*/ 0 w 24"/>
                  <a:gd name="T7" fmla="*/ 69 h 109"/>
                  <a:gd name="T8" fmla="*/ 0 w 24"/>
                  <a:gd name="T9" fmla="*/ 69 h 109"/>
                  <a:gd name="T10" fmla="*/ 0 w 24"/>
                  <a:gd name="T11" fmla="*/ 69 h 109"/>
                  <a:gd name="T12" fmla="*/ 0 w 24"/>
                  <a:gd name="T13" fmla="*/ 69 h 109"/>
                  <a:gd name="T14" fmla="*/ 0 w 24"/>
                  <a:gd name="T15" fmla="*/ 69 h 109"/>
                  <a:gd name="T16" fmla="*/ 0 w 24"/>
                  <a:gd name="T17" fmla="*/ 69 h 109"/>
                  <a:gd name="T18" fmla="*/ 1 w 24"/>
                  <a:gd name="T19" fmla="*/ 69 h 109"/>
                  <a:gd name="T20" fmla="*/ 0 w 24"/>
                  <a:gd name="T21" fmla="*/ 69 h 109"/>
                  <a:gd name="T22" fmla="*/ 1 w 24"/>
                  <a:gd name="T23" fmla="*/ 69 h 109"/>
                  <a:gd name="T24" fmla="*/ 1 w 24"/>
                  <a:gd name="T25" fmla="*/ 69 h 109"/>
                  <a:gd name="T26" fmla="*/ 1 w 24"/>
                  <a:gd name="T27" fmla="*/ 69 h 109"/>
                  <a:gd name="T28" fmla="*/ 1 w 24"/>
                  <a:gd name="T29" fmla="*/ 69 h 109"/>
                  <a:gd name="T30" fmla="*/ 1 w 24"/>
                  <a:gd name="T31" fmla="*/ 69 h 109"/>
                  <a:gd name="T32" fmla="*/ 1 w 24"/>
                  <a:gd name="T33" fmla="*/ 69 h 109"/>
                  <a:gd name="T34" fmla="*/ 1 w 24"/>
                  <a:gd name="T35" fmla="*/ 69 h 109"/>
                  <a:gd name="T36" fmla="*/ 1 w 24"/>
                  <a:gd name="T37" fmla="*/ 69 h 109"/>
                  <a:gd name="T38" fmla="*/ 1 w 24"/>
                  <a:gd name="T39" fmla="*/ 69 h 109"/>
                  <a:gd name="T40" fmla="*/ 1 w 24"/>
                  <a:gd name="T41" fmla="*/ 69 h 109"/>
                  <a:gd name="T42" fmla="*/ 1 w 24"/>
                  <a:gd name="T43" fmla="*/ 69 h 109"/>
                  <a:gd name="T44" fmla="*/ 1 w 24"/>
                  <a:gd name="T45" fmla="*/ 69 h 109"/>
                  <a:gd name="T46" fmla="*/ 1 w 24"/>
                  <a:gd name="T47" fmla="*/ 69 h 109"/>
                  <a:gd name="T48" fmla="*/ 1 w 24"/>
                  <a:gd name="T49" fmla="*/ 69 h 109"/>
                  <a:gd name="T50" fmla="*/ 1 w 24"/>
                  <a:gd name="T51" fmla="*/ 69 h 109"/>
                  <a:gd name="T52" fmla="*/ 1 w 24"/>
                  <a:gd name="T53" fmla="*/ 69 h 109"/>
                  <a:gd name="T54" fmla="*/ 1 w 24"/>
                  <a:gd name="T55" fmla="*/ 69 h 109"/>
                  <a:gd name="T56" fmla="*/ 1 w 24"/>
                  <a:gd name="T57" fmla="*/ 69 h 109"/>
                  <a:gd name="T58" fmla="*/ 1 w 24"/>
                  <a:gd name="T59" fmla="*/ 69 h 109"/>
                  <a:gd name="T60" fmla="*/ 2 w 24"/>
                  <a:gd name="T61" fmla="*/ 69 h 109"/>
                  <a:gd name="T62" fmla="*/ 2 w 24"/>
                  <a:gd name="T63" fmla="*/ 69 h 109"/>
                  <a:gd name="T64" fmla="*/ 2 w 24"/>
                  <a:gd name="T65" fmla="*/ 69 h 109"/>
                  <a:gd name="T66" fmla="*/ 2 w 24"/>
                  <a:gd name="T67" fmla="*/ 69 h 109"/>
                  <a:gd name="T68" fmla="*/ 2 w 24"/>
                  <a:gd name="T69" fmla="*/ 69 h 109"/>
                  <a:gd name="T70" fmla="*/ 2 w 24"/>
                  <a:gd name="T71" fmla="*/ 69 h 109"/>
                  <a:gd name="T72" fmla="*/ 24 w 24"/>
                  <a:gd name="T73" fmla="*/ 54 h 109"/>
                  <a:gd name="T74" fmla="*/ 24 w 24"/>
                  <a:gd name="T75" fmla="*/ 54 h 109"/>
                  <a:gd name="T76" fmla="*/ 24 w 24"/>
                  <a:gd name="T77" fmla="*/ 54 h 109"/>
                  <a:gd name="T78" fmla="*/ 21 w 24"/>
                  <a:gd name="T79" fmla="*/ 109 h 109"/>
                  <a:gd name="T80" fmla="*/ 21 w 24"/>
                  <a:gd name="T81" fmla="*/ 109 h 109"/>
                  <a:gd name="T82" fmla="*/ 24 w 24"/>
                  <a:gd name="T83" fmla="*/ 54 h 109"/>
                  <a:gd name="T84" fmla="*/ 24 w 24"/>
                  <a:gd name="T85" fmla="*/ 54 h 109"/>
                  <a:gd name="T86" fmla="*/ 9 w 24"/>
                  <a:gd name="T87" fmla="*/ 12 h 109"/>
                  <a:gd name="T88" fmla="*/ 9 w 24"/>
                  <a:gd name="T89" fmla="*/ 12 h 109"/>
                  <a:gd name="T90" fmla="*/ 9 w 24"/>
                  <a:gd name="T91" fmla="*/ 12 h 109"/>
                  <a:gd name="T92" fmla="*/ 9 w 24"/>
                  <a:gd name="T93" fmla="*/ 0 h 109"/>
                  <a:gd name="T94" fmla="*/ 9 w 24"/>
                  <a:gd name="T95" fmla="*/ 12 h 109"/>
                  <a:gd name="T96" fmla="*/ 9 w 24"/>
                  <a:gd name="T97" fmla="*/ 0 h 109"/>
                  <a:gd name="T98" fmla="*/ 9 w 24"/>
                  <a:gd name="T99" fmla="*/ 0 h 109"/>
                  <a:gd name="T100" fmla="*/ 9 w 24"/>
                  <a:gd name="T101" fmla="*/ 0 h 109"/>
                  <a:gd name="T102" fmla="*/ 9 w 24"/>
                  <a:gd name="T103" fmla="*/ 0 h 109"/>
                  <a:gd name="T104" fmla="*/ 9 w 24"/>
                  <a:gd name="T105" fmla="*/ 0 h 109"/>
                  <a:gd name="T106" fmla="*/ 9 w 24"/>
                  <a:gd name="T107" fmla="*/ 0 h 109"/>
                  <a:gd name="T108" fmla="*/ 9 w 24"/>
                  <a:gd name="T109" fmla="*/ 0 h 109"/>
                  <a:gd name="T110" fmla="*/ 9 w 24"/>
                  <a:gd name="T111" fmla="*/ 0 h 109"/>
                  <a:gd name="T112" fmla="*/ 9 w 24"/>
                  <a:gd name="T113" fmla="*/ 0 h 109"/>
                  <a:gd name="T114" fmla="*/ 9 w 24"/>
                  <a:gd name="T115" fmla="*/ 0 h 109"/>
                  <a:gd name="T116" fmla="*/ 9 w 24"/>
                  <a:gd name="T117" fmla="*/ 0 h 109"/>
                  <a:gd name="T118" fmla="*/ 9 w 24"/>
                  <a:gd name="T119" fmla="*/ 0 h 109"/>
                  <a:gd name="T120" fmla="*/ 9 w 24"/>
                  <a:gd name="T12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09"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0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4" y="54"/>
                    </a:move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9" y="0"/>
                    </a:moveTo>
                    <a:cubicBezTo>
                      <a:pt x="8" y="5"/>
                      <a:pt x="8" y="9"/>
                      <a:pt x="9" y="12"/>
                    </a:cubicBezTo>
                    <a:cubicBezTo>
                      <a:pt x="8" y="9"/>
                      <a:pt x="8" y="5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Freeform 182"/>
              <p:cNvSpPr>
                <a:spLocks/>
              </p:cNvSpPr>
              <p:nvPr/>
            </p:nvSpPr>
            <p:spPr bwMode="auto">
              <a:xfrm>
                <a:off x="2185988" y="5527676"/>
                <a:ext cx="107950" cy="238125"/>
              </a:xfrm>
              <a:custGeom>
                <a:avLst/>
                <a:gdLst>
                  <a:gd name="T0" fmla="*/ 1 w 16"/>
                  <a:gd name="T1" fmla="*/ 0 h 35"/>
                  <a:gd name="T2" fmla="*/ 1 w 16"/>
                  <a:gd name="T3" fmla="*/ 0 h 35"/>
                  <a:gd name="T4" fmla="*/ 1 w 16"/>
                  <a:gd name="T5" fmla="*/ 0 h 35"/>
                  <a:gd name="T6" fmla="*/ 1 w 16"/>
                  <a:gd name="T7" fmla="*/ 0 h 35"/>
                  <a:gd name="T8" fmla="*/ 1 w 16"/>
                  <a:gd name="T9" fmla="*/ 0 h 35"/>
                  <a:gd name="T10" fmla="*/ 1 w 16"/>
                  <a:gd name="T11" fmla="*/ 0 h 35"/>
                  <a:gd name="T12" fmla="*/ 1 w 16"/>
                  <a:gd name="T13" fmla="*/ 0 h 35"/>
                  <a:gd name="T14" fmla="*/ 1 w 16"/>
                  <a:gd name="T15" fmla="*/ 0 h 35"/>
                  <a:gd name="T16" fmla="*/ 1 w 16"/>
                  <a:gd name="T17" fmla="*/ 0 h 35"/>
                  <a:gd name="T18" fmla="*/ 1 w 16"/>
                  <a:gd name="T19" fmla="*/ 0 h 35"/>
                  <a:gd name="T20" fmla="*/ 1 w 16"/>
                  <a:gd name="T21" fmla="*/ 0 h 35"/>
                  <a:gd name="T22" fmla="*/ 1 w 16"/>
                  <a:gd name="T23" fmla="*/ 12 h 35"/>
                  <a:gd name="T24" fmla="*/ 1 w 16"/>
                  <a:gd name="T25" fmla="*/ 12 h 35"/>
                  <a:gd name="T26" fmla="*/ 1 w 16"/>
                  <a:gd name="T27" fmla="*/ 12 h 35"/>
                  <a:gd name="T28" fmla="*/ 11 w 16"/>
                  <a:gd name="T29" fmla="*/ 32 h 35"/>
                  <a:gd name="T30" fmla="*/ 16 w 16"/>
                  <a:gd name="T31" fmla="*/ 35 h 35"/>
                  <a:gd name="T32" fmla="*/ 16 w 16"/>
                  <a:gd name="T33" fmla="*/ 34 h 35"/>
                  <a:gd name="T34" fmla="*/ 15 w 16"/>
                  <a:gd name="T35" fmla="*/ 29 h 35"/>
                  <a:gd name="T36" fmla="*/ 14 w 16"/>
                  <a:gd name="T37" fmla="*/ 26 h 35"/>
                  <a:gd name="T38" fmla="*/ 10 w 16"/>
                  <a:gd name="T39" fmla="*/ 19 h 35"/>
                  <a:gd name="T40" fmla="*/ 6 w 16"/>
                  <a:gd name="T41" fmla="*/ 12 h 35"/>
                  <a:gd name="T42" fmla="*/ 5 w 16"/>
                  <a:gd name="T43" fmla="*/ 8 h 35"/>
                  <a:gd name="T44" fmla="*/ 5 w 16"/>
                  <a:gd name="T45" fmla="*/ 8 h 35"/>
                  <a:gd name="T46" fmla="*/ 5 w 16"/>
                  <a:gd name="T47" fmla="*/ 8 h 35"/>
                  <a:gd name="T48" fmla="*/ 7 w 16"/>
                  <a:gd name="T49" fmla="*/ 11 h 35"/>
                  <a:gd name="T50" fmla="*/ 11 w 16"/>
                  <a:gd name="T51" fmla="*/ 18 h 35"/>
                  <a:gd name="T52" fmla="*/ 15 w 16"/>
                  <a:gd name="T53" fmla="*/ 26 h 35"/>
                  <a:gd name="T54" fmla="*/ 15 w 16"/>
                  <a:gd name="T55" fmla="*/ 28 h 35"/>
                  <a:gd name="T56" fmla="*/ 15 w 16"/>
                  <a:gd name="T57" fmla="*/ 13 h 35"/>
                  <a:gd name="T58" fmla="*/ 1 w 16"/>
                  <a:gd name="T59" fmla="*/ 0 h 35"/>
                  <a:gd name="T60" fmla="*/ 1 w 16"/>
                  <a:gd name="T6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22"/>
                      <a:pt x="6" y="28"/>
                      <a:pt x="11" y="32"/>
                    </a:cubicBezTo>
                    <a:cubicBezTo>
                      <a:pt x="12" y="33"/>
                      <a:pt x="14" y="34"/>
                      <a:pt x="16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4" y="27"/>
                      <a:pt x="14" y="26"/>
                    </a:cubicBezTo>
                    <a:cubicBezTo>
                      <a:pt x="12" y="24"/>
                      <a:pt x="11" y="22"/>
                      <a:pt x="10" y="19"/>
                    </a:cubicBezTo>
                    <a:cubicBezTo>
                      <a:pt x="8" y="16"/>
                      <a:pt x="7" y="14"/>
                      <a:pt x="6" y="12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9"/>
                      <a:pt x="7" y="11"/>
                    </a:cubicBezTo>
                    <a:cubicBezTo>
                      <a:pt x="8" y="13"/>
                      <a:pt x="10" y="16"/>
                      <a:pt x="11" y="18"/>
                    </a:cubicBezTo>
                    <a:cubicBezTo>
                      <a:pt x="13" y="21"/>
                      <a:pt x="14" y="24"/>
                      <a:pt x="15" y="26"/>
                    </a:cubicBezTo>
                    <a:cubicBezTo>
                      <a:pt x="15" y="26"/>
                      <a:pt x="15" y="27"/>
                      <a:pt x="15" y="28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9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Freeform 183"/>
              <p:cNvSpPr>
                <a:spLocks noEditPoints="1"/>
              </p:cNvSpPr>
              <p:nvPr/>
            </p:nvSpPr>
            <p:spPr bwMode="auto">
              <a:xfrm>
                <a:off x="2030413" y="5724526"/>
                <a:ext cx="263525" cy="101600"/>
              </a:xfrm>
              <a:custGeom>
                <a:avLst/>
                <a:gdLst>
                  <a:gd name="T0" fmla="*/ 10 w 39"/>
                  <a:gd name="T1" fmla="*/ 6 h 15"/>
                  <a:gd name="T2" fmla="*/ 10 w 39"/>
                  <a:gd name="T3" fmla="*/ 6 h 15"/>
                  <a:gd name="T4" fmla="*/ 15 w 39"/>
                  <a:gd name="T5" fmla="*/ 6 h 15"/>
                  <a:gd name="T6" fmla="*/ 23 w 39"/>
                  <a:gd name="T7" fmla="*/ 6 h 15"/>
                  <a:gd name="T8" fmla="*/ 32 w 39"/>
                  <a:gd name="T9" fmla="*/ 7 h 15"/>
                  <a:gd name="T10" fmla="*/ 36 w 39"/>
                  <a:gd name="T11" fmla="*/ 8 h 15"/>
                  <a:gd name="T12" fmla="*/ 36 w 39"/>
                  <a:gd name="T13" fmla="*/ 8 h 15"/>
                  <a:gd name="T14" fmla="*/ 32 w 39"/>
                  <a:gd name="T15" fmla="*/ 8 h 15"/>
                  <a:gd name="T16" fmla="*/ 32 w 39"/>
                  <a:gd name="T17" fmla="*/ 8 h 15"/>
                  <a:gd name="T18" fmla="*/ 32 w 39"/>
                  <a:gd name="T19" fmla="*/ 8 h 15"/>
                  <a:gd name="T20" fmla="*/ 23 w 39"/>
                  <a:gd name="T21" fmla="*/ 8 h 15"/>
                  <a:gd name="T22" fmla="*/ 14 w 39"/>
                  <a:gd name="T23" fmla="*/ 7 h 15"/>
                  <a:gd name="T24" fmla="*/ 10 w 39"/>
                  <a:gd name="T25" fmla="*/ 6 h 15"/>
                  <a:gd name="T26" fmla="*/ 10 w 39"/>
                  <a:gd name="T27" fmla="*/ 6 h 15"/>
                  <a:gd name="T28" fmla="*/ 19 w 39"/>
                  <a:gd name="T29" fmla="*/ 0 h 15"/>
                  <a:gd name="T30" fmla="*/ 0 w 39"/>
                  <a:gd name="T31" fmla="*/ 5 h 15"/>
                  <a:gd name="T32" fmla="*/ 0 w 39"/>
                  <a:gd name="T33" fmla="*/ 5 h 15"/>
                  <a:gd name="T34" fmla="*/ 25 w 39"/>
                  <a:gd name="T35" fmla="*/ 15 h 15"/>
                  <a:gd name="T36" fmla="*/ 31 w 39"/>
                  <a:gd name="T37" fmla="*/ 14 h 15"/>
                  <a:gd name="T38" fmla="*/ 39 w 39"/>
                  <a:gd name="T39" fmla="*/ 10 h 15"/>
                  <a:gd name="T40" fmla="*/ 39 w 39"/>
                  <a:gd name="T41" fmla="*/ 6 h 15"/>
                  <a:gd name="T42" fmla="*/ 34 w 39"/>
                  <a:gd name="T43" fmla="*/ 3 h 15"/>
                  <a:gd name="T44" fmla="*/ 34 w 39"/>
                  <a:gd name="T45" fmla="*/ 3 h 15"/>
                  <a:gd name="T46" fmla="*/ 19 w 39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5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7" y="6"/>
                      <a:pt x="30" y="7"/>
                      <a:pt x="32" y="7"/>
                    </a:cubicBezTo>
                    <a:cubicBezTo>
                      <a:pt x="35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13"/>
                      <a:pt x="18" y="15"/>
                      <a:pt x="25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3" y="13"/>
                      <a:pt x="36" y="11"/>
                      <a:pt x="39" y="10"/>
                    </a:cubicBezTo>
                    <a:cubicBezTo>
                      <a:pt x="39" y="8"/>
                      <a:pt x="39" y="7"/>
                      <a:pt x="39" y="6"/>
                    </a:cubicBezTo>
                    <a:cubicBezTo>
                      <a:pt x="37" y="5"/>
                      <a:pt x="35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29" y="1"/>
                      <a:pt x="24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184"/>
              <p:cNvSpPr>
                <a:spLocks noEditPoints="1"/>
              </p:cNvSpPr>
              <p:nvPr/>
            </p:nvSpPr>
            <p:spPr bwMode="auto">
              <a:xfrm>
                <a:off x="2132013" y="5792788"/>
                <a:ext cx="161925" cy="203200"/>
              </a:xfrm>
              <a:custGeom>
                <a:avLst/>
                <a:gdLst>
                  <a:gd name="T0" fmla="*/ 10 w 24"/>
                  <a:gd name="T1" fmla="*/ 24 h 30"/>
                  <a:gd name="T2" fmla="*/ 10 w 24"/>
                  <a:gd name="T3" fmla="*/ 24 h 30"/>
                  <a:gd name="T4" fmla="*/ 10 w 24"/>
                  <a:gd name="T5" fmla="*/ 24 h 30"/>
                  <a:gd name="T6" fmla="*/ 10 w 24"/>
                  <a:gd name="T7" fmla="*/ 24 h 30"/>
                  <a:gd name="T8" fmla="*/ 24 w 24"/>
                  <a:gd name="T9" fmla="*/ 0 h 30"/>
                  <a:gd name="T10" fmla="*/ 16 w 24"/>
                  <a:gd name="T11" fmla="*/ 4 h 30"/>
                  <a:gd name="T12" fmla="*/ 16 w 24"/>
                  <a:gd name="T13" fmla="*/ 4 h 30"/>
                  <a:gd name="T14" fmla="*/ 0 w 24"/>
                  <a:gd name="T15" fmla="*/ 30 h 30"/>
                  <a:gd name="T16" fmla="*/ 0 w 24"/>
                  <a:gd name="T17" fmla="*/ 30 h 30"/>
                  <a:gd name="T18" fmla="*/ 0 w 24"/>
                  <a:gd name="T19" fmla="*/ 30 h 30"/>
                  <a:gd name="T20" fmla="*/ 0 w 24"/>
                  <a:gd name="T21" fmla="*/ 30 h 30"/>
                  <a:gd name="T22" fmla="*/ 0 w 24"/>
                  <a:gd name="T23" fmla="*/ 30 h 30"/>
                  <a:gd name="T24" fmla="*/ 0 w 24"/>
                  <a:gd name="T25" fmla="*/ 30 h 30"/>
                  <a:gd name="T26" fmla="*/ 0 w 24"/>
                  <a:gd name="T27" fmla="*/ 30 h 30"/>
                  <a:gd name="T28" fmla="*/ 0 w 24"/>
                  <a:gd name="T29" fmla="*/ 30 h 30"/>
                  <a:gd name="T30" fmla="*/ 1 w 24"/>
                  <a:gd name="T31" fmla="*/ 30 h 30"/>
                  <a:gd name="T32" fmla="*/ 1 w 24"/>
                  <a:gd name="T33" fmla="*/ 30 h 30"/>
                  <a:gd name="T34" fmla="*/ 1 w 24"/>
                  <a:gd name="T35" fmla="*/ 30 h 30"/>
                  <a:gd name="T36" fmla="*/ 1 w 24"/>
                  <a:gd name="T37" fmla="*/ 30 h 30"/>
                  <a:gd name="T38" fmla="*/ 1 w 24"/>
                  <a:gd name="T39" fmla="*/ 30 h 30"/>
                  <a:gd name="T40" fmla="*/ 1 w 24"/>
                  <a:gd name="T41" fmla="*/ 30 h 30"/>
                  <a:gd name="T42" fmla="*/ 1 w 24"/>
                  <a:gd name="T43" fmla="*/ 30 h 30"/>
                  <a:gd name="T44" fmla="*/ 1 w 24"/>
                  <a:gd name="T45" fmla="*/ 30 h 30"/>
                  <a:gd name="T46" fmla="*/ 1 w 24"/>
                  <a:gd name="T47" fmla="*/ 30 h 30"/>
                  <a:gd name="T48" fmla="*/ 1 w 24"/>
                  <a:gd name="T49" fmla="*/ 30 h 30"/>
                  <a:gd name="T50" fmla="*/ 1 w 24"/>
                  <a:gd name="T51" fmla="*/ 30 h 30"/>
                  <a:gd name="T52" fmla="*/ 1 w 24"/>
                  <a:gd name="T53" fmla="*/ 30 h 30"/>
                  <a:gd name="T54" fmla="*/ 1 w 24"/>
                  <a:gd name="T55" fmla="*/ 30 h 30"/>
                  <a:gd name="T56" fmla="*/ 2 w 24"/>
                  <a:gd name="T57" fmla="*/ 30 h 30"/>
                  <a:gd name="T58" fmla="*/ 2 w 24"/>
                  <a:gd name="T59" fmla="*/ 30 h 30"/>
                  <a:gd name="T60" fmla="*/ 2 w 24"/>
                  <a:gd name="T61" fmla="*/ 30 h 30"/>
                  <a:gd name="T62" fmla="*/ 2 w 24"/>
                  <a:gd name="T63" fmla="*/ 30 h 30"/>
                  <a:gd name="T64" fmla="*/ 24 w 24"/>
                  <a:gd name="T65" fmla="*/ 15 h 30"/>
                  <a:gd name="T66" fmla="*/ 24 w 24"/>
                  <a:gd name="T67" fmla="*/ 15 h 30"/>
                  <a:gd name="T68" fmla="*/ 24 w 24"/>
                  <a:gd name="T69" fmla="*/ 15 h 30"/>
                  <a:gd name="T70" fmla="*/ 24 w 24"/>
                  <a:gd name="T71" fmla="*/ 5 h 30"/>
                  <a:gd name="T72" fmla="*/ 24 w 24"/>
                  <a:gd name="T73" fmla="*/ 4 h 30"/>
                  <a:gd name="T74" fmla="*/ 23 w 24"/>
                  <a:gd name="T75" fmla="*/ 7 h 30"/>
                  <a:gd name="T76" fmla="*/ 18 w 24"/>
                  <a:gd name="T77" fmla="*/ 14 h 30"/>
                  <a:gd name="T78" fmla="*/ 12 w 24"/>
                  <a:gd name="T79" fmla="*/ 21 h 30"/>
                  <a:gd name="T80" fmla="*/ 10 w 24"/>
                  <a:gd name="T81" fmla="*/ 24 h 30"/>
                  <a:gd name="T82" fmla="*/ 10 w 24"/>
                  <a:gd name="T83" fmla="*/ 24 h 30"/>
                  <a:gd name="T84" fmla="*/ 10 w 24"/>
                  <a:gd name="T85" fmla="*/ 24 h 30"/>
                  <a:gd name="T86" fmla="*/ 10 w 24"/>
                  <a:gd name="T87" fmla="*/ 24 h 30"/>
                  <a:gd name="T88" fmla="*/ 10 w 24"/>
                  <a:gd name="T89" fmla="*/ 24 h 30"/>
                  <a:gd name="T90" fmla="*/ 10 w 24"/>
                  <a:gd name="T91" fmla="*/ 24 h 30"/>
                  <a:gd name="T92" fmla="*/ 12 w 24"/>
                  <a:gd name="T93" fmla="*/ 21 h 30"/>
                  <a:gd name="T94" fmla="*/ 16 w 24"/>
                  <a:gd name="T95" fmla="*/ 13 h 30"/>
                  <a:gd name="T96" fmla="*/ 21 w 24"/>
                  <a:gd name="T97" fmla="*/ 6 h 30"/>
                  <a:gd name="T98" fmla="*/ 24 w 24"/>
                  <a:gd name="T99" fmla="*/ 4 h 30"/>
                  <a:gd name="T100" fmla="*/ 24 w 24"/>
                  <a:gd name="T10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30">
                    <a:moveTo>
                      <a:pt x="10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moveTo>
                      <a:pt x="24" y="0"/>
                    </a:moveTo>
                    <a:cubicBezTo>
                      <a:pt x="21" y="1"/>
                      <a:pt x="18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0" y="16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3" y="26"/>
                      <a:pt x="20" y="20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2"/>
                      <a:pt x="24" y="8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5"/>
                      <a:pt x="23" y="6"/>
                      <a:pt x="23" y="7"/>
                    </a:cubicBezTo>
                    <a:cubicBezTo>
                      <a:pt x="21" y="9"/>
                      <a:pt x="20" y="12"/>
                      <a:pt x="18" y="14"/>
                    </a:cubicBezTo>
                    <a:cubicBezTo>
                      <a:pt x="16" y="17"/>
                      <a:pt x="14" y="20"/>
                      <a:pt x="12" y="21"/>
                    </a:cubicBezTo>
                    <a:cubicBezTo>
                      <a:pt x="11" y="23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3"/>
                      <a:pt x="12" y="21"/>
                    </a:cubicBezTo>
                    <a:cubicBezTo>
                      <a:pt x="13" y="19"/>
                      <a:pt x="14" y="16"/>
                      <a:pt x="16" y="13"/>
                    </a:cubicBezTo>
                    <a:cubicBezTo>
                      <a:pt x="18" y="11"/>
                      <a:pt x="20" y="8"/>
                      <a:pt x="21" y="6"/>
                    </a:cubicBezTo>
                    <a:cubicBezTo>
                      <a:pt x="22" y="5"/>
                      <a:pt x="23" y="4"/>
                      <a:pt x="24" y="4"/>
                    </a:cubicBezTo>
                    <a:cubicBezTo>
                      <a:pt x="24" y="2"/>
                      <a:pt x="24" y="1"/>
                      <a:pt x="24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185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186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" name="Freeform 187"/>
              <p:cNvSpPr>
                <a:spLocks/>
              </p:cNvSpPr>
              <p:nvPr/>
            </p:nvSpPr>
            <p:spPr bwMode="auto">
              <a:xfrm>
                <a:off x="2219325" y="5581651"/>
                <a:ext cx="68263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5 w 10"/>
                  <a:gd name="T9" fmla="*/ 11 h 21"/>
                  <a:gd name="T10" fmla="*/ 9 w 10"/>
                  <a:gd name="T11" fmla="*/ 18 h 21"/>
                  <a:gd name="T12" fmla="*/ 10 w 10"/>
                  <a:gd name="T13" fmla="*/ 21 h 21"/>
                  <a:gd name="T14" fmla="*/ 10 w 10"/>
                  <a:gd name="T15" fmla="*/ 20 h 21"/>
                  <a:gd name="T16" fmla="*/ 10 w 10"/>
                  <a:gd name="T17" fmla="*/ 18 h 21"/>
                  <a:gd name="T18" fmla="*/ 6 w 10"/>
                  <a:gd name="T19" fmla="*/ 10 h 21"/>
                  <a:gd name="T20" fmla="*/ 2 w 10"/>
                  <a:gd name="T21" fmla="*/ 3 h 21"/>
                  <a:gd name="T22" fmla="*/ 0 w 10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5" y="11"/>
                    </a:cubicBezTo>
                    <a:cubicBezTo>
                      <a:pt x="6" y="14"/>
                      <a:pt x="7" y="16"/>
                      <a:pt x="9" y="18"/>
                    </a:cubicBezTo>
                    <a:cubicBezTo>
                      <a:pt x="9" y="19"/>
                      <a:pt x="10" y="20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3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" name="Freeform 188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" name="Freeform 189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" name="Freeform 19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5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2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5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5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1"/>
                    </a:cubicBezTo>
                    <a:cubicBezTo>
                      <a:pt x="20" y="1"/>
                      <a:pt x="17" y="0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" name="Freeform 191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" name="Freeform 192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193"/>
              <p:cNvSpPr>
                <a:spLocks noEditPoints="1"/>
              </p:cNvSpPr>
              <p:nvPr/>
            </p:nvSpPr>
            <p:spPr bwMode="auto">
              <a:xfrm>
                <a:off x="2200275" y="5819776"/>
                <a:ext cx="93663" cy="136525"/>
              </a:xfrm>
              <a:custGeom>
                <a:avLst/>
                <a:gdLst>
                  <a:gd name="T0" fmla="*/ 0 w 14"/>
                  <a:gd name="T1" fmla="*/ 20 h 20"/>
                  <a:gd name="T2" fmla="*/ 0 w 14"/>
                  <a:gd name="T3" fmla="*/ 20 h 20"/>
                  <a:gd name="T4" fmla="*/ 0 w 14"/>
                  <a:gd name="T5" fmla="*/ 20 h 20"/>
                  <a:gd name="T6" fmla="*/ 0 w 14"/>
                  <a:gd name="T7" fmla="*/ 20 h 20"/>
                  <a:gd name="T8" fmla="*/ 0 w 14"/>
                  <a:gd name="T9" fmla="*/ 20 h 20"/>
                  <a:gd name="T10" fmla="*/ 0 w 14"/>
                  <a:gd name="T11" fmla="*/ 20 h 20"/>
                  <a:gd name="T12" fmla="*/ 0 w 14"/>
                  <a:gd name="T13" fmla="*/ 20 h 20"/>
                  <a:gd name="T14" fmla="*/ 14 w 14"/>
                  <a:gd name="T15" fmla="*/ 0 h 20"/>
                  <a:gd name="T16" fmla="*/ 11 w 14"/>
                  <a:gd name="T17" fmla="*/ 2 h 20"/>
                  <a:gd name="T18" fmla="*/ 6 w 14"/>
                  <a:gd name="T19" fmla="*/ 9 h 20"/>
                  <a:gd name="T20" fmla="*/ 2 w 14"/>
                  <a:gd name="T21" fmla="*/ 17 h 20"/>
                  <a:gd name="T22" fmla="*/ 0 w 14"/>
                  <a:gd name="T23" fmla="*/ 20 h 20"/>
                  <a:gd name="T24" fmla="*/ 0 w 14"/>
                  <a:gd name="T25" fmla="*/ 20 h 20"/>
                  <a:gd name="T26" fmla="*/ 0 w 14"/>
                  <a:gd name="T27" fmla="*/ 20 h 20"/>
                  <a:gd name="T28" fmla="*/ 2 w 14"/>
                  <a:gd name="T29" fmla="*/ 17 h 20"/>
                  <a:gd name="T30" fmla="*/ 8 w 14"/>
                  <a:gd name="T31" fmla="*/ 10 h 20"/>
                  <a:gd name="T32" fmla="*/ 13 w 14"/>
                  <a:gd name="T33" fmla="*/ 3 h 20"/>
                  <a:gd name="T34" fmla="*/ 14 w 14"/>
                  <a:gd name="T35" fmla="*/ 0 h 20"/>
                  <a:gd name="T36" fmla="*/ 14 w 14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14" y="0"/>
                    </a:moveTo>
                    <a:cubicBezTo>
                      <a:pt x="13" y="0"/>
                      <a:pt x="12" y="1"/>
                      <a:pt x="11" y="2"/>
                    </a:cubicBezTo>
                    <a:cubicBezTo>
                      <a:pt x="10" y="4"/>
                      <a:pt x="8" y="7"/>
                      <a:pt x="6" y="9"/>
                    </a:cubicBezTo>
                    <a:cubicBezTo>
                      <a:pt x="4" y="12"/>
                      <a:pt x="3" y="15"/>
                      <a:pt x="2" y="17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4" y="16"/>
                      <a:pt x="6" y="13"/>
                      <a:pt x="8" y="10"/>
                    </a:cubicBezTo>
                    <a:cubicBezTo>
                      <a:pt x="10" y="8"/>
                      <a:pt x="11" y="5"/>
                      <a:pt x="13" y="3"/>
                    </a:cubicBezTo>
                    <a:cubicBezTo>
                      <a:pt x="13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Freeform 194"/>
              <p:cNvSpPr>
                <a:spLocks noEditPoints="1"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2 w 22"/>
                  <a:gd name="T1" fmla="*/ 57 h 149"/>
                  <a:gd name="T2" fmla="*/ 2 w 22"/>
                  <a:gd name="T3" fmla="*/ 53 h 149"/>
                  <a:gd name="T4" fmla="*/ 13 w 22"/>
                  <a:gd name="T5" fmla="*/ 54 h 149"/>
                  <a:gd name="T6" fmla="*/ 14 w 22"/>
                  <a:gd name="T7" fmla="*/ 55 h 149"/>
                  <a:gd name="T8" fmla="*/ 13 w 22"/>
                  <a:gd name="T9" fmla="*/ 56 h 149"/>
                  <a:gd name="T10" fmla="*/ 2 w 22"/>
                  <a:gd name="T11" fmla="*/ 57 h 149"/>
                  <a:gd name="T12" fmla="*/ 17 w 22"/>
                  <a:gd name="T13" fmla="*/ 0 h 149"/>
                  <a:gd name="T14" fmla="*/ 5 w 22"/>
                  <a:gd name="T15" fmla="*/ 0 h 149"/>
                  <a:gd name="T16" fmla="*/ 0 w 22"/>
                  <a:gd name="T17" fmla="*/ 10 h 149"/>
                  <a:gd name="T18" fmla="*/ 1 w 22"/>
                  <a:gd name="T19" fmla="*/ 37 h 149"/>
                  <a:gd name="T20" fmla="*/ 7 w 22"/>
                  <a:gd name="T21" fmla="*/ 38 h 149"/>
                  <a:gd name="T22" fmla="*/ 8 w 22"/>
                  <a:gd name="T23" fmla="*/ 39 h 149"/>
                  <a:gd name="T24" fmla="*/ 7 w 22"/>
                  <a:gd name="T25" fmla="*/ 40 h 149"/>
                  <a:gd name="T26" fmla="*/ 1 w 22"/>
                  <a:gd name="T27" fmla="*/ 41 h 149"/>
                  <a:gd name="T28" fmla="*/ 2 w 22"/>
                  <a:gd name="T29" fmla="*/ 44 h 149"/>
                  <a:gd name="T30" fmla="*/ 2 w 22"/>
                  <a:gd name="T31" fmla="*/ 44 h 149"/>
                  <a:gd name="T32" fmla="*/ 3 w 22"/>
                  <a:gd name="T33" fmla="*/ 65 h 149"/>
                  <a:gd name="T34" fmla="*/ 3 w 22"/>
                  <a:gd name="T35" fmla="*/ 75 h 149"/>
                  <a:gd name="T36" fmla="*/ 3 w 22"/>
                  <a:gd name="T37" fmla="*/ 85 h 149"/>
                  <a:gd name="T38" fmla="*/ 3 w 22"/>
                  <a:gd name="T39" fmla="*/ 85 h 149"/>
                  <a:gd name="T40" fmla="*/ 0 w 22"/>
                  <a:gd name="T41" fmla="*/ 140 h 149"/>
                  <a:gd name="T42" fmla="*/ 5 w 22"/>
                  <a:gd name="T43" fmla="*/ 149 h 149"/>
                  <a:gd name="T44" fmla="*/ 17 w 22"/>
                  <a:gd name="T45" fmla="*/ 149 h 149"/>
                  <a:gd name="T46" fmla="*/ 22 w 22"/>
                  <a:gd name="T47" fmla="*/ 140 h 149"/>
                  <a:gd name="T48" fmla="*/ 21 w 22"/>
                  <a:gd name="T49" fmla="*/ 85 h 149"/>
                  <a:gd name="T50" fmla="*/ 21 w 22"/>
                  <a:gd name="T51" fmla="*/ 74 h 149"/>
                  <a:gd name="T52" fmla="*/ 21 w 22"/>
                  <a:gd name="T53" fmla="*/ 63 h 149"/>
                  <a:gd name="T54" fmla="*/ 22 w 22"/>
                  <a:gd name="T55" fmla="*/ 10 h 149"/>
                  <a:gd name="T56" fmla="*/ 17 w 22"/>
                  <a:gd name="T5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49">
                    <a:moveTo>
                      <a:pt x="2" y="57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2" y="57"/>
                      <a:pt x="2" y="57"/>
                      <a:pt x="2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8" y="39"/>
                      <a:pt x="8" y="39"/>
                    </a:cubicBezTo>
                    <a:cubicBezTo>
                      <a:pt x="8" y="40"/>
                      <a:pt x="8" y="40"/>
                      <a:pt x="7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3" y="68"/>
                      <a:pt x="3" y="72"/>
                      <a:pt x="3" y="75"/>
                    </a:cubicBezTo>
                    <a:cubicBezTo>
                      <a:pt x="3" y="78"/>
                      <a:pt x="3" y="82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49"/>
                      <a:pt x="5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20" y="149"/>
                      <a:pt x="22" y="145"/>
                      <a:pt x="22" y="140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1"/>
                      <a:pt x="21" y="78"/>
                      <a:pt x="21" y="74"/>
                    </a:cubicBezTo>
                    <a:cubicBezTo>
                      <a:pt x="21" y="70"/>
                      <a:pt x="21" y="67"/>
                      <a:pt x="21" y="63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195"/>
              <p:cNvSpPr>
                <a:spLocks/>
              </p:cNvSpPr>
              <p:nvPr/>
            </p:nvSpPr>
            <p:spPr bwMode="auto">
              <a:xfrm>
                <a:off x="2281238" y="5568951"/>
                <a:ext cx="46038" cy="269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6 w 7"/>
                  <a:gd name="T5" fmla="*/ 3 h 4"/>
                  <a:gd name="T6" fmla="*/ 7 w 7"/>
                  <a:gd name="T7" fmla="*/ 2 h 4"/>
                  <a:gd name="T8" fmla="*/ 6 w 7"/>
                  <a:gd name="T9" fmla="*/ 1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196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197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6" name="组合 415"/>
            <p:cNvGrpSpPr/>
            <p:nvPr/>
          </p:nvGrpSpPr>
          <p:grpSpPr>
            <a:xfrm>
              <a:off x="2657524" y="5253597"/>
              <a:ext cx="473075" cy="1412875"/>
              <a:chOff x="2563813" y="5011738"/>
              <a:chExt cx="473075" cy="1412875"/>
            </a:xfrm>
          </p:grpSpPr>
          <p:sp>
            <p:nvSpPr>
              <p:cNvPr id="228" name="Freeform 36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37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38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39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40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41"/>
              <p:cNvSpPr>
                <a:spLocks/>
              </p:cNvSpPr>
              <p:nvPr/>
            </p:nvSpPr>
            <p:spPr bwMode="auto">
              <a:xfrm>
                <a:off x="2584450" y="5548313"/>
                <a:ext cx="107950" cy="26988"/>
              </a:xfrm>
              <a:custGeom>
                <a:avLst/>
                <a:gdLst>
                  <a:gd name="T0" fmla="*/ 15 w 16"/>
                  <a:gd name="T1" fmla="*/ 3 h 4"/>
                  <a:gd name="T2" fmla="*/ 3 w 16"/>
                  <a:gd name="T3" fmla="*/ 4 h 4"/>
                  <a:gd name="T4" fmla="*/ 1 w 16"/>
                  <a:gd name="T5" fmla="*/ 2 h 4"/>
                  <a:gd name="T6" fmla="*/ 2 w 16"/>
                  <a:gd name="T7" fmla="*/ 0 h 4"/>
                  <a:gd name="T8" fmla="*/ 3 w 16"/>
                  <a:gd name="T9" fmla="*/ 0 h 4"/>
                  <a:gd name="T10" fmla="*/ 15 w 16"/>
                  <a:gd name="T11" fmla="*/ 1 h 4"/>
                  <a:gd name="T12" fmla="*/ 16 w 16"/>
                  <a:gd name="T13" fmla="*/ 2 h 4"/>
                  <a:gd name="T14" fmla="*/ 15 w 1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42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43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44"/>
              <p:cNvSpPr>
                <a:spLocks/>
              </p:cNvSpPr>
              <p:nvPr/>
            </p:nvSpPr>
            <p:spPr bwMode="auto">
              <a:xfrm>
                <a:off x="2584450" y="5622926"/>
                <a:ext cx="141288" cy="26988"/>
              </a:xfrm>
              <a:custGeom>
                <a:avLst/>
                <a:gdLst>
                  <a:gd name="T0" fmla="*/ 21 w 21"/>
                  <a:gd name="T1" fmla="*/ 3 h 4"/>
                  <a:gd name="T2" fmla="*/ 3 w 21"/>
                  <a:gd name="T3" fmla="*/ 4 h 4"/>
                  <a:gd name="T4" fmla="*/ 1 w 21"/>
                  <a:gd name="T5" fmla="*/ 2 h 4"/>
                  <a:gd name="T6" fmla="*/ 2 w 21"/>
                  <a:gd name="T7" fmla="*/ 0 h 4"/>
                  <a:gd name="T8" fmla="*/ 3 w 21"/>
                  <a:gd name="T9" fmla="*/ 0 h 4"/>
                  <a:gd name="T10" fmla="*/ 21 w 21"/>
                  <a:gd name="T11" fmla="*/ 2 h 4"/>
                  <a:gd name="T12" fmla="*/ 21 w 21"/>
                  <a:gd name="T13" fmla="*/ 2 h 4"/>
                  <a:gd name="T14" fmla="*/ 21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45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46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47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48"/>
              <p:cNvSpPr>
                <a:spLocks/>
              </p:cNvSpPr>
              <p:nvPr/>
            </p:nvSpPr>
            <p:spPr bwMode="auto">
              <a:xfrm>
                <a:off x="2563813" y="5900738"/>
                <a:ext cx="101600" cy="28575"/>
              </a:xfrm>
              <a:custGeom>
                <a:avLst/>
                <a:gdLst>
                  <a:gd name="T0" fmla="*/ 14 w 15"/>
                  <a:gd name="T1" fmla="*/ 3 h 4"/>
                  <a:gd name="T2" fmla="*/ 2 w 15"/>
                  <a:gd name="T3" fmla="*/ 4 h 4"/>
                  <a:gd name="T4" fmla="*/ 0 w 15"/>
                  <a:gd name="T5" fmla="*/ 2 h 4"/>
                  <a:gd name="T6" fmla="*/ 2 w 15"/>
                  <a:gd name="T7" fmla="*/ 0 h 4"/>
                  <a:gd name="T8" fmla="*/ 2 w 15"/>
                  <a:gd name="T9" fmla="*/ 0 h 4"/>
                  <a:gd name="T10" fmla="*/ 14 w 15"/>
                  <a:gd name="T11" fmla="*/ 1 h 4"/>
                  <a:gd name="T12" fmla="*/ 15 w 15"/>
                  <a:gd name="T13" fmla="*/ 2 h 4"/>
                  <a:gd name="T14" fmla="*/ 14 w 15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49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50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51"/>
              <p:cNvSpPr>
                <a:spLocks/>
              </p:cNvSpPr>
              <p:nvPr/>
            </p:nvSpPr>
            <p:spPr bwMode="auto">
              <a:xfrm>
                <a:off x="2563813" y="5975351"/>
                <a:ext cx="141288" cy="28575"/>
              </a:xfrm>
              <a:custGeom>
                <a:avLst/>
                <a:gdLst>
                  <a:gd name="T0" fmla="*/ 20 w 21"/>
                  <a:gd name="T1" fmla="*/ 2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80"/>
              <p:cNvSpPr>
                <a:spLocks/>
              </p:cNvSpPr>
              <p:nvPr/>
            </p:nvSpPr>
            <p:spPr bwMode="auto">
              <a:xfrm>
                <a:off x="2746375" y="5711826"/>
                <a:ext cx="161925" cy="257175"/>
              </a:xfrm>
              <a:custGeom>
                <a:avLst/>
                <a:gdLst>
                  <a:gd name="T0" fmla="*/ 20 w 24"/>
                  <a:gd name="T1" fmla="*/ 0 h 38"/>
                  <a:gd name="T2" fmla="*/ 0 w 24"/>
                  <a:gd name="T3" fmla="*/ 38 h 38"/>
                  <a:gd name="T4" fmla="*/ 20 w 24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8">
                    <a:moveTo>
                      <a:pt x="20" y="0"/>
                    </a:moveTo>
                    <a:cubicBezTo>
                      <a:pt x="20" y="0"/>
                      <a:pt x="1" y="7"/>
                      <a:pt x="0" y="38"/>
                    </a:cubicBezTo>
                    <a:cubicBezTo>
                      <a:pt x="0" y="38"/>
                      <a:pt x="24" y="32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81"/>
              <p:cNvSpPr>
                <a:spLocks/>
              </p:cNvSpPr>
              <p:nvPr/>
            </p:nvSpPr>
            <p:spPr bwMode="auto">
              <a:xfrm>
                <a:off x="2752725" y="5853113"/>
                <a:ext cx="284163" cy="231775"/>
              </a:xfrm>
              <a:custGeom>
                <a:avLst/>
                <a:gdLst>
                  <a:gd name="T0" fmla="*/ 42 w 42"/>
                  <a:gd name="T1" fmla="*/ 14 h 34"/>
                  <a:gd name="T2" fmla="*/ 0 w 42"/>
                  <a:gd name="T3" fmla="*/ 17 h 34"/>
                  <a:gd name="T4" fmla="*/ 42 w 42"/>
                  <a:gd name="T5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42" y="14"/>
                    </a:moveTo>
                    <a:cubicBezTo>
                      <a:pt x="42" y="14"/>
                      <a:pt x="22" y="0"/>
                      <a:pt x="0" y="17"/>
                    </a:cubicBezTo>
                    <a:cubicBezTo>
                      <a:pt x="0" y="17"/>
                      <a:pt x="17" y="34"/>
                      <a:pt x="42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82"/>
              <p:cNvSpPr>
                <a:spLocks/>
              </p:cNvSpPr>
              <p:nvPr/>
            </p:nvSpPr>
            <p:spPr bwMode="auto">
              <a:xfrm>
                <a:off x="2725738" y="5962651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4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2"/>
                      <a:pt x="4" y="0"/>
                    </a:cubicBezTo>
                    <a:cubicBezTo>
                      <a:pt x="4" y="0"/>
                      <a:pt x="0" y="24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83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84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85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9 w 11"/>
                  <a:gd name="T3" fmla="*/ 4 h 22"/>
                  <a:gd name="T4" fmla="*/ 6 w 11"/>
                  <a:gd name="T5" fmla="*/ 11 h 22"/>
                  <a:gd name="T6" fmla="*/ 2 w 11"/>
                  <a:gd name="T7" fmla="*/ 19 h 22"/>
                  <a:gd name="T8" fmla="*/ 0 w 11"/>
                  <a:gd name="T9" fmla="*/ 22 h 22"/>
                  <a:gd name="T10" fmla="*/ 1 w 11"/>
                  <a:gd name="T11" fmla="*/ 18 h 22"/>
                  <a:gd name="T12" fmla="*/ 4 w 11"/>
                  <a:gd name="T13" fmla="*/ 11 h 22"/>
                  <a:gd name="T14" fmla="*/ 8 w 11"/>
                  <a:gd name="T15" fmla="*/ 3 h 22"/>
                  <a:gd name="T16" fmla="*/ 11 w 1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9" y="4"/>
                    </a:cubicBezTo>
                    <a:cubicBezTo>
                      <a:pt x="8" y="6"/>
                      <a:pt x="7" y="9"/>
                      <a:pt x="6" y="11"/>
                    </a:cubicBezTo>
                    <a:cubicBezTo>
                      <a:pt x="5" y="14"/>
                      <a:pt x="3" y="17"/>
                      <a:pt x="2" y="19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2" y="16"/>
                      <a:pt x="3" y="13"/>
                      <a:pt x="4" y="11"/>
                    </a:cubicBezTo>
                    <a:cubicBezTo>
                      <a:pt x="6" y="8"/>
                      <a:pt x="7" y="5"/>
                      <a:pt x="8" y="3"/>
                    </a:cubicBezTo>
                    <a:cubicBezTo>
                      <a:pt x="10" y="2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86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87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88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6 w 26"/>
                  <a:gd name="T1" fmla="*/ 0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2 h 3"/>
                  <a:gd name="T10" fmla="*/ 4 w 26"/>
                  <a:gd name="T11" fmla="*/ 2 h 3"/>
                  <a:gd name="T12" fmla="*/ 13 w 26"/>
                  <a:gd name="T13" fmla="*/ 0 h 3"/>
                  <a:gd name="T14" fmla="*/ 22 w 26"/>
                  <a:gd name="T15" fmla="*/ 0 h 3"/>
                  <a:gd name="T16" fmla="*/ 26 w 2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0"/>
                    </a:moveTo>
                    <a:cubicBezTo>
                      <a:pt x="26" y="0"/>
                      <a:pt x="24" y="1"/>
                      <a:pt x="22" y="1"/>
                    </a:cubicBezTo>
                    <a:cubicBezTo>
                      <a:pt x="20" y="1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4" y="2"/>
                    </a:cubicBezTo>
                    <a:cubicBezTo>
                      <a:pt x="7" y="1"/>
                      <a:pt x="10" y="1"/>
                      <a:pt x="13" y="0"/>
                    </a:cubicBezTo>
                    <a:cubicBezTo>
                      <a:pt x="16" y="0"/>
                      <a:pt x="20" y="0"/>
                      <a:pt x="22" y="0"/>
                    </a:cubicBezTo>
                    <a:cubicBezTo>
                      <a:pt x="24" y="0"/>
                      <a:pt x="26" y="0"/>
                      <a:pt x="26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89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90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91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15 w 15"/>
                  <a:gd name="T1" fmla="*/ 21 h 21"/>
                  <a:gd name="T2" fmla="*/ 12 w 15"/>
                  <a:gd name="T3" fmla="*/ 18 h 21"/>
                  <a:gd name="T4" fmla="*/ 7 w 15"/>
                  <a:gd name="T5" fmla="*/ 11 h 21"/>
                  <a:gd name="T6" fmla="*/ 2 w 15"/>
                  <a:gd name="T7" fmla="*/ 3 h 21"/>
                  <a:gd name="T8" fmla="*/ 0 w 15"/>
                  <a:gd name="T9" fmla="*/ 0 h 21"/>
                  <a:gd name="T10" fmla="*/ 3 w 15"/>
                  <a:gd name="T11" fmla="*/ 2 h 21"/>
                  <a:gd name="T12" fmla="*/ 8 w 15"/>
                  <a:gd name="T13" fmla="*/ 10 h 21"/>
                  <a:gd name="T14" fmla="*/ 13 w 15"/>
                  <a:gd name="T15" fmla="*/ 17 h 21"/>
                  <a:gd name="T16" fmla="*/ 15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15" y="21"/>
                      <a:pt x="14" y="20"/>
                      <a:pt x="12" y="18"/>
                    </a:cubicBezTo>
                    <a:cubicBezTo>
                      <a:pt x="11" y="16"/>
                      <a:pt x="9" y="13"/>
                      <a:pt x="7" y="11"/>
                    </a:cubicBezTo>
                    <a:cubicBezTo>
                      <a:pt x="5" y="8"/>
                      <a:pt x="3" y="6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2"/>
                    </a:cubicBezTo>
                    <a:cubicBezTo>
                      <a:pt x="5" y="4"/>
                      <a:pt x="7" y="7"/>
                      <a:pt x="8" y="10"/>
                    </a:cubicBezTo>
                    <a:cubicBezTo>
                      <a:pt x="10" y="12"/>
                      <a:pt x="12" y="15"/>
                      <a:pt x="13" y="17"/>
                    </a:cubicBezTo>
                    <a:cubicBezTo>
                      <a:pt x="14" y="19"/>
                      <a:pt x="15" y="21"/>
                      <a:pt x="15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Freeform 160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0 w 22"/>
                  <a:gd name="T5" fmla="*/ 7 h 103"/>
                  <a:gd name="T6" fmla="*/ 3 w 22"/>
                  <a:gd name="T7" fmla="*/ 45 h 103"/>
                  <a:gd name="T8" fmla="*/ 3 w 22"/>
                  <a:gd name="T9" fmla="*/ 52 h 103"/>
                  <a:gd name="T10" fmla="*/ 3 w 22"/>
                  <a:gd name="T11" fmla="*/ 59 h 103"/>
                  <a:gd name="T12" fmla="*/ 1 w 22"/>
                  <a:gd name="T13" fmla="*/ 80 h 103"/>
                  <a:gd name="T14" fmla="*/ 11 w 22"/>
                  <a:gd name="T15" fmla="*/ 80 h 103"/>
                  <a:gd name="T16" fmla="*/ 12 w 22"/>
                  <a:gd name="T17" fmla="*/ 81 h 103"/>
                  <a:gd name="T18" fmla="*/ 11 w 22"/>
                  <a:gd name="T19" fmla="*/ 82 h 103"/>
                  <a:gd name="T20" fmla="*/ 1 w 22"/>
                  <a:gd name="T21" fmla="*/ 83 h 103"/>
                  <a:gd name="T22" fmla="*/ 0 w 22"/>
                  <a:gd name="T23" fmla="*/ 90 h 103"/>
                  <a:gd name="T24" fmla="*/ 17 w 22"/>
                  <a:gd name="T25" fmla="*/ 92 h 103"/>
                  <a:gd name="T26" fmla="*/ 17 w 22"/>
                  <a:gd name="T27" fmla="*/ 92 h 103"/>
                  <a:gd name="T28" fmla="*/ 17 w 22"/>
                  <a:gd name="T29" fmla="*/ 93 h 103"/>
                  <a:gd name="T30" fmla="*/ 0 w 22"/>
                  <a:gd name="T31" fmla="*/ 94 h 103"/>
                  <a:gd name="T32" fmla="*/ 0 w 22"/>
                  <a:gd name="T33" fmla="*/ 96 h 103"/>
                  <a:gd name="T34" fmla="*/ 5 w 22"/>
                  <a:gd name="T35" fmla="*/ 103 h 103"/>
                  <a:gd name="T36" fmla="*/ 17 w 22"/>
                  <a:gd name="T37" fmla="*/ 103 h 103"/>
                  <a:gd name="T38" fmla="*/ 22 w 22"/>
                  <a:gd name="T39" fmla="*/ 96 h 103"/>
                  <a:gd name="T40" fmla="*/ 21 w 22"/>
                  <a:gd name="T41" fmla="*/ 59 h 103"/>
                  <a:gd name="T42" fmla="*/ 21 w 22"/>
                  <a:gd name="T43" fmla="*/ 51 h 103"/>
                  <a:gd name="T44" fmla="*/ 21 w 22"/>
                  <a:gd name="T45" fmla="*/ 44 h 103"/>
                  <a:gd name="T46" fmla="*/ 22 w 22"/>
                  <a:gd name="T47" fmla="*/ 7 h 103"/>
                  <a:gd name="T48" fmla="*/ 17 w 22"/>
                  <a:gd name="T4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50"/>
                      <a:pt x="3" y="52"/>
                    </a:cubicBezTo>
                    <a:cubicBezTo>
                      <a:pt x="3" y="54"/>
                      <a:pt x="3" y="56"/>
                      <a:pt x="3" y="59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1"/>
                      <a:pt x="12" y="81"/>
                      <a:pt x="12" y="81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6"/>
                      <a:pt x="21" y="54"/>
                      <a:pt x="21" y="51"/>
                    </a:cubicBezTo>
                    <a:cubicBezTo>
                      <a:pt x="21" y="49"/>
                      <a:pt x="21" y="46"/>
                      <a:pt x="21" y="44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Freeform 161"/>
              <p:cNvSpPr>
                <a:spLocks/>
              </p:cNvSpPr>
              <p:nvPr/>
            </p:nvSpPr>
            <p:spPr bwMode="auto">
              <a:xfrm>
                <a:off x="2617788" y="5554663"/>
                <a:ext cx="74613" cy="20638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3 h 3"/>
                  <a:gd name="T4" fmla="*/ 10 w 11"/>
                  <a:gd name="T5" fmla="*/ 2 h 3"/>
                  <a:gd name="T6" fmla="*/ 11 w 11"/>
                  <a:gd name="T7" fmla="*/ 1 h 3"/>
                  <a:gd name="T8" fmla="*/ 10 w 11"/>
                  <a:gd name="T9" fmla="*/ 0 h 3"/>
                  <a:gd name="T10" fmla="*/ 0 w 1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Freeform 162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163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Freeform 198"/>
              <p:cNvSpPr>
                <a:spLocks noEditPoints="1"/>
              </p:cNvSpPr>
              <p:nvPr/>
            </p:nvSpPr>
            <p:spPr bwMode="auto">
              <a:xfrm>
                <a:off x="2611438" y="5711826"/>
                <a:ext cx="425450" cy="671513"/>
              </a:xfrm>
              <a:custGeom>
                <a:avLst/>
                <a:gdLst>
                  <a:gd name="T0" fmla="*/ 48 w 63"/>
                  <a:gd name="T1" fmla="*/ 69 h 99"/>
                  <a:gd name="T2" fmla="*/ 48 w 63"/>
                  <a:gd name="T3" fmla="*/ 69 h 99"/>
                  <a:gd name="T4" fmla="*/ 48 w 63"/>
                  <a:gd name="T5" fmla="*/ 69 h 99"/>
                  <a:gd name="T6" fmla="*/ 48 w 63"/>
                  <a:gd name="T7" fmla="*/ 69 h 99"/>
                  <a:gd name="T8" fmla="*/ 48 w 63"/>
                  <a:gd name="T9" fmla="*/ 69 h 99"/>
                  <a:gd name="T10" fmla="*/ 48 w 63"/>
                  <a:gd name="T11" fmla="*/ 69 h 99"/>
                  <a:gd name="T12" fmla="*/ 48 w 63"/>
                  <a:gd name="T13" fmla="*/ 69 h 99"/>
                  <a:gd name="T14" fmla="*/ 48 w 63"/>
                  <a:gd name="T15" fmla="*/ 69 h 99"/>
                  <a:gd name="T16" fmla="*/ 48 w 63"/>
                  <a:gd name="T17" fmla="*/ 69 h 99"/>
                  <a:gd name="T18" fmla="*/ 48 w 63"/>
                  <a:gd name="T19" fmla="*/ 69 h 99"/>
                  <a:gd name="T20" fmla="*/ 48 w 63"/>
                  <a:gd name="T21" fmla="*/ 69 h 99"/>
                  <a:gd name="T22" fmla="*/ 48 w 63"/>
                  <a:gd name="T23" fmla="*/ 69 h 99"/>
                  <a:gd name="T24" fmla="*/ 48 w 63"/>
                  <a:gd name="T25" fmla="*/ 69 h 99"/>
                  <a:gd name="T26" fmla="*/ 48 w 63"/>
                  <a:gd name="T27" fmla="*/ 69 h 99"/>
                  <a:gd name="T28" fmla="*/ 48 w 63"/>
                  <a:gd name="T29" fmla="*/ 69 h 99"/>
                  <a:gd name="T30" fmla="*/ 48 w 63"/>
                  <a:gd name="T31" fmla="*/ 69 h 99"/>
                  <a:gd name="T32" fmla="*/ 48 w 63"/>
                  <a:gd name="T33" fmla="*/ 69 h 99"/>
                  <a:gd name="T34" fmla="*/ 48 w 63"/>
                  <a:gd name="T35" fmla="*/ 69 h 99"/>
                  <a:gd name="T36" fmla="*/ 28 w 63"/>
                  <a:gd name="T37" fmla="*/ 58 h 99"/>
                  <a:gd name="T38" fmla="*/ 48 w 63"/>
                  <a:gd name="T39" fmla="*/ 69 h 99"/>
                  <a:gd name="T40" fmla="*/ 28 w 63"/>
                  <a:gd name="T41" fmla="*/ 58 h 99"/>
                  <a:gd name="T42" fmla="*/ 3 w 63"/>
                  <a:gd name="T43" fmla="*/ 55 h 99"/>
                  <a:gd name="T44" fmla="*/ 3 w 63"/>
                  <a:gd name="T45" fmla="*/ 61 h 99"/>
                  <a:gd name="T46" fmla="*/ 0 w 63"/>
                  <a:gd name="T47" fmla="*/ 99 h 99"/>
                  <a:gd name="T48" fmla="*/ 0 w 63"/>
                  <a:gd name="T49" fmla="*/ 99 h 99"/>
                  <a:gd name="T50" fmla="*/ 3 w 63"/>
                  <a:gd name="T51" fmla="*/ 61 h 99"/>
                  <a:gd name="T52" fmla="*/ 3 w 63"/>
                  <a:gd name="T53" fmla="*/ 55 h 99"/>
                  <a:gd name="T54" fmla="*/ 3 w 63"/>
                  <a:gd name="T55" fmla="*/ 55 h 99"/>
                  <a:gd name="T56" fmla="*/ 21 w 63"/>
                  <a:gd name="T57" fmla="*/ 54 h 99"/>
                  <a:gd name="T58" fmla="*/ 21 w 63"/>
                  <a:gd name="T59" fmla="*/ 54 h 99"/>
                  <a:gd name="T60" fmla="*/ 21 w 63"/>
                  <a:gd name="T61" fmla="*/ 61 h 99"/>
                  <a:gd name="T62" fmla="*/ 22 w 63"/>
                  <a:gd name="T63" fmla="*/ 99 h 99"/>
                  <a:gd name="T64" fmla="*/ 22 w 63"/>
                  <a:gd name="T65" fmla="*/ 99 h 99"/>
                  <a:gd name="T66" fmla="*/ 21 w 63"/>
                  <a:gd name="T67" fmla="*/ 61 h 99"/>
                  <a:gd name="T68" fmla="*/ 21 w 63"/>
                  <a:gd name="T69" fmla="*/ 54 h 99"/>
                  <a:gd name="T70" fmla="*/ 21 w 63"/>
                  <a:gd name="T71" fmla="*/ 44 h 99"/>
                  <a:gd name="T72" fmla="*/ 21 w 63"/>
                  <a:gd name="T73" fmla="*/ 46 h 99"/>
                  <a:gd name="T74" fmla="*/ 21 w 63"/>
                  <a:gd name="T75" fmla="*/ 44 h 99"/>
                  <a:gd name="T76" fmla="*/ 21 w 63"/>
                  <a:gd name="T77" fmla="*/ 44 h 99"/>
                  <a:gd name="T78" fmla="*/ 59 w 63"/>
                  <a:gd name="T79" fmla="*/ 38 h 99"/>
                  <a:gd name="T80" fmla="*/ 59 w 63"/>
                  <a:gd name="T81" fmla="*/ 38 h 99"/>
                  <a:gd name="T82" fmla="*/ 59 w 63"/>
                  <a:gd name="T83" fmla="*/ 38 h 99"/>
                  <a:gd name="T84" fmla="*/ 63 w 63"/>
                  <a:gd name="T85" fmla="*/ 35 h 99"/>
                  <a:gd name="T86" fmla="*/ 59 w 63"/>
                  <a:gd name="T87" fmla="*/ 38 h 99"/>
                  <a:gd name="T88" fmla="*/ 63 w 63"/>
                  <a:gd name="T89" fmla="*/ 35 h 99"/>
                  <a:gd name="T90" fmla="*/ 17 w 63"/>
                  <a:gd name="T91" fmla="*/ 3 h 99"/>
                  <a:gd name="T92" fmla="*/ 5 w 63"/>
                  <a:gd name="T93" fmla="*/ 3 h 99"/>
                  <a:gd name="T94" fmla="*/ 0 w 63"/>
                  <a:gd name="T95" fmla="*/ 10 h 99"/>
                  <a:gd name="T96" fmla="*/ 0 w 63"/>
                  <a:gd name="T97" fmla="*/ 10 h 99"/>
                  <a:gd name="T98" fmla="*/ 5 w 63"/>
                  <a:gd name="T99" fmla="*/ 3 h 99"/>
                  <a:gd name="T100" fmla="*/ 17 w 63"/>
                  <a:gd name="T101" fmla="*/ 3 h 99"/>
                  <a:gd name="T102" fmla="*/ 22 w 63"/>
                  <a:gd name="T103" fmla="*/ 10 h 99"/>
                  <a:gd name="T104" fmla="*/ 22 w 63"/>
                  <a:gd name="T105" fmla="*/ 10 h 99"/>
                  <a:gd name="T106" fmla="*/ 17 w 63"/>
                  <a:gd name="T107" fmla="*/ 3 h 99"/>
                  <a:gd name="T108" fmla="*/ 40 w 63"/>
                  <a:gd name="T109" fmla="*/ 0 h 99"/>
                  <a:gd name="T110" fmla="*/ 40 w 63"/>
                  <a:gd name="T111" fmla="*/ 0 h 99"/>
                  <a:gd name="T112" fmla="*/ 40 w 63"/>
                  <a:gd name="T1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99"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28" y="58"/>
                    </a:moveTo>
                    <a:cubicBezTo>
                      <a:pt x="32" y="62"/>
                      <a:pt x="38" y="66"/>
                      <a:pt x="48" y="69"/>
                    </a:cubicBezTo>
                    <a:cubicBezTo>
                      <a:pt x="38" y="66"/>
                      <a:pt x="32" y="62"/>
                      <a:pt x="28" y="58"/>
                    </a:cubicBezTo>
                    <a:moveTo>
                      <a:pt x="3" y="55"/>
                    </a:moveTo>
                    <a:cubicBezTo>
                      <a:pt x="3" y="57"/>
                      <a:pt x="3" y="59"/>
                      <a:pt x="3" y="6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9"/>
                      <a:pt x="3" y="57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moveTo>
                      <a:pt x="21" y="54"/>
                    </a:move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6"/>
                      <a:pt x="21" y="59"/>
                      <a:pt x="21" y="61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59"/>
                      <a:pt x="21" y="56"/>
                      <a:pt x="21" y="54"/>
                    </a:cubicBezTo>
                    <a:moveTo>
                      <a:pt x="21" y="44"/>
                    </a:move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moveTo>
                      <a:pt x="59" y="38"/>
                    </a:move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8"/>
                      <a:pt x="59" y="38"/>
                      <a:pt x="59" y="38"/>
                    </a:cubicBezTo>
                    <a:moveTo>
                      <a:pt x="63" y="35"/>
                    </a:moveTo>
                    <a:cubicBezTo>
                      <a:pt x="62" y="36"/>
                      <a:pt x="60" y="37"/>
                      <a:pt x="59" y="38"/>
                    </a:cubicBezTo>
                    <a:cubicBezTo>
                      <a:pt x="60" y="37"/>
                      <a:pt x="62" y="36"/>
                      <a:pt x="63" y="35"/>
                    </a:cubicBezTo>
                    <a:moveTo>
                      <a:pt x="17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6"/>
                      <a:pt x="2" y="3"/>
                      <a:pt x="5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6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20" y="3"/>
                      <a:pt x="17" y="3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Freeform 199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0 w 22"/>
                  <a:gd name="T5" fmla="*/ 7 h 102"/>
                  <a:gd name="T6" fmla="*/ 1 w 22"/>
                  <a:gd name="T7" fmla="*/ 26 h 102"/>
                  <a:gd name="T8" fmla="*/ 7 w 22"/>
                  <a:gd name="T9" fmla="*/ 26 h 102"/>
                  <a:gd name="T10" fmla="*/ 8 w 22"/>
                  <a:gd name="T11" fmla="*/ 27 h 102"/>
                  <a:gd name="T12" fmla="*/ 7 w 22"/>
                  <a:gd name="T13" fmla="*/ 28 h 102"/>
                  <a:gd name="T14" fmla="*/ 1 w 22"/>
                  <a:gd name="T15" fmla="*/ 28 h 102"/>
                  <a:gd name="T16" fmla="*/ 2 w 22"/>
                  <a:gd name="T17" fmla="*/ 36 h 102"/>
                  <a:gd name="T18" fmla="*/ 13 w 22"/>
                  <a:gd name="T19" fmla="*/ 37 h 102"/>
                  <a:gd name="T20" fmla="*/ 14 w 22"/>
                  <a:gd name="T21" fmla="*/ 38 h 102"/>
                  <a:gd name="T22" fmla="*/ 13 w 22"/>
                  <a:gd name="T23" fmla="*/ 38 h 102"/>
                  <a:gd name="T24" fmla="*/ 2 w 22"/>
                  <a:gd name="T25" fmla="*/ 39 h 102"/>
                  <a:gd name="T26" fmla="*/ 3 w 22"/>
                  <a:gd name="T27" fmla="*/ 45 h 102"/>
                  <a:gd name="T28" fmla="*/ 3 w 22"/>
                  <a:gd name="T29" fmla="*/ 52 h 102"/>
                  <a:gd name="T30" fmla="*/ 3 w 22"/>
                  <a:gd name="T31" fmla="*/ 52 h 102"/>
                  <a:gd name="T32" fmla="*/ 3 w 22"/>
                  <a:gd name="T33" fmla="*/ 58 h 102"/>
                  <a:gd name="T34" fmla="*/ 0 w 22"/>
                  <a:gd name="T35" fmla="*/ 96 h 102"/>
                  <a:gd name="T36" fmla="*/ 5 w 22"/>
                  <a:gd name="T37" fmla="*/ 102 h 102"/>
                  <a:gd name="T38" fmla="*/ 17 w 22"/>
                  <a:gd name="T39" fmla="*/ 102 h 102"/>
                  <a:gd name="T40" fmla="*/ 22 w 22"/>
                  <a:gd name="T41" fmla="*/ 96 h 102"/>
                  <a:gd name="T42" fmla="*/ 21 w 22"/>
                  <a:gd name="T43" fmla="*/ 58 h 102"/>
                  <a:gd name="T44" fmla="*/ 21 w 22"/>
                  <a:gd name="T45" fmla="*/ 51 h 102"/>
                  <a:gd name="T46" fmla="*/ 21 w 22"/>
                  <a:gd name="T47" fmla="*/ 51 h 102"/>
                  <a:gd name="T48" fmla="*/ 21 w 22"/>
                  <a:gd name="T49" fmla="*/ 43 h 102"/>
                  <a:gd name="T50" fmla="*/ 21 w 22"/>
                  <a:gd name="T51" fmla="*/ 43 h 102"/>
                  <a:gd name="T52" fmla="*/ 21 w 22"/>
                  <a:gd name="T53" fmla="*/ 41 h 102"/>
                  <a:gd name="T54" fmla="*/ 20 w 22"/>
                  <a:gd name="T55" fmla="*/ 35 h 102"/>
                  <a:gd name="T56" fmla="*/ 22 w 22"/>
                  <a:gd name="T57" fmla="*/ 23 h 102"/>
                  <a:gd name="T58" fmla="*/ 22 w 22"/>
                  <a:gd name="T59" fmla="*/ 7 h 102"/>
                  <a:gd name="T60" fmla="*/ 17 w 22"/>
                  <a:gd name="T6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7"/>
                      <a:pt x="8" y="27"/>
                    </a:cubicBezTo>
                    <a:cubicBezTo>
                      <a:pt x="8" y="27"/>
                      <a:pt x="8" y="28"/>
                      <a:pt x="7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49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4"/>
                      <a:pt x="3" y="56"/>
                      <a:pt x="3" y="58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6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6"/>
                      <a:pt x="21" y="53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48"/>
                      <a:pt x="21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38"/>
                      <a:pt x="20" y="36"/>
                      <a:pt x="20" y="35"/>
                    </a:cubicBezTo>
                    <a:cubicBezTo>
                      <a:pt x="20" y="30"/>
                      <a:pt x="21" y="26"/>
                      <a:pt x="22" y="2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Freeform 200"/>
              <p:cNvSpPr>
                <a:spLocks/>
              </p:cNvSpPr>
              <p:nvPr/>
            </p:nvSpPr>
            <p:spPr bwMode="auto">
              <a:xfrm>
                <a:off x="2617788" y="5908676"/>
                <a:ext cx="47625" cy="12700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6 w 7"/>
                  <a:gd name="T5" fmla="*/ 2 h 2"/>
                  <a:gd name="T6" fmla="*/ 7 w 7"/>
                  <a:gd name="T7" fmla="*/ 1 h 2"/>
                  <a:gd name="T8" fmla="*/ 6 w 7"/>
                  <a:gd name="T9" fmla="*/ 0 h 2"/>
                  <a:gd name="T10" fmla="*/ 0 w 7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" name="Freeform 201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Freeform 202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Freeform 203"/>
              <p:cNvSpPr>
                <a:spLocks noEditPoints="1"/>
              </p:cNvSpPr>
              <p:nvPr/>
            </p:nvSpPr>
            <p:spPr bwMode="auto">
              <a:xfrm>
                <a:off x="2746375" y="5711826"/>
                <a:ext cx="147638" cy="257175"/>
              </a:xfrm>
              <a:custGeom>
                <a:avLst/>
                <a:gdLst>
                  <a:gd name="T0" fmla="*/ 5 w 22"/>
                  <a:gd name="T1" fmla="*/ 30 h 38"/>
                  <a:gd name="T2" fmla="*/ 6 w 22"/>
                  <a:gd name="T3" fmla="*/ 26 h 38"/>
                  <a:gd name="T4" fmla="*/ 9 w 22"/>
                  <a:gd name="T5" fmla="*/ 19 h 38"/>
                  <a:gd name="T6" fmla="*/ 13 w 22"/>
                  <a:gd name="T7" fmla="*/ 11 h 38"/>
                  <a:gd name="T8" fmla="*/ 16 w 22"/>
                  <a:gd name="T9" fmla="*/ 8 h 38"/>
                  <a:gd name="T10" fmla="*/ 16 w 22"/>
                  <a:gd name="T11" fmla="*/ 8 h 38"/>
                  <a:gd name="T12" fmla="*/ 14 w 22"/>
                  <a:gd name="T13" fmla="*/ 12 h 38"/>
                  <a:gd name="T14" fmla="*/ 11 w 22"/>
                  <a:gd name="T15" fmla="*/ 19 h 38"/>
                  <a:gd name="T16" fmla="*/ 7 w 22"/>
                  <a:gd name="T17" fmla="*/ 27 h 38"/>
                  <a:gd name="T18" fmla="*/ 5 w 22"/>
                  <a:gd name="T19" fmla="*/ 30 h 38"/>
                  <a:gd name="T20" fmla="*/ 5 w 22"/>
                  <a:gd name="T21" fmla="*/ 30 h 38"/>
                  <a:gd name="T22" fmla="*/ 5 w 22"/>
                  <a:gd name="T23" fmla="*/ 30 h 38"/>
                  <a:gd name="T24" fmla="*/ 20 w 22"/>
                  <a:gd name="T25" fmla="*/ 0 h 38"/>
                  <a:gd name="T26" fmla="*/ 20 w 22"/>
                  <a:gd name="T27" fmla="*/ 0 h 38"/>
                  <a:gd name="T28" fmla="*/ 2 w 22"/>
                  <a:gd name="T29" fmla="*/ 26 h 38"/>
                  <a:gd name="T30" fmla="*/ 2 w 22"/>
                  <a:gd name="T31" fmla="*/ 26 h 38"/>
                  <a:gd name="T32" fmla="*/ 0 w 22"/>
                  <a:gd name="T33" fmla="*/ 38 h 38"/>
                  <a:gd name="T34" fmla="*/ 1 w 22"/>
                  <a:gd name="T35" fmla="*/ 37 h 38"/>
                  <a:gd name="T36" fmla="*/ 1 w 22"/>
                  <a:gd name="T37" fmla="*/ 37 h 38"/>
                  <a:gd name="T38" fmla="*/ 10 w 22"/>
                  <a:gd name="T39" fmla="*/ 32 h 38"/>
                  <a:gd name="T40" fmla="*/ 20 w 22"/>
                  <a:gd name="T41" fmla="*/ 0 h 38"/>
                  <a:gd name="T42" fmla="*/ 20 w 22"/>
                  <a:gd name="T43" fmla="*/ 0 h 38"/>
                  <a:gd name="T44" fmla="*/ 20 w 22"/>
                  <a:gd name="T45" fmla="*/ 0 h 38"/>
                  <a:gd name="T46" fmla="*/ 20 w 22"/>
                  <a:gd name="T4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38">
                    <a:moveTo>
                      <a:pt x="5" y="30"/>
                    </a:moveTo>
                    <a:cubicBezTo>
                      <a:pt x="5" y="30"/>
                      <a:pt x="5" y="28"/>
                      <a:pt x="6" y="26"/>
                    </a:cubicBezTo>
                    <a:cubicBezTo>
                      <a:pt x="7" y="24"/>
                      <a:pt x="8" y="21"/>
                      <a:pt x="9" y="19"/>
                    </a:cubicBezTo>
                    <a:cubicBezTo>
                      <a:pt x="11" y="16"/>
                      <a:pt x="12" y="13"/>
                      <a:pt x="13" y="11"/>
                    </a:cubicBezTo>
                    <a:cubicBezTo>
                      <a:pt x="15" y="10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10"/>
                      <a:pt x="14" y="12"/>
                    </a:cubicBezTo>
                    <a:cubicBezTo>
                      <a:pt x="13" y="14"/>
                      <a:pt x="12" y="17"/>
                      <a:pt x="11" y="19"/>
                    </a:cubicBezTo>
                    <a:cubicBezTo>
                      <a:pt x="10" y="22"/>
                      <a:pt x="8" y="25"/>
                      <a:pt x="7" y="27"/>
                    </a:cubicBezTo>
                    <a:cubicBezTo>
                      <a:pt x="6" y="28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6" y="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9"/>
                      <a:pt x="0" y="33"/>
                      <a:pt x="0" y="38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7" y="34"/>
                      <a:pt x="10" y="32"/>
                    </a:cubicBezTo>
                    <a:cubicBezTo>
                      <a:pt x="16" y="27"/>
                      <a:pt x="22" y="18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Freeform 204"/>
              <p:cNvSpPr>
                <a:spLocks noEditPoints="1"/>
              </p:cNvSpPr>
              <p:nvPr/>
            </p:nvSpPr>
            <p:spPr bwMode="auto">
              <a:xfrm>
                <a:off x="2752725" y="5915026"/>
                <a:ext cx="284163" cy="95250"/>
              </a:xfrm>
              <a:custGeom>
                <a:avLst/>
                <a:gdLst>
                  <a:gd name="T0" fmla="*/ 6 w 42"/>
                  <a:gd name="T1" fmla="*/ 7 h 14"/>
                  <a:gd name="T2" fmla="*/ 6 w 42"/>
                  <a:gd name="T3" fmla="*/ 7 h 14"/>
                  <a:gd name="T4" fmla="*/ 10 w 42"/>
                  <a:gd name="T5" fmla="*/ 7 h 14"/>
                  <a:gd name="T6" fmla="*/ 19 w 42"/>
                  <a:gd name="T7" fmla="*/ 5 h 14"/>
                  <a:gd name="T8" fmla="*/ 28 w 42"/>
                  <a:gd name="T9" fmla="*/ 5 h 14"/>
                  <a:gd name="T10" fmla="*/ 28 w 42"/>
                  <a:gd name="T11" fmla="*/ 5 h 14"/>
                  <a:gd name="T12" fmla="*/ 32 w 42"/>
                  <a:gd name="T13" fmla="*/ 5 h 14"/>
                  <a:gd name="T14" fmla="*/ 32 w 42"/>
                  <a:gd name="T15" fmla="*/ 5 h 14"/>
                  <a:gd name="T16" fmla="*/ 28 w 42"/>
                  <a:gd name="T17" fmla="*/ 6 h 14"/>
                  <a:gd name="T18" fmla="*/ 19 w 42"/>
                  <a:gd name="T19" fmla="*/ 7 h 14"/>
                  <a:gd name="T20" fmla="*/ 11 w 42"/>
                  <a:gd name="T21" fmla="*/ 8 h 14"/>
                  <a:gd name="T22" fmla="*/ 10 w 42"/>
                  <a:gd name="T23" fmla="*/ 8 h 14"/>
                  <a:gd name="T24" fmla="*/ 10 w 42"/>
                  <a:gd name="T25" fmla="*/ 8 h 14"/>
                  <a:gd name="T26" fmla="*/ 6 w 42"/>
                  <a:gd name="T27" fmla="*/ 7 h 14"/>
                  <a:gd name="T28" fmla="*/ 6 w 42"/>
                  <a:gd name="T29" fmla="*/ 7 h 14"/>
                  <a:gd name="T30" fmla="*/ 23 w 42"/>
                  <a:gd name="T31" fmla="*/ 0 h 14"/>
                  <a:gd name="T32" fmla="*/ 9 w 42"/>
                  <a:gd name="T33" fmla="*/ 3 h 14"/>
                  <a:gd name="T34" fmla="*/ 9 w 42"/>
                  <a:gd name="T35" fmla="*/ 2 h 14"/>
                  <a:gd name="T36" fmla="*/ 0 w 42"/>
                  <a:gd name="T37" fmla="*/ 7 h 14"/>
                  <a:gd name="T38" fmla="*/ 12 w 42"/>
                  <a:gd name="T39" fmla="*/ 14 h 14"/>
                  <a:gd name="T40" fmla="*/ 18 w 42"/>
                  <a:gd name="T41" fmla="*/ 14 h 14"/>
                  <a:gd name="T42" fmla="*/ 38 w 42"/>
                  <a:gd name="T43" fmla="*/ 8 h 14"/>
                  <a:gd name="T44" fmla="*/ 38 w 42"/>
                  <a:gd name="T45" fmla="*/ 8 h 14"/>
                  <a:gd name="T46" fmla="*/ 38 w 42"/>
                  <a:gd name="T47" fmla="*/ 8 h 14"/>
                  <a:gd name="T48" fmla="*/ 42 w 42"/>
                  <a:gd name="T49" fmla="*/ 5 h 14"/>
                  <a:gd name="T50" fmla="*/ 42 w 42"/>
                  <a:gd name="T51" fmla="*/ 5 h 14"/>
                  <a:gd name="T52" fmla="*/ 42 w 42"/>
                  <a:gd name="T53" fmla="*/ 5 h 14"/>
                  <a:gd name="T54" fmla="*/ 23 w 42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" h="14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8" y="7"/>
                      <a:pt x="10" y="7"/>
                    </a:cubicBezTo>
                    <a:cubicBezTo>
                      <a:pt x="13" y="6"/>
                      <a:pt x="16" y="6"/>
                      <a:pt x="19" y="5"/>
                    </a:cubicBezTo>
                    <a:cubicBezTo>
                      <a:pt x="22" y="5"/>
                      <a:pt x="26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0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0" y="6"/>
                      <a:pt x="28" y="6"/>
                    </a:cubicBezTo>
                    <a:cubicBezTo>
                      <a:pt x="26" y="6"/>
                      <a:pt x="23" y="7"/>
                      <a:pt x="19" y="7"/>
                    </a:cubicBezTo>
                    <a:cubicBezTo>
                      <a:pt x="16" y="7"/>
                      <a:pt x="13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23" y="0"/>
                    </a:moveTo>
                    <a:cubicBezTo>
                      <a:pt x="19" y="0"/>
                      <a:pt x="14" y="0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6" y="4"/>
                      <a:pt x="3" y="5"/>
                      <a:pt x="0" y="7"/>
                    </a:cubicBezTo>
                    <a:cubicBezTo>
                      <a:pt x="5" y="9"/>
                      <a:pt x="8" y="11"/>
                      <a:pt x="12" y="14"/>
                    </a:cubicBezTo>
                    <a:cubicBezTo>
                      <a:pt x="13" y="14"/>
                      <a:pt x="16" y="14"/>
                      <a:pt x="18" y="14"/>
                    </a:cubicBezTo>
                    <a:cubicBezTo>
                      <a:pt x="23" y="14"/>
                      <a:pt x="30" y="13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41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34" y="0"/>
                      <a:pt x="23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Freeform 205"/>
              <p:cNvSpPr>
                <a:spLocks noEditPoints="1"/>
              </p:cNvSpPr>
              <p:nvPr/>
            </p:nvSpPr>
            <p:spPr bwMode="auto">
              <a:xfrm>
                <a:off x="2746375" y="5962651"/>
                <a:ext cx="195263" cy="217488"/>
              </a:xfrm>
              <a:custGeom>
                <a:avLst/>
                <a:gdLst>
                  <a:gd name="T0" fmla="*/ 4 w 29"/>
                  <a:gd name="T1" fmla="*/ 6 h 32"/>
                  <a:gd name="T2" fmla="*/ 4 w 29"/>
                  <a:gd name="T3" fmla="*/ 6 h 32"/>
                  <a:gd name="T4" fmla="*/ 4 w 29"/>
                  <a:gd name="T5" fmla="*/ 6 h 32"/>
                  <a:gd name="T6" fmla="*/ 7 w 29"/>
                  <a:gd name="T7" fmla="*/ 8 h 32"/>
                  <a:gd name="T8" fmla="*/ 12 w 29"/>
                  <a:gd name="T9" fmla="*/ 16 h 32"/>
                  <a:gd name="T10" fmla="*/ 17 w 29"/>
                  <a:gd name="T11" fmla="*/ 23 h 32"/>
                  <a:gd name="T12" fmla="*/ 19 w 29"/>
                  <a:gd name="T13" fmla="*/ 27 h 32"/>
                  <a:gd name="T14" fmla="*/ 19 w 29"/>
                  <a:gd name="T15" fmla="*/ 27 h 32"/>
                  <a:gd name="T16" fmla="*/ 16 w 29"/>
                  <a:gd name="T17" fmla="*/ 24 h 32"/>
                  <a:gd name="T18" fmla="*/ 11 w 29"/>
                  <a:gd name="T19" fmla="*/ 17 h 32"/>
                  <a:gd name="T20" fmla="*/ 6 w 29"/>
                  <a:gd name="T21" fmla="*/ 9 h 32"/>
                  <a:gd name="T22" fmla="*/ 4 w 29"/>
                  <a:gd name="T23" fmla="*/ 6 h 32"/>
                  <a:gd name="T24" fmla="*/ 1 w 29"/>
                  <a:gd name="T25" fmla="*/ 0 h 32"/>
                  <a:gd name="T26" fmla="*/ 0 w 29"/>
                  <a:gd name="T27" fmla="*/ 1 h 32"/>
                  <a:gd name="T28" fmla="*/ 1 w 29"/>
                  <a:gd name="T29" fmla="*/ 7 h 32"/>
                  <a:gd name="T30" fmla="*/ 1 w 29"/>
                  <a:gd name="T31" fmla="*/ 7 h 32"/>
                  <a:gd name="T32" fmla="*/ 1 w 29"/>
                  <a:gd name="T33" fmla="*/ 7 h 32"/>
                  <a:gd name="T34" fmla="*/ 1 w 29"/>
                  <a:gd name="T35" fmla="*/ 7 h 32"/>
                  <a:gd name="T36" fmla="*/ 8 w 29"/>
                  <a:gd name="T37" fmla="*/ 21 h 32"/>
                  <a:gd name="T38" fmla="*/ 28 w 29"/>
                  <a:gd name="T39" fmla="*/ 32 h 32"/>
                  <a:gd name="T40" fmla="*/ 28 w 29"/>
                  <a:gd name="T41" fmla="*/ 32 h 32"/>
                  <a:gd name="T42" fmla="*/ 28 w 29"/>
                  <a:gd name="T43" fmla="*/ 32 h 32"/>
                  <a:gd name="T44" fmla="*/ 28 w 29"/>
                  <a:gd name="T45" fmla="*/ 32 h 32"/>
                  <a:gd name="T46" fmla="*/ 28 w 29"/>
                  <a:gd name="T47" fmla="*/ 32 h 32"/>
                  <a:gd name="T48" fmla="*/ 28 w 29"/>
                  <a:gd name="T49" fmla="*/ 32 h 32"/>
                  <a:gd name="T50" fmla="*/ 28 w 29"/>
                  <a:gd name="T51" fmla="*/ 32 h 32"/>
                  <a:gd name="T52" fmla="*/ 28 w 29"/>
                  <a:gd name="T53" fmla="*/ 32 h 32"/>
                  <a:gd name="T54" fmla="*/ 28 w 29"/>
                  <a:gd name="T55" fmla="*/ 32 h 32"/>
                  <a:gd name="T56" fmla="*/ 28 w 29"/>
                  <a:gd name="T57" fmla="*/ 32 h 32"/>
                  <a:gd name="T58" fmla="*/ 28 w 29"/>
                  <a:gd name="T59" fmla="*/ 32 h 32"/>
                  <a:gd name="T60" fmla="*/ 28 w 29"/>
                  <a:gd name="T61" fmla="*/ 32 h 32"/>
                  <a:gd name="T62" fmla="*/ 28 w 29"/>
                  <a:gd name="T63" fmla="*/ 32 h 32"/>
                  <a:gd name="T64" fmla="*/ 28 w 29"/>
                  <a:gd name="T65" fmla="*/ 32 h 32"/>
                  <a:gd name="T66" fmla="*/ 12 w 29"/>
                  <a:gd name="T67" fmla="*/ 7 h 32"/>
                  <a:gd name="T68" fmla="*/ 13 w 29"/>
                  <a:gd name="T69" fmla="*/ 7 h 32"/>
                  <a:gd name="T70" fmla="*/ 1 w 29"/>
                  <a:gd name="T71" fmla="*/ 0 h 32"/>
                  <a:gd name="T72" fmla="*/ 1 w 29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2"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6" y="7"/>
                      <a:pt x="7" y="8"/>
                    </a:cubicBezTo>
                    <a:cubicBezTo>
                      <a:pt x="9" y="10"/>
                      <a:pt x="11" y="13"/>
                      <a:pt x="12" y="16"/>
                    </a:cubicBezTo>
                    <a:cubicBezTo>
                      <a:pt x="14" y="18"/>
                      <a:pt x="16" y="21"/>
                      <a:pt x="17" y="23"/>
                    </a:cubicBezTo>
                    <a:cubicBezTo>
                      <a:pt x="18" y="25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8" y="26"/>
                      <a:pt x="16" y="24"/>
                    </a:cubicBezTo>
                    <a:cubicBezTo>
                      <a:pt x="15" y="22"/>
                      <a:pt x="13" y="19"/>
                      <a:pt x="11" y="17"/>
                    </a:cubicBezTo>
                    <a:cubicBezTo>
                      <a:pt x="9" y="14"/>
                      <a:pt x="7" y="12"/>
                      <a:pt x="6" y="9"/>
                    </a:cubicBezTo>
                    <a:cubicBezTo>
                      <a:pt x="5" y="7"/>
                      <a:pt x="4" y="6"/>
                      <a:pt x="4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11"/>
                      <a:pt x="3" y="16"/>
                      <a:pt x="8" y="21"/>
                    </a:cubicBezTo>
                    <a:cubicBezTo>
                      <a:pt x="12" y="25"/>
                      <a:pt x="18" y="29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9" y="18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4"/>
                      <a:pt x="6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Freeform 206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Freeform 207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Freeform 208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8 w 11"/>
                  <a:gd name="T3" fmla="*/ 3 h 22"/>
                  <a:gd name="T4" fmla="*/ 4 w 11"/>
                  <a:gd name="T5" fmla="*/ 11 h 22"/>
                  <a:gd name="T6" fmla="*/ 1 w 11"/>
                  <a:gd name="T7" fmla="*/ 18 h 22"/>
                  <a:gd name="T8" fmla="*/ 0 w 11"/>
                  <a:gd name="T9" fmla="*/ 22 h 22"/>
                  <a:gd name="T10" fmla="*/ 0 w 11"/>
                  <a:gd name="T11" fmla="*/ 22 h 22"/>
                  <a:gd name="T12" fmla="*/ 0 w 11"/>
                  <a:gd name="T13" fmla="*/ 22 h 22"/>
                  <a:gd name="T14" fmla="*/ 2 w 11"/>
                  <a:gd name="T15" fmla="*/ 19 h 22"/>
                  <a:gd name="T16" fmla="*/ 6 w 11"/>
                  <a:gd name="T17" fmla="*/ 11 h 22"/>
                  <a:gd name="T18" fmla="*/ 9 w 11"/>
                  <a:gd name="T19" fmla="*/ 4 h 22"/>
                  <a:gd name="T20" fmla="*/ 11 w 11"/>
                  <a:gd name="T21" fmla="*/ 0 h 22"/>
                  <a:gd name="T22" fmla="*/ 11 w 11"/>
                  <a:gd name="T23" fmla="*/ 0 h 22"/>
                  <a:gd name="T24" fmla="*/ 11 w 1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8" y="3"/>
                    </a:cubicBezTo>
                    <a:cubicBezTo>
                      <a:pt x="7" y="5"/>
                      <a:pt x="6" y="8"/>
                      <a:pt x="4" y="11"/>
                    </a:cubicBezTo>
                    <a:cubicBezTo>
                      <a:pt x="3" y="13"/>
                      <a:pt x="2" y="16"/>
                      <a:pt x="1" y="18"/>
                    </a:cubicBezTo>
                    <a:cubicBezTo>
                      <a:pt x="0" y="20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0"/>
                      <a:pt x="2" y="19"/>
                    </a:cubicBezTo>
                    <a:cubicBezTo>
                      <a:pt x="3" y="17"/>
                      <a:pt x="5" y="14"/>
                      <a:pt x="6" y="11"/>
                    </a:cubicBezTo>
                    <a:cubicBezTo>
                      <a:pt x="7" y="9"/>
                      <a:pt x="8" y="6"/>
                      <a:pt x="9" y="4"/>
                    </a:cubicBezTo>
                    <a:cubicBezTo>
                      <a:pt x="10" y="2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Freeform 209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210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Freeform 211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0 h 3"/>
                  <a:gd name="T6" fmla="*/ 4 w 26"/>
                  <a:gd name="T7" fmla="*/ 2 h 3"/>
                  <a:gd name="T8" fmla="*/ 0 w 26"/>
                  <a:gd name="T9" fmla="*/ 2 h 3"/>
                  <a:gd name="T10" fmla="*/ 0 w 26"/>
                  <a:gd name="T11" fmla="*/ 2 h 3"/>
                  <a:gd name="T12" fmla="*/ 0 w 26"/>
                  <a:gd name="T13" fmla="*/ 2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0 h 3"/>
                  <a:gd name="T26" fmla="*/ 26 w 26"/>
                  <a:gd name="T27" fmla="*/ 0 h 3"/>
                  <a:gd name="T28" fmla="*/ 26 w 26"/>
                  <a:gd name="T29" fmla="*/ 0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6" y="0"/>
                      <a:pt x="13" y="0"/>
                    </a:cubicBezTo>
                    <a:cubicBezTo>
                      <a:pt x="10" y="1"/>
                      <a:pt x="7" y="1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10" y="2"/>
                      <a:pt x="13" y="2"/>
                    </a:cubicBezTo>
                    <a:cubicBezTo>
                      <a:pt x="17" y="2"/>
                      <a:pt x="20" y="1"/>
                      <a:pt x="22" y="1"/>
                    </a:cubicBezTo>
                    <a:cubicBezTo>
                      <a:pt x="24" y="1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Freeform 212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Freeform 213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Freeform 214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0 w 15"/>
                  <a:gd name="T1" fmla="*/ 0 h 21"/>
                  <a:gd name="T2" fmla="*/ 0 w 15"/>
                  <a:gd name="T3" fmla="*/ 0 h 21"/>
                  <a:gd name="T4" fmla="*/ 0 w 15"/>
                  <a:gd name="T5" fmla="*/ 0 h 21"/>
                  <a:gd name="T6" fmla="*/ 2 w 15"/>
                  <a:gd name="T7" fmla="*/ 3 h 21"/>
                  <a:gd name="T8" fmla="*/ 7 w 15"/>
                  <a:gd name="T9" fmla="*/ 11 h 21"/>
                  <a:gd name="T10" fmla="*/ 12 w 15"/>
                  <a:gd name="T11" fmla="*/ 18 h 21"/>
                  <a:gd name="T12" fmla="*/ 15 w 15"/>
                  <a:gd name="T13" fmla="*/ 21 h 21"/>
                  <a:gd name="T14" fmla="*/ 15 w 15"/>
                  <a:gd name="T15" fmla="*/ 21 h 21"/>
                  <a:gd name="T16" fmla="*/ 15 w 15"/>
                  <a:gd name="T17" fmla="*/ 21 h 21"/>
                  <a:gd name="T18" fmla="*/ 13 w 15"/>
                  <a:gd name="T19" fmla="*/ 17 h 21"/>
                  <a:gd name="T20" fmla="*/ 8 w 15"/>
                  <a:gd name="T21" fmla="*/ 10 h 21"/>
                  <a:gd name="T22" fmla="*/ 3 w 15"/>
                  <a:gd name="T23" fmla="*/ 2 h 21"/>
                  <a:gd name="T24" fmla="*/ 0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3"/>
                    </a:cubicBezTo>
                    <a:cubicBezTo>
                      <a:pt x="3" y="6"/>
                      <a:pt x="5" y="8"/>
                      <a:pt x="7" y="11"/>
                    </a:cubicBezTo>
                    <a:cubicBezTo>
                      <a:pt x="9" y="13"/>
                      <a:pt x="11" y="16"/>
                      <a:pt x="12" y="18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4" y="19"/>
                      <a:pt x="13" y="17"/>
                    </a:cubicBezTo>
                    <a:cubicBezTo>
                      <a:pt x="12" y="15"/>
                      <a:pt x="10" y="12"/>
                      <a:pt x="8" y="10"/>
                    </a:cubicBezTo>
                    <a:cubicBezTo>
                      <a:pt x="7" y="7"/>
                      <a:pt x="5" y="4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9" name="组合 418"/>
            <p:cNvGrpSpPr/>
            <p:nvPr/>
          </p:nvGrpSpPr>
          <p:grpSpPr>
            <a:xfrm>
              <a:off x="971550" y="5318125"/>
              <a:ext cx="471488" cy="1411288"/>
              <a:chOff x="971550" y="5318125"/>
              <a:chExt cx="471488" cy="1411288"/>
            </a:xfrm>
          </p:grpSpPr>
          <p:sp>
            <p:nvSpPr>
              <p:cNvPr id="296" name="Freeform 104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105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106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107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108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109"/>
              <p:cNvSpPr>
                <a:spLocks/>
              </p:cNvSpPr>
              <p:nvPr/>
            </p:nvSpPr>
            <p:spPr bwMode="auto">
              <a:xfrm>
                <a:off x="1322388" y="5853113"/>
                <a:ext cx="101600" cy="28575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110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111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112"/>
              <p:cNvSpPr>
                <a:spLocks/>
              </p:cNvSpPr>
              <p:nvPr/>
            </p:nvSpPr>
            <p:spPr bwMode="auto">
              <a:xfrm>
                <a:off x="1281113" y="5929313"/>
                <a:ext cx="142875" cy="26988"/>
              </a:xfrm>
              <a:custGeom>
                <a:avLst/>
                <a:gdLst>
                  <a:gd name="T0" fmla="*/ 1 w 21"/>
                  <a:gd name="T1" fmla="*/ 1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2 h 4"/>
                  <a:gd name="T12" fmla="*/ 0 w 21"/>
                  <a:gd name="T13" fmla="*/ 2 h 4"/>
                  <a:gd name="T14" fmla="*/ 1 w 21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113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114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15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16"/>
              <p:cNvSpPr>
                <a:spLocks/>
              </p:cNvSpPr>
              <p:nvPr/>
            </p:nvSpPr>
            <p:spPr bwMode="auto">
              <a:xfrm>
                <a:off x="1343025" y="6207126"/>
                <a:ext cx="100013" cy="26988"/>
              </a:xfrm>
              <a:custGeom>
                <a:avLst/>
                <a:gdLst>
                  <a:gd name="T0" fmla="*/ 1 w 15"/>
                  <a:gd name="T1" fmla="*/ 1 h 4"/>
                  <a:gd name="T2" fmla="*/ 13 w 15"/>
                  <a:gd name="T3" fmla="*/ 0 h 4"/>
                  <a:gd name="T4" fmla="*/ 15 w 15"/>
                  <a:gd name="T5" fmla="*/ 1 h 4"/>
                  <a:gd name="T6" fmla="*/ 13 w 15"/>
                  <a:gd name="T7" fmla="*/ 4 h 4"/>
                  <a:gd name="T8" fmla="*/ 13 w 15"/>
                  <a:gd name="T9" fmla="*/ 4 h 4"/>
                  <a:gd name="T10" fmla="*/ 1 w 15"/>
                  <a:gd name="T11" fmla="*/ 2 h 4"/>
                  <a:gd name="T12" fmla="*/ 0 w 15"/>
                  <a:gd name="T13" fmla="*/ 2 h 4"/>
                  <a:gd name="T14" fmla="*/ 1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15" y="2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17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118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Freeform 119"/>
              <p:cNvSpPr>
                <a:spLocks/>
              </p:cNvSpPr>
              <p:nvPr/>
            </p:nvSpPr>
            <p:spPr bwMode="auto">
              <a:xfrm>
                <a:off x="1308100" y="6275388"/>
                <a:ext cx="134938" cy="26988"/>
              </a:xfrm>
              <a:custGeom>
                <a:avLst/>
                <a:gdLst>
                  <a:gd name="T0" fmla="*/ 0 w 20"/>
                  <a:gd name="T1" fmla="*/ 2 h 4"/>
                  <a:gd name="T2" fmla="*/ 18 w 20"/>
                  <a:gd name="T3" fmla="*/ 1 h 4"/>
                  <a:gd name="T4" fmla="*/ 20 w 20"/>
                  <a:gd name="T5" fmla="*/ 2 h 4"/>
                  <a:gd name="T6" fmla="*/ 18 w 20"/>
                  <a:gd name="T7" fmla="*/ 4 h 4"/>
                  <a:gd name="T8" fmla="*/ 18 w 20"/>
                  <a:gd name="T9" fmla="*/ 4 h 4"/>
                  <a:gd name="T10" fmla="*/ 0 w 20"/>
                  <a:gd name="T11" fmla="*/ 3 h 4"/>
                  <a:gd name="T12" fmla="*/ 0 w 20"/>
                  <a:gd name="T13" fmla="*/ 2 h 4"/>
                  <a:gd name="T14" fmla="*/ 0 w 2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148"/>
              <p:cNvSpPr>
                <a:spLocks/>
              </p:cNvSpPr>
              <p:nvPr/>
            </p:nvSpPr>
            <p:spPr bwMode="auto">
              <a:xfrm>
                <a:off x="1106488" y="6016626"/>
                <a:ext cx="155575" cy="258763"/>
              </a:xfrm>
              <a:custGeom>
                <a:avLst/>
                <a:gdLst>
                  <a:gd name="T0" fmla="*/ 3 w 23"/>
                  <a:gd name="T1" fmla="*/ 0 h 38"/>
                  <a:gd name="T2" fmla="*/ 23 w 23"/>
                  <a:gd name="T3" fmla="*/ 38 h 38"/>
                  <a:gd name="T4" fmla="*/ 3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3" y="0"/>
                    </a:moveTo>
                    <a:cubicBezTo>
                      <a:pt x="3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3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149"/>
              <p:cNvSpPr>
                <a:spLocks/>
              </p:cNvSpPr>
              <p:nvPr/>
            </p:nvSpPr>
            <p:spPr bwMode="auto">
              <a:xfrm>
                <a:off x="971550" y="6159501"/>
                <a:ext cx="282575" cy="223838"/>
              </a:xfrm>
              <a:custGeom>
                <a:avLst/>
                <a:gdLst>
                  <a:gd name="T0" fmla="*/ 0 w 42"/>
                  <a:gd name="T1" fmla="*/ 14 h 33"/>
                  <a:gd name="T2" fmla="*/ 42 w 42"/>
                  <a:gd name="T3" fmla="*/ 16 h 33"/>
                  <a:gd name="T4" fmla="*/ 0 w 42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4"/>
                    </a:moveTo>
                    <a:cubicBezTo>
                      <a:pt x="0" y="14"/>
                      <a:pt x="20" y="0"/>
                      <a:pt x="42" y="16"/>
                    </a:cubicBezTo>
                    <a:cubicBezTo>
                      <a:pt x="42" y="16"/>
                      <a:pt x="26" y="33"/>
                      <a:pt x="0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150"/>
              <p:cNvSpPr>
                <a:spLocks/>
              </p:cNvSpPr>
              <p:nvPr/>
            </p:nvSpPr>
            <p:spPr bwMode="auto">
              <a:xfrm>
                <a:off x="1065213" y="626745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151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152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153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2 w 10"/>
                  <a:gd name="T3" fmla="*/ 3 h 21"/>
                  <a:gd name="T4" fmla="*/ 6 w 10"/>
                  <a:gd name="T5" fmla="*/ 10 h 21"/>
                  <a:gd name="T6" fmla="*/ 9 w 10"/>
                  <a:gd name="T7" fmla="*/ 18 h 21"/>
                  <a:gd name="T8" fmla="*/ 10 w 10"/>
                  <a:gd name="T9" fmla="*/ 21 h 21"/>
                  <a:gd name="T10" fmla="*/ 8 w 10"/>
                  <a:gd name="T11" fmla="*/ 18 h 21"/>
                  <a:gd name="T12" fmla="*/ 4 w 10"/>
                  <a:gd name="T13" fmla="*/ 11 h 21"/>
                  <a:gd name="T14" fmla="*/ 1 w 10"/>
                  <a:gd name="T15" fmla="*/ 4 h 21"/>
                  <a:gd name="T16" fmla="*/ 0 w 1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3" y="5"/>
                      <a:pt x="4" y="8"/>
                      <a:pt x="6" y="10"/>
                    </a:cubicBezTo>
                    <a:cubicBezTo>
                      <a:pt x="7" y="13"/>
                      <a:pt x="8" y="16"/>
                      <a:pt x="9" y="18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9" y="20"/>
                      <a:pt x="8" y="18"/>
                    </a:cubicBezTo>
                    <a:cubicBezTo>
                      <a:pt x="7" y="16"/>
                      <a:pt x="6" y="14"/>
                      <a:pt x="4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154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155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Freeform 156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26"/>
                  <a:gd name="T1" fmla="*/ 0 h 2"/>
                  <a:gd name="T2" fmla="*/ 4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4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Freeform 157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158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159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15"/>
                  <a:gd name="T1" fmla="*/ 21 h 21"/>
                  <a:gd name="T2" fmla="*/ 2 w 15"/>
                  <a:gd name="T3" fmla="*/ 18 h 21"/>
                  <a:gd name="T4" fmla="*/ 7 w 15"/>
                  <a:gd name="T5" fmla="*/ 10 h 21"/>
                  <a:gd name="T6" fmla="*/ 12 w 15"/>
                  <a:gd name="T7" fmla="*/ 3 h 21"/>
                  <a:gd name="T8" fmla="*/ 15 w 15"/>
                  <a:gd name="T9" fmla="*/ 0 h 21"/>
                  <a:gd name="T10" fmla="*/ 13 w 15"/>
                  <a:gd name="T11" fmla="*/ 4 h 21"/>
                  <a:gd name="T12" fmla="*/ 8 w 15"/>
                  <a:gd name="T13" fmla="*/ 11 h 21"/>
                  <a:gd name="T14" fmla="*/ 3 w 15"/>
                  <a:gd name="T15" fmla="*/ 18 h 21"/>
                  <a:gd name="T16" fmla="*/ 0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7" y="10"/>
                    </a:cubicBezTo>
                    <a:cubicBezTo>
                      <a:pt x="8" y="8"/>
                      <a:pt x="10" y="5"/>
                      <a:pt x="12" y="3"/>
                    </a:cubicBezTo>
                    <a:cubicBezTo>
                      <a:pt x="13" y="1"/>
                      <a:pt x="15" y="0"/>
                      <a:pt x="15" y="0"/>
                    </a:cubicBezTo>
                    <a:cubicBezTo>
                      <a:pt x="15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7" y="14"/>
                      <a:pt x="5" y="17"/>
                      <a:pt x="3" y="18"/>
                    </a:cubicBezTo>
                    <a:cubicBezTo>
                      <a:pt x="2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233"/>
              <p:cNvSpPr>
                <a:spLocks/>
              </p:cNvSpPr>
              <p:nvPr/>
            </p:nvSpPr>
            <p:spPr bwMode="auto">
              <a:xfrm>
                <a:off x="1247775" y="5318125"/>
                <a:ext cx="149225" cy="698500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5 w 22"/>
                  <a:gd name="T5" fmla="*/ 0 h 103"/>
                  <a:gd name="T6" fmla="*/ 0 w 22"/>
                  <a:gd name="T7" fmla="*/ 7 h 103"/>
                  <a:gd name="T8" fmla="*/ 1 w 22"/>
                  <a:gd name="T9" fmla="*/ 43 h 103"/>
                  <a:gd name="T10" fmla="*/ 2 w 22"/>
                  <a:gd name="T11" fmla="*/ 51 h 103"/>
                  <a:gd name="T12" fmla="*/ 1 w 22"/>
                  <a:gd name="T13" fmla="*/ 59 h 103"/>
                  <a:gd name="T14" fmla="*/ 1 w 22"/>
                  <a:gd name="T15" fmla="*/ 59 h 103"/>
                  <a:gd name="T16" fmla="*/ 0 w 22"/>
                  <a:gd name="T17" fmla="*/ 96 h 103"/>
                  <a:gd name="T18" fmla="*/ 5 w 22"/>
                  <a:gd name="T19" fmla="*/ 103 h 103"/>
                  <a:gd name="T20" fmla="*/ 17 w 22"/>
                  <a:gd name="T21" fmla="*/ 103 h 103"/>
                  <a:gd name="T22" fmla="*/ 22 w 22"/>
                  <a:gd name="T23" fmla="*/ 96 h 103"/>
                  <a:gd name="T24" fmla="*/ 22 w 22"/>
                  <a:gd name="T25" fmla="*/ 94 h 103"/>
                  <a:gd name="T26" fmla="*/ 6 w 22"/>
                  <a:gd name="T27" fmla="*/ 92 h 103"/>
                  <a:gd name="T28" fmla="*/ 5 w 22"/>
                  <a:gd name="T29" fmla="*/ 92 h 103"/>
                  <a:gd name="T30" fmla="*/ 6 w 22"/>
                  <a:gd name="T31" fmla="*/ 91 h 103"/>
                  <a:gd name="T32" fmla="*/ 22 w 22"/>
                  <a:gd name="T33" fmla="*/ 90 h 103"/>
                  <a:gd name="T34" fmla="*/ 21 w 22"/>
                  <a:gd name="T35" fmla="*/ 83 h 103"/>
                  <a:gd name="T36" fmla="*/ 11 w 22"/>
                  <a:gd name="T37" fmla="*/ 82 h 103"/>
                  <a:gd name="T38" fmla="*/ 11 w 22"/>
                  <a:gd name="T39" fmla="*/ 81 h 103"/>
                  <a:gd name="T40" fmla="*/ 11 w 22"/>
                  <a:gd name="T41" fmla="*/ 80 h 103"/>
                  <a:gd name="T42" fmla="*/ 21 w 22"/>
                  <a:gd name="T43" fmla="*/ 79 h 103"/>
                  <a:gd name="T44" fmla="*/ 20 w 22"/>
                  <a:gd name="T45" fmla="*/ 58 h 103"/>
                  <a:gd name="T46" fmla="*/ 19 w 22"/>
                  <a:gd name="T47" fmla="*/ 52 h 103"/>
                  <a:gd name="T48" fmla="*/ 20 w 22"/>
                  <a:gd name="T49" fmla="*/ 45 h 103"/>
                  <a:gd name="T50" fmla="*/ 22 w 22"/>
                  <a:gd name="T51" fmla="*/ 7 h 103"/>
                  <a:gd name="T52" fmla="*/ 17 w 22"/>
                  <a:gd name="T5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2"/>
                      <a:pt x="11" y="81"/>
                      <a:pt x="11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4"/>
                      <a:pt x="19" y="52"/>
                    </a:cubicBezTo>
                    <a:cubicBezTo>
                      <a:pt x="19" y="49"/>
                      <a:pt x="19" y="47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234"/>
              <p:cNvSpPr>
                <a:spLocks/>
              </p:cNvSpPr>
              <p:nvPr/>
            </p:nvSpPr>
            <p:spPr bwMode="auto">
              <a:xfrm>
                <a:off x="1322388" y="5853113"/>
                <a:ext cx="66675" cy="28575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235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236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237"/>
              <p:cNvSpPr>
                <a:spLocks noEditPoints="1"/>
              </p:cNvSpPr>
              <p:nvPr/>
            </p:nvSpPr>
            <p:spPr bwMode="auto">
              <a:xfrm>
                <a:off x="1127125" y="6016625"/>
                <a:ext cx="127000" cy="312737"/>
              </a:xfrm>
              <a:custGeom>
                <a:avLst/>
                <a:gdLst>
                  <a:gd name="T0" fmla="*/ 19 w 19"/>
                  <a:gd name="T1" fmla="*/ 44 h 46"/>
                  <a:gd name="T2" fmla="*/ 19 w 19"/>
                  <a:gd name="T3" fmla="*/ 44 h 46"/>
                  <a:gd name="T4" fmla="*/ 19 w 19"/>
                  <a:gd name="T5" fmla="*/ 46 h 46"/>
                  <a:gd name="T6" fmla="*/ 19 w 19"/>
                  <a:gd name="T7" fmla="*/ 44 h 46"/>
                  <a:gd name="T8" fmla="*/ 0 w 19"/>
                  <a:gd name="T9" fmla="*/ 0 h 46"/>
                  <a:gd name="T10" fmla="*/ 0 w 19"/>
                  <a:gd name="T11" fmla="*/ 0 h 46"/>
                  <a:gd name="T12" fmla="*/ 0 w 19"/>
                  <a:gd name="T13" fmla="*/ 0 h 46"/>
                  <a:gd name="T14" fmla="*/ 0 w 19"/>
                  <a:gd name="T15" fmla="*/ 0 h 46"/>
                  <a:gd name="T16" fmla="*/ 0 w 19"/>
                  <a:gd name="T17" fmla="*/ 0 h 46"/>
                  <a:gd name="T18" fmla="*/ 0 w 1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46">
                    <a:moveTo>
                      <a:pt x="19" y="44"/>
                    </a:move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4"/>
                      <a:pt x="19" y="44"/>
                      <a:pt x="19" y="4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238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5 w 22"/>
                  <a:gd name="T5" fmla="*/ 0 h 102"/>
                  <a:gd name="T6" fmla="*/ 0 w 22"/>
                  <a:gd name="T7" fmla="*/ 6 h 102"/>
                  <a:gd name="T8" fmla="*/ 1 w 22"/>
                  <a:gd name="T9" fmla="*/ 22 h 102"/>
                  <a:gd name="T10" fmla="*/ 2 w 22"/>
                  <a:gd name="T11" fmla="*/ 35 h 102"/>
                  <a:gd name="T12" fmla="*/ 1 w 22"/>
                  <a:gd name="T13" fmla="*/ 41 h 102"/>
                  <a:gd name="T14" fmla="*/ 1 w 22"/>
                  <a:gd name="T15" fmla="*/ 43 h 102"/>
                  <a:gd name="T16" fmla="*/ 2 w 22"/>
                  <a:gd name="T17" fmla="*/ 51 h 102"/>
                  <a:gd name="T18" fmla="*/ 1 w 22"/>
                  <a:gd name="T19" fmla="*/ 58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  <a:gd name="T26" fmla="*/ 17 w 22"/>
                  <a:gd name="T27" fmla="*/ 102 h 102"/>
                  <a:gd name="T28" fmla="*/ 22 w 22"/>
                  <a:gd name="T29" fmla="*/ 95 h 102"/>
                  <a:gd name="T30" fmla="*/ 20 w 22"/>
                  <a:gd name="T31" fmla="*/ 58 h 102"/>
                  <a:gd name="T32" fmla="*/ 19 w 22"/>
                  <a:gd name="T33" fmla="*/ 51 h 102"/>
                  <a:gd name="T34" fmla="*/ 20 w 22"/>
                  <a:gd name="T35" fmla="*/ 44 h 102"/>
                  <a:gd name="T36" fmla="*/ 20 w 22"/>
                  <a:gd name="T37" fmla="*/ 39 h 102"/>
                  <a:gd name="T38" fmla="*/ 9 w 22"/>
                  <a:gd name="T39" fmla="*/ 38 h 102"/>
                  <a:gd name="T40" fmla="*/ 9 w 22"/>
                  <a:gd name="T41" fmla="*/ 37 h 102"/>
                  <a:gd name="T42" fmla="*/ 9 w 22"/>
                  <a:gd name="T43" fmla="*/ 37 h 102"/>
                  <a:gd name="T44" fmla="*/ 20 w 22"/>
                  <a:gd name="T45" fmla="*/ 36 h 102"/>
                  <a:gd name="T46" fmla="*/ 21 w 22"/>
                  <a:gd name="T47" fmla="*/ 28 h 102"/>
                  <a:gd name="T48" fmla="*/ 15 w 22"/>
                  <a:gd name="T49" fmla="*/ 27 h 102"/>
                  <a:gd name="T50" fmla="*/ 14 w 22"/>
                  <a:gd name="T51" fmla="*/ 27 h 102"/>
                  <a:gd name="T52" fmla="*/ 15 w 22"/>
                  <a:gd name="T53" fmla="*/ 26 h 102"/>
                  <a:gd name="T54" fmla="*/ 21 w 22"/>
                  <a:gd name="T55" fmla="*/ 25 h 102"/>
                  <a:gd name="T56" fmla="*/ 22 w 22"/>
                  <a:gd name="T57" fmla="*/ 6 h 102"/>
                  <a:gd name="T58" fmla="*/ 17 w 22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6"/>
                      <a:pt x="2" y="30"/>
                      <a:pt x="2" y="35"/>
                    </a:cubicBezTo>
                    <a:cubicBezTo>
                      <a:pt x="2" y="36"/>
                      <a:pt x="2" y="38"/>
                      <a:pt x="1" y="4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3"/>
                      <a:pt x="19" y="51"/>
                    </a:cubicBezTo>
                    <a:cubicBezTo>
                      <a:pt x="19" y="49"/>
                      <a:pt x="19" y="47"/>
                      <a:pt x="20" y="44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239"/>
              <p:cNvSpPr>
                <a:spLocks/>
              </p:cNvSpPr>
              <p:nvPr/>
            </p:nvSpPr>
            <p:spPr bwMode="auto">
              <a:xfrm>
                <a:off x="1343025" y="6207125"/>
                <a:ext cx="46038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2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240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241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242"/>
              <p:cNvSpPr>
                <a:spLocks noEditPoints="1"/>
              </p:cNvSpPr>
              <p:nvPr/>
            </p:nvSpPr>
            <p:spPr bwMode="auto">
              <a:xfrm>
                <a:off x="1073150" y="6424613"/>
                <a:ext cx="120650" cy="60325"/>
              </a:xfrm>
              <a:custGeom>
                <a:avLst/>
                <a:gdLst>
                  <a:gd name="T0" fmla="*/ 0 w 18"/>
                  <a:gd name="T1" fmla="*/ 9 h 9"/>
                  <a:gd name="T2" fmla="*/ 0 w 18"/>
                  <a:gd name="T3" fmla="*/ 9 h 9"/>
                  <a:gd name="T4" fmla="*/ 0 w 18"/>
                  <a:gd name="T5" fmla="*/ 9 h 9"/>
                  <a:gd name="T6" fmla="*/ 0 w 18"/>
                  <a:gd name="T7" fmla="*/ 9 h 9"/>
                  <a:gd name="T8" fmla="*/ 0 w 18"/>
                  <a:gd name="T9" fmla="*/ 9 h 9"/>
                  <a:gd name="T10" fmla="*/ 0 w 18"/>
                  <a:gd name="T11" fmla="*/ 9 h 9"/>
                  <a:gd name="T12" fmla="*/ 0 w 18"/>
                  <a:gd name="T13" fmla="*/ 9 h 9"/>
                  <a:gd name="T14" fmla="*/ 0 w 18"/>
                  <a:gd name="T15" fmla="*/ 9 h 9"/>
                  <a:gd name="T16" fmla="*/ 0 w 18"/>
                  <a:gd name="T17" fmla="*/ 9 h 9"/>
                  <a:gd name="T18" fmla="*/ 5 w 18"/>
                  <a:gd name="T19" fmla="*/ 8 h 9"/>
                  <a:gd name="T20" fmla="*/ 5 w 18"/>
                  <a:gd name="T21" fmla="*/ 8 h 9"/>
                  <a:gd name="T22" fmla="*/ 5 w 18"/>
                  <a:gd name="T23" fmla="*/ 8 h 9"/>
                  <a:gd name="T24" fmla="*/ 5 w 18"/>
                  <a:gd name="T25" fmla="*/ 8 h 9"/>
                  <a:gd name="T26" fmla="*/ 5 w 18"/>
                  <a:gd name="T27" fmla="*/ 8 h 9"/>
                  <a:gd name="T28" fmla="*/ 5 w 18"/>
                  <a:gd name="T29" fmla="*/ 8 h 9"/>
                  <a:gd name="T30" fmla="*/ 5 w 18"/>
                  <a:gd name="T31" fmla="*/ 8 h 9"/>
                  <a:gd name="T32" fmla="*/ 5 w 18"/>
                  <a:gd name="T33" fmla="*/ 8 h 9"/>
                  <a:gd name="T34" fmla="*/ 5 w 18"/>
                  <a:gd name="T35" fmla="*/ 8 h 9"/>
                  <a:gd name="T36" fmla="*/ 5 w 18"/>
                  <a:gd name="T37" fmla="*/ 7 h 9"/>
                  <a:gd name="T38" fmla="*/ 5 w 18"/>
                  <a:gd name="T39" fmla="*/ 7 h 9"/>
                  <a:gd name="T40" fmla="*/ 5 w 18"/>
                  <a:gd name="T41" fmla="*/ 7 h 9"/>
                  <a:gd name="T42" fmla="*/ 5 w 18"/>
                  <a:gd name="T43" fmla="*/ 7 h 9"/>
                  <a:gd name="T44" fmla="*/ 5 w 18"/>
                  <a:gd name="T45" fmla="*/ 7 h 9"/>
                  <a:gd name="T46" fmla="*/ 5 w 18"/>
                  <a:gd name="T47" fmla="*/ 7 h 9"/>
                  <a:gd name="T48" fmla="*/ 18 w 18"/>
                  <a:gd name="T49" fmla="*/ 0 h 9"/>
                  <a:gd name="T50" fmla="*/ 5 w 18"/>
                  <a:gd name="T51" fmla="*/ 7 h 9"/>
                  <a:gd name="T52" fmla="*/ 18 w 18"/>
                  <a:gd name="T53" fmla="*/ 0 h 9"/>
                  <a:gd name="T54" fmla="*/ 18 w 18"/>
                  <a:gd name="T55" fmla="*/ 0 h 9"/>
                  <a:gd name="T56" fmla="*/ 18 w 18"/>
                  <a:gd name="T57" fmla="*/ 0 h 9"/>
                  <a:gd name="T58" fmla="*/ 18 w 18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18" y="0"/>
                    </a:moveTo>
                    <a:cubicBezTo>
                      <a:pt x="15" y="3"/>
                      <a:pt x="11" y="5"/>
                      <a:pt x="5" y="7"/>
                    </a:cubicBezTo>
                    <a:cubicBezTo>
                      <a:pt x="11" y="5"/>
                      <a:pt x="15" y="3"/>
                      <a:pt x="18" y="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243"/>
              <p:cNvSpPr>
                <a:spLocks noEditPoints="1"/>
              </p:cNvSpPr>
              <p:nvPr/>
            </p:nvSpPr>
            <p:spPr bwMode="auto">
              <a:xfrm>
                <a:off x="1112838" y="6016625"/>
                <a:ext cx="149225" cy="258762"/>
              </a:xfrm>
              <a:custGeom>
                <a:avLst/>
                <a:gdLst>
                  <a:gd name="T0" fmla="*/ 7 w 22"/>
                  <a:gd name="T1" fmla="*/ 8 h 38"/>
                  <a:gd name="T2" fmla="*/ 7 w 22"/>
                  <a:gd name="T3" fmla="*/ 8 h 38"/>
                  <a:gd name="T4" fmla="*/ 7 w 22"/>
                  <a:gd name="T5" fmla="*/ 8 h 38"/>
                  <a:gd name="T6" fmla="*/ 9 w 22"/>
                  <a:gd name="T7" fmla="*/ 11 h 38"/>
                  <a:gd name="T8" fmla="*/ 13 w 22"/>
                  <a:gd name="T9" fmla="*/ 18 h 38"/>
                  <a:gd name="T10" fmla="*/ 16 w 22"/>
                  <a:gd name="T11" fmla="*/ 26 h 38"/>
                  <a:gd name="T12" fmla="*/ 17 w 22"/>
                  <a:gd name="T13" fmla="*/ 29 h 38"/>
                  <a:gd name="T14" fmla="*/ 17 w 22"/>
                  <a:gd name="T15" fmla="*/ 29 h 38"/>
                  <a:gd name="T16" fmla="*/ 15 w 22"/>
                  <a:gd name="T17" fmla="*/ 26 h 38"/>
                  <a:gd name="T18" fmla="*/ 11 w 22"/>
                  <a:gd name="T19" fmla="*/ 19 h 38"/>
                  <a:gd name="T20" fmla="*/ 8 w 22"/>
                  <a:gd name="T21" fmla="*/ 12 h 38"/>
                  <a:gd name="T22" fmla="*/ 7 w 22"/>
                  <a:gd name="T23" fmla="*/ 8 h 38"/>
                  <a:gd name="T24" fmla="*/ 2 w 22"/>
                  <a:gd name="T25" fmla="*/ 0 h 38"/>
                  <a:gd name="T26" fmla="*/ 2 w 22"/>
                  <a:gd name="T27" fmla="*/ 0 h 38"/>
                  <a:gd name="T28" fmla="*/ 2 w 22"/>
                  <a:gd name="T29" fmla="*/ 0 h 38"/>
                  <a:gd name="T30" fmla="*/ 2 w 22"/>
                  <a:gd name="T31" fmla="*/ 0 h 38"/>
                  <a:gd name="T32" fmla="*/ 2 w 22"/>
                  <a:gd name="T33" fmla="*/ 0 h 38"/>
                  <a:gd name="T34" fmla="*/ 2 w 22"/>
                  <a:gd name="T35" fmla="*/ 0 h 38"/>
                  <a:gd name="T36" fmla="*/ 12 w 22"/>
                  <a:gd name="T37" fmla="*/ 32 h 38"/>
                  <a:gd name="T38" fmla="*/ 21 w 22"/>
                  <a:gd name="T39" fmla="*/ 37 h 38"/>
                  <a:gd name="T40" fmla="*/ 22 w 22"/>
                  <a:gd name="T41" fmla="*/ 37 h 38"/>
                  <a:gd name="T42" fmla="*/ 22 w 22"/>
                  <a:gd name="T43" fmla="*/ 38 h 38"/>
                  <a:gd name="T44" fmla="*/ 21 w 22"/>
                  <a:gd name="T45" fmla="*/ 25 h 38"/>
                  <a:gd name="T46" fmla="*/ 21 w 22"/>
                  <a:gd name="T47" fmla="*/ 26 h 38"/>
                  <a:gd name="T48" fmla="*/ 2 w 22"/>
                  <a:gd name="T49" fmla="*/ 0 h 38"/>
                  <a:gd name="T50" fmla="*/ 2 w 22"/>
                  <a:gd name="T5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3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9" y="11"/>
                    </a:cubicBezTo>
                    <a:cubicBezTo>
                      <a:pt x="10" y="13"/>
                      <a:pt x="11" y="16"/>
                      <a:pt x="13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6" y="28"/>
                      <a:pt x="15" y="26"/>
                    </a:cubicBezTo>
                    <a:cubicBezTo>
                      <a:pt x="14" y="24"/>
                      <a:pt x="13" y="22"/>
                      <a:pt x="11" y="19"/>
                    </a:cubicBezTo>
                    <a:cubicBezTo>
                      <a:pt x="10" y="16"/>
                      <a:pt x="9" y="14"/>
                      <a:pt x="8" y="12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5" y="33"/>
                      <a:pt x="18" y="35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2" y="33"/>
                      <a:pt x="21" y="29"/>
                      <a:pt x="21" y="25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6" y="5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244"/>
              <p:cNvSpPr>
                <a:spLocks noEditPoints="1"/>
              </p:cNvSpPr>
              <p:nvPr/>
            </p:nvSpPr>
            <p:spPr bwMode="auto">
              <a:xfrm>
                <a:off x="971550" y="6213475"/>
                <a:ext cx="282575" cy="101600"/>
              </a:xfrm>
              <a:custGeom>
                <a:avLst/>
                <a:gdLst>
                  <a:gd name="T0" fmla="*/ 10 w 42"/>
                  <a:gd name="T1" fmla="*/ 6 h 15"/>
                  <a:gd name="T2" fmla="*/ 10 w 42"/>
                  <a:gd name="T3" fmla="*/ 6 h 15"/>
                  <a:gd name="T4" fmla="*/ 14 w 42"/>
                  <a:gd name="T5" fmla="*/ 6 h 15"/>
                  <a:gd name="T6" fmla="*/ 23 w 42"/>
                  <a:gd name="T7" fmla="*/ 6 h 15"/>
                  <a:gd name="T8" fmla="*/ 32 w 42"/>
                  <a:gd name="T9" fmla="*/ 7 h 15"/>
                  <a:gd name="T10" fmla="*/ 36 w 42"/>
                  <a:gd name="T11" fmla="*/ 8 h 15"/>
                  <a:gd name="T12" fmla="*/ 36 w 42"/>
                  <a:gd name="T13" fmla="*/ 8 h 15"/>
                  <a:gd name="T14" fmla="*/ 32 w 42"/>
                  <a:gd name="T15" fmla="*/ 8 h 15"/>
                  <a:gd name="T16" fmla="*/ 32 w 42"/>
                  <a:gd name="T17" fmla="*/ 8 h 15"/>
                  <a:gd name="T18" fmla="*/ 31 w 42"/>
                  <a:gd name="T19" fmla="*/ 8 h 15"/>
                  <a:gd name="T20" fmla="*/ 23 w 42"/>
                  <a:gd name="T21" fmla="*/ 8 h 15"/>
                  <a:gd name="T22" fmla="*/ 14 w 42"/>
                  <a:gd name="T23" fmla="*/ 7 h 15"/>
                  <a:gd name="T24" fmla="*/ 10 w 42"/>
                  <a:gd name="T25" fmla="*/ 6 h 15"/>
                  <a:gd name="T26" fmla="*/ 10 w 42"/>
                  <a:gd name="T27" fmla="*/ 6 h 15"/>
                  <a:gd name="T28" fmla="*/ 19 w 42"/>
                  <a:gd name="T29" fmla="*/ 0 h 15"/>
                  <a:gd name="T30" fmla="*/ 0 w 42"/>
                  <a:gd name="T31" fmla="*/ 6 h 15"/>
                  <a:gd name="T32" fmla="*/ 0 w 42"/>
                  <a:gd name="T33" fmla="*/ 6 h 15"/>
                  <a:gd name="T34" fmla="*/ 24 w 42"/>
                  <a:gd name="T35" fmla="*/ 15 h 15"/>
                  <a:gd name="T36" fmla="*/ 31 w 42"/>
                  <a:gd name="T37" fmla="*/ 14 h 15"/>
                  <a:gd name="T38" fmla="*/ 42 w 42"/>
                  <a:gd name="T39" fmla="*/ 8 h 15"/>
                  <a:gd name="T40" fmla="*/ 33 w 42"/>
                  <a:gd name="T41" fmla="*/ 3 h 15"/>
                  <a:gd name="T42" fmla="*/ 33 w 42"/>
                  <a:gd name="T43" fmla="*/ 3 h 15"/>
                  <a:gd name="T44" fmla="*/ 19 w 42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4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13"/>
                      <a:pt x="18" y="15"/>
                      <a:pt x="24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4" y="12"/>
                      <a:pt x="38" y="10"/>
                      <a:pt x="42" y="8"/>
                    </a:cubicBezTo>
                    <a:cubicBezTo>
                      <a:pt x="39" y="6"/>
                      <a:pt x="36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245"/>
              <p:cNvSpPr>
                <a:spLocks noEditPoints="1"/>
              </p:cNvSpPr>
              <p:nvPr/>
            </p:nvSpPr>
            <p:spPr bwMode="auto">
              <a:xfrm>
                <a:off x="1065213" y="6267450"/>
                <a:ext cx="196850" cy="217487"/>
              </a:xfrm>
              <a:custGeom>
                <a:avLst/>
                <a:gdLst>
                  <a:gd name="T0" fmla="*/ 10 w 29"/>
                  <a:gd name="T1" fmla="*/ 26 h 32"/>
                  <a:gd name="T2" fmla="*/ 12 w 29"/>
                  <a:gd name="T3" fmla="*/ 23 h 32"/>
                  <a:gd name="T4" fmla="*/ 17 w 29"/>
                  <a:gd name="T5" fmla="*/ 15 h 32"/>
                  <a:gd name="T6" fmla="*/ 22 w 29"/>
                  <a:gd name="T7" fmla="*/ 8 h 32"/>
                  <a:gd name="T8" fmla="*/ 25 w 29"/>
                  <a:gd name="T9" fmla="*/ 5 h 32"/>
                  <a:gd name="T10" fmla="*/ 25 w 29"/>
                  <a:gd name="T11" fmla="*/ 5 h 32"/>
                  <a:gd name="T12" fmla="*/ 23 w 29"/>
                  <a:gd name="T13" fmla="*/ 9 h 32"/>
                  <a:gd name="T14" fmla="*/ 18 w 29"/>
                  <a:gd name="T15" fmla="*/ 16 h 32"/>
                  <a:gd name="T16" fmla="*/ 13 w 29"/>
                  <a:gd name="T17" fmla="*/ 23 h 32"/>
                  <a:gd name="T18" fmla="*/ 10 w 29"/>
                  <a:gd name="T19" fmla="*/ 26 h 32"/>
                  <a:gd name="T20" fmla="*/ 10 w 29"/>
                  <a:gd name="T21" fmla="*/ 26 h 32"/>
                  <a:gd name="T22" fmla="*/ 10 w 29"/>
                  <a:gd name="T23" fmla="*/ 26 h 32"/>
                  <a:gd name="T24" fmla="*/ 29 w 29"/>
                  <a:gd name="T25" fmla="*/ 0 h 32"/>
                  <a:gd name="T26" fmla="*/ 28 w 29"/>
                  <a:gd name="T27" fmla="*/ 0 h 32"/>
                  <a:gd name="T28" fmla="*/ 17 w 29"/>
                  <a:gd name="T29" fmla="*/ 6 h 32"/>
                  <a:gd name="T30" fmla="*/ 17 w 29"/>
                  <a:gd name="T31" fmla="*/ 6 h 32"/>
                  <a:gd name="T32" fmla="*/ 1 w 29"/>
                  <a:gd name="T33" fmla="*/ 32 h 32"/>
                  <a:gd name="T34" fmla="*/ 1 w 29"/>
                  <a:gd name="T35" fmla="*/ 32 h 32"/>
                  <a:gd name="T36" fmla="*/ 1 w 29"/>
                  <a:gd name="T37" fmla="*/ 32 h 32"/>
                  <a:gd name="T38" fmla="*/ 1 w 29"/>
                  <a:gd name="T39" fmla="*/ 32 h 32"/>
                  <a:gd name="T40" fmla="*/ 1 w 29"/>
                  <a:gd name="T41" fmla="*/ 32 h 32"/>
                  <a:gd name="T42" fmla="*/ 1 w 29"/>
                  <a:gd name="T43" fmla="*/ 32 h 32"/>
                  <a:gd name="T44" fmla="*/ 1 w 29"/>
                  <a:gd name="T45" fmla="*/ 32 h 32"/>
                  <a:gd name="T46" fmla="*/ 6 w 29"/>
                  <a:gd name="T47" fmla="*/ 31 h 32"/>
                  <a:gd name="T48" fmla="*/ 6 w 29"/>
                  <a:gd name="T49" fmla="*/ 31 h 32"/>
                  <a:gd name="T50" fmla="*/ 6 w 29"/>
                  <a:gd name="T51" fmla="*/ 31 h 32"/>
                  <a:gd name="T52" fmla="*/ 6 w 29"/>
                  <a:gd name="T53" fmla="*/ 31 h 32"/>
                  <a:gd name="T54" fmla="*/ 6 w 29"/>
                  <a:gd name="T55" fmla="*/ 31 h 32"/>
                  <a:gd name="T56" fmla="*/ 6 w 29"/>
                  <a:gd name="T57" fmla="*/ 31 h 32"/>
                  <a:gd name="T58" fmla="*/ 6 w 29"/>
                  <a:gd name="T59" fmla="*/ 30 h 32"/>
                  <a:gd name="T60" fmla="*/ 6 w 29"/>
                  <a:gd name="T61" fmla="*/ 30 h 32"/>
                  <a:gd name="T62" fmla="*/ 6 w 29"/>
                  <a:gd name="T63" fmla="*/ 30 h 32"/>
                  <a:gd name="T64" fmla="*/ 6 w 29"/>
                  <a:gd name="T65" fmla="*/ 30 h 32"/>
                  <a:gd name="T66" fmla="*/ 6 w 29"/>
                  <a:gd name="T67" fmla="*/ 30 h 32"/>
                  <a:gd name="T68" fmla="*/ 19 w 29"/>
                  <a:gd name="T69" fmla="*/ 23 h 32"/>
                  <a:gd name="T70" fmla="*/ 19 w 29"/>
                  <a:gd name="T71" fmla="*/ 23 h 32"/>
                  <a:gd name="T72" fmla="*/ 19 w 29"/>
                  <a:gd name="T73" fmla="*/ 23 h 32"/>
                  <a:gd name="T74" fmla="*/ 28 w 29"/>
                  <a:gd name="T75" fmla="*/ 6 h 32"/>
                  <a:gd name="T76" fmla="*/ 28 w 29"/>
                  <a:gd name="T77" fmla="*/ 7 h 32"/>
                  <a:gd name="T78" fmla="*/ 28 w 29"/>
                  <a:gd name="T79" fmla="*/ 7 h 32"/>
                  <a:gd name="T80" fmla="*/ 28 w 29"/>
                  <a:gd name="T81" fmla="*/ 7 h 32"/>
                  <a:gd name="T82" fmla="*/ 29 w 29"/>
                  <a:gd name="T83" fmla="*/ 1 h 32"/>
                  <a:gd name="T84" fmla="*/ 29 w 29"/>
                  <a:gd name="T8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32">
                    <a:moveTo>
                      <a:pt x="10" y="26"/>
                    </a:moveTo>
                    <a:cubicBezTo>
                      <a:pt x="10" y="26"/>
                      <a:pt x="11" y="25"/>
                      <a:pt x="12" y="23"/>
                    </a:cubicBezTo>
                    <a:cubicBezTo>
                      <a:pt x="13" y="21"/>
                      <a:pt x="15" y="18"/>
                      <a:pt x="17" y="15"/>
                    </a:cubicBezTo>
                    <a:cubicBezTo>
                      <a:pt x="18" y="13"/>
                      <a:pt x="20" y="10"/>
                      <a:pt x="22" y="8"/>
                    </a:cubicBezTo>
                    <a:cubicBezTo>
                      <a:pt x="23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7"/>
                      <a:pt x="23" y="9"/>
                    </a:cubicBezTo>
                    <a:cubicBezTo>
                      <a:pt x="22" y="11"/>
                      <a:pt x="20" y="14"/>
                      <a:pt x="18" y="16"/>
                    </a:cubicBezTo>
                    <a:cubicBezTo>
                      <a:pt x="17" y="19"/>
                      <a:pt x="15" y="22"/>
                      <a:pt x="13" y="23"/>
                    </a:cubicBezTo>
                    <a:cubicBezTo>
                      <a:pt x="12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0" y="18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" y="32"/>
                      <a:pt x="4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2" y="28"/>
                      <a:pt x="16" y="26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5" y="17"/>
                      <a:pt x="28" y="11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4"/>
                      <a:pt x="29" y="2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246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247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248"/>
              <p:cNvSpPr>
                <a:spLocks/>
              </p:cNvSpPr>
              <p:nvPr/>
            </p:nvSpPr>
            <p:spPr bwMode="auto">
              <a:xfrm>
                <a:off x="1160463" y="6070600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4 w 10"/>
                  <a:gd name="T9" fmla="*/ 11 h 21"/>
                  <a:gd name="T10" fmla="*/ 8 w 10"/>
                  <a:gd name="T11" fmla="*/ 18 h 21"/>
                  <a:gd name="T12" fmla="*/ 10 w 10"/>
                  <a:gd name="T13" fmla="*/ 21 h 21"/>
                  <a:gd name="T14" fmla="*/ 10 w 10"/>
                  <a:gd name="T15" fmla="*/ 21 h 21"/>
                  <a:gd name="T16" fmla="*/ 10 w 10"/>
                  <a:gd name="T17" fmla="*/ 21 h 21"/>
                  <a:gd name="T18" fmla="*/ 9 w 10"/>
                  <a:gd name="T19" fmla="*/ 18 h 21"/>
                  <a:gd name="T20" fmla="*/ 6 w 10"/>
                  <a:gd name="T21" fmla="*/ 10 h 21"/>
                  <a:gd name="T22" fmla="*/ 2 w 10"/>
                  <a:gd name="T23" fmla="*/ 3 h 21"/>
                  <a:gd name="T24" fmla="*/ 0 w 10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4" y="11"/>
                    </a:cubicBezTo>
                    <a:cubicBezTo>
                      <a:pt x="6" y="14"/>
                      <a:pt x="7" y="16"/>
                      <a:pt x="8" y="18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0"/>
                      <a:pt x="9" y="18"/>
                    </a:cubicBezTo>
                    <a:cubicBezTo>
                      <a:pt x="8" y="16"/>
                      <a:pt x="7" y="13"/>
                      <a:pt x="6" y="10"/>
                    </a:cubicBezTo>
                    <a:cubicBezTo>
                      <a:pt x="4" y="8"/>
                      <a:pt x="3" y="5"/>
                      <a:pt x="2" y="3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249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250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251"/>
              <p:cNvSpPr>
                <a:spLocks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1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4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4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7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252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close/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253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254"/>
              <p:cNvSpPr>
                <a:spLocks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15 w 15"/>
                  <a:gd name="T1" fmla="*/ 0 h 21"/>
                  <a:gd name="T2" fmla="*/ 12 w 15"/>
                  <a:gd name="T3" fmla="*/ 3 h 21"/>
                  <a:gd name="T4" fmla="*/ 7 w 15"/>
                  <a:gd name="T5" fmla="*/ 10 h 21"/>
                  <a:gd name="T6" fmla="*/ 2 w 15"/>
                  <a:gd name="T7" fmla="*/ 18 h 21"/>
                  <a:gd name="T8" fmla="*/ 0 w 15"/>
                  <a:gd name="T9" fmla="*/ 21 h 21"/>
                  <a:gd name="T10" fmla="*/ 0 w 15"/>
                  <a:gd name="T11" fmla="*/ 21 h 21"/>
                  <a:gd name="T12" fmla="*/ 0 w 15"/>
                  <a:gd name="T13" fmla="*/ 21 h 21"/>
                  <a:gd name="T14" fmla="*/ 3 w 15"/>
                  <a:gd name="T15" fmla="*/ 18 h 21"/>
                  <a:gd name="T16" fmla="*/ 8 w 15"/>
                  <a:gd name="T17" fmla="*/ 11 h 21"/>
                  <a:gd name="T18" fmla="*/ 13 w 15"/>
                  <a:gd name="T19" fmla="*/ 4 h 21"/>
                  <a:gd name="T20" fmla="*/ 15 w 15"/>
                  <a:gd name="T21" fmla="*/ 0 h 21"/>
                  <a:gd name="T22" fmla="*/ 15 w 15"/>
                  <a:gd name="T23" fmla="*/ 0 h 21"/>
                  <a:gd name="T24" fmla="*/ 15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15" y="0"/>
                    </a:moveTo>
                    <a:cubicBezTo>
                      <a:pt x="15" y="0"/>
                      <a:pt x="13" y="1"/>
                      <a:pt x="12" y="3"/>
                    </a:cubicBezTo>
                    <a:cubicBezTo>
                      <a:pt x="10" y="5"/>
                      <a:pt x="8" y="8"/>
                      <a:pt x="7" y="10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2" y="20"/>
                      <a:pt x="3" y="18"/>
                    </a:cubicBezTo>
                    <a:cubicBezTo>
                      <a:pt x="5" y="17"/>
                      <a:pt x="7" y="14"/>
                      <a:pt x="8" y="11"/>
                    </a:cubicBezTo>
                    <a:cubicBezTo>
                      <a:pt x="10" y="9"/>
                      <a:pt x="12" y="6"/>
                      <a:pt x="13" y="4"/>
                    </a:cubicBezTo>
                    <a:cubicBezTo>
                      <a:pt x="14" y="2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8" name="组合 417"/>
            <p:cNvGrpSpPr/>
            <p:nvPr/>
          </p:nvGrpSpPr>
          <p:grpSpPr>
            <a:xfrm>
              <a:off x="1585913" y="4578350"/>
              <a:ext cx="390525" cy="2055814"/>
              <a:chOff x="1585913" y="4578350"/>
              <a:chExt cx="390525" cy="2055814"/>
            </a:xfrm>
          </p:grpSpPr>
          <p:sp>
            <p:nvSpPr>
              <p:cNvPr id="284" name="Freeform 92"/>
              <p:cNvSpPr>
                <a:spLocks/>
              </p:cNvSpPr>
              <p:nvPr/>
            </p:nvSpPr>
            <p:spPr bwMode="auto">
              <a:xfrm>
                <a:off x="1685925" y="5826126"/>
                <a:ext cx="155575" cy="258763"/>
              </a:xfrm>
              <a:custGeom>
                <a:avLst/>
                <a:gdLst>
                  <a:gd name="T0" fmla="*/ 20 w 23"/>
                  <a:gd name="T1" fmla="*/ 0 h 38"/>
                  <a:gd name="T2" fmla="*/ 0 w 23"/>
                  <a:gd name="T3" fmla="*/ 38 h 38"/>
                  <a:gd name="T4" fmla="*/ 20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20" y="0"/>
                    </a:moveTo>
                    <a:cubicBezTo>
                      <a:pt x="20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93"/>
              <p:cNvSpPr>
                <a:spLocks/>
              </p:cNvSpPr>
              <p:nvPr/>
            </p:nvSpPr>
            <p:spPr bwMode="auto">
              <a:xfrm>
                <a:off x="1685925" y="5975351"/>
                <a:ext cx="290513" cy="225425"/>
              </a:xfrm>
              <a:custGeom>
                <a:avLst/>
                <a:gdLst>
                  <a:gd name="T0" fmla="*/ 43 w 43"/>
                  <a:gd name="T1" fmla="*/ 13 h 33"/>
                  <a:gd name="T2" fmla="*/ 0 w 43"/>
                  <a:gd name="T3" fmla="*/ 16 h 33"/>
                  <a:gd name="T4" fmla="*/ 43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43" y="13"/>
                    </a:moveTo>
                    <a:cubicBezTo>
                      <a:pt x="43" y="13"/>
                      <a:pt x="23" y="0"/>
                      <a:pt x="0" y="16"/>
                    </a:cubicBezTo>
                    <a:cubicBezTo>
                      <a:pt x="0" y="16"/>
                      <a:pt x="17" y="33"/>
                      <a:pt x="43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94"/>
              <p:cNvSpPr>
                <a:spLocks/>
              </p:cNvSpPr>
              <p:nvPr/>
            </p:nvSpPr>
            <p:spPr bwMode="auto">
              <a:xfrm>
                <a:off x="1666875" y="6084888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3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1"/>
                      <a:pt x="3" y="0"/>
                    </a:cubicBezTo>
                    <a:cubicBezTo>
                      <a:pt x="3" y="0"/>
                      <a:pt x="0" y="23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95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96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97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7 w 11"/>
                  <a:gd name="T5" fmla="*/ 11 h 21"/>
                  <a:gd name="T6" fmla="*/ 3 w 11"/>
                  <a:gd name="T7" fmla="*/ 18 h 21"/>
                  <a:gd name="T8" fmla="*/ 0 w 11"/>
                  <a:gd name="T9" fmla="*/ 21 h 21"/>
                  <a:gd name="T10" fmla="*/ 2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1" y="1"/>
                      <a:pt x="10" y="3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5" y="13"/>
                      <a:pt x="4" y="16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1" y="20"/>
                      <a:pt x="2" y="17"/>
                    </a:cubicBezTo>
                    <a:cubicBezTo>
                      <a:pt x="2" y="15"/>
                      <a:pt x="4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98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99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100"/>
              <p:cNvSpPr>
                <a:spLocks/>
              </p:cNvSpPr>
              <p:nvPr/>
            </p:nvSpPr>
            <p:spPr bwMode="auto">
              <a:xfrm>
                <a:off x="1733550" y="6064251"/>
                <a:ext cx="176213" cy="20638"/>
              </a:xfrm>
              <a:custGeom>
                <a:avLst/>
                <a:gdLst>
                  <a:gd name="T0" fmla="*/ 26 w 26"/>
                  <a:gd name="T1" fmla="*/ 1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3 h 3"/>
                  <a:gd name="T10" fmla="*/ 4 w 26"/>
                  <a:gd name="T11" fmla="*/ 2 h 3"/>
                  <a:gd name="T12" fmla="*/ 13 w 26"/>
                  <a:gd name="T13" fmla="*/ 1 h 3"/>
                  <a:gd name="T14" fmla="*/ 22 w 26"/>
                  <a:gd name="T15" fmla="*/ 0 h 3"/>
                  <a:gd name="T16" fmla="*/ 26 w 26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1"/>
                    </a:moveTo>
                    <a:cubicBezTo>
                      <a:pt x="26" y="1"/>
                      <a:pt x="24" y="1"/>
                      <a:pt x="22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3"/>
                      <a:pt x="7" y="3"/>
                      <a:pt x="4" y="3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4" y="2"/>
                    </a:cubicBezTo>
                    <a:cubicBezTo>
                      <a:pt x="6" y="1"/>
                      <a:pt x="10" y="1"/>
                      <a:pt x="13" y="1"/>
                    </a:cubicBezTo>
                    <a:cubicBezTo>
                      <a:pt x="16" y="1"/>
                      <a:pt x="19" y="0"/>
                      <a:pt x="22" y="0"/>
                    </a:cubicBezTo>
                    <a:cubicBezTo>
                      <a:pt x="24" y="0"/>
                      <a:pt x="26" y="1"/>
                      <a:pt x="26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101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102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103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2 w 14"/>
                  <a:gd name="T3" fmla="*/ 18 h 21"/>
                  <a:gd name="T4" fmla="*/ 6 w 14"/>
                  <a:gd name="T5" fmla="*/ 11 h 21"/>
                  <a:gd name="T6" fmla="*/ 2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3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2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5" y="9"/>
                      <a:pt x="3" y="6"/>
                      <a:pt x="2" y="4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3"/>
                    </a:cubicBezTo>
                    <a:cubicBezTo>
                      <a:pt x="5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3" y="18"/>
                    </a:cubicBezTo>
                    <a:cubicBezTo>
                      <a:pt x="14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20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21"/>
              <p:cNvSpPr>
                <a:spLocks/>
              </p:cNvSpPr>
              <p:nvPr/>
            </p:nvSpPr>
            <p:spPr bwMode="auto">
              <a:xfrm>
                <a:off x="1693863" y="5100638"/>
                <a:ext cx="153988" cy="257175"/>
              </a:xfrm>
              <a:custGeom>
                <a:avLst/>
                <a:gdLst>
                  <a:gd name="T0" fmla="*/ 19 w 23"/>
                  <a:gd name="T1" fmla="*/ 0 h 38"/>
                  <a:gd name="T2" fmla="*/ 0 w 23"/>
                  <a:gd name="T3" fmla="*/ 38 h 38"/>
                  <a:gd name="T4" fmla="*/ 19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19" y="0"/>
                    </a:moveTo>
                    <a:cubicBezTo>
                      <a:pt x="19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1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Freeform 122"/>
              <p:cNvSpPr>
                <a:spLocks/>
              </p:cNvSpPr>
              <p:nvPr/>
            </p:nvSpPr>
            <p:spPr bwMode="auto">
              <a:xfrm>
                <a:off x="1693863" y="5249863"/>
                <a:ext cx="282575" cy="223838"/>
              </a:xfrm>
              <a:custGeom>
                <a:avLst/>
                <a:gdLst>
                  <a:gd name="T0" fmla="*/ 42 w 42"/>
                  <a:gd name="T1" fmla="*/ 13 h 33"/>
                  <a:gd name="T2" fmla="*/ 0 w 42"/>
                  <a:gd name="T3" fmla="*/ 16 h 33"/>
                  <a:gd name="T4" fmla="*/ 42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42" y="13"/>
                    </a:moveTo>
                    <a:cubicBezTo>
                      <a:pt x="42" y="13"/>
                      <a:pt x="22" y="0"/>
                      <a:pt x="0" y="16"/>
                    </a:cubicBezTo>
                    <a:cubicBezTo>
                      <a:pt x="0" y="16"/>
                      <a:pt x="17" y="33"/>
                      <a:pt x="42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Freeform 123"/>
              <p:cNvSpPr>
                <a:spLocks/>
              </p:cNvSpPr>
              <p:nvPr/>
            </p:nvSpPr>
            <p:spPr bwMode="auto">
              <a:xfrm>
                <a:off x="1666875" y="5357813"/>
                <a:ext cx="222250" cy="217488"/>
              </a:xfrm>
              <a:custGeom>
                <a:avLst/>
                <a:gdLst>
                  <a:gd name="T0" fmla="*/ 32 w 33"/>
                  <a:gd name="T1" fmla="*/ 32 h 32"/>
                  <a:gd name="T2" fmla="*/ 4 w 33"/>
                  <a:gd name="T3" fmla="*/ 0 h 32"/>
                  <a:gd name="T4" fmla="*/ 32 w 33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2">
                    <a:moveTo>
                      <a:pt x="32" y="32"/>
                    </a:moveTo>
                    <a:cubicBezTo>
                      <a:pt x="32" y="32"/>
                      <a:pt x="33" y="11"/>
                      <a:pt x="4" y="0"/>
                    </a:cubicBezTo>
                    <a:cubicBezTo>
                      <a:pt x="4" y="0"/>
                      <a:pt x="0" y="23"/>
                      <a:pt x="32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" name="Freeform 124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" name="Freeform 125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" name="Freeform 126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6 w 11"/>
                  <a:gd name="T5" fmla="*/ 11 h 21"/>
                  <a:gd name="T6" fmla="*/ 2 w 11"/>
                  <a:gd name="T7" fmla="*/ 18 h 21"/>
                  <a:gd name="T8" fmla="*/ 0 w 11"/>
                  <a:gd name="T9" fmla="*/ 21 h 21"/>
                  <a:gd name="T10" fmla="*/ 1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0" y="1"/>
                      <a:pt x="10" y="3"/>
                    </a:cubicBezTo>
                    <a:cubicBezTo>
                      <a:pt x="9" y="5"/>
                      <a:pt x="8" y="8"/>
                      <a:pt x="6" y="11"/>
                    </a:cubicBezTo>
                    <a:cubicBezTo>
                      <a:pt x="5" y="13"/>
                      <a:pt x="4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0"/>
                      <a:pt x="1" y="17"/>
                    </a:cubicBezTo>
                    <a:cubicBezTo>
                      <a:pt x="2" y="15"/>
                      <a:pt x="3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" name="Freeform 127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" name="Freeform 128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" name="Freeform 129"/>
              <p:cNvSpPr>
                <a:spLocks/>
              </p:cNvSpPr>
              <p:nvPr/>
            </p:nvSpPr>
            <p:spPr bwMode="auto">
              <a:xfrm>
                <a:off x="1739900" y="5337176"/>
                <a:ext cx="169863" cy="20638"/>
              </a:xfrm>
              <a:custGeom>
                <a:avLst/>
                <a:gdLst>
                  <a:gd name="T0" fmla="*/ 25 w 25"/>
                  <a:gd name="T1" fmla="*/ 1 h 3"/>
                  <a:gd name="T2" fmla="*/ 21 w 25"/>
                  <a:gd name="T3" fmla="*/ 1 h 3"/>
                  <a:gd name="T4" fmla="*/ 13 w 25"/>
                  <a:gd name="T5" fmla="*/ 2 h 3"/>
                  <a:gd name="T6" fmla="*/ 4 w 25"/>
                  <a:gd name="T7" fmla="*/ 3 h 3"/>
                  <a:gd name="T8" fmla="*/ 0 w 25"/>
                  <a:gd name="T9" fmla="*/ 3 h 3"/>
                  <a:gd name="T10" fmla="*/ 4 w 25"/>
                  <a:gd name="T11" fmla="*/ 2 h 3"/>
                  <a:gd name="T12" fmla="*/ 12 w 25"/>
                  <a:gd name="T13" fmla="*/ 1 h 3"/>
                  <a:gd name="T14" fmla="*/ 21 w 25"/>
                  <a:gd name="T15" fmla="*/ 0 h 3"/>
                  <a:gd name="T16" fmla="*/ 25 w 25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">
                    <a:moveTo>
                      <a:pt x="25" y="1"/>
                    </a:moveTo>
                    <a:cubicBezTo>
                      <a:pt x="25" y="1"/>
                      <a:pt x="24" y="1"/>
                      <a:pt x="21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3"/>
                      <a:pt x="6" y="3"/>
                      <a:pt x="4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4" y="2"/>
                    </a:cubicBezTo>
                    <a:cubicBezTo>
                      <a:pt x="6" y="1"/>
                      <a:pt x="9" y="1"/>
                      <a:pt x="12" y="1"/>
                    </a:cubicBezTo>
                    <a:cubicBezTo>
                      <a:pt x="16" y="1"/>
                      <a:pt x="19" y="0"/>
                      <a:pt x="21" y="0"/>
                    </a:cubicBezTo>
                    <a:cubicBezTo>
                      <a:pt x="24" y="0"/>
                      <a:pt x="25" y="1"/>
                      <a:pt x="25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" name="Freeform 130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" name="Freeform 131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" name="Freeform 132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14 w 14"/>
                  <a:gd name="T1" fmla="*/ 21 h 21"/>
                  <a:gd name="T2" fmla="*/ 11 w 14"/>
                  <a:gd name="T3" fmla="*/ 18 h 21"/>
                  <a:gd name="T4" fmla="*/ 6 w 14"/>
                  <a:gd name="T5" fmla="*/ 11 h 21"/>
                  <a:gd name="T6" fmla="*/ 1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2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1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4" y="9"/>
                      <a:pt x="2" y="6"/>
                      <a:pt x="1" y="4"/>
                    </a:cubicBezTo>
                    <a:cubicBezTo>
                      <a:pt x="0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" name="Freeform 133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" name="Freeform 134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" name="Freeform 135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" name="Freeform 136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" name="Freeform 137"/>
              <p:cNvSpPr>
                <a:spLocks/>
              </p:cNvSpPr>
              <p:nvPr/>
            </p:nvSpPr>
            <p:spPr bwMode="auto">
              <a:xfrm>
                <a:off x="1658938" y="5365751"/>
                <a:ext cx="101600" cy="26988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" name="Freeform 138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" name="Freeform 139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" name="Freeform 140"/>
              <p:cNvSpPr>
                <a:spLocks/>
              </p:cNvSpPr>
              <p:nvPr/>
            </p:nvSpPr>
            <p:spPr bwMode="auto">
              <a:xfrm>
                <a:off x="1619250" y="5473701"/>
                <a:ext cx="141288" cy="26988"/>
              </a:xfrm>
              <a:custGeom>
                <a:avLst/>
                <a:gdLst>
                  <a:gd name="T0" fmla="*/ 1 w 21"/>
                  <a:gd name="T1" fmla="*/ 2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3 h 4"/>
                  <a:gd name="T12" fmla="*/ 0 w 21"/>
                  <a:gd name="T13" fmla="*/ 2 h 4"/>
                  <a:gd name="T14" fmla="*/ 1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141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142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Freeform 143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144"/>
              <p:cNvSpPr>
                <a:spLocks/>
              </p:cNvSpPr>
              <p:nvPr/>
            </p:nvSpPr>
            <p:spPr bwMode="auto">
              <a:xfrm>
                <a:off x="1679575" y="5867401"/>
                <a:ext cx="107950" cy="33338"/>
              </a:xfrm>
              <a:custGeom>
                <a:avLst/>
                <a:gdLst>
                  <a:gd name="T0" fmla="*/ 1 w 16"/>
                  <a:gd name="T1" fmla="*/ 2 h 5"/>
                  <a:gd name="T2" fmla="*/ 13 w 16"/>
                  <a:gd name="T3" fmla="*/ 0 h 5"/>
                  <a:gd name="T4" fmla="*/ 16 w 16"/>
                  <a:gd name="T5" fmla="*/ 3 h 5"/>
                  <a:gd name="T6" fmla="*/ 13 w 16"/>
                  <a:gd name="T7" fmla="*/ 5 h 5"/>
                  <a:gd name="T8" fmla="*/ 13 w 16"/>
                  <a:gd name="T9" fmla="*/ 5 h 5"/>
                  <a:gd name="T10" fmla="*/ 1 w 16"/>
                  <a:gd name="T11" fmla="*/ 4 h 5"/>
                  <a:gd name="T12" fmla="*/ 0 w 16"/>
                  <a:gd name="T13" fmla="*/ 3 h 5"/>
                  <a:gd name="T14" fmla="*/ 1 w 1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6" y="3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Freeform 145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Freeform 146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147"/>
              <p:cNvSpPr>
                <a:spLocks/>
              </p:cNvSpPr>
              <p:nvPr/>
            </p:nvSpPr>
            <p:spPr bwMode="auto">
              <a:xfrm>
                <a:off x="1639888" y="5975351"/>
                <a:ext cx="147638" cy="34925"/>
              </a:xfrm>
              <a:custGeom>
                <a:avLst/>
                <a:gdLst>
                  <a:gd name="T0" fmla="*/ 1 w 22"/>
                  <a:gd name="T1" fmla="*/ 2 h 5"/>
                  <a:gd name="T2" fmla="*/ 19 w 22"/>
                  <a:gd name="T3" fmla="*/ 0 h 5"/>
                  <a:gd name="T4" fmla="*/ 21 w 22"/>
                  <a:gd name="T5" fmla="*/ 2 h 5"/>
                  <a:gd name="T6" fmla="*/ 19 w 22"/>
                  <a:gd name="T7" fmla="*/ 5 h 5"/>
                  <a:gd name="T8" fmla="*/ 19 w 22"/>
                  <a:gd name="T9" fmla="*/ 5 h 5"/>
                  <a:gd name="T10" fmla="*/ 1 w 22"/>
                  <a:gd name="T11" fmla="*/ 3 h 5"/>
                  <a:gd name="T12" fmla="*/ 0 w 22"/>
                  <a:gd name="T13" fmla="*/ 3 h 5"/>
                  <a:gd name="T14" fmla="*/ 1 w 2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2" y="4"/>
                      <a:pt x="21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Freeform 215"/>
              <p:cNvSpPr>
                <a:spLocks noEditPoints="1"/>
              </p:cNvSpPr>
              <p:nvPr/>
            </p:nvSpPr>
            <p:spPr bwMode="auto">
              <a:xfrm>
                <a:off x="1720850" y="5834063"/>
                <a:ext cx="255588" cy="731838"/>
              </a:xfrm>
              <a:custGeom>
                <a:avLst/>
                <a:gdLst>
                  <a:gd name="T0" fmla="*/ 23 w 38"/>
                  <a:gd name="T1" fmla="*/ 69 h 108"/>
                  <a:gd name="T2" fmla="*/ 23 w 38"/>
                  <a:gd name="T3" fmla="*/ 69 h 108"/>
                  <a:gd name="T4" fmla="*/ 23 w 38"/>
                  <a:gd name="T5" fmla="*/ 69 h 108"/>
                  <a:gd name="T6" fmla="*/ 23 w 38"/>
                  <a:gd name="T7" fmla="*/ 69 h 108"/>
                  <a:gd name="T8" fmla="*/ 23 w 38"/>
                  <a:gd name="T9" fmla="*/ 69 h 108"/>
                  <a:gd name="T10" fmla="*/ 23 w 38"/>
                  <a:gd name="T11" fmla="*/ 69 h 108"/>
                  <a:gd name="T12" fmla="*/ 23 w 38"/>
                  <a:gd name="T13" fmla="*/ 69 h 108"/>
                  <a:gd name="T14" fmla="*/ 22 w 38"/>
                  <a:gd name="T15" fmla="*/ 69 h 108"/>
                  <a:gd name="T16" fmla="*/ 22 w 38"/>
                  <a:gd name="T17" fmla="*/ 69 h 108"/>
                  <a:gd name="T18" fmla="*/ 22 w 38"/>
                  <a:gd name="T19" fmla="*/ 69 h 108"/>
                  <a:gd name="T20" fmla="*/ 22 w 38"/>
                  <a:gd name="T21" fmla="*/ 69 h 108"/>
                  <a:gd name="T22" fmla="*/ 22 w 38"/>
                  <a:gd name="T23" fmla="*/ 69 h 108"/>
                  <a:gd name="T24" fmla="*/ 22 w 38"/>
                  <a:gd name="T25" fmla="*/ 69 h 108"/>
                  <a:gd name="T26" fmla="*/ 22 w 38"/>
                  <a:gd name="T27" fmla="*/ 69 h 108"/>
                  <a:gd name="T28" fmla="*/ 22 w 38"/>
                  <a:gd name="T29" fmla="*/ 69 h 108"/>
                  <a:gd name="T30" fmla="*/ 22 w 38"/>
                  <a:gd name="T31" fmla="*/ 69 h 108"/>
                  <a:gd name="T32" fmla="*/ 22 w 38"/>
                  <a:gd name="T33" fmla="*/ 68 h 108"/>
                  <a:gd name="T34" fmla="*/ 22 w 38"/>
                  <a:gd name="T35" fmla="*/ 68 h 108"/>
                  <a:gd name="T36" fmla="*/ 22 w 38"/>
                  <a:gd name="T37" fmla="*/ 68 h 108"/>
                  <a:gd name="T38" fmla="*/ 0 w 38"/>
                  <a:gd name="T39" fmla="*/ 54 h 108"/>
                  <a:gd name="T40" fmla="*/ 2 w 38"/>
                  <a:gd name="T41" fmla="*/ 108 h 108"/>
                  <a:gd name="T42" fmla="*/ 0 w 38"/>
                  <a:gd name="T43" fmla="*/ 54 h 108"/>
                  <a:gd name="T44" fmla="*/ 0 w 38"/>
                  <a:gd name="T45" fmla="*/ 54 h 108"/>
                  <a:gd name="T46" fmla="*/ 32 w 38"/>
                  <a:gd name="T47" fmla="*/ 38 h 108"/>
                  <a:gd name="T48" fmla="*/ 38 w 38"/>
                  <a:gd name="T49" fmla="*/ 34 h 108"/>
                  <a:gd name="T50" fmla="*/ 38 w 38"/>
                  <a:gd name="T51" fmla="*/ 34 h 108"/>
                  <a:gd name="T52" fmla="*/ 15 w 38"/>
                  <a:gd name="T53" fmla="*/ 10 h 108"/>
                  <a:gd name="T54" fmla="*/ 15 w 38"/>
                  <a:gd name="T55" fmla="*/ 10 h 108"/>
                  <a:gd name="T56" fmla="*/ 15 w 38"/>
                  <a:gd name="T57" fmla="*/ 10 h 108"/>
                  <a:gd name="T58" fmla="*/ 15 w 38"/>
                  <a:gd name="T59" fmla="*/ 10 h 108"/>
                  <a:gd name="T60" fmla="*/ 15 w 38"/>
                  <a:gd name="T61" fmla="*/ 0 h 108"/>
                  <a:gd name="T62" fmla="*/ 15 w 38"/>
                  <a:gd name="T63" fmla="*/ 0 h 108"/>
                  <a:gd name="T64" fmla="*/ 15 w 38"/>
                  <a:gd name="T65" fmla="*/ 0 h 108"/>
                  <a:gd name="T66" fmla="*/ 15 w 38"/>
                  <a:gd name="T67" fmla="*/ 0 h 108"/>
                  <a:gd name="T68" fmla="*/ 15 w 38"/>
                  <a:gd name="T69" fmla="*/ 0 h 108"/>
                  <a:gd name="T70" fmla="*/ 15 w 38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108"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2" y="69"/>
                    </a:moveTo>
                    <a:cubicBezTo>
                      <a:pt x="22" y="69"/>
                      <a:pt x="23" y="69"/>
                      <a:pt x="23" y="69"/>
                    </a:cubicBezTo>
                    <a:cubicBezTo>
                      <a:pt x="23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moveTo>
                      <a:pt x="32" y="38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moveTo>
                      <a:pt x="38" y="34"/>
                    </a:moveTo>
                    <a:cubicBezTo>
                      <a:pt x="36" y="36"/>
                      <a:pt x="34" y="37"/>
                      <a:pt x="32" y="38"/>
                    </a:cubicBezTo>
                    <a:cubicBezTo>
                      <a:pt x="34" y="37"/>
                      <a:pt x="36" y="36"/>
                      <a:pt x="38" y="34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0"/>
                    </a:moveTo>
                    <a:cubicBezTo>
                      <a:pt x="15" y="3"/>
                      <a:pt x="15" y="7"/>
                      <a:pt x="15" y="10"/>
                    </a:cubicBezTo>
                    <a:cubicBezTo>
                      <a:pt x="15" y="7"/>
                      <a:pt x="15" y="3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Freeform 216"/>
              <p:cNvSpPr>
                <a:spLocks/>
              </p:cNvSpPr>
              <p:nvPr/>
            </p:nvSpPr>
            <p:spPr bwMode="auto">
              <a:xfrm>
                <a:off x="1720850" y="5826126"/>
                <a:ext cx="100013" cy="238125"/>
              </a:xfrm>
              <a:custGeom>
                <a:avLst/>
                <a:gdLst>
                  <a:gd name="T0" fmla="*/ 15 w 15"/>
                  <a:gd name="T1" fmla="*/ 0 h 35"/>
                  <a:gd name="T2" fmla="*/ 15 w 15"/>
                  <a:gd name="T3" fmla="*/ 0 h 35"/>
                  <a:gd name="T4" fmla="*/ 1 w 15"/>
                  <a:gd name="T5" fmla="*/ 14 h 35"/>
                  <a:gd name="T6" fmla="*/ 0 w 15"/>
                  <a:gd name="T7" fmla="*/ 28 h 35"/>
                  <a:gd name="T8" fmla="*/ 1 w 15"/>
                  <a:gd name="T9" fmla="*/ 26 h 35"/>
                  <a:gd name="T10" fmla="*/ 4 w 15"/>
                  <a:gd name="T11" fmla="*/ 19 h 35"/>
                  <a:gd name="T12" fmla="*/ 8 w 15"/>
                  <a:gd name="T13" fmla="*/ 12 h 35"/>
                  <a:gd name="T14" fmla="*/ 10 w 15"/>
                  <a:gd name="T15" fmla="*/ 9 h 35"/>
                  <a:gd name="T16" fmla="*/ 10 w 15"/>
                  <a:gd name="T17" fmla="*/ 9 h 35"/>
                  <a:gd name="T18" fmla="*/ 9 w 15"/>
                  <a:gd name="T19" fmla="*/ 12 h 35"/>
                  <a:gd name="T20" fmla="*/ 6 w 15"/>
                  <a:gd name="T21" fmla="*/ 20 h 35"/>
                  <a:gd name="T22" fmla="*/ 2 w 15"/>
                  <a:gd name="T23" fmla="*/ 27 h 35"/>
                  <a:gd name="T24" fmla="*/ 0 w 15"/>
                  <a:gd name="T25" fmla="*/ 29 h 35"/>
                  <a:gd name="T26" fmla="*/ 0 w 15"/>
                  <a:gd name="T27" fmla="*/ 35 h 35"/>
                  <a:gd name="T28" fmla="*/ 0 w 15"/>
                  <a:gd name="T29" fmla="*/ 35 h 35"/>
                  <a:gd name="T30" fmla="*/ 5 w 15"/>
                  <a:gd name="T31" fmla="*/ 33 h 35"/>
                  <a:gd name="T32" fmla="*/ 15 w 15"/>
                  <a:gd name="T33" fmla="*/ 11 h 35"/>
                  <a:gd name="T34" fmla="*/ 15 w 15"/>
                  <a:gd name="T35" fmla="*/ 11 h 35"/>
                  <a:gd name="T36" fmla="*/ 15 w 15"/>
                  <a:gd name="T37" fmla="*/ 11 h 35"/>
                  <a:gd name="T38" fmla="*/ 15 w 15"/>
                  <a:gd name="T39" fmla="*/ 11 h 35"/>
                  <a:gd name="T40" fmla="*/ 15 w 15"/>
                  <a:gd name="T41" fmla="*/ 11 h 35"/>
                  <a:gd name="T42" fmla="*/ 15 w 15"/>
                  <a:gd name="T43" fmla="*/ 11 h 35"/>
                  <a:gd name="T44" fmla="*/ 15 w 15"/>
                  <a:gd name="T45" fmla="*/ 11 h 35"/>
                  <a:gd name="T46" fmla="*/ 15 w 15"/>
                  <a:gd name="T47" fmla="*/ 1 h 35"/>
                  <a:gd name="T48" fmla="*/ 15 w 15"/>
                  <a:gd name="T49" fmla="*/ 1 h 35"/>
                  <a:gd name="T50" fmla="*/ 15 w 15"/>
                  <a:gd name="T51" fmla="*/ 1 h 35"/>
                  <a:gd name="T52" fmla="*/ 15 w 15"/>
                  <a:gd name="T53" fmla="*/ 1 h 35"/>
                  <a:gd name="T54" fmla="*/ 15 w 15"/>
                  <a:gd name="T55" fmla="*/ 1 h 35"/>
                  <a:gd name="T56" fmla="*/ 15 w 15"/>
                  <a:gd name="T57" fmla="*/ 1 h 35"/>
                  <a:gd name="T58" fmla="*/ 15 w 15"/>
                  <a:gd name="T59" fmla="*/ 1 h 35"/>
                  <a:gd name="T60" fmla="*/ 15 w 15"/>
                  <a:gd name="T61" fmla="*/ 0 h 35"/>
                  <a:gd name="T62" fmla="*/ 15 w 15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3"/>
                      <a:pt x="1" y="1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1" y="24"/>
                      <a:pt x="3" y="22"/>
                      <a:pt x="4" y="19"/>
                    </a:cubicBezTo>
                    <a:cubicBezTo>
                      <a:pt x="5" y="16"/>
                      <a:pt x="7" y="14"/>
                      <a:pt x="8" y="12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12"/>
                    </a:cubicBezTo>
                    <a:cubicBezTo>
                      <a:pt x="8" y="14"/>
                      <a:pt x="7" y="17"/>
                      <a:pt x="6" y="20"/>
                    </a:cubicBezTo>
                    <a:cubicBezTo>
                      <a:pt x="4" y="22"/>
                      <a:pt x="3" y="25"/>
                      <a:pt x="2" y="27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3" y="33"/>
                      <a:pt x="5" y="33"/>
                    </a:cubicBezTo>
                    <a:cubicBezTo>
                      <a:pt x="9" y="29"/>
                      <a:pt x="14" y="2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8"/>
                      <a:pt x="15" y="4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217"/>
              <p:cNvSpPr>
                <a:spLocks noEditPoints="1"/>
              </p:cNvSpPr>
              <p:nvPr/>
            </p:nvSpPr>
            <p:spPr bwMode="auto">
              <a:xfrm>
                <a:off x="1712913" y="6030913"/>
                <a:ext cx="263525" cy="101600"/>
              </a:xfrm>
              <a:custGeom>
                <a:avLst/>
                <a:gdLst>
                  <a:gd name="T0" fmla="*/ 3 w 39"/>
                  <a:gd name="T1" fmla="*/ 8 h 15"/>
                  <a:gd name="T2" fmla="*/ 3 w 39"/>
                  <a:gd name="T3" fmla="*/ 8 h 15"/>
                  <a:gd name="T4" fmla="*/ 7 w 39"/>
                  <a:gd name="T5" fmla="*/ 7 h 15"/>
                  <a:gd name="T6" fmla="*/ 16 w 39"/>
                  <a:gd name="T7" fmla="*/ 6 h 15"/>
                  <a:gd name="T8" fmla="*/ 25 w 39"/>
                  <a:gd name="T9" fmla="*/ 5 h 15"/>
                  <a:gd name="T10" fmla="*/ 25 w 39"/>
                  <a:gd name="T11" fmla="*/ 5 h 15"/>
                  <a:gd name="T12" fmla="*/ 29 w 39"/>
                  <a:gd name="T13" fmla="*/ 6 h 15"/>
                  <a:gd name="T14" fmla="*/ 29 w 39"/>
                  <a:gd name="T15" fmla="*/ 6 h 15"/>
                  <a:gd name="T16" fmla="*/ 25 w 39"/>
                  <a:gd name="T17" fmla="*/ 6 h 15"/>
                  <a:gd name="T18" fmla="*/ 16 w 39"/>
                  <a:gd name="T19" fmla="*/ 7 h 15"/>
                  <a:gd name="T20" fmla="*/ 8 w 39"/>
                  <a:gd name="T21" fmla="*/ 8 h 15"/>
                  <a:gd name="T22" fmla="*/ 7 w 39"/>
                  <a:gd name="T23" fmla="*/ 8 h 15"/>
                  <a:gd name="T24" fmla="*/ 7 w 39"/>
                  <a:gd name="T25" fmla="*/ 8 h 15"/>
                  <a:gd name="T26" fmla="*/ 3 w 39"/>
                  <a:gd name="T27" fmla="*/ 8 h 15"/>
                  <a:gd name="T28" fmla="*/ 3 w 39"/>
                  <a:gd name="T29" fmla="*/ 8 h 15"/>
                  <a:gd name="T30" fmla="*/ 20 w 39"/>
                  <a:gd name="T31" fmla="*/ 0 h 15"/>
                  <a:gd name="T32" fmla="*/ 6 w 39"/>
                  <a:gd name="T33" fmla="*/ 3 h 15"/>
                  <a:gd name="T34" fmla="*/ 6 w 39"/>
                  <a:gd name="T35" fmla="*/ 3 h 15"/>
                  <a:gd name="T36" fmla="*/ 1 w 39"/>
                  <a:gd name="T37" fmla="*/ 5 h 15"/>
                  <a:gd name="T38" fmla="*/ 0 w 39"/>
                  <a:gd name="T39" fmla="*/ 9 h 15"/>
                  <a:gd name="T40" fmla="*/ 8 w 39"/>
                  <a:gd name="T41" fmla="*/ 14 h 15"/>
                  <a:gd name="T42" fmla="*/ 14 w 39"/>
                  <a:gd name="T43" fmla="*/ 15 h 15"/>
                  <a:gd name="T44" fmla="*/ 33 w 39"/>
                  <a:gd name="T45" fmla="*/ 9 h 15"/>
                  <a:gd name="T46" fmla="*/ 33 w 39"/>
                  <a:gd name="T47" fmla="*/ 9 h 15"/>
                  <a:gd name="T48" fmla="*/ 33 w 39"/>
                  <a:gd name="T49" fmla="*/ 9 h 15"/>
                  <a:gd name="T50" fmla="*/ 39 w 39"/>
                  <a:gd name="T51" fmla="*/ 5 h 15"/>
                  <a:gd name="T52" fmla="*/ 39 w 39"/>
                  <a:gd name="T53" fmla="*/ 5 h 15"/>
                  <a:gd name="T54" fmla="*/ 39 w 39"/>
                  <a:gd name="T55" fmla="*/ 5 h 15"/>
                  <a:gd name="T56" fmla="*/ 20 w 39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5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7"/>
                      <a:pt x="7" y="7"/>
                    </a:cubicBezTo>
                    <a:cubicBezTo>
                      <a:pt x="9" y="6"/>
                      <a:pt x="13" y="6"/>
                      <a:pt x="16" y="6"/>
                    </a:cubicBezTo>
                    <a:cubicBezTo>
                      <a:pt x="19" y="6"/>
                      <a:pt x="22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7" y="5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7" y="6"/>
                      <a:pt x="25" y="6"/>
                    </a:cubicBezTo>
                    <a:cubicBezTo>
                      <a:pt x="22" y="7"/>
                      <a:pt x="19" y="7"/>
                      <a:pt x="16" y="7"/>
                    </a:cubicBezTo>
                    <a:cubicBezTo>
                      <a:pt x="13" y="8"/>
                      <a:pt x="10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0" y="0"/>
                    </a:moveTo>
                    <a:cubicBezTo>
                      <a:pt x="16" y="0"/>
                      <a:pt x="11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3" y="11"/>
                      <a:pt x="6" y="12"/>
                      <a:pt x="8" y="14"/>
                    </a:cubicBezTo>
                    <a:cubicBezTo>
                      <a:pt x="10" y="14"/>
                      <a:pt x="12" y="15"/>
                      <a:pt x="14" y="15"/>
                    </a:cubicBezTo>
                    <a:cubicBezTo>
                      <a:pt x="20" y="15"/>
                      <a:pt x="26" y="13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8"/>
                      <a:pt x="37" y="7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1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218"/>
              <p:cNvSpPr>
                <a:spLocks noEditPoints="1"/>
              </p:cNvSpPr>
              <p:nvPr/>
            </p:nvSpPr>
            <p:spPr bwMode="auto">
              <a:xfrm>
                <a:off x="1712913" y="6091238"/>
                <a:ext cx="169863" cy="211138"/>
              </a:xfrm>
              <a:custGeom>
                <a:avLst/>
                <a:gdLst>
                  <a:gd name="T0" fmla="*/ 14 w 25"/>
                  <a:gd name="T1" fmla="*/ 25 h 31"/>
                  <a:gd name="T2" fmla="*/ 14 w 25"/>
                  <a:gd name="T3" fmla="*/ 25 h 31"/>
                  <a:gd name="T4" fmla="*/ 14 w 25"/>
                  <a:gd name="T5" fmla="*/ 25 h 31"/>
                  <a:gd name="T6" fmla="*/ 14 w 25"/>
                  <a:gd name="T7" fmla="*/ 25 h 31"/>
                  <a:gd name="T8" fmla="*/ 0 w 25"/>
                  <a:gd name="T9" fmla="*/ 0 h 31"/>
                  <a:gd name="T10" fmla="*/ 0 w 25"/>
                  <a:gd name="T11" fmla="*/ 4 h 31"/>
                  <a:gd name="T12" fmla="*/ 3 w 25"/>
                  <a:gd name="T13" fmla="*/ 7 h 31"/>
                  <a:gd name="T14" fmla="*/ 8 w 25"/>
                  <a:gd name="T15" fmla="*/ 14 h 31"/>
                  <a:gd name="T16" fmla="*/ 13 w 25"/>
                  <a:gd name="T17" fmla="*/ 22 h 31"/>
                  <a:gd name="T18" fmla="*/ 14 w 25"/>
                  <a:gd name="T19" fmla="*/ 25 h 31"/>
                  <a:gd name="T20" fmla="*/ 14 w 25"/>
                  <a:gd name="T21" fmla="*/ 25 h 31"/>
                  <a:gd name="T22" fmla="*/ 14 w 25"/>
                  <a:gd name="T23" fmla="*/ 25 h 31"/>
                  <a:gd name="T24" fmla="*/ 14 w 25"/>
                  <a:gd name="T25" fmla="*/ 25 h 31"/>
                  <a:gd name="T26" fmla="*/ 14 w 25"/>
                  <a:gd name="T27" fmla="*/ 25 h 31"/>
                  <a:gd name="T28" fmla="*/ 12 w 25"/>
                  <a:gd name="T29" fmla="*/ 22 h 31"/>
                  <a:gd name="T30" fmla="*/ 6 w 25"/>
                  <a:gd name="T31" fmla="*/ 15 h 31"/>
                  <a:gd name="T32" fmla="*/ 2 w 25"/>
                  <a:gd name="T33" fmla="*/ 8 h 31"/>
                  <a:gd name="T34" fmla="*/ 0 w 25"/>
                  <a:gd name="T35" fmla="*/ 5 h 31"/>
                  <a:gd name="T36" fmla="*/ 0 w 25"/>
                  <a:gd name="T37" fmla="*/ 6 h 31"/>
                  <a:gd name="T38" fmla="*/ 1 w 25"/>
                  <a:gd name="T39" fmla="*/ 16 h 31"/>
                  <a:gd name="T40" fmla="*/ 1 w 25"/>
                  <a:gd name="T41" fmla="*/ 16 h 31"/>
                  <a:gd name="T42" fmla="*/ 1 w 25"/>
                  <a:gd name="T43" fmla="*/ 15 h 31"/>
                  <a:gd name="T44" fmla="*/ 23 w 25"/>
                  <a:gd name="T45" fmla="*/ 30 h 31"/>
                  <a:gd name="T46" fmla="*/ 23 w 25"/>
                  <a:gd name="T47" fmla="*/ 30 h 31"/>
                  <a:gd name="T48" fmla="*/ 23 w 25"/>
                  <a:gd name="T49" fmla="*/ 30 h 31"/>
                  <a:gd name="T50" fmla="*/ 23 w 25"/>
                  <a:gd name="T51" fmla="*/ 30 h 31"/>
                  <a:gd name="T52" fmla="*/ 23 w 25"/>
                  <a:gd name="T53" fmla="*/ 31 h 31"/>
                  <a:gd name="T54" fmla="*/ 23 w 25"/>
                  <a:gd name="T55" fmla="*/ 31 h 31"/>
                  <a:gd name="T56" fmla="*/ 23 w 25"/>
                  <a:gd name="T57" fmla="*/ 31 h 31"/>
                  <a:gd name="T58" fmla="*/ 23 w 25"/>
                  <a:gd name="T59" fmla="*/ 31 h 31"/>
                  <a:gd name="T60" fmla="*/ 23 w 25"/>
                  <a:gd name="T61" fmla="*/ 31 h 31"/>
                  <a:gd name="T62" fmla="*/ 23 w 25"/>
                  <a:gd name="T63" fmla="*/ 31 h 31"/>
                  <a:gd name="T64" fmla="*/ 23 w 25"/>
                  <a:gd name="T65" fmla="*/ 31 h 31"/>
                  <a:gd name="T66" fmla="*/ 23 w 25"/>
                  <a:gd name="T67" fmla="*/ 31 h 31"/>
                  <a:gd name="T68" fmla="*/ 23 w 25"/>
                  <a:gd name="T69" fmla="*/ 31 h 31"/>
                  <a:gd name="T70" fmla="*/ 23 w 25"/>
                  <a:gd name="T71" fmla="*/ 31 h 31"/>
                  <a:gd name="T72" fmla="*/ 23 w 25"/>
                  <a:gd name="T73" fmla="*/ 31 h 31"/>
                  <a:gd name="T74" fmla="*/ 24 w 25"/>
                  <a:gd name="T75" fmla="*/ 31 h 31"/>
                  <a:gd name="T76" fmla="*/ 24 w 25"/>
                  <a:gd name="T77" fmla="*/ 31 h 31"/>
                  <a:gd name="T78" fmla="*/ 24 w 25"/>
                  <a:gd name="T79" fmla="*/ 31 h 31"/>
                  <a:gd name="T80" fmla="*/ 24 w 25"/>
                  <a:gd name="T81" fmla="*/ 31 h 31"/>
                  <a:gd name="T82" fmla="*/ 24 w 25"/>
                  <a:gd name="T83" fmla="*/ 31 h 31"/>
                  <a:gd name="T84" fmla="*/ 24 w 25"/>
                  <a:gd name="T85" fmla="*/ 31 h 31"/>
                  <a:gd name="T86" fmla="*/ 24 w 25"/>
                  <a:gd name="T87" fmla="*/ 31 h 31"/>
                  <a:gd name="T88" fmla="*/ 24 w 25"/>
                  <a:gd name="T89" fmla="*/ 31 h 31"/>
                  <a:gd name="T90" fmla="*/ 24 w 25"/>
                  <a:gd name="T91" fmla="*/ 31 h 31"/>
                  <a:gd name="T92" fmla="*/ 24 w 25"/>
                  <a:gd name="T93" fmla="*/ 31 h 31"/>
                  <a:gd name="T94" fmla="*/ 24 w 25"/>
                  <a:gd name="T95" fmla="*/ 31 h 31"/>
                  <a:gd name="T96" fmla="*/ 24 w 25"/>
                  <a:gd name="T97" fmla="*/ 31 h 31"/>
                  <a:gd name="T98" fmla="*/ 8 w 25"/>
                  <a:gd name="T99" fmla="*/ 5 h 31"/>
                  <a:gd name="T100" fmla="*/ 8 w 25"/>
                  <a:gd name="T101" fmla="*/ 5 h 31"/>
                  <a:gd name="T102" fmla="*/ 0 w 25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31">
                    <a:moveTo>
                      <a:pt x="14" y="25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5" y="9"/>
                      <a:pt x="6" y="11"/>
                      <a:pt x="8" y="14"/>
                    </a:cubicBezTo>
                    <a:cubicBezTo>
                      <a:pt x="10" y="17"/>
                      <a:pt x="11" y="19"/>
                      <a:pt x="13" y="22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0" y="20"/>
                      <a:pt x="8" y="18"/>
                      <a:pt x="6" y="15"/>
                    </a:cubicBezTo>
                    <a:cubicBezTo>
                      <a:pt x="5" y="13"/>
                      <a:pt x="3" y="10"/>
                      <a:pt x="2" y="8"/>
                    </a:cubicBezTo>
                    <a:cubicBezTo>
                      <a:pt x="1" y="7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21"/>
                      <a:pt x="11" y="27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5" y="1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Freeform 219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220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221"/>
              <p:cNvSpPr>
                <a:spLocks/>
              </p:cNvSpPr>
              <p:nvPr/>
            </p:nvSpPr>
            <p:spPr bwMode="auto">
              <a:xfrm>
                <a:off x="1720850" y="5888038"/>
                <a:ext cx="66675" cy="134938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1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2 w 10"/>
                  <a:gd name="T13" fmla="*/ 18 h 20"/>
                  <a:gd name="T14" fmla="*/ 6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3" y="13"/>
                      <a:pt x="1" y="15"/>
                      <a:pt x="1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8"/>
                    </a:cubicBezTo>
                    <a:cubicBezTo>
                      <a:pt x="3" y="16"/>
                      <a:pt x="4" y="13"/>
                      <a:pt x="6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Freeform 222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Freeform 223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25"/>
              <p:cNvSpPr>
                <a:spLocks/>
              </p:cNvSpPr>
              <p:nvPr/>
            </p:nvSpPr>
            <p:spPr bwMode="auto">
              <a:xfrm>
                <a:off x="1733550" y="6064250"/>
                <a:ext cx="176213" cy="20637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1 h 3"/>
                  <a:gd name="T6" fmla="*/ 4 w 26"/>
                  <a:gd name="T7" fmla="*/ 2 h 3"/>
                  <a:gd name="T8" fmla="*/ 0 w 26"/>
                  <a:gd name="T9" fmla="*/ 3 h 3"/>
                  <a:gd name="T10" fmla="*/ 0 w 26"/>
                  <a:gd name="T11" fmla="*/ 3 h 3"/>
                  <a:gd name="T12" fmla="*/ 0 w 26"/>
                  <a:gd name="T13" fmla="*/ 3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1 h 3"/>
                  <a:gd name="T26" fmla="*/ 26 w 26"/>
                  <a:gd name="T27" fmla="*/ 1 h 3"/>
                  <a:gd name="T28" fmla="*/ 26 w 26"/>
                  <a:gd name="T29" fmla="*/ 1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16" y="1"/>
                      <a:pt x="13" y="1"/>
                    </a:cubicBezTo>
                    <a:cubicBezTo>
                      <a:pt x="10" y="1"/>
                      <a:pt x="6" y="1"/>
                      <a:pt x="4" y="2"/>
                    </a:cubicBezTo>
                    <a:cubicBezTo>
                      <a:pt x="2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2" y="1"/>
                    </a:cubicBezTo>
                    <a:cubicBezTo>
                      <a:pt x="24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Rectangle 226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Rectangle 227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28"/>
              <p:cNvSpPr>
                <a:spLocks noEditPoints="1"/>
              </p:cNvSpPr>
              <p:nvPr/>
            </p:nvSpPr>
            <p:spPr bwMode="auto">
              <a:xfrm>
                <a:off x="1712913" y="6118225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21 h 21"/>
                  <a:gd name="T4" fmla="*/ 14 w 14"/>
                  <a:gd name="T5" fmla="*/ 21 h 21"/>
                  <a:gd name="T6" fmla="*/ 14 w 14"/>
                  <a:gd name="T7" fmla="*/ 21 h 21"/>
                  <a:gd name="T8" fmla="*/ 14 w 14"/>
                  <a:gd name="T9" fmla="*/ 21 h 21"/>
                  <a:gd name="T10" fmla="*/ 14 w 14"/>
                  <a:gd name="T11" fmla="*/ 21 h 21"/>
                  <a:gd name="T12" fmla="*/ 14 w 14"/>
                  <a:gd name="T13" fmla="*/ 21 h 21"/>
                  <a:gd name="T14" fmla="*/ 0 w 14"/>
                  <a:gd name="T15" fmla="*/ 0 h 21"/>
                  <a:gd name="T16" fmla="*/ 0 w 14"/>
                  <a:gd name="T17" fmla="*/ 1 h 21"/>
                  <a:gd name="T18" fmla="*/ 2 w 14"/>
                  <a:gd name="T19" fmla="*/ 4 h 21"/>
                  <a:gd name="T20" fmla="*/ 6 w 14"/>
                  <a:gd name="T21" fmla="*/ 11 h 21"/>
                  <a:gd name="T22" fmla="*/ 12 w 14"/>
                  <a:gd name="T23" fmla="*/ 18 h 21"/>
                  <a:gd name="T24" fmla="*/ 14 w 14"/>
                  <a:gd name="T25" fmla="*/ 21 h 21"/>
                  <a:gd name="T26" fmla="*/ 14 w 14"/>
                  <a:gd name="T27" fmla="*/ 21 h 21"/>
                  <a:gd name="T28" fmla="*/ 14 w 14"/>
                  <a:gd name="T29" fmla="*/ 21 h 21"/>
                  <a:gd name="T30" fmla="*/ 13 w 14"/>
                  <a:gd name="T31" fmla="*/ 18 h 21"/>
                  <a:gd name="T32" fmla="*/ 8 w 14"/>
                  <a:gd name="T33" fmla="*/ 10 h 21"/>
                  <a:gd name="T34" fmla="*/ 3 w 14"/>
                  <a:gd name="T35" fmla="*/ 3 h 21"/>
                  <a:gd name="T36" fmla="*/ 0 w 1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5" y="9"/>
                      <a:pt x="6" y="11"/>
                    </a:cubicBezTo>
                    <a:cubicBezTo>
                      <a:pt x="8" y="14"/>
                      <a:pt x="10" y="16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3" y="18"/>
                    </a:cubicBezTo>
                    <a:cubicBezTo>
                      <a:pt x="11" y="15"/>
                      <a:pt x="10" y="13"/>
                      <a:pt x="8" y="10"/>
                    </a:cubicBezTo>
                    <a:cubicBezTo>
                      <a:pt x="6" y="7"/>
                      <a:pt x="5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29"/>
              <p:cNvSpPr>
                <a:spLocks noEditPoints="1"/>
              </p:cNvSpPr>
              <p:nvPr/>
            </p:nvSpPr>
            <p:spPr bwMode="auto">
              <a:xfrm>
                <a:off x="1585913" y="5616575"/>
                <a:ext cx="147638" cy="1017587"/>
              </a:xfrm>
              <a:custGeom>
                <a:avLst/>
                <a:gdLst>
                  <a:gd name="T0" fmla="*/ 20 w 22"/>
                  <a:gd name="T1" fmla="*/ 57 h 150"/>
                  <a:gd name="T2" fmla="*/ 9 w 22"/>
                  <a:gd name="T3" fmla="*/ 56 h 150"/>
                  <a:gd name="T4" fmla="*/ 8 w 22"/>
                  <a:gd name="T5" fmla="*/ 56 h 150"/>
                  <a:gd name="T6" fmla="*/ 9 w 22"/>
                  <a:gd name="T7" fmla="*/ 55 h 150"/>
                  <a:gd name="T8" fmla="*/ 20 w 22"/>
                  <a:gd name="T9" fmla="*/ 54 h 150"/>
                  <a:gd name="T10" fmla="*/ 20 w 22"/>
                  <a:gd name="T11" fmla="*/ 57 h 150"/>
                  <a:gd name="T12" fmla="*/ 17 w 22"/>
                  <a:gd name="T13" fmla="*/ 0 h 150"/>
                  <a:gd name="T14" fmla="*/ 5 w 22"/>
                  <a:gd name="T15" fmla="*/ 0 h 150"/>
                  <a:gd name="T16" fmla="*/ 5 w 22"/>
                  <a:gd name="T17" fmla="*/ 0 h 150"/>
                  <a:gd name="T18" fmla="*/ 0 w 22"/>
                  <a:gd name="T19" fmla="*/ 10 h 150"/>
                  <a:gd name="T20" fmla="*/ 1 w 22"/>
                  <a:gd name="T21" fmla="*/ 64 h 150"/>
                  <a:gd name="T22" fmla="*/ 2 w 22"/>
                  <a:gd name="T23" fmla="*/ 75 h 150"/>
                  <a:gd name="T24" fmla="*/ 1 w 22"/>
                  <a:gd name="T25" fmla="*/ 86 h 150"/>
                  <a:gd name="T26" fmla="*/ 1 w 22"/>
                  <a:gd name="T27" fmla="*/ 86 h 150"/>
                  <a:gd name="T28" fmla="*/ 0 w 22"/>
                  <a:gd name="T29" fmla="*/ 140 h 150"/>
                  <a:gd name="T30" fmla="*/ 5 w 22"/>
                  <a:gd name="T31" fmla="*/ 150 h 150"/>
                  <a:gd name="T32" fmla="*/ 17 w 22"/>
                  <a:gd name="T33" fmla="*/ 150 h 150"/>
                  <a:gd name="T34" fmla="*/ 22 w 22"/>
                  <a:gd name="T35" fmla="*/ 140 h 150"/>
                  <a:gd name="T36" fmla="*/ 20 w 22"/>
                  <a:gd name="T37" fmla="*/ 86 h 150"/>
                  <a:gd name="T38" fmla="*/ 20 w 22"/>
                  <a:gd name="T39" fmla="*/ 86 h 150"/>
                  <a:gd name="T40" fmla="*/ 19 w 22"/>
                  <a:gd name="T41" fmla="*/ 76 h 150"/>
                  <a:gd name="T42" fmla="*/ 20 w 22"/>
                  <a:gd name="T43" fmla="*/ 66 h 150"/>
                  <a:gd name="T44" fmla="*/ 21 w 22"/>
                  <a:gd name="T45" fmla="*/ 45 h 150"/>
                  <a:gd name="T46" fmla="*/ 21 w 22"/>
                  <a:gd name="T47" fmla="*/ 45 h 150"/>
                  <a:gd name="T48" fmla="*/ 21 w 22"/>
                  <a:gd name="T49" fmla="*/ 41 h 150"/>
                  <a:gd name="T50" fmla="*/ 15 w 22"/>
                  <a:gd name="T51" fmla="*/ 41 h 150"/>
                  <a:gd name="T52" fmla="*/ 14 w 22"/>
                  <a:gd name="T53" fmla="*/ 40 h 150"/>
                  <a:gd name="T54" fmla="*/ 15 w 22"/>
                  <a:gd name="T55" fmla="*/ 39 h 150"/>
                  <a:gd name="T56" fmla="*/ 21 w 22"/>
                  <a:gd name="T57" fmla="*/ 38 h 150"/>
                  <a:gd name="T58" fmla="*/ 22 w 22"/>
                  <a:gd name="T59" fmla="*/ 10 h 150"/>
                  <a:gd name="T60" fmla="*/ 17 w 22"/>
                  <a:gd name="T6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50">
                    <a:moveTo>
                      <a:pt x="20" y="57"/>
                    </a:move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7"/>
                      <a:pt x="20" y="57"/>
                      <a:pt x="20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67"/>
                      <a:pt x="2" y="71"/>
                      <a:pt x="2" y="75"/>
                    </a:cubicBezTo>
                    <a:cubicBezTo>
                      <a:pt x="2" y="78"/>
                      <a:pt x="2" y="82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82"/>
                      <a:pt x="19" y="79"/>
                      <a:pt x="19" y="76"/>
                    </a:cubicBezTo>
                    <a:cubicBezTo>
                      <a:pt x="19" y="72"/>
                      <a:pt x="19" y="69"/>
                      <a:pt x="20" y="6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1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30"/>
              <p:cNvSpPr>
                <a:spLocks/>
              </p:cNvSpPr>
              <p:nvPr/>
            </p:nvSpPr>
            <p:spPr bwMode="auto">
              <a:xfrm>
                <a:off x="1679575" y="5873750"/>
                <a:ext cx="47625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3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31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232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255"/>
              <p:cNvSpPr>
                <a:spLocks noEditPoints="1"/>
              </p:cNvSpPr>
              <p:nvPr/>
            </p:nvSpPr>
            <p:spPr bwMode="auto">
              <a:xfrm>
                <a:off x="1712913" y="5086350"/>
                <a:ext cx="263525" cy="488950"/>
              </a:xfrm>
              <a:custGeom>
                <a:avLst/>
                <a:gdLst>
                  <a:gd name="T0" fmla="*/ 25 w 39"/>
                  <a:gd name="T1" fmla="*/ 72 h 72"/>
                  <a:gd name="T2" fmla="*/ 25 w 39"/>
                  <a:gd name="T3" fmla="*/ 72 h 72"/>
                  <a:gd name="T4" fmla="*/ 25 w 39"/>
                  <a:gd name="T5" fmla="*/ 72 h 72"/>
                  <a:gd name="T6" fmla="*/ 24 w 39"/>
                  <a:gd name="T7" fmla="*/ 72 h 72"/>
                  <a:gd name="T8" fmla="*/ 24 w 39"/>
                  <a:gd name="T9" fmla="*/ 72 h 72"/>
                  <a:gd name="T10" fmla="*/ 24 w 39"/>
                  <a:gd name="T11" fmla="*/ 72 h 72"/>
                  <a:gd name="T12" fmla="*/ 33 w 39"/>
                  <a:gd name="T13" fmla="*/ 41 h 72"/>
                  <a:gd name="T14" fmla="*/ 33 w 39"/>
                  <a:gd name="T15" fmla="*/ 41 h 72"/>
                  <a:gd name="T16" fmla="*/ 33 w 39"/>
                  <a:gd name="T17" fmla="*/ 41 h 72"/>
                  <a:gd name="T18" fmla="*/ 39 w 39"/>
                  <a:gd name="T19" fmla="*/ 37 h 72"/>
                  <a:gd name="T20" fmla="*/ 33 w 39"/>
                  <a:gd name="T21" fmla="*/ 41 h 72"/>
                  <a:gd name="T22" fmla="*/ 39 w 39"/>
                  <a:gd name="T23" fmla="*/ 37 h 72"/>
                  <a:gd name="T24" fmla="*/ 16 w 39"/>
                  <a:gd name="T25" fmla="*/ 3 h 72"/>
                  <a:gd name="T26" fmla="*/ 16 w 39"/>
                  <a:gd name="T27" fmla="*/ 3 h 72"/>
                  <a:gd name="T28" fmla="*/ 16 w 39"/>
                  <a:gd name="T29" fmla="*/ 3 h 72"/>
                  <a:gd name="T30" fmla="*/ 16 w 39"/>
                  <a:gd name="T31" fmla="*/ 3 h 72"/>
                  <a:gd name="T32" fmla="*/ 16 w 39"/>
                  <a:gd name="T33" fmla="*/ 3 h 72"/>
                  <a:gd name="T34" fmla="*/ 16 w 39"/>
                  <a:gd name="T35" fmla="*/ 3 h 72"/>
                  <a:gd name="T36" fmla="*/ 16 w 39"/>
                  <a:gd name="T37" fmla="*/ 3 h 72"/>
                  <a:gd name="T38" fmla="*/ 16 w 39"/>
                  <a:gd name="T39" fmla="*/ 3 h 72"/>
                  <a:gd name="T40" fmla="*/ 16 w 39"/>
                  <a:gd name="T41" fmla="*/ 3 h 72"/>
                  <a:gd name="T42" fmla="*/ 16 w 39"/>
                  <a:gd name="T43" fmla="*/ 3 h 72"/>
                  <a:gd name="T44" fmla="*/ 16 w 39"/>
                  <a:gd name="T45" fmla="*/ 3 h 72"/>
                  <a:gd name="T46" fmla="*/ 16 w 39"/>
                  <a:gd name="T47" fmla="*/ 3 h 72"/>
                  <a:gd name="T48" fmla="*/ 16 w 39"/>
                  <a:gd name="T49" fmla="*/ 3 h 72"/>
                  <a:gd name="T50" fmla="*/ 16 w 39"/>
                  <a:gd name="T51" fmla="*/ 3 h 72"/>
                  <a:gd name="T52" fmla="*/ 16 w 39"/>
                  <a:gd name="T53" fmla="*/ 3 h 72"/>
                  <a:gd name="T54" fmla="*/ 16 w 39"/>
                  <a:gd name="T55" fmla="*/ 3 h 72"/>
                  <a:gd name="T56" fmla="*/ 16 w 39"/>
                  <a:gd name="T57" fmla="*/ 3 h 72"/>
                  <a:gd name="T58" fmla="*/ 16 w 39"/>
                  <a:gd name="T59" fmla="*/ 3 h 72"/>
                  <a:gd name="T60" fmla="*/ 16 w 39"/>
                  <a:gd name="T61" fmla="*/ 3 h 72"/>
                  <a:gd name="T62" fmla="*/ 16 w 39"/>
                  <a:gd name="T63" fmla="*/ 3 h 72"/>
                  <a:gd name="T64" fmla="*/ 16 w 39"/>
                  <a:gd name="T65" fmla="*/ 3 h 72"/>
                  <a:gd name="T66" fmla="*/ 0 w 39"/>
                  <a:gd name="T67" fmla="*/ 0 h 72"/>
                  <a:gd name="T68" fmla="*/ 0 w 39"/>
                  <a:gd name="T69" fmla="*/ 0 h 72"/>
                  <a:gd name="T70" fmla="*/ 1 w 39"/>
                  <a:gd name="T71" fmla="*/ 10 h 72"/>
                  <a:gd name="T72" fmla="*/ 1 w 39"/>
                  <a:gd name="T73" fmla="*/ 18 h 72"/>
                  <a:gd name="T74" fmla="*/ 1 w 39"/>
                  <a:gd name="T75" fmla="*/ 18 h 72"/>
                  <a:gd name="T76" fmla="*/ 1 w 39"/>
                  <a:gd name="T77" fmla="*/ 10 h 72"/>
                  <a:gd name="T78" fmla="*/ 0 w 39"/>
                  <a:gd name="T7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72"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moveTo>
                      <a:pt x="24" y="72"/>
                    </a:move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moveTo>
                      <a:pt x="39" y="37"/>
                    </a:moveTo>
                    <a:cubicBezTo>
                      <a:pt x="37" y="39"/>
                      <a:pt x="35" y="40"/>
                      <a:pt x="33" y="41"/>
                    </a:cubicBezTo>
                    <a:cubicBezTo>
                      <a:pt x="35" y="40"/>
                      <a:pt x="37" y="39"/>
                      <a:pt x="39" y="37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0" y="4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256"/>
              <p:cNvSpPr>
                <a:spLocks/>
              </p:cNvSpPr>
              <p:nvPr/>
            </p:nvSpPr>
            <p:spPr bwMode="auto">
              <a:xfrm>
                <a:off x="1720850" y="5100638"/>
                <a:ext cx="114300" cy="236537"/>
              </a:xfrm>
              <a:custGeom>
                <a:avLst/>
                <a:gdLst>
                  <a:gd name="T0" fmla="*/ 15 w 17"/>
                  <a:gd name="T1" fmla="*/ 0 h 35"/>
                  <a:gd name="T2" fmla="*/ 15 w 17"/>
                  <a:gd name="T3" fmla="*/ 0 h 35"/>
                  <a:gd name="T4" fmla="*/ 0 w 17"/>
                  <a:gd name="T5" fmla="*/ 16 h 35"/>
                  <a:gd name="T6" fmla="*/ 0 w 17"/>
                  <a:gd name="T7" fmla="*/ 16 h 35"/>
                  <a:gd name="T8" fmla="*/ 0 w 17"/>
                  <a:gd name="T9" fmla="*/ 16 h 35"/>
                  <a:gd name="T10" fmla="*/ 1 w 17"/>
                  <a:gd name="T11" fmla="*/ 28 h 35"/>
                  <a:gd name="T12" fmla="*/ 1 w 17"/>
                  <a:gd name="T13" fmla="*/ 26 h 35"/>
                  <a:gd name="T14" fmla="*/ 5 w 17"/>
                  <a:gd name="T15" fmla="*/ 19 h 35"/>
                  <a:gd name="T16" fmla="*/ 9 w 17"/>
                  <a:gd name="T17" fmla="*/ 12 h 35"/>
                  <a:gd name="T18" fmla="*/ 11 w 17"/>
                  <a:gd name="T19" fmla="*/ 9 h 35"/>
                  <a:gd name="T20" fmla="*/ 11 w 17"/>
                  <a:gd name="T21" fmla="*/ 9 h 35"/>
                  <a:gd name="T22" fmla="*/ 10 w 17"/>
                  <a:gd name="T23" fmla="*/ 12 h 35"/>
                  <a:gd name="T24" fmla="*/ 6 w 17"/>
                  <a:gd name="T25" fmla="*/ 20 h 35"/>
                  <a:gd name="T26" fmla="*/ 2 w 17"/>
                  <a:gd name="T27" fmla="*/ 27 h 35"/>
                  <a:gd name="T28" fmla="*/ 1 w 17"/>
                  <a:gd name="T29" fmla="*/ 29 h 35"/>
                  <a:gd name="T30" fmla="*/ 1 w 17"/>
                  <a:gd name="T31" fmla="*/ 35 h 35"/>
                  <a:gd name="T32" fmla="*/ 5 w 17"/>
                  <a:gd name="T33" fmla="*/ 33 h 35"/>
                  <a:gd name="T34" fmla="*/ 15 w 17"/>
                  <a:gd name="T35" fmla="*/ 1 h 35"/>
                  <a:gd name="T36" fmla="*/ 15 w 17"/>
                  <a:gd name="T37" fmla="*/ 1 h 35"/>
                  <a:gd name="T38" fmla="*/ 15 w 17"/>
                  <a:gd name="T39" fmla="*/ 1 h 35"/>
                  <a:gd name="T40" fmla="*/ 15 w 17"/>
                  <a:gd name="T41" fmla="*/ 1 h 35"/>
                  <a:gd name="T42" fmla="*/ 15 w 17"/>
                  <a:gd name="T43" fmla="*/ 1 h 35"/>
                  <a:gd name="T44" fmla="*/ 15 w 17"/>
                  <a:gd name="T45" fmla="*/ 1 h 35"/>
                  <a:gd name="T46" fmla="*/ 15 w 17"/>
                  <a:gd name="T47" fmla="*/ 1 h 35"/>
                  <a:gd name="T48" fmla="*/ 15 w 17"/>
                  <a:gd name="T49" fmla="*/ 1 h 35"/>
                  <a:gd name="T50" fmla="*/ 15 w 17"/>
                  <a:gd name="T51" fmla="*/ 1 h 35"/>
                  <a:gd name="T52" fmla="*/ 15 w 17"/>
                  <a:gd name="T53" fmla="*/ 1 h 35"/>
                  <a:gd name="T54" fmla="*/ 15 w 17"/>
                  <a:gd name="T55" fmla="*/ 1 h 35"/>
                  <a:gd name="T56" fmla="*/ 15 w 17"/>
                  <a:gd name="T57" fmla="*/ 1 h 35"/>
                  <a:gd name="T58" fmla="*/ 15 w 17"/>
                  <a:gd name="T59" fmla="*/ 1 h 35"/>
                  <a:gd name="T60" fmla="*/ 15 w 17"/>
                  <a:gd name="T61" fmla="*/ 1 h 35"/>
                  <a:gd name="T62" fmla="*/ 15 w 17"/>
                  <a:gd name="T63" fmla="*/ 0 h 35"/>
                  <a:gd name="T64" fmla="*/ 15 w 17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4"/>
                      <a:pt x="3" y="22"/>
                      <a:pt x="5" y="19"/>
                    </a:cubicBezTo>
                    <a:cubicBezTo>
                      <a:pt x="6" y="16"/>
                      <a:pt x="8" y="14"/>
                      <a:pt x="9" y="12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10"/>
                      <a:pt x="10" y="12"/>
                    </a:cubicBezTo>
                    <a:cubicBezTo>
                      <a:pt x="9" y="14"/>
                      <a:pt x="8" y="17"/>
                      <a:pt x="6" y="20"/>
                    </a:cubicBezTo>
                    <a:cubicBezTo>
                      <a:pt x="5" y="22"/>
                      <a:pt x="4" y="25"/>
                      <a:pt x="2" y="27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4" y="33"/>
                      <a:pt x="5" y="33"/>
                    </a:cubicBezTo>
                    <a:cubicBezTo>
                      <a:pt x="11" y="28"/>
                      <a:pt x="17" y="18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257"/>
              <p:cNvSpPr>
                <a:spLocks noEditPoints="1"/>
              </p:cNvSpPr>
              <p:nvPr/>
            </p:nvSpPr>
            <p:spPr bwMode="auto">
              <a:xfrm>
                <a:off x="1727200" y="5303838"/>
                <a:ext cx="249238" cy="101600"/>
              </a:xfrm>
              <a:custGeom>
                <a:avLst/>
                <a:gdLst>
                  <a:gd name="T0" fmla="*/ 2 w 37"/>
                  <a:gd name="T1" fmla="*/ 8 h 15"/>
                  <a:gd name="T2" fmla="*/ 2 w 37"/>
                  <a:gd name="T3" fmla="*/ 8 h 15"/>
                  <a:gd name="T4" fmla="*/ 6 w 37"/>
                  <a:gd name="T5" fmla="*/ 7 h 15"/>
                  <a:gd name="T6" fmla="*/ 14 w 37"/>
                  <a:gd name="T7" fmla="*/ 6 h 15"/>
                  <a:gd name="T8" fmla="*/ 23 w 37"/>
                  <a:gd name="T9" fmla="*/ 5 h 15"/>
                  <a:gd name="T10" fmla="*/ 23 w 37"/>
                  <a:gd name="T11" fmla="*/ 5 h 15"/>
                  <a:gd name="T12" fmla="*/ 27 w 37"/>
                  <a:gd name="T13" fmla="*/ 6 h 15"/>
                  <a:gd name="T14" fmla="*/ 27 w 37"/>
                  <a:gd name="T15" fmla="*/ 6 h 15"/>
                  <a:gd name="T16" fmla="*/ 23 w 37"/>
                  <a:gd name="T17" fmla="*/ 6 h 15"/>
                  <a:gd name="T18" fmla="*/ 15 w 37"/>
                  <a:gd name="T19" fmla="*/ 7 h 15"/>
                  <a:gd name="T20" fmla="*/ 6 w 37"/>
                  <a:gd name="T21" fmla="*/ 8 h 15"/>
                  <a:gd name="T22" fmla="*/ 6 w 37"/>
                  <a:gd name="T23" fmla="*/ 8 h 15"/>
                  <a:gd name="T24" fmla="*/ 5 w 37"/>
                  <a:gd name="T25" fmla="*/ 8 h 15"/>
                  <a:gd name="T26" fmla="*/ 2 w 37"/>
                  <a:gd name="T27" fmla="*/ 8 h 15"/>
                  <a:gd name="T28" fmla="*/ 2 w 37"/>
                  <a:gd name="T29" fmla="*/ 8 h 15"/>
                  <a:gd name="T30" fmla="*/ 18 w 37"/>
                  <a:gd name="T31" fmla="*/ 0 h 15"/>
                  <a:gd name="T32" fmla="*/ 4 w 37"/>
                  <a:gd name="T33" fmla="*/ 3 h 15"/>
                  <a:gd name="T34" fmla="*/ 4 w 37"/>
                  <a:gd name="T35" fmla="*/ 3 h 15"/>
                  <a:gd name="T36" fmla="*/ 0 w 37"/>
                  <a:gd name="T37" fmla="*/ 5 h 15"/>
                  <a:gd name="T38" fmla="*/ 0 w 37"/>
                  <a:gd name="T39" fmla="*/ 9 h 15"/>
                  <a:gd name="T40" fmla="*/ 0 w 37"/>
                  <a:gd name="T41" fmla="*/ 10 h 15"/>
                  <a:gd name="T42" fmla="*/ 7 w 37"/>
                  <a:gd name="T43" fmla="*/ 14 h 15"/>
                  <a:gd name="T44" fmla="*/ 13 w 37"/>
                  <a:gd name="T45" fmla="*/ 15 h 15"/>
                  <a:gd name="T46" fmla="*/ 31 w 37"/>
                  <a:gd name="T47" fmla="*/ 9 h 15"/>
                  <a:gd name="T48" fmla="*/ 31 w 37"/>
                  <a:gd name="T49" fmla="*/ 9 h 15"/>
                  <a:gd name="T50" fmla="*/ 31 w 37"/>
                  <a:gd name="T51" fmla="*/ 9 h 15"/>
                  <a:gd name="T52" fmla="*/ 37 w 37"/>
                  <a:gd name="T53" fmla="*/ 5 h 15"/>
                  <a:gd name="T54" fmla="*/ 37 w 37"/>
                  <a:gd name="T55" fmla="*/ 5 h 15"/>
                  <a:gd name="T56" fmla="*/ 37 w 37"/>
                  <a:gd name="T57" fmla="*/ 5 h 15"/>
                  <a:gd name="T58" fmla="*/ 18 w 37"/>
                  <a:gd name="T5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" h="15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7"/>
                      <a:pt x="6" y="7"/>
                    </a:cubicBezTo>
                    <a:cubicBezTo>
                      <a:pt x="8" y="6"/>
                      <a:pt x="11" y="6"/>
                      <a:pt x="14" y="6"/>
                    </a:cubicBezTo>
                    <a:cubicBezTo>
                      <a:pt x="18" y="6"/>
                      <a:pt x="21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6" y="5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6"/>
                      <a:pt x="23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2" y="8"/>
                      <a:pt x="9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8" y="0"/>
                    </a:moveTo>
                    <a:cubicBezTo>
                      <a:pt x="14" y="0"/>
                      <a:pt x="9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1" y="4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1"/>
                      <a:pt x="5" y="13"/>
                      <a:pt x="7" y="14"/>
                    </a:cubicBezTo>
                    <a:cubicBezTo>
                      <a:pt x="9" y="14"/>
                      <a:pt x="11" y="15"/>
                      <a:pt x="13" y="15"/>
                    </a:cubicBezTo>
                    <a:cubicBezTo>
                      <a:pt x="18" y="15"/>
                      <a:pt x="24" y="13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0" y="0"/>
                      <a:pt x="18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258"/>
              <p:cNvSpPr>
                <a:spLocks noEditPoints="1"/>
              </p:cNvSpPr>
              <p:nvPr/>
            </p:nvSpPr>
            <p:spPr bwMode="auto">
              <a:xfrm>
                <a:off x="1727200" y="5372100"/>
                <a:ext cx="155575" cy="203200"/>
              </a:xfrm>
              <a:custGeom>
                <a:avLst/>
                <a:gdLst>
                  <a:gd name="T0" fmla="*/ 13 w 23"/>
                  <a:gd name="T1" fmla="*/ 24 h 30"/>
                  <a:gd name="T2" fmla="*/ 13 w 23"/>
                  <a:gd name="T3" fmla="*/ 24 h 30"/>
                  <a:gd name="T4" fmla="*/ 13 w 23"/>
                  <a:gd name="T5" fmla="*/ 24 h 30"/>
                  <a:gd name="T6" fmla="*/ 13 w 23"/>
                  <a:gd name="T7" fmla="*/ 24 h 30"/>
                  <a:gd name="T8" fmla="*/ 0 w 23"/>
                  <a:gd name="T9" fmla="*/ 0 h 30"/>
                  <a:gd name="T10" fmla="*/ 0 w 23"/>
                  <a:gd name="T11" fmla="*/ 3 h 30"/>
                  <a:gd name="T12" fmla="*/ 0 w 23"/>
                  <a:gd name="T13" fmla="*/ 4 h 30"/>
                  <a:gd name="T14" fmla="*/ 2 w 23"/>
                  <a:gd name="T15" fmla="*/ 6 h 30"/>
                  <a:gd name="T16" fmla="*/ 7 w 23"/>
                  <a:gd name="T17" fmla="*/ 13 h 30"/>
                  <a:gd name="T18" fmla="*/ 11 w 23"/>
                  <a:gd name="T19" fmla="*/ 21 h 30"/>
                  <a:gd name="T20" fmla="*/ 13 w 23"/>
                  <a:gd name="T21" fmla="*/ 24 h 30"/>
                  <a:gd name="T22" fmla="*/ 13 w 23"/>
                  <a:gd name="T23" fmla="*/ 24 h 30"/>
                  <a:gd name="T24" fmla="*/ 13 w 23"/>
                  <a:gd name="T25" fmla="*/ 24 h 30"/>
                  <a:gd name="T26" fmla="*/ 13 w 23"/>
                  <a:gd name="T27" fmla="*/ 24 h 30"/>
                  <a:gd name="T28" fmla="*/ 13 w 23"/>
                  <a:gd name="T29" fmla="*/ 24 h 30"/>
                  <a:gd name="T30" fmla="*/ 10 w 23"/>
                  <a:gd name="T31" fmla="*/ 21 h 30"/>
                  <a:gd name="T32" fmla="*/ 5 w 23"/>
                  <a:gd name="T33" fmla="*/ 14 h 30"/>
                  <a:gd name="T34" fmla="*/ 1 w 23"/>
                  <a:gd name="T35" fmla="*/ 7 h 30"/>
                  <a:gd name="T36" fmla="*/ 1 w 23"/>
                  <a:gd name="T37" fmla="*/ 15 h 30"/>
                  <a:gd name="T38" fmla="*/ 1 w 23"/>
                  <a:gd name="T39" fmla="*/ 17 h 30"/>
                  <a:gd name="T40" fmla="*/ 22 w 23"/>
                  <a:gd name="T41" fmla="*/ 30 h 30"/>
                  <a:gd name="T42" fmla="*/ 22 w 23"/>
                  <a:gd name="T43" fmla="*/ 30 h 30"/>
                  <a:gd name="T44" fmla="*/ 23 w 23"/>
                  <a:gd name="T45" fmla="*/ 30 h 30"/>
                  <a:gd name="T46" fmla="*/ 23 w 23"/>
                  <a:gd name="T47" fmla="*/ 30 h 30"/>
                  <a:gd name="T48" fmla="*/ 23 w 23"/>
                  <a:gd name="T49" fmla="*/ 30 h 30"/>
                  <a:gd name="T50" fmla="*/ 7 w 23"/>
                  <a:gd name="T51" fmla="*/ 4 h 30"/>
                  <a:gd name="T52" fmla="*/ 7 w 23"/>
                  <a:gd name="T53" fmla="*/ 4 h 30"/>
                  <a:gd name="T54" fmla="*/ 0 w 23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0"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6"/>
                      <a:pt x="10" y="18"/>
                      <a:pt x="11" y="21"/>
                    </a:cubicBezTo>
                    <a:cubicBezTo>
                      <a:pt x="12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2" y="23"/>
                      <a:pt x="10" y="21"/>
                    </a:cubicBezTo>
                    <a:cubicBezTo>
                      <a:pt x="9" y="19"/>
                      <a:pt x="7" y="17"/>
                      <a:pt x="5" y="14"/>
                    </a:cubicBezTo>
                    <a:cubicBezTo>
                      <a:pt x="3" y="12"/>
                      <a:pt x="2" y="9"/>
                      <a:pt x="1" y="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5" y="22"/>
                      <a:pt x="12" y="27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1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259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260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261"/>
              <p:cNvSpPr>
                <a:spLocks/>
              </p:cNvSpPr>
              <p:nvPr/>
            </p:nvSpPr>
            <p:spPr bwMode="auto">
              <a:xfrm>
                <a:off x="1727200" y="5160963"/>
                <a:ext cx="66675" cy="136525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0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1 w 10"/>
                  <a:gd name="T13" fmla="*/ 18 h 20"/>
                  <a:gd name="T14" fmla="*/ 5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1" y="18"/>
                    </a:cubicBezTo>
                    <a:cubicBezTo>
                      <a:pt x="3" y="16"/>
                      <a:pt x="4" y="13"/>
                      <a:pt x="5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262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263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264"/>
              <p:cNvSpPr>
                <a:spLocks/>
              </p:cNvSpPr>
              <p:nvPr/>
            </p:nvSpPr>
            <p:spPr bwMode="auto">
              <a:xfrm>
                <a:off x="1739900" y="5337175"/>
                <a:ext cx="169863" cy="20637"/>
              </a:xfrm>
              <a:custGeom>
                <a:avLst/>
                <a:gdLst>
                  <a:gd name="T0" fmla="*/ 21 w 25"/>
                  <a:gd name="T1" fmla="*/ 0 h 3"/>
                  <a:gd name="T2" fmla="*/ 21 w 25"/>
                  <a:gd name="T3" fmla="*/ 0 h 3"/>
                  <a:gd name="T4" fmla="*/ 12 w 25"/>
                  <a:gd name="T5" fmla="*/ 1 h 3"/>
                  <a:gd name="T6" fmla="*/ 4 w 25"/>
                  <a:gd name="T7" fmla="*/ 2 h 3"/>
                  <a:gd name="T8" fmla="*/ 0 w 25"/>
                  <a:gd name="T9" fmla="*/ 3 h 3"/>
                  <a:gd name="T10" fmla="*/ 0 w 25"/>
                  <a:gd name="T11" fmla="*/ 3 h 3"/>
                  <a:gd name="T12" fmla="*/ 0 w 25"/>
                  <a:gd name="T13" fmla="*/ 3 h 3"/>
                  <a:gd name="T14" fmla="*/ 3 w 25"/>
                  <a:gd name="T15" fmla="*/ 3 h 3"/>
                  <a:gd name="T16" fmla="*/ 4 w 25"/>
                  <a:gd name="T17" fmla="*/ 3 h 3"/>
                  <a:gd name="T18" fmla="*/ 4 w 25"/>
                  <a:gd name="T19" fmla="*/ 3 h 3"/>
                  <a:gd name="T20" fmla="*/ 13 w 25"/>
                  <a:gd name="T21" fmla="*/ 2 h 3"/>
                  <a:gd name="T22" fmla="*/ 21 w 25"/>
                  <a:gd name="T23" fmla="*/ 1 h 3"/>
                  <a:gd name="T24" fmla="*/ 25 w 25"/>
                  <a:gd name="T25" fmla="*/ 1 h 3"/>
                  <a:gd name="T26" fmla="*/ 25 w 25"/>
                  <a:gd name="T27" fmla="*/ 1 h 3"/>
                  <a:gd name="T28" fmla="*/ 25 w 25"/>
                  <a:gd name="T29" fmla="*/ 1 h 3"/>
                  <a:gd name="T30" fmla="*/ 21 w 25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6" y="1"/>
                      <a:pt x="12" y="1"/>
                    </a:cubicBezTo>
                    <a:cubicBezTo>
                      <a:pt x="9" y="1"/>
                      <a:pt x="6" y="1"/>
                      <a:pt x="4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1" y="1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Rectangle 265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Rectangle 266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267"/>
              <p:cNvSpPr>
                <a:spLocks noEditPoints="1"/>
              </p:cNvSpPr>
              <p:nvPr/>
            </p:nvSpPr>
            <p:spPr bwMode="auto">
              <a:xfrm>
                <a:off x="1727200" y="5399088"/>
                <a:ext cx="87313" cy="134937"/>
              </a:xfrm>
              <a:custGeom>
                <a:avLst/>
                <a:gdLst>
                  <a:gd name="T0" fmla="*/ 13 w 13"/>
                  <a:gd name="T1" fmla="*/ 20 h 20"/>
                  <a:gd name="T2" fmla="*/ 13 w 13"/>
                  <a:gd name="T3" fmla="*/ 20 h 20"/>
                  <a:gd name="T4" fmla="*/ 13 w 13"/>
                  <a:gd name="T5" fmla="*/ 20 h 20"/>
                  <a:gd name="T6" fmla="*/ 13 w 13"/>
                  <a:gd name="T7" fmla="*/ 20 h 20"/>
                  <a:gd name="T8" fmla="*/ 13 w 13"/>
                  <a:gd name="T9" fmla="*/ 20 h 20"/>
                  <a:gd name="T10" fmla="*/ 13 w 13"/>
                  <a:gd name="T11" fmla="*/ 20 h 20"/>
                  <a:gd name="T12" fmla="*/ 13 w 13"/>
                  <a:gd name="T13" fmla="*/ 20 h 20"/>
                  <a:gd name="T14" fmla="*/ 0 w 13"/>
                  <a:gd name="T15" fmla="*/ 0 h 20"/>
                  <a:gd name="T16" fmla="*/ 1 w 13"/>
                  <a:gd name="T17" fmla="*/ 3 h 20"/>
                  <a:gd name="T18" fmla="*/ 5 w 13"/>
                  <a:gd name="T19" fmla="*/ 10 h 20"/>
                  <a:gd name="T20" fmla="*/ 10 w 13"/>
                  <a:gd name="T21" fmla="*/ 17 h 20"/>
                  <a:gd name="T22" fmla="*/ 13 w 13"/>
                  <a:gd name="T23" fmla="*/ 20 h 20"/>
                  <a:gd name="T24" fmla="*/ 13 w 13"/>
                  <a:gd name="T25" fmla="*/ 20 h 20"/>
                  <a:gd name="T26" fmla="*/ 13 w 13"/>
                  <a:gd name="T27" fmla="*/ 20 h 20"/>
                  <a:gd name="T28" fmla="*/ 11 w 13"/>
                  <a:gd name="T29" fmla="*/ 17 h 20"/>
                  <a:gd name="T30" fmla="*/ 7 w 13"/>
                  <a:gd name="T31" fmla="*/ 9 h 20"/>
                  <a:gd name="T32" fmla="*/ 2 w 13"/>
                  <a:gd name="T33" fmla="*/ 2 h 20"/>
                  <a:gd name="T34" fmla="*/ 0 w 13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0">
                    <a:moveTo>
                      <a:pt x="13" y="20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3" y="8"/>
                      <a:pt x="5" y="10"/>
                    </a:cubicBezTo>
                    <a:cubicBezTo>
                      <a:pt x="7" y="13"/>
                      <a:pt x="9" y="15"/>
                      <a:pt x="10" y="17"/>
                    </a:cubicBezTo>
                    <a:cubicBezTo>
                      <a:pt x="12" y="19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19"/>
                      <a:pt x="11" y="17"/>
                    </a:cubicBezTo>
                    <a:cubicBezTo>
                      <a:pt x="10" y="14"/>
                      <a:pt x="9" y="12"/>
                      <a:pt x="7" y="9"/>
                    </a:cubicBezTo>
                    <a:cubicBezTo>
                      <a:pt x="5" y="6"/>
                      <a:pt x="3" y="4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268"/>
              <p:cNvSpPr>
                <a:spLocks/>
              </p:cNvSpPr>
              <p:nvPr/>
            </p:nvSpPr>
            <p:spPr bwMode="auto">
              <a:xfrm>
                <a:off x="1585913" y="4578350"/>
                <a:ext cx="147638" cy="1017587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5 w 22"/>
                  <a:gd name="T5" fmla="*/ 0 h 150"/>
                  <a:gd name="T6" fmla="*/ 0 w 22"/>
                  <a:gd name="T7" fmla="*/ 10 h 150"/>
                  <a:gd name="T8" fmla="*/ 1 w 22"/>
                  <a:gd name="T9" fmla="*/ 63 h 150"/>
                  <a:gd name="T10" fmla="*/ 2 w 22"/>
                  <a:gd name="T11" fmla="*/ 74 h 150"/>
                  <a:gd name="T12" fmla="*/ 1 w 22"/>
                  <a:gd name="T13" fmla="*/ 85 h 150"/>
                  <a:gd name="T14" fmla="*/ 1 w 22"/>
                  <a:gd name="T15" fmla="*/ 85 h 150"/>
                  <a:gd name="T16" fmla="*/ 0 w 22"/>
                  <a:gd name="T17" fmla="*/ 140 h 150"/>
                  <a:gd name="T18" fmla="*/ 5 w 22"/>
                  <a:gd name="T19" fmla="*/ 150 h 150"/>
                  <a:gd name="T20" fmla="*/ 17 w 22"/>
                  <a:gd name="T21" fmla="*/ 150 h 150"/>
                  <a:gd name="T22" fmla="*/ 22 w 22"/>
                  <a:gd name="T23" fmla="*/ 140 h 150"/>
                  <a:gd name="T24" fmla="*/ 22 w 22"/>
                  <a:gd name="T25" fmla="*/ 140 h 150"/>
                  <a:gd name="T26" fmla="*/ 22 w 22"/>
                  <a:gd name="T27" fmla="*/ 136 h 150"/>
                  <a:gd name="T28" fmla="*/ 6 w 22"/>
                  <a:gd name="T29" fmla="*/ 135 h 150"/>
                  <a:gd name="T30" fmla="*/ 5 w 22"/>
                  <a:gd name="T31" fmla="*/ 134 h 150"/>
                  <a:gd name="T32" fmla="*/ 6 w 22"/>
                  <a:gd name="T33" fmla="*/ 134 h 150"/>
                  <a:gd name="T34" fmla="*/ 22 w 22"/>
                  <a:gd name="T35" fmla="*/ 132 h 150"/>
                  <a:gd name="T36" fmla="*/ 22 w 22"/>
                  <a:gd name="T37" fmla="*/ 124 h 150"/>
                  <a:gd name="T38" fmla="*/ 21 w 22"/>
                  <a:gd name="T39" fmla="*/ 121 h 150"/>
                  <a:gd name="T40" fmla="*/ 21 w 22"/>
                  <a:gd name="T41" fmla="*/ 120 h 150"/>
                  <a:gd name="T42" fmla="*/ 11 w 22"/>
                  <a:gd name="T43" fmla="*/ 119 h 150"/>
                  <a:gd name="T44" fmla="*/ 11 w 22"/>
                  <a:gd name="T45" fmla="*/ 118 h 150"/>
                  <a:gd name="T46" fmla="*/ 11 w 22"/>
                  <a:gd name="T47" fmla="*/ 117 h 150"/>
                  <a:gd name="T48" fmla="*/ 21 w 22"/>
                  <a:gd name="T49" fmla="*/ 116 h 150"/>
                  <a:gd name="T50" fmla="*/ 21 w 22"/>
                  <a:gd name="T51" fmla="*/ 112 h 150"/>
                  <a:gd name="T52" fmla="*/ 21 w 22"/>
                  <a:gd name="T53" fmla="*/ 106 h 150"/>
                  <a:gd name="T54" fmla="*/ 21 w 22"/>
                  <a:gd name="T55" fmla="*/ 105 h 150"/>
                  <a:gd name="T56" fmla="*/ 20 w 22"/>
                  <a:gd name="T57" fmla="*/ 93 h 150"/>
                  <a:gd name="T58" fmla="*/ 20 w 22"/>
                  <a:gd name="T59" fmla="*/ 85 h 150"/>
                  <a:gd name="T60" fmla="*/ 19 w 22"/>
                  <a:gd name="T61" fmla="*/ 75 h 150"/>
                  <a:gd name="T62" fmla="*/ 19 w 22"/>
                  <a:gd name="T63" fmla="*/ 75 h 150"/>
                  <a:gd name="T64" fmla="*/ 20 w 22"/>
                  <a:gd name="T65" fmla="*/ 65 h 150"/>
                  <a:gd name="T66" fmla="*/ 22 w 22"/>
                  <a:gd name="T67" fmla="*/ 10 h 150"/>
                  <a:gd name="T68" fmla="*/ 17 w 22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7"/>
                      <a:pt x="2" y="71"/>
                      <a:pt x="2" y="74"/>
                    </a:cubicBezTo>
                    <a:cubicBezTo>
                      <a:pt x="2" y="78"/>
                      <a:pt x="2" y="82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5" y="134"/>
                      <a:pt x="5" y="134"/>
                      <a:pt x="5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1" y="119"/>
                      <a:pt x="11" y="119"/>
                      <a:pt x="11" y="118"/>
                    </a:cubicBezTo>
                    <a:cubicBezTo>
                      <a:pt x="11" y="118"/>
                      <a:pt x="11" y="117"/>
                      <a:pt x="11" y="117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82"/>
                      <a:pt x="19" y="79"/>
                      <a:pt x="19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2"/>
                      <a:pt x="19" y="69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269"/>
              <p:cNvSpPr>
                <a:spLocks/>
              </p:cNvSpPr>
              <p:nvPr/>
            </p:nvSpPr>
            <p:spPr bwMode="auto">
              <a:xfrm>
                <a:off x="1658938" y="5365750"/>
                <a:ext cx="68263" cy="2698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1 h 4"/>
                  <a:gd name="T14" fmla="*/ 10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270"/>
              <p:cNvSpPr>
                <a:spLocks/>
              </p:cNvSpPr>
              <p:nvPr/>
            </p:nvSpPr>
            <p:spPr bwMode="auto">
              <a:xfrm>
                <a:off x="1619250" y="5473700"/>
                <a:ext cx="114300" cy="26987"/>
              </a:xfrm>
              <a:custGeom>
                <a:avLst/>
                <a:gdLst>
                  <a:gd name="T0" fmla="*/ 17 w 17"/>
                  <a:gd name="T1" fmla="*/ 0 h 4"/>
                  <a:gd name="T2" fmla="*/ 17 w 17"/>
                  <a:gd name="T3" fmla="*/ 0 h 4"/>
                  <a:gd name="T4" fmla="*/ 1 w 17"/>
                  <a:gd name="T5" fmla="*/ 2 h 4"/>
                  <a:gd name="T6" fmla="*/ 0 w 17"/>
                  <a:gd name="T7" fmla="*/ 2 h 4"/>
                  <a:gd name="T8" fmla="*/ 1 w 17"/>
                  <a:gd name="T9" fmla="*/ 3 h 4"/>
                  <a:gd name="T10" fmla="*/ 17 w 17"/>
                  <a:gd name="T11" fmla="*/ 4 h 4"/>
                  <a:gd name="T12" fmla="*/ 17 w 17"/>
                  <a:gd name="T13" fmla="*/ 2 h 4"/>
                  <a:gd name="T14" fmla="*/ 17 w 17"/>
                  <a:gd name="T15" fmla="*/ 2 h 4"/>
                  <a:gd name="T16" fmla="*/ 17 w 1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671" name="组合 670"/>
          <p:cNvGrpSpPr/>
          <p:nvPr/>
        </p:nvGrpSpPr>
        <p:grpSpPr>
          <a:xfrm>
            <a:off x="10166785" y="4762530"/>
            <a:ext cx="2159049" cy="2151063"/>
            <a:chOff x="8989985" y="4716136"/>
            <a:chExt cx="2159049" cy="2151063"/>
          </a:xfrm>
        </p:grpSpPr>
        <p:grpSp>
          <p:nvGrpSpPr>
            <p:cNvPr id="420" name="组合 419"/>
            <p:cNvGrpSpPr/>
            <p:nvPr/>
          </p:nvGrpSpPr>
          <p:grpSpPr>
            <a:xfrm>
              <a:off x="10035357" y="4756943"/>
              <a:ext cx="392113" cy="2057401"/>
              <a:chOff x="2030413" y="4271963"/>
              <a:chExt cx="392113" cy="2057401"/>
            </a:xfrm>
          </p:grpSpPr>
          <p:sp>
            <p:nvSpPr>
              <p:cNvPr id="421" name="Freeform 24"/>
              <p:cNvSpPr>
                <a:spLocks/>
              </p:cNvSpPr>
              <p:nvPr/>
            </p:nvSpPr>
            <p:spPr bwMode="auto">
              <a:xfrm>
                <a:off x="2165350" y="5527676"/>
                <a:ext cx="155575" cy="258763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25"/>
              <p:cNvSpPr>
                <a:spLocks/>
              </p:cNvSpPr>
              <p:nvPr/>
            </p:nvSpPr>
            <p:spPr bwMode="auto">
              <a:xfrm>
                <a:off x="2030413" y="5670551"/>
                <a:ext cx="290513" cy="223838"/>
              </a:xfrm>
              <a:custGeom>
                <a:avLst/>
                <a:gdLst>
                  <a:gd name="T0" fmla="*/ 0 w 43"/>
                  <a:gd name="T1" fmla="*/ 13 h 33"/>
                  <a:gd name="T2" fmla="*/ 43 w 43"/>
                  <a:gd name="T3" fmla="*/ 16 h 33"/>
                  <a:gd name="T4" fmla="*/ 0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0" y="13"/>
                    </a:moveTo>
                    <a:cubicBezTo>
                      <a:pt x="0" y="13"/>
                      <a:pt x="20" y="0"/>
                      <a:pt x="43" y="16"/>
                    </a:cubicBezTo>
                    <a:cubicBezTo>
                      <a:pt x="43" y="16"/>
                      <a:pt x="26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26"/>
              <p:cNvSpPr>
                <a:spLocks/>
              </p:cNvSpPr>
              <p:nvPr/>
            </p:nvSpPr>
            <p:spPr bwMode="auto">
              <a:xfrm>
                <a:off x="2125663" y="577850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27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28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29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1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3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7" y="16"/>
                      <a:pt x="6" y="14"/>
                      <a:pt x="5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3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31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32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26"/>
                  <a:gd name="T1" fmla="*/ 0 h 2"/>
                  <a:gd name="T2" fmla="*/ 5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7" y="0"/>
                      <a:pt x="20" y="1"/>
                      <a:pt x="22" y="1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2"/>
                    </a:cubicBezTo>
                    <a:cubicBezTo>
                      <a:pt x="20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33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34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35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2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0" y="20"/>
                      <a:pt x="2" y="18"/>
                    </a:cubicBezTo>
                    <a:cubicBezTo>
                      <a:pt x="3" y="16"/>
                      <a:pt x="4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1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2159000" y="4802188"/>
                <a:ext cx="155575" cy="257175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2030413" y="4943476"/>
                <a:ext cx="284163" cy="225425"/>
              </a:xfrm>
              <a:custGeom>
                <a:avLst/>
                <a:gdLst>
                  <a:gd name="T0" fmla="*/ 0 w 42"/>
                  <a:gd name="T1" fmla="*/ 13 h 33"/>
                  <a:gd name="T2" fmla="*/ 42 w 42"/>
                  <a:gd name="T3" fmla="*/ 16 h 33"/>
                  <a:gd name="T4" fmla="*/ 0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3"/>
                    </a:moveTo>
                    <a:cubicBezTo>
                      <a:pt x="0" y="13"/>
                      <a:pt x="20" y="0"/>
                      <a:pt x="42" y="16"/>
                    </a:cubicBezTo>
                    <a:cubicBezTo>
                      <a:pt x="42" y="16"/>
                      <a:pt x="25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2125663" y="5053013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8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8" y="0"/>
                    </a:cubicBezTo>
                    <a:cubicBezTo>
                      <a:pt x="28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2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4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8" y="16"/>
                      <a:pt x="6" y="14"/>
                      <a:pt x="5" y="11"/>
                    </a:cubicBezTo>
                    <a:cubicBezTo>
                      <a:pt x="4" y="8"/>
                      <a:pt x="2" y="6"/>
                      <a:pt x="2" y="4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25"/>
                  <a:gd name="T1" fmla="*/ 0 h 2"/>
                  <a:gd name="T2" fmla="*/ 4 w 25"/>
                  <a:gd name="T3" fmla="*/ 0 h 2"/>
                  <a:gd name="T4" fmla="*/ 13 w 25"/>
                  <a:gd name="T5" fmla="*/ 0 h 2"/>
                  <a:gd name="T6" fmla="*/ 22 w 25"/>
                  <a:gd name="T7" fmla="*/ 1 h 2"/>
                  <a:gd name="T8" fmla="*/ 25 w 25"/>
                  <a:gd name="T9" fmla="*/ 2 h 2"/>
                  <a:gd name="T10" fmla="*/ 21 w 25"/>
                  <a:gd name="T11" fmla="*/ 2 h 2"/>
                  <a:gd name="T12" fmla="*/ 13 w 25"/>
                  <a:gd name="T13" fmla="*/ 2 h 2"/>
                  <a:gd name="T14" fmla="*/ 4 w 25"/>
                  <a:gd name="T15" fmla="*/ 1 h 2"/>
                  <a:gd name="T16" fmla="*/ 0 w 2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">
                    <a:moveTo>
                      <a:pt x="0" y="0"/>
                    </a:moveTo>
                    <a:cubicBezTo>
                      <a:pt x="0" y="0"/>
                      <a:pt x="1" y="0"/>
                      <a:pt x="4" y="0"/>
                    </a:cubicBezTo>
                    <a:cubicBezTo>
                      <a:pt x="6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1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1"/>
                      <a:pt x="6" y="1"/>
                      <a:pt x="4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3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69"/>
              <p:cNvSpPr>
                <a:spLocks/>
              </p:cNvSpPr>
              <p:nvPr/>
            </p:nvSpPr>
            <p:spPr bwMode="auto">
              <a:xfrm>
                <a:off x="2246313" y="5059363"/>
                <a:ext cx="107950" cy="34925"/>
              </a:xfrm>
              <a:custGeom>
                <a:avLst/>
                <a:gdLst>
                  <a:gd name="T0" fmla="*/ 15 w 16"/>
                  <a:gd name="T1" fmla="*/ 3 h 5"/>
                  <a:gd name="T2" fmla="*/ 3 w 16"/>
                  <a:gd name="T3" fmla="*/ 5 h 5"/>
                  <a:gd name="T4" fmla="*/ 0 w 16"/>
                  <a:gd name="T5" fmla="*/ 3 h 5"/>
                  <a:gd name="T6" fmla="*/ 2 w 16"/>
                  <a:gd name="T7" fmla="*/ 0 h 5"/>
                  <a:gd name="T8" fmla="*/ 3 w 16"/>
                  <a:gd name="T9" fmla="*/ 0 h 5"/>
                  <a:gd name="T10" fmla="*/ 15 w 16"/>
                  <a:gd name="T11" fmla="*/ 2 h 5"/>
                  <a:gd name="T12" fmla="*/ 16 w 16"/>
                  <a:gd name="T13" fmla="*/ 3 h 5"/>
                  <a:gd name="T14" fmla="*/ 15 w 16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5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71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2246313" y="5168901"/>
                <a:ext cx="142875" cy="33338"/>
              </a:xfrm>
              <a:custGeom>
                <a:avLst/>
                <a:gdLst>
                  <a:gd name="T0" fmla="*/ 21 w 21"/>
                  <a:gd name="T1" fmla="*/ 3 h 5"/>
                  <a:gd name="T2" fmla="*/ 3 w 21"/>
                  <a:gd name="T3" fmla="*/ 5 h 5"/>
                  <a:gd name="T4" fmla="*/ 0 w 21"/>
                  <a:gd name="T5" fmla="*/ 3 h 5"/>
                  <a:gd name="T6" fmla="*/ 2 w 21"/>
                  <a:gd name="T7" fmla="*/ 0 h 5"/>
                  <a:gd name="T8" fmla="*/ 3 w 21"/>
                  <a:gd name="T9" fmla="*/ 0 h 5"/>
                  <a:gd name="T10" fmla="*/ 21 w 21"/>
                  <a:gd name="T11" fmla="*/ 2 h 5"/>
                  <a:gd name="T12" fmla="*/ 21 w 21"/>
                  <a:gd name="T13" fmla="*/ 2 h 5"/>
                  <a:gd name="T14" fmla="*/ 21 w 2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21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Freeform 76"/>
              <p:cNvSpPr>
                <a:spLocks/>
              </p:cNvSpPr>
              <p:nvPr/>
            </p:nvSpPr>
            <p:spPr bwMode="auto">
              <a:xfrm>
                <a:off x="2227263" y="5568951"/>
                <a:ext cx="100013" cy="33338"/>
              </a:xfrm>
              <a:custGeom>
                <a:avLst/>
                <a:gdLst>
                  <a:gd name="T0" fmla="*/ 14 w 15"/>
                  <a:gd name="T1" fmla="*/ 3 h 5"/>
                  <a:gd name="T2" fmla="*/ 2 w 15"/>
                  <a:gd name="T3" fmla="*/ 4 h 5"/>
                  <a:gd name="T4" fmla="*/ 0 w 15"/>
                  <a:gd name="T5" fmla="*/ 2 h 5"/>
                  <a:gd name="T6" fmla="*/ 2 w 15"/>
                  <a:gd name="T7" fmla="*/ 0 h 5"/>
                  <a:gd name="T8" fmla="*/ 2 w 15"/>
                  <a:gd name="T9" fmla="*/ 0 h 5"/>
                  <a:gd name="T10" fmla="*/ 14 w 15"/>
                  <a:gd name="T11" fmla="*/ 1 h 5"/>
                  <a:gd name="T12" fmla="*/ 15 w 15"/>
                  <a:gd name="T13" fmla="*/ 2 h 5"/>
                  <a:gd name="T14" fmla="*/ 14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3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2227263" y="5676901"/>
                <a:ext cx="141288" cy="26988"/>
              </a:xfrm>
              <a:custGeom>
                <a:avLst/>
                <a:gdLst>
                  <a:gd name="T0" fmla="*/ 20 w 21"/>
                  <a:gd name="T1" fmla="*/ 3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164"/>
              <p:cNvSpPr>
                <a:spLocks noEditPoints="1"/>
              </p:cNvSpPr>
              <p:nvPr/>
            </p:nvSpPr>
            <p:spPr bwMode="auto">
              <a:xfrm>
                <a:off x="2132013" y="4781551"/>
                <a:ext cx="290513" cy="488950"/>
              </a:xfrm>
              <a:custGeom>
                <a:avLst/>
                <a:gdLst>
                  <a:gd name="T0" fmla="*/ 0 w 43"/>
                  <a:gd name="T1" fmla="*/ 72 h 72"/>
                  <a:gd name="T2" fmla="*/ 0 w 43"/>
                  <a:gd name="T3" fmla="*/ 72 h 72"/>
                  <a:gd name="T4" fmla="*/ 0 w 43"/>
                  <a:gd name="T5" fmla="*/ 72 h 72"/>
                  <a:gd name="T6" fmla="*/ 0 w 43"/>
                  <a:gd name="T7" fmla="*/ 72 h 72"/>
                  <a:gd name="T8" fmla="*/ 21 w 43"/>
                  <a:gd name="T9" fmla="*/ 59 h 72"/>
                  <a:gd name="T10" fmla="*/ 21 w 43"/>
                  <a:gd name="T11" fmla="*/ 59 h 72"/>
                  <a:gd name="T12" fmla="*/ 21 w 43"/>
                  <a:gd name="T13" fmla="*/ 65 h 72"/>
                  <a:gd name="T14" fmla="*/ 21 w 43"/>
                  <a:gd name="T15" fmla="*/ 65 h 72"/>
                  <a:gd name="T16" fmla="*/ 21 w 43"/>
                  <a:gd name="T17" fmla="*/ 62 h 72"/>
                  <a:gd name="T18" fmla="*/ 21 w 43"/>
                  <a:gd name="T19" fmla="*/ 59 h 72"/>
                  <a:gd name="T20" fmla="*/ 24 w 43"/>
                  <a:gd name="T21" fmla="*/ 1 h 72"/>
                  <a:gd name="T22" fmla="*/ 24 w 43"/>
                  <a:gd name="T23" fmla="*/ 11 h 72"/>
                  <a:gd name="T24" fmla="*/ 23 w 43"/>
                  <a:gd name="T25" fmla="*/ 19 h 72"/>
                  <a:gd name="T26" fmla="*/ 23 w 43"/>
                  <a:gd name="T27" fmla="*/ 19 h 72"/>
                  <a:gd name="T28" fmla="*/ 24 w 43"/>
                  <a:gd name="T29" fmla="*/ 11 h 72"/>
                  <a:gd name="T30" fmla="*/ 24 w 43"/>
                  <a:gd name="T31" fmla="*/ 1 h 72"/>
                  <a:gd name="T32" fmla="*/ 24 w 43"/>
                  <a:gd name="T33" fmla="*/ 1 h 72"/>
                  <a:gd name="T34" fmla="*/ 42 w 43"/>
                  <a:gd name="T35" fmla="*/ 0 h 72"/>
                  <a:gd name="T36" fmla="*/ 42 w 43"/>
                  <a:gd name="T37" fmla="*/ 0 h 72"/>
                  <a:gd name="T38" fmla="*/ 42 w 43"/>
                  <a:gd name="T39" fmla="*/ 11 h 72"/>
                  <a:gd name="T40" fmla="*/ 43 w 43"/>
                  <a:gd name="T41" fmla="*/ 65 h 72"/>
                  <a:gd name="T42" fmla="*/ 43 w 43"/>
                  <a:gd name="T43" fmla="*/ 65 h 72"/>
                  <a:gd name="T44" fmla="*/ 42 w 43"/>
                  <a:gd name="T45" fmla="*/ 11 h 72"/>
                  <a:gd name="T46" fmla="*/ 42 w 43"/>
                  <a:gd name="T4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72"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moveTo>
                      <a:pt x="21" y="59"/>
                    </a:move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59"/>
                      <a:pt x="21" y="59"/>
                      <a:pt x="21" y="59"/>
                    </a:cubicBezTo>
                    <a:moveTo>
                      <a:pt x="24" y="1"/>
                    </a:moveTo>
                    <a:cubicBezTo>
                      <a:pt x="24" y="4"/>
                      <a:pt x="24" y="7"/>
                      <a:pt x="24" y="11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7"/>
                      <a:pt x="24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3"/>
                      <a:pt x="42" y="7"/>
                      <a:pt x="42" y="11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7"/>
                      <a:pt x="42" y="3"/>
                      <a:pt x="42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165"/>
              <p:cNvSpPr>
                <a:spLocks/>
              </p:cNvSpPr>
              <p:nvPr/>
            </p:nvSpPr>
            <p:spPr bwMode="auto">
              <a:xfrm>
                <a:off x="2173288" y="4802188"/>
                <a:ext cx="114300" cy="230188"/>
              </a:xfrm>
              <a:custGeom>
                <a:avLst/>
                <a:gdLst>
                  <a:gd name="T0" fmla="*/ 2 w 17"/>
                  <a:gd name="T1" fmla="*/ 0 h 34"/>
                  <a:gd name="T2" fmla="*/ 2 w 17"/>
                  <a:gd name="T3" fmla="*/ 0 h 34"/>
                  <a:gd name="T4" fmla="*/ 12 w 17"/>
                  <a:gd name="T5" fmla="*/ 32 h 34"/>
                  <a:gd name="T6" fmla="*/ 16 w 17"/>
                  <a:gd name="T7" fmla="*/ 34 h 34"/>
                  <a:gd name="T8" fmla="*/ 17 w 17"/>
                  <a:gd name="T9" fmla="*/ 29 h 34"/>
                  <a:gd name="T10" fmla="*/ 15 w 17"/>
                  <a:gd name="T11" fmla="*/ 26 h 34"/>
                  <a:gd name="T12" fmla="*/ 11 w 17"/>
                  <a:gd name="T13" fmla="*/ 19 h 34"/>
                  <a:gd name="T14" fmla="*/ 8 w 17"/>
                  <a:gd name="T15" fmla="*/ 12 h 34"/>
                  <a:gd name="T16" fmla="*/ 6 w 17"/>
                  <a:gd name="T17" fmla="*/ 8 h 34"/>
                  <a:gd name="T18" fmla="*/ 6 w 17"/>
                  <a:gd name="T19" fmla="*/ 8 h 34"/>
                  <a:gd name="T20" fmla="*/ 6 w 17"/>
                  <a:gd name="T21" fmla="*/ 8 h 34"/>
                  <a:gd name="T22" fmla="*/ 8 w 17"/>
                  <a:gd name="T23" fmla="*/ 11 h 34"/>
                  <a:gd name="T24" fmla="*/ 12 w 17"/>
                  <a:gd name="T25" fmla="*/ 18 h 34"/>
                  <a:gd name="T26" fmla="*/ 16 w 17"/>
                  <a:gd name="T27" fmla="*/ 26 h 34"/>
                  <a:gd name="T28" fmla="*/ 17 w 17"/>
                  <a:gd name="T29" fmla="*/ 28 h 34"/>
                  <a:gd name="T30" fmla="*/ 17 w 17"/>
                  <a:gd name="T31" fmla="*/ 16 h 34"/>
                  <a:gd name="T32" fmla="*/ 17 w 17"/>
                  <a:gd name="T33" fmla="*/ 16 h 34"/>
                  <a:gd name="T34" fmla="*/ 17 w 17"/>
                  <a:gd name="T35" fmla="*/ 16 h 34"/>
                  <a:gd name="T36" fmla="*/ 2 w 17"/>
                  <a:gd name="T37" fmla="*/ 0 h 34"/>
                  <a:gd name="T38" fmla="*/ 2 w 17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3" y="33"/>
                      <a:pt x="15" y="33"/>
                      <a:pt x="16" y="34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4" y="24"/>
                      <a:pt x="12" y="22"/>
                      <a:pt x="11" y="19"/>
                    </a:cubicBezTo>
                    <a:cubicBezTo>
                      <a:pt x="10" y="16"/>
                      <a:pt x="8" y="14"/>
                      <a:pt x="8" y="12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8" y="11"/>
                    </a:cubicBezTo>
                    <a:cubicBezTo>
                      <a:pt x="10" y="13"/>
                      <a:pt x="11" y="16"/>
                      <a:pt x="12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6" y="26"/>
                      <a:pt x="16" y="27"/>
                      <a:pt x="17" y="2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1" y="3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166"/>
              <p:cNvSpPr>
                <a:spLocks noEditPoints="1"/>
              </p:cNvSpPr>
              <p:nvPr/>
            </p:nvSpPr>
            <p:spPr bwMode="auto">
              <a:xfrm>
                <a:off x="2030413" y="4999038"/>
                <a:ext cx="250825" cy="101600"/>
              </a:xfrm>
              <a:custGeom>
                <a:avLst/>
                <a:gdLst>
                  <a:gd name="T0" fmla="*/ 10 w 37"/>
                  <a:gd name="T1" fmla="*/ 6 h 15"/>
                  <a:gd name="T2" fmla="*/ 10 w 37"/>
                  <a:gd name="T3" fmla="*/ 6 h 15"/>
                  <a:gd name="T4" fmla="*/ 14 w 37"/>
                  <a:gd name="T5" fmla="*/ 6 h 15"/>
                  <a:gd name="T6" fmla="*/ 23 w 37"/>
                  <a:gd name="T7" fmla="*/ 6 h 15"/>
                  <a:gd name="T8" fmla="*/ 32 w 37"/>
                  <a:gd name="T9" fmla="*/ 7 h 15"/>
                  <a:gd name="T10" fmla="*/ 35 w 37"/>
                  <a:gd name="T11" fmla="*/ 8 h 15"/>
                  <a:gd name="T12" fmla="*/ 35 w 37"/>
                  <a:gd name="T13" fmla="*/ 8 h 15"/>
                  <a:gd name="T14" fmla="*/ 32 w 37"/>
                  <a:gd name="T15" fmla="*/ 8 h 15"/>
                  <a:gd name="T16" fmla="*/ 31 w 37"/>
                  <a:gd name="T17" fmla="*/ 8 h 15"/>
                  <a:gd name="T18" fmla="*/ 31 w 37"/>
                  <a:gd name="T19" fmla="*/ 8 h 15"/>
                  <a:gd name="T20" fmla="*/ 23 w 37"/>
                  <a:gd name="T21" fmla="*/ 8 h 15"/>
                  <a:gd name="T22" fmla="*/ 14 w 37"/>
                  <a:gd name="T23" fmla="*/ 7 h 15"/>
                  <a:gd name="T24" fmla="*/ 10 w 37"/>
                  <a:gd name="T25" fmla="*/ 6 h 15"/>
                  <a:gd name="T26" fmla="*/ 10 w 37"/>
                  <a:gd name="T27" fmla="*/ 6 h 15"/>
                  <a:gd name="T28" fmla="*/ 19 w 37"/>
                  <a:gd name="T29" fmla="*/ 0 h 15"/>
                  <a:gd name="T30" fmla="*/ 0 w 37"/>
                  <a:gd name="T31" fmla="*/ 5 h 15"/>
                  <a:gd name="T32" fmla="*/ 0 w 37"/>
                  <a:gd name="T33" fmla="*/ 5 h 15"/>
                  <a:gd name="T34" fmla="*/ 24 w 37"/>
                  <a:gd name="T35" fmla="*/ 15 h 15"/>
                  <a:gd name="T36" fmla="*/ 30 w 37"/>
                  <a:gd name="T37" fmla="*/ 14 h 15"/>
                  <a:gd name="T38" fmla="*/ 37 w 37"/>
                  <a:gd name="T39" fmla="*/ 10 h 15"/>
                  <a:gd name="T40" fmla="*/ 37 w 37"/>
                  <a:gd name="T41" fmla="*/ 9 h 15"/>
                  <a:gd name="T42" fmla="*/ 37 w 37"/>
                  <a:gd name="T43" fmla="*/ 5 h 15"/>
                  <a:gd name="T44" fmla="*/ 33 w 37"/>
                  <a:gd name="T45" fmla="*/ 3 h 15"/>
                  <a:gd name="T46" fmla="*/ 33 w 37"/>
                  <a:gd name="T47" fmla="*/ 3 h 15"/>
                  <a:gd name="T48" fmla="*/ 19 w 37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4" y="6"/>
                    </a:cubicBezTo>
                    <a:cubicBezTo>
                      <a:pt x="16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19" y="7"/>
                      <a:pt x="16" y="7"/>
                      <a:pt x="14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13"/>
                      <a:pt x="17" y="15"/>
                      <a:pt x="24" y="15"/>
                    </a:cubicBezTo>
                    <a:cubicBezTo>
                      <a:pt x="26" y="15"/>
                      <a:pt x="28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4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167"/>
              <p:cNvSpPr>
                <a:spLocks noEditPoints="1"/>
              </p:cNvSpPr>
              <p:nvPr/>
            </p:nvSpPr>
            <p:spPr bwMode="auto">
              <a:xfrm>
                <a:off x="2132013" y="5065713"/>
                <a:ext cx="149225" cy="204788"/>
              </a:xfrm>
              <a:custGeom>
                <a:avLst/>
                <a:gdLst>
                  <a:gd name="T0" fmla="*/ 9 w 22"/>
                  <a:gd name="T1" fmla="*/ 24 h 30"/>
                  <a:gd name="T2" fmla="*/ 9 w 22"/>
                  <a:gd name="T3" fmla="*/ 24 h 30"/>
                  <a:gd name="T4" fmla="*/ 9 w 22"/>
                  <a:gd name="T5" fmla="*/ 24 h 30"/>
                  <a:gd name="T6" fmla="*/ 9 w 22"/>
                  <a:gd name="T7" fmla="*/ 24 h 30"/>
                  <a:gd name="T8" fmla="*/ 22 w 22"/>
                  <a:gd name="T9" fmla="*/ 0 h 30"/>
                  <a:gd name="T10" fmla="*/ 15 w 22"/>
                  <a:gd name="T11" fmla="*/ 4 h 30"/>
                  <a:gd name="T12" fmla="*/ 15 w 22"/>
                  <a:gd name="T13" fmla="*/ 4 h 30"/>
                  <a:gd name="T14" fmla="*/ 0 w 22"/>
                  <a:gd name="T15" fmla="*/ 30 h 30"/>
                  <a:gd name="T16" fmla="*/ 0 w 22"/>
                  <a:gd name="T17" fmla="*/ 30 h 30"/>
                  <a:gd name="T18" fmla="*/ 21 w 22"/>
                  <a:gd name="T19" fmla="*/ 17 h 30"/>
                  <a:gd name="T20" fmla="*/ 21 w 22"/>
                  <a:gd name="T21" fmla="*/ 17 h 30"/>
                  <a:gd name="T22" fmla="*/ 21 w 22"/>
                  <a:gd name="T23" fmla="*/ 17 h 30"/>
                  <a:gd name="T24" fmla="*/ 21 w 22"/>
                  <a:gd name="T25" fmla="*/ 15 h 30"/>
                  <a:gd name="T26" fmla="*/ 22 w 22"/>
                  <a:gd name="T27" fmla="*/ 7 h 30"/>
                  <a:gd name="T28" fmla="*/ 17 w 22"/>
                  <a:gd name="T29" fmla="*/ 14 h 30"/>
                  <a:gd name="T30" fmla="*/ 12 w 22"/>
                  <a:gd name="T31" fmla="*/ 21 h 30"/>
                  <a:gd name="T32" fmla="*/ 9 w 22"/>
                  <a:gd name="T33" fmla="*/ 24 h 30"/>
                  <a:gd name="T34" fmla="*/ 9 w 22"/>
                  <a:gd name="T35" fmla="*/ 24 h 30"/>
                  <a:gd name="T36" fmla="*/ 9 w 22"/>
                  <a:gd name="T37" fmla="*/ 24 h 30"/>
                  <a:gd name="T38" fmla="*/ 9 w 22"/>
                  <a:gd name="T39" fmla="*/ 24 h 30"/>
                  <a:gd name="T40" fmla="*/ 9 w 22"/>
                  <a:gd name="T41" fmla="*/ 24 h 30"/>
                  <a:gd name="T42" fmla="*/ 9 w 22"/>
                  <a:gd name="T43" fmla="*/ 24 h 30"/>
                  <a:gd name="T44" fmla="*/ 11 w 22"/>
                  <a:gd name="T45" fmla="*/ 21 h 30"/>
                  <a:gd name="T46" fmla="*/ 15 w 22"/>
                  <a:gd name="T47" fmla="*/ 13 h 30"/>
                  <a:gd name="T48" fmla="*/ 20 w 22"/>
                  <a:gd name="T49" fmla="*/ 6 h 30"/>
                  <a:gd name="T50" fmla="*/ 22 w 22"/>
                  <a:gd name="T51" fmla="*/ 5 h 30"/>
                  <a:gd name="T52" fmla="*/ 22 w 22"/>
                  <a:gd name="T53" fmla="*/ 4 h 30"/>
                  <a:gd name="T54" fmla="*/ 22 w 22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30">
                    <a:moveTo>
                      <a:pt x="9" y="24"/>
                    </a:move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moveTo>
                      <a:pt x="22" y="0"/>
                    </a:moveTo>
                    <a:cubicBezTo>
                      <a:pt x="20" y="2"/>
                      <a:pt x="17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" y="15"/>
                      <a:pt x="0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1" y="27"/>
                      <a:pt x="17" y="22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9"/>
                      <a:pt x="19" y="12"/>
                      <a:pt x="17" y="14"/>
                    </a:cubicBezTo>
                    <a:cubicBezTo>
                      <a:pt x="15" y="17"/>
                      <a:pt x="13" y="20"/>
                      <a:pt x="12" y="21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3"/>
                      <a:pt x="11" y="21"/>
                    </a:cubicBezTo>
                    <a:cubicBezTo>
                      <a:pt x="12" y="19"/>
                      <a:pt x="14" y="16"/>
                      <a:pt x="15" y="13"/>
                    </a:cubicBezTo>
                    <a:cubicBezTo>
                      <a:pt x="17" y="11"/>
                      <a:pt x="19" y="8"/>
                      <a:pt x="20" y="6"/>
                    </a:cubicBezTo>
                    <a:cubicBezTo>
                      <a:pt x="21" y="6"/>
                      <a:pt x="21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168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169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170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0 w 11"/>
                  <a:gd name="T5" fmla="*/ 0 h 21"/>
                  <a:gd name="T6" fmla="*/ 2 w 11"/>
                  <a:gd name="T7" fmla="*/ 4 h 21"/>
                  <a:gd name="T8" fmla="*/ 5 w 11"/>
                  <a:gd name="T9" fmla="*/ 11 h 21"/>
                  <a:gd name="T10" fmla="*/ 9 w 11"/>
                  <a:gd name="T11" fmla="*/ 18 h 21"/>
                  <a:gd name="T12" fmla="*/ 11 w 11"/>
                  <a:gd name="T13" fmla="*/ 21 h 21"/>
                  <a:gd name="T14" fmla="*/ 11 w 11"/>
                  <a:gd name="T15" fmla="*/ 20 h 21"/>
                  <a:gd name="T16" fmla="*/ 10 w 11"/>
                  <a:gd name="T17" fmla="*/ 18 h 21"/>
                  <a:gd name="T18" fmla="*/ 6 w 11"/>
                  <a:gd name="T19" fmla="*/ 10 h 21"/>
                  <a:gd name="T20" fmla="*/ 2 w 11"/>
                  <a:gd name="T21" fmla="*/ 3 h 21"/>
                  <a:gd name="T22" fmla="*/ 0 w 1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4"/>
                    </a:cubicBezTo>
                    <a:cubicBezTo>
                      <a:pt x="2" y="6"/>
                      <a:pt x="4" y="8"/>
                      <a:pt x="5" y="11"/>
                    </a:cubicBezTo>
                    <a:cubicBezTo>
                      <a:pt x="6" y="14"/>
                      <a:pt x="8" y="16"/>
                      <a:pt x="9" y="18"/>
                    </a:cubicBezTo>
                    <a:cubicBezTo>
                      <a:pt x="10" y="19"/>
                      <a:pt x="10" y="20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4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171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172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Freeform 173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4 w 25"/>
                  <a:gd name="T1" fmla="*/ 0 h 2"/>
                  <a:gd name="T2" fmla="*/ 0 w 25"/>
                  <a:gd name="T3" fmla="*/ 0 h 2"/>
                  <a:gd name="T4" fmla="*/ 0 w 25"/>
                  <a:gd name="T5" fmla="*/ 0 h 2"/>
                  <a:gd name="T6" fmla="*/ 0 w 25"/>
                  <a:gd name="T7" fmla="*/ 0 h 2"/>
                  <a:gd name="T8" fmla="*/ 4 w 25"/>
                  <a:gd name="T9" fmla="*/ 1 h 2"/>
                  <a:gd name="T10" fmla="*/ 13 w 25"/>
                  <a:gd name="T11" fmla="*/ 2 h 2"/>
                  <a:gd name="T12" fmla="*/ 21 w 25"/>
                  <a:gd name="T13" fmla="*/ 2 h 2"/>
                  <a:gd name="T14" fmla="*/ 21 w 25"/>
                  <a:gd name="T15" fmla="*/ 2 h 2"/>
                  <a:gd name="T16" fmla="*/ 22 w 25"/>
                  <a:gd name="T17" fmla="*/ 2 h 2"/>
                  <a:gd name="T18" fmla="*/ 25 w 25"/>
                  <a:gd name="T19" fmla="*/ 2 h 2"/>
                  <a:gd name="T20" fmla="*/ 25 w 25"/>
                  <a:gd name="T21" fmla="*/ 2 h 2"/>
                  <a:gd name="T22" fmla="*/ 25 w 25"/>
                  <a:gd name="T23" fmla="*/ 2 h 2"/>
                  <a:gd name="T24" fmla="*/ 22 w 25"/>
                  <a:gd name="T25" fmla="*/ 1 h 2"/>
                  <a:gd name="T26" fmla="*/ 13 w 25"/>
                  <a:gd name="T27" fmla="*/ 0 h 2"/>
                  <a:gd name="T28" fmla="*/ 4 w 2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">
                    <a:moveTo>
                      <a:pt x="4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9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6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Freeform 174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Freeform 175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Freeform 176"/>
              <p:cNvSpPr>
                <a:spLocks noEditPoints="1"/>
              </p:cNvSpPr>
              <p:nvPr/>
            </p:nvSpPr>
            <p:spPr bwMode="auto">
              <a:xfrm>
                <a:off x="2192338" y="5100638"/>
                <a:ext cx="88900" cy="128588"/>
              </a:xfrm>
              <a:custGeom>
                <a:avLst/>
                <a:gdLst>
                  <a:gd name="T0" fmla="*/ 0 w 13"/>
                  <a:gd name="T1" fmla="*/ 19 h 19"/>
                  <a:gd name="T2" fmla="*/ 0 w 13"/>
                  <a:gd name="T3" fmla="*/ 19 h 19"/>
                  <a:gd name="T4" fmla="*/ 0 w 13"/>
                  <a:gd name="T5" fmla="*/ 19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9 h 19"/>
                  <a:gd name="T12" fmla="*/ 0 w 13"/>
                  <a:gd name="T13" fmla="*/ 19 h 19"/>
                  <a:gd name="T14" fmla="*/ 13 w 13"/>
                  <a:gd name="T15" fmla="*/ 0 h 19"/>
                  <a:gd name="T16" fmla="*/ 11 w 13"/>
                  <a:gd name="T17" fmla="*/ 1 h 19"/>
                  <a:gd name="T18" fmla="*/ 6 w 13"/>
                  <a:gd name="T19" fmla="*/ 8 h 19"/>
                  <a:gd name="T20" fmla="*/ 2 w 13"/>
                  <a:gd name="T21" fmla="*/ 16 h 19"/>
                  <a:gd name="T22" fmla="*/ 0 w 13"/>
                  <a:gd name="T23" fmla="*/ 19 h 19"/>
                  <a:gd name="T24" fmla="*/ 0 w 13"/>
                  <a:gd name="T25" fmla="*/ 19 h 19"/>
                  <a:gd name="T26" fmla="*/ 0 w 13"/>
                  <a:gd name="T27" fmla="*/ 19 h 19"/>
                  <a:gd name="T28" fmla="*/ 3 w 13"/>
                  <a:gd name="T29" fmla="*/ 16 h 19"/>
                  <a:gd name="T30" fmla="*/ 8 w 13"/>
                  <a:gd name="T31" fmla="*/ 9 h 19"/>
                  <a:gd name="T32" fmla="*/ 13 w 13"/>
                  <a:gd name="T33" fmla="*/ 2 h 19"/>
                  <a:gd name="T34" fmla="*/ 13 w 13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13" y="0"/>
                    </a:moveTo>
                    <a:cubicBezTo>
                      <a:pt x="12" y="0"/>
                      <a:pt x="12" y="1"/>
                      <a:pt x="11" y="1"/>
                    </a:cubicBezTo>
                    <a:cubicBezTo>
                      <a:pt x="10" y="3"/>
                      <a:pt x="8" y="6"/>
                      <a:pt x="6" y="8"/>
                    </a:cubicBezTo>
                    <a:cubicBezTo>
                      <a:pt x="5" y="11"/>
                      <a:pt x="3" y="14"/>
                      <a:pt x="2" y="16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8"/>
                      <a:pt x="3" y="16"/>
                    </a:cubicBezTo>
                    <a:cubicBezTo>
                      <a:pt x="4" y="15"/>
                      <a:pt x="6" y="12"/>
                      <a:pt x="8" y="9"/>
                    </a:cubicBezTo>
                    <a:cubicBezTo>
                      <a:pt x="10" y="7"/>
                      <a:pt x="12" y="4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Freeform 177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0 w 22"/>
                  <a:gd name="T5" fmla="*/ 10 h 150"/>
                  <a:gd name="T6" fmla="*/ 3 w 22"/>
                  <a:gd name="T7" fmla="*/ 66 h 150"/>
                  <a:gd name="T8" fmla="*/ 3 w 22"/>
                  <a:gd name="T9" fmla="*/ 76 h 150"/>
                  <a:gd name="T10" fmla="*/ 3 w 22"/>
                  <a:gd name="T11" fmla="*/ 76 h 150"/>
                  <a:gd name="T12" fmla="*/ 3 w 22"/>
                  <a:gd name="T13" fmla="*/ 86 h 150"/>
                  <a:gd name="T14" fmla="*/ 2 w 22"/>
                  <a:gd name="T15" fmla="*/ 94 h 150"/>
                  <a:gd name="T16" fmla="*/ 2 w 22"/>
                  <a:gd name="T17" fmla="*/ 106 h 150"/>
                  <a:gd name="T18" fmla="*/ 2 w 22"/>
                  <a:gd name="T19" fmla="*/ 107 h 150"/>
                  <a:gd name="T20" fmla="*/ 1 w 22"/>
                  <a:gd name="T21" fmla="*/ 112 h 150"/>
                  <a:gd name="T22" fmla="*/ 1 w 22"/>
                  <a:gd name="T23" fmla="*/ 116 h 150"/>
                  <a:gd name="T24" fmla="*/ 11 w 22"/>
                  <a:gd name="T25" fmla="*/ 118 h 150"/>
                  <a:gd name="T26" fmla="*/ 12 w 22"/>
                  <a:gd name="T27" fmla="*/ 119 h 150"/>
                  <a:gd name="T28" fmla="*/ 11 w 22"/>
                  <a:gd name="T29" fmla="*/ 119 h 150"/>
                  <a:gd name="T30" fmla="*/ 1 w 22"/>
                  <a:gd name="T31" fmla="*/ 121 h 150"/>
                  <a:gd name="T32" fmla="*/ 1 w 22"/>
                  <a:gd name="T33" fmla="*/ 122 h 150"/>
                  <a:gd name="T34" fmla="*/ 1 w 22"/>
                  <a:gd name="T35" fmla="*/ 124 h 150"/>
                  <a:gd name="T36" fmla="*/ 0 w 22"/>
                  <a:gd name="T37" fmla="*/ 132 h 150"/>
                  <a:gd name="T38" fmla="*/ 17 w 22"/>
                  <a:gd name="T39" fmla="*/ 134 h 150"/>
                  <a:gd name="T40" fmla="*/ 17 w 22"/>
                  <a:gd name="T41" fmla="*/ 134 h 150"/>
                  <a:gd name="T42" fmla="*/ 17 w 22"/>
                  <a:gd name="T43" fmla="*/ 135 h 150"/>
                  <a:gd name="T44" fmla="*/ 0 w 22"/>
                  <a:gd name="T45" fmla="*/ 137 h 150"/>
                  <a:gd name="T46" fmla="*/ 0 w 22"/>
                  <a:gd name="T47" fmla="*/ 140 h 150"/>
                  <a:gd name="T48" fmla="*/ 5 w 22"/>
                  <a:gd name="T49" fmla="*/ 150 h 150"/>
                  <a:gd name="T50" fmla="*/ 17 w 22"/>
                  <a:gd name="T51" fmla="*/ 150 h 150"/>
                  <a:gd name="T52" fmla="*/ 22 w 22"/>
                  <a:gd name="T53" fmla="*/ 140 h 150"/>
                  <a:gd name="T54" fmla="*/ 21 w 22"/>
                  <a:gd name="T55" fmla="*/ 86 h 150"/>
                  <a:gd name="T56" fmla="*/ 21 w 22"/>
                  <a:gd name="T57" fmla="*/ 75 h 150"/>
                  <a:gd name="T58" fmla="*/ 21 w 22"/>
                  <a:gd name="T59" fmla="*/ 75 h 150"/>
                  <a:gd name="T60" fmla="*/ 21 w 22"/>
                  <a:gd name="T61" fmla="*/ 64 h 150"/>
                  <a:gd name="T62" fmla="*/ 22 w 22"/>
                  <a:gd name="T63" fmla="*/ 10 h 150"/>
                  <a:gd name="T64" fmla="*/ 17 w 22"/>
                  <a:gd name="T6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9"/>
                      <a:pt x="3" y="72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9"/>
                      <a:pt x="3" y="82"/>
                      <a:pt x="3" y="86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7"/>
                      <a:pt x="2" y="107"/>
                      <a:pt x="2" y="107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8"/>
                      <a:pt x="12" y="118"/>
                      <a:pt x="12" y="119"/>
                    </a:cubicBezTo>
                    <a:cubicBezTo>
                      <a:pt x="12" y="119"/>
                      <a:pt x="11" y="119"/>
                      <a:pt x="11" y="119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5"/>
                      <a:pt x="17" y="135"/>
                      <a:pt x="17" y="1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2"/>
                      <a:pt x="21" y="78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1"/>
                      <a:pt x="21" y="67"/>
                      <a:pt x="21" y="64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Freeform 178"/>
              <p:cNvSpPr>
                <a:spLocks/>
              </p:cNvSpPr>
              <p:nvPr/>
            </p:nvSpPr>
            <p:spPr bwMode="auto">
              <a:xfrm>
                <a:off x="2281238" y="5059363"/>
                <a:ext cx="73025" cy="34925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1 h 5"/>
                  <a:gd name="T4" fmla="*/ 0 w 11"/>
                  <a:gd name="T5" fmla="*/ 5 h 5"/>
                  <a:gd name="T6" fmla="*/ 10 w 11"/>
                  <a:gd name="T7" fmla="*/ 3 h 5"/>
                  <a:gd name="T8" fmla="*/ 11 w 11"/>
                  <a:gd name="T9" fmla="*/ 3 h 5"/>
                  <a:gd name="T10" fmla="*/ 10 w 11"/>
                  <a:gd name="T11" fmla="*/ 2 h 5"/>
                  <a:gd name="T12" fmla="*/ 0 w 1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Freeform 179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7" name="Freeform 180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8" name="Freeform 181"/>
              <p:cNvSpPr>
                <a:spLocks noEditPoints="1"/>
              </p:cNvSpPr>
              <p:nvPr/>
            </p:nvSpPr>
            <p:spPr bwMode="auto">
              <a:xfrm>
                <a:off x="2132013" y="5527676"/>
                <a:ext cx="161925" cy="739775"/>
              </a:xfrm>
              <a:custGeom>
                <a:avLst/>
                <a:gdLst>
                  <a:gd name="T0" fmla="*/ 0 w 24"/>
                  <a:gd name="T1" fmla="*/ 69 h 109"/>
                  <a:gd name="T2" fmla="*/ 0 w 24"/>
                  <a:gd name="T3" fmla="*/ 69 h 109"/>
                  <a:gd name="T4" fmla="*/ 0 w 24"/>
                  <a:gd name="T5" fmla="*/ 69 h 109"/>
                  <a:gd name="T6" fmla="*/ 0 w 24"/>
                  <a:gd name="T7" fmla="*/ 69 h 109"/>
                  <a:gd name="T8" fmla="*/ 0 w 24"/>
                  <a:gd name="T9" fmla="*/ 69 h 109"/>
                  <a:gd name="T10" fmla="*/ 0 w 24"/>
                  <a:gd name="T11" fmla="*/ 69 h 109"/>
                  <a:gd name="T12" fmla="*/ 0 w 24"/>
                  <a:gd name="T13" fmla="*/ 69 h 109"/>
                  <a:gd name="T14" fmla="*/ 0 w 24"/>
                  <a:gd name="T15" fmla="*/ 69 h 109"/>
                  <a:gd name="T16" fmla="*/ 0 w 24"/>
                  <a:gd name="T17" fmla="*/ 69 h 109"/>
                  <a:gd name="T18" fmla="*/ 1 w 24"/>
                  <a:gd name="T19" fmla="*/ 69 h 109"/>
                  <a:gd name="T20" fmla="*/ 0 w 24"/>
                  <a:gd name="T21" fmla="*/ 69 h 109"/>
                  <a:gd name="T22" fmla="*/ 1 w 24"/>
                  <a:gd name="T23" fmla="*/ 69 h 109"/>
                  <a:gd name="T24" fmla="*/ 1 w 24"/>
                  <a:gd name="T25" fmla="*/ 69 h 109"/>
                  <a:gd name="T26" fmla="*/ 1 w 24"/>
                  <a:gd name="T27" fmla="*/ 69 h 109"/>
                  <a:gd name="T28" fmla="*/ 1 w 24"/>
                  <a:gd name="T29" fmla="*/ 69 h 109"/>
                  <a:gd name="T30" fmla="*/ 1 w 24"/>
                  <a:gd name="T31" fmla="*/ 69 h 109"/>
                  <a:gd name="T32" fmla="*/ 1 w 24"/>
                  <a:gd name="T33" fmla="*/ 69 h 109"/>
                  <a:gd name="T34" fmla="*/ 1 w 24"/>
                  <a:gd name="T35" fmla="*/ 69 h 109"/>
                  <a:gd name="T36" fmla="*/ 1 w 24"/>
                  <a:gd name="T37" fmla="*/ 69 h 109"/>
                  <a:gd name="T38" fmla="*/ 1 w 24"/>
                  <a:gd name="T39" fmla="*/ 69 h 109"/>
                  <a:gd name="T40" fmla="*/ 1 w 24"/>
                  <a:gd name="T41" fmla="*/ 69 h 109"/>
                  <a:gd name="T42" fmla="*/ 1 w 24"/>
                  <a:gd name="T43" fmla="*/ 69 h 109"/>
                  <a:gd name="T44" fmla="*/ 1 w 24"/>
                  <a:gd name="T45" fmla="*/ 69 h 109"/>
                  <a:gd name="T46" fmla="*/ 1 w 24"/>
                  <a:gd name="T47" fmla="*/ 69 h 109"/>
                  <a:gd name="T48" fmla="*/ 1 w 24"/>
                  <a:gd name="T49" fmla="*/ 69 h 109"/>
                  <a:gd name="T50" fmla="*/ 1 w 24"/>
                  <a:gd name="T51" fmla="*/ 69 h 109"/>
                  <a:gd name="T52" fmla="*/ 1 w 24"/>
                  <a:gd name="T53" fmla="*/ 69 h 109"/>
                  <a:gd name="T54" fmla="*/ 1 w 24"/>
                  <a:gd name="T55" fmla="*/ 69 h 109"/>
                  <a:gd name="T56" fmla="*/ 1 w 24"/>
                  <a:gd name="T57" fmla="*/ 69 h 109"/>
                  <a:gd name="T58" fmla="*/ 1 w 24"/>
                  <a:gd name="T59" fmla="*/ 69 h 109"/>
                  <a:gd name="T60" fmla="*/ 2 w 24"/>
                  <a:gd name="T61" fmla="*/ 69 h 109"/>
                  <a:gd name="T62" fmla="*/ 2 w 24"/>
                  <a:gd name="T63" fmla="*/ 69 h 109"/>
                  <a:gd name="T64" fmla="*/ 2 w 24"/>
                  <a:gd name="T65" fmla="*/ 69 h 109"/>
                  <a:gd name="T66" fmla="*/ 2 w 24"/>
                  <a:gd name="T67" fmla="*/ 69 h 109"/>
                  <a:gd name="T68" fmla="*/ 2 w 24"/>
                  <a:gd name="T69" fmla="*/ 69 h 109"/>
                  <a:gd name="T70" fmla="*/ 2 w 24"/>
                  <a:gd name="T71" fmla="*/ 69 h 109"/>
                  <a:gd name="T72" fmla="*/ 24 w 24"/>
                  <a:gd name="T73" fmla="*/ 54 h 109"/>
                  <a:gd name="T74" fmla="*/ 24 w 24"/>
                  <a:gd name="T75" fmla="*/ 54 h 109"/>
                  <a:gd name="T76" fmla="*/ 24 w 24"/>
                  <a:gd name="T77" fmla="*/ 54 h 109"/>
                  <a:gd name="T78" fmla="*/ 21 w 24"/>
                  <a:gd name="T79" fmla="*/ 109 h 109"/>
                  <a:gd name="T80" fmla="*/ 21 w 24"/>
                  <a:gd name="T81" fmla="*/ 109 h 109"/>
                  <a:gd name="T82" fmla="*/ 24 w 24"/>
                  <a:gd name="T83" fmla="*/ 54 h 109"/>
                  <a:gd name="T84" fmla="*/ 24 w 24"/>
                  <a:gd name="T85" fmla="*/ 54 h 109"/>
                  <a:gd name="T86" fmla="*/ 9 w 24"/>
                  <a:gd name="T87" fmla="*/ 12 h 109"/>
                  <a:gd name="T88" fmla="*/ 9 w 24"/>
                  <a:gd name="T89" fmla="*/ 12 h 109"/>
                  <a:gd name="T90" fmla="*/ 9 w 24"/>
                  <a:gd name="T91" fmla="*/ 12 h 109"/>
                  <a:gd name="T92" fmla="*/ 9 w 24"/>
                  <a:gd name="T93" fmla="*/ 0 h 109"/>
                  <a:gd name="T94" fmla="*/ 9 w 24"/>
                  <a:gd name="T95" fmla="*/ 12 h 109"/>
                  <a:gd name="T96" fmla="*/ 9 w 24"/>
                  <a:gd name="T97" fmla="*/ 0 h 109"/>
                  <a:gd name="T98" fmla="*/ 9 w 24"/>
                  <a:gd name="T99" fmla="*/ 0 h 109"/>
                  <a:gd name="T100" fmla="*/ 9 w 24"/>
                  <a:gd name="T101" fmla="*/ 0 h 109"/>
                  <a:gd name="T102" fmla="*/ 9 w 24"/>
                  <a:gd name="T103" fmla="*/ 0 h 109"/>
                  <a:gd name="T104" fmla="*/ 9 w 24"/>
                  <a:gd name="T105" fmla="*/ 0 h 109"/>
                  <a:gd name="T106" fmla="*/ 9 w 24"/>
                  <a:gd name="T107" fmla="*/ 0 h 109"/>
                  <a:gd name="T108" fmla="*/ 9 w 24"/>
                  <a:gd name="T109" fmla="*/ 0 h 109"/>
                  <a:gd name="T110" fmla="*/ 9 w 24"/>
                  <a:gd name="T111" fmla="*/ 0 h 109"/>
                  <a:gd name="T112" fmla="*/ 9 w 24"/>
                  <a:gd name="T113" fmla="*/ 0 h 109"/>
                  <a:gd name="T114" fmla="*/ 9 w 24"/>
                  <a:gd name="T115" fmla="*/ 0 h 109"/>
                  <a:gd name="T116" fmla="*/ 9 w 24"/>
                  <a:gd name="T117" fmla="*/ 0 h 109"/>
                  <a:gd name="T118" fmla="*/ 9 w 24"/>
                  <a:gd name="T119" fmla="*/ 0 h 109"/>
                  <a:gd name="T120" fmla="*/ 9 w 24"/>
                  <a:gd name="T12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09"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0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4" y="54"/>
                    </a:move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9" y="0"/>
                    </a:moveTo>
                    <a:cubicBezTo>
                      <a:pt x="8" y="5"/>
                      <a:pt x="8" y="9"/>
                      <a:pt x="9" y="12"/>
                    </a:cubicBezTo>
                    <a:cubicBezTo>
                      <a:pt x="8" y="9"/>
                      <a:pt x="8" y="5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Freeform 182"/>
              <p:cNvSpPr>
                <a:spLocks/>
              </p:cNvSpPr>
              <p:nvPr/>
            </p:nvSpPr>
            <p:spPr bwMode="auto">
              <a:xfrm>
                <a:off x="2185988" y="5527676"/>
                <a:ext cx="107950" cy="238125"/>
              </a:xfrm>
              <a:custGeom>
                <a:avLst/>
                <a:gdLst>
                  <a:gd name="T0" fmla="*/ 1 w 16"/>
                  <a:gd name="T1" fmla="*/ 0 h 35"/>
                  <a:gd name="T2" fmla="*/ 1 w 16"/>
                  <a:gd name="T3" fmla="*/ 0 h 35"/>
                  <a:gd name="T4" fmla="*/ 1 w 16"/>
                  <a:gd name="T5" fmla="*/ 0 h 35"/>
                  <a:gd name="T6" fmla="*/ 1 w 16"/>
                  <a:gd name="T7" fmla="*/ 0 h 35"/>
                  <a:gd name="T8" fmla="*/ 1 w 16"/>
                  <a:gd name="T9" fmla="*/ 0 h 35"/>
                  <a:gd name="T10" fmla="*/ 1 w 16"/>
                  <a:gd name="T11" fmla="*/ 0 h 35"/>
                  <a:gd name="T12" fmla="*/ 1 w 16"/>
                  <a:gd name="T13" fmla="*/ 0 h 35"/>
                  <a:gd name="T14" fmla="*/ 1 w 16"/>
                  <a:gd name="T15" fmla="*/ 0 h 35"/>
                  <a:gd name="T16" fmla="*/ 1 w 16"/>
                  <a:gd name="T17" fmla="*/ 0 h 35"/>
                  <a:gd name="T18" fmla="*/ 1 w 16"/>
                  <a:gd name="T19" fmla="*/ 0 h 35"/>
                  <a:gd name="T20" fmla="*/ 1 w 16"/>
                  <a:gd name="T21" fmla="*/ 0 h 35"/>
                  <a:gd name="T22" fmla="*/ 1 w 16"/>
                  <a:gd name="T23" fmla="*/ 12 h 35"/>
                  <a:gd name="T24" fmla="*/ 1 w 16"/>
                  <a:gd name="T25" fmla="*/ 12 h 35"/>
                  <a:gd name="T26" fmla="*/ 1 w 16"/>
                  <a:gd name="T27" fmla="*/ 12 h 35"/>
                  <a:gd name="T28" fmla="*/ 11 w 16"/>
                  <a:gd name="T29" fmla="*/ 32 h 35"/>
                  <a:gd name="T30" fmla="*/ 16 w 16"/>
                  <a:gd name="T31" fmla="*/ 35 h 35"/>
                  <a:gd name="T32" fmla="*/ 16 w 16"/>
                  <a:gd name="T33" fmla="*/ 34 h 35"/>
                  <a:gd name="T34" fmla="*/ 15 w 16"/>
                  <a:gd name="T35" fmla="*/ 29 h 35"/>
                  <a:gd name="T36" fmla="*/ 14 w 16"/>
                  <a:gd name="T37" fmla="*/ 26 h 35"/>
                  <a:gd name="T38" fmla="*/ 10 w 16"/>
                  <a:gd name="T39" fmla="*/ 19 h 35"/>
                  <a:gd name="T40" fmla="*/ 6 w 16"/>
                  <a:gd name="T41" fmla="*/ 12 h 35"/>
                  <a:gd name="T42" fmla="*/ 5 w 16"/>
                  <a:gd name="T43" fmla="*/ 8 h 35"/>
                  <a:gd name="T44" fmla="*/ 5 w 16"/>
                  <a:gd name="T45" fmla="*/ 8 h 35"/>
                  <a:gd name="T46" fmla="*/ 5 w 16"/>
                  <a:gd name="T47" fmla="*/ 8 h 35"/>
                  <a:gd name="T48" fmla="*/ 7 w 16"/>
                  <a:gd name="T49" fmla="*/ 11 h 35"/>
                  <a:gd name="T50" fmla="*/ 11 w 16"/>
                  <a:gd name="T51" fmla="*/ 18 h 35"/>
                  <a:gd name="T52" fmla="*/ 15 w 16"/>
                  <a:gd name="T53" fmla="*/ 26 h 35"/>
                  <a:gd name="T54" fmla="*/ 15 w 16"/>
                  <a:gd name="T55" fmla="*/ 28 h 35"/>
                  <a:gd name="T56" fmla="*/ 15 w 16"/>
                  <a:gd name="T57" fmla="*/ 13 h 35"/>
                  <a:gd name="T58" fmla="*/ 1 w 16"/>
                  <a:gd name="T59" fmla="*/ 0 h 35"/>
                  <a:gd name="T60" fmla="*/ 1 w 16"/>
                  <a:gd name="T6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22"/>
                      <a:pt x="6" y="28"/>
                      <a:pt x="11" y="32"/>
                    </a:cubicBezTo>
                    <a:cubicBezTo>
                      <a:pt x="12" y="33"/>
                      <a:pt x="14" y="34"/>
                      <a:pt x="16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4" y="27"/>
                      <a:pt x="14" y="26"/>
                    </a:cubicBezTo>
                    <a:cubicBezTo>
                      <a:pt x="12" y="24"/>
                      <a:pt x="11" y="22"/>
                      <a:pt x="10" y="19"/>
                    </a:cubicBezTo>
                    <a:cubicBezTo>
                      <a:pt x="8" y="16"/>
                      <a:pt x="7" y="14"/>
                      <a:pt x="6" y="12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9"/>
                      <a:pt x="7" y="11"/>
                    </a:cubicBezTo>
                    <a:cubicBezTo>
                      <a:pt x="8" y="13"/>
                      <a:pt x="10" y="16"/>
                      <a:pt x="11" y="18"/>
                    </a:cubicBezTo>
                    <a:cubicBezTo>
                      <a:pt x="13" y="21"/>
                      <a:pt x="14" y="24"/>
                      <a:pt x="15" y="26"/>
                    </a:cubicBezTo>
                    <a:cubicBezTo>
                      <a:pt x="15" y="26"/>
                      <a:pt x="15" y="27"/>
                      <a:pt x="15" y="28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9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Freeform 183"/>
              <p:cNvSpPr>
                <a:spLocks noEditPoints="1"/>
              </p:cNvSpPr>
              <p:nvPr/>
            </p:nvSpPr>
            <p:spPr bwMode="auto">
              <a:xfrm>
                <a:off x="2030413" y="5724526"/>
                <a:ext cx="263525" cy="101600"/>
              </a:xfrm>
              <a:custGeom>
                <a:avLst/>
                <a:gdLst>
                  <a:gd name="T0" fmla="*/ 10 w 39"/>
                  <a:gd name="T1" fmla="*/ 6 h 15"/>
                  <a:gd name="T2" fmla="*/ 10 w 39"/>
                  <a:gd name="T3" fmla="*/ 6 h 15"/>
                  <a:gd name="T4" fmla="*/ 15 w 39"/>
                  <a:gd name="T5" fmla="*/ 6 h 15"/>
                  <a:gd name="T6" fmla="*/ 23 w 39"/>
                  <a:gd name="T7" fmla="*/ 6 h 15"/>
                  <a:gd name="T8" fmla="*/ 32 w 39"/>
                  <a:gd name="T9" fmla="*/ 7 h 15"/>
                  <a:gd name="T10" fmla="*/ 36 w 39"/>
                  <a:gd name="T11" fmla="*/ 8 h 15"/>
                  <a:gd name="T12" fmla="*/ 36 w 39"/>
                  <a:gd name="T13" fmla="*/ 8 h 15"/>
                  <a:gd name="T14" fmla="*/ 32 w 39"/>
                  <a:gd name="T15" fmla="*/ 8 h 15"/>
                  <a:gd name="T16" fmla="*/ 32 w 39"/>
                  <a:gd name="T17" fmla="*/ 8 h 15"/>
                  <a:gd name="T18" fmla="*/ 32 w 39"/>
                  <a:gd name="T19" fmla="*/ 8 h 15"/>
                  <a:gd name="T20" fmla="*/ 23 w 39"/>
                  <a:gd name="T21" fmla="*/ 8 h 15"/>
                  <a:gd name="T22" fmla="*/ 14 w 39"/>
                  <a:gd name="T23" fmla="*/ 7 h 15"/>
                  <a:gd name="T24" fmla="*/ 10 w 39"/>
                  <a:gd name="T25" fmla="*/ 6 h 15"/>
                  <a:gd name="T26" fmla="*/ 10 w 39"/>
                  <a:gd name="T27" fmla="*/ 6 h 15"/>
                  <a:gd name="T28" fmla="*/ 19 w 39"/>
                  <a:gd name="T29" fmla="*/ 0 h 15"/>
                  <a:gd name="T30" fmla="*/ 0 w 39"/>
                  <a:gd name="T31" fmla="*/ 5 h 15"/>
                  <a:gd name="T32" fmla="*/ 0 w 39"/>
                  <a:gd name="T33" fmla="*/ 5 h 15"/>
                  <a:gd name="T34" fmla="*/ 25 w 39"/>
                  <a:gd name="T35" fmla="*/ 15 h 15"/>
                  <a:gd name="T36" fmla="*/ 31 w 39"/>
                  <a:gd name="T37" fmla="*/ 14 h 15"/>
                  <a:gd name="T38" fmla="*/ 39 w 39"/>
                  <a:gd name="T39" fmla="*/ 10 h 15"/>
                  <a:gd name="T40" fmla="*/ 39 w 39"/>
                  <a:gd name="T41" fmla="*/ 6 h 15"/>
                  <a:gd name="T42" fmla="*/ 34 w 39"/>
                  <a:gd name="T43" fmla="*/ 3 h 15"/>
                  <a:gd name="T44" fmla="*/ 34 w 39"/>
                  <a:gd name="T45" fmla="*/ 3 h 15"/>
                  <a:gd name="T46" fmla="*/ 19 w 39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5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7" y="6"/>
                      <a:pt x="30" y="7"/>
                      <a:pt x="32" y="7"/>
                    </a:cubicBezTo>
                    <a:cubicBezTo>
                      <a:pt x="35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13"/>
                      <a:pt x="18" y="15"/>
                      <a:pt x="25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3" y="13"/>
                      <a:pt x="36" y="11"/>
                      <a:pt x="39" y="10"/>
                    </a:cubicBezTo>
                    <a:cubicBezTo>
                      <a:pt x="39" y="8"/>
                      <a:pt x="39" y="7"/>
                      <a:pt x="39" y="6"/>
                    </a:cubicBezTo>
                    <a:cubicBezTo>
                      <a:pt x="37" y="5"/>
                      <a:pt x="35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29" y="1"/>
                      <a:pt x="24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Freeform 184"/>
              <p:cNvSpPr>
                <a:spLocks noEditPoints="1"/>
              </p:cNvSpPr>
              <p:nvPr/>
            </p:nvSpPr>
            <p:spPr bwMode="auto">
              <a:xfrm>
                <a:off x="2132013" y="5792788"/>
                <a:ext cx="161925" cy="203200"/>
              </a:xfrm>
              <a:custGeom>
                <a:avLst/>
                <a:gdLst>
                  <a:gd name="T0" fmla="*/ 10 w 24"/>
                  <a:gd name="T1" fmla="*/ 24 h 30"/>
                  <a:gd name="T2" fmla="*/ 10 w 24"/>
                  <a:gd name="T3" fmla="*/ 24 h 30"/>
                  <a:gd name="T4" fmla="*/ 10 w 24"/>
                  <a:gd name="T5" fmla="*/ 24 h 30"/>
                  <a:gd name="T6" fmla="*/ 10 w 24"/>
                  <a:gd name="T7" fmla="*/ 24 h 30"/>
                  <a:gd name="T8" fmla="*/ 24 w 24"/>
                  <a:gd name="T9" fmla="*/ 0 h 30"/>
                  <a:gd name="T10" fmla="*/ 16 w 24"/>
                  <a:gd name="T11" fmla="*/ 4 h 30"/>
                  <a:gd name="T12" fmla="*/ 16 w 24"/>
                  <a:gd name="T13" fmla="*/ 4 h 30"/>
                  <a:gd name="T14" fmla="*/ 0 w 24"/>
                  <a:gd name="T15" fmla="*/ 30 h 30"/>
                  <a:gd name="T16" fmla="*/ 0 w 24"/>
                  <a:gd name="T17" fmla="*/ 30 h 30"/>
                  <a:gd name="T18" fmla="*/ 0 w 24"/>
                  <a:gd name="T19" fmla="*/ 30 h 30"/>
                  <a:gd name="T20" fmla="*/ 0 w 24"/>
                  <a:gd name="T21" fmla="*/ 30 h 30"/>
                  <a:gd name="T22" fmla="*/ 0 w 24"/>
                  <a:gd name="T23" fmla="*/ 30 h 30"/>
                  <a:gd name="T24" fmla="*/ 0 w 24"/>
                  <a:gd name="T25" fmla="*/ 30 h 30"/>
                  <a:gd name="T26" fmla="*/ 0 w 24"/>
                  <a:gd name="T27" fmla="*/ 30 h 30"/>
                  <a:gd name="T28" fmla="*/ 0 w 24"/>
                  <a:gd name="T29" fmla="*/ 30 h 30"/>
                  <a:gd name="T30" fmla="*/ 1 w 24"/>
                  <a:gd name="T31" fmla="*/ 30 h 30"/>
                  <a:gd name="T32" fmla="*/ 1 w 24"/>
                  <a:gd name="T33" fmla="*/ 30 h 30"/>
                  <a:gd name="T34" fmla="*/ 1 w 24"/>
                  <a:gd name="T35" fmla="*/ 30 h 30"/>
                  <a:gd name="T36" fmla="*/ 1 w 24"/>
                  <a:gd name="T37" fmla="*/ 30 h 30"/>
                  <a:gd name="T38" fmla="*/ 1 w 24"/>
                  <a:gd name="T39" fmla="*/ 30 h 30"/>
                  <a:gd name="T40" fmla="*/ 1 w 24"/>
                  <a:gd name="T41" fmla="*/ 30 h 30"/>
                  <a:gd name="T42" fmla="*/ 1 w 24"/>
                  <a:gd name="T43" fmla="*/ 30 h 30"/>
                  <a:gd name="T44" fmla="*/ 1 w 24"/>
                  <a:gd name="T45" fmla="*/ 30 h 30"/>
                  <a:gd name="T46" fmla="*/ 1 w 24"/>
                  <a:gd name="T47" fmla="*/ 30 h 30"/>
                  <a:gd name="T48" fmla="*/ 1 w 24"/>
                  <a:gd name="T49" fmla="*/ 30 h 30"/>
                  <a:gd name="T50" fmla="*/ 1 w 24"/>
                  <a:gd name="T51" fmla="*/ 30 h 30"/>
                  <a:gd name="T52" fmla="*/ 1 w 24"/>
                  <a:gd name="T53" fmla="*/ 30 h 30"/>
                  <a:gd name="T54" fmla="*/ 1 w 24"/>
                  <a:gd name="T55" fmla="*/ 30 h 30"/>
                  <a:gd name="T56" fmla="*/ 2 w 24"/>
                  <a:gd name="T57" fmla="*/ 30 h 30"/>
                  <a:gd name="T58" fmla="*/ 2 w 24"/>
                  <a:gd name="T59" fmla="*/ 30 h 30"/>
                  <a:gd name="T60" fmla="*/ 2 w 24"/>
                  <a:gd name="T61" fmla="*/ 30 h 30"/>
                  <a:gd name="T62" fmla="*/ 2 w 24"/>
                  <a:gd name="T63" fmla="*/ 30 h 30"/>
                  <a:gd name="T64" fmla="*/ 24 w 24"/>
                  <a:gd name="T65" fmla="*/ 15 h 30"/>
                  <a:gd name="T66" fmla="*/ 24 w 24"/>
                  <a:gd name="T67" fmla="*/ 15 h 30"/>
                  <a:gd name="T68" fmla="*/ 24 w 24"/>
                  <a:gd name="T69" fmla="*/ 15 h 30"/>
                  <a:gd name="T70" fmla="*/ 24 w 24"/>
                  <a:gd name="T71" fmla="*/ 5 h 30"/>
                  <a:gd name="T72" fmla="*/ 24 w 24"/>
                  <a:gd name="T73" fmla="*/ 4 h 30"/>
                  <a:gd name="T74" fmla="*/ 23 w 24"/>
                  <a:gd name="T75" fmla="*/ 7 h 30"/>
                  <a:gd name="T76" fmla="*/ 18 w 24"/>
                  <a:gd name="T77" fmla="*/ 14 h 30"/>
                  <a:gd name="T78" fmla="*/ 12 w 24"/>
                  <a:gd name="T79" fmla="*/ 21 h 30"/>
                  <a:gd name="T80" fmla="*/ 10 w 24"/>
                  <a:gd name="T81" fmla="*/ 24 h 30"/>
                  <a:gd name="T82" fmla="*/ 10 w 24"/>
                  <a:gd name="T83" fmla="*/ 24 h 30"/>
                  <a:gd name="T84" fmla="*/ 10 w 24"/>
                  <a:gd name="T85" fmla="*/ 24 h 30"/>
                  <a:gd name="T86" fmla="*/ 10 w 24"/>
                  <a:gd name="T87" fmla="*/ 24 h 30"/>
                  <a:gd name="T88" fmla="*/ 10 w 24"/>
                  <a:gd name="T89" fmla="*/ 24 h 30"/>
                  <a:gd name="T90" fmla="*/ 10 w 24"/>
                  <a:gd name="T91" fmla="*/ 24 h 30"/>
                  <a:gd name="T92" fmla="*/ 12 w 24"/>
                  <a:gd name="T93" fmla="*/ 21 h 30"/>
                  <a:gd name="T94" fmla="*/ 16 w 24"/>
                  <a:gd name="T95" fmla="*/ 13 h 30"/>
                  <a:gd name="T96" fmla="*/ 21 w 24"/>
                  <a:gd name="T97" fmla="*/ 6 h 30"/>
                  <a:gd name="T98" fmla="*/ 24 w 24"/>
                  <a:gd name="T99" fmla="*/ 4 h 30"/>
                  <a:gd name="T100" fmla="*/ 24 w 24"/>
                  <a:gd name="T10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30">
                    <a:moveTo>
                      <a:pt x="10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moveTo>
                      <a:pt x="24" y="0"/>
                    </a:moveTo>
                    <a:cubicBezTo>
                      <a:pt x="21" y="1"/>
                      <a:pt x="18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0" y="16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3" y="26"/>
                      <a:pt x="20" y="20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2"/>
                      <a:pt x="24" y="8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5"/>
                      <a:pt x="23" y="6"/>
                      <a:pt x="23" y="7"/>
                    </a:cubicBezTo>
                    <a:cubicBezTo>
                      <a:pt x="21" y="9"/>
                      <a:pt x="20" y="12"/>
                      <a:pt x="18" y="14"/>
                    </a:cubicBezTo>
                    <a:cubicBezTo>
                      <a:pt x="16" y="17"/>
                      <a:pt x="14" y="20"/>
                      <a:pt x="12" y="21"/>
                    </a:cubicBezTo>
                    <a:cubicBezTo>
                      <a:pt x="11" y="23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3"/>
                      <a:pt x="12" y="21"/>
                    </a:cubicBezTo>
                    <a:cubicBezTo>
                      <a:pt x="13" y="19"/>
                      <a:pt x="14" y="16"/>
                      <a:pt x="16" y="13"/>
                    </a:cubicBezTo>
                    <a:cubicBezTo>
                      <a:pt x="18" y="11"/>
                      <a:pt x="20" y="8"/>
                      <a:pt x="21" y="6"/>
                    </a:cubicBezTo>
                    <a:cubicBezTo>
                      <a:pt x="22" y="5"/>
                      <a:pt x="23" y="4"/>
                      <a:pt x="24" y="4"/>
                    </a:cubicBezTo>
                    <a:cubicBezTo>
                      <a:pt x="24" y="2"/>
                      <a:pt x="24" y="1"/>
                      <a:pt x="24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2" name="Freeform 185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3" name="Freeform 186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4" name="Freeform 187"/>
              <p:cNvSpPr>
                <a:spLocks/>
              </p:cNvSpPr>
              <p:nvPr/>
            </p:nvSpPr>
            <p:spPr bwMode="auto">
              <a:xfrm>
                <a:off x="2219325" y="5581651"/>
                <a:ext cx="68263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5 w 10"/>
                  <a:gd name="T9" fmla="*/ 11 h 21"/>
                  <a:gd name="T10" fmla="*/ 9 w 10"/>
                  <a:gd name="T11" fmla="*/ 18 h 21"/>
                  <a:gd name="T12" fmla="*/ 10 w 10"/>
                  <a:gd name="T13" fmla="*/ 21 h 21"/>
                  <a:gd name="T14" fmla="*/ 10 w 10"/>
                  <a:gd name="T15" fmla="*/ 20 h 21"/>
                  <a:gd name="T16" fmla="*/ 10 w 10"/>
                  <a:gd name="T17" fmla="*/ 18 h 21"/>
                  <a:gd name="T18" fmla="*/ 6 w 10"/>
                  <a:gd name="T19" fmla="*/ 10 h 21"/>
                  <a:gd name="T20" fmla="*/ 2 w 10"/>
                  <a:gd name="T21" fmla="*/ 3 h 21"/>
                  <a:gd name="T22" fmla="*/ 0 w 10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5" y="11"/>
                    </a:cubicBezTo>
                    <a:cubicBezTo>
                      <a:pt x="6" y="14"/>
                      <a:pt x="7" y="16"/>
                      <a:pt x="9" y="18"/>
                    </a:cubicBezTo>
                    <a:cubicBezTo>
                      <a:pt x="9" y="19"/>
                      <a:pt x="10" y="20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3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5" name="Freeform 188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Freeform 189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Freeform 19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5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2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5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5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1"/>
                    </a:cubicBezTo>
                    <a:cubicBezTo>
                      <a:pt x="20" y="1"/>
                      <a:pt x="17" y="0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Freeform 191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9" name="Freeform 192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Freeform 193"/>
              <p:cNvSpPr>
                <a:spLocks noEditPoints="1"/>
              </p:cNvSpPr>
              <p:nvPr/>
            </p:nvSpPr>
            <p:spPr bwMode="auto">
              <a:xfrm>
                <a:off x="2200275" y="5819776"/>
                <a:ext cx="93663" cy="136525"/>
              </a:xfrm>
              <a:custGeom>
                <a:avLst/>
                <a:gdLst>
                  <a:gd name="T0" fmla="*/ 0 w 14"/>
                  <a:gd name="T1" fmla="*/ 20 h 20"/>
                  <a:gd name="T2" fmla="*/ 0 w 14"/>
                  <a:gd name="T3" fmla="*/ 20 h 20"/>
                  <a:gd name="T4" fmla="*/ 0 w 14"/>
                  <a:gd name="T5" fmla="*/ 20 h 20"/>
                  <a:gd name="T6" fmla="*/ 0 w 14"/>
                  <a:gd name="T7" fmla="*/ 20 h 20"/>
                  <a:gd name="T8" fmla="*/ 0 w 14"/>
                  <a:gd name="T9" fmla="*/ 20 h 20"/>
                  <a:gd name="T10" fmla="*/ 0 w 14"/>
                  <a:gd name="T11" fmla="*/ 20 h 20"/>
                  <a:gd name="T12" fmla="*/ 0 w 14"/>
                  <a:gd name="T13" fmla="*/ 20 h 20"/>
                  <a:gd name="T14" fmla="*/ 14 w 14"/>
                  <a:gd name="T15" fmla="*/ 0 h 20"/>
                  <a:gd name="T16" fmla="*/ 11 w 14"/>
                  <a:gd name="T17" fmla="*/ 2 h 20"/>
                  <a:gd name="T18" fmla="*/ 6 w 14"/>
                  <a:gd name="T19" fmla="*/ 9 h 20"/>
                  <a:gd name="T20" fmla="*/ 2 w 14"/>
                  <a:gd name="T21" fmla="*/ 17 h 20"/>
                  <a:gd name="T22" fmla="*/ 0 w 14"/>
                  <a:gd name="T23" fmla="*/ 20 h 20"/>
                  <a:gd name="T24" fmla="*/ 0 w 14"/>
                  <a:gd name="T25" fmla="*/ 20 h 20"/>
                  <a:gd name="T26" fmla="*/ 0 w 14"/>
                  <a:gd name="T27" fmla="*/ 20 h 20"/>
                  <a:gd name="T28" fmla="*/ 2 w 14"/>
                  <a:gd name="T29" fmla="*/ 17 h 20"/>
                  <a:gd name="T30" fmla="*/ 8 w 14"/>
                  <a:gd name="T31" fmla="*/ 10 h 20"/>
                  <a:gd name="T32" fmla="*/ 13 w 14"/>
                  <a:gd name="T33" fmla="*/ 3 h 20"/>
                  <a:gd name="T34" fmla="*/ 14 w 14"/>
                  <a:gd name="T35" fmla="*/ 0 h 20"/>
                  <a:gd name="T36" fmla="*/ 14 w 14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14" y="0"/>
                    </a:moveTo>
                    <a:cubicBezTo>
                      <a:pt x="13" y="0"/>
                      <a:pt x="12" y="1"/>
                      <a:pt x="11" y="2"/>
                    </a:cubicBezTo>
                    <a:cubicBezTo>
                      <a:pt x="10" y="4"/>
                      <a:pt x="8" y="7"/>
                      <a:pt x="6" y="9"/>
                    </a:cubicBezTo>
                    <a:cubicBezTo>
                      <a:pt x="4" y="12"/>
                      <a:pt x="3" y="15"/>
                      <a:pt x="2" y="17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4" y="16"/>
                      <a:pt x="6" y="13"/>
                      <a:pt x="8" y="10"/>
                    </a:cubicBezTo>
                    <a:cubicBezTo>
                      <a:pt x="10" y="8"/>
                      <a:pt x="11" y="5"/>
                      <a:pt x="13" y="3"/>
                    </a:cubicBezTo>
                    <a:cubicBezTo>
                      <a:pt x="13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Freeform 194"/>
              <p:cNvSpPr>
                <a:spLocks noEditPoints="1"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2 w 22"/>
                  <a:gd name="T1" fmla="*/ 57 h 149"/>
                  <a:gd name="T2" fmla="*/ 2 w 22"/>
                  <a:gd name="T3" fmla="*/ 53 h 149"/>
                  <a:gd name="T4" fmla="*/ 13 w 22"/>
                  <a:gd name="T5" fmla="*/ 54 h 149"/>
                  <a:gd name="T6" fmla="*/ 14 w 22"/>
                  <a:gd name="T7" fmla="*/ 55 h 149"/>
                  <a:gd name="T8" fmla="*/ 13 w 22"/>
                  <a:gd name="T9" fmla="*/ 56 h 149"/>
                  <a:gd name="T10" fmla="*/ 2 w 22"/>
                  <a:gd name="T11" fmla="*/ 57 h 149"/>
                  <a:gd name="T12" fmla="*/ 17 w 22"/>
                  <a:gd name="T13" fmla="*/ 0 h 149"/>
                  <a:gd name="T14" fmla="*/ 5 w 22"/>
                  <a:gd name="T15" fmla="*/ 0 h 149"/>
                  <a:gd name="T16" fmla="*/ 0 w 22"/>
                  <a:gd name="T17" fmla="*/ 10 h 149"/>
                  <a:gd name="T18" fmla="*/ 1 w 22"/>
                  <a:gd name="T19" fmla="*/ 37 h 149"/>
                  <a:gd name="T20" fmla="*/ 7 w 22"/>
                  <a:gd name="T21" fmla="*/ 38 h 149"/>
                  <a:gd name="T22" fmla="*/ 8 w 22"/>
                  <a:gd name="T23" fmla="*/ 39 h 149"/>
                  <a:gd name="T24" fmla="*/ 7 w 22"/>
                  <a:gd name="T25" fmla="*/ 40 h 149"/>
                  <a:gd name="T26" fmla="*/ 1 w 22"/>
                  <a:gd name="T27" fmla="*/ 41 h 149"/>
                  <a:gd name="T28" fmla="*/ 2 w 22"/>
                  <a:gd name="T29" fmla="*/ 44 h 149"/>
                  <a:gd name="T30" fmla="*/ 2 w 22"/>
                  <a:gd name="T31" fmla="*/ 44 h 149"/>
                  <a:gd name="T32" fmla="*/ 3 w 22"/>
                  <a:gd name="T33" fmla="*/ 65 h 149"/>
                  <a:gd name="T34" fmla="*/ 3 w 22"/>
                  <a:gd name="T35" fmla="*/ 75 h 149"/>
                  <a:gd name="T36" fmla="*/ 3 w 22"/>
                  <a:gd name="T37" fmla="*/ 85 h 149"/>
                  <a:gd name="T38" fmla="*/ 3 w 22"/>
                  <a:gd name="T39" fmla="*/ 85 h 149"/>
                  <a:gd name="T40" fmla="*/ 0 w 22"/>
                  <a:gd name="T41" fmla="*/ 140 h 149"/>
                  <a:gd name="T42" fmla="*/ 5 w 22"/>
                  <a:gd name="T43" fmla="*/ 149 h 149"/>
                  <a:gd name="T44" fmla="*/ 17 w 22"/>
                  <a:gd name="T45" fmla="*/ 149 h 149"/>
                  <a:gd name="T46" fmla="*/ 22 w 22"/>
                  <a:gd name="T47" fmla="*/ 140 h 149"/>
                  <a:gd name="T48" fmla="*/ 21 w 22"/>
                  <a:gd name="T49" fmla="*/ 85 h 149"/>
                  <a:gd name="T50" fmla="*/ 21 w 22"/>
                  <a:gd name="T51" fmla="*/ 74 h 149"/>
                  <a:gd name="T52" fmla="*/ 21 w 22"/>
                  <a:gd name="T53" fmla="*/ 63 h 149"/>
                  <a:gd name="T54" fmla="*/ 22 w 22"/>
                  <a:gd name="T55" fmla="*/ 10 h 149"/>
                  <a:gd name="T56" fmla="*/ 17 w 22"/>
                  <a:gd name="T5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49">
                    <a:moveTo>
                      <a:pt x="2" y="57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2" y="57"/>
                      <a:pt x="2" y="57"/>
                      <a:pt x="2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8" y="39"/>
                      <a:pt x="8" y="39"/>
                    </a:cubicBezTo>
                    <a:cubicBezTo>
                      <a:pt x="8" y="40"/>
                      <a:pt x="8" y="40"/>
                      <a:pt x="7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3" y="68"/>
                      <a:pt x="3" y="72"/>
                      <a:pt x="3" y="75"/>
                    </a:cubicBezTo>
                    <a:cubicBezTo>
                      <a:pt x="3" y="78"/>
                      <a:pt x="3" y="82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49"/>
                      <a:pt x="5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20" y="149"/>
                      <a:pt x="22" y="145"/>
                      <a:pt x="22" y="140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1"/>
                      <a:pt x="21" y="78"/>
                      <a:pt x="21" y="74"/>
                    </a:cubicBezTo>
                    <a:cubicBezTo>
                      <a:pt x="21" y="70"/>
                      <a:pt x="21" y="67"/>
                      <a:pt x="21" y="63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Freeform 195"/>
              <p:cNvSpPr>
                <a:spLocks/>
              </p:cNvSpPr>
              <p:nvPr/>
            </p:nvSpPr>
            <p:spPr bwMode="auto">
              <a:xfrm>
                <a:off x="2281238" y="5568951"/>
                <a:ext cx="46038" cy="269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6 w 7"/>
                  <a:gd name="T5" fmla="*/ 3 h 4"/>
                  <a:gd name="T6" fmla="*/ 7 w 7"/>
                  <a:gd name="T7" fmla="*/ 2 h 4"/>
                  <a:gd name="T8" fmla="*/ 6 w 7"/>
                  <a:gd name="T9" fmla="*/ 1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Freeform 196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Freeform 197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95" name="组合 494"/>
            <p:cNvGrpSpPr/>
            <p:nvPr/>
          </p:nvGrpSpPr>
          <p:grpSpPr>
            <a:xfrm>
              <a:off x="10675959" y="5391383"/>
              <a:ext cx="473075" cy="1412875"/>
              <a:chOff x="2563813" y="5011738"/>
              <a:chExt cx="473075" cy="1412875"/>
            </a:xfrm>
          </p:grpSpPr>
          <p:sp>
            <p:nvSpPr>
              <p:cNvPr id="496" name="Freeform 36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Freeform 37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Freeform 38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Freeform 39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" name="Freeform 40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Freeform 41"/>
              <p:cNvSpPr>
                <a:spLocks/>
              </p:cNvSpPr>
              <p:nvPr/>
            </p:nvSpPr>
            <p:spPr bwMode="auto">
              <a:xfrm>
                <a:off x="2584450" y="5548313"/>
                <a:ext cx="107950" cy="26988"/>
              </a:xfrm>
              <a:custGeom>
                <a:avLst/>
                <a:gdLst>
                  <a:gd name="T0" fmla="*/ 15 w 16"/>
                  <a:gd name="T1" fmla="*/ 3 h 4"/>
                  <a:gd name="T2" fmla="*/ 3 w 16"/>
                  <a:gd name="T3" fmla="*/ 4 h 4"/>
                  <a:gd name="T4" fmla="*/ 1 w 16"/>
                  <a:gd name="T5" fmla="*/ 2 h 4"/>
                  <a:gd name="T6" fmla="*/ 2 w 16"/>
                  <a:gd name="T7" fmla="*/ 0 h 4"/>
                  <a:gd name="T8" fmla="*/ 3 w 16"/>
                  <a:gd name="T9" fmla="*/ 0 h 4"/>
                  <a:gd name="T10" fmla="*/ 15 w 16"/>
                  <a:gd name="T11" fmla="*/ 1 h 4"/>
                  <a:gd name="T12" fmla="*/ 16 w 16"/>
                  <a:gd name="T13" fmla="*/ 2 h 4"/>
                  <a:gd name="T14" fmla="*/ 15 w 1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Freeform 42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Freeform 43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Freeform 44"/>
              <p:cNvSpPr>
                <a:spLocks/>
              </p:cNvSpPr>
              <p:nvPr/>
            </p:nvSpPr>
            <p:spPr bwMode="auto">
              <a:xfrm>
                <a:off x="2584450" y="5622926"/>
                <a:ext cx="141288" cy="26988"/>
              </a:xfrm>
              <a:custGeom>
                <a:avLst/>
                <a:gdLst>
                  <a:gd name="T0" fmla="*/ 21 w 21"/>
                  <a:gd name="T1" fmla="*/ 3 h 4"/>
                  <a:gd name="T2" fmla="*/ 3 w 21"/>
                  <a:gd name="T3" fmla="*/ 4 h 4"/>
                  <a:gd name="T4" fmla="*/ 1 w 21"/>
                  <a:gd name="T5" fmla="*/ 2 h 4"/>
                  <a:gd name="T6" fmla="*/ 2 w 21"/>
                  <a:gd name="T7" fmla="*/ 0 h 4"/>
                  <a:gd name="T8" fmla="*/ 3 w 21"/>
                  <a:gd name="T9" fmla="*/ 0 h 4"/>
                  <a:gd name="T10" fmla="*/ 21 w 21"/>
                  <a:gd name="T11" fmla="*/ 2 h 4"/>
                  <a:gd name="T12" fmla="*/ 21 w 21"/>
                  <a:gd name="T13" fmla="*/ 2 h 4"/>
                  <a:gd name="T14" fmla="*/ 21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Freeform 45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" name="Freeform 46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Freeform 47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Freeform 48"/>
              <p:cNvSpPr>
                <a:spLocks/>
              </p:cNvSpPr>
              <p:nvPr/>
            </p:nvSpPr>
            <p:spPr bwMode="auto">
              <a:xfrm>
                <a:off x="2563813" y="5900738"/>
                <a:ext cx="101600" cy="28575"/>
              </a:xfrm>
              <a:custGeom>
                <a:avLst/>
                <a:gdLst>
                  <a:gd name="T0" fmla="*/ 14 w 15"/>
                  <a:gd name="T1" fmla="*/ 3 h 4"/>
                  <a:gd name="T2" fmla="*/ 2 w 15"/>
                  <a:gd name="T3" fmla="*/ 4 h 4"/>
                  <a:gd name="T4" fmla="*/ 0 w 15"/>
                  <a:gd name="T5" fmla="*/ 2 h 4"/>
                  <a:gd name="T6" fmla="*/ 2 w 15"/>
                  <a:gd name="T7" fmla="*/ 0 h 4"/>
                  <a:gd name="T8" fmla="*/ 2 w 15"/>
                  <a:gd name="T9" fmla="*/ 0 h 4"/>
                  <a:gd name="T10" fmla="*/ 14 w 15"/>
                  <a:gd name="T11" fmla="*/ 1 h 4"/>
                  <a:gd name="T12" fmla="*/ 15 w 15"/>
                  <a:gd name="T13" fmla="*/ 2 h 4"/>
                  <a:gd name="T14" fmla="*/ 14 w 15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Freeform 49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" name="Freeform 50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Freeform 51"/>
              <p:cNvSpPr>
                <a:spLocks/>
              </p:cNvSpPr>
              <p:nvPr/>
            </p:nvSpPr>
            <p:spPr bwMode="auto">
              <a:xfrm>
                <a:off x="2563813" y="5975351"/>
                <a:ext cx="141288" cy="28575"/>
              </a:xfrm>
              <a:custGeom>
                <a:avLst/>
                <a:gdLst>
                  <a:gd name="T0" fmla="*/ 20 w 21"/>
                  <a:gd name="T1" fmla="*/ 2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Freeform 80"/>
              <p:cNvSpPr>
                <a:spLocks/>
              </p:cNvSpPr>
              <p:nvPr/>
            </p:nvSpPr>
            <p:spPr bwMode="auto">
              <a:xfrm>
                <a:off x="2746375" y="5711826"/>
                <a:ext cx="161925" cy="257175"/>
              </a:xfrm>
              <a:custGeom>
                <a:avLst/>
                <a:gdLst>
                  <a:gd name="T0" fmla="*/ 20 w 24"/>
                  <a:gd name="T1" fmla="*/ 0 h 38"/>
                  <a:gd name="T2" fmla="*/ 0 w 24"/>
                  <a:gd name="T3" fmla="*/ 38 h 38"/>
                  <a:gd name="T4" fmla="*/ 20 w 24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8">
                    <a:moveTo>
                      <a:pt x="20" y="0"/>
                    </a:moveTo>
                    <a:cubicBezTo>
                      <a:pt x="20" y="0"/>
                      <a:pt x="1" y="7"/>
                      <a:pt x="0" y="38"/>
                    </a:cubicBezTo>
                    <a:cubicBezTo>
                      <a:pt x="0" y="38"/>
                      <a:pt x="24" y="32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Freeform 81"/>
              <p:cNvSpPr>
                <a:spLocks/>
              </p:cNvSpPr>
              <p:nvPr/>
            </p:nvSpPr>
            <p:spPr bwMode="auto">
              <a:xfrm>
                <a:off x="2752725" y="5853113"/>
                <a:ext cx="284163" cy="231775"/>
              </a:xfrm>
              <a:custGeom>
                <a:avLst/>
                <a:gdLst>
                  <a:gd name="T0" fmla="*/ 42 w 42"/>
                  <a:gd name="T1" fmla="*/ 14 h 34"/>
                  <a:gd name="T2" fmla="*/ 0 w 42"/>
                  <a:gd name="T3" fmla="*/ 17 h 34"/>
                  <a:gd name="T4" fmla="*/ 42 w 42"/>
                  <a:gd name="T5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42" y="14"/>
                    </a:moveTo>
                    <a:cubicBezTo>
                      <a:pt x="42" y="14"/>
                      <a:pt x="22" y="0"/>
                      <a:pt x="0" y="17"/>
                    </a:cubicBezTo>
                    <a:cubicBezTo>
                      <a:pt x="0" y="17"/>
                      <a:pt x="17" y="34"/>
                      <a:pt x="42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Freeform 82"/>
              <p:cNvSpPr>
                <a:spLocks/>
              </p:cNvSpPr>
              <p:nvPr/>
            </p:nvSpPr>
            <p:spPr bwMode="auto">
              <a:xfrm>
                <a:off x="2725738" y="5962651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4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2"/>
                      <a:pt x="4" y="0"/>
                    </a:cubicBezTo>
                    <a:cubicBezTo>
                      <a:pt x="4" y="0"/>
                      <a:pt x="0" y="24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Freeform 83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Freeform 84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Freeform 85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9 w 11"/>
                  <a:gd name="T3" fmla="*/ 4 h 22"/>
                  <a:gd name="T4" fmla="*/ 6 w 11"/>
                  <a:gd name="T5" fmla="*/ 11 h 22"/>
                  <a:gd name="T6" fmla="*/ 2 w 11"/>
                  <a:gd name="T7" fmla="*/ 19 h 22"/>
                  <a:gd name="T8" fmla="*/ 0 w 11"/>
                  <a:gd name="T9" fmla="*/ 22 h 22"/>
                  <a:gd name="T10" fmla="*/ 1 w 11"/>
                  <a:gd name="T11" fmla="*/ 18 h 22"/>
                  <a:gd name="T12" fmla="*/ 4 w 11"/>
                  <a:gd name="T13" fmla="*/ 11 h 22"/>
                  <a:gd name="T14" fmla="*/ 8 w 11"/>
                  <a:gd name="T15" fmla="*/ 3 h 22"/>
                  <a:gd name="T16" fmla="*/ 11 w 1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9" y="4"/>
                    </a:cubicBezTo>
                    <a:cubicBezTo>
                      <a:pt x="8" y="6"/>
                      <a:pt x="7" y="9"/>
                      <a:pt x="6" y="11"/>
                    </a:cubicBezTo>
                    <a:cubicBezTo>
                      <a:pt x="5" y="14"/>
                      <a:pt x="3" y="17"/>
                      <a:pt x="2" y="19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2" y="16"/>
                      <a:pt x="3" y="13"/>
                      <a:pt x="4" y="11"/>
                    </a:cubicBezTo>
                    <a:cubicBezTo>
                      <a:pt x="6" y="8"/>
                      <a:pt x="7" y="5"/>
                      <a:pt x="8" y="3"/>
                    </a:cubicBezTo>
                    <a:cubicBezTo>
                      <a:pt x="10" y="2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Freeform 86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Freeform 87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Freeform 88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6 w 26"/>
                  <a:gd name="T1" fmla="*/ 0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2 h 3"/>
                  <a:gd name="T10" fmla="*/ 4 w 26"/>
                  <a:gd name="T11" fmla="*/ 2 h 3"/>
                  <a:gd name="T12" fmla="*/ 13 w 26"/>
                  <a:gd name="T13" fmla="*/ 0 h 3"/>
                  <a:gd name="T14" fmla="*/ 22 w 26"/>
                  <a:gd name="T15" fmla="*/ 0 h 3"/>
                  <a:gd name="T16" fmla="*/ 26 w 2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0"/>
                    </a:moveTo>
                    <a:cubicBezTo>
                      <a:pt x="26" y="0"/>
                      <a:pt x="24" y="1"/>
                      <a:pt x="22" y="1"/>
                    </a:cubicBezTo>
                    <a:cubicBezTo>
                      <a:pt x="20" y="1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4" y="2"/>
                    </a:cubicBezTo>
                    <a:cubicBezTo>
                      <a:pt x="7" y="1"/>
                      <a:pt x="10" y="1"/>
                      <a:pt x="13" y="0"/>
                    </a:cubicBezTo>
                    <a:cubicBezTo>
                      <a:pt x="16" y="0"/>
                      <a:pt x="20" y="0"/>
                      <a:pt x="22" y="0"/>
                    </a:cubicBezTo>
                    <a:cubicBezTo>
                      <a:pt x="24" y="0"/>
                      <a:pt x="26" y="0"/>
                      <a:pt x="26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Freeform 89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Freeform 90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Freeform 91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15 w 15"/>
                  <a:gd name="T1" fmla="*/ 21 h 21"/>
                  <a:gd name="T2" fmla="*/ 12 w 15"/>
                  <a:gd name="T3" fmla="*/ 18 h 21"/>
                  <a:gd name="T4" fmla="*/ 7 w 15"/>
                  <a:gd name="T5" fmla="*/ 11 h 21"/>
                  <a:gd name="T6" fmla="*/ 2 w 15"/>
                  <a:gd name="T7" fmla="*/ 3 h 21"/>
                  <a:gd name="T8" fmla="*/ 0 w 15"/>
                  <a:gd name="T9" fmla="*/ 0 h 21"/>
                  <a:gd name="T10" fmla="*/ 3 w 15"/>
                  <a:gd name="T11" fmla="*/ 2 h 21"/>
                  <a:gd name="T12" fmla="*/ 8 w 15"/>
                  <a:gd name="T13" fmla="*/ 10 h 21"/>
                  <a:gd name="T14" fmla="*/ 13 w 15"/>
                  <a:gd name="T15" fmla="*/ 17 h 21"/>
                  <a:gd name="T16" fmla="*/ 15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15" y="21"/>
                      <a:pt x="14" y="20"/>
                      <a:pt x="12" y="18"/>
                    </a:cubicBezTo>
                    <a:cubicBezTo>
                      <a:pt x="11" y="16"/>
                      <a:pt x="9" y="13"/>
                      <a:pt x="7" y="11"/>
                    </a:cubicBezTo>
                    <a:cubicBezTo>
                      <a:pt x="5" y="8"/>
                      <a:pt x="3" y="6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2"/>
                    </a:cubicBezTo>
                    <a:cubicBezTo>
                      <a:pt x="5" y="4"/>
                      <a:pt x="7" y="7"/>
                      <a:pt x="8" y="10"/>
                    </a:cubicBezTo>
                    <a:cubicBezTo>
                      <a:pt x="10" y="12"/>
                      <a:pt x="12" y="15"/>
                      <a:pt x="13" y="17"/>
                    </a:cubicBezTo>
                    <a:cubicBezTo>
                      <a:pt x="14" y="19"/>
                      <a:pt x="15" y="21"/>
                      <a:pt x="15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Freeform 160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0 w 22"/>
                  <a:gd name="T5" fmla="*/ 7 h 103"/>
                  <a:gd name="T6" fmla="*/ 3 w 22"/>
                  <a:gd name="T7" fmla="*/ 45 h 103"/>
                  <a:gd name="T8" fmla="*/ 3 w 22"/>
                  <a:gd name="T9" fmla="*/ 52 h 103"/>
                  <a:gd name="T10" fmla="*/ 3 w 22"/>
                  <a:gd name="T11" fmla="*/ 59 h 103"/>
                  <a:gd name="T12" fmla="*/ 1 w 22"/>
                  <a:gd name="T13" fmla="*/ 80 h 103"/>
                  <a:gd name="T14" fmla="*/ 11 w 22"/>
                  <a:gd name="T15" fmla="*/ 80 h 103"/>
                  <a:gd name="T16" fmla="*/ 12 w 22"/>
                  <a:gd name="T17" fmla="*/ 81 h 103"/>
                  <a:gd name="T18" fmla="*/ 11 w 22"/>
                  <a:gd name="T19" fmla="*/ 82 h 103"/>
                  <a:gd name="T20" fmla="*/ 1 w 22"/>
                  <a:gd name="T21" fmla="*/ 83 h 103"/>
                  <a:gd name="T22" fmla="*/ 0 w 22"/>
                  <a:gd name="T23" fmla="*/ 90 h 103"/>
                  <a:gd name="T24" fmla="*/ 17 w 22"/>
                  <a:gd name="T25" fmla="*/ 92 h 103"/>
                  <a:gd name="T26" fmla="*/ 17 w 22"/>
                  <a:gd name="T27" fmla="*/ 92 h 103"/>
                  <a:gd name="T28" fmla="*/ 17 w 22"/>
                  <a:gd name="T29" fmla="*/ 93 h 103"/>
                  <a:gd name="T30" fmla="*/ 0 w 22"/>
                  <a:gd name="T31" fmla="*/ 94 h 103"/>
                  <a:gd name="T32" fmla="*/ 0 w 22"/>
                  <a:gd name="T33" fmla="*/ 96 h 103"/>
                  <a:gd name="T34" fmla="*/ 5 w 22"/>
                  <a:gd name="T35" fmla="*/ 103 h 103"/>
                  <a:gd name="T36" fmla="*/ 17 w 22"/>
                  <a:gd name="T37" fmla="*/ 103 h 103"/>
                  <a:gd name="T38" fmla="*/ 22 w 22"/>
                  <a:gd name="T39" fmla="*/ 96 h 103"/>
                  <a:gd name="T40" fmla="*/ 21 w 22"/>
                  <a:gd name="T41" fmla="*/ 59 h 103"/>
                  <a:gd name="T42" fmla="*/ 21 w 22"/>
                  <a:gd name="T43" fmla="*/ 51 h 103"/>
                  <a:gd name="T44" fmla="*/ 21 w 22"/>
                  <a:gd name="T45" fmla="*/ 44 h 103"/>
                  <a:gd name="T46" fmla="*/ 22 w 22"/>
                  <a:gd name="T47" fmla="*/ 7 h 103"/>
                  <a:gd name="T48" fmla="*/ 17 w 22"/>
                  <a:gd name="T4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50"/>
                      <a:pt x="3" y="52"/>
                    </a:cubicBezTo>
                    <a:cubicBezTo>
                      <a:pt x="3" y="54"/>
                      <a:pt x="3" y="56"/>
                      <a:pt x="3" y="59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1"/>
                      <a:pt x="12" y="81"/>
                      <a:pt x="12" y="81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6"/>
                      <a:pt x="21" y="54"/>
                      <a:pt x="21" y="51"/>
                    </a:cubicBezTo>
                    <a:cubicBezTo>
                      <a:pt x="21" y="49"/>
                      <a:pt x="21" y="46"/>
                      <a:pt x="21" y="44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Freeform 161"/>
              <p:cNvSpPr>
                <a:spLocks/>
              </p:cNvSpPr>
              <p:nvPr/>
            </p:nvSpPr>
            <p:spPr bwMode="auto">
              <a:xfrm>
                <a:off x="2617788" y="5554663"/>
                <a:ext cx="74613" cy="20638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3 h 3"/>
                  <a:gd name="T4" fmla="*/ 10 w 11"/>
                  <a:gd name="T5" fmla="*/ 2 h 3"/>
                  <a:gd name="T6" fmla="*/ 11 w 11"/>
                  <a:gd name="T7" fmla="*/ 1 h 3"/>
                  <a:gd name="T8" fmla="*/ 10 w 11"/>
                  <a:gd name="T9" fmla="*/ 0 h 3"/>
                  <a:gd name="T10" fmla="*/ 0 w 1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Freeform 162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Freeform 163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Freeform 198"/>
              <p:cNvSpPr>
                <a:spLocks noEditPoints="1"/>
              </p:cNvSpPr>
              <p:nvPr/>
            </p:nvSpPr>
            <p:spPr bwMode="auto">
              <a:xfrm>
                <a:off x="2611438" y="5711826"/>
                <a:ext cx="425450" cy="671513"/>
              </a:xfrm>
              <a:custGeom>
                <a:avLst/>
                <a:gdLst>
                  <a:gd name="T0" fmla="*/ 48 w 63"/>
                  <a:gd name="T1" fmla="*/ 69 h 99"/>
                  <a:gd name="T2" fmla="*/ 48 w 63"/>
                  <a:gd name="T3" fmla="*/ 69 h 99"/>
                  <a:gd name="T4" fmla="*/ 48 w 63"/>
                  <a:gd name="T5" fmla="*/ 69 h 99"/>
                  <a:gd name="T6" fmla="*/ 48 w 63"/>
                  <a:gd name="T7" fmla="*/ 69 h 99"/>
                  <a:gd name="T8" fmla="*/ 48 w 63"/>
                  <a:gd name="T9" fmla="*/ 69 h 99"/>
                  <a:gd name="T10" fmla="*/ 48 w 63"/>
                  <a:gd name="T11" fmla="*/ 69 h 99"/>
                  <a:gd name="T12" fmla="*/ 48 w 63"/>
                  <a:gd name="T13" fmla="*/ 69 h 99"/>
                  <a:gd name="T14" fmla="*/ 48 w 63"/>
                  <a:gd name="T15" fmla="*/ 69 h 99"/>
                  <a:gd name="T16" fmla="*/ 48 w 63"/>
                  <a:gd name="T17" fmla="*/ 69 h 99"/>
                  <a:gd name="T18" fmla="*/ 48 w 63"/>
                  <a:gd name="T19" fmla="*/ 69 h 99"/>
                  <a:gd name="T20" fmla="*/ 48 w 63"/>
                  <a:gd name="T21" fmla="*/ 69 h 99"/>
                  <a:gd name="T22" fmla="*/ 48 w 63"/>
                  <a:gd name="T23" fmla="*/ 69 h 99"/>
                  <a:gd name="T24" fmla="*/ 48 w 63"/>
                  <a:gd name="T25" fmla="*/ 69 h 99"/>
                  <a:gd name="T26" fmla="*/ 48 w 63"/>
                  <a:gd name="T27" fmla="*/ 69 h 99"/>
                  <a:gd name="T28" fmla="*/ 48 w 63"/>
                  <a:gd name="T29" fmla="*/ 69 h 99"/>
                  <a:gd name="T30" fmla="*/ 48 w 63"/>
                  <a:gd name="T31" fmla="*/ 69 h 99"/>
                  <a:gd name="T32" fmla="*/ 48 w 63"/>
                  <a:gd name="T33" fmla="*/ 69 h 99"/>
                  <a:gd name="T34" fmla="*/ 48 w 63"/>
                  <a:gd name="T35" fmla="*/ 69 h 99"/>
                  <a:gd name="T36" fmla="*/ 28 w 63"/>
                  <a:gd name="T37" fmla="*/ 58 h 99"/>
                  <a:gd name="T38" fmla="*/ 48 w 63"/>
                  <a:gd name="T39" fmla="*/ 69 h 99"/>
                  <a:gd name="T40" fmla="*/ 28 w 63"/>
                  <a:gd name="T41" fmla="*/ 58 h 99"/>
                  <a:gd name="T42" fmla="*/ 3 w 63"/>
                  <a:gd name="T43" fmla="*/ 55 h 99"/>
                  <a:gd name="T44" fmla="*/ 3 w 63"/>
                  <a:gd name="T45" fmla="*/ 61 h 99"/>
                  <a:gd name="T46" fmla="*/ 0 w 63"/>
                  <a:gd name="T47" fmla="*/ 99 h 99"/>
                  <a:gd name="T48" fmla="*/ 0 w 63"/>
                  <a:gd name="T49" fmla="*/ 99 h 99"/>
                  <a:gd name="T50" fmla="*/ 3 w 63"/>
                  <a:gd name="T51" fmla="*/ 61 h 99"/>
                  <a:gd name="T52" fmla="*/ 3 w 63"/>
                  <a:gd name="T53" fmla="*/ 55 h 99"/>
                  <a:gd name="T54" fmla="*/ 3 w 63"/>
                  <a:gd name="T55" fmla="*/ 55 h 99"/>
                  <a:gd name="T56" fmla="*/ 21 w 63"/>
                  <a:gd name="T57" fmla="*/ 54 h 99"/>
                  <a:gd name="T58" fmla="*/ 21 w 63"/>
                  <a:gd name="T59" fmla="*/ 54 h 99"/>
                  <a:gd name="T60" fmla="*/ 21 w 63"/>
                  <a:gd name="T61" fmla="*/ 61 h 99"/>
                  <a:gd name="T62" fmla="*/ 22 w 63"/>
                  <a:gd name="T63" fmla="*/ 99 h 99"/>
                  <a:gd name="T64" fmla="*/ 22 w 63"/>
                  <a:gd name="T65" fmla="*/ 99 h 99"/>
                  <a:gd name="T66" fmla="*/ 21 w 63"/>
                  <a:gd name="T67" fmla="*/ 61 h 99"/>
                  <a:gd name="T68" fmla="*/ 21 w 63"/>
                  <a:gd name="T69" fmla="*/ 54 h 99"/>
                  <a:gd name="T70" fmla="*/ 21 w 63"/>
                  <a:gd name="T71" fmla="*/ 44 h 99"/>
                  <a:gd name="T72" fmla="*/ 21 w 63"/>
                  <a:gd name="T73" fmla="*/ 46 h 99"/>
                  <a:gd name="T74" fmla="*/ 21 w 63"/>
                  <a:gd name="T75" fmla="*/ 44 h 99"/>
                  <a:gd name="T76" fmla="*/ 21 w 63"/>
                  <a:gd name="T77" fmla="*/ 44 h 99"/>
                  <a:gd name="T78" fmla="*/ 59 w 63"/>
                  <a:gd name="T79" fmla="*/ 38 h 99"/>
                  <a:gd name="T80" fmla="*/ 59 w 63"/>
                  <a:gd name="T81" fmla="*/ 38 h 99"/>
                  <a:gd name="T82" fmla="*/ 59 w 63"/>
                  <a:gd name="T83" fmla="*/ 38 h 99"/>
                  <a:gd name="T84" fmla="*/ 63 w 63"/>
                  <a:gd name="T85" fmla="*/ 35 h 99"/>
                  <a:gd name="T86" fmla="*/ 59 w 63"/>
                  <a:gd name="T87" fmla="*/ 38 h 99"/>
                  <a:gd name="T88" fmla="*/ 63 w 63"/>
                  <a:gd name="T89" fmla="*/ 35 h 99"/>
                  <a:gd name="T90" fmla="*/ 17 w 63"/>
                  <a:gd name="T91" fmla="*/ 3 h 99"/>
                  <a:gd name="T92" fmla="*/ 5 w 63"/>
                  <a:gd name="T93" fmla="*/ 3 h 99"/>
                  <a:gd name="T94" fmla="*/ 0 w 63"/>
                  <a:gd name="T95" fmla="*/ 10 h 99"/>
                  <a:gd name="T96" fmla="*/ 0 w 63"/>
                  <a:gd name="T97" fmla="*/ 10 h 99"/>
                  <a:gd name="T98" fmla="*/ 5 w 63"/>
                  <a:gd name="T99" fmla="*/ 3 h 99"/>
                  <a:gd name="T100" fmla="*/ 17 w 63"/>
                  <a:gd name="T101" fmla="*/ 3 h 99"/>
                  <a:gd name="T102" fmla="*/ 22 w 63"/>
                  <a:gd name="T103" fmla="*/ 10 h 99"/>
                  <a:gd name="T104" fmla="*/ 22 w 63"/>
                  <a:gd name="T105" fmla="*/ 10 h 99"/>
                  <a:gd name="T106" fmla="*/ 17 w 63"/>
                  <a:gd name="T107" fmla="*/ 3 h 99"/>
                  <a:gd name="T108" fmla="*/ 40 w 63"/>
                  <a:gd name="T109" fmla="*/ 0 h 99"/>
                  <a:gd name="T110" fmla="*/ 40 w 63"/>
                  <a:gd name="T111" fmla="*/ 0 h 99"/>
                  <a:gd name="T112" fmla="*/ 40 w 63"/>
                  <a:gd name="T1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99"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28" y="58"/>
                    </a:moveTo>
                    <a:cubicBezTo>
                      <a:pt x="32" y="62"/>
                      <a:pt x="38" y="66"/>
                      <a:pt x="48" y="69"/>
                    </a:cubicBezTo>
                    <a:cubicBezTo>
                      <a:pt x="38" y="66"/>
                      <a:pt x="32" y="62"/>
                      <a:pt x="28" y="58"/>
                    </a:cubicBezTo>
                    <a:moveTo>
                      <a:pt x="3" y="55"/>
                    </a:moveTo>
                    <a:cubicBezTo>
                      <a:pt x="3" y="57"/>
                      <a:pt x="3" y="59"/>
                      <a:pt x="3" y="6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9"/>
                      <a:pt x="3" y="57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moveTo>
                      <a:pt x="21" y="54"/>
                    </a:move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6"/>
                      <a:pt x="21" y="59"/>
                      <a:pt x="21" y="61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59"/>
                      <a:pt x="21" y="56"/>
                      <a:pt x="21" y="54"/>
                    </a:cubicBezTo>
                    <a:moveTo>
                      <a:pt x="21" y="44"/>
                    </a:move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moveTo>
                      <a:pt x="59" y="38"/>
                    </a:move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8"/>
                      <a:pt x="59" y="38"/>
                      <a:pt x="59" y="38"/>
                    </a:cubicBezTo>
                    <a:moveTo>
                      <a:pt x="63" y="35"/>
                    </a:moveTo>
                    <a:cubicBezTo>
                      <a:pt x="62" y="36"/>
                      <a:pt x="60" y="37"/>
                      <a:pt x="59" y="38"/>
                    </a:cubicBezTo>
                    <a:cubicBezTo>
                      <a:pt x="60" y="37"/>
                      <a:pt x="62" y="36"/>
                      <a:pt x="63" y="35"/>
                    </a:cubicBezTo>
                    <a:moveTo>
                      <a:pt x="17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6"/>
                      <a:pt x="2" y="3"/>
                      <a:pt x="5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6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20" y="3"/>
                      <a:pt x="17" y="3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Freeform 199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0 w 22"/>
                  <a:gd name="T5" fmla="*/ 7 h 102"/>
                  <a:gd name="T6" fmla="*/ 1 w 22"/>
                  <a:gd name="T7" fmla="*/ 26 h 102"/>
                  <a:gd name="T8" fmla="*/ 7 w 22"/>
                  <a:gd name="T9" fmla="*/ 26 h 102"/>
                  <a:gd name="T10" fmla="*/ 8 w 22"/>
                  <a:gd name="T11" fmla="*/ 27 h 102"/>
                  <a:gd name="T12" fmla="*/ 7 w 22"/>
                  <a:gd name="T13" fmla="*/ 28 h 102"/>
                  <a:gd name="T14" fmla="*/ 1 w 22"/>
                  <a:gd name="T15" fmla="*/ 28 h 102"/>
                  <a:gd name="T16" fmla="*/ 2 w 22"/>
                  <a:gd name="T17" fmla="*/ 36 h 102"/>
                  <a:gd name="T18" fmla="*/ 13 w 22"/>
                  <a:gd name="T19" fmla="*/ 37 h 102"/>
                  <a:gd name="T20" fmla="*/ 14 w 22"/>
                  <a:gd name="T21" fmla="*/ 38 h 102"/>
                  <a:gd name="T22" fmla="*/ 13 w 22"/>
                  <a:gd name="T23" fmla="*/ 38 h 102"/>
                  <a:gd name="T24" fmla="*/ 2 w 22"/>
                  <a:gd name="T25" fmla="*/ 39 h 102"/>
                  <a:gd name="T26" fmla="*/ 3 w 22"/>
                  <a:gd name="T27" fmla="*/ 45 h 102"/>
                  <a:gd name="T28" fmla="*/ 3 w 22"/>
                  <a:gd name="T29" fmla="*/ 52 h 102"/>
                  <a:gd name="T30" fmla="*/ 3 w 22"/>
                  <a:gd name="T31" fmla="*/ 52 h 102"/>
                  <a:gd name="T32" fmla="*/ 3 w 22"/>
                  <a:gd name="T33" fmla="*/ 58 h 102"/>
                  <a:gd name="T34" fmla="*/ 0 w 22"/>
                  <a:gd name="T35" fmla="*/ 96 h 102"/>
                  <a:gd name="T36" fmla="*/ 5 w 22"/>
                  <a:gd name="T37" fmla="*/ 102 h 102"/>
                  <a:gd name="T38" fmla="*/ 17 w 22"/>
                  <a:gd name="T39" fmla="*/ 102 h 102"/>
                  <a:gd name="T40" fmla="*/ 22 w 22"/>
                  <a:gd name="T41" fmla="*/ 96 h 102"/>
                  <a:gd name="T42" fmla="*/ 21 w 22"/>
                  <a:gd name="T43" fmla="*/ 58 h 102"/>
                  <a:gd name="T44" fmla="*/ 21 w 22"/>
                  <a:gd name="T45" fmla="*/ 51 h 102"/>
                  <a:gd name="T46" fmla="*/ 21 w 22"/>
                  <a:gd name="T47" fmla="*/ 51 h 102"/>
                  <a:gd name="T48" fmla="*/ 21 w 22"/>
                  <a:gd name="T49" fmla="*/ 43 h 102"/>
                  <a:gd name="T50" fmla="*/ 21 w 22"/>
                  <a:gd name="T51" fmla="*/ 43 h 102"/>
                  <a:gd name="T52" fmla="*/ 21 w 22"/>
                  <a:gd name="T53" fmla="*/ 41 h 102"/>
                  <a:gd name="T54" fmla="*/ 20 w 22"/>
                  <a:gd name="T55" fmla="*/ 35 h 102"/>
                  <a:gd name="T56" fmla="*/ 22 w 22"/>
                  <a:gd name="T57" fmla="*/ 23 h 102"/>
                  <a:gd name="T58" fmla="*/ 22 w 22"/>
                  <a:gd name="T59" fmla="*/ 7 h 102"/>
                  <a:gd name="T60" fmla="*/ 17 w 22"/>
                  <a:gd name="T6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7"/>
                      <a:pt x="8" y="27"/>
                    </a:cubicBezTo>
                    <a:cubicBezTo>
                      <a:pt x="8" y="27"/>
                      <a:pt x="8" y="28"/>
                      <a:pt x="7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49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4"/>
                      <a:pt x="3" y="56"/>
                      <a:pt x="3" y="58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6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6"/>
                      <a:pt x="21" y="53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48"/>
                      <a:pt x="21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38"/>
                      <a:pt x="20" y="36"/>
                      <a:pt x="20" y="35"/>
                    </a:cubicBezTo>
                    <a:cubicBezTo>
                      <a:pt x="20" y="30"/>
                      <a:pt x="21" y="26"/>
                      <a:pt x="22" y="2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Freeform 200"/>
              <p:cNvSpPr>
                <a:spLocks/>
              </p:cNvSpPr>
              <p:nvPr/>
            </p:nvSpPr>
            <p:spPr bwMode="auto">
              <a:xfrm>
                <a:off x="2617788" y="5908676"/>
                <a:ext cx="47625" cy="12700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6 w 7"/>
                  <a:gd name="T5" fmla="*/ 2 h 2"/>
                  <a:gd name="T6" fmla="*/ 7 w 7"/>
                  <a:gd name="T7" fmla="*/ 1 h 2"/>
                  <a:gd name="T8" fmla="*/ 6 w 7"/>
                  <a:gd name="T9" fmla="*/ 0 h 2"/>
                  <a:gd name="T10" fmla="*/ 0 w 7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Freeform 201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Freeform 202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Freeform 203"/>
              <p:cNvSpPr>
                <a:spLocks noEditPoints="1"/>
              </p:cNvSpPr>
              <p:nvPr/>
            </p:nvSpPr>
            <p:spPr bwMode="auto">
              <a:xfrm>
                <a:off x="2746375" y="5711826"/>
                <a:ext cx="147638" cy="257175"/>
              </a:xfrm>
              <a:custGeom>
                <a:avLst/>
                <a:gdLst>
                  <a:gd name="T0" fmla="*/ 5 w 22"/>
                  <a:gd name="T1" fmla="*/ 30 h 38"/>
                  <a:gd name="T2" fmla="*/ 6 w 22"/>
                  <a:gd name="T3" fmla="*/ 26 h 38"/>
                  <a:gd name="T4" fmla="*/ 9 w 22"/>
                  <a:gd name="T5" fmla="*/ 19 h 38"/>
                  <a:gd name="T6" fmla="*/ 13 w 22"/>
                  <a:gd name="T7" fmla="*/ 11 h 38"/>
                  <a:gd name="T8" fmla="*/ 16 w 22"/>
                  <a:gd name="T9" fmla="*/ 8 h 38"/>
                  <a:gd name="T10" fmla="*/ 16 w 22"/>
                  <a:gd name="T11" fmla="*/ 8 h 38"/>
                  <a:gd name="T12" fmla="*/ 14 w 22"/>
                  <a:gd name="T13" fmla="*/ 12 h 38"/>
                  <a:gd name="T14" fmla="*/ 11 w 22"/>
                  <a:gd name="T15" fmla="*/ 19 h 38"/>
                  <a:gd name="T16" fmla="*/ 7 w 22"/>
                  <a:gd name="T17" fmla="*/ 27 h 38"/>
                  <a:gd name="T18" fmla="*/ 5 w 22"/>
                  <a:gd name="T19" fmla="*/ 30 h 38"/>
                  <a:gd name="T20" fmla="*/ 5 w 22"/>
                  <a:gd name="T21" fmla="*/ 30 h 38"/>
                  <a:gd name="T22" fmla="*/ 5 w 22"/>
                  <a:gd name="T23" fmla="*/ 30 h 38"/>
                  <a:gd name="T24" fmla="*/ 20 w 22"/>
                  <a:gd name="T25" fmla="*/ 0 h 38"/>
                  <a:gd name="T26" fmla="*/ 20 w 22"/>
                  <a:gd name="T27" fmla="*/ 0 h 38"/>
                  <a:gd name="T28" fmla="*/ 2 w 22"/>
                  <a:gd name="T29" fmla="*/ 26 h 38"/>
                  <a:gd name="T30" fmla="*/ 2 w 22"/>
                  <a:gd name="T31" fmla="*/ 26 h 38"/>
                  <a:gd name="T32" fmla="*/ 0 w 22"/>
                  <a:gd name="T33" fmla="*/ 38 h 38"/>
                  <a:gd name="T34" fmla="*/ 1 w 22"/>
                  <a:gd name="T35" fmla="*/ 37 h 38"/>
                  <a:gd name="T36" fmla="*/ 1 w 22"/>
                  <a:gd name="T37" fmla="*/ 37 h 38"/>
                  <a:gd name="T38" fmla="*/ 10 w 22"/>
                  <a:gd name="T39" fmla="*/ 32 h 38"/>
                  <a:gd name="T40" fmla="*/ 20 w 22"/>
                  <a:gd name="T41" fmla="*/ 0 h 38"/>
                  <a:gd name="T42" fmla="*/ 20 w 22"/>
                  <a:gd name="T43" fmla="*/ 0 h 38"/>
                  <a:gd name="T44" fmla="*/ 20 w 22"/>
                  <a:gd name="T45" fmla="*/ 0 h 38"/>
                  <a:gd name="T46" fmla="*/ 20 w 22"/>
                  <a:gd name="T4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38">
                    <a:moveTo>
                      <a:pt x="5" y="30"/>
                    </a:moveTo>
                    <a:cubicBezTo>
                      <a:pt x="5" y="30"/>
                      <a:pt x="5" y="28"/>
                      <a:pt x="6" y="26"/>
                    </a:cubicBezTo>
                    <a:cubicBezTo>
                      <a:pt x="7" y="24"/>
                      <a:pt x="8" y="21"/>
                      <a:pt x="9" y="19"/>
                    </a:cubicBezTo>
                    <a:cubicBezTo>
                      <a:pt x="11" y="16"/>
                      <a:pt x="12" y="13"/>
                      <a:pt x="13" y="11"/>
                    </a:cubicBezTo>
                    <a:cubicBezTo>
                      <a:pt x="15" y="10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10"/>
                      <a:pt x="14" y="12"/>
                    </a:cubicBezTo>
                    <a:cubicBezTo>
                      <a:pt x="13" y="14"/>
                      <a:pt x="12" y="17"/>
                      <a:pt x="11" y="19"/>
                    </a:cubicBezTo>
                    <a:cubicBezTo>
                      <a:pt x="10" y="22"/>
                      <a:pt x="8" y="25"/>
                      <a:pt x="7" y="27"/>
                    </a:cubicBezTo>
                    <a:cubicBezTo>
                      <a:pt x="6" y="28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6" y="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9"/>
                      <a:pt x="0" y="33"/>
                      <a:pt x="0" y="38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7" y="34"/>
                      <a:pt x="10" y="32"/>
                    </a:cubicBezTo>
                    <a:cubicBezTo>
                      <a:pt x="16" y="27"/>
                      <a:pt x="22" y="18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Freeform 204"/>
              <p:cNvSpPr>
                <a:spLocks noEditPoints="1"/>
              </p:cNvSpPr>
              <p:nvPr/>
            </p:nvSpPr>
            <p:spPr bwMode="auto">
              <a:xfrm>
                <a:off x="2752725" y="5915026"/>
                <a:ext cx="284163" cy="95250"/>
              </a:xfrm>
              <a:custGeom>
                <a:avLst/>
                <a:gdLst>
                  <a:gd name="T0" fmla="*/ 6 w 42"/>
                  <a:gd name="T1" fmla="*/ 7 h 14"/>
                  <a:gd name="T2" fmla="*/ 6 w 42"/>
                  <a:gd name="T3" fmla="*/ 7 h 14"/>
                  <a:gd name="T4" fmla="*/ 10 w 42"/>
                  <a:gd name="T5" fmla="*/ 7 h 14"/>
                  <a:gd name="T6" fmla="*/ 19 w 42"/>
                  <a:gd name="T7" fmla="*/ 5 h 14"/>
                  <a:gd name="T8" fmla="*/ 28 w 42"/>
                  <a:gd name="T9" fmla="*/ 5 h 14"/>
                  <a:gd name="T10" fmla="*/ 28 w 42"/>
                  <a:gd name="T11" fmla="*/ 5 h 14"/>
                  <a:gd name="T12" fmla="*/ 32 w 42"/>
                  <a:gd name="T13" fmla="*/ 5 h 14"/>
                  <a:gd name="T14" fmla="*/ 32 w 42"/>
                  <a:gd name="T15" fmla="*/ 5 h 14"/>
                  <a:gd name="T16" fmla="*/ 28 w 42"/>
                  <a:gd name="T17" fmla="*/ 6 h 14"/>
                  <a:gd name="T18" fmla="*/ 19 w 42"/>
                  <a:gd name="T19" fmla="*/ 7 h 14"/>
                  <a:gd name="T20" fmla="*/ 11 w 42"/>
                  <a:gd name="T21" fmla="*/ 8 h 14"/>
                  <a:gd name="T22" fmla="*/ 10 w 42"/>
                  <a:gd name="T23" fmla="*/ 8 h 14"/>
                  <a:gd name="T24" fmla="*/ 10 w 42"/>
                  <a:gd name="T25" fmla="*/ 8 h 14"/>
                  <a:gd name="T26" fmla="*/ 6 w 42"/>
                  <a:gd name="T27" fmla="*/ 7 h 14"/>
                  <a:gd name="T28" fmla="*/ 6 w 42"/>
                  <a:gd name="T29" fmla="*/ 7 h 14"/>
                  <a:gd name="T30" fmla="*/ 23 w 42"/>
                  <a:gd name="T31" fmla="*/ 0 h 14"/>
                  <a:gd name="T32" fmla="*/ 9 w 42"/>
                  <a:gd name="T33" fmla="*/ 3 h 14"/>
                  <a:gd name="T34" fmla="*/ 9 w 42"/>
                  <a:gd name="T35" fmla="*/ 2 h 14"/>
                  <a:gd name="T36" fmla="*/ 0 w 42"/>
                  <a:gd name="T37" fmla="*/ 7 h 14"/>
                  <a:gd name="T38" fmla="*/ 12 w 42"/>
                  <a:gd name="T39" fmla="*/ 14 h 14"/>
                  <a:gd name="T40" fmla="*/ 18 w 42"/>
                  <a:gd name="T41" fmla="*/ 14 h 14"/>
                  <a:gd name="T42" fmla="*/ 38 w 42"/>
                  <a:gd name="T43" fmla="*/ 8 h 14"/>
                  <a:gd name="T44" fmla="*/ 38 w 42"/>
                  <a:gd name="T45" fmla="*/ 8 h 14"/>
                  <a:gd name="T46" fmla="*/ 38 w 42"/>
                  <a:gd name="T47" fmla="*/ 8 h 14"/>
                  <a:gd name="T48" fmla="*/ 42 w 42"/>
                  <a:gd name="T49" fmla="*/ 5 h 14"/>
                  <a:gd name="T50" fmla="*/ 42 w 42"/>
                  <a:gd name="T51" fmla="*/ 5 h 14"/>
                  <a:gd name="T52" fmla="*/ 42 w 42"/>
                  <a:gd name="T53" fmla="*/ 5 h 14"/>
                  <a:gd name="T54" fmla="*/ 23 w 42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" h="14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8" y="7"/>
                      <a:pt x="10" y="7"/>
                    </a:cubicBezTo>
                    <a:cubicBezTo>
                      <a:pt x="13" y="6"/>
                      <a:pt x="16" y="6"/>
                      <a:pt x="19" y="5"/>
                    </a:cubicBezTo>
                    <a:cubicBezTo>
                      <a:pt x="22" y="5"/>
                      <a:pt x="26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0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0" y="6"/>
                      <a:pt x="28" y="6"/>
                    </a:cubicBezTo>
                    <a:cubicBezTo>
                      <a:pt x="26" y="6"/>
                      <a:pt x="23" y="7"/>
                      <a:pt x="19" y="7"/>
                    </a:cubicBezTo>
                    <a:cubicBezTo>
                      <a:pt x="16" y="7"/>
                      <a:pt x="13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23" y="0"/>
                    </a:moveTo>
                    <a:cubicBezTo>
                      <a:pt x="19" y="0"/>
                      <a:pt x="14" y="0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6" y="4"/>
                      <a:pt x="3" y="5"/>
                      <a:pt x="0" y="7"/>
                    </a:cubicBezTo>
                    <a:cubicBezTo>
                      <a:pt x="5" y="9"/>
                      <a:pt x="8" y="11"/>
                      <a:pt x="12" y="14"/>
                    </a:cubicBezTo>
                    <a:cubicBezTo>
                      <a:pt x="13" y="14"/>
                      <a:pt x="16" y="14"/>
                      <a:pt x="18" y="14"/>
                    </a:cubicBezTo>
                    <a:cubicBezTo>
                      <a:pt x="23" y="14"/>
                      <a:pt x="30" y="13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41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34" y="0"/>
                      <a:pt x="23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Freeform 205"/>
              <p:cNvSpPr>
                <a:spLocks noEditPoints="1"/>
              </p:cNvSpPr>
              <p:nvPr/>
            </p:nvSpPr>
            <p:spPr bwMode="auto">
              <a:xfrm>
                <a:off x="2746375" y="5962651"/>
                <a:ext cx="195263" cy="217488"/>
              </a:xfrm>
              <a:custGeom>
                <a:avLst/>
                <a:gdLst>
                  <a:gd name="T0" fmla="*/ 4 w 29"/>
                  <a:gd name="T1" fmla="*/ 6 h 32"/>
                  <a:gd name="T2" fmla="*/ 4 w 29"/>
                  <a:gd name="T3" fmla="*/ 6 h 32"/>
                  <a:gd name="T4" fmla="*/ 4 w 29"/>
                  <a:gd name="T5" fmla="*/ 6 h 32"/>
                  <a:gd name="T6" fmla="*/ 7 w 29"/>
                  <a:gd name="T7" fmla="*/ 8 h 32"/>
                  <a:gd name="T8" fmla="*/ 12 w 29"/>
                  <a:gd name="T9" fmla="*/ 16 h 32"/>
                  <a:gd name="T10" fmla="*/ 17 w 29"/>
                  <a:gd name="T11" fmla="*/ 23 h 32"/>
                  <a:gd name="T12" fmla="*/ 19 w 29"/>
                  <a:gd name="T13" fmla="*/ 27 h 32"/>
                  <a:gd name="T14" fmla="*/ 19 w 29"/>
                  <a:gd name="T15" fmla="*/ 27 h 32"/>
                  <a:gd name="T16" fmla="*/ 16 w 29"/>
                  <a:gd name="T17" fmla="*/ 24 h 32"/>
                  <a:gd name="T18" fmla="*/ 11 w 29"/>
                  <a:gd name="T19" fmla="*/ 17 h 32"/>
                  <a:gd name="T20" fmla="*/ 6 w 29"/>
                  <a:gd name="T21" fmla="*/ 9 h 32"/>
                  <a:gd name="T22" fmla="*/ 4 w 29"/>
                  <a:gd name="T23" fmla="*/ 6 h 32"/>
                  <a:gd name="T24" fmla="*/ 1 w 29"/>
                  <a:gd name="T25" fmla="*/ 0 h 32"/>
                  <a:gd name="T26" fmla="*/ 0 w 29"/>
                  <a:gd name="T27" fmla="*/ 1 h 32"/>
                  <a:gd name="T28" fmla="*/ 1 w 29"/>
                  <a:gd name="T29" fmla="*/ 7 h 32"/>
                  <a:gd name="T30" fmla="*/ 1 w 29"/>
                  <a:gd name="T31" fmla="*/ 7 h 32"/>
                  <a:gd name="T32" fmla="*/ 1 w 29"/>
                  <a:gd name="T33" fmla="*/ 7 h 32"/>
                  <a:gd name="T34" fmla="*/ 1 w 29"/>
                  <a:gd name="T35" fmla="*/ 7 h 32"/>
                  <a:gd name="T36" fmla="*/ 8 w 29"/>
                  <a:gd name="T37" fmla="*/ 21 h 32"/>
                  <a:gd name="T38" fmla="*/ 28 w 29"/>
                  <a:gd name="T39" fmla="*/ 32 h 32"/>
                  <a:gd name="T40" fmla="*/ 28 w 29"/>
                  <a:gd name="T41" fmla="*/ 32 h 32"/>
                  <a:gd name="T42" fmla="*/ 28 w 29"/>
                  <a:gd name="T43" fmla="*/ 32 h 32"/>
                  <a:gd name="T44" fmla="*/ 28 w 29"/>
                  <a:gd name="T45" fmla="*/ 32 h 32"/>
                  <a:gd name="T46" fmla="*/ 28 w 29"/>
                  <a:gd name="T47" fmla="*/ 32 h 32"/>
                  <a:gd name="T48" fmla="*/ 28 w 29"/>
                  <a:gd name="T49" fmla="*/ 32 h 32"/>
                  <a:gd name="T50" fmla="*/ 28 w 29"/>
                  <a:gd name="T51" fmla="*/ 32 h 32"/>
                  <a:gd name="T52" fmla="*/ 28 w 29"/>
                  <a:gd name="T53" fmla="*/ 32 h 32"/>
                  <a:gd name="T54" fmla="*/ 28 w 29"/>
                  <a:gd name="T55" fmla="*/ 32 h 32"/>
                  <a:gd name="T56" fmla="*/ 28 w 29"/>
                  <a:gd name="T57" fmla="*/ 32 h 32"/>
                  <a:gd name="T58" fmla="*/ 28 w 29"/>
                  <a:gd name="T59" fmla="*/ 32 h 32"/>
                  <a:gd name="T60" fmla="*/ 28 w 29"/>
                  <a:gd name="T61" fmla="*/ 32 h 32"/>
                  <a:gd name="T62" fmla="*/ 28 w 29"/>
                  <a:gd name="T63" fmla="*/ 32 h 32"/>
                  <a:gd name="T64" fmla="*/ 28 w 29"/>
                  <a:gd name="T65" fmla="*/ 32 h 32"/>
                  <a:gd name="T66" fmla="*/ 12 w 29"/>
                  <a:gd name="T67" fmla="*/ 7 h 32"/>
                  <a:gd name="T68" fmla="*/ 13 w 29"/>
                  <a:gd name="T69" fmla="*/ 7 h 32"/>
                  <a:gd name="T70" fmla="*/ 1 w 29"/>
                  <a:gd name="T71" fmla="*/ 0 h 32"/>
                  <a:gd name="T72" fmla="*/ 1 w 29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2"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6" y="7"/>
                      <a:pt x="7" y="8"/>
                    </a:cubicBezTo>
                    <a:cubicBezTo>
                      <a:pt x="9" y="10"/>
                      <a:pt x="11" y="13"/>
                      <a:pt x="12" y="16"/>
                    </a:cubicBezTo>
                    <a:cubicBezTo>
                      <a:pt x="14" y="18"/>
                      <a:pt x="16" y="21"/>
                      <a:pt x="17" y="23"/>
                    </a:cubicBezTo>
                    <a:cubicBezTo>
                      <a:pt x="18" y="25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8" y="26"/>
                      <a:pt x="16" y="24"/>
                    </a:cubicBezTo>
                    <a:cubicBezTo>
                      <a:pt x="15" y="22"/>
                      <a:pt x="13" y="19"/>
                      <a:pt x="11" y="17"/>
                    </a:cubicBezTo>
                    <a:cubicBezTo>
                      <a:pt x="9" y="14"/>
                      <a:pt x="7" y="12"/>
                      <a:pt x="6" y="9"/>
                    </a:cubicBezTo>
                    <a:cubicBezTo>
                      <a:pt x="5" y="7"/>
                      <a:pt x="4" y="6"/>
                      <a:pt x="4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11"/>
                      <a:pt x="3" y="16"/>
                      <a:pt x="8" y="21"/>
                    </a:cubicBezTo>
                    <a:cubicBezTo>
                      <a:pt x="12" y="25"/>
                      <a:pt x="18" y="29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9" y="18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4"/>
                      <a:pt x="6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Freeform 206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Freeform 207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Freeform 208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8 w 11"/>
                  <a:gd name="T3" fmla="*/ 3 h 22"/>
                  <a:gd name="T4" fmla="*/ 4 w 11"/>
                  <a:gd name="T5" fmla="*/ 11 h 22"/>
                  <a:gd name="T6" fmla="*/ 1 w 11"/>
                  <a:gd name="T7" fmla="*/ 18 h 22"/>
                  <a:gd name="T8" fmla="*/ 0 w 11"/>
                  <a:gd name="T9" fmla="*/ 22 h 22"/>
                  <a:gd name="T10" fmla="*/ 0 w 11"/>
                  <a:gd name="T11" fmla="*/ 22 h 22"/>
                  <a:gd name="T12" fmla="*/ 0 w 11"/>
                  <a:gd name="T13" fmla="*/ 22 h 22"/>
                  <a:gd name="T14" fmla="*/ 2 w 11"/>
                  <a:gd name="T15" fmla="*/ 19 h 22"/>
                  <a:gd name="T16" fmla="*/ 6 w 11"/>
                  <a:gd name="T17" fmla="*/ 11 h 22"/>
                  <a:gd name="T18" fmla="*/ 9 w 11"/>
                  <a:gd name="T19" fmla="*/ 4 h 22"/>
                  <a:gd name="T20" fmla="*/ 11 w 11"/>
                  <a:gd name="T21" fmla="*/ 0 h 22"/>
                  <a:gd name="T22" fmla="*/ 11 w 11"/>
                  <a:gd name="T23" fmla="*/ 0 h 22"/>
                  <a:gd name="T24" fmla="*/ 11 w 1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8" y="3"/>
                    </a:cubicBezTo>
                    <a:cubicBezTo>
                      <a:pt x="7" y="5"/>
                      <a:pt x="6" y="8"/>
                      <a:pt x="4" y="11"/>
                    </a:cubicBezTo>
                    <a:cubicBezTo>
                      <a:pt x="3" y="13"/>
                      <a:pt x="2" y="16"/>
                      <a:pt x="1" y="18"/>
                    </a:cubicBezTo>
                    <a:cubicBezTo>
                      <a:pt x="0" y="20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0"/>
                      <a:pt x="2" y="19"/>
                    </a:cubicBezTo>
                    <a:cubicBezTo>
                      <a:pt x="3" y="17"/>
                      <a:pt x="5" y="14"/>
                      <a:pt x="6" y="11"/>
                    </a:cubicBezTo>
                    <a:cubicBezTo>
                      <a:pt x="7" y="9"/>
                      <a:pt x="8" y="6"/>
                      <a:pt x="9" y="4"/>
                    </a:cubicBezTo>
                    <a:cubicBezTo>
                      <a:pt x="10" y="2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Freeform 209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Freeform 210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Freeform 211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0 h 3"/>
                  <a:gd name="T6" fmla="*/ 4 w 26"/>
                  <a:gd name="T7" fmla="*/ 2 h 3"/>
                  <a:gd name="T8" fmla="*/ 0 w 26"/>
                  <a:gd name="T9" fmla="*/ 2 h 3"/>
                  <a:gd name="T10" fmla="*/ 0 w 26"/>
                  <a:gd name="T11" fmla="*/ 2 h 3"/>
                  <a:gd name="T12" fmla="*/ 0 w 26"/>
                  <a:gd name="T13" fmla="*/ 2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0 h 3"/>
                  <a:gd name="T26" fmla="*/ 26 w 26"/>
                  <a:gd name="T27" fmla="*/ 0 h 3"/>
                  <a:gd name="T28" fmla="*/ 26 w 26"/>
                  <a:gd name="T29" fmla="*/ 0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6" y="0"/>
                      <a:pt x="13" y="0"/>
                    </a:cubicBezTo>
                    <a:cubicBezTo>
                      <a:pt x="10" y="1"/>
                      <a:pt x="7" y="1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10" y="2"/>
                      <a:pt x="13" y="2"/>
                    </a:cubicBezTo>
                    <a:cubicBezTo>
                      <a:pt x="17" y="2"/>
                      <a:pt x="20" y="1"/>
                      <a:pt x="22" y="1"/>
                    </a:cubicBezTo>
                    <a:cubicBezTo>
                      <a:pt x="24" y="1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Freeform 212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Freeform 213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Freeform 214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0 w 15"/>
                  <a:gd name="T1" fmla="*/ 0 h 21"/>
                  <a:gd name="T2" fmla="*/ 0 w 15"/>
                  <a:gd name="T3" fmla="*/ 0 h 21"/>
                  <a:gd name="T4" fmla="*/ 0 w 15"/>
                  <a:gd name="T5" fmla="*/ 0 h 21"/>
                  <a:gd name="T6" fmla="*/ 2 w 15"/>
                  <a:gd name="T7" fmla="*/ 3 h 21"/>
                  <a:gd name="T8" fmla="*/ 7 w 15"/>
                  <a:gd name="T9" fmla="*/ 11 h 21"/>
                  <a:gd name="T10" fmla="*/ 12 w 15"/>
                  <a:gd name="T11" fmla="*/ 18 h 21"/>
                  <a:gd name="T12" fmla="*/ 15 w 15"/>
                  <a:gd name="T13" fmla="*/ 21 h 21"/>
                  <a:gd name="T14" fmla="*/ 15 w 15"/>
                  <a:gd name="T15" fmla="*/ 21 h 21"/>
                  <a:gd name="T16" fmla="*/ 15 w 15"/>
                  <a:gd name="T17" fmla="*/ 21 h 21"/>
                  <a:gd name="T18" fmla="*/ 13 w 15"/>
                  <a:gd name="T19" fmla="*/ 17 h 21"/>
                  <a:gd name="T20" fmla="*/ 8 w 15"/>
                  <a:gd name="T21" fmla="*/ 10 h 21"/>
                  <a:gd name="T22" fmla="*/ 3 w 15"/>
                  <a:gd name="T23" fmla="*/ 2 h 21"/>
                  <a:gd name="T24" fmla="*/ 0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3"/>
                    </a:cubicBezTo>
                    <a:cubicBezTo>
                      <a:pt x="3" y="6"/>
                      <a:pt x="5" y="8"/>
                      <a:pt x="7" y="11"/>
                    </a:cubicBezTo>
                    <a:cubicBezTo>
                      <a:pt x="9" y="13"/>
                      <a:pt x="11" y="16"/>
                      <a:pt x="12" y="18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4" y="19"/>
                      <a:pt x="13" y="17"/>
                    </a:cubicBezTo>
                    <a:cubicBezTo>
                      <a:pt x="12" y="15"/>
                      <a:pt x="10" y="12"/>
                      <a:pt x="8" y="10"/>
                    </a:cubicBezTo>
                    <a:cubicBezTo>
                      <a:pt x="7" y="7"/>
                      <a:pt x="5" y="4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45" name="组合 544"/>
            <p:cNvGrpSpPr/>
            <p:nvPr/>
          </p:nvGrpSpPr>
          <p:grpSpPr>
            <a:xfrm>
              <a:off x="8989985" y="5455911"/>
              <a:ext cx="471488" cy="1411288"/>
              <a:chOff x="971550" y="5318125"/>
              <a:chExt cx="471488" cy="1411288"/>
            </a:xfrm>
          </p:grpSpPr>
          <p:sp>
            <p:nvSpPr>
              <p:cNvPr id="546" name="Freeform 104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Freeform 105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Freeform 106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Freeform 107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Freeform 108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Freeform 109"/>
              <p:cNvSpPr>
                <a:spLocks/>
              </p:cNvSpPr>
              <p:nvPr/>
            </p:nvSpPr>
            <p:spPr bwMode="auto">
              <a:xfrm>
                <a:off x="1322388" y="5853113"/>
                <a:ext cx="101600" cy="28575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Freeform 110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Freeform 111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Freeform 112"/>
              <p:cNvSpPr>
                <a:spLocks/>
              </p:cNvSpPr>
              <p:nvPr/>
            </p:nvSpPr>
            <p:spPr bwMode="auto">
              <a:xfrm>
                <a:off x="1281113" y="5929313"/>
                <a:ext cx="142875" cy="26988"/>
              </a:xfrm>
              <a:custGeom>
                <a:avLst/>
                <a:gdLst>
                  <a:gd name="T0" fmla="*/ 1 w 21"/>
                  <a:gd name="T1" fmla="*/ 1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2 h 4"/>
                  <a:gd name="T12" fmla="*/ 0 w 21"/>
                  <a:gd name="T13" fmla="*/ 2 h 4"/>
                  <a:gd name="T14" fmla="*/ 1 w 21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Freeform 113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Freeform 114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Freeform 115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Freeform 116"/>
              <p:cNvSpPr>
                <a:spLocks/>
              </p:cNvSpPr>
              <p:nvPr/>
            </p:nvSpPr>
            <p:spPr bwMode="auto">
              <a:xfrm>
                <a:off x="1343025" y="6207126"/>
                <a:ext cx="100013" cy="26988"/>
              </a:xfrm>
              <a:custGeom>
                <a:avLst/>
                <a:gdLst>
                  <a:gd name="T0" fmla="*/ 1 w 15"/>
                  <a:gd name="T1" fmla="*/ 1 h 4"/>
                  <a:gd name="T2" fmla="*/ 13 w 15"/>
                  <a:gd name="T3" fmla="*/ 0 h 4"/>
                  <a:gd name="T4" fmla="*/ 15 w 15"/>
                  <a:gd name="T5" fmla="*/ 1 h 4"/>
                  <a:gd name="T6" fmla="*/ 13 w 15"/>
                  <a:gd name="T7" fmla="*/ 4 h 4"/>
                  <a:gd name="T8" fmla="*/ 13 w 15"/>
                  <a:gd name="T9" fmla="*/ 4 h 4"/>
                  <a:gd name="T10" fmla="*/ 1 w 15"/>
                  <a:gd name="T11" fmla="*/ 2 h 4"/>
                  <a:gd name="T12" fmla="*/ 0 w 15"/>
                  <a:gd name="T13" fmla="*/ 2 h 4"/>
                  <a:gd name="T14" fmla="*/ 1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15" y="2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Freeform 117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Freeform 118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Freeform 119"/>
              <p:cNvSpPr>
                <a:spLocks/>
              </p:cNvSpPr>
              <p:nvPr/>
            </p:nvSpPr>
            <p:spPr bwMode="auto">
              <a:xfrm>
                <a:off x="1308100" y="6275388"/>
                <a:ext cx="134938" cy="26988"/>
              </a:xfrm>
              <a:custGeom>
                <a:avLst/>
                <a:gdLst>
                  <a:gd name="T0" fmla="*/ 0 w 20"/>
                  <a:gd name="T1" fmla="*/ 2 h 4"/>
                  <a:gd name="T2" fmla="*/ 18 w 20"/>
                  <a:gd name="T3" fmla="*/ 1 h 4"/>
                  <a:gd name="T4" fmla="*/ 20 w 20"/>
                  <a:gd name="T5" fmla="*/ 2 h 4"/>
                  <a:gd name="T6" fmla="*/ 18 w 20"/>
                  <a:gd name="T7" fmla="*/ 4 h 4"/>
                  <a:gd name="T8" fmla="*/ 18 w 20"/>
                  <a:gd name="T9" fmla="*/ 4 h 4"/>
                  <a:gd name="T10" fmla="*/ 0 w 20"/>
                  <a:gd name="T11" fmla="*/ 3 h 4"/>
                  <a:gd name="T12" fmla="*/ 0 w 20"/>
                  <a:gd name="T13" fmla="*/ 2 h 4"/>
                  <a:gd name="T14" fmla="*/ 0 w 2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Freeform 148"/>
              <p:cNvSpPr>
                <a:spLocks/>
              </p:cNvSpPr>
              <p:nvPr/>
            </p:nvSpPr>
            <p:spPr bwMode="auto">
              <a:xfrm>
                <a:off x="1106488" y="6016626"/>
                <a:ext cx="155575" cy="258763"/>
              </a:xfrm>
              <a:custGeom>
                <a:avLst/>
                <a:gdLst>
                  <a:gd name="T0" fmla="*/ 3 w 23"/>
                  <a:gd name="T1" fmla="*/ 0 h 38"/>
                  <a:gd name="T2" fmla="*/ 23 w 23"/>
                  <a:gd name="T3" fmla="*/ 38 h 38"/>
                  <a:gd name="T4" fmla="*/ 3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3" y="0"/>
                    </a:moveTo>
                    <a:cubicBezTo>
                      <a:pt x="3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3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Freeform 149"/>
              <p:cNvSpPr>
                <a:spLocks/>
              </p:cNvSpPr>
              <p:nvPr/>
            </p:nvSpPr>
            <p:spPr bwMode="auto">
              <a:xfrm>
                <a:off x="971550" y="6159501"/>
                <a:ext cx="282575" cy="223838"/>
              </a:xfrm>
              <a:custGeom>
                <a:avLst/>
                <a:gdLst>
                  <a:gd name="T0" fmla="*/ 0 w 42"/>
                  <a:gd name="T1" fmla="*/ 14 h 33"/>
                  <a:gd name="T2" fmla="*/ 42 w 42"/>
                  <a:gd name="T3" fmla="*/ 16 h 33"/>
                  <a:gd name="T4" fmla="*/ 0 w 42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4"/>
                    </a:moveTo>
                    <a:cubicBezTo>
                      <a:pt x="0" y="14"/>
                      <a:pt x="20" y="0"/>
                      <a:pt x="42" y="16"/>
                    </a:cubicBezTo>
                    <a:cubicBezTo>
                      <a:pt x="42" y="16"/>
                      <a:pt x="26" y="33"/>
                      <a:pt x="0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Freeform 150"/>
              <p:cNvSpPr>
                <a:spLocks/>
              </p:cNvSpPr>
              <p:nvPr/>
            </p:nvSpPr>
            <p:spPr bwMode="auto">
              <a:xfrm>
                <a:off x="1065213" y="626745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Freeform 151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Freeform 152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Freeform 153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2 w 10"/>
                  <a:gd name="T3" fmla="*/ 3 h 21"/>
                  <a:gd name="T4" fmla="*/ 6 w 10"/>
                  <a:gd name="T5" fmla="*/ 10 h 21"/>
                  <a:gd name="T6" fmla="*/ 9 w 10"/>
                  <a:gd name="T7" fmla="*/ 18 h 21"/>
                  <a:gd name="T8" fmla="*/ 10 w 10"/>
                  <a:gd name="T9" fmla="*/ 21 h 21"/>
                  <a:gd name="T10" fmla="*/ 8 w 10"/>
                  <a:gd name="T11" fmla="*/ 18 h 21"/>
                  <a:gd name="T12" fmla="*/ 4 w 10"/>
                  <a:gd name="T13" fmla="*/ 11 h 21"/>
                  <a:gd name="T14" fmla="*/ 1 w 10"/>
                  <a:gd name="T15" fmla="*/ 4 h 21"/>
                  <a:gd name="T16" fmla="*/ 0 w 1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3" y="5"/>
                      <a:pt x="4" y="8"/>
                      <a:pt x="6" y="10"/>
                    </a:cubicBezTo>
                    <a:cubicBezTo>
                      <a:pt x="7" y="13"/>
                      <a:pt x="8" y="16"/>
                      <a:pt x="9" y="18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9" y="20"/>
                      <a:pt x="8" y="18"/>
                    </a:cubicBezTo>
                    <a:cubicBezTo>
                      <a:pt x="7" y="16"/>
                      <a:pt x="6" y="14"/>
                      <a:pt x="4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Freeform 154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Freeform 155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Freeform 156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26"/>
                  <a:gd name="T1" fmla="*/ 0 h 2"/>
                  <a:gd name="T2" fmla="*/ 4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4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Freeform 157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Freeform 158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Freeform 159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15"/>
                  <a:gd name="T1" fmla="*/ 21 h 21"/>
                  <a:gd name="T2" fmla="*/ 2 w 15"/>
                  <a:gd name="T3" fmla="*/ 18 h 21"/>
                  <a:gd name="T4" fmla="*/ 7 w 15"/>
                  <a:gd name="T5" fmla="*/ 10 h 21"/>
                  <a:gd name="T6" fmla="*/ 12 w 15"/>
                  <a:gd name="T7" fmla="*/ 3 h 21"/>
                  <a:gd name="T8" fmla="*/ 15 w 15"/>
                  <a:gd name="T9" fmla="*/ 0 h 21"/>
                  <a:gd name="T10" fmla="*/ 13 w 15"/>
                  <a:gd name="T11" fmla="*/ 4 h 21"/>
                  <a:gd name="T12" fmla="*/ 8 w 15"/>
                  <a:gd name="T13" fmla="*/ 11 h 21"/>
                  <a:gd name="T14" fmla="*/ 3 w 15"/>
                  <a:gd name="T15" fmla="*/ 18 h 21"/>
                  <a:gd name="T16" fmla="*/ 0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7" y="10"/>
                    </a:cubicBezTo>
                    <a:cubicBezTo>
                      <a:pt x="8" y="8"/>
                      <a:pt x="10" y="5"/>
                      <a:pt x="12" y="3"/>
                    </a:cubicBezTo>
                    <a:cubicBezTo>
                      <a:pt x="13" y="1"/>
                      <a:pt x="15" y="0"/>
                      <a:pt x="15" y="0"/>
                    </a:cubicBezTo>
                    <a:cubicBezTo>
                      <a:pt x="15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7" y="14"/>
                      <a:pt x="5" y="17"/>
                      <a:pt x="3" y="18"/>
                    </a:cubicBezTo>
                    <a:cubicBezTo>
                      <a:pt x="2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Freeform 233"/>
              <p:cNvSpPr>
                <a:spLocks/>
              </p:cNvSpPr>
              <p:nvPr/>
            </p:nvSpPr>
            <p:spPr bwMode="auto">
              <a:xfrm>
                <a:off x="1247775" y="5318125"/>
                <a:ext cx="149225" cy="698500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5 w 22"/>
                  <a:gd name="T5" fmla="*/ 0 h 103"/>
                  <a:gd name="T6" fmla="*/ 0 w 22"/>
                  <a:gd name="T7" fmla="*/ 7 h 103"/>
                  <a:gd name="T8" fmla="*/ 1 w 22"/>
                  <a:gd name="T9" fmla="*/ 43 h 103"/>
                  <a:gd name="T10" fmla="*/ 2 w 22"/>
                  <a:gd name="T11" fmla="*/ 51 h 103"/>
                  <a:gd name="T12" fmla="*/ 1 w 22"/>
                  <a:gd name="T13" fmla="*/ 59 h 103"/>
                  <a:gd name="T14" fmla="*/ 1 w 22"/>
                  <a:gd name="T15" fmla="*/ 59 h 103"/>
                  <a:gd name="T16" fmla="*/ 0 w 22"/>
                  <a:gd name="T17" fmla="*/ 96 h 103"/>
                  <a:gd name="T18" fmla="*/ 5 w 22"/>
                  <a:gd name="T19" fmla="*/ 103 h 103"/>
                  <a:gd name="T20" fmla="*/ 17 w 22"/>
                  <a:gd name="T21" fmla="*/ 103 h 103"/>
                  <a:gd name="T22" fmla="*/ 22 w 22"/>
                  <a:gd name="T23" fmla="*/ 96 h 103"/>
                  <a:gd name="T24" fmla="*/ 22 w 22"/>
                  <a:gd name="T25" fmla="*/ 94 h 103"/>
                  <a:gd name="T26" fmla="*/ 6 w 22"/>
                  <a:gd name="T27" fmla="*/ 92 h 103"/>
                  <a:gd name="T28" fmla="*/ 5 w 22"/>
                  <a:gd name="T29" fmla="*/ 92 h 103"/>
                  <a:gd name="T30" fmla="*/ 6 w 22"/>
                  <a:gd name="T31" fmla="*/ 91 h 103"/>
                  <a:gd name="T32" fmla="*/ 22 w 22"/>
                  <a:gd name="T33" fmla="*/ 90 h 103"/>
                  <a:gd name="T34" fmla="*/ 21 w 22"/>
                  <a:gd name="T35" fmla="*/ 83 h 103"/>
                  <a:gd name="T36" fmla="*/ 11 w 22"/>
                  <a:gd name="T37" fmla="*/ 82 h 103"/>
                  <a:gd name="T38" fmla="*/ 11 w 22"/>
                  <a:gd name="T39" fmla="*/ 81 h 103"/>
                  <a:gd name="T40" fmla="*/ 11 w 22"/>
                  <a:gd name="T41" fmla="*/ 80 h 103"/>
                  <a:gd name="T42" fmla="*/ 21 w 22"/>
                  <a:gd name="T43" fmla="*/ 79 h 103"/>
                  <a:gd name="T44" fmla="*/ 20 w 22"/>
                  <a:gd name="T45" fmla="*/ 58 h 103"/>
                  <a:gd name="T46" fmla="*/ 19 w 22"/>
                  <a:gd name="T47" fmla="*/ 52 h 103"/>
                  <a:gd name="T48" fmla="*/ 20 w 22"/>
                  <a:gd name="T49" fmla="*/ 45 h 103"/>
                  <a:gd name="T50" fmla="*/ 22 w 22"/>
                  <a:gd name="T51" fmla="*/ 7 h 103"/>
                  <a:gd name="T52" fmla="*/ 17 w 22"/>
                  <a:gd name="T5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2"/>
                      <a:pt x="11" y="81"/>
                      <a:pt x="11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4"/>
                      <a:pt x="19" y="52"/>
                    </a:cubicBezTo>
                    <a:cubicBezTo>
                      <a:pt x="19" y="49"/>
                      <a:pt x="19" y="47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Freeform 234"/>
              <p:cNvSpPr>
                <a:spLocks/>
              </p:cNvSpPr>
              <p:nvPr/>
            </p:nvSpPr>
            <p:spPr bwMode="auto">
              <a:xfrm>
                <a:off x="1322388" y="5853113"/>
                <a:ext cx="66675" cy="28575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Freeform 235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Freeform 236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Freeform 237"/>
              <p:cNvSpPr>
                <a:spLocks noEditPoints="1"/>
              </p:cNvSpPr>
              <p:nvPr/>
            </p:nvSpPr>
            <p:spPr bwMode="auto">
              <a:xfrm>
                <a:off x="1127125" y="6016625"/>
                <a:ext cx="127000" cy="312737"/>
              </a:xfrm>
              <a:custGeom>
                <a:avLst/>
                <a:gdLst>
                  <a:gd name="T0" fmla="*/ 19 w 19"/>
                  <a:gd name="T1" fmla="*/ 44 h 46"/>
                  <a:gd name="T2" fmla="*/ 19 w 19"/>
                  <a:gd name="T3" fmla="*/ 44 h 46"/>
                  <a:gd name="T4" fmla="*/ 19 w 19"/>
                  <a:gd name="T5" fmla="*/ 46 h 46"/>
                  <a:gd name="T6" fmla="*/ 19 w 19"/>
                  <a:gd name="T7" fmla="*/ 44 h 46"/>
                  <a:gd name="T8" fmla="*/ 0 w 19"/>
                  <a:gd name="T9" fmla="*/ 0 h 46"/>
                  <a:gd name="T10" fmla="*/ 0 w 19"/>
                  <a:gd name="T11" fmla="*/ 0 h 46"/>
                  <a:gd name="T12" fmla="*/ 0 w 19"/>
                  <a:gd name="T13" fmla="*/ 0 h 46"/>
                  <a:gd name="T14" fmla="*/ 0 w 19"/>
                  <a:gd name="T15" fmla="*/ 0 h 46"/>
                  <a:gd name="T16" fmla="*/ 0 w 19"/>
                  <a:gd name="T17" fmla="*/ 0 h 46"/>
                  <a:gd name="T18" fmla="*/ 0 w 1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46">
                    <a:moveTo>
                      <a:pt x="19" y="44"/>
                    </a:move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4"/>
                      <a:pt x="19" y="44"/>
                      <a:pt x="19" y="4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Freeform 238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5 w 22"/>
                  <a:gd name="T5" fmla="*/ 0 h 102"/>
                  <a:gd name="T6" fmla="*/ 0 w 22"/>
                  <a:gd name="T7" fmla="*/ 6 h 102"/>
                  <a:gd name="T8" fmla="*/ 1 w 22"/>
                  <a:gd name="T9" fmla="*/ 22 h 102"/>
                  <a:gd name="T10" fmla="*/ 2 w 22"/>
                  <a:gd name="T11" fmla="*/ 35 h 102"/>
                  <a:gd name="T12" fmla="*/ 1 w 22"/>
                  <a:gd name="T13" fmla="*/ 41 h 102"/>
                  <a:gd name="T14" fmla="*/ 1 w 22"/>
                  <a:gd name="T15" fmla="*/ 43 h 102"/>
                  <a:gd name="T16" fmla="*/ 2 w 22"/>
                  <a:gd name="T17" fmla="*/ 51 h 102"/>
                  <a:gd name="T18" fmla="*/ 1 w 22"/>
                  <a:gd name="T19" fmla="*/ 58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  <a:gd name="T26" fmla="*/ 17 w 22"/>
                  <a:gd name="T27" fmla="*/ 102 h 102"/>
                  <a:gd name="T28" fmla="*/ 22 w 22"/>
                  <a:gd name="T29" fmla="*/ 95 h 102"/>
                  <a:gd name="T30" fmla="*/ 20 w 22"/>
                  <a:gd name="T31" fmla="*/ 58 h 102"/>
                  <a:gd name="T32" fmla="*/ 19 w 22"/>
                  <a:gd name="T33" fmla="*/ 51 h 102"/>
                  <a:gd name="T34" fmla="*/ 20 w 22"/>
                  <a:gd name="T35" fmla="*/ 44 h 102"/>
                  <a:gd name="T36" fmla="*/ 20 w 22"/>
                  <a:gd name="T37" fmla="*/ 39 h 102"/>
                  <a:gd name="T38" fmla="*/ 9 w 22"/>
                  <a:gd name="T39" fmla="*/ 38 h 102"/>
                  <a:gd name="T40" fmla="*/ 9 w 22"/>
                  <a:gd name="T41" fmla="*/ 37 h 102"/>
                  <a:gd name="T42" fmla="*/ 9 w 22"/>
                  <a:gd name="T43" fmla="*/ 37 h 102"/>
                  <a:gd name="T44" fmla="*/ 20 w 22"/>
                  <a:gd name="T45" fmla="*/ 36 h 102"/>
                  <a:gd name="T46" fmla="*/ 21 w 22"/>
                  <a:gd name="T47" fmla="*/ 28 h 102"/>
                  <a:gd name="T48" fmla="*/ 15 w 22"/>
                  <a:gd name="T49" fmla="*/ 27 h 102"/>
                  <a:gd name="T50" fmla="*/ 14 w 22"/>
                  <a:gd name="T51" fmla="*/ 27 h 102"/>
                  <a:gd name="T52" fmla="*/ 15 w 22"/>
                  <a:gd name="T53" fmla="*/ 26 h 102"/>
                  <a:gd name="T54" fmla="*/ 21 w 22"/>
                  <a:gd name="T55" fmla="*/ 25 h 102"/>
                  <a:gd name="T56" fmla="*/ 22 w 22"/>
                  <a:gd name="T57" fmla="*/ 6 h 102"/>
                  <a:gd name="T58" fmla="*/ 17 w 22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6"/>
                      <a:pt x="2" y="30"/>
                      <a:pt x="2" y="35"/>
                    </a:cubicBezTo>
                    <a:cubicBezTo>
                      <a:pt x="2" y="36"/>
                      <a:pt x="2" y="38"/>
                      <a:pt x="1" y="4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3"/>
                      <a:pt x="19" y="51"/>
                    </a:cubicBezTo>
                    <a:cubicBezTo>
                      <a:pt x="19" y="49"/>
                      <a:pt x="19" y="47"/>
                      <a:pt x="20" y="44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Freeform 239"/>
              <p:cNvSpPr>
                <a:spLocks/>
              </p:cNvSpPr>
              <p:nvPr/>
            </p:nvSpPr>
            <p:spPr bwMode="auto">
              <a:xfrm>
                <a:off x="1343025" y="6207125"/>
                <a:ext cx="46038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2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Freeform 240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Freeform 241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Freeform 242"/>
              <p:cNvSpPr>
                <a:spLocks noEditPoints="1"/>
              </p:cNvSpPr>
              <p:nvPr/>
            </p:nvSpPr>
            <p:spPr bwMode="auto">
              <a:xfrm>
                <a:off x="1073150" y="6424613"/>
                <a:ext cx="120650" cy="60325"/>
              </a:xfrm>
              <a:custGeom>
                <a:avLst/>
                <a:gdLst>
                  <a:gd name="T0" fmla="*/ 0 w 18"/>
                  <a:gd name="T1" fmla="*/ 9 h 9"/>
                  <a:gd name="T2" fmla="*/ 0 w 18"/>
                  <a:gd name="T3" fmla="*/ 9 h 9"/>
                  <a:gd name="T4" fmla="*/ 0 w 18"/>
                  <a:gd name="T5" fmla="*/ 9 h 9"/>
                  <a:gd name="T6" fmla="*/ 0 w 18"/>
                  <a:gd name="T7" fmla="*/ 9 h 9"/>
                  <a:gd name="T8" fmla="*/ 0 w 18"/>
                  <a:gd name="T9" fmla="*/ 9 h 9"/>
                  <a:gd name="T10" fmla="*/ 0 w 18"/>
                  <a:gd name="T11" fmla="*/ 9 h 9"/>
                  <a:gd name="T12" fmla="*/ 0 w 18"/>
                  <a:gd name="T13" fmla="*/ 9 h 9"/>
                  <a:gd name="T14" fmla="*/ 0 w 18"/>
                  <a:gd name="T15" fmla="*/ 9 h 9"/>
                  <a:gd name="T16" fmla="*/ 0 w 18"/>
                  <a:gd name="T17" fmla="*/ 9 h 9"/>
                  <a:gd name="T18" fmla="*/ 5 w 18"/>
                  <a:gd name="T19" fmla="*/ 8 h 9"/>
                  <a:gd name="T20" fmla="*/ 5 w 18"/>
                  <a:gd name="T21" fmla="*/ 8 h 9"/>
                  <a:gd name="T22" fmla="*/ 5 w 18"/>
                  <a:gd name="T23" fmla="*/ 8 h 9"/>
                  <a:gd name="T24" fmla="*/ 5 w 18"/>
                  <a:gd name="T25" fmla="*/ 8 h 9"/>
                  <a:gd name="T26" fmla="*/ 5 w 18"/>
                  <a:gd name="T27" fmla="*/ 8 h 9"/>
                  <a:gd name="T28" fmla="*/ 5 w 18"/>
                  <a:gd name="T29" fmla="*/ 8 h 9"/>
                  <a:gd name="T30" fmla="*/ 5 w 18"/>
                  <a:gd name="T31" fmla="*/ 8 h 9"/>
                  <a:gd name="T32" fmla="*/ 5 w 18"/>
                  <a:gd name="T33" fmla="*/ 8 h 9"/>
                  <a:gd name="T34" fmla="*/ 5 w 18"/>
                  <a:gd name="T35" fmla="*/ 8 h 9"/>
                  <a:gd name="T36" fmla="*/ 5 w 18"/>
                  <a:gd name="T37" fmla="*/ 7 h 9"/>
                  <a:gd name="T38" fmla="*/ 5 w 18"/>
                  <a:gd name="T39" fmla="*/ 7 h 9"/>
                  <a:gd name="T40" fmla="*/ 5 w 18"/>
                  <a:gd name="T41" fmla="*/ 7 h 9"/>
                  <a:gd name="T42" fmla="*/ 5 w 18"/>
                  <a:gd name="T43" fmla="*/ 7 h 9"/>
                  <a:gd name="T44" fmla="*/ 5 w 18"/>
                  <a:gd name="T45" fmla="*/ 7 h 9"/>
                  <a:gd name="T46" fmla="*/ 5 w 18"/>
                  <a:gd name="T47" fmla="*/ 7 h 9"/>
                  <a:gd name="T48" fmla="*/ 18 w 18"/>
                  <a:gd name="T49" fmla="*/ 0 h 9"/>
                  <a:gd name="T50" fmla="*/ 5 w 18"/>
                  <a:gd name="T51" fmla="*/ 7 h 9"/>
                  <a:gd name="T52" fmla="*/ 18 w 18"/>
                  <a:gd name="T53" fmla="*/ 0 h 9"/>
                  <a:gd name="T54" fmla="*/ 18 w 18"/>
                  <a:gd name="T55" fmla="*/ 0 h 9"/>
                  <a:gd name="T56" fmla="*/ 18 w 18"/>
                  <a:gd name="T57" fmla="*/ 0 h 9"/>
                  <a:gd name="T58" fmla="*/ 18 w 18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18" y="0"/>
                    </a:moveTo>
                    <a:cubicBezTo>
                      <a:pt x="15" y="3"/>
                      <a:pt x="11" y="5"/>
                      <a:pt x="5" y="7"/>
                    </a:cubicBezTo>
                    <a:cubicBezTo>
                      <a:pt x="11" y="5"/>
                      <a:pt x="15" y="3"/>
                      <a:pt x="18" y="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Freeform 243"/>
              <p:cNvSpPr>
                <a:spLocks noEditPoints="1"/>
              </p:cNvSpPr>
              <p:nvPr/>
            </p:nvSpPr>
            <p:spPr bwMode="auto">
              <a:xfrm>
                <a:off x="1112838" y="6016625"/>
                <a:ext cx="149225" cy="258762"/>
              </a:xfrm>
              <a:custGeom>
                <a:avLst/>
                <a:gdLst>
                  <a:gd name="T0" fmla="*/ 7 w 22"/>
                  <a:gd name="T1" fmla="*/ 8 h 38"/>
                  <a:gd name="T2" fmla="*/ 7 w 22"/>
                  <a:gd name="T3" fmla="*/ 8 h 38"/>
                  <a:gd name="T4" fmla="*/ 7 w 22"/>
                  <a:gd name="T5" fmla="*/ 8 h 38"/>
                  <a:gd name="T6" fmla="*/ 9 w 22"/>
                  <a:gd name="T7" fmla="*/ 11 h 38"/>
                  <a:gd name="T8" fmla="*/ 13 w 22"/>
                  <a:gd name="T9" fmla="*/ 18 h 38"/>
                  <a:gd name="T10" fmla="*/ 16 w 22"/>
                  <a:gd name="T11" fmla="*/ 26 h 38"/>
                  <a:gd name="T12" fmla="*/ 17 w 22"/>
                  <a:gd name="T13" fmla="*/ 29 h 38"/>
                  <a:gd name="T14" fmla="*/ 17 w 22"/>
                  <a:gd name="T15" fmla="*/ 29 h 38"/>
                  <a:gd name="T16" fmla="*/ 15 w 22"/>
                  <a:gd name="T17" fmla="*/ 26 h 38"/>
                  <a:gd name="T18" fmla="*/ 11 w 22"/>
                  <a:gd name="T19" fmla="*/ 19 h 38"/>
                  <a:gd name="T20" fmla="*/ 8 w 22"/>
                  <a:gd name="T21" fmla="*/ 12 h 38"/>
                  <a:gd name="T22" fmla="*/ 7 w 22"/>
                  <a:gd name="T23" fmla="*/ 8 h 38"/>
                  <a:gd name="T24" fmla="*/ 2 w 22"/>
                  <a:gd name="T25" fmla="*/ 0 h 38"/>
                  <a:gd name="T26" fmla="*/ 2 w 22"/>
                  <a:gd name="T27" fmla="*/ 0 h 38"/>
                  <a:gd name="T28" fmla="*/ 2 w 22"/>
                  <a:gd name="T29" fmla="*/ 0 h 38"/>
                  <a:gd name="T30" fmla="*/ 2 w 22"/>
                  <a:gd name="T31" fmla="*/ 0 h 38"/>
                  <a:gd name="T32" fmla="*/ 2 w 22"/>
                  <a:gd name="T33" fmla="*/ 0 h 38"/>
                  <a:gd name="T34" fmla="*/ 2 w 22"/>
                  <a:gd name="T35" fmla="*/ 0 h 38"/>
                  <a:gd name="T36" fmla="*/ 12 w 22"/>
                  <a:gd name="T37" fmla="*/ 32 h 38"/>
                  <a:gd name="T38" fmla="*/ 21 w 22"/>
                  <a:gd name="T39" fmla="*/ 37 h 38"/>
                  <a:gd name="T40" fmla="*/ 22 w 22"/>
                  <a:gd name="T41" fmla="*/ 37 h 38"/>
                  <a:gd name="T42" fmla="*/ 22 w 22"/>
                  <a:gd name="T43" fmla="*/ 38 h 38"/>
                  <a:gd name="T44" fmla="*/ 21 w 22"/>
                  <a:gd name="T45" fmla="*/ 25 h 38"/>
                  <a:gd name="T46" fmla="*/ 21 w 22"/>
                  <a:gd name="T47" fmla="*/ 26 h 38"/>
                  <a:gd name="T48" fmla="*/ 2 w 22"/>
                  <a:gd name="T49" fmla="*/ 0 h 38"/>
                  <a:gd name="T50" fmla="*/ 2 w 22"/>
                  <a:gd name="T5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3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9" y="11"/>
                    </a:cubicBezTo>
                    <a:cubicBezTo>
                      <a:pt x="10" y="13"/>
                      <a:pt x="11" y="16"/>
                      <a:pt x="13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6" y="28"/>
                      <a:pt x="15" y="26"/>
                    </a:cubicBezTo>
                    <a:cubicBezTo>
                      <a:pt x="14" y="24"/>
                      <a:pt x="13" y="22"/>
                      <a:pt x="11" y="19"/>
                    </a:cubicBezTo>
                    <a:cubicBezTo>
                      <a:pt x="10" y="16"/>
                      <a:pt x="9" y="14"/>
                      <a:pt x="8" y="12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5" y="33"/>
                      <a:pt x="18" y="35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2" y="33"/>
                      <a:pt x="21" y="29"/>
                      <a:pt x="21" y="25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6" y="5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Freeform 244"/>
              <p:cNvSpPr>
                <a:spLocks noEditPoints="1"/>
              </p:cNvSpPr>
              <p:nvPr/>
            </p:nvSpPr>
            <p:spPr bwMode="auto">
              <a:xfrm>
                <a:off x="971550" y="6213475"/>
                <a:ext cx="282575" cy="101600"/>
              </a:xfrm>
              <a:custGeom>
                <a:avLst/>
                <a:gdLst>
                  <a:gd name="T0" fmla="*/ 10 w 42"/>
                  <a:gd name="T1" fmla="*/ 6 h 15"/>
                  <a:gd name="T2" fmla="*/ 10 w 42"/>
                  <a:gd name="T3" fmla="*/ 6 h 15"/>
                  <a:gd name="T4" fmla="*/ 14 w 42"/>
                  <a:gd name="T5" fmla="*/ 6 h 15"/>
                  <a:gd name="T6" fmla="*/ 23 w 42"/>
                  <a:gd name="T7" fmla="*/ 6 h 15"/>
                  <a:gd name="T8" fmla="*/ 32 w 42"/>
                  <a:gd name="T9" fmla="*/ 7 h 15"/>
                  <a:gd name="T10" fmla="*/ 36 w 42"/>
                  <a:gd name="T11" fmla="*/ 8 h 15"/>
                  <a:gd name="T12" fmla="*/ 36 w 42"/>
                  <a:gd name="T13" fmla="*/ 8 h 15"/>
                  <a:gd name="T14" fmla="*/ 32 w 42"/>
                  <a:gd name="T15" fmla="*/ 8 h 15"/>
                  <a:gd name="T16" fmla="*/ 32 w 42"/>
                  <a:gd name="T17" fmla="*/ 8 h 15"/>
                  <a:gd name="T18" fmla="*/ 31 w 42"/>
                  <a:gd name="T19" fmla="*/ 8 h 15"/>
                  <a:gd name="T20" fmla="*/ 23 w 42"/>
                  <a:gd name="T21" fmla="*/ 8 h 15"/>
                  <a:gd name="T22" fmla="*/ 14 w 42"/>
                  <a:gd name="T23" fmla="*/ 7 h 15"/>
                  <a:gd name="T24" fmla="*/ 10 w 42"/>
                  <a:gd name="T25" fmla="*/ 6 h 15"/>
                  <a:gd name="T26" fmla="*/ 10 w 42"/>
                  <a:gd name="T27" fmla="*/ 6 h 15"/>
                  <a:gd name="T28" fmla="*/ 19 w 42"/>
                  <a:gd name="T29" fmla="*/ 0 h 15"/>
                  <a:gd name="T30" fmla="*/ 0 w 42"/>
                  <a:gd name="T31" fmla="*/ 6 h 15"/>
                  <a:gd name="T32" fmla="*/ 0 w 42"/>
                  <a:gd name="T33" fmla="*/ 6 h 15"/>
                  <a:gd name="T34" fmla="*/ 24 w 42"/>
                  <a:gd name="T35" fmla="*/ 15 h 15"/>
                  <a:gd name="T36" fmla="*/ 31 w 42"/>
                  <a:gd name="T37" fmla="*/ 14 h 15"/>
                  <a:gd name="T38" fmla="*/ 42 w 42"/>
                  <a:gd name="T39" fmla="*/ 8 h 15"/>
                  <a:gd name="T40" fmla="*/ 33 w 42"/>
                  <a:gd name="T41" fmla="*/ 3 h 15"/>
                  <a:gd name="T42" fmla="*/ 33 w 42"/>
                  <a:gd name="T43" fmla="*/ 3 h 15"/>
                  <a:gd name="T44" fmla="*/ 19 w 42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4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13"/>
                      <a:pt x="18" y="15"/>
                      <a:pt x="24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4" y="12"/>
                      <a:pt x="38" y="10"/>
                      <a:pt x="42" y="8"/>
                    </a:cubicBezTo>
                    <a:cubicBezTo>
                      <a:pt x="39" y="6"/>
                      <a:pt x="36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Freeform 245"/>
              <p:cNvSpPr>
                <a:spLocks noEditPoints="1"/>
              </p:cNvSpPr>
              <p:nvPr/>
            </p:nvSpPr>
            <p:spPr bwMode="auto">
              <a:xfrm>
                <a:off x="1065213" y="6267450"/>
                <a:ext cx="196850" cy="217487"/>
              </a:xfrm>
              <a:custGeom>
                <a:avLst/>
                <a:gdLst>
                  <a:gd name="T0" fmla="*/ 10 w 29"/>
                  <a:gd name="T1" fmla="*/ 26 h 32"/>
                  <a:gd name="T2" fmla="*/ 12 w 29"/>
                  <a:gd name="T3" fmla="*/ 23 h 32"/>
                  <a:gd name="T4" fmla="*/ 17 w 29"/>
                  <a:gd name="T5" fmla="*/ 15 h 32"/>
                  <a:gd name="T6" fmla="*/ 22 w 29"/>
                  <a:gd name="T7" fmla="*/ 8 h 32"/>
                  <a:gd name="T8" fmla="*/ 25 w 29"/>
                  <a:gd name="T9" fmla="*/ 5 h 32"/>
                  <a:gd name="T10" fmla="*/ 25 w 29"/>
                  <a:gd name="T11" fmla="*/ 5 h 32"/>
                  <a:gd name="T12" fmla="*/ 23 w 29"/>
                  <a:gd name="T13" fmla="*/ 9 h 32"/>
                  <a:gd name="T14" fmla="*/ 18 w 29"/>
                  <a:gd name="T15" fmla="*/ 16 h 32"/>
                  <a:gd name="T16" fmla="*/ 13 w 29"/>
                  <a:gd name="T17" fmla="*/ 23 h 32"/>
                  <a:gd name="T18" fmla="*/ 10 w 29"/>
                  <a:gd name="T19" fmla="*/ 26 h 32"/>
                  <a:gd name="T20" fmla="*/ 10 w 29"/>
                  <a:gd name="T21" fmla="*/ 26 h 32"/>
                  <a:gd name="T22" fmla="*/ 10 w 29"/>
                  <a:gd name="T23" fmla="*/ 26 h 32"/>
                  <a:gd name="T24" fmla="*/ 29 w 29"/>
                  <a:gd name="T25" fmla="*/ 0 h 32"/>
                  <a:gd name="T26" fmla="*/ 28 w 29"/>
                  <a:gd name="T27" fmla="*/ 0 h 32"/>
                  <a:gd name="T28" fmla="*/ 17 w 29"/>
                  <a:gd name="T29" fmla="*/ 6 h 32"/>
                  <a:gd name="T30" fmla="*/ 17 w 29"/>
                  <a:gd name="T31" fmla="*/ 6 h 32"/>
                  <a:gd name="T32" fmla="*/ 1 w 29"/>
                  <a:gd name="T33" fmla="*/ 32 h 32"/>
                  <a:gd name="T34" fmla="*/ 1 w 29"/>
                  <a:gd name="T35" fmla="*/ 32 h 32"/>
                  <a:gd name="T36" fmla="*/ 1 w 29"/>
                  <a:gd name="T37" fmla="*/ 32 h 32"/>
                  <a:gd name="T38" fmla="*/ 1 w 29"/>
                  <a:gd name="T39" fmla="*/ 32 h 32"/>
                  <a:gd name="T40" fmla="*/ 1 w 29"/>
                  <a:gd name="T41" fmla="*/ 32 h 32"/>
                  <a:gd name="T42" fmla="*/ 1 w 29"/>
                  <a:gd name="T43" fmla="*/ 32 h 32"/>
                  <a:gd name="T44" fmla="*/ 1 w 29"/>
                  <a:gd name="T45" fmla="*/ 32 h 32"/>
                  <a:gd name="T46" fmla="*/ 6 w 29"/>
                  <a:gd name="T47" fmla="*/ 31 h 32"/>
                  <a:gd name="T48" fmla="*/ 6 w 29"/>
                  <a:gd name="T49" fmla="*/ 31 h 32"/>
                  <a:gd name="T50" fmla="*/ 6 w 29"/>
                  <a:gd name="T51" fmla="*/ 31 h 32"/>
                  <a:gd name="T52" fmla="*/ 6 w 29"/>
                  <a:gd name="T53" fmla="*/ 31 h 32"/>
                  <a:gd name="T54" fmla="*/ 6 w 29"/>
                  <a:gd name="T55" fmla="*/ 31 h 32"/>
                  <a:gd name="T56" fmla="*/ 6 w 29"/>
                  <a:gd name="T57" fmla="*/ 31 h 32"/>
                  <a:gd name="T58" fmla="*/ 6 w 29"/>
                  <a:gd name="T59" fmla="*/ 30 h 32"/>
                  <a:gd name="T60" fmla="*/ 6 w 29"/>
                  <a:gd name="T61" fmla="*/ 30 h 32"/>
                  <a:gd name="T62" fmla="*/ 6 w 29"/>
                  <a:gd name="T63" fmla="*/ 30 h 32"/>
                  <a:gd name="T64" fmla="*/ 6 w 29"/>
                  <a:gd name="T65" fmla="*/ 30 h 32"/>
                  <a:gd name="T66" fmla="*/ 6 w 29"/>
                  <a:gd name="T67" fmla="*/ 30 h 32"/>
                  <a:gd name="T68" fmla="*/ 19 w 29"/>
                  <a:gd name="T69" fmla="*/ 23 h 32"/>
                  <a:gd name="T70" fmla="*/ 19 w 29"/>
                  <a:gd name="T71" fmla="*/ 23 h 32"/>
                  <a:gd name="T72" fmla="*/ 19 w 29"/>
                  <a:gd name="T73" fmla="*/ 23 h 32"/>
                  <a:gd name="T74" fmla="*/ 28 w 29"/>
                  <a:gd name="T75" fmla="*/ 6 h 32"/>
                  <a:gd name="T76" fmla="*/ 28 w 29"/>
                  <a:gd name="T77" fmla="*/ 7 h 32"/>
                  <a:gd name="T78" fmla="*/ 28 w 29"/>
                  <a:gd name="T79" fmla="*/ 7 h 32"/>
                  <a:gd name="T80" fmla="*/ 28 w 29"/>
                  <a:gd name="T81" fmla="*/ 7 h 32"/>
                  <a:gd name="T82" fmla="*/ 29 w 29"/>
                  <a:gd name="T83" fmla="*/ 1 h 32"/>
                  <a:gd name="T84" fmla="*/ 29 w 29"/>
                  <a:gd name="T8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32">
                    <a:moveTo>
                      <a:pt x="10" y="26"/>
                    </a:moveTo>
                    <a:cubicBezTo>
                      <a:pt x="10" y="26"/>
                      <a:pt x="11" y="25"/>
                      <a:pt x="12" y="23"/>
                    </a:cubicBezTo>
                    <a:cubicBezTo>
                      <a:pt x="13" y="21"/>
                      <a:pt x="15" y="18"/>
                      <a:pt x="17" y="15"/>
                    </a:cubicBezTo>
                    <a:cubicBezTo>
                      <a:pt x="18" y="13"/>
                      <a:pt x="20" y="10"/>
                      <a:pt x="22" y="8"/>
                    </a:cubicBezTo>
                    <a:cubicBezTo>
                      <a:pt x="23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7"/>
                      <a:pt x="23" y="9"/>
                    </a:cubicBezTo>
                    <a:cubicBezTo>
                      <a:pt x="22" y="11"/>
                      <a:pt x="20" y="14"/>
                      <a:pt x="18" y="16"/>
                    </a:cubicBezTo>
                    <a:cubicBezTo>
                      <a:pt x="17" y="19"/>
                      <a:pt x="15" y="22"/>
                      <a:pt x="13" y="23"/>
                    </a:cubicBezTo>
                    <a:cubicBezTo>
                      <a:pt x="12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0" y="18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" y="32"/>
                      <a:pt x="4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2" y="28"/>
                      <a:pt x="16" y="26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5" y="17"/>
                      <a:pt x="28" y="11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4"/>
                      <a:pt x="29" y="2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Freeform 246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Freeform 247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Freeform 248"/>
              <p:cNvSpPr>
                <a:spLocks/>
              </p:cNvSpPr>
              <p:nvPr/>
            </p:nvSpPr>
            <p:spPr bwMode="auto">
              <a:xfrm>
                <a:off x="1160463" y="6070600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4 w 10"/>
                  <a:gd name="T9" fmla="*/ 11 h 21"/>
                  <a:gd name="T10" fmla="*/ 8 w 10"/>
                  <a:gd name="T11" fmla="*/ 18 h 21"/>
                  <a:gd name="T12" fmla="*/ 10 w 10"/>
                  <a:gd name="T13" fmla="*/ 21 h 21"/>
                  <a:gd name="T14" fmla="*/ 10 w 10"/>
                  <a:gd name="T15" fmla="*/ 21 h 21"/>
                  <a:gd name="T16" fmla="*/ 10 w 10"/>
                  <a:gd name="T17" fmla="*/ 21 h 21"/>
                  <a:gd name="T18" fmla="*/ 9 w 10"/>
                  <a:gd name="T19" fmla="*/ 18 h 21"/>
                  <a:gd name="T20" fmla="*/ 6 w 10"/>
                  <a:gd name="T21" fmla="*/ 10 h 21"/>
                  <a:gd name="T22" fmla="*/ 2 w 10"/>
                  <a:gd name="T23" fmla="*/ 3 h 21"/>
                  <a:gd name="T24" fmla="*/ 0 w 10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4" y="11"/>
                    </a:cubicBezTo>
                    <a:cubicBezTo>
                      <a:pt x="6" y="14"/>
                      <a:pt x="7" y="16"/>
                      <a:pt x="8" y="18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0"/>
                      <a:pt x="9" y="18"/>
                    </a:cubicBezTo>
                    <a:cubicBezTo>
                      <a:pt x="8" y="16"/>
                      <a:pt x="7" y="13"/>
                      <a:pt x="6" y="10"/>
                    </a:cubicBezTo>
                    <a:cubicBezTo>
                      <a:pt x="4" y="8"/>
                      <a:pt x="3" y="5"/>
                      <a:pt x="2" y="3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Freeform 249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Freeform 250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Freeform 251"/>
              <p:cNvSpPr>
                <a:spLocks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1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4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4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7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Freeform 252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close/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Freeform 253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Freeform 254"/>
              <p:cNvSpPr>
                <a:spLocks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15 w 15"/>
                  <a:gd name="T1" fmla="*/ 0 h 21"/>
                  <a:gd name="T2" fmla="*/ 12 w 15"/>
                  <a:gd name="T3" fmla="*/ 3 h 21"/>
                  <a:gd name="T4" fmla="*/ 7 w 15"/>
                  <a:gd name="T5" fmla="*/ 10 h 21"/>
                  <a:gd name="T6" fmla="*/ 2 w 15"/>
                  <a:gd name="T7" fmla="*/ 18 h 21"/>
                  <a:gd name="T8" fmla="*/ 0 w 15"/>
                  <a:gd name="T9" fmla="*/ 21 h 21"/>
                  <a:gd name="T10" fmla="*/ 0 w 15"/>
                  <a:gd name="T11" fmla="*/ 21 h 21"/>
                  <a:gd name="T12" fmla="*/ 0 w 15"/>
                  <a:gd name="T13" fmla="*/ 21 h 21"/>
                  <a:gd name="T14" fmla="*/ 3 w 15"/>
                  <a:gd name="T15" fmla="*/ 18 h 21"/>
                  <a:gd name="T16" fmla="*/ 8 w 15"/>
                  <a:gd name="T17" fmla="*/ 11 h 21"/>
                  <a:gd name="T18" fmla="*/ 13 w 15"/>
                  <a:gd name="T19" fmla="*/ 4 h 21"/>
                  <a:gd name="T20" fmla="*/ 15 w 15"/>
                  <a:gd name="T21" fmla="*/ 0 h 21"/>
                  <a:gd name="T22" fmla="*/ 15 w 15"/>
                  <a:gd name="T23" fmla="*/ 0 h 21"/>
                  <a:gd name="T24" fmla="*/ 15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15" y="0"/>
                    </a:moveTo>
                    <a:cubicBezTo>
                      <a:pt x="15" y="0"/>
                      <a:pt x="13" y="1"/>
                      <a:pt x="12" y="3"/>
                    </a:cubicBezTo>
                    <a:cubicBezTo>
                      <a:pt x="10" y="5"/>
                      <a:pt x="8" y="8"/>
                      <a:pt x="7" y="10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2" y="20"/>
                      <a:pt x="3" y="18"/>
                    </a:cubicBezTo>
                    <a:cubicBezTo>
                      <a:pt x="5" y="17"/>
                      <a:pt x="7" y="14"/>
                      <a:pt x="8" y="11"/>
                    </a:cubicBezTo>
                    <a:cubicBezTo>
                      <a:pt x="10" y="9"/>
                      <a:pt x="12" y="6"/>
                      <a:pt x="13" y="4"/>
                    </a:cubicBezTo>
                    <a:cubicBezTo>
                      <a:pt x="14" y="2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96" name="组合 595"/>
            <p:cNvGrpSpPr/>
            <p:nvPr/>
          </p:nvGrpSpPr>
          <p:grpSpPr>
            <a:xfrm>
              <a:off x="9604348" y="4716136"/>
              <a:ext cx="390525" cy="2055814"/>
              <a:chOff x="1585913" y="4578350"/>
              <a:chExt cx="390525" cy="2055814"/>
            </a:xfrm>
          </p:grpSpPr>
          <p:sp>
            <p:nvSpPr>
              <p:cNvPr id="597" name="Freeform 92"/>
              <p:cNvSpPr>
                <a:spLocks/>
              </p:cNvSpPr>
              <p:nvPr/>
            </p:nvSpPr>
            <p:spPr bwMode="auto">
              <a:xfrm>
                <a:off x="1685925" y="5826126"/>
                <a:ext cx="155575" cy="258763"/>
              </a:xfrm>
              <a:custGeom>
                <a:avLst/>
                <a:gdLst>
                  <a:gd name="T0" fmla="*/ 20 w 23"/>
                  <a:gd name="T1" fmla="*/ 0 h 38"/>
                  <a:gd name="T2" fmla="*/ 0 w 23"/>
                  <a:gd name="T3" fmla="*/ 38 h 38"/>
                  <a:gd name="T4" fmla="*/ 20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20" y="0"/>
                    </a:moveTo>
                    <a:cubicBezTo>
                      <a:pt x="20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Freeform 93"/>
              <p:cNvSpPr>
                <a:spLocks/>
              </p:cNvSpPr>
              <p:nvPr/>
            </p:nvSpPr>
            <p:spPr bwMode="auto">
              <a:xfrm>
                <a:off x="1685925" y="5975351"/>
                <a:ext cx="290513" cy="225425"/>
              </a:xfrm>
              <a:custGeom>
                <a:avLst/>
                <a:gdLst>
                  <a:gd name="T0" fmla="*/ 43 w 43"/>
                  <a:gd name="T1" fmla="*/ 13 h 33"/>
                  <a:gd name="T2" fmla="*/ 0 w 43"/>
                  <a:gd name="T3" fmla="*/ 16 h 33"/>
                  <a:gd name="T4" fmla="*/ 43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43" y="13"/>
                    </a:moveTo>
                    <a:cubicBezTo>
                      <a:pt x="43" y="13"/>
                      <a:pt x="23" y="0"/>
                      <a:pt x="0" y="16"/>
                    </a:cubicBezTo>
                    <a:cubicBezTo>
                      <a:pt x="0" y="16"/>
                      <a:pt x="17" y="33"/>
                      <a:pt x="43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Freeform 94"/>
              <p:cNvSpPr>
                <a:spLocks/>
              </p:cNvSpPr>
              <p:nvPr/>
            </p:nvSpPr>
            <p:spPr bwMode="auto">
              <a:xfrm>
                <a:off x="1666875" y="6084888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3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1"/>
                      <a:pt x="3" y="0"/>
                    </a:cubicBezTo>
                    <a:cubicBezTo>
                      <a:pt x="3" y="0"/>
                      <a:pt x="0" y="23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Freeform 95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Freeform 96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Freeform 97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7 w 11"/>
                  <a:gd name="T5" fmla="*/ 11 h 21"/>
                  <a:gd name="T6" fmla="*/ 3 w 11"/>
                  <a:gd name="T7" fmla="*/ 18 h 21"/>
                  <a:gd name="T8" fmla="*/ 0 w 11"/>
                  <a:gd name="T9" fmla="*/ 21 h 21"/>
                  <a:gd name="T10" fmla="*/ 2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1" y="1"/>
                      <a:pt x="10" y="3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5" y="13"/>
                      <a:pt x="4" y="16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1" y="20"/>
                      <a:pt x="2" y="17"/>
                    </a:cubicBezTo>
                    <a:cubicBezTo>
                      <a:pt x="2" y="15"/>
                      <a:pt x="4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Freeform 98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Freeform 99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Freeform 100"/>
              <p:cNvSpPr>
                <a:spLocks/>
              </p:cNvSpPr>
              <p:nvPr/>
            </p:nvSpPr>
            <p:spPr bwMode="auto">
              <a:xfrm>
                <a:off x="1733550" y="6064251"/>
                <a:ext cx="176213" cy="20638"/>
              </a:xfrm>
              <a:custGeom>
                <a:avLst/>
                <a:gdLst>
                  <a:gd name="T0" fmla="*/ 26 w 26"/>
                  <a:gd name="T1" fmla="*/ 1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3 h 3"/>
                  <a:gd name="T10" fmla="*/ 4 w 26"/>
                  <a:gd name="T11" fmla="*/ 2 h 3"/>
                  <a:gd name="T12" fmla="*/ 13 w 26"/>
                  <a:gd name="T13" fmla="*/ 1 h 3"/>
                  <a:gd name="T14" fmla="*/ 22 w 26"/>
                  <a:gd name="T15" fmla="*/ 0 h 3"/>
                  <a:gd name="T16" fmla="*/ 26 w 26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1"/>
                    </a:moveTo>
                    <a:cubicBezTo>
                      <a:pt x="26" y="1"/>
                      <a:pt x="24" y="1"/>
                      <a:pt x="22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3"/>
                      <a:pt x="7" y="3"/>
                      <a:pt x="4" y="3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4" y="2"/>
                    </a:cubicBezTo>
                    <a:cubicBezTo>
                      <a:pt x="6" y="1"/>
                      <a:pt x="10" y="1"/>
                      <a:pt x="13" y="1"/>
                    </a:cubicBezTo>
                    <a:cubicBezTo>
                      <a:pt x="16" y="1"/>
                      <a:pt x="19" y="0"/>
                      <a:pt x="22" y="0"/>
                    </a:cubicBezTo>
                    <a:cubicBezTo>
                      <a:pt x="24" y="0"/>
                      <a:pt x="26" y="1"/>
                      <a:pt x="26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Freeform 101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Freeform 102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Freeform 103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2 w 14"/>
                  <a:gd name="T3" fmla="*/ 18 h 21"/>
                  <a:gd name="T4" fmla="*/ 6 w 14"/>
                  <a:gd name="T5" fmla="*/ 11 h 21"/>
                  <a:gd name="T6" fmla="*/ 2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3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2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5" y="9"/>
                      <a:pt x="3" y="6"/>
                      <a:pt x="2" y="4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3"/>
                    </a:cubicBezTo>
                    <a:cubicBezTo>
                      <a:pt x="5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3" y="18"/>
                    </a:cubicBezTo>
                    <a:cubicBezTo>
                      <a:pt x="14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Freeform 120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Freeform 121"/>
              <p:cNvSpPr>
                <a:spLocks/>
              </p:cNvSpPr>
              <p:nvPr/>
            </p:nvSpPr>
            <p:spPr bwMode="auto">
              <a:xfrm>
                <a:off x="1693863" y="5100638"/>
                <a:ext cx="153988" cy="257175"/>
              </a:xfrm>
              <a:custGeom>
                <a:avLst/>
                <a:gdLst>
                  <a:gd name="T0" fmla="*/ 19 w 23"/>
                  <a:gd name="T1" fmla="*/ 0 h 38"/>
                  <a:gd name="T2" fmla="*/ 0 w 23"/>
                  <a:gd name="T3" fmla="*/ 38 h 38"/>
                  <a:gd name="T4" fmla="*/ 19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19" y="0"/>
                    </a:moveTo>
                    <a:cubicBezTo>
                      <a:pt x="19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1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Freeform 122"/>
              <p:cNvSpPr>
                <a:spLocks/>
              </p:cNvSpPr>
              <p:nvPr/>
            </p:nvSpPr>
            <p:spPr bwMode="auto">
              <a:xfrm>
                <a:off x="1693863" y="5249863"/>
                <a:ext cx="282575" cy="223838"/>
              </a:xfrm>
              <a:custGeom>
                <a:avLst/>
                <a:gdLst>
                  <a:gd name="T0" fmla="*/ 42 w 42"/>
                  <a:gd name="T1" fmla="*/ 13 h 33"/>
                  <a:gd name="T2" fmla="*/ 0 w 42"/>
                  <a:gd name="T3" fmla="*/ 16 h 33"/>
                  <a:gd name="T4" fmla="*/ 42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42" y="13"/>
                    </a:moveTo>
                    <a:cubicBezTo>
                      <a:pt x="42" y="13"/>
                      <a:pt x="22" y="0"/>
                      <a:pt x="0" y="16"/>
                    </a:cubicBezTo>
                    <a:cubicBezTo>
                      <a:pt x="0" y="16"/>
                      <a:pt x="17" y="33"/>
                      <a:pt x="42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Freeform 123"/>
              <p:cNvSpPr>
                <a:spLocks/>
              </p:cNvSpPr>
              <p:nvPr/>
            </p:nvSpPr>
            <p:spPr bwMode="auto">
              <a:xfrm>
                <a:off x="1666875" y="5357813"/>
                <a:ext cx="222250" cy="217488"/>
              </a:xfrm>
              <a:custGeom>
                <a:avLst/>
                <a:gdLst>
                  <a:gd name="T0" fmla="*/ 32 w 33"/>
                  <a:gd name="T1" fmla="*/ 32 h 32"/>
                  <a:gd name="T2" fmla="*/ 4 w 33"/>
                  <a:gd name="T3" fmla="*/ 0 h 32"/>
                  <a:gd name="T4" fmla="*/ 32 w 33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2">
                    <a:moveTo>
                      <a:pt x="32" y="32"/>
                    </a:moveTo>
                    <a:cubicBezTo>
                      <a:pt x="32" y="32"/>
                      <a:pt x="33" y="11"/>
                      <a:pt x="4" y="0"/>
                    </a:cubicBezTo>
                    <a:cubicBezTo>
                      <a:pt x="4" y="0"/>
                      <a:pt x="0" y="23"/>
                      <a:pt x="32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Freeform 124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Freeform 125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Freeform 126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6 w 11"/>
                  <a:gd name="T5" fmla="*/ 11 h 21"/>
                  <a:gd name="T6" fmla="*/ 2 w 11"/>
                  <a:gd name="T7" fmla="*/ 18 h 21"/>
                  <a:gd name="T8" fmla="*/ 0 w 11"/>
                  <a:gd name="T9" fmla="*/ 21 h 21"/>
                  <a:gd name="T10" fmla="*/ 1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0" y="1"/>
                      <a:pt x="10" y="3"/>
                    </a:cubicBezTo>
                    <a:cubicBezTo>
                      <a:pt x="9" y="5"/>
                      <a:pt x="8" y="8"/>
                      <a:pt x="6" y="11"/>
                    </a:cubicBezTo>
                    <a:cubicBezTo>
                      <a:pt x="5" y="13"/>
                      <a:pt x="4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0"/>
                      <a:pt x="1" y="17"/>
                    </a:cubicBezTo>
                    <a:cubicBezTo>
                      <a:pt x="2" y="15"/>
                      <a:pt x="3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Freeform 127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Freeform 128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Freeform 129"/>
              <p:cNvSpPr>
                <a:spLocks/>
              </p:cNvSpPr>
              <p:nvPr/>
            </p:nvSpPr>
            <p:spPr bwMode="auto">
              <a:xfrm>
                <a:off x="1739900" y="5337176"/>
                <a:ext cx="169863" cy="20638"/>
              </a:xfrm>
              <a:custGeom>
                <a:avLst/>
                <a:gdLst>
                  <a:gd name="T0" fmla="*/ 25 w 25"/>
                  <a:gd name="T1" fmla="*/ 1 h 3"/>
                  <a:gd name="T2" fmla="*/ 21 w 25"/>
                  <a:gd name="T3" fmla="*/ 1 h 3"/>
                  <a:gd name="T4" fmla="*/ 13 w 25"/>
                  <a:gd name="T5" fmla="*/ 2 h 3"/>
                  <a:gd name="T6" fmla="*/ 4 w 25"/>
                  <a:gd name="T7" fmla="*/ 3 h 3"/>
                  <a:gd name="T8" fmla="*/ 0 w 25"/>
                  <a:gd name="T9" fmla="*/ 3 h 3"/>
                  <a:gd name="T10" fmla="*/ 4 w 25"/>
                  <a:gd name="T11" fmla="*/ 2 h 3"/>
                  <a:gd name="T12" fmla="*/ 12 w 25"/>
                  <a:gd name="T13" fmla="*/ 1 h 3"/>
                  <a:gd name="T14" fmla="*/ 21 w 25"/>
                  <a:gd name="T15" fmla="*/ 0 h 3"/>
                  <a:gd name="T16" fmla="*/ 25 w 25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">
                    <a:moveTo>
                      <a:pt x="25" y="1"/>
                    </a:moveTo>
                    <a:cubicBezTo>
                      <a:pt x="25" y="1"/>
                      <a:pt x="24" y="1"/>
                      <a:pt x="21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3"/>
                      <a:pt x="6" y="3"/>
                      <a:pt x="4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4" y="2"/>
                    </a:cubicBezTo>
                    <a:cubicBezTo>
                      <a:pt x="6" y="1"/>
                      <a:pt x="9" y="1"/>
                      <a:pt x="12" y="1"/>
                    </a:cubicBezTo>
                    <a:cubicBezTo>
                      <a:pt x="16" y="1"/>
                      <a:pt x="19" y="0"/>
                      <a:pt x="21" y="0"/>
                    </a:cubicBezTo>
                    <a:cubicBezTo>
                      <a:pt x="24" y="0"/>
                      <a:pt x="25" y="1"/>
                      <a:pt x="25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Freeform 130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Freeform 131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Freeform 132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14 w 14"/>
                  <a:gd name="T1" fmla="*/ 21 h 21"/>
                  <a:gd name="T2" fmla="*/ 11 w 14"/>
                  <a:gd name="T3" fmla="*/ 18 h 21"/>
                  <a:gd name="T4" fmla="*/ 6 w 14"/>
                  <a:gd name="T5" fmla="*/ 11 h 21"/>
                  <a:gd name="T6" fmla="*/ 1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2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1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4" y="9"/>
                      <a:pt x="2" y="6"/>
                      <a:pt x="1" y="4"/>
                    </a:cubicBezTo>
                    <a:cubicBezTo>
                      <a:pt x="0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" name="Freeform 133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" name="Freeform 134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4" name="Freeform 135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5" name="Freeform 136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6" name="Freeform 137"/>
              <p:cNvSpPr>
                <a:spLocks/>
              </p:cNvSpPr>
              <p:nvPr/>
            </p:nvSpPr>
            <p:spPr bwMode="auto">
              <a:xfrm>
                <a:off x="1658938" y="5365751"/>
                <a:ext cx="101600" cy="26988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7" name="Freeform 138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8" name="Freeform 139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9" name="Freeform 140"/>
              <p:cNvSpPr>
                <a:spLocks/>
              </p:cNvSpPr>
              <p:nvPr/>
            </p:nvSpPr>
            <p:spPr bwMode="auto">
              <a:xfrm>
                <a:off x="1619250" y="5473701"/>
                <a:ext cx="141288" cy="26988"/>
              </a:xfrm>
              <a:custGeom>
                <a:avLst/>
                <a:gdLst>
                  <a:gd name="T0" fmla="*/ 1 w 21"/>
                  <a:gd name="T1" fmla="*/ 2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3 h 4"/>
                  <a:gd name="T12" fmla="*/ 0 w 21"/>
                  <a:gd name="T13" fmla="*/ 2 h 4"/>
                  <a:gd name="T14" fmla="*/ 1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0" name="Freeform 141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1" name="Freeform 142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2" name="Freeform 143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3" name="Freeform 144"/>
              <p:cNvSpPr>
                <a:spLocks/>
              </p:cNvSpPr>
              <p:nvPr/>
            </p:nvSpPr>
            <p:spPr bwMode="auto">
              <a:xfrm>
                <a:off x="1679575" y="5867401"/>
                <a:ext cx="107950" cy="33338"/>
              </a:xfrm>
              <a:custGeom>
                <a:avLst/>
                <a:gdLst>
                  <a:gd name="T0" fmla="*/ 1 w 16"/>
                  <a:gd name="T1" fmla="*/ 2 h 5"/>
                  <a:gd name="T2" fmla="*/ 13 w 16"/>
                  <a:gd name="T3" fmla="*/ 0 h 5"/>
                  <a:gd name="T4" fmla="*/ 16 w 16"/>
                  <a:gd name="T5" fmla="*/ 3 h 5"/>
                  <a:gd name="T6" fmla="*/ 13 w 16"/>
                  <a:gd name="T7" fmla="*/ 5 h 5"/>
                  <a:gd name="T8" fmla="*/ 13 w 16"/>
                  <a:gd name="T9" fmla="*/ 5 h 5"/>
                  <a:gd name="T10" fmla="*/ 1 w 16"/>
                  <a:gd name="T11" fmla="*/ 4 h 5"/>
                  <a:gd name="T12" fmla="*/ 0 w 16"/>
                  <a:gd name="T13" fmla="*/ 3 h 5"/>
                  <a:gd name="T14" fmla="*/ 1 w 1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6" y="3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4" name="Freeform 145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5" name="Freeform 146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6" name="Freeform 147"/>
              <p:cNvSpPr>
                <a:spLocks/>
              </p:cNvSpPr>
              <p:nvPr/>
            </p:nvSpPr>
            <p:spPr bwMode="auto">
              <a:xfrm>
                <a:off x="1639888" y="5975351"/>
                <a:ext cx="147638" cy="34925"/>
              </a:xfrm>
              <a:custGeom>
                <a:avLst/>
                <a:gdLst>
                  <a:gd name="T0" fmla="*/ 1 w 22"/>
                  <a:gd name="T1" fmla="*/ 2 h 5"/>
                  <a:gd name="T2" fmla="*/ 19 w 22"/>
                  <a:gd name="T3" fmla="*/ 0 h 5"/>
                  <a:gd name="T4" fmla="*/ 21 w 22"/>
                  <a:gd name="T5" fmla="*/ 2 h 5"/>
                  <a:gd name="T6" fmla="*/ 19 w 22"/>
                  <a:gd name="T7" fmla="*/ 5 h 5"/>
                  <a:gd name="T8" fmla="*/ 19 w 22"/>
                  <a:gd name="T9" fmla="*/ 5 h 5"/>
                  <a:gd name="T10" fmla="*/ 1 w 22"/>
                  <a:gd name="T11" fmla="*/ 3 h 5"/>
                  <a:gd name="T12" fmla="*/ 0 w 22"/>
                  <a:gd name="T13" fmla="*/ 3 h 5"/>
                  <a:gd name="T14" fmla="*/ 1 w 2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2" y="4"/>
                      <a:pt x="21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7" name="Freeform 215"/>
              <p:cNvSpPr>
                <a:spLocks noEditPoints="1"/>
              </p:cNvSpPr>
              <p:nvPr/>
            </p:nvSpPr>
            <p:spPr bwMode="auto">
              <a:xfrm>
                <a:off x="1720850" y="5834063"/>
                <a:ext cx="255588" cy="731838"/>
              </a:xfrm>
              <a:custGeom>
                <a:avLst/>
                <a:gdLst>
                  <a:gd name="T0" fmla="*/ 23 w 38"/>
                  <a:gd name="T1" fmla="*/ 69 h 108"/>
                  <a:gd name="T2" fmla="*/ 23 w 38"/>
                  <a:gd name="T3" fmla="*/ 69 h 108"/>
                  <a:gd name="T4" fmla="*/ 23 w 38"/>
                  <a:gd name="T5" fmla="*/ 69 h 108"/>
                  <a:gd name="T6" fmla="*/ 23 w 38"/>
                  <a:gd name="T7" fmla="*/ 69 h 108"/>
                  <a:gd name="T8" fmla="*/ 23 w 38"/>
                  <a:gd name="T9" fmla="*/ 69 h 108"/>
                  <a:gd name="T10" fmla="*/ 23 w 38"/>
                  <a:gd name="T11" fmla="*/ 69 h 108"/>
                  <a:gd name="T12" fmla="*/ 23 w 38"/>
                  <a:gd name="T13" fmla="*/ 69 h 108"/>
                  <a:gd name="T14" fmla="*/ 22 w 38"/>
                  <a:gd name="T15" fmla="*/ 69 h 108"/>
                  <a:gd name="T16" fmla="*/ 22 w 38"/>
                  <a:gd name="T17" fmla="*/ 69 h 108"/>
                  <a:gd name="T18" fmla="*/ 22 w 38"/>
                  <a:gd name="T19" fmla="*/ 69 h 108"/>
                  <a:gd name="T20" fmla="*/ 22 w 38"/>
                  <a:gd name="T21" fmla="*/ 69 h 108"/>
                  <a:gd name="T22" fmla="*/ 22 w 38"/>
                  <a:gd name="T23" fmla="*/ 69 h 108"/>
                  <a:gd name="T24" fmla="*/ 22 w 38"/>
                  <a:gd name="T25" fmla="*/ 69 h 108"/>
                  <a:gd name="T26" fmla="*/ 22 w 38"/>
                  <a:gd name="T27" fmla="*/ 69 h 108"/>
                  <a:gd name="T28" fmla="*/ 22 w 38"/>
                  <a:gd name="T29" fmla="*/ 69 h 108"/>
                  <a:gd name="T30" fmla="*/ 22 w 38"/>
                  <a:gd name="T31" fmla="*/ 69 h 108"/>
                  <a:gd name="T32" fmla="*/ 22 w 38"/>
                  <a:gd name="T33" fmla="*/ 68 h 108"/>
                  <a:gd name="T34" fmla="*/ 22 w 38"/>
                  <a:gd name="T35" fmla="*/ 68 h 108"/>
                  <a:gd name="T36" fmla="*/ 22 w 38"/>
                  <a:gd name="T37" fmla="*/ 68 h 108"/>
                  <a:gd name="T38" fmla="*/ 0 w 38"/>
                  <a:gd name="T39" fmla="*/ 54 h 108"/>
                  <a:gd name="T40" fmla="*/ 2 w 38"/>
                  <a:gd name="T41" fmla="*/ 108 h 108"/>
                  <a:gd name="T42" fmla="*/ 0 w 38"/>
                  <a:gd name="T43" fmla="*/ 54 h 108"/>
                  <a:gd name="T44" fmla="*/ 0 w 38"/>
                  <a:gd name="T45" fmla="*/ 54 h 108"/>
                  <a:gd name="T46" fmla="*/ 32 w 38"/>
                  <a:gd name="T47" fmla="*/ 38 h 108"/>
                  <a:gd name="T48" fmla="*/ 38 w 38"/>
                  <a:gd name="T49" fmla="*/ 34 h 108"/>
                  <a:gd name="T50" fmla="*/ 38 w 38"/>
                  <a:gd name="T51" fmla="*/ 34 h 108"/>
                  <a:gd name="T52" fmla="*/ 15 w 38"/>
                  <a:gd name="T53" fmla="*/ 10 h 108"/>
                  <a:gd name="T54" fmla="*/ 15 w 38"/>
                  <a:gd name="T55" fmla="*/ 10 h 108"/>
                  <a:gd name="T56" fmla="*/ 15 w 38"/>
                  <a:gd name="T57" fmla="*/ 10 h 108"/>
                  <a:gd name="T58" fmla="*/ 15 w 38"/>
                  <a:gd name="T59" fmla="*/ 10 h 108"/>
                  <a:gd name="T60" fmla="*/ 15 w 38"/>
                  <a:gd name="T61" fmla="*/ 0 h 108"/>
                  <a:gd name="T62" fmla="*/ 15 w 38"/>
                  <a:gd name="T63" fmla="*/ 0 h 108"/>
                  <a:gd name="T64" fmla="*/ 15 w 38"/>
                  <a:gd name="T65" fmla="*/ 0 h 108"/>
                  <a:gd name="T66" fmla="*/ 15 w 38"/>
                  <a:gd name="T67" fmla="*/ 0 h 108"/>
                  <a:gd name="T68" fmla="*/ 15 w 38"/>
                  <a:gd name="T69" fmla="*/ 0 h 108"/>
                  <a:gd name="T70" fmla="*/ 15 w 38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108"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2" y="69"/>
                    </a:moveTo>
                    <a:cubicBezTo>
                      <a:pt x="22" y="69"/>
                      <a:pt x="23" y="69"/>
                      <a:pt x="23" y="69"/>
                    </a:cubicBezTo>
                    <a:cubicBezTo>
                      <a:pt x="23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moveTo>
                      <a:pt x="32" y="38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moveTo>
                      <a:pt x="38" y="34"/>
                    </a:moveTo>
                    <a:cubicBezTo>
                      <a:pt x="36" y="36"/>
                      <a:pt x="34" y="37"/>
                      <a:pt x="32" y="38"/>
                    </a:cubicBezTo>
                    <a:cubicBezTo>
                      <a:pt x="34" y="37"/>
                      <a:pt x="36" y="36"/>
                      <a:pt x="38" y="34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0"/>
                    </a:moveTo>
                    <a:cubicBezTo>
                      <a:pt x="15" y="3"/>
                      <a:pt x="15" y="7"/>
                      <a:pt x="15" y="10"/>
                    </a:cubicBezTo>
                    <a:cubicBezTo>
                      <a:pt x="15" y="7"/>
                      <a:pt x="15" y="3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8" name="Freeform 216"/>
              <p:cNvSpPr>
                <a:spLocks/>
              </p:cNvSpPr>
              <p:nvPr/>
            </p:nvSpPr>
            <p:spPr bwMode="auto">
              <a:xfrm>
                <a:off x="1720850" y="5826126"/>
                <a:ext cx="100013" cy="238125"/>
              </a:xfrm>
              <a:custGeom>
                <a:avLst/>
                <a:gdLst>
                  <a:gd name="T0" fmla="*/ 15 w 15"/>
                  <a:gd name="T1" fmla="*/ 0 h 35"/>
                  <a:gd name="T2" fmla="*/ 15 w 15"/>
                  <a:gd name="T3" fmla="*/ 0 h 35"/>
                  <a:gd name="T4" fmla="*/ 1 w 15"/>
                  <a:gd name="T5" fmla="*/ 14 h 35"/>
                  <a:gd name="T6" fmla="*/ 0 w 15"/>
                  <a:gd name="T7" fmla="*/ 28 h 35"/>
                  <a:gd name="T8" fmla="*/ 1 w 15"/>
                  <a:gd name="T9" fmla="*/ 26 h 35"/>
                  <a:gd name="T10" fmla="*/ 4 w 15"/>
                  <a:gd name="T11" fmla="*/ 19 h 35"/>
                  <a:gd name="T12" fmla="*/ 8 w 15"/>
                  <a:gd name="T13" fmla="*/ 12 h 35"/>
                  <a:gd name="T14" fmla="*/ 10 w 15"/>
                  <a:gd name="T15" fmla="*/ 9 h 35"/>
                  <a:gd name="T16" fmla="*/ 10 w 15"/>
                  <a:gd name="T17" fmla="*/ 9 h 35"/>
                  <a:gd name="T18" fmla="*/ 9 w 15"/>
                  <a:gd name="T19" fmla="*/ 12 h 35"/>
                  <a:gd name="T20" fmla="*/ 6 w 15"/>
                  <a:gd name="T21" fmla="*/ 20 h 35"/>
                  <a:gd name="T22" fmla="*/ 2 w 15"/>
                  <a:gd name="T23" fmla="*/ 27 h 35"/>
                  <a:gd name="T24" fmla="*/ 0 w 15"/>
                  <a:gd name="T25" fmla="*/ 29 h 35"/>
                  <a:gd name="T26" fmla="*/ 0 w 15"/>
                  <a:gd name="T27" fmla="*/ 35 h 35"/>
                  <a:gd name="T28" fmla="*/ 0 w 15"/>
                  <a:gd name="T29" fmla="*/ 35 h 35"/>
                  <a:gd name="T30" fmla="*/ 5 w 15"/>
                  <a:gd name="T31" fmla="*/ 33 h 35"/>
                  <a:gd name="T32" fmla="*/ 15 w 15"/>
                  <a:gd name="T33" fmla="*/ 11 h 35"/>
                  <a:gd name="T34" fmla="*/ 15 w 15"/>
                  <a:gd name="T35" fmla="*/ 11 h 35"/>
                  <a:gd name="T36" fmla="*/ 15 w 15"/>
                  <a:gd name="T37" fmla="*/ 11 h 35"/>
                  <a:gd name="T38" fmla="*/ 15 w 15"/>
                  <a:gd name="T39" fmla="*/ 11 h 35"/>
                  <a:gd name="T40" fmla="*/ 15 w 15"/>
                  <a:gd name="T41" fmla="*/ 11 h 35"/>
                  <a:gd name="T42" fmla="*/ 15 w 15"/>
                  <a:gd name="T43" fmla="*/ 11 h 35"/>
                  <a:gd name="T44" fmla="*/ 15 w 15"/>
                  <a:gd name="T45" fmla="*/ 11 h 35"/>
                  <a:gd name="T46" fmla="*/ 15 w 15"/>
                  <a:gd name="T47" fmla="*/ 1 h 35"/>
                  <a:gd name="T48" fmla="*/ 15 w 15"/>
                  <a:gd name="T49" fmla="*/ 1 h 35"/>
                  <a:gd name="T50" fmla="*/ 15 w 15"/>
                  <a:gd name="T51" fmla="*/ 1 h 35"/>
                  <a:gd name="T52" fmla="*/ 15 w 15"/>
                  <a:gd name="T53" fmla="*/ 1 h 35"/>
                  <a:gd name="T54" fmla="*/ 15 w 15"/>
                  <a:gd name="T55" fmla="*/ 1 h 35"/>
                  <a:gd name="T56" fmla="*/ 15 w 15"/>
                  <a:gd name="T57" fmla="*/ 1 h 35"/>
                  <a:gd name="T58" fmla="*/ 15 w 15"/>
                  <a:gd name="T59" fmla="*/ 1 h 35"/>
                  <a:gd name="T60" fmla="*/ 15 w 15"/>
                  <a:gd name="T61" fmla="*/ 0 h 35"/>
                  <a:gd name="T62" fmla="*/ 15 w 15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3"/>
                      <a:pt x="1" y="1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1" y="24"/>
                      <a:pt x="3" y="22"/>
                      <a:pt x="4" y="19"/>
                    </a:cubicBezTo>
                    <a:cubicBezTo>
                      <a:pt x="5" y="16"/>
                      <a:pt x="7" y="14"/>
                      <a:pt x="8" y="12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12"/>
                    </a:cubicBezTo>
                    <a:cubicBezTo>
                      <a:pt x="8" y="14"/>
                      <a:pt x="7" y="17"/>
                      <a:pt x="6" y="20"/>
                    </a:cubicBezTo>
                    <a:cubicBezTo>
                      <a:pt x="4" y="22"/>
                      <a:pt x="3" y="25"/>
                      <a:pt x="2" y="27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3" y="33"/>
                      <a:pt x="5" y="33"/>
                    </a:cubicBezTo>
                    <a:cubicBezTo>
                      <a:pt x="9" y="29"/>
                      <a:pt x="14" y="2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8"/>
                      <a:pt x="15" y="4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9" name="Freeform 217"/>
              <p:cNvSpPr>
                <a:spLocks noEditPoints="1"/>
              </p:cNvSpPr>
              <p:nvPr/>
            </p:nvSpPr>
            <p:spPr bwMode="auto">
              <a:xfrm>
                <a:off x="1712913" y="6030913"/>
                <a:ext cx="263525" cy="101600"/>
              </a:xfrm>
              <a:custGeom>
                <a:avLst/>
                <a:gdLst>
                  <a:gd name="T0" fmla="*/ 3 w 39"/>
                  <a:gd name="T1" fmla="*/ 8 h 15"/>
                  <a:gd name="T2" fmla="*/ 3 w 39"/>
                  <a:gd name="T3" fmla="*/ 8 h 15"/>
                  <a:gd name="T4" fmla="*/ 7 w 39"/>
                  <a:gd name="T5" fmla="*/ 7 h 15"/>
                  <a:gd name="T6" fmla="*/ 16 w 39"/>
                  <a:gd name="T7" fmla="*/ 6 h 15"/>
                  <a:gd name="T8" fmla="*/ 25 w 39"/>
                  <a:gd name="T9" fmla="*/ 5 h 15"/>
                  <a:gd name="T10" fmla="*/ 25 w 39"/>
                  <a:gd name="T11" fmla="*/ 5 h 15"/>
                  <a:gd name="T12" fmla="*/ 29 w 39"/>
                  <a:gd name="T13" fmla="*/ 6 h 15"/>
                  <a:gd name="T14" fmla="*/ 29 w 39"/>
                  <a:gd name="T15" fmla="*/ 6 h 15"/>
                  <a:gd name="T16" fmla="*/ 25 w 39"/>
                  <a:gd name="T17" fmla="*/ 6 h 15"/>
                  <a:gd name="T18" fmla="*/ 16 w 39"/>
                  <a:gd name="T19" fmla="*/ 7 h 15"/>
                  <a:gd name="T20" fmla="*/ 8 w 39"/>
                  <a:gd name="T21" fmla="*/ 8 h 15"/>
                  <a:gd name="T22" fmla="*/ 7 w 39"/>
                  <a:gd name="T23" fmla="*/ 8 h 15"/>
                  <a:gd name="T24" fmla="*/ 7 w 39"/>
                  <a:gd name="T25" fmla="*/ 8 h 15"/>
                  <a:gd name="T26" fmla="*/ 3 w 39"/>
                  <a:gd name="T27" fmla="*/ 8 h 15"/>
                  <a:gd name="T28" fmla="*/ 3 w 39"/>
                  <a:gd name="T29" fmla="*/ 8 h 15"/>
                  <a:gd name="T30" fmla="*/ 20 w 39"/>
                  <a:gd name="T31" fmla="*/ 0 h 15"/>
                  <a:gd name="T32" fmla="*/ 6 w 39"/>
                  <a:gd name="T33" fmla="*/ 3 h 15"/>
                  <a:gd name="T34" fmla="*/ 6 w 39"/>
                  <a:gd name="T35" fmla="*/ 3 h 15"/>
                  <a:gd name="T36" fmla="*/ 1 w 39"/>
                  <a:gd name="T37" fmla="*/ 5 h 15"/>
                  <a:gd name="T38" fmla="*/ 0 w 39"/>
                  <a:gd name="T39" fmla="*/ 9 h 15"/>
                  <a:gd name="T40" fmla="*/ 8 w 39"/>
                  <a:gd name="T41" fmla="*/ 14 h 15"/>
                  <a:gd name="T42" fmla="*/ 14 w 39"/>
                  <a:gd name="T43" fmla="*/ 15 h 15"/>
                  <a:gd name="T44" fmla="*/ 33 w 39"/>
                  <a:gd name="T45" fmla="*/ 9 h 15"/>
                  <a:gd name="T46" fmla="*/ 33 w 39"/>
                  <a:gd name="T47" fmla="*/ 9 h 15"/>
                  <a:gd name="T48" fmla="*/ 33 w 39"/>
                  <a:gd name="T49" fmla="*/ 9 h 15"/>
                  <a:gd name="T50" fmla="*/ 39 w 39"/>
                  <a:gd name="T51" fmla="*/ 5 h 15"/>
                  <a:gd name="T52" fmla="*/ 39 w 39"/>
                  <a:gd name="T53" fmla="*/ 5 h 15"/>
                  <a:gd name="T54" fmla="*/ 39 w 39"/>
                  <a:gd name="T55" fmla="*/ 5 h 15"/>
                  <a:gd name="T56" fmla="*/ 20 w 39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5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7"/>
                      <a:pt x="7" y="7"/>
                    </a:cubicBezTo>
                    <a:cubicBezTo>
                      <a:pt x="9" y="6"/>
                      <a:pt x="13" y="6"/>
                      <a:pt x="16" y="6"/>
                    </a:cubicBezTo>
                    <a:cubicBezTo>
                      <a:pt x="19" y="6"/>
                      <a:pt x="22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7" y="5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7" y="6"/>
                      <a:pt x="25" y="6"/>
                    </a:cubicBezTo>
                    <a:cubicBezTo>
                      <a:pt x="22" y="7"/>
                      <a:pt x="19" y="7"/>
                      <a:pt x="16" y="7"/>
                    </a:cubicBezTo>
                    <a:cubicBezTo>
                      <a:pt x="13" y="8"/>
                      <a:pt x="10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0" y="0"/>
                    </a:moveTo>
                    <a:cubicBezTo>
                      <a:pt x="16" y="0"/>
                      <a:pt x="11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3" y="11"/>
                      <a:pt x="6" y="12"/>
                      <a:pt x="8" y="14"/>
                    </a:cubicBezTo>
                    <a:cubicBezTo>
                      <a:pt x="10" y="14"/>
                      <a:pt x="12" y="15"/>
                      <a:pt x="14" y="15"/>
                    </a:cubicBezTo>
                    <a:cubicBezTo>
                      <a:pt x="20" y="15"/>
                      <a:pt x="26" y="13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8"/>
                      <a:pt x="37" y="7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1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0" name="Freeform 218"/>
              <p:cNvSpPr>
                <a:spLocks noEditPoints="1"/>
              </p:cNvSpPr>
              <p:nvPr/>
            </p:nvSpPr>
            <p:spPr bwMode="auto">
              <a:xfrm>
                <a:off x="1712913" y="6091238"/>
                <a:ext cx="169863" cy="211138"/>
              </a:xfrm>
              <a:custGeom>
                <a:avLst/>
                <a:gdLst>
                  <a:gd name="T0" fmla="*/ 14 w 25"/>
                  <a:gd name="T1" fmla="*/ 25 h 31"/>
                  <a:gd name="T2" fmla="*/ 14 w 25"/>
                  <a:gd name="T3" fmla="*/ 25 h 31"/>
                  <a:gd name="T4" fmla="*/ 14 w 25"/>
                  <a:gd name="T5" fmla="*/ 25 h 31"/>
                  <a:gd name="T6" fmla="*/ 14 w 25"/>
                  <a:gd name="T7" fmla="*/ 25 h 31"/>
                  <a:gd name="T8" fmla="*/ 0 w 25"/>
                  <a:gd name="T9" fmla="*/ 0 h 31"/>
                  <a:gd name="T10" fmla="*/ 0 w 25"/>
                  <a:gd name="T11" fmla="*/ 4 h 31"/>
                  <a:gd name="T12" fmla="*/ 3 w 25"/>
                  <a:gd name="T13" fmla="*/ 7 h 31"/>
                  <a:gd name="T14" fmla="*/ 8 w 25"/>
                  <a:gd name="T15" fmla="*/ 14 h 31"/>
                  <a:gd name="T16" fmla="*/ 13 w 25"/>
                  <a:gd name="T17" fmla="*/ 22 h 31"/>
                  <a:gd name="T18" fmla="*/ 14 w 25"/>
                  <a:gd name="T19" fmla="*/ 25 h 31"/>
                  <a:gd name="T20" fmla="*/ 14 w 25"/>
                  <a:gd name="T21" fmla="*/ 25 h 31"/>
                  <a:gd name="T22" fmla="*/ 14 w 25"/>
                  <a:gd name="T23" fmla="*/ 25 h 31"/>
                  <a:gd name="T24" fmla="*/ 14 w 25"/>
                  <a:gd name="T25" fmla="*/ 25 h 31"/>
                  <a:gd name="T26" fmla="*/ 14 w 25"/>
                  <a:gd name="T27" fmla="*/ 25 h 31"/>
                  <a:gd name="T28" fmla="*/ 12 w 25"/>
                  <a:gd name="T29" fmla="*/ 22 h 31"/>
                  <a:gd name="T30" fmla="*/ 6 w 25"/>
                  <a:gd name="T31" fmla="*/ 15 h 31"/>
                  <a:gd name="T32" fmla="*/ 2 w 25"/>
                  <a:gd name="T33" fmla="*/ 8 h 31"/>
                  <a:gd name="T34" fmla="*/ 0 w 25"/>
                  <a:gd name="T35" fmla="*/ 5 h 31"/>
                  <a:gd name="T36" fmla="*/ 0 w 25"/>
                  <a:gd name="T37" fmla="*/ 6 h 31"/>
                  <a:gd name="T38" fmla="*/ 1 w 25"/>
                  <a:gd name="T39" fmla="*/ 16 h 31"/>
                  <a:gd name="T40" fmla="*/ 1 w 25"/>
                  <a:gd name="T41" fmla="*/ 16 h 31"/>
                  <a:gd name="T42" fmla="*/ 1 w 25"/>
                  <a:gd name="T43" fmla="*/ 15 h 31"/>
                  <a:gd name="T44" fmla="*/ 23 w 25"/>
                  <a:gd name="T45" fmla="*/ 30 h 31"/>
                  <a:gd name="T46" fmla="*/ 23 w 25"/>
                  <a:gd name="T47" fmla="*/ 30 h 31"/>
                  <a:gd name="T48" fmla="*/ 23 w 25"/>
                  <a:gd name="T49" fmla="*/ 30 h 31"/>
                  <a:gd name="T50" fmla="*/ 23 w 25"/>
                  <a:gd name="T51" fmla="*/ 30 h 31"/>
                  <a:gd name="T52" fmla="*/ 23 w 25"/>
                  <a:gd name="T53" fmla="*/ 31 h 31"/>
                  <a:gd name="T54" fmla="*/ 23 w 25"/>
                  <a:gd name="T55" fmla="*/ 31 h 31"/>
                  <a:gd name="T56" fmla="*/ 23 w 25"/>
                  <a:gd name="T57" fmla="*/ 31 h 31"/>
                  <a:gd name="T58" fmla="*/ 23 w 25"/>
                  <a:gd name="T59" fmla="*/ 31 h 31"/>
                  <a:gd name="T60" fmla="*/ 23 w 25"/>
                  <a:gd name="T61" fmla="*/ 31 h 31"/>
                  <a:gd name="T62" fmla="*/ 23 w 25"/>
                  <a:gd name="T63" fmla="*/ 31 h 31"/>
                  <a:gd name="T64" fmla="*/ 23 w 25"/>
                  <a:gd name="T65" fmla="*/ 31 h 31"/>
                  <a:gd name="T66" fmla="*/ 23 w 25"/>
                  <a:gd name="T67" fmla="*/ 31 h 31"/>
                  <a:gd name="T68" fmla="*/ 23 w 25"/>
                  <a:gd name="T69" fmla="*/ 31 h 31"/>
                  <a:gd name="T70" fmla="*/ 23 w 25"/>
                  <a:gd name="T71" fmla="*/ 31 h 31"/>
                  <a:gd name="T72" fmla="*/ 23 w 25"/>
                  <a:gd name="T73" fmla="*/ 31 h 31"/>
                  <a:gd name="T74" fmla="*/ 24 w 25"/>
                  <a:gd name="T75" fmla="*/ 31 h 31"/>
                  <a:gd name="T76" fmla="*/ 24 w 25"/>
                  <a:gd name="T77" fmla="*/ 31 h 31"/>
                  <a:gd name="T78" fmla="*/ 24 w 25"/>
                  <a:gd name="T79" fmla="*/ 31 h 31"/>
                  <a:gd name="T80" fmla="*/ 24 w 25"/>
                  <a:gd name="T81" fmla="*/ 31 h 31"/>
                  <a:gd name="T82" fmla="*/ 24 w 25"/>
                  <a:gd name="T83" fmla="*/ 31 h 31"/>
                  <a:gd name="T84" fmla="*/ 24 w 25"/>
                  <a:gd name="T85" fmla="*/ 31 h 31"/>
                  <a:gd name="T86" fmla="*/ 24 w 25"/>
                  <a:gd name="T87" fmla="*/ 31 h 31"/>
                  <a:gd name="T88" fmla="*/ 24 w 25"/>
                  <a:gd name="T89" fmla="*/ 31 h 31"/>
                  <a:gd name="T90" fmla="*/ 24 w 25"/>
                  <a:gd name="T91" fmla="*/ 31 h 31"/>
                  <a:gd name="T92" fmla="*/ 24 w 25"/>
                  <a:gd name="T93" fmla="*/ 31 h 31"/>
                  <a:gd name="T94" fmla="*/ 24 w 25"/>
                  <a:gd name="T95" fmla="*/ 31 h 31"/>
                  <a:gd name="T96" fmla="*/ 24 w 25"/>
                  <a:gd name="T97" fmla="*/ 31 h 31"/>
                  <a:gd name="T98" fmla="*/ 8 w 25"/>
                  <a:gd name="T99" fmla="*/ 5 h 31"/>
                  <a:gd name="T100" fmla="*/ 8 w 25"/>
                  <a:gd name="T101" fmla="*/ 5 h 31"/>
                  <a:gd name="T102" fmla="*/ 0 w 25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31">
                    <a:moveTo>
                      <a:pt x="14" y="25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5" y="9"/>
                      <a:pt x="6" y="11"/>
                      <a:pt x="8" y="14"/>
                    </a:cubicBezTo>
                    <a:cubicBezTo>
                      <a:pt x="10" y="17"/>
                      <a:pt x="11" y="19"/>
                      <a:pt x="13" y="22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0" y="20"/>
                      <a:pt x="8" y="18"/>
                      <a:pt x="6" y="15"/>
                    </a:cubicBezTo>
                    <a:cubicBezTo>
                      <a:pt x="5" y="13"/>
                      <a:pt x="3" y="10"/>
                      <a:pt x="2" y="8"/>
                    </a:cubicBezTo>
                    <a:cubicBezTo>
                      <a:pt x="1" y="7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21"/>
                      <a:pt x="11" y="27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5" y="1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1" name="Freeform 219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2" name="Freeform 220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3" name="Freeform 221"/>
              <p:cNvSpPr>
                <a:spLocks/>
              </p:cNvSpPr>
              <p:nvPr/>
            </p:nvSpPr>
            <p:spPr bwMode="auto">
              <a:xfrm>
                <a:off x="1720850" y="5888038"/>
                <a:ext cx="66675" cy="134938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1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2 w 10"/>
                  <a:gd name="T13" fmla="*/ 18 h 20"/>
                  <a:gd name="T14" fmla="*/ 6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3" y="13"/>
                      <a:pt x="1" y="15"/>
                      <a:pt x="1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8"/>
                    </a:cubicBezTo>
                    <a:cubicBezTo>
                      <a:pt x="3" y="16"/>
                      <a:pt x="4" y="13"/>
                      <a:pt x="6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" name="Freeform 222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" name="Freeform 223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" name="Freeform 225"/>
              <p:cNvSpPr>
                <a:spLocks/>
              </p:cNvSpPr>
              <p:nvPr/>
            </p:nvSpPr>
            <p:spPr bwMode="auto">
              <a:xfrm>
                <a:off x="1733550" y="6064250"/>
                <a:ext cx="176213" cy="20637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1 h 3"/>
                  <a:gd name="T6" fmla="*/ 4 w 26"/>
                  <a:gd name="T7" fmla="*/ 2 h 3"/>
                  <a:gd name="T8" fmla="*/ 0 w 26"/>
                  <a:gd name="T9" fmla="*/ 3 h 3"/>
                  <a:gd name="T10" fmla="*/ 0 w 26"/>
                  <a:gd name="T11" fmla="*/ 3 h 3"/>
                  <a:gd name="T12" fmla="*/ 0 w 26"/>
                  <a:gd name="T13" fmla="*/ 3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1 h 3"/>
                  <a:gd name="T26" fmla="*/ 26 w 26"/>
                  <a:gd name="T27" fmla="*/ 1 h 3"/>
                  <a:gd name="T28" fmla="*/ 26 w 26"/>
                  <a:gd name="T29" fmla="*/ 1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16" y="1"/>
                      <a:pt x="13" y="1"/>
                    </a:cubicBezTo>
                    <a:cubicBezTo>
                      <a:pt x="10" y="1"/>
                      <a:pt x="6" y="1"/>
                      <a:pt x="4" y="2"/>
                    </a:cubicBezTo>
                    <a:cubicBezTo>
                      <a:pt x="2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2" y="1"/>
                    </a:cubicBezTo>
                    <a:cubicBezTo>
                      <a:pt x="24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7" name="Rectangle 226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8" name="Rectangle 227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Freeform 228"/>
              <p:cNvSpPr>
                <a:spLocks noEditPoints="1"/>
              </p:cNvSpPr>
              <p:nvPr/>
            </p:nvSpPr>
            <p:spPr bwMode="auto">
              <a:xfrm>
                <a:off x="1712913" y="6118225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21 h 21"/>
                  <a:gd name="T4" fmla="*/ 14 w 14"/>
                  <a:gd name="T5" fmla="*/ 21 h 21"/>
                  <a:gd name="T6" fmla="*/ 14 w 14"/>
                  <a:gd name="T7" fmla="*/ 21 h 21"/>
                  <a:gd name="T8" fmla="*/ 14 w 14"/>
                  <a:gd name="T9" fmla="*/ 21 h 21"/>
                  <a:gd name="T10" fmla="*/ 14 w 14"/>
                  <a:gd name="T11" fmla="*/ 21 h 21"/>
                  <a:gd name="T12" fmla="*/ 14 w 14"/>
                  <a:gd name="T13" fmla="*/ 21 h 21"/>
                  <a:gd name="T14" fmla="*/ 0 w 14"/>
                  <a:gd name="T15" fmla="*/ 0 h 21"/>
                  <a:gd name="T16" fmla="*/ 0 w 14"/>
                  <a:gd name="T17" fmla="*/ 1 h 21"/>
                  <a:gd name="T18" fmla="*/ 2 w 14"/>
                  <a:gd name="T19" fmla="*/ 4 h 21"/>
                  <a:gd name="T20" fmla="*/ 6 w 14"/>
                  <a:gd name="T21" fmla="*/ 11 h 21"/>
                  <a:gd name="T22" fmla="*/ 12 w 14"/>
                  <a:gd name="T23" fmla="*/ 18 h 21"/>
                  <a:gd name="T24" fmla="*/ 14 w 14"/>
                  <a:gd name="T25" fmla="*/ 21 h 21"/>
                  <a:gd name="T26" fmla="*/ 14 w 14"/>
                  <a:gd name="T27" fmla="*/ 21 h 21"/>
                  <a:gd name="T28" fmla="*/ 14 w 14"/>
                  <a:gd name="T29" fmla="*/ 21 h 21"/>
                  <a:gd name="T30" fmla="*/ 13 w 14"/>
                  <a:gd name="T31" fmla="*/ 18 h 21"/>
                  <a:gd name="T32" fmla="*/ 8 w 14"/>
                  <a:gd name="T33" fmla="*/ 10 h 21"/>
                  <a:gd name="T34" fmla="*/ 3 w 14"/>
                  <a:gd name="T35" fmla="*/ 3 h 21"/>
                  <a:gd name="T36" fmla="*/ 0 w 1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5" y="9"/>
                      <a:pt x="6" y="11"/>
                    </a:cubicBezTo>
                    <a:cubicBezTo>
                      <a:pt x="8" y="14"/>
                      <a:pt x="10" y="16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3" y="18"/>
                    </a:cubicBezTo>
                    <a:cubicBezTo>
                      <a:pt x="11" y="15"/>
                      <a:pt x="10" y="13"/>
                      <a:pt x="8" y="10"/>
                    </a:cubicBezTo>
                    <a:cubicBezTo>
                      <a:pt x="6" y="7"/>
                      <a:pt x="5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Freeform 229"/>
              <p:cNvSpPr>
                <a:spLocks noEditPoints="1"/>
              </p:cNvSpPr>
              <p:nvPr/>
            </p:nvSpPr>
            <p:spPr bwMode="auto">
              <a:xfrm>
                <a:off x="1585913" y="5616575"/>
                <a:ext cx="147638" cy="1017587"/>
              </a:xfrm>
              <a:custGeom>
                <a:avLst/>
                <a:gdLst>
                  <a:gd name="T0" fmla="*/ 20 w 22"/>
                  <a:gd name="T1" fmla="*/ 57 h 150"/>
                  <a:gd name="T2" fmla="*/ 9 w 22"/>
                  <a:gd name="T3" fmla="*/ 56 h 150"/>
                  <a:gd name="T4" fmla="*/ 8 w 22"/>
                  <a:gd name="T5" fmla="*/ 56 h 150"/>
                  <a:gd name="T6" fmla="*/ 9 w 22"/>
                  <a:gd name="T7" fmla="*/ 55 h 150"/>
                  <a:gd name="T8" fmla="*/ 20 w 22"/>
                  <a:gd name="T9" fmla="*/ 54 h 150"/>
                  <a:gd name="T10" fmla="*/ 20 w 22"/>
                  <a:gd name="T11" fmla="*/ 57 h 150"/>
                  <a:gd name="T12" fmla="*/ 17 w 22"/>
                  <a:gd name="T13" fmla="*/ 0 h 150"/>
                  <a:gd name="T14" fmla="*/ 5 w 22"/>
                  <a:gd name="T15" fmla="*/ 0 h 150"/>
                  <a:gd name="T16" fmla="*/ 5 w 22"/>
                  <a:gd name="T17" fmla="*/ 0 h 150"/>
                  <a:gd name="T18" fmla="*/ 0 w 22"/>
                  <a:gd name="T19" fmla="*/ 10 h 150"/>
                  <a:gd name="T20" fmla="*/ 1 w 22"/>
                  <a:gd name="T21" fmla="*/ 64 h 150"/>
                  <a:gd name="T22" fmla="*/ 2 w 22"/>
                  <a:gd name="T23" fmla="*/ 75 h 150"/>
                  <a:gd name="T24" fmla="*/ 1 w 22"/>
                  <a:gd name="T25" fmla="*/ 86 h 150"/>
                  <a:gd name="T26" fmla="*/ 1 w 22"/>
                  <a:gd name="T27" fmla="*/ 86 h 150"/>
                  <a:gd name="T28" fmla="*/ 0 w 22"/>
                  <a:gd name="T29" fmla="*/ 140 h 150"/>
                  <a:gd name="T30" fmla="*/ 5 w 22"/>
                  <a:gd name="T31" fmla="*/ 150 h 150"/>
                  <a:gd name="T32" fmla="*/ 17 w 22"/>
                  <a:gd name="T33" fmla="*/ 150 h 150"/>
                  <a:gd name="T34" fmla="*/ 22 w 22"/>
                  <a:gd name="T35" fmla="*/ 140 h 150"/>
                  <a:gd name="T36" fmla="*/ 20 w 22"/>
                  <a:gd name="T37" fmla="*/ 86 h 150"/>
                  <a:gd name="T38" fmla="*/ 20 w 22"/>
                  <a:gd name="T39" fmla="*/ 86 h 150"/>
                  <a:gd name="T40" fmla="*/ 19 w 22"/>
                  <a:gd name="T41" fmla="*/ 76 h 150"/>
                  <a:gd name="T42" fmla="*/ 20 w 22"/>
                  <a:gd name="T43" fmla="*/ 66 h 150"/>
                  <a:gd name="T44" fmla="*/ 21 w 22"/>
                  <a:gd name="T45" fmla="*/ 45 h 150"/>
                  <a:gd name="T46" fmla="*/ 21 w 22"/>
                  <a:gd name="T47" fmla="*/ 45 h 150"/>
                  <a:gd name="T48" fmla="*/ 21 w 22"/>
                  <a:gd name="T49" fmla="*/ 41 h 150"/>
                  <a:gd name="T50" fmla="*/ 15 w 22"/>
                  <a:gd name="T51" fmla="*/ 41 h 150"/>
                  <a:gd name="T52" fmla="*/ 14 w 22"/>
                  <a:gd name="T53" fmla="*/ 40 h 150"/>
                  <a:gd name="T54" fmla="*/ 15 w 22"/>
                  <a:gd name="T55" fmla="*/ 39 h 150"/>
                  <a:gd name="T56" fmla="*/ 21 w 22"/>
                  <a:gd name="T57" fmla="*/ 38 h 150"/>
                  <a:gd name="T58" fmla="*/ 22 w 22"/>
                  <a:gd name="T59" fmla="*/ 10 h 150"/>
                  <a:gd name="T60" fmla="*/ 17 w 22"/>
                  <a:gd name="T6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50">
                    <a:moveTo>
                      <a:pt x="20" y="57"/>
                    </a:move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7"/>
                      <a:pt x="20" y="57"/>
                      <a:pt x="20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67"/>
                      <a:pt x="2" y="71"/>
                      <a:pt x="2" y="75"/>
                    </a:cubicBezTo>
                    <a:cubicBezTo>
                      <a:pt x="2" y="78"/>
                      <a:pt x="2" y="82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82"/>
                      <a:pt x="19" y="79"/>
                      <a:pt x="19" y="76"/>
                    </a:cubicBezTo>
                    <a:cubicBezTo>
                      <a:pt x="19" y="72"/>
                      <a:pt x="19" y="69"/>
                      <a:pt x="20" y="6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1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1" name="Freeform 230"/>
              <p:cNvSpPr>
                <a:spLocks/>
              </p:cNvSpPr>
              <p:nvPr/>
            </p:nvSpPr>
            <p:spPr bwMode="auto">
              <a:xfrm>
                <a:off x="1679575" y="5873750"/>
                <a:ext cx="47625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3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2" name="Freeform 231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Freeform 232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Freeform 255"/>
              <p:cNvSpPr>
                <a:spLocks noEditPoints="1"/>
              </p:cNvSpPr>
              <p:nvPr/>
            </p:nvSpPr>
            <p:spPr bwMode="auto">
              <a:xfrm>
                <a:off x="1712913" y="5086350"/>
                <a:ext cx="263525" cy="488950"/>
              </a:xfrm>
              <a:custGeom>
                <a:avLst/>
                <a:gdLst>
                  <a:gd name="T0" fmla="*/ 25 w 39"/>
                  <a:gd name="T1" fmla="*/ 72 h 72"/>
                  <a:gd name="T2" fmla="*/ 25 w 39"/>
                  <a:gd name="T3" fmla="*/ 72 h 72"/>
                  <a:gd name="T4" fmla="*/ 25 w 39"/>
                  <a:gd name="T5" fmla="*/ 72 h 72"/>
                  <a:gd name="T6" fmla="*/ 24 w 39"/>
                  <a:gd name="T7" fmla="*/ 72 h 72"/>
                  <a:gd name="T8" fmla="*/ 24 w 39"/>
                  <a:gd name="T9" fmla="*/ 72 h 72"/>
                  <a:gd name="T10" fmla="*/ 24 w 39"/>
                  <a:gd name="T11" fmla="*/ 72 h 72"/>
                  <a:gd name="T12" fmla="*/ 33 w 39"/>
                  <a:gd name="T13" fmla="*/ 41 h 72"/>
                  <a:gd name="T14" fmla="*/ 33 w 39"/>
                  <a:gd name="T15" fmla="*/ 41 h 72"/>
                  <a:gd name="T16" fmla="*/ 33 w 39"/>
                  <a:gd name="T17" fmla="*/ 41 h 72"/>
                  <a:gd name="T18" fmla="*/ 39 w 39"/>
                  <a:gd name="T19" fmla="*/ 37 h 72"/>
                  <a:gd name="T20" fmla="*/ 33 w 39"/>
                  <a:gd name="T21" fmla="*/ 41 h 72"/>
                  <a:gd name="T22" fmla="*/ 39 w 39"/>
                  <a:gd name="T23" fmla="*/ 37 h 72"/>
                  <a:gd name="T24" fmla="*/ 16 w 39"/>
                  <a:gd name="T25" fmla="*/ 3 h 72"/>
                  <a:gd name="T26" fmla="*/ 16 w 39"/>
                  <a:gd name="T27" fmla="*/ 3 h 72"/>
                  <a:gd name="T28" fmla="*/ 16 w 39"/>
                  <a:gd name="T29" fmla="*/ 3 h 72"/>
                  <a:gd name="T30" fmla="*/ 16 w 39"/>
                  <a:gd name="T31" fmla="*/ 3 h 72"/>
                  <a:gd name="T32" fmla="*/ 16 w 39"/>
                  <a:gd name="T33" fmla="*/ 3 h 72"/>
                  <a:gd name="T34" fmla="*/ 16 w 39"/>
                  <a:gd name="T35" fmla="*/ 3 h 72"/>
                  <a:gd name="T36" fmla="*/ 16 w 39"/>
                  <a:gd name="T37" fmla="*/ 3 h 72"/>
                  <a:gd name="T38" fmla="*/ 16 w 39"/>
                  <a:gd name="T39" fmla="*/ 3 h 72"/>
                  <a:gd name="T40" fmla="*/ 16 w 39"/>
                  <a:gd name="T41" fmla="*/ 3 h 72"/>
                  <a:gd name="T42" fmla="*/ 16 w 39"/>
                  <a:gd name="T43" fmla="*/ 3 h 72"/>
                  <a:gd name="T44" fmla="*/ 16 w 39"/>
                  <a:gd name="T45" fmla="*/ 3 h 72"/>
                  <a:gd name="T46" fmla="*/ 16 w 39"/>
                  <a:gd name="T47" fmla="*/ 3 h 72"/>
                  <a:gd name="T48" fmla="*/ 16 w 39"/>
                  <a:gd name="T49" fmla="*/ 3 h 72"/>
                  <a:gd name="T50" fmla="*/ 16 w 39"/>
                  <a:gd name="T51" fmla="*/ 3 h 72"/>
                  <a:gd name="T52" fmla="*/ 16 w 39"/>
                  <a:gd name="T53" fmla="*/ 3 h 72"/>
                  <a:gd name="T54" fmla="*/ 16 w 39"/>
                  <a:gd name="T55" fmla="*/ 3 h 72"/>
                  <a:gd name="T56" fmla="*/ 16 w 39"/>
                  <a:gd name="T57" fmla="*/ 3 h 72"/>
                  <a:gd name="T58" fmla="*/ 16 w 39"/>
                  <a:gd name="T59" fmla="*/ 3 h 72"/>
                  <a:gd name="T60" fmla="*/ 16 w 39"/>
                  <a:gd name="T61" fmla="*/ 3 h 72"/>
                  <a:gd name="T62" fmla="*/ 16 w 39"/>
                  <a:gd name="T63" fmla="*/ 3 h 72"/>
                  <a:gd name="T64" fmla="*/ 16 w 39"/>
                  <a:gd name="T65" fmla="*/ 3 h 72"/>
                  <a:gd name="T66" fmla="*/ 0 w 39"/>
                  <a:gd name="T67" fmla="*/ 0 h 72"/>
                  <a:gd name="T68" fmla="*/ 0 w 39"/>
                  <a:gd name="T69" fmla="*/ 0 h 72"/>
                  <a:gd name="T70" fmla="*/ 1 w 39"/>
                  <a:gd name="T71" fmla="*/ 10 h 72"/>
                  <a:gd name="T72" fmla="*/ 1 w 39"/>
                  <a:gd name="T73" fmla="*/ 18 h 72"/>
                  <a:gd name="T74" fmla="*/ 1 w 39"/>
                  <a:gd name="T75" fmla="*/ 18 h 72"/>
                  <a:gd name="T76" fmla="*/ 1 w 39"/>
                  <a:gd name="T77" fmla="*/ 10 h 72"/>
                  <a:gd name="T78" fmla="*/ 0 w 39"/>
                  <a:gd name="T7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72"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moveTo>
                      <a:pt x="24" y="72"/>
                    </a:move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moveTo>
                      <a:pt x="39" y="37"/>
                    </a:moveTo>
                    <a:cubicBezTo>
                      <a:pt x="37" y="39"/>
                      <a:pt x="35" y="40"/>
                      <a:pt x="33" y="41"/>
                    </a:cubicBezTo>
                    <a:cubicBezTo>
                      <a:pt x="35" y="40"/>
                      <a:pt x="37" y="39"/>
                      <a:pt x="39" y="37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0" y="4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Freeform 256"/>
              <p:cNvSpPr>
                <a:spLocks/>
              </p:cNvSpPr>
              <p:nvPr/>
            </p:nvSpPr>
            <p:spPr bwMode="auto">
              <a:xfrm>
                <a:off x="1720850" y="5100638"/>
                <a:ext cx="114300" cy="236537"/>
              </a:xfrm>
              <a:custGeom>
                <a:avLst/>
                <a:gdLst>
                  <a:gd name="T0" fmla="*/ 15 w 17"/>
                  <a:gd name="T1" fmla="*/ 0 h 35"/>
                  <a:gd name="T2" fmla="*/ 15 w 17"/>
                  <a:gd name="T3" fmla="*/ 0 h 35"/>
                  <a:gd name="T4" fmla="*/ 0 w 17"/>
                  <a:gd name="T5" fmla="*/ 16 h 35"/>
                  <a:gd name="T6" fmla="*/ 0 w 17"/>
                  <a:gd name="T7" fmla="*/ 16 h 35"/>
                  <a:gd name="T8" fmla="*/ 0 w 17"/>
                  <a:gd name="T9" fmla="*/ 16 h 35"/>
                  <a:gd name="T10" fmla="*/ 1 w 17"/>
                  <a:gd name="T11" fmla="*/ 28 h 35"/>
                  <a:gd name="T12" fmla="*/ 1 w 17"/>
                  <a:gd name="T13" fmla="*/ 26 h 35"/>
                  <a:gd name="T14" fmla="*/ 5 w 17"/>
                  <a:gd name="T15" fmla="*/ 19 h 35"/>
                  <a:gd name="T16" fmla="*/ 9 w 17"/>
                  <a:gd name="T17" fmla="*/ 12 h 35"/>
                  <a:gd name="T18" fmla="*/ 11 w 17"/>
                  <a:gd name="T19" fmla="*/ 9 h 35"/>
                  <a:gd name="T20" fmla="*/ 11 w 17"/>
                  <a:gd name="T21" fmla="*/ 9 h 35"/>
                  <a:gd name="T22" fmla="*/ 10 w 17"/>
                  <a:gd name="T23" fmla="*/ 12 h 35"/>
                  <a:gd name="T24" fmla="*/ 6 w 17"/>
                  <a:gd name="T25" fmla="*/ 20 h 35"/>
                  <a:gd name="T26" fmla="*/ 2 w 17"/>
                  <a:gd name="T27" fmla="*/ 27 h 35"/>
                  <a:gd name="T28" fmla="*/ 1 w 17"/>
                  <a:gd name="T29" fmla="*/ 29 h 35"/>
                  <a:gd name="T30" fmla="*/ 1 w 17"/>
                  <a:gd name="T31" fmla="*/ 35 h 35"/>
                  <a:gd name="T32" fmla="*/ 5 w 17"/>
                  <a:gd name="T33" fmla="*/ 33 h 35"/>
                  <a:gd name="T34" fmla="*/ 15 w 17"/>
                  <a:gd name="T35" fmla="*/ 1 h 35"/>
                  <a:gd name="T36" fmla="*/ 15 w 17"/>
                  <a:gd name="T37" fmla="*/ 1 h 35"/>
                  <a:gd name="T38" fmla="*/ 15 w 17"/>
                  <a:gd name="T39" fmla="*/ 1 h 35"/>
                  <a:gd name="T40" fmla="*/ 15 w 17"/>
                  <a:gd name="T41" fmla="*/ 1 h 35"/>
                  <a:gd name="T42" fmla="*/ 15 w 17"/>
                  <a:gd name="T43" fmla="*/ 1 h 35"/>
                  <a:gd name="T44" fmla="*/ 15 w 17"/>
                  <a:gd name="T45" fmla="*/ 1 h 35"/>
                  <a:gd name="T46" fmla="*/ 15 w 17"/>
                  <a:gd name="T47" fmla="*/ 1 h 35"/>
                  <a:gd name="T48" fmla="*/ 15 w 17"/>
                  <a:gd name="T49" fmla="*/ 1 h 35"/>
                  <a:gd name="T50" fmla="*/ 15 w 17"/>
                  <a:gd name="T51" fmla="*/ 1 h 35"/>
                  <a:gd name="T52" fmla="*/ 15 w 17"/>
                  <a:gd name="T53" fmla="*/ 1 h 35"/>
                  <a:gd name="T54" fmla="*/ 15 w 17"/>
                  <a:gd name="T55" fmla="*/ 1 h 35"/>
                  <a:gd name="T56" fmla="*/ 15 w 17"/>
                  <a:gd name="T57" fmla="*/ 1 h 35"/>
                  <a:gd name="T58" fmla="*/ 15 w 17"/>
                  <a:gd name="T59" fmla="*/ 1 h 35"/>
                  <a:gd name="T60" fmla="*/ 15 w 17"/>
                  <a:gd name="T61" fmla="*/ 1 h 35"/>
                  <a:gd name="T62" fmla="*/ 15 w 17"/>
                  <a:gd name="T63" fmla="*/ 0 h 35"/>
                  <a:gd name="T64" fmla="*/ 15 w 17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4"/>
                      <a:pt x="3" y="22"/>
                      <a:pt x="5" y="19"/>
                    </a:cubicBezTo>
                    <a:cubicBezTo>
                      <a:pt x="6" y="16"/>
                      <a:pt x="8" y="14"/>
                      <a:pt x="9" y="12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10"/>
                      <a:pt x="10" y="12"/>
                    </a:cubicBezTo>
                    <a:cubicBezTo>
                      <a:pt x="9" y="14"/>
                      <a:pt x="8" y="17"/>
                      <a:pt x="6" y="20"/>
                    </a:cubicBezTo>
                    <a:cubicBezTo>
                      <a:pt x="5" y="22"/>
                      <a:pt x="4" y="25"/>
                      <a:pt x="2" y="27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4" y="33"/>
                      <a:pt x="5" y="33"/>
                    </a:cubicBezTo>
                    <a:cubicBezTo>
                      <a:pt x="11" y="28"/>
                      <a:pt x="17" y="18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Freeform 257"/>
              <p:cNvSpPr>
                <a:spLocks noEditPoints="1"/>
              </p:cNvSpPr>
              <p:nvPr/>
            </p:nvSpPr>
            <p:spPr bwMode="auto">
              <a:xfrm>
                <a:off x="1727200" y="5303838"/>
                <a:ext cx="249238" cy="101600"/>
              </a:xfrm>
              <a:custGeom>
                <a:avLst/>
                <a:gdLst>
                  <a:gd name="T0" fmla="*/ 2 w 37"/>
                  <a:gd name="T1" fmla="*/ 8 h 15"/>
                  <a:gd name="T2" fmla="*/ 2 w 37"/>
                  <a:gd name="T3" fmla="*/ 8 h 15"/>
                  <a:gd name="T4" fmla="*/ 6 w 37"/>
                  <a:gd name="T5" fmla="*/ 7 h 15"/>
                  <a:gd name="T6" fmla="*/ 14 w 37"/>
                  <a:gd name="T7" fmla="*/ 6 h 15"/>
                  <a:gd name="T8" fmla="*/ 23 w 37"/>
                  <a:gd name="T9" fmla="*/ 5 h 15"/>
                  <a:gd name="T10" fmla="*/ 23 w 37"/>
                  <a:gd name="T11" fmla="*/ 5 h 15"/>
                  <a:gd name="T12" fmla="*/ 27 w 37"/>
                  <a:gd name="T13" fmla="*/ 6 h 15"/>
                  <a:gd name="T14" fmla="*/ 27 w 37"/>
                  <a:gd name="T15" fmla="*/ 6 h 15"/>
                  <a:gd name="T16" fmla="*/ 23 w 37"/>
                  <a:gd name="T17" fmla="*/ 6 h 15"/>
                  <a:gd name="T18" fmla="*/ 15 w 37"/>
                  <a:gd name="T19" fmla="*/ 7 h 15"/>
                  <a:gd name="T20" fmla="*/ 6 w 37"/>
                  <a:gd name="T21" fmla="*/ 8 h 15"/>
                  <a:gd name="T22" fmla="*/ 6 w 37"/>
                  <a:gd name="T23" fmla="*/ 8 h 15"/>
                  <a:gd name="T24" fmla="*/ 5 w 37"/>
                  <a:gd name="T25" fmla="*/ 8 h 15"/>
                  <a:gd name="T26" fmla="*/ 2 w 37"/>
                  <a:gd name="T27" fmla="*/ 8 h 15"/>
                  <a:gd name="T28" fmla="*/ 2 w 37"/>
                  <a:gd name="T29" fmla="*/ 8 h 15"/>
                  <a:gd name="T30" fmla="*/ 18 w 37"/>
                  <a:gd name="T31" fmla="*/ 0 h 15"/>
                  <a:gd name="T32" fmla="*/ 4 w 37"/>
                  <a:gd name="T33" fmla="*/ 3 h 15"/>
                  <a:gd name="T34" fmla="*/ 4 w 37"/>
                  <a:gd name="T35" fmla="*/ 3 h 15"/>
                  <a:gd name="T36" fmla="*/ 0 w 37"/>
                  <a:gd name="T37" fmla="*/ 5 h 15"/>
                  <a:gd name="T38" fmla="*/ 0 w 37"/>
                  <a:gd name="T39" fmla="*/ 9 h 15"/>
                  <a:gd name="T40" fmla="*/ 0 w 37"/>
                  <a:gd name="T41" fmla="*/ 10 h 15"/>
                  <a:gd name="T42" fmla="*/ 7 w 37"/>
                  <a:gd name="T43" fmla="*/ 14 h 15"/>
                  <a:gd name="T44" fmla="*/ 13 w 37"/>
                  <a:gd name="T45" fmla="*/ 15 h 15"/>
                  <a:gd name="T46" fmla="*/ 31 w 37"/>
                  <a:gd name="T47" fmla="*/ 9 h 15"/>
                  <a:gd name="T48" fmla="*/ 31 w 37"/>
                  <a:gd name="T49" fmla="*/ 9 h 15"/>
                  <a:gd name="T50" fmla="*/ 31 w 37"/>
                  <a:gd name="T51" fmla="*/ 9 h 15"/>
                  <a:gd name="T52" fmla="*/ 37 w 37"/>
                  <a:gd name="T53" fmla="*/ 5 h 15"/>
                  <a:gd name="T54" fmla="*/ 37 w 37"/>
                  <a:gd name="T55" fmla="*/ 5 h 15"/>
                  <a:gd name="T56" fmla="*/ 37 w 37"/>
                  <a:gd name="T57" fmla="*/ 5 h 15"/>
                  <a:gd name="T58" fmla="*/ 18 w 37"/>
                  <a:gd name="T5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" h="15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7"/>
                      <a:pt x="6" y="7"/>
                    </a:cubicBezTo>
                    <a:cubicBezTo>
                      <a:pt x="8" y="6"/>
                      <a:pt x="11" y="6"/>
                      <a:pt x="14" y="6"/>
                    </a:cubicBezTo>
                    <a:cubicBezTo>
                      <a:pt x="18" y="6"/>
                      <a:pt x="21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6" y="5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6"/>
                      <a:pt x="23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2" y="8"/>
                      <a:pt x="9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8" y="0"/>
                    </a:moveTo>
                    <a:cubicBezTo>
                      <a:pt x="14" y="0"/>
                      <a:pt x="9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1" y="4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1"/>
                      <a:pt x="5" y="13"/>
                      <a:pt x="7" y="14"/>
                    </a:cubicBezTo>
                    <a:cubicBezTo>
                      <a:pt x="9" y="14"/>
                      <a:pt x="11" y="15"/>
                      <a:pt x="13" y="15"/>
                    </a:cubicBezTo>
                    <a:cubicBezTo>
                      <a:pt x="18" y="15"/>
                      <a:pt x="24" y="13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0" y="0"/>
                      <a:pt x="18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Freeform 258"/>
              <p:cNvSpPr>
                <a:spLocks noEditPoints="1"/>
              </p:cNvSpPr>
              <p:nvPr/>
            </p:nvSpPr>
            <p:spPr bwMode="auto">
              <a:xfrm>
                <a:off x="1727200" y="5372100"/>
                <a:ext cx="155575" cy="203200"/>
              </a:xfrm>
              <a:custGeom>
                <a:avLst/>
                <a:gdLst>
                  <a:gd name="T0" fmla="*/ 13 w 23"/>
                  <a:gd name="T1" fmla="*/ 24 h 30"/>
                  <a:gd name="T2" fmla="*/ 13 w 23"/>
                  <a:gd name="T3" fmla="*/ 24 h 30"/>
                  <a:gd name="T4" fmla="*/ 13 w 23"/>
                  <a:gd name="T5" fmla="*/ 24 h 30"/>
                  <a:gd name="T6" fmla="*/ 13 w 23"/>
                  <a:gd name="T7" fmla="*/ 24 h 30"/>
                  <a:gd name="T8" fmla="*/ 0 w 23"/>
                  <a:gd name="T9" fmla="*/ 0 h 30"/>
                  <a:gd name="T10" fmla="*/ 0 w 23"/>
                  <a:gd name="T11" fmla="*/ 3 h 30"/>
                  <a:gd name="T12" fmla="*/ 0 w 23"/>
                  <a:gd name="T13" fmla="*/ 4 h 30"/>
                  <a:gd name="T14" fmla="*/ 2 w 23"/>
                  <a:gd name="T15" fmla="*/ 6 h 30"/>
                  <a:gd name="T16" fmla="*/ 7 w 23"/>
                  <a:gd name="T17" fmla="*/ 13 h 30"/>
                  <a:gd name="T18" fmla="*/ 11 w 23"/>
                  <a:gd name="T19" fmla="*/ 21 h 30"/>
                  <a:gd name="T20" fmla="*/ 13 w 23"/>
                  <a:gd name="T21" fmla="*/ 24 h 30"/>
                  <a:gd name="T22" fmla="*/ 13 w 23"/>
                  <a:gd name="T23" fmla="*/ 24 h 30"/>
                  <a:gd name="T24" fmla="*/ 13 w 23"/>
                  <a:gd name="T25" fmla="*/ 24 h 30"/>
                  <a:gd name="T26" fmla="*/ 13 w 23"/>
                  <a:gd name="T27" fmla="*/ 24 h 30"/>
                  <a:gd name="T28" fmla="*/ 13 w 23"/>
                  <a:gd name="T29" fmla="*/ 24 h 30"/>
                  <a:gd name="T30" fmla="*/ 10 w 23"/>
                  <a:gd name="T31" fmla="*/ 21 h 30"/>
                  <a:gd name="T32" fmla="*/ 5 w 23"/>
                  <a:gd name="T33" fmla="*/ 14 h 30"/>
                  <a:gd name="T34" fmla="*/ 1 w 23"/>
                  <a:gd name="T35" fmla="*/ 7 h 30"/>
                  <a:gd name="T36" fmla="*/ 1 w 23"/>
                  <a:gd name="T37" fmla="*/ 15 h 30"/>
                  <a:gd name="T38" fmla="*/ 1 w 23"/>
                  <a:gd name="T39" fmla="*/ 17 h 30"/>
                  <a:gd name="T40" fmla="*/ 22 w 23"/>
                  <a:gd name="T41" fmla="*/ 30 h 30"/>
                  <a:gd name="T42" fmla="*/ 22 w 23"/>
                  <a:gd name="T43" fmla="*/ 30 h 30"/>
                  <a:gd name="T44" fmla="*/ 23 w 23"/>
                  <a:gd name="T45" fmla="*/ 30 h 30"/>
                  <a:gd name="T46" fmla="*/ 23 w 23"/>
                  <a:gd name="T47" fmla="*/ 30 h 30"/>
                  <a:gd name="T48" fmla="*/ 23 w 23"/>
                  <a:gd name="T49" fmla="*/ 30 h 30"/>
                  <a:gd name="T50" fmla="*/ 7 w 23"/>
                  <a:gd name="T51" fmla="*/ 4 h 30"/>
                  <a:gd name="T52" fmla="*/ 7 w 23"/>
                  <a:gd name="T53" fmla="*/ 4 h 30"/>
                  <a:gd name="T54" fmla="*/ 0 w 23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0"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6"/>
                      <a:pt x="10" y="18"/>
                      <a:pt x="11" y="21"/>
                    </a:cubicBezTo>
                    <a:cubicBezTo>
                      <a:pt x="12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2" y="23"/>
                      <a:pt x="10" y="21"/>
                    </a:cubicBezTo>
                    <a:cubicBezTo>
                      <a:pt x="9" y="19"/>
                      <a:pt x="7" y="17"/>
                      <a:pt x="5" y="14"/>
                    </a:cubicBezTo>
                    <a:cubicBezTo>
                      <a:pt x="3" y="12"/>
                      <a:pt x="2" y="9"/>
                      <a:pt x="1" y="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5" y="22"/>
                      <a:pt x="12" y="27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1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Freeform 259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Freeform 260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Freeform 261"/>
              <p:cNvSpPr>
                <a:spLocks/>
              </p:cNvSpPr>
              <p:nvPr/>
            </p:nvSpPr>
            <p:spPr bwMode="auto">
              <a:xfrm>
                <a:off x="1727200" y="5160963"/>
                <a:ext cx="66675" cy="136525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0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1 w 10"/>
                  <a:gd name="T13" fmla="*/ 18 h 20"/>
                  <a:gd name="T14" fmla="*/ 5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1" y="18"/>
                    </a:cubicBezTo>
                    <a:cubicBezTo>
                      <a:pt x="3" y="16"/>
                      <a:pt x="4" y="13"/>
                      <a:pt x="5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Freeform 262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Freeform 263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3" name="Freeform 264"/>
              <p:cNvSpPr>
                <a:spLocks/>
              </p:cNvSpPr>
              <p:nvPr/>
            </p:nvSpPr>
            <p:spPr bwMode="auto">
              <a:xfrm>
                <a:off x="1739900" y="5337175"/>
                <a:ext cx="169863" cy="20637"/>
              </a:xfrm>
              <a:custGeom>
                <a:avLst/>
                <a:gdLst>
                  <a:gd name="T0" fmla="*/ 21 w 25"/>
                  <a:gd name="T1" fmla="*/ 0 h 3"/>
                  <a:gd name="T2" fmla="*/ 21 w 25"/>
                  <a:gd name="T3" fmla="*/ 0 h 3"/>
                  <a:gd name="T4" fmla="*/ 12 w 25"/>
                  <a:gd name="T5" fmla="*/ 1 h 3"/>
                  <a:gd name="T6" fmla="*/ 4 w 25"/>
                  <a:gd name="T7" fmla="*/ 2 h 3"/>
                  <a:gd name="T8" fmla="*/ 0 w 25"/>
                  <a:gd name="T9" fmla="*/ 3 h 3"/>
                  <a:gd name="T10" fmla="*/ 0 w 25"/>
                  <a:gd name="T11" fmla="*/ 3 h 3"/>
                  <a:gd name="T12" fmla="*/ 0 w 25"/>
                  <a:gd name="T13" fmla="*/ 3 h 3"/>
                  <a:gd name="T14" fmla="*/ 3 w 25"/>
                  <a:gd name="T15" fmla="*/ 3 h 3"/>
                  <a:gd name="T16" fmla="*/ 4 w 25"/>
                  <a:gd name="T17" fmla="*/ 3 h 3"/>
                  <a:gd name="T18" fmla="*/ 4 w 25"/>
                  <a:gd name="T19" fmla="*/ 3 h 3"/>
                  <a:gd name="T20" fmla="*/ 13 w 25"/>
                  <a:gd name="T21" fmla="*/ 2 h 3"/>
                  <a:gd name="T22" fmla="*/ 21 w 25"/>
                  <a:gd name="T23" fmla="*/ 1 h 3"/>
                  <a:gd name="T24" fmla="*/ 25 w 25"/>
                  <a:gd name="T25" fmla="*/ 1 h 3"/>
                  <a:gd name="T26" fmla="*/ 25 w 25"/>
                  <a:gd name="T27" fmla="*/ 1 h 3"/>
                  <a:gd name="T28" fmla="*/ 25 w 25"/>
                  <a:gd name="T29" fmla="*/ 1 h 3"/>
                  <a:gd name="T30" fmla="*/ 21 w 25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6" y="1"/>
                      <a:pt x="12" y="1"/>
                    </a:cubicBezTo>
                    <a:cubicBezTo>
                      <a:pt x="9" y="1"/>
                      <a:pt x="6" y="1"/>
                      <a:pt x="4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1" y="1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4" name="Rectangle 265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Rectangle 266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Freeform 267"/>
              <p:cNvSpPr>
                <a:spLocks noEditPoints="1"/>
              </p:cNvSpPr>
              <p:nvPr/>
            </p:nvSpPr>
            <p:spPr bwMode="auto">
              <a:xfrm>
                <a:off x="1727200" y="5399088"/>
                <a:ext cx="87313" cy="134937"/>
              </a:xfrm>
              <a:custGeom>
                <a:avLst/>
                <a:gdLst>
                  <a:gd name="T0" fmla="*/ 13 w 13"/>
                  <a:gd name="T1" fmla="*/ 20 h 20"/>
                  <a:gd name="T2" fmla="*/ 13 w 13"/>
                  <a:gd name="T3" fmla="*/ 20 h 20"/>
                  <a:gd name="T4" fmla="*/ 13 w 13"/>
                  <a:gd name="T5" fmla="*/ 20 h 20"/>
                  <a:gd name="T6" fmla="*/ 13 w 13"/>
                  <a:gd name="T7" fmla="*/ 20 h 20"/>
                  <a:gd name="T8" fmla="*/ 13 w 13"/>
                  <a:gd name="T9" fmla="*/ 20 h 20"/>
                  <a:gd name="T10" fmla="*/ 13 w 13"/>
                  <a:gd name="T11" fmla="*/ 20 h 20"/>
                  <a:gd name="T12" fmla="*/ 13 w 13"/>
                  <a:gd name="T13" fmla="*/ 20 h 20"/>
                  <a:gd name="T14" fmla="*/ 0 w 13"/>
                  <a:gd name="T15" fmla="*/ 0 h 20"/>
                  <a:gd name="T16" fmla="*/ 1 w 13"/>
                  <a:gd name="T17" fmla="*/ 3 h 20"/>
                  <a:gd name="T18" fmla="*/ 5 w 13"/>
                  <a:gd name="T19" fmla="*/ 10 h 20"/>
                  <a:gd name="T20" fmla="*/ 10 w 13"/>
                  <a:gd name="T21" fmla="*/ 17 h 20"/>
                  <a:gd name="T22" fmla="*/ 13 w 13"/>
                  <a:gd name="T23" fmla="*/ 20 h 20"/>
                  <a:gd name="T24" fmla="*/ 13 w 13"/>
                  <a:gd name="T25" fmla="*/ 20 h 20"/>
                  <a:gd name="T26" fmla="*/ 13 w 13"/>
                  <a:gd name="T27" fmla="*/ 20 h 20"/>
                  <a:gd name="T28" fmla="*/ 11 w 13"/>
                  <a:gd name="T29" fmla="*/ 17 h 20"/>
                  <a:gd name="T30" fmla="*/ 7 w 13"/>
                  <a:gd name="T31" fmla="*/ 9 h 20"/>
                  <a:gd name="T32" fmla="*/ 2 w 13"/>
                  <a:gd name="T33" fmla="*/ 2 h 20"/>
                  <a:gd name="T34" fmla="*/ 0 w 13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0">
                    <a:moveTo>
                      <a:pt x="13" y="20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3" y="8"/>
                      <a:pt x="5" y="10"/>
                    </a:cubicBezTo>
                    <a:cubicBezTo>
                      <a:pt x="7" y="13"/>
                      <a:pt x="9" y="15"/>
                      <a:pt x="10" y="17"/>
                    </a:cubicBezTo>
                    <a:cubicBezTo>
                      <a:pt x="12" y="19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19"/>
                      <a:pt x="11" y="17"/>
                    </a:cubicBezTo>
                    <a:cubicBezTo>
                      <a:pt x="10" y="14"/>
                      <a:pt x="9" y="12"/>
                      <a:pt x="7" y="9"/>
                    </a:cubicBezTo>
                    <a:cubicBezTo>
                      <a:pt x="5" y="6"/>
                      <a:pt x="3" y="4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Freeform 268"/>
              <p:cNvSpPr>
                <a:spLocks/>
              </p:cNvSpPr>
              <p:nvPr/>
            </p:nvSpPr>
            <p:spPr bwMode="auto">
              <a:xfrm>
                <a:off x="1585913" y="4578350"/>
                <a:ext cx="147638" cy="1017587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5 w 22"/>
                  <a:gd name="T5" fmla="*/ 0 h 150"/>
                  <a:gd name="T6" fmla="*/ 0 w 22"/>
                  <a:gd name="T7" fmla="*/ 10 h 150"/>
                  <a:gd name="T8" fmla="*/ 1 w 22"/>
                  <a:gd name="T9" fmla="*/ 63 h 150"/>
                  <a:gd name="T10" fmla="*/ 2 w 22"/>
                  <a:gd name="T11" fmla="*/ 74 h 150"/>
                  <a:gd name="T12" fmla="*/ 1 w 22"/>
                  <a:gd name="T13" fmla="*/ 85 h 150"/>
                  <a:gd name="T14" fmla="*/ 1 w 22"/>
                  <a:gd name="T15" fmla="*/ 85 h 150"/>
                  <a:gd name="T16" fmla="*/ 0 w 22"/>
                  <a:gd name="T17" fmla="*/ 140 h 150"/>
                  <a:gd name="T18" fmla="*/ 5 w 22"/>
                  <a:gd name="T19" fmla="*/ 150 h 150"/>
                  <a:gd name="T20" fmla="*/ 17 w 22"/>
                  <a:gd name="T21" fmla="*/ 150 h 150"/>
                  <a:gd name="T22" fmla="*/ 22 w 22"/>
                  <a:gd name="T23" fmla="*/ 140 h 150"/>
                  <a:gd name="T24" fmla="*/ 22 w 22"/>
                  <a:gd name="T25" fmla="*/ 140 h 150"/>
                  <a:gd name="T26" fmla="*/ 22 w 22"/>
                  <a:gd name="T27" fmla="*/ 136 h 150"/>
                  <a:gd name="T28" fmla="*/ 6 w 22"/>
                  <a:gd name="T29" fmla="*/ 135 h 150"/>
                  <a:gd name="T30" fmla="*/ 5 w 22"/>
                  <a:gd name="T31" fmla="*/ 134 h 150"/>
                  <a:gd name="T32" fmla="*/ 6 w 22"/>
                  <a:gd name="T33" fmla="*/ 134 h 150"/>
                  <a:gd name="T34" fmla="*/ 22 w 22"/>
                  <a:gd name="T35" fmla="*/ 132 h 150"/>
                  <a:gd name="T36" fmla="*/ 22 w 22"/>
                  <a:gd name="T37" fmla="*/ 124 h 150"/>
                  <a:gd name="T38" fmla="*/ 21 w 22"/>
                  <a:gd name="T39" fmla="*/ 121 h 150"/>
                  <a:gd name="T40" fmla="*/ 21 w 22"/>
                  <a:gd name="T41" fmla="*/ 120 h 150"/>
                  <a:gd name="T42" fmla="*/ 11 w 22"/>
                  <a:gd name="T43" fmla="*/ 119 h 150"/>
                  <a:gd name="T44" fmla="*/ 11 w 22"/>
                  <a:gd name="T45" fmla="*/ 118 h 150"/>
                  <a:gd name="T46" fmla="*/ 11 w 22"/>
                  <a:gd name="T47" fmla="*/ 117 h 150"/>
                  <a:gd name="T48" fmla="*/ 21 w 22"/>
                  <a:gd name="T49" fmla="*/ 116 h 150"/>
                  <a:gd name="T50" fmla="*/ 21 w 22"/>
                  <a:gd name="T51" fmla="*/ 112 h 150"/>
                  <a:gd name="T52" fmla="*/ 21 w 22"/>
                  <a:gd name="T53" fmla="*/ 106 h 150"/>
                  <a:gd name="T54" fmla="*/ 21 w 22"/>
                  <a:gd name="T55" fmla="*/ 105 h 150"/>
                  <a:gd name="T56" fmla="*/ 20 w 22"/>
                  <a:gd name="T57" fmla="*/ 93 h 150"/>
                  <a:gd name="T58" fmla="*/ 20 w 22"/>
                  <a:gd name="T59" fmla="*/ 85 h 150"/>
                  <a:gd name="T60" fmla="*/ 19 w 22"/>
                  <a:gd name="T61" fmla="*/ 75 h 150"/>
                  <a:gd name="T62" fmla="*/ 19 w 22"/>
                  <a:gd name="T63" fmla="*/ 75 h 150"/>
                  <a:gd name="T64" fmla="*/ 20 w 22"/>
                  <a:gd name="T65" fmla="*/ 65 h 150"/>
                  <a:gd name="T66" fmla="*/ 22 w 22"/>
                  <a:gd name="T67" fmla="*/ 10 h 150"/>
                  <a:gd name="T68" fmla="*/ 17 w 22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7"/>
                      <a:pt x="2" y="71"/>
                      <a:pt x="2" y="74"/>
                    </a:cubicBezTo>
                    <a:cubicBezTo>
                      <a:pt x="2" y="78"/>
                      <a:pt x="2" y="82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5" y="134"/>
                      <a:pt x="5" y="134"/>
                      <a:pt x="5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1" y="119"/>
                      <a:pt x="11" y="119"/>
                      <a:pt x="11" y="118"/>
                    </a:cubicBezTo>
                    <a:cubicBezTo>
                      <a:pt x="11" y="118"/>
                      <a:pt x="11" y="117"/>
                      <a:pt x="11" y="117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82"/>
                      <a:pt x="19" y="79"/>
                      <a:pt x="19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2"/>
                      <a:pt x="19" y="69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Freeform 269"/>
              <p:cNvSpPr>
                <a:spLocks/>
              </p:cNvSpPr>
              <p:nvPr/>
            </p:nvSpPr>
            <p:spPr bwMode="auto">
              <a:xfrm>
                <a:off x="1658938" y="5365750"/>
                <a:ext cx="68263" cy="2698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1 h 4"/>
                  <a:gd name="T14" fmla="*/ 10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Freeform 270"/>
              <p:cNvSpPr>
                <a:spLocks/>
              </p:cNvSpPr>
              <p:nvPr/>
            </p:nvSpPr>
            <p:spPr bwMode="auto">
              <a:xfrm>
                <a:off x="1619250" y="5473700"/>
                <a:ext cx="114300" cy="26987"/>
              </a:xfrm>
              <a:custGeom>
                <a:avLst/>
                <a:gdLst>
                  <a:gd name="T0" fmla="*/ 17 w 17"/>
                  <a:gd name="T1" fmla="*/ 0 h 4"/>
                  <a:gd name="T2" fmla="*/ 17 w 17"/>
                  <a:gd name="T3" fmla="*/ 0 h 4"/>
                  <a:gd name="T4" fmla="*/ 1 w 17"/>
                  <a:gd name="T5" fmla="*/ 2 h 4"/>
                  <a:gd name="T6" fmla="*/ 0 w 17"/>
                  <a:gd name="T7" fmla="*/ 2 h 4"/>
                  <a:gd name="T8" fmla="*/ 1 w 17"/>
                  <a:gd name="T9" fmla="*/ 3 h 4"/>
                  <a:gd name="T10" fmla="*/ 17 w 17"/>
                  <a:gd name="T11" fmla="*/ 4 h 4"/>
                  <a:gd name="T12" fmla="*/ 17 w 17"/>
                  <a:gd name="T13" fmla="*/ 2 h 4"/>
                  <a:gd name="T14" fmla="*/ 17 w 17"/>
                  <a:gd name="T15" fmla="*/ 2 h 4"/>
                  <a:gd name="T16" fmla="*/ 17 w 1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794" name="组合 793"/>
          <p:cNvGrpSpPr/>
          <p:nvPr/>
        </p:nvGrpSpPr>
        <p:grpSpPr>
          <a:xfrm>
            <a:off x="70074" y="95465"/>
            <a:ext cx="2006167" cy="1302446"/>
            <a:chOff x="960438" y="285750"/>
            <a:chExt cx="2547937" cy="1654175"/>
          </a:xfrm>
        </p:grpSpPr>
        <p:sp>
          <p:nvSpPr>
            <p:cNvPr id="675" name="Freeform 418"/>
            <p:cNvSpPr>
              <a:spLocks/>
            </p:cNvSpPr>
            <p:nvPr/>
          </p:nvSpPr>
          <p:spPr bwMode="auto">
            <a:xfrm>
              <a:off x="1423988" y="320675"/>
              <a:ext cx="960437" cy="738188"/>
            </a:xfrm>
            <a:custGeom>
              <a:avLst/>
              <a:gdLst>
                <a:gd name="T0" fmla="*/ 141 w 141"/>
                <a:gd name="T1" fmla="*/ 107 h 107"/>
                <a:gd name="T2" fmla="*/ 63 w 141"/>
                <a:gd name="T3" fmla="*/ 56 h 107"/>
                <a:gd name="T4" fmla="*/ 23 w 141"/>
                <a:gd name="T5" fmla="*/ 1 h 107"/>
                <a:gd name="T6" fmla="*/ 30 w 141"/>
                <a:gd name="T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7">
                  <a:moveTo>
                    <a:pt x="141" y="107"/>
                  </a:moveTo>
                  <a:cubicBezTo>
                    <a:pt x="138" y="106"/>
                    <a:pt x="124" y="65"/>
                    <a:pt x="63" y="56"/>
                  </a:cubicBezTo>
                  <a:cubicBezTo>
                    <a:pt x="3" y="47"/>
                    <a:pt x="0" y="3"/>
                    <a:pt x="23" y="1"/>
                  </a:cubicBezTo>
                  <a:cubicBezTo>
                    <a:pt x="47" y="0"/>
                    <a:pt x="40" y="18"/>
                    <a:pt x="30" y="2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419"/>
            <p:cNvSpPr>
              <a:spLocks/>
            </p:cNvSpPr>
            <p:nvPr/>
          </p:nvSpPr>
          <p:spPr bwMode="auto">
            <a:xfrm>
              <a:off x="1327150" y="306388"/>
              <a:ext cx="347662" cy="358775"/>
            </a:xfrm>
            <a:custGeom>
              <a:avLst/>
              <a:gdLst>
                <a:gd name="T0" fmla="*/ 51 w 51"/>
                <a:gd name="T1" fmla="*/ 52 h 52"/>
                <a:gd name="T2" fmla="*/ 21 w 51"/>
                <a:gd name="T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1" h="52">
                  <a:moveTo>
                    <a:pt x="51" y="52"/>
                  </a:moveTo>
                  <a:cubicBezTo>
                    <a:pt x="0" y="25"/>
                    <a:pt x="20" y="0"/>
                    <a:pt x="21" y="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420"/>
            <p:cNvSpPr>
              <a:spLocks/>
            </p:cNvSpPr>
            <p:nvPr/>
          </p:nvSpPr>
          <p:spPr bwMode="auto">
            <a:xfrm>
              <a:off x="1566863" y="382588"/>
              <a:ext cx="136525" cy="111125"/>
            </a:xfrm>
            <a:custGeom>
              <a:avLst/>
              <a:gdLst>
                <a:gd name="T0" fmla="*/ 20 w 20"/>
                <a:gd name="T1" fmla="*/ 0 h 16"/>
                <a:gd name="T2" fmla="*/ 11 w 20"/>
                <a:gd name="T3" fmla="*/ 4 h 16"/>
                <a:gd name="T4" fmla="*/ 7 w 20"/>
                <a:gd name="T5" fmla="*/ 15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0"/>
                    <a:pt x="17" y="4"/>
                    <a:pt x="11" y="4"/>
                  </a:cubicBezTo>
                  <a:cubicBezTo>
                    <a:pt x="4" y="4"/>
                    <a:pt x="0" y="12"/>
                    <a:pt x="7" y="15"/>
                  </a:cubicBezTo>
                  <a:cubicBezTo>
                    <a:pt x="13" y="16"/>
                    <a:pt x="18" y="10"/>
                    <a:pt x="2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421"/>
            <p:cNvSpPr>
              <a:spLocks/>
            </p:cNvSpPr>
            <p:nvPr/>
          </p:nvSpPr>
          <p:spPr bwMode="auto">
            <a:xfrm>
              <a:off x="1423988" y="720725"/>
              <a:ext cx="428625" cy="1198563"/>
            </a:xfrm>
            <a:custGeom>
              <a:avLst/>
              <a:gdLst>
                <a:gd name="T0" fmla="*/ 15 w 63"/>
                <a:gd name="T1" fmla="*/ 0 h 174"/>
                <a:gd name="T2" fmla="*/ 21 w 63"/>
                <a:gd name="T3" fmla="*/ 93 h 174"/>
                <a:gd name="T4" fmla="*/ 50 w 63"/>
                <a:gd name="T5" fmla="*/ 155 h 174"/>
                <a:gd name="T6" fmla="*/ 37 w 63"/>
                <a:gd name="T7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74">
                  <a:moveTo>
                    <a:pt x="15" y="0"/>
                  </a:moveTo>
                  <a:cubicBezTo>
                    <a:pt x="15" y="3"/>
                    <a:pt x="43" y="36"/>
                    <a:pt x="21" y="93"/>
                  </a:cubicBezTo>
                  <a:cubicBezTo>
                    <a:pt x="0" y="151"/>
                    <a:pt x="37" y="174"/>
                    <a:pt x="50" y="155"/>
                  </a:cubicBezTo>
                  <a:cubicBezTo>
                    <a:pt x="63" y="135"/>
                    <a:pt x="43" y="132"/>
                    <a:pt x="37" y="14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422"/>
            <p:cNvSpPr>
              <a:spLocks/>
            </p:cNvSpPr>
            <p:nvPr/>
          </p:nvSpPr>
          <p:spPr bwMode="auto">
            <a:xfrm>
              <a:off x="1511300" y="1539875"/>
              <a:ext cx="219075" cy="400050"/>
            </a:xfrm>
            <a:custGeom>
              <a:avLst/>
              <a:gdLst>
                <a:gd name="T0" fmla="*/ 2 w 32"/>
                <a:gd name="T1" fmla="*/ 0 h 58"/>
                <a:gd name="T2" fmla="*/ 32 w 32"/>
                <a:gd name="T3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" h="58">
                  <a:moveTo>
                    <a:pt x="2" y="0"/>
                  </a:moveTo>
                  <a:cubicBezTo>
                    <a:pt x="0" y="58"/>
                    <a:pt x="32" y="52"/>
                    <a:pt x="32" y="52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423"/>
            <p:cNvSpPr>
              <a:spLocks/>
            </p:cNvSpPr>
            <p:nvPr/>
          </p:nvSpPr>
          <p:spPr bwMode="auto">
            <a:xfrm>
              <a:off x="1635125" y="1630363"/>
              <a:ext cx="142875" cy="103188"/>
            </a:xfrm>
            <a:custGeom>
              <a:avLst/>
              <a:gdLst>
                <a:gd name="T0" fmla="*/ 21 w 21"/>
                <a:gd name="T1" fmla="*/ 4 h 15"/>
                <a:gd name="T2" fmla="*/ 13 w 21"/>
                <a:gd name="T3" fmla="*/ 10 h 15"/>
                <a:gd name="T4" fmla="*/ 2 w 21"/>
                <a:gd name="T5" fmla="*/ 8 h 15"/>
                <a:gd name="T6" fmla="*/ 21 w 21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5">
                  <a:moveTo>
                    <a:pt x="21" y="4"/>
                  </a:moveTo>
                  <a:cubicBezTo>
                    <a:pt x="21" y="4"/>
                    <a:pt x="16" y="5"/>
                    <a:pt x="13" y="10"/>
                  </a:cubicBezTo>
                  <a:cubicBezTo>
                    <a:pt x="10" y="15"/>
                    <a:pt x="0" y="15"/>
                    <a:pt x="2" y="8"/>
                  </a:cubicBezTo>
                  <a:cubicBezTo>
                    <a:pt x="3" y="2"/>
                    <a:pt x="11" y="0"/>
                    <a:pt x="21" y="4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Freeform 424"/>
            <p:cNvSpPr>
              <a:spLocks/>
            </p:cNvSpPr>
            <p:nvPr/>
          </p:nvSpPr>
          <p:spPr bwMode="auto">
            <a:xfrm>
              <a:off x="2295525" y="803275"/>
              <a:ext cx="817562" cy="903288"/>
            </a:xfrm>
            <a:custGeom>
              <a:avLst/>
              <a:gdLst>
                <a:gd name="T0" fmla="*/ 0 w 120"/>
                <a:gd name="T1" fmla="*/ 0 h 131"/>
                <a:gd name="T2" fmla="*/ 60 w 120"/>
                <a:gd name="T3" fmla="*/ 72 h 131"/>
                <a:gd name="T4" fmla="*/ 119 w 120"/>
                <a:gd name="T5" fmla="*/ 104 h 131"/>
                <a:gd name="T6" fmla="*/ 100 w 120"/>
                <a:gd name="T7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0" h="131">
                  <a:moveTo>
                    <a:pt x="0" y="0"/>
                  </a:moveTo>
                  <a:cubicBezTo>
                    <a:pt x="1" y="3"/>
                    <a:pt x="43" y="13"/>
                    <a:pt x="60" y="72"/>
                  </a:cubicBezTo>
                  <a:cubicBezTo>
                    <a:pt x="76" y="131"/>
                    <a:pt x="120" y="127"/>
                    <a:pt x="119" y="104"/>
                  </a:cubicBezTo>
                  <a:cubicBezTo>
                    <a:pt x="118" y="81"/>
                    <a:pt x="101" y="90"/>
                    <a:pt x="100" y="10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425"/>
            <p:cNvSpPr>
              <a:spLocks/>
            </p:cNvSpPr>
            <p:nvPr/>
          </p:nvSpPr>
          <p:spPr bwMode="auto">
            <a:xfrm>
              <a:off x="2773363" y="1465263"/>
              <a:ext cx="374650" cy="330200"/>
            </a:xfrm>
            <a:custGeom>
              <a:avLst/>
              <a:gdLst>
                <a:gd name="T0" fmla="*/ 0 w 55"/>
                <a:gd name="T1" fmla="*/ 0 h 48"/>
                <a:gd name="T2" fmla="*/ 54 w 55"/>
                <a:gd name="T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8">
                  <a:moveTo>
                    <a:pt x="0" y="0"/>
                  </a:moveTo>
                  <a:cubicBezTo>
                    <a:pt x="32" y="48"/>
                    <a:pt x="55" y="25"/>
                    <a:pt x="54" y="24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426"/>
            <p:cNvSpPr>
              <a:spLocks/>
            </p:cNvSpPr>
            <p:nvPr/>
          </p:nvSpPr>
          <p:spPr bwMode="auto">
            <a:xfrm>
              <a:off x="2936875" y="1409700"/>
              <a:ext cx="101600" cy="144463"/>
            </a:xfrm>
            <a:custGeom>
              <a:avLst/>
              <a:gdLst>
                <a:gd name="T0" fmla="*/ 15 w 15"/>
                <a:gd name="T1" fmla="*/ 0 h 21"/>
                <a:gd name="T2" fmla="*/ 13 w 15"/>
                <a:gd name="T3" fmla="*/ 9 h 21"/>
                <a:gd name="T4" fmla="*/ 2 w 15"/>
                <a:gd name="T5" fmla="*/ 14 h 21"/>
                <a:gd name="T6" fmla="*/ 15 w 1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15" y="0"/>
                  </a:moveTo>
                  <a:cubicBezTo>
                    <a:pt x="15" y="0"/>
                    <a:pt x="12" y="3"/>
                    <a:pt x="13" y="9"/>
                  </a:cubicBezTo>
                  <a:cubicBezTo>
                    <a:pt x="13" y="16"/>
                    <a:pt x="6" y="21"/>
                    <a:pt x="2" y="14"/>
                  </a:cubicBezTo>
                  <a:cubicBezTo>
                    <a:pt x="0" y="9"/>
                    <a:pt x="5" y="3"/>
                    <a:pt x="15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427"/>
            <p:cNvSpPr>
              <a:spLocks/>
            </p:cNvSpPr>
            <p:nvPr/>
          </p:nvSpPr>
          <p:spPr bwMode="auto">
            <a:xfrm>
              <a:off x="2316163" y="473075"/>
              <a:ext cx="273050" cy="315913"/>
            </a:xfrm>
            <a:custGeom>
              <a:avLst/>
              <a:gdLst>
                <a:gd name="T0" fmla="*/ 40 w 40"/>
                <a:gd name="T1" fmla="*/ 22 h 46"/>
                <a:gd name="T2" fmla="*/ 32 w 40"/>
                <a:gd name="T3" fmla="*/ 17 h 46"/>
                <a:gd name="T4" fmla="*/ 37 w 40"/>
                <a:gd name="T5" fmla="*/ 5 h 46"/>
                <a:gd name="T6" fmla="*/ 23 w 40"/>
                <a:gd name="T7" fmla="*/ 8 h 46"/>
                <a:gd name="T8" fmla="*/ 17 w 40"/>
                <a:gd name="T9" fmla="*/ 0 h 46"/>
                <a:gd name="T10" fmla="*/ 13 w 40"/>
                <a:gd name="T11" fmla="*/ 9 h 46"/>
                <a:gd name="T12" fmla="*/ 11 w 40"/>
                <a:gd name="T13" fmla="*/ 12 h 46"/>
                <a:gd name="T14" fmla="*/ 5 w 40"/>
                <a:gd name="T15" fmla="*/ 10 h 46"/>
                <a:gd name="T16" fmla="*/ 3 w 40"/>
                <a:gd name="T17" fmla="*/ 22 h 46"/>
                <a:gd name="T18" fmla="*/ 10 w 40"/>
                <a:gd name="T19" fmla="*/ 37 h 46"/>
                <a:gd name="T20" fmla="*/ 24 w 40"/>
                <a:gd name="T21" fmla="*/ 42 h 46"/>
                <a:gd name="T22" fmla="*/ 32 w 40"/>
                <a:gd name="T23" fmla="*/ 40 h 46"/>
                <a:gd name="T24" fmla="*/ 27 w 40"/>
                <a:gd name="T25" fmla="*/ 28 h 46"/>
                <a:gd name="T26" fmla="*/ 40 w 40"/>
                <a:gd name="T2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46">
                  <a:moveTo>
                    <a:pt x="40" y="22"/>
                  </a:moveTo>
                  <a:cubicBezTo>
                    <a:pt x="34" y="22"/>
                    <a:pt x="32" y="17"/>
                    <a:pt x="32" y="17"/>
                  </a:cubicBezTo>
                  <a:cubicBezTo>
                    <a:pt x="38" y="12"/>
                    <a:pt x="37" y="5"/>
                    <a:pt x="37" y="5"/>
                  </a:cubicBezTo>
                  <a:cubicBezTo>
                    <a:pt x="27" y="3"/>
                    <a:pt x="23" y="8"/>
                    <a:pt x="23" y="8"/>
                  </a:cubicBezTo>
                  <a:cubicBezTo>
                    <a:pt x="27" y="2"/>
                    <a:pt x="17" y="0"/>
                    <a:pt x="17" y="0"/>
                  </a:cubicBezTo>
                  <a:cubicBezTo>
                    <a:pt x="18" y="3"/>
                    <a:pt x="16" y="7"/>
                    <a:pt x="13" y="9"/>
                  </a:cubicBezTo>
                  <a:cubicBezTo>
                    <a:pt x="11" y="11"/>
                    <a:pt x="12" y="11"/>
                    <a:pt x="11" y="12"/>
                  </a:cubicBezTo>
                  <a:cubicBezTo>
                    <a:pt x="10" y="8"/>
                    <a:pt x="5" y="10"/>
                    <a:pt x="5" y="10"/>
                  </a:cubicBezTo>
                  <a:cubicBezTo>
                    <a:pt x="9" y="13"/>
                    <a:pt x="4" y="18"/>
                    <a:pt x="3" y="22"/>
                  </a:cubicBezTo>
                  <a:cubicBezTo>
                    <a:pt x="0" y="35"/>
                    <a:pt x="9" y="36"/>
                    <a:pt x="10" y="37"/>
                  </a:cubicBezTo>
                  <a:cubicBezTo>
                    <a:pt x="15" y="46"/>
                    <a:pt x="20" y="45"/>
                    <a:pt x="24" y="42"/>
                  </a:cubicBezTo>
                  <a:cubicBezTo>
                    <a:pt x="28" y="39"/>
                    <a:pt x="32" y="40"/>
                    <a:pt x="32" y="40"/>
                  </a:cubicBezTo>
                  <a:cubicBezTo>
                    <a:pt x="31" y="32"/>
                    <a:pt x="27" y="28"/>
                    <a:pt x="27" y="28"/>
                  </a:cubicBezTo>
                  <a:cubicBezTo>
                    <a:pt x="37" y="28"/>
                    <a:pt x="40" y="22"/>
                    <a:pt x="4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428"/>
            <p:cNvSpPr>
              <a:spLocks/>
            </p:cNvSpPr>
            <p:nvPr/>
          </p:nvSpPr>
          <p:spPr bwMode="auto">
            <a:xfrm>
              <a:off x="2357438" y="568325"/>
              <a:ext cx="136525" cy="173038"/>
            </a:xfrm>
            <a:custGeom>
              <a:avLst/>
              <a:gdLst>
                <a:gd name="T0" fmla="*/ 0 w 20"/>
                <a:gd name="T1" fmla="*/ 23 h 25"/>
                <a:gd name="T2" fmla="*/ 1 w 20"/>
                <a:gd name="T3" fmla="*/ 22 h 25"/>
                <a:gd name="T4" fmla="*/ 3 w 20"/>
                <a:gd name="T5" fmla="*/ 19 h 25"/>
                <a:gd name="T6" fmla="*/ 6 w 20"/>
                <a:gd name="T7" fmla="*/ 15 h 25"/>
                <a:gd name="T8" fmla="*/ 9 w 20"/>
                <a:gd name="T9" fmla="*/ 10 h 25"/>
                <a:gd name="T10" fmla="*/ 13 w 20"/>
                <a:gd name="T11" fmla="*/ 6 h 25"/>
                <a:gd name="T12" fmla="*/ 17 w 20"/>
                <a:gd name="T13" fmla="*/ 2 h 25"/>
                <a:gd name="T14" fmla="*/ 20 w 20"/>
                <a:gd name="T15" fmla="*/ 0 h 25"/>
                <a:gd name="T16" fmla="*/ 17 w 20"/>
                <a:gd name="T17" fmla="*/ 3 h 25"/>
                <a:gd name="T18" fmla="*/ 14 w 20"/>
                <a:gd name="T19" fmla="*/ 7 h 25"/>
                <a:gd name="T20" fmla="*/ 11 w 20"/>
                <a:gd name="T21" fmla="*/ 11 h 25"/>
                <a:gd name="T22" fmla="*/ 8 w 20"/>
                <a:gd name="T23" fmla="*/ 16 h 25"/>
                <a:gd name="T24" fmla="*/ 6 w 20"/>
                <a:gd name="T25" fmla="*/ 21 h 25"/>
                <a:gd name="T26" fmla="*/ 5 w 20"/>
                <a:gd name="T27" fmla="*/ 24 h 25"/>
                <a:gd name="T28" fmla="*/ 5 w 20"/>
                <a:gd name="T29" fmla="*/ 25 h 25"/>
                <a:gd name="T30" fmla="*/ 0 w 20"/>
                <a:gd name="T3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5">
                  <a:moveTo>
                    <a:pt x="0" y="23"/>
                  </a:moveTo>
                  <a:cubicBezTo>
                    <a:pt x="0" y="23"/>
                    <a:pt x="1" y="23"/>
                    <a:pt x="1" y="22"/>
                  </a:cubicBezTo>
                  <a:cubicBezTo>
                    <a:pt x="1" y="21"/>
                    <a:pt x="2" y="20"/>
                    <a:pt x="3" y="19"/>
                  </a:cubicBezTo>
                  <a:cubicBezTo>
                    <a:pt x="4" y="18"/>
                    <a:pt x="5" y="16"/>
                    <a:pt x="6" y="15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0" y="9"/>
                    <a:pt x="12" y="7"/>
                    <a:pt x="13" y="6"/>
                  </a:cubicBezTo>
                  <a:cubicBezTo>
                    <a:pt x="14" y="5"/>
                    <a:pt x="15" y="3"/>
                    <a:pt x="17" y="2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1"/>
                    <a:pt x="17" y="3"/>
                  </a:cubicBezTo>
                  <a:cubicBezTo>
                    <a:pt x="16" y="4"/>
                    <a:pt x="15" y="5"/>
                    <a:pt x="14" y="7"/>
                  </a:cubicBezTo>
                  <a:cubicBezTo>
                    <a:pt x="13" y="8"/>
                    <a:pt x="12" y="10"/>
                    <a:pt x="11" y="11"/>
                  </a:cubicBezTo>
                  <a:cubicBezTo>
                    <a:pt x="10" y="13"/>
                    <a:pt x="9" y="15"/>
                    <a:pt x="8" y="16"/>
                  </a:cubicBezTo>
                  <a:cubicBezTo>
                    <a:pt x="8" y="18"/>
                    <a:pt x="7" y="20"/>
                    <a:pt x="6" y="21"/>
                  </a:cubicBezTo>
                  <a:cubicBezTo>
                    <a:pt x="6" y="22"/>
                    <a:pt x="5" y="23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429"/>
            <p:cNvSpPr>
              <a:spLocks/>
            </p:cNvSpPr>
            <p:nvPr/>
          </p:nvSpPr>
          <p:spPr bwMode="auto">
            <a:xfrm>
              <a:off x="1184275" y="1430338"/>
              <a:ext cx="306387" cy="255588"/>
            </a:xfrm>
            <a:custGeom>
              <a:avLst/>
              <a:gdLst>
                <a:gd name="T0" fmla="*/ 16 w 45"/>
                <a:gd name="T1" fmla="*/ 37 h 37"/>
                <a:gd name="T2" fmla="*/ 13 w 45"/>
                <a:gd name="T3" fmla="*/ 28 h 37"/>
                <a:gd name="T4" fmla="*/ 0 w 45"/>
                <a:gd name="T5" fmla="*/ 31 h 37"/>
                <a:gd name="T6" fmla="*/ 7 w 45"/>
                <a:gd name="T7" fmla="*/ 17 h 37"/>
                <a:gd name="T8" fmla="*/ 0 w 45"/>
                <a:gd name="T9" fmla="*/ 10 h 37"/>
                <a:gd name="T10" fmla="*/ 10 w 45"/>
                <a:gd name="T11" fmla="*/ 8 h 37"/>
                <a:gd name="T12" fmla="*/ 13 w 45"/>
                <a:gd name="T13" fmla="*/ 7 h 37"/>
                <a:gd name="T14" fmla="*/ 12 w 45"/>
                <a:gd name="T15" fmla="*/ 0 h 37"/>
                <a:gd name="T16" fmla="*/ 24 w 45"/>
                <a:gd name="T17" fmla="*/ 1 h 37"/>
                <a:gd name="T18" fmla="*/ 37 w 45"/>
                <a:gd name="T19" fmla="*/ 11 h 37"/>
                <a:gd name="T20" fmla="*/ 39 w 45"/>
                <a:gd name="T21" fmla="*/ 26 h 37"/>
                <a:gd name="T22" fmla="*/ 36 w 45"/>
                <a:gd name="T23" fmla="*/ 33 h 37"/>
                <a:gd name="T24" fmla="*/ 25 w 45"/>
                <a:gd name="T25" fmla="*/ 25 h 37"/>
                <a:gd name="T26" fmla="*/ 16 w 45"/>
                <a:gd name="T2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37">
                  <a:moveTo>
                    <a:pt x="16" y="37"/>
                  </a:moveTo>
                  <a:cubicBezTo>
                    <a:pt x="17" y="31"/>
                    <a:pt x="13" y="28"/>
                    <a:pt x="13" y="28"/>
                  </a:cubicBezTo>
                  <a:cubicBezTo>
                    <a:pt x="7" y="33"/>
                    <a:pt x="0" y="31"/>
                    <a:pt x="0" y="31"/>
                  </a:cubicBezTo>
                  <a:cubicBezTo>
                    <a:pt x="0" y="20"/>
                    <a:pt x="7" y="17"/>
                    <a:pt x="7" y="17"/>
                  </a:cubicBezTo>
                  <a:cubicBezTo>
                    <a:pt x="0" y="20"/>
                    <a:pt x="0" y="10"/>
                    <a:pt x="0" y="10"/>
                  </a:cubicBezTo>
                  <a:cubicBezTo>
                    <a:pt x="2" y="11"/>
                    <a:pt x="7" y="10"/>
                    <a:pt x="10" y="8"/>
                  </a:cubicBezTo>
                  <a:cubicBezTo>
                    <a:pt x="12" y="6"/>
                    <a:pt x="12" y="7"/>
                    <a:pt x="13" y="7"/>
                  </a:cubicBezTo>
                  <a:cubicBezTo>
                    <a:pt x="9" y="4"/>
                    <a:pt x="12" y="0"/>
                    <a:pt x="12" y="0"/>
                  </a:cubicBezTo>
                  <a:cubicBezTo>
                    <a:pt x="15" y="4"/>
                    <a:pt x="20" y="1"/>
                    <a:pt x="24" y="1"/>
                  </a:cubicBezTo>
                  <a:cubicBezTo>
                    <a:pt x="37" y="1"/>
                    <a:pt x="37" y="10"/>
                    <a:pt x="37" y="11"/>
                  </a:cubicBezTo>
                  <a:cubicBezTo>
                    <a:pt x="45" y="17"/>
                    <a:pt x="43" y="23"/>
                    <a:pt x="39" y="26"/>
                  </a:cubicBezTo>
                  <a:cubicBezTo>
                    <a:pt x="35" y="29"/>
                    <a:pt x="36" y="33"/>
                    <a:pt x="36" y="33"/>
                  </a:cubicBezTo>
                  <a:cubicBezTo>
                    <a:pt x="28" y="30"/>
                    <a:pt x="25" y="25"/>
                    <a:pt x="25" y="25"/>
                  </a:cubicBezTo>
                  <a:cubicBezTo>
                    <a:pt x="23" y="35"/>
                    <a:pt x="16" y="37"/>
                    <a:pt x="16" y="3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430"/>
            <p:cNvSpPr>
              <a:spLocks/>
            </p:cNvSpPr>
            <p:nvPr/>
          </p:nvSpPr>
          <p:spPr bwMode="auto">
            <a:xfrm>
              <a:off x="1258888" y="1477963"/>
              <a:ext cx="192087" cy="104775"/>
            </a:xfrm>
            <a:custGeom>
              <a:avLst/>
              <a:gdLst>
                <a:gd name="T0" fmla="*/ 28 w 28"/>
                <a:gd name="T1" fmla="*/ 5 h 15"/>
                <a:gd name="T2" fmla="*/ 27 w 28"/>
                <a:gd name="T3" fmla="*/ 5 h 15"/>
                <a:gd name="T4" fmla="*/ 24 w 28"/>
                <a:gd name="T5" fmla="*/ 6 h 15"/>
                <a:gd name="T6" fmla="*/ 19 w 28"/>
                <a:gd name="T7" fmla="*/ 7 h 15"/>
                <a:gd name="T8" fmla="*/ 14 w 28"/>
                <a:gd name="T9" fmla="*/ 8 h 15"/>
                <a:gd name="T10" fmla="*/ 8 w 28"/>
                <a:gd name="T11" fmla="*/ 10 h 15"/>
                <a:gd name="T12" fmla="*/ 4 w 28"/>
                <a:gd name="T13" fmla="*/ 12 h 15"/>
                <a:gd name="T14" fmla="*/ 0 w 28"/>
                <a:gd name="T15" fmla="*/ 15 h 15"/>
                <a:gd name="T16" fmla="*/ 4 w 28"/>
                <a:gd name="T17" fmla="*/ 12 h 15"/>
                <a:gd name="T18" fmla="*/ 8 w 28"/>
                <a:gd name="T19" fmla="*/ 9 h 15"/>
                <a:gd name="T20" fmla="*/ 13 w 28"/>
                <a:gd name="T21" fmla="*/ 6 h 15"/>
                <a:gd name="T22" fmla="*/ 18 w 28"/>
                <a:gd name="T23" fmla="*/ 4 h 15"/>
                <a:gd name="T24" fmla="*/ 23 w 28"/>
                <a:gd name="T25" fmla="*/ 2 h 15"/>
                <a:gd name="T26" fmla="*/ 26 w 28"/>
                <a:gd name="T27" fmla="*/ 1 h 15"/>
                <a:gd name="T28" fmla="*/ 28 w 28"/>
                <a:gd name="T29" fmla="*/ 0 h 15"/>
                <a:gd name="T30" fmla="*/ 28 w 28"/>
                <a:gd name="T3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5">
                  <a:moveTo>
                    <a:pt x="28" y="5"/>
                  </a:moveTo>
                  <a:cubicBezTo>
                    <a:pt x="28" y="5"/>
                    <a:pt x="28" y="5"/>
                    <a:pt x="27" y="5"/>
                  </a:cubicBezTo>
                  <a:cubicBezTo>
                    <a:pt x="26" y="5"/>
                    <a:pt x="25" y="5"/>
                    <a:pt x="24" y="6"/>
                  </a:cubicBezTo>
                  <a:cubicBezTo>
                    <a:pt x="22" y="6"/>
                    <a:pt x="21" y="6"/>
                    <a:pt x="19" y="7"/>
                  </a:cubicBezTo>
                  <a:cubicBezTo>
                    <a:pt x="17" y="7"/>
                    <a:pt x="15" y="8"/>
                    <a:pt x="14" y="8"/>
                  </a:cubicBezTo>
                  <a:cubicBezTo>
                    <a:pt x="12" y="9"/>
                    <a:pt x="10" y="9"/>
                    <a:pt x="8" y="10"/>
                  </a:cubicBezTo>
                  <a:cubicBezTo>
                    <a:pt x="7" y="11"/>
                    <a:pt x="5" y="12"/>
                    <a:pt x="4" y="12"/>
                  </a:cubicBezTo>
                  <a:cubicBezTo>
                    <a:pt x="2" y="14"/>
                    <a:pt x="0" y="15"/>
                    <a:pt x="0" y="15"/>
                  </a:cubicBezTo>
                  <a:cubicBezTo>
                    <a:pt x="0" y="15"/>
                    <a:pt x="1" y="14"/>
                    <a:pt x="4" y="12"/>
                  </a:cubicBezTo>
                  <a:cubicBezTo>
                    <a:pt x="5" y="11"/>
                    <a:pt x="6" y="10"/>
                    <a:pt x="8" y="9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5" y="5"/>
                    <a:pt x="16" y="4"/>
                    <a:pt x="18" y="4"/>
                  </a:cubicBezTo>
                  <a:cubicBezTo>
                    <a:pt x="20" y="3"/>
                    <a:pt x="21" y="2"/>
                    <a:pt x="23" y="2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7" y="1"/>
                    <a:pt x="28" y="0"/>
                    <a:pt x="28" y="0"/>
                  </a:cubicBezTo>
                  <a:lnTo>
                    <a:pt x="28" y="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431"/>
            <p:cNvSpPr>
              <a:spLocks/>
            </p:cNvSpPr>
            <p:nvPr/>
          </p:nvSpPr>
          <p:spPr bwMode="auto">
            <a:xfrm>
              <a:off x="960438" y="285750"/>
              <a:ext cx="312737" cy="290513"/>
            </a:xfrm>
            <a:custGeom>
              <a:avLst/>
              <a:gdLst>
                <a:gd name="T0" fmla="*/ 6 w 46"/>
                <a:gd name="T1" fmla="*/ 31 h 42"/>
                <a:gd name="T2" fmla="*/ 10 w 46"/>
                <a:gd name="T3" fmla="*/ 22 h 42"/>
                <a:gd name="T4" fmla="*/ 0 w 46"/>
                <a:gd name="T5" fmla="*/ 15 h 42"/>
                <a:gd name="T6" fmla="*/ 13 w 46"/>
                <a:gd name="T7" fmla="*/ 10 h 42"/>
                <a:gd name="T8" fmla="*/ 14 w 46"/>
                <a:gd name="T9" fmla="*/ 0 h 42"/>
                <a:gd name="T10" fmla="*/ 22 w 46"/>
                <a:gd name="T11" fmla="*/ 6 h 42"/>
                <a:gd name="T12" fmla="*/ 26 w 46"/>
                <a:gd name="T13" fmla="*/ 7 h 42"/>
                <a:gd name="T14" fmla="*/ 30 w 46"/>
                <a:gd name="T15" fmla="*/ 2 h 42"/>
                <a:gd name="T16" fmla="*/ 37 w 46"/>
                <a:gd name="T17" fmla="*/ 11 h 42"/>
                <a:gd name="T18" fmla="*/ 39 w 46"/>
                <a:gd name="T19" fmla="*/ 28 h 42"/>
                <a:gd name="T20" fmla="*/ 30 w 46"/>
                <a:gd name="T21" fmla="*/ 40 h 42"/>
                <a:gd name="T22" fmla="*/ 22 w 46"/>
                <a:gd name="T23" fmla="*/ 42 h 42"/>
                <a:gd name="T24" fmla="*/ 21 w 46"/>
                <a:gd name="T25" fmla="*/ 29 h 42"/>
                <a:gd name="T26" fmla="*/ 6 w 46"/>
                <a:gd name="T27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2">
                  <a:moveTo>
                    <a:pt x="6" y="31"/>
                  </a:moveTo>
                  <a:cubicBezTo>
                    <a:pt x="11" y="27"/>
                    <a:pt x="10" y="22"/>
                    <a:pt x="10" y="22"/>
                  </a:cubicBezTo>
                  <a:cubicBezTo>
                    <a:pt x="2" y="21"/>
                    <a:pt x="0" y="15"/>
                    <a:pt x="0" y="15"/>
                  </a:cubicBezTo>
                  <a:cubicBezTo>
                    <a:pt x="7" y="8"/>
                    <a:pt x="13" y="10"/>
                    <a:pt x="13" y="10"/>
                  </a:cubicBezTo>
                  <a:cubicBezTo>
                    <a:pt x="7" y="8"/>
                    <a:pt x="14" y="0"/>
                    <a:pt x="14" y="0"/>
                  </a:cubicBezTo>
                  <a:cubicBezTo>
                    <a:pt x="15" y="3"/>
                    <a:pt x="19" y="5"/>
                    <a:pt x="22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5" y="3"/>
                    <a:pt x="30" y="2"/>
                    <a:pt x="30" y="2"/>
                  </a:cubicBezTo>
                  <a:cubicBezTo>
                    <a:pt x="28" y="7"/>
                    <a:pt x="34" y="8"/>
                    <a:pt x="37" y="11"/>
                  </a:cubicBezTo>
                  <a:cubicBezTo>
                    <a:pt x="46" y="21"/>
                    <a:pt x="39" y="27"/>
                    <a:pt x="39" y="28"/>
                  </a:cubicBezTo>
                  <a:cubicBezTo>
                    <a:pt x="40" y="38"/>
                    <a:pt x="35" y="40"/>
                    <a:pt x="30" y="40"/>
                  </a:cubicBezTo>
                  <a:cubicBezTo>
                    <a:pt x="25" y="39"/>
                    <a:pt x="22" y="42"/>
                    <a:pt x="22" y="42"/>
                  </a:cubicBezTo>
                  <a:cubicBezTo>
                    <a:pt x="19" y="35"/>
                    <a:pt x="21" y="29"/>
                    <a:pt x="21" y="29"/>
                  </a:cubicBezTo>
                  <a:cubicBezTo>
                    <a:pt x="12" y="34"/>
                    <a:pt x="6" y="31"/>
                    <a:pt x="6" y="3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432"/>
            <p:cNvSpPr>
              <a:spLocks/>
            </p:cNvSpPr>
            <p:nvPr/>
          </p:nvSpPr>
          <p:spPr bwMode="auto">
            <a:xfrm>
              <a:off x="1047750" y="403225"/>
              <a:ext cx="204787" cy="90488"/>
            </a:xfrm>
            <a:custGeom>
              <a:avLst/>
              <a:gdLst>
                <a:gd name="T0" fmla="*/ 27 w 30"/>
                <a:gd name="T1" fmla="*/ 13 h 13"/>
                <a:gd name="T2" fmla="*/ 26 w 30"/>
                <a:gd name="T3" fmla="*/ 13 h 13"/>
                <a:gd name="T4" fmla="*/ 23 w 30"/>
                <a:gd name="T5" fmla="*/ 10 h 13"/>
                <a:gd name="T6" fmla="*/ 19 w 30"/>
                <a:gd name="T7" fmla="*/ 8 h 13"/>
                <a:gd name="T8" fmla="*/ 14 w 30"/>
                <a:gd name="T9" fmla="*/ 5 h 13"/>
                <a:gd name="T10" fmla="*/ 9 w 30"/>
                <a:gd name="T11" fmla="*/ 2 h 13"/>
                <a:gd name="T12" fmla="*/ 5 w 30"/>
                <a:gd name="T13" fmla="*/ 1 h 13"/>
                <a:gd name="T14" fmla="*/ 0 w 30"/>
                <a:gd name="T15" fmla="*/ 0 h 13"/>
                <a:gd name="T16" fmla="*/ 5 w 30"/>
                <a:gd name="T17" fmla="*/ 0 h 13"/>
                <a:gd name="T18" fmla="*/ 10 w 30"/>
                <a:gd name="T19" fmla="*/ 1 h 13"/>
                <a:gd name="T20" fmla="*/ 15 w 30"/>
                <a:gd name="T21" fmla="*/ 3 h 13"/>
                <a:gd name="T22" fmla="*/ 21 w 30"/>
                <a:gd name="T23" fmla="*/ 5 h 13"/>
                <a:gd name="T24" fmla="*/ 25 w 30"/>
                <a:gd name="T25" fmla="*/ 7 h 13"/>
                <a:gd name="T26" fmla="*/ 28 w 30"/>
                <a:gd name="T27" fmla="*/ 9 h 13"/>
                <a:gd name="T28" fmla="*/ 30 w 30"/>
                <a:gd name="T29" fmla="*/ 10 h 13"/>
                <a:gd name="T30" fmla="*/ 27 w 30"/>
                <a:gd name="T3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3">
                  <a:moveTo>
                    <a:pt x="27" y="13"/>
                  </a:moveTo>
                  <a:cubicBezTo>
                    <a:pt x="27" y="13"/>
                    <a:pt x="27" y="13"/>
                    <a:pt x="26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2" y="10"/>
                    <a:pt x="21" y="9"/>
                    <a:pt x="19" y="8"/>
                  </a:cubicBezTo>
                  <a:cubicBezTo>
                    <a:pt x="18" y="7"/>
                    <a:pt x="16" y="6"/>
                    <a:pt x="14" y="5"/>
                  </a:cubicBezTo>
                  <a:cubicBezTo>
                    <a:pt x="13" y="4"/>
                    <a:pt x="11" y="3"/>
                    <a:pt x="9" y="2"/>
                  </a:cubicBezTo>
                  <a:cubicBezTo>
                    <a:pt x="8" y="2"/>
                    <a:pt x="6" y="1"/>
                    <a:pt x="5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6" y="0"/>
                    <a:pt x="8" y="1"/>
                    <a:pt x="10" y="1"/>
                  </a:cubicBezTo>
                  <a:cubicBezTo>
                    <a:pt x="12" y="1"/>
                    <a:pt x="14" y="2"/>
                    <a:pt x="15" y="3"/>
                  </a:cubicBezTo>
                  <a:cubicBezTo>
                    <a:pt x="17" y="3"/>
                    <a:pt x="19" y="4"/>
                    <a:pt x="21" y="5"/>
                  </a:cubicBezTo>
                  <a:cubicBezTo>
                    <a:pt x="22" y="6"/>
                    <a:pt x="24" y="6"/>
                    <a:pt x="25" y="7"/>
                  </a:cubicBezTo>
                  <a:cubicBezTo>
                    <a:pt x="27" y="8"/>
                    <a:pt x="28" y="8"/>
                    <a:pt x="28" y="9"/>
                  </a:cubicBezTo>
                  <a:cubicBezTo>
                    <a:pt x="29" y="9"/>
                    <a:pt x="30" y="10"/>
                    <a:pt x="30" y="10"/>
                  </a:cubicBezTo>
                  <a:lnTo>
                    <a:pt x="27" y="1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433"/>
            <p:cNvSpPr>
              <a:spLocks/>
            </p:cNvSpPr>
            <p:nvPr/>
          </p:nvSpPr>
          <p:spPr bwMode="auto">
            <a:xfrm>
              <a:off x="3195638" y="1430338"/>
              <a:ext cx="312737" cy="296863"/>
            </a:xfrm>
            <a:custGeom>
              <a:avLst/>
              <a:gdLst>
                <a:gd name="T0" fmla="*/ 41 w 46"/>
                <a:gd name="T1" fmla="*/ 30 h 43"/>
                <a:gd name="T2" fmla="*/ 36 w 46"/>
                <a:gd name="T3" fmla="*/ 22 h 43"/>
                <a:gd name="T4" fmla="*/ 46 w 46"/>
                <a:gd name="T5" fmla="*/ 14 h 43"/>
                <a:gd name="T6" fmla="*/ 32 w 46"/>
                <a:gd name="T7" fmla="*/ 10 h 43"/>
                <a:gd name="T8" fmla="*/ 31 w 46"/>
                <a:gd name="T9" fmla="*/ 0 h 43"/>
                <a:gd name="T10" fmla="*/ 23 w 46"/>
                <a:gd name="T11" fmla="*/ 7 h 43"/>
                <a:gd name="T12" fmla="*/ 20 w 46"/>
                <a:gd name="T13" fmla="*/ 8 h 43"/>
                <a:gd name="T14" fmla="*/ 15 w 46"/>
                <a:gd name="T15" fmla="*/ 3 h 43"/>
                <a:gd name="T16" fmla="*/ 9 w 46"/>
                <a:gd name="T17" fmla="*/ 13 h 43"/>
                <a:gd name="T18" fmla="*/ 7 w 46"/>
                <a:gd name="T19" fmla="*/ 29 h 43"/>
                <a:gd name="T20" fmla="*/ 18 w 46"/>
                <a:gd name="T21" fmla="*/ 41 h 43"/>
                <a:gd name="T22" fmla="*/ 26 w 46"/>
                <a:gd name="T23" fmla="*/ 43 h 43"/>
                <a:gd name="T24" fmla="*/ 26 w 46"/>
                <a:gd name="T25" fmla="*/ 30 h 43"/>
                <a:gd name="T26" fmla="*/ 41 w 46"/>
                <a:gd name="T27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3">
                  <a:moveTo>
                    <a:pt x="41" y="30"/>
                  </a:moveTo>
                  <a:cubicBezTo>
                    <a:pt x="36" y="27"/>
                    <a:pt x="36" y="22"/>
                    <a:pt x="36" y="22"/>
                  </a:cubicBezTo>
                  <a:cubicBezTo>
                    <a:pt x="44" y="20"/>
                    <a:pt x="46" y="14"/>
                    <a:pt x="46" y="14"/>
                  </a:cubicBezTo>
                  <a:cubicBezTo>
                    <a:pt x="39" y="7"/>
                    <a:pt x="32" y="10"/>
                    <a:pt x="32" y="10"/>
                  </a:cubicBezTo>
                  <a:cubicBezTo>
                    <a:pt x="39" y="7"/>
                    <a:pt x="31" y="0"/>
                    <a:pt x="31" y="0"/>
                  </a:cubicBezTo>
                  <a:cubicBezTo>
                    <a:pt x="31" y="3"/>
                    <a:pt x="27" y="6"/>
                    <a:pt x="23" y="7"/>
                  </a:cubicBezTo>
                  <a:cubicBezTo>
                    <a:pt x="21" y="7"/>
                    <a:pt x="21" y="8"/>
                    <a:pt x="20" y="8"/>
                  </a:cubicBezTo>
                  <a:cubicBezTo>
                    <a:pt x="21" y="4"/>
                    <a:pt x="15" y="3"/>
                    <a:pt x="15" y="3"/>
                  </a:cubicBezTo>
                  <a:cubicBezTo>
                    <a:pt x="17" y="8"/>
                    <a:pt x="11" y="10"/>
                    <a:pt x="9" y="13"/>
                  </a:cubicBezTo>
                  <a:cubicBezTo>
                    <a:pt x="0" y="23"/>
                    <a:pt x="7" y="29"/>
                    <a:pt x="7" y="29"/>
                  </a:cubicBezTo>
                  <a:cubicBezTo>
                    <a:pt x="8" y="39"/>
                    <a:pt x="13" y="42"/>
                    <a:pt x="18" y="41"/>
                  </a:cubicBezTo>
                  <a:cubicBezTo>
                    <a:pt x="23" y="40"/>
                    <a:pt x="26" y="43"/>
                    <a:pt x="26" y="43"/>
                  </a:cubicBezTo>
                  <a:cubicBezTo>
                    <a:pt x="28" y="35"/>
                    <a:pt x="26" y="30"/>
                    <a:pt x="26" y="30"/>
                  </a:cubicBezTo>
                  <a:cubicBezTo>
                    <a:pt x="35" y="34"/>
                    <a:pt x="41" y="30"/>
                    <a:pt x="41" y="3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434"/>
            <p:cNvSpPr>
              <a:spLocks/>
            </p:cNvSpPr>
            <p:nvPr/>
          </p:nvSpPr>
          <p:spPr bwMode="auto">
            <a:xfrm>
              <a:off x="3222625" y="1539875"/>
              <a:ext cx="196850" cy="111125"/>
            </a:xfrm>
            <a:custGeom>
              <a:avLst/>
              <a:gdLst>
                <a:gd name="T0" fmla="*/ 0 w 29"/>
                <a:gd name="T1" fmla="*/ 12 h 16"/>
                <a:gd name="T2" fmla="*/ 1 w 29"/>
                <a:gd name="T3" fmla="*/ 12 h 16"/>
                <a:gd name="T4" fmla="*/ 4 w 29"/>
                <a:gd name="T5" fmla="*/ 10 h 16"/>
                <a:gd name="T6" fmla="*/ 9 w 29"/>
                <a:gd name="T7" fmla="*/ 7 h 16"/>
                <a:gd name="T8" fmla="*/ 14 w 29"/>
                <a:gd name="T9" fmla="*/ 5 h 16"/>
                <a:gd name="T10" fmla="*/ 19 w 29"/>
                <a:gd name="T11" fmla="*/ 2 h 16"/>
                <a:gd name="T12" fmla="*/ 24 w 29"/>
                <a:gd name="T13" fmla="*/ 1 h 16"/>
                <a:gd name="T14" fmla="*/ 29 w 29"/>
                <a:gd name="T15" fmla="*/ 0 h 16"/>
                <a:gd name="T16" fmla="*/ 24 w 29"/>
                <a:gd name="T17" fmla="*/ 2 h 16"/>
                <a:gd name="T18" fmla="*/ 20 w 29"/>
                <a:gd name="T19" fmla="*/ 4 h 16"/>
                <a:gd name="T20" fmla="*/ 15 w 29"/>
                <a:gd name="T21" fmla="*/ 7 h 16"/>
                <a:gd name="T22" fmla="*/ 10 w 29"/>
                <a:gd name="T23" fmla="*/ 10 h 16"/>
                <a:gd name="T24" fmla="*/ 7 w 29"/>
                <a:gd name="T25" fmla="*/ 13 h 16"/>
                <a:gd name="T26" fmla="*/ 4 w 29"/>
                <a:gd name="T27" fmla="*/ 15 h 16"/>
                <a:gd name="T28" fmla="*/ 3 w 29"/>
                <a:gd name="T29" fmla="*/ 16 h 16"/>
                <a:gd name="T30" fmla="*/ 0 w 29"/>
                <a:gd name="T3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6">
                  <a:moveTo>
                    <a:pt x="0" y="12"/>
                  </a:moveTo>
                  <a:cubicBezTo>
                    <a:pt x="0" y="12"/>
                    <a:pt x="1" y="12"/>
                    <a:pt x="1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6" y="9"/>
                    <a:pt x="7" y="8"/>
                    <a:pt x="9" y="7"/>
                  </a:cubicBezTo>
                  <a:cubicBezTo>
                    <a:pt x="10" y="6"/>
                    <a:pt x="12" y="5"/>
                    <a:pt x="14" y="5"/>
                  </a:cubicBezTo>
                  <a:cubicBezTo>
                    <a:pt x="16" y="4"/>
                    <a:pt x="18" y="3"/>
                    <a:pt x="19" y="2"/>
                  </a:cubicBezTo>
                  <a:cubicBezTo>
                    <a:pt x="21" y="2"/>
                    <a:pt x="23" y="1"/>
                    <a:pt x="24" y="1"/>
                  </a:cubicBezTo>
                  <a:cubicBezTo>
                    <a:pt x="27" y="1"/>
                    <a:pt x="29" y="0"/>
                    <a:pt x="29" y="0"/>
                  </a:cubicBezTo>
                  <a:cubicBezTo>
                    <a:pt x="29" y="0"/>
                    <a:pt x="27" y="1"/>
                    <a:pt x="24" y="2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8" y="5"/>
                    <a:pt x="17" y="6"/>
                    <a:pt x="15" y="7"/>
                  </a:cubicBezTo>
                  <a:cubicBezTo>
                    <a:pt x="13" y="8"/>
                    <a:pt x="12" y="9"/>
                    <a:pt x="10" y="10"/>
                  </a:cubicBezTo>
                  <a:cubicBezTo>
                    <a:pt x="9" y="11"/>
                    <a:pt x="8" y="12"/>
                    <a:pt x="7" y="13"/>
                  </a:cubicBezTo>
                  <a:cubicBezTo>
                    <a:pt x="6" y="14"/>
                    <a:pt x="5" y="15"/>
                    <a:pt x="4" y="15"/>
                  </a:cubicBezTo>
                  <a:cubicBezTo>
                    <a:pt x="3" y="16"/>
                    <a:pt x="3" y="16"/>
                    <a:pt x="3" y="16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435"/>
            <p:cNvSpPr>
              <a:spLocks/>
            </p:cNvSpPr>
            <p:nvPr/>
          </p:nvSpPr>
          <p:spPr bwMode="auto">
            <a:xfrm>
              <a:off x="1941513" y="465138"/>
              <a:ext cx="223837" cy="249238"/>
            </a:xfrm>
            <a:custGeom>
              <a:avLst/>
              <a:gdLst>
                <a:gd name="T0" fmla="*/ 2 w 33"/>
                <a:gd name="T1" fmla="*/ 8 h 36"/>
                <a:gd name="T2" fmla="*/ 21 w 33"/>
                <a:gd name="T3" fmla="*/ 9 h 36"/>
                <a:gd name="T4" fmla="*/ 33 w 33"/>
                <a:gd name="T5" fmla="*/ 17 h 36"/>
                <a:gd name="T6" fmla="*/ 26 w 33"/>
                <a:gd name="T7" fmla="*/ 25 h 36"/>
                <a:gd name="T8" fmla="*/ 0 w 33"/>
                <a:gd name="T9" fmla="*/ 28 h 36"/>
                <a:gd name="T10" fmla="*/ 2 w 33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6">
                  <a:moveTo>
                    <a:pt x="2" y="8"/>
                  </a:moveTo>
                  <a:cubicBezTo>
                    <a:pt x="2" y="8"/>
                    <a:pt x="12" y="0"/>
                    <a:pt x="21" y="9"/>
                  </a:cubicBezTo>
                  <a:cubicBezTo>
                    <a:pt x="27" y="16"/>
                    <a:pt x="33" y="17"/>
                    <a:pt x="33" y="17"/>
                  </a:cubicBezTo>
                  <a:cubicBezTo>
                    <a:pt x="33" y="17"/>
                    <a:pt x="30" y="22"/>
                    <a:pt x="26" y="25"/>
                  </a:cubicBezTo>
                  <a:cubicBezTo>
                    <a:pt x="26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436"/>
            <p:cNvSpPr>
              <a:spLocks/>
            </p:cNvSpPr>
            <p:nvPr/>
          </p:nvSpPr>
          <p:spPr bwMode="auto">
            <a:xfrm>
              <a:off x="1846263" y="520700"/>
              <a:ext cx="211137" cy="338138"/>
            </a:xfrm>
            <a:custGeom>
              <a:avLst/>
              <a:gdLst>
                <a:gd name="T0" fmla="*/ 10 w 31"/>
                <a:gd name="T1" fmla="*/ 12 h 49"/>
                <a:gd name="T2" fmla="*/ 27 w 31"/>
                <a:gd name="T3" fmla="*/ 19 h 49"/>
                <a:gd name="T4" fmla="*/ 30 w 31"/>
                <a:gd name="T5" fmla="*/ 34 h 49"/>
                <a:gd name="T6" fmla="*/ 29 w 31"/>
                <a:gd name="T7" fmla="*/ 42 h 49"/>
                <a:gd name="T8" fmla="*/ 3 w 31"/>
                <a:gd name="T9" fmla="*/ 25 h 49"/>
                <a:gd name="T10" fmla="*/ 1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10" y="12"/>
                  </a:moveTo>
                  <a:cubicBezTo>
                    <a:pt x="10" y="12"/>
                    <a:pt x="24" y="13"/>
                    <a:pt x="27" y="19"/>
                  </a:cubicBezTo>
                  <a:cubicBezTo>
                    <a:pt x="31" y="24"/>
                    <a:pt x="30" y="34"/>
                    <a:pt x="30" y="34"/>
                  </a:cubicBezTo>
                  <a:cubicBezTo>
                    <a:pt x="30" y="34"/>
                    <a:pt x="26" y="39"/>
                    <a:pt x="29" y="42"/>
                  </a:cubicBezTo>
                  <a:cubicBezTo>
                    <a:pt x="29" y="42"/>
                    <a:pt x="7" y="49"/>
                    <a:pt x="3" y="25"/>
                  </a:cubicBezTo>
                  <a:cubicBezTo>
                    <a:pt x="0" y="0"/>
                    <a:pt x="10" y="12"/>
                    <a:pt x="1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437"/>
            <p:cNvSpPr>
              <a:spLocks/>
            </p:cNvSpPr>
            <p:nvPr/>
          </p:nvSpPr>
          <p:spPr bwMode="auto">
            <a:xfrm>
              <a:off x="1885950" y="327025"/>
              <a:ext cx="219075" cy="276225"/>
            </a:xfrm>
            <a:custGeom>
              <a:avLst/>
              <a:gdLst>
                <a:gd name="T0" fmla="*/ 29 w 32"/>
                <a:gd name="T1" fmla="*/ 7 h 40"/>
                <a:gd name="T2" fmla="*/ 6 w 32"/>
                <a:gd name="T3" fmla="*/ 8 h 40"/>
                <a:gd name="T4" fmla="*/ 4 w 32"/>
                <a:gd name="T5" fmla="*/ 29 h 40"/>
                <a:gd name="T6" fmla="*/ 29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29" y="7"/>
                  </a:moveTo>
                  <a:cubicBezTo>
                    <a:pt x="29" y="7"/>
                    <a:pt x="11" y="0"/>
                    <a:pt x="6" y="8"/>
                  </a:cubicBezTo>
                  <a:cubicBezTo>
                    <a:pt x="0" y="19"/>
                    <a:pt x="4" y="29"/>
                    <a:pt x="4" y="29"/>
                  </a:cubicBezTo>
                  <a:cubicBezTo>
                    <a:pt x="4" y="29"/>
                    <a:pt x="32" y="40"/>
                    <a:pt x="29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438"/>
            <p:cNvSpPr>
              <a:spLocks/>
            </p:cNvSpPr>
            <p:nvPr/>
          </p:nvSpPr>
          <p:spPr bwMode="auto">
            <a:xfrm>
              <a:off x="1736725" y="320675"/>
              <a:ext cx="312737" cy="220663"/>
            </a:xfrm>
            <a:custGeom>
              <a:avLst/>
              <a:gdLst>
                <a:gd name="T0" fmla="*/ 10 w 46"/>
                <a:gd name="T1" fmla="*/ 0 h 32"/>
                <a:gd name="T2" fmla="*/ 5 w 46"/>
                <a:gd name="T3" fmla="*/ 22 h 32"/>
                <a:gd name="T4" fmla="*/ 22 w 46"/>
                <a:gd name="T5" fmla="*/ 30 h 32"/>
                <a:gd name="T6" fmla="*/ 10 w 4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2">
                  <a:moveTo>
                    <a:pt x="10" y="0"/>
                  </a:moveTo>
                  <a:cubicBezTo>
                    <a:pt x="10" y="0"/>
                    <a:pt x="0" y="14"/>
                    <a:pt x="5" y="22"/>
                  </a:cubicBezTo>
                  <a:cubicBezTo>
                    <a:pt x="11" y="32"/>
                    <a:pt x="22" y="30"/>
                    <a:pt x="22" y="30"/>
                  </a:cubicBezTo>
                  <a:cubicBezTo>
                    <a:pt x="22" y="30"/>
                    <a:pt x="46" y="8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439"/>
            <p:cNvSpPr>
              <a:spLocks/>
            </p:cNvSpPr>
            <p:nvPr/>
          </p:nvSpPr>
          <p:spPr bwMode="auto">
            <a:xfrm>
              <a:off x="1654175" y="376238"/>
              <a:ext cx="225425" cy="247650"/>
            </a:xfrm>
            <a:custGeom>
              <a:avLst/>
              <a:gdLst>
                <a:gd name="T0" fmla="*/ 0 w 33"/>
                <a:gd name="T1" fmla="*/ 23 h 36"/>
                <a:gd name="T2" fmla="*/ 11 w 33"/>
                <a:gd name="T3" fmla="*/ 36 h 36"/>
                <a:gd name="T4" fmla="*/ 30 w 33"/>
                <a:gd name="T5" fmla="*/ 33 h 36"/>
                <a:gd name="T6" fmla="*/ 0 w 33"/>
                <a:gd name="T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0" y="23"/>
                  </a:moveTo>
                  <a:cubicBezTo>
                    <a:pt x="0" y="23"/>
                    <a:pt x="2" y="36"/>
                    <a:pt x="11" y="36"/>
                  </a:cubicBezTo>
                  <a:cubicBezTo>
                    <a:pt x="23" y="36"/>
                    <a:pt x="30" y="33"/>
                    <a:pt x="30" y="33"/>
                  </a:cubicBezTo>
                  <a:cubicBezTo>
                    <a:pt x="33" y="26"/>
                    <a:pt x="21" y="0"/>
                    <a:pt x="0" y="2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440"/>
            <p:cNvSpPr>
              <a:spLocks/>
            </p:cNvSpPr>
            <p:nvPr/>
          </p:nvSpPr>
          <p:spPr bwMode="auto">
            <a:xfrm>
              <a:off x="1627188" y="582613"/>
              <a:ext cx="287337" cy="234950"/>
            </a:xfrm>
            <a:custGeom>
              <a:avLst/>
              <a:gdLst>
                <a:gd name="T0" fmla="*/ 15 w 42"/>
                <a:gd name="T1" fmla="*/ 29 h 34"/>
                <a:gd name="T2" fmla="*/ 35 w 42"/>
                <a:gd name="T3" fmla="*/ 25 h 34"/>
                <a:gd name="T4" fmla="*/ 37 w 42"/>
                <a:gd name="T5" fmla="*/ 4 h 34"/>
                <a:gd name="T6" fmla="*/ 15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15" y="29"/>
                  </a:moveTo>
                  <a:cubicBezTo>
                    <a:pt x="15" y="29"/>
                    <a:pt x="30" y="34"/>
                    <a:pt x="35" y="25"/>
                  </a:cubicBezTo>
                  <a:cubicBezTo>
                    <a:pt x="42" y="14"/>
                    <a:pt x="37" y="4"/>
                    <a:pt x="37" y="4"/>
                  </a:cubicBezTo>
                  <a:cubicBezTo>
                    <a:pt x="37" y="4"/>
                    <a:pt x="0" y="0"/>
                    <a:pt x="15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441"/>
            <p:cNvSpPr>
              <a:spLocks/>
            </p:cNvSpPr>
            <p:nvPr/>
          </p:nvSpPr>
          <p:spPr bwMode="auto">
            <a:xfrm>
              <a:off x="1825625" y="479425"/>
              <a:ext cx="157162" cy="165100"/>
            </a:xfrm>
            <a:custGeom>
              <a:avLst/>
              <a:gdLst>
                <a:gd name="T0" fmla="*/ 0 w 23"/>
                <a:gd name="T1" fmla="*/ 12 h 24"/>
                <a:gd name="T2" fmla="*/ 11 w 23"/>
                <a:gd name="T3" fmla="*/ 24 h 24"/>
                <a:gd name="T4" fmla="*/ 23 w 23"/>
                <a:gd name="T5" fmla="*/ 12 h 24"/>
                <a:gd name="T6" fmla="*/ 12 w 23"/>
                <a:gd name="T7" fmla="*/ 0 h 24"/>
                <a:gd name="T8" fmla="*/ 0 w 23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12"/>
                  </a:moveTo>
                  <a:cubicBezTo>
                    <a:pt x="0" y="18"/>
                    <a:pt x="5" y="24"/>
                    <a:pt x="11" y="24"/>
                  </a:cubicBezTo>
                  <a:cubicBezTo>
                    <a:pt x="18" y="24"/>
                    <a:pt x="23" y="18"/>
                    <a:pt x="23" y="12"/>
                  </a:cubicBezTo>
                  <a:cubicBezTo>
                    <a:pt x="23" y="5"/>
                    <a:pt x="18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Oval 442"/>
            <p:cNvSpPr>
              <a:spLocks noChangeArrowheads="1"/>
            </p:cNvSpPr>
            <p:nvPr/>
          </p:nvSpPr>
          <p:spPr bwMode="auto">
            <a:xfrm>
              <a:off x="1852613" y="514350"/>
              <a:ext cx="101600" cy="95250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443"/>
            <p:cNvSpPr>
              <a:spLocks/>
            </p:cNvSpPr>
            <p:nvPr/>
          </p:nvSpPr>
          <p:spPr bwMode="auto">
            <a:xfrm>
              <a:off x="1947863" y="388938"/>
              <a:ext cx="109537" cy="131763"/>
            </a:xfrm>
            <a:custGeom>
              <a:avLst/>
              <a:gdLst>
                <a:gd name="T0" fmla="*/ 1 w 16"/>
                <a:gd name="T1" fmla="*/ 17 h 19"/>
                <a:gd name="T2" fmla="*/ 4 w 16"/>
                <a:gd name="T3" fmla="*/ 15 h 19"/>
                <a:gd name="T4" fmla="*/ 7 w 16"/>
                <a:gd name="T5" fmla="*/ 13 h 19"/>
                <a:gd name="T6" fmla="*/ 10 w 16"/>
                <a:gd name="T7" fmla="*/ 10 h 19"/>
                <a:gd name="T8" fmla="*/ 12 w 16"/>
                <a:gd name="T9" fmla="*/ 6 h 19"/>
                <a:gd name="T10" fmla="*/ 13 w 16"/>
                <a:gd name="T11" fmla="*/ 5 h 19"/>
                <a:gd name="T12" fmla="*/ 14 w 16"/>
                <a:gd name="T13" fmla="*/ 3 h 19"/>
                <a:gd name="T14" fmla="*/ 16 w 16"/>
                <a:gd name="T15" fmla="*/ 0 h 19"/>
                <a:gd name="T16" fmla="*/ 15 w 16"/>
                <a:gd name="T17" fmla="*/ 3 h 19"/>
                <a:gd name="T18" fmla="*/ 14 w 16"/>
                <a:gd name="T19" fmla="*/ 5 h 19"/>
                <a:gd name="T20" fmla="*/ 13 w 16"/>
                <a:gd name="T21" fmla="*/ 7 h 19"/>
                <a:gd name="T22" fmla="*/ 10 w 16"/>
                <a:gd name="T23" fmla="*/ 10 h 19"/>
                <a:gd name="T24" fmla="*/ 8 w 16"/>
                <a:gd name="T25" fmla="*/ 14 h 19"/>
                <a:gd name="T26" fmla="*/ 5 w 16"/>
                <a:gd name="T27" fmla="*/ 16 h 19"/>
                <a:gd name="T28" fmla="*/ 2 w 16"/>
                <a:gd name="T29" fmla="*/ 19 h 19"/>
                <a:gd name="T30" fmla="*/ 2 w 16"/>
                <a:gd name="T31" fmla="*/ 19 h 19"/>
                <a:gd name="T32" fmla="*/ 1 w 16"/>
                <a:gd name="T33" fmla="*/ 18 h 19"/>
                <a:gd name="T34" fmla="*/ 1 w 16"/>
                <a:gd name="T35" fmla="*/ 17 h 19"/>
                <a:gd name="T36" fmla="*/ 1 w 16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5" y="15"/>
                    <a:pt x="6" y="14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11" y="9"/>
                    <a:pt x="12" y="8"/>
                    <a:pt x="12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5" y="1"/>
                    <a:pt x="16" y="0"/>
                    <a:pt x="16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10" y="12"/>
                    <a:pt x="9" y="13"/>
                    <a:pt x="8" y="14"/>
                  </a:cubicBezTo>
                  <a:cubicBezTo>
                    <a:pt x="7" y="15"/>
                    <a:pt x="6" y="16"/>
                    <a:pt x="5" y="16"/>
                  </a:cubicBezTo>
                  <a:cubicBezTo>
                    <a:pt x="3" y="18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0" y="18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444"/>
            <p:cNvSpPr>
              <a:spLocks/>
            </p:cNvSpPr>
            <p:nvPr/>
          </p:nvSpPr>
          <p:spPr bwMode="auto">
            <a:xfrm>
              <a:off x="1811338" y="361950"/>
              <a:ext cx="61912" cy="144463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3 h 21"/>
                <a:gd name="T4" fmla="*/ 3 w 9"/>
                <a:gd name="T5" fmla="*/ 10 h 21"/>
                <a:gd name="T6" fmla="*/ 5 w 9"/>
                <a:gd name="T7" fmla="*/ 14 h 21"/>
                <a:gd name="T8" fmla="*/ 7 w 9"/>
                <a:gd name="T9" fmla="*/ 17 h 21"/>
                <a:gd name="T10" fmla="*/ 9 w 9"/>
                <a:gd name="T11" fmla="*/ 19 h 21"/>
                <a:gd name="T12" fmla="*/ 9 w 9"/>
                <a:gd name="T13" fmla="*/ 19 h 21"/>
                <a:gd name="T14" fmla="*/ 8 w 9"/>
                <a:gd name="T15" fmla="*/ 21 h 21"/>
                <a:gd name="T16" fmla="*/ 7 w 9"/>
                <a:gd name="T17" fmla="*/ 21 h 21"/>
                <a:gd name="T18" fmla="*/ 7 w 9"/>
                <a:gd name="T19" fmla="*/ 21 h 21"/>
                <a:gd name="T20" fmla="*/ 5 w 9"/>
                <a:gd name="T21" fmla="*/ 18 h 21"/>
                <a:gd name="T22" fmla="*/ 3 w 9"/>
                <a:gd name="T23" fmla="*/ 14 h 21"/>
                <a:gd name="T24" fmla="*/ 2 w 9"/>
                <a:gd name="T25" fmla="*/ 11 h 21"/>
                <a:gd name="T26" fmla="*/ 0 w 9"/>
                <a:gd name="T27" fmla="*/ 3 h 21"/>
                <a:gd name="T28" fmla="*/ 0 w 9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1" y="5"/>
                    <a:pt x="2" y="8"/>
                    <a:pt x="3" y="10"/>
                  </a:cubicBezTo>
                  <a:cubicBezTo>
                    <a:pt x="4" y="11"/>
                    <a:pt x="4" y="13"/>
                    <a:pt x="5" y="14"/>
                  </a:cubicBezTo>
                  <a:cubicBezTo>
                    <a:pt x="6" y="15"/>
                    <a:pt x="6" y="16"/>
                    <a:pt x="7" y="17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1"/>
                    <a:pt x="8" y="21"/>
                  </a:cubicBezTo>
                  <a:cubicBezTo>
                    <a:pt x="8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6" y="19"/>
                    <a:pt x="5" y="18"/>
                  </a:cubicBezTo>
                  <a:cubicBezTo>
                    <a:pt x="4" y="17"/>
                    <a:pt x="4" y="16"/>
                    <a:pt x="3" y="14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445"/>
            <p:cNvSpPr>
              <a:spLocks/>
            </p:cNvSpPr>
            <p:nvPr/>
          </p:nvSpPr>
          <p:spPr bwMode="auto">
            <a:xfrm>
              <a:off x="1974850" y="568325"/>
              <a:ext cx="130175" cy="41275"/>
            </a:xfrm>
            <a:custGeom>
              <a:avLst/>
              <a:gdLst>
                <a:gd name="T0" fmla="*/ 19 w 19"/>
                <a:gd name="T1" fmla="*/ 4 h 6"/>
                <a:gd name="T2" fmla="*/ 16 w 19"/>
                <a:gd name="T3" fmla="*/ 5 h 6"/>
                <a:gd name="T4" fmla="*/ 13 w 19"/>
                <a:gd name="T5" fmla="*/ 6 h 6"/>
                <a:gd name="T6" fmla="*/ 12 w 19"/>
                <a:gd name="T7" fmla="*/ 6 h 6"/>
                <a:gd name="T8" fmla="*/ 10 w 19"/>
                <a:gd name="T9" fmla="*/ 6 h 6"/>
                <a:gd name="T10" fmla="*/ 6 w 19"/>
                <a:gd name="T11" fmla="*/ 6 h 6"/>
                <a:gd name="T12" fmla="*/ 3 w 19"/>
                <a:gd name="T13" fmla="*/ 5 h 6"/>
                <a:gd name="T14" fmla="*/ 1 w 19"/>
                <a:gd name="T15" fmla="*/ 3 h 6"/>
                <a:gd name="T16" fmla="*/ 0 w 19"/>
                <a:gd name="T17" fmla="*/ 1 h 6"/>
                <a:gd name="T18" fmla="*/ 2 w 19"/>
                <a:gd name="T19" fmla="*/ 1 h 6"/>
                <a:gd name="T20" fmla="*/ 3 w 19"/>
                <a:gd name="T21" fmla="*/ 1 h 6"/>
                <a:gd name="T22" fmla="*/ 3 w 19"/>
                <a:gd name="T23" fmla="*/ 1 h 6"/>
                <a:gd name="T24" fmla="*/ 5 w 19"/>
                <a:gd name="T25" fmla="*/ 3 h 6"/>
                <a:gd name="T26" fmla="*/ 7 w 19"/>
                <a:gd name="T27" fmla="*/ 4 h 6"/>
                <a:gd name="T28" fmla="*/ 10 w 19"/>
                <a:gd name="T29" fmla="*/ 5 h 6"/>
                <a:gd name="T30" fmla="*/ 12 w 19"/>
                <a:gd name="T31" fmla="*/ 5 h 6"/>
                <a:gd name="T32" fmla="*/ 13 w 19"/>
                <a:gd name="T33" fmla="*/ 5 h 6"/>
                <a:gd name="T34" fmla="*/ 16 w 19"/>
                <a:gd name="T35" fmla="*/ 5 h 6"/>
                <a:gd name="T36" fmla="*/ 19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19" y="4"/>
                  </a:moveTo>
                  <a:cubicBezTo>
                    <a:pt x="19" y="4"/>
                    <a:pt x="18" y="5"/>
                    <a:pt x="16" y="5"/>
                  </a:cubicBezTo>
                  <a:cubicBezTo>
                    <a:pt x="15" y="6"/>
                    <a:pt x="14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9" y="6"/>
                    <a:pt x="7" y="6"/>
                    <a:pt x="6" y="6"/>
                  </a:cubicBezTo>
                  <a:cubicBezTo>
                    <a:pt x="5" y="6"/>
                    <a:pt x="4" y="5"/>
                    <a:pt x="3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4"/>
                    <a:pt x="10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7" y="5"/>
                    <a:pt x="19" y="4"/>
                    <a:pt x="19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3" name="Freeform 446"/>
            <p:cNvSpPr>
              <a:spLocks/>
            </p:cNvSpPr>
            <p:nvPr/>
          </p:nvSpPr>
          <p:spPr bwMode="auto">
            <a:xfrm>
              <a:off x="1885950" y="630238"/>
              <a:ext cx="115887" cy="158750"/>
            </a:xfrm>
            <a:custGeom>
              <a:avLst/>
              <a:gdLst>
                <a:gd name="T0" fmla="*/ 4 w 17"/>
                <a:gd name="T1" fmla="*/ 1 h 23"/>
                <a:gd name="T2" fmla="*/ 5 w 17"/>
                <a:gd name="T3" fmla="*/ 5 h 23"/>
                <a:gd name="T4" fmla="*/ 6 w 17"/>
                <a:gd name="T5" fmla="*/ 9 h 23"/>
                <a:gd name="T6" fmla="*/ 8 w 17"/>
                <a:gd name="T7" fmla="*/ 13 h 23"/>
                <a:gd name="T8" fmla="*/ 11 w 17"/>
                <a:gd name="T9" fmla="*/ 17 h 23"/>
                <a:gd name="T10" fmla="*/ 14 w 17"/>
                <a:gd name="T11" fmla="*/ 20 h 23"/>
                <a:gd name="T12" fmla="*/ 17 w 17"/>
                <a:gd name="T13" fmla="*/ 23 h 23"/>
                <a:gd name="T14" fmla="*/ 13 w 17"/>
                <a:gd name="T15" fmla="*/ 21 h 23"/>
                <a:gd name="T16" fmla="*/ 10 w 17"/>
                <a:gd name="T17" fmla="*/ 18 h 23"/>
                <a:gd name="T18" fmla="*/ 7 w 17"/>
                <a:gd name="T19" fmla="*/ 14 h 23"/>
                <a:gd name="T20" fmla="*/ 4 w 17"/>
                <a:gd name="T21" fmla="*/ 10 h 23"/>
                <a:gd name="T22" fmla="*/ 2 w 17"/>
                <a:gd name="T23" fmla="*/ 6 h 23"/>
                <a:gd name="T24" fmla="*/ 1 w 17"/>
                <a:gd name="T25" fmla="*/ 3 h 23"/>
                <a:gd name="T26" fmla="*/ 0 w 17"/>
                <a:gd name="T27" fmla="*/ 2 h 23"/>
                <a:gd name="T28" fmla="*/ 2 w 17"/>
                <a:gd name="T29" fmla="*/ 0 h 23"/>
                <a:gd name="T30" fmla="*/ 4 w 17"/>
                <a:gd name="T3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3">
                  <a:moveTo>
                    <a:pt x="4" y="1"/>
                  </a:moveTo>
                  <a:cubicBezTo>
                    <a:pt x="4" y="1"/>
                    <a:pt x="4" y="3"/>
                    <a:pt x="5" y="5"/>
                  </a:cubicBezTo>
                  <a:cubicBezTo>
                    <a:pt x="5" y="6"/>
                    <a:pt x="6" y="7"/>
                    <a:pt x="6" y="9"/>
                  </a:cubicBezTo>
                  <a:cubicBezTo>
                    <a:pt x="7" y="10"/>
                    <a:pt x="8" y="12"/>
                    <a:pt x="8" y="13"/>
                  </a:cubicBezTo>
                  <a:cubicBezTo>
                    <a:pt x="9" y="14"/>
                    <a:pt x="10" y="16"/>
                    <a:pt x="11" y="17"/>
                  </a:cubicBezTo>
                  <a:cubicBezTo>
                    <a:pt x="12" y="18"/>
                    <a:pt x="13" y="19"/>
                    <a:pt x="14" y="20"/>
                  </a:cubicBezTo>
                  <a:cubicBezTo>
                    <a:pt x="16" y="22"/>
                    <a:pt x="17" y="23"/>
                    <a:pt x="17" y="23"/>
                  </a:cubicBezTo>
                  <a:cubicBezTo>
                    <a:pt x="17" y="23"/>
                    <a:pt x="16" y="22"/>
                    <a:pt x="13" y="21"/>
                  </a:cubicBezTo>
                  <a:cubicBezTo>
                    <a:pt x="12" y="20"/>
                    <a:pt x="11" y="19"/>
                    <a:pt x="10" y="18"/>
                  </a:cubicBezTo>
                  <a:cubicBezTo>
                    <a:pt x="9" y="17"/>
                    <a:pt x="8" y="15"/>
                    <a:pt x="7" y="14"/>
                  </a:cubicBezTo>
                  <a:cubicBezTo>
                    <a:pt x="6" y="13"/>
                    <a:pt x="5" y="11"/>
                    <a:pt x="4" y="10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447"/>
            <p:cNvSpPr>
              <a:spLocks/>
            </p:cNvSpPr>
            <p:nvPr/>
          </p:nvSpPr>
          <p:spPr bwMode="auto">
            <a:xfrm>
              <a:off x="1743075" y="623888"/>
              <a:ext cx="103187" cy="117475"/>
            </a:xfrm>
            <a:custGeom>
              <a:avLst/>
              <a:gdLst>
                <a:gd name="T0" fmla="*/ 0 w 15"/>
                <a:gd name="T1" fmla="*/ 17 h 17"/>
                <a:gd name="T2" fmla="*/ 5 w 15"/>
                <a:gd name="T3" fmla="*/ 8 h 17"/>
                <a:gd name="T4" fmla="*/ 7 w 15"/>
                <a:gd name="T5" fmla="*/ 5 h 17"/>
                <a:gd name="T6" fmla="*/ 9 w 15"/>
                <a:gd name="T7" fmla="*/ 3 h 17"/>
                <a:gd name="T8" fmla="*/ 11 w 15"/>
                <a:gd name="T9" fmla="*/ 1 h 17"/>
                <a:gd name="T10" fmla="*/ 12 w 15"/>
                <a:gd name="T11" fmla="*/ 0 h 17"/>
                <a:gd name="T12" fmla="*/ 14 w 15"/>
                <a:gd name="T13" fmla="*/ 1 h 17"/>
                <a:gd name="T14" fmla="*/ 14 w 15"/>
                <a:gd name="T15" fmla="*/ 3 h 17"/>
                <a:gd name="T16" fmla="*/ 14 w 15"/>
                <a:gd name="T17" fmla="*/ 3 h 17"/>
                <a:gd name="T18" fmla="*/ 13 w 15"/>
                <a:gd name="T19" fmla="*/ 3 h 17"/>
                <a:gd name="T20" fmla="*/ 13 w 15"/>
                <a:gd name="T21" fmla="*/ 4 h 17"/>
                <a:gd name="T22" fmla="*/ 11 w 15"/>
                <a:gd name="T23" fmla="*/ 5 h 17"/>
                <a:gd name="T24" fmla="*/ 9 w 15"/>
                <a:gd name="T25" fmla="*/ 7 h 17"/>
                <a:gd name="T26" fmla="*/ 6 w 15"/>
                <a:gd name="T27" fmla="*/ 9 h 17"/>
                <a:gd name="T28" fmla="*/ 0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0" y="17"/>
                    <a:pt x="2" y="13"/>
                    <a:pt x="5" y="8"/>
                  </a:cubicBezTo>
                  <a:cubicBezTo>
                    <a:pt x="6" y="7"/>
                    <a:pt x="6" y="6"/>
                    <a:pt x="7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Freeform 448"/>
            <p:cNvSpPr>
              <a:spLocks/>
            </p:cNvSpPr>
            <p:nvPr/>
          </p:nvSpPr>
          <p:spPr bwMode="auto">
            <a:xfrm>
              <a:off x="1682750" y="520700"/>
              <a:ext cx="149225" cy="47625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8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9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2 w 22"/>
                <a:gd name="T29" fmla="*/ 2 h 7"/>
                <a:gd name="T30" fmla="*/ 10 w 22"/>
                <a:gd name="T31" fmla="*/ 2 h 7"/>
                <a:gd name="T32" fmla="*/ 6 w 22"/>
                <a:gd name="T33" fmla="*/ 2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7" y="1"/>
                    <a:pt x="18" y="1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8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449"/>
            <p:cNvSpPr>
              <a:spLocks/>
            </p:cNvSpPr>
            <p:nvPr/>
          </p:nvSpPr>
          <p:spPr bwMode="auto">
            <a:xfrm>
              <a:off x="3195638" y="912813"/>
              <a:ext cx="217487" cy="249238"/>
            </a:xfrm>
            <a:custGeom>
              <a:avLst/>
              <a:gdLst>
                <a:gd name="T0" fmla="*/ 2 w 32"/>
                <a:gd name="T1" fmla="*/ 8 h 36"/>
                <a:gd name="T2" fmla="*/ 21 w 32"/>
                <a:gd name="T3" fmla="*/ 9 h 36"/>
                <a:gd name="T4" fmla="*/ 32 w 32"/>
                <a:gd name="T5" fmla="*/ 16 h 36"/>
                <a:gd name="T6" fmla="*/ 26 w 32"/>
                <a:gd name="T7" fmla="*/ 25 h 36"/>
                <a:gd name="T8" fmla="*/ 0 w 32"/>
                <a:gd name="T9" fmla="*/ 28 h 36"/>
                <a:gd name="T10" fmla="*/ 2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2" y="8"/>
                  </a:moveTo>
                  <a:cubicBezTo>
                    <a:pt x="2" y="8"/>
                    <a:pt x="12" y="0"/>
                    <a:pt x="21" y="9"/>
                  </a:cubicBezTo>
                  <a:cubicBezTo>
                    <a:pt x="27" y="16"/>
                    <a:pt x="32" y="16"/>
                    <a:pt x="32" y="16"/>
                  </a:cubicBezTo>
                  <a:cubicBezTo>
                    <a:pt x="32" y="16"/>
                    <a:pt x="30" y="22"/>
                    <a:pt x="26" y="25"/>
                  </a:cubicBezTo>
                  <a:cubicBezTo>
                    <a:pt x="26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450"/>
            <p:cNvSpPr>
              <a:spLocks/>
            </p:cNvSpPr>
            <p:nvPr/>
          </p:nvSpPr>
          <p:spPr bwMode="auto">
            <a:xfrm>
              <a:off x="3092450" y="968375"/>
              <a:ext cx="219075" cy="338138"/>
            </a:xfrm>
            <a:custGeom>
              <a:avLst/>
              <a:gdLst>
                <a:gd name="T0" fmla="*/ 11 w 32"/>
                <a:gd name="T1" fmla="*/ 12 h 49"/>
                <a:gd name="T2" fmla="*/ 28 w 32"/>
                <a:gd name="T3" fmla="*/ 18 h 49"/>
                <a:gd name="T4" fmla="*/ 31 w 32"/>
                <a:gd name="T5" fmla="*/ 34 h 49"/>
                <a:gd name="T6" fmla="*/ 30 w 32"/>
                <a:gd name="T7" fmla="*/ 42 h 49"/>
                <a:gd name="T8" fmla="*/ 4 w 32"/>
                <a:gd name="T9" fmla="*/ 25 h 49"/>
                <a:gd name="T10" fmla="*/ 11 w 32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9">
                  <a:moveTo>
                    <a:pt x="11" y="12"/>
                  </a:moveTo>
                  <a:cubicBezTo>
                    <a:pt x="11" y="12"/>
                    <a:pt x="25" y="12"/>
                    <a:pt x="28" y="18"/>
                  </a:cubicBezTo>
                  <a:cubicBezTo>
                    <a:pt x="32" y="24"/>
                    <a:pt x="31" y="34"/>
                    <a:pt x="31" y="34"/>
                  </a:cubicBezTo>
                  <a:cubicBezTo>
                    <a:pt x="31" y="34"/>
                    <a:pt x="27" y="39"/>
                    <a:pt x="30" y="42"/>
                  </a:cubicBezTo>
                  <a:cubicBezTo>
                    <a:pt x="30" y="42"/>
                    <a:pt x="8" y="49"/>
                    <a:pt x="4" y="25"/>
                  </a:cubicBezTo>
                  <a:cubicBezTo>
                    <a:pt x="0" y="0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451"/>
            <p:cNvSpPr>
              <a:spLocks/>
            </p:cNvSpPr>
            <p:nvPr/>
          </p:nvSpPr>
          <p:spPr bwMode="auto">
            <a:xfrm>
              <a:off x="3140075" y="768350"/>
              <a:ext cx="219075" cy="282575"/>
            </a:xfrm>
            <a:custGeom>
              <a:avLst/>
              <a:gdLst>
                <a:gd name="T0" fmla="*/ 28 w 32"/>
                <a:gd name="T1" fmla="*/ 7 h 41"/>
                <a:gd name="T2" fmla="*/ 6 w 32"/>
                <a:gd name="T3" fmla="*/ 9 h 41"/>
                <a:gd name="T4" fmla="*/ 4 w 32"/>
                <a:gd name="T5" fmla="*/ 29 h 41"/>
                <a:gd name="T6" fmla="*/ 28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28" y="7"/>
                  </a:moveTo>
                  <a:cubicBezTo>
                    <a:pt x="28" y="7"/>
                    <a:pt x="11" y="0"/>
                    <a:pt x="6" y="9"/>
                  </a:cubicBezTo>
                  <a:cubicBezTo>
                    <a:pt x="0" y="20"/>
                    <a:pt x="4" y="29"/>
                    <a:pt x="4" y="29"/>
                  </a:cubicBezTo>
                  <a:cubicBezTo>
                    <a:pt x="4" y="29"/>
                    <a:pt x="32" y="41"/>
                    <a:pt x="28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452"/>
            <p:cNvSpPr>
              <a:spLocks/>
            </p:cNvSpPr>
            <p:nvPr/>
          </p:nvSpPr>
          <p:spPr bwMode="auto">
            <a:xfrm>
              <a:off x="2990850" y="762000"/>
              <a:ext cx="312737" cy="227013"/>
            </a:xfrm>
            <a:custGeom>
              <a:avLst/>
              <a:gdLst>
                <a:gd name="T0" fmla="*/ 10 w 46"/>
                <a:gd name="T1" fmla="*/ 0 h 33"/>
                <a:gd name="T2" fmla="*/ 5 w 46"/>
                <a:gd name="T3" fmla="*/ 23 h 33"/>
                <a:gd name="T4" fmla="*/ 22 w 46"/>
                <a:gd name="T5" fmla="*/ 30 h 33"/>
                <a:gd name="T6" fmla="*/ 10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10" y="0"/>
                  </a:moveTo>
                  <a:cubicBezTo>
                    <a:pt x="10" y="0"/>
                    <a:pt x="0" y="15"/>
                    <a:pt x="5" y="23"/>
                  </a:cubicBezTo>
                  <a:cubicBezTo>
                    <a:pt x="11" y="33"/>
                    <a:pt x="22" y="30"/>
                    <a:pt x="22" y="30"/>
                  </a:cubicBezTo>
                  <a:cubicBezTo>
                    <a:pt x="22" y="30"/>
                    <a:pt x="46" y="9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453"/>
            <p:cNvSpPr>
              <a:spLocks/>
            </p:cNvSpPr>
            <p:nvPr/>
          </p:nvSpPr>
          <p:spPr bwMode="auto">
            <a:xfrm>
              <a:off x="2908300" y="823913"/>
              <a:ext cx="219075" cy="247650"/>
            </a:xfrm>
            <a:custGeom>
              <a:avLst/>
              <a:gdLst>
                <a:gd name="T0" fmla="*/ 0 w 32"/>
                <a:gd name="T1" fmla="*/ 22 h 36"/>
                <a:gd name="T2" fmla="*/ 11 w 32"/>
                <a:gd name="T3" fmla="*/ 36 h 36"/>
                <a:gd name="T4" fmla="*/ 29 w 32"/>
                <a:gd name="T5" fmla="*/ 33 h 36"/>
                <a:gd name="T6" fmla="*/ 0 w 32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0" y="22"/>
                  </a:moveTo>
                  <a:cubicBezTo>
                    <a:pt x="0" y="22"/>
                    <a:pt x="2" y="36"/>
                    <a:pt x="11" y="36"/>
                  </a:cubicBezTo>
                  <a:cubicBezTo>
                    <a:pt x="23" y="36"/>
                    <a:pt x="29" y="33"/>
                    <a:pt x="29" y="33"/>
                  </a:cubicBezTo>
                  <a:cubicBezTo>
                    <a:pt x="32" y="25"/>
                    <a:pt x="21" y="0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454"/>
            <p:cNvSpPr>
              <a:spLocks/>
            </p:cNvSpPr>
            <p:nvPr/>
          </p:nvSpPr>
          <p:spPr bwMode="auto">
            <a:xfrm>
              <a:off x="2881313" y="1030288"/>
              <a:ext cx="287337" cy="234950"/>
            </a:xfrm>
            <a:custGeom>
              <a:avLst/>
              <a:gdLst>
                <a:gd name="T0" fmla="*/ 14 w 42"/>
                <a:gd name="T1" fmla="*/ 29 h 34"/>
                <a:gd name="T2" fmla="*/ 35 w 42"/>
                <a:gd name="T3" fmla="*/ 25 h 34"/>
                <a:gd name="T4" fmla="*/ 37 w 42"/>
                <a:gd name="T5" fmla="*/ 4 h 34"/>
                <a:gd name="T6" fmla="*/ 14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14" y="29"/>
                  </a:moveTo>
                  <a:cubicBezTo>
                    <a:pt x="14" y="29"/>
                    <a:pt x="30" y="34"/>
                    <a:pt x="35" y="25"/>
                  </a:cubicBezTo>
                  <a:cubicBezTo>
                    <a:pt x="42" y="14"/>
                    <a:pt x="37" y="4"/>
                    <a:pt x="37" y="4"/>
                  </a:cubicBezTo>
                  <a:cubicBezTo>
                    <a:pt x="37" y="4"/>
                    <a:pt x="0" y="0"/>
                    <a:pt x="14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Oval 455"/>
            <p:cNvSpPr>
              <a:spLocks noChangeArrowheads="1"/>
            </p:cNvSpPr>
            <p:nvPr/>
          </p:nvSpPr>
          <p:spPr bwMode="auto">
            <a:xfrm>
              <a:off x="3079750" y="927100"/>
              <a:ext cx="155575" cy="15875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Oval 456"/>
            <p:cNvSpPr>
              <a:spLocks noChangeArrowheads="1"/>
            </p:cNvSpPr>
            <p:nvPr/>
          </p:nvSpPr>
          <p:spPr bwMode="auto">
            <a:xfrm>
              <a:off x="3106738" y="954088"/>
              <a:ext cx="101600" cy="104775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457"/>
            <p:cNvSpPr>
              <a:spLocks/>
            </p:cNvSpPr>
            <p:nvPr/>
          </p:nvSpPr>
          <p:spPr bwMode="auto">
            <a:xfrm>
              <a:off x="3201988" y="838200"/>
              <a:ext cx="101600" cy="130175"/>
            </a:xfrm>
            <a:custGeom>
              <a:avLst/>
              <a:gdLst>
                <a:gd name="T0" fmla="*/ 1 w 15"/>
                <a:gd name="T1" fmla="*/ 17 h 19"/>
                <a:gd name="T2" fmla="*/ 4 w 15"/>
                <a:gd name="T3" fmla="*/ 15 h 19"/>
                <a:gd name="T4" fmla="*/ 7 w 15"/>
                <a:gd name="T5" fmla="*/ 13 h 19"/>
                <a:gd name="T6" fmla="*/ 10 w 15"/>
                <a:gd name="T7" fmla="*/ 10 h 19"/>
                <a:gd name="T8" fmla="*/ 12 w 15"/>
                <a:gd name="T9" fmla="*/ 6 h 19"/>
                <a:gd name="T10" fmla="*/ 13 w 15"/>
                <a:gd name="T11" fmla="*/ 5 h 19"/>
                <a:gd name="T12" fmla="*/ 14 w 15"/>
                <a:gd name="T13" fmla="*/ 3 h 19"/>
                <a:gd name="T14" fmla="*/ 15 w 15"/>
                <a:gd name="T15" fmla="*/ 0 h 19"/>
                <a:gd name="T16" fmla="*/ 14 w 15"/>
                <a:gd name="T17" fmla="*/ 3 h 19"/>
                <a:gd name="T18" fmla="*/ 14 w 15"/>
                <a:gd name="T19" fmla="*/ 5 h 19"/>
                <a:gd name="T20" fmla="*/ 13 w 15"/>
                <a:gd name="T21" fmla="*/ 7 h 19"/>
                <a:gd name="T22" fmla="*/ 10 w 15"/>
                <a:gd name="T23" fmla="*/ 10 h 19"/>
                <a:gd name="T24" fmla="*/ 7 w 15"/>
                <a:gd name="T25" fmla="*/ 13 h 19"/>
                <a:gd name="T26" fmla="*/ 5 w 15"/>
                <a:gd name="T27" fmla="*/ 16 h 19"/>
                <a:gd name="T28" fmla="*/ 2 w 15"/>
                <a:gd name="T29" fmla="*/ 18 h 19"/>
                <a:gd name="T30" fmla="*/ 2 w 15"/>
                <a:gd name="T31" fmla="*/ 18 h 19"/>
                <a:gd name="T32" fmla="*/ 0 w 15"/>
                <a:gd name="T33" fmla="*/ 18 h 19"/>
                <a:gd name="T34" fmla="*/ 1 w 15"/>
                <a:gd name="T35" fmla="*/ 17 h 19"/>
                <a:gd name="T36" fmla="*/ 1 w 15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10" y="8"/>
                    <a:pt x="11" y="7"/>
                    <a:pt x="12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4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2"/>
                    <a:pt x="7" y="13"/>
                  </a:cubicBezTo>
                  <a:cubicBezTo>
                    <a:pt x="6" y="14"/>
                    <a:pt x="5" y="15"/>
                    <a:pt x="5" y="16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458"/>
            <p:cNvSpPr>
              <a:spLocks/>
            </p:cNvSpPr>
            <p:nvPr/>
          </p:nvSpPr>
          <p:spPr bwMode="auto">
            <a:xfrm>
              <a:off x="3059113" y="809625"/>
              <a:ext cx="68262" cy="144463"/>
            </a:xfrm>
            <a:custGeom>
              <a:avLst/>
              <a:gdLst>
                <a:gd name="T0" fmla="*/ 0 w 10"/>
                <a:gd name="T1" fmla="*/ 0 h 21"/>
                <a:gd name="T2" fmla="*/ 1 w 10"/>
                <a:gd name="T3" fmla="*/ 3 h 21"/>
                <a:gd name="T4" fmla="*/ 4 w 10"/>
                <a:gd name="T5" fmla="*/ 10 h 21"/>
                <a:gd name="T6" fmla="*/ 6 w 10"/>
                <a:gd name="T7" fmla="*/ 13 h 21"/>
                <a:gd name="T8" fmla="*/ 7 w 10"/>
                <a:gd name="T9" fmla="*/ 16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21 h 21"/>
                <a:gd name="T16" fmla="*/ 7 w 10"/>
                <a:gd name="T17" fmla="*/ 21 h 21"/>
                <a:gd name="T18" fmla="*/ 7 w 10"/>
                <a:gd name="T19" fmla="*/ 20 h 21"/>
                <a:gd name="T20" fmla="*/ 6 w 10"/>
                <a:gd name="T21" fmla="*/ 17 h 21"/>
                <a:gd name="T22" fmla="*/ 4 w 10"/>
                <a:gd name="T23" fmla="*/ 14 h 21"/>
                <a:gd name="T24" fmla="*/ 3 w 10"/>
                <a:gd name="T25" fmla="*/ 10 h 21"/>
                <a:gd name="T26" fmla="*/ 1 w 10"/>
                <a:gd name="T27" fmla="*/ 3 h 21"/>
                <a:gd name="T28" fmla="*/ 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0"/>
                  </a:cubicBezTo>
                  <a:cubicBezTo>
                    <a:pt x="4" y="11"/>
                    <a:pt x="5" y="12"/>
                    <a:pt x="6" y="13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9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20"/>
                    <a:pt x="7" y="19"/>
                    <a:pt x="6" y="17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4" y="13"/>
                    <a:pt x="3" y="12"/>
                    <a:pt x="3" y="10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459"/>
            <p:cNvSpPr>
              <a:spLocks/>
            </p:cNvSpPr>
            <p:nvPr/>
          </p:nvSpPr>
          <p:spPr bwMode="auto">
            <a:xfrm>
              <a:off x="3228975" y="1017588"/>
              <a:ext cx="122237" cy="41275"/>
            </a:xfrm>
            <a:custGeom>
              <a:avLst/>
              <a:gdLst>
                <a:gd name="T0" fmla="*/ 18 w 18"/>
                <a:gd name="T1" fmla="*/ 4 h 6"/>
                <a:gd name="T2" fmla="*/ 16 w 18"/>
                <a:gd name="T3" fmla="*/ 5 h 6"/>
                <a:gd name="T4" fmla="*/ 13 w 18"/>
                <a:gd name="T5" fmla="*/ 6 h 6"/>
                <a:gd name="T6" fmla="*/ 11 w 18"/>
                <a:gd name="T7" fmla="*/ 6 h 6"/>
                <a:gd name="T8" fmla="*/ 10 w 18"/>
                <a:gd name="T9" fmla="*/ 6 h 6"/>
                <a:gd name="T10" fmla="*/ 6 w 18"/>
                <a:gd name="T11" fmla="*/ 6 h 6"/>
                <a:gd name="T12" fmla="*/ 3 w 18"/>
                <a:gd name="T13" fmla="*/ 5 h 6"/>
                <a:gd name="T14" fmla="*/ 1 w 18"/>
                <a:gd name="T15" fmla="*/ 3 h 6"/>
                <a:gd name="T16" fmla="*/ 0 w 18"/>
                <a:gd name="T17" fmla="*/ 1 h 6"/>
                <a:gd name="T18" fmla="*/ 2 w 18"/>
                <a:gd name="T19" fmla="*/ 0 h 6"/>
                <a:gd name="T20" fmla="*/ 2 w 18"/>
                <a:gd name="T21" fmla="*/ 1 h 6"/>
                <a:gd name="T22" fmla="*/ 3 w 18"/>
                <a:gd name="T23" fmla="*/ 1 h 6"/>
                <a:gd name="T24" fmla="*/ 5 w 18"/>
                <a:gd name="T25" fmla="*/ 2 h 6"/>
                <a:gd name="T26" fmla="*/ 7 w 18"/>
                <a:gd name="T27" fmla="*/ 4 h 6"/>
                <a:gd name="T28" fmla="*/ 10 w 18"/>
                <a:gd name="T29" fmla="*/ 5 h 6"/>
                <a:gd name="T30" fmla="*/ 11 w 18"/>
                <a:gd name="T31" fmla="*/ 5 h 6"/>
                <a:gd name="T32" fmla="*/ 13 w 18"/>
                <a:gd name="T33" fmla="*/ 5 h 6"/>
                <a:gd name="T34" fmla="*/ 16 w 18"/>
                <a:gd name="T35" fmla="*/ 5 h 6"/>
                <a:gd name="T36" fmla="*/ 18 w 18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6">
                  <a:moveTo>
                    <a:pt x="18" y="4"/>
                  </a:moveTo>
                  <a:cubicBezTo>
                    <a:pt x="18" y="4"/>
                    <a:pt x="17" y="5"/>
                    <a:pt x="16" y="5"/>
                  </a:cubicBezTo>
                  <a:cubicBezTo>
                    <a:pt x="15" y="5"/>
                    <a:pt x="14" y="6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5" y="2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4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7" y="4"/>
                    <a:pt x="18" y="4"/>
                    <a:pt x="18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460"/>
            <p:cNvSpPr>
              <a:spLocks/>
            </p:cNvSpPr>
            <p:nvPr/>
          </p:nvSpPr>
          <p:spPr bwMode="auto">
            <a:xfrm>
              <a:off x="3140075" y="1071563"/>
              <a:ext cx="115887" cy="165100"/>
            </a:xfrm>
            <a:custGeom>
              <a:avLst/>
              <a:gdLst>
                <a:gd name="T0" fmla="*/ 4 w 17"/>
                <a:gd name="T1" fmla="*/ 2 h 24"/>
                <a:gd name="T2" fmla="*/ 5 w 17"/>
                <a:gd name="T3" fmla="*/ 6 h 24"/>
                <a:gd name="T4" fmla="*/ 6 w 17"/>
                <a:gd name="T5" fmla="*/ 10 h 24"/>
                <a:gd name="T6" fmla="*/ 8 w 17"/>
                <a:gd name="T7" fmla="*/ 14 h 24"/>
                <a:gd name="T8" fmla="*/ 11 w 17"/>
                <a:gd name="T9" fmla="*/ 18 h 24"/>
                <a:gd name="T10" fmla="*/ 14 w 17"/>
                <a:gd name="T11" fmla="*/ 21 h 24"/>
                <a:gd name="T12" fmla="*/ 17 w 17"/>
                <a:gd name="T13" fmla="*/ 24 h 24"/>
                <a:gd name="T14" fmla="*/ 13 w 17"/>
                <a:gd name="T15" fmla="*/ 21 h 24"/>
                <a:gd name="T16" fmla="*/ 10 w 17"/>
                <a:gd name="T17" fmla="*/ 19 h 24"/>
                <a:gd name="T18" fmla="*/ 7 w 17"/>
                <a:gd name="T19" fmla="*/ 15 h 24"/>
                <a:gd name="T20" fmla="*/ 4 w 17"/>
                <a:gd name="T21" fmla="*/ 11 h 24"/>
                <a:gd name="T22" fmla="*/ 2 w 17"/>
                <a:gd name="T23" fmla="*/ 7 h 24"/>
                <a:gd name="T24" fmla="*/ 0 w 17"/>
                <a:gd name="T25" fmla="*/ 4 h 24"/>
                <a:gd name="T26" fmla="*/ 0 w 17"/>
                <a:gd name="T27" fmla="*/ 3 h 24"/>
                <a:gd name="T28" fmla="*/ 1 w 17"/>
                <a:gd name="T29" fmla="*/ 1 h 24"/>
                <a:gd name="T30" fmla="*/ 4 w 17"/>
                <a:gd name="T3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4">
                  <a:moveTo>
                    <a:pt x="4" y="2"/>
                  </a:moveTo>
                  <a:cubicBezTo>
                    <a:pt x="4" y="2"/>
                    <a:pt x="4" y="4"/>
                    <a:pt x="5" y="6"/>
                  </a:cubicBezTo>
                  <a:cubicBezTo>
                    <a:pt x="5" y="7"/>
                    <a:pt x="6" y="8"/>
                    <a:pt x="6" y="10"/>
                  </a:cubicBezTo>
                  <a:cubicBezTo>
                    <a:pt x="7" y="11"/>
                    <a:pt x="7" y="13"/>
                    <a:pt x="8" y="14"/>
                  </a:cubicBezTo>
                  <a:cubicBezTo>
                    <a:pt x="9" y="15"/>
                    <a:pt x="10" y="17"/>
                    <a:pt x="11" y="18"/>
                  </a:cubicBezTo>
                  <a:cubicBezTo>
                    <a:pt x="12" y="19"/>
                    <a:pt x="13" y="20"/>
                    <a:pt x="14" y="21"/>
                  </a:cubicBezTo>
                  <a:cubicBezTo>
                    <a:pt x="15" y="22"/>
                    <a:pt x="17" y="24"/>
                    <a:pt x="17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12" y="21"/>
                    <a:pt x="11" y="20"/>
                    <a:pt x="10" y="19"/>
                  </a:cubicBezTo>
                  <a:cubicBezTo>
                    <a:pt x="9" y="18"/>
                    <a:pt x="8" y="16"/>
                    <a:pt x="7" y="15"/>
                  </a:cubicBezTo>
                  <a:cubicBezTo>
                    <a:pt x="5" y="14"/>
                    <a:pt x="5" y="12"/>
                    <a:pt x="4" y="11"/>
                  </a:cubicBezTo>
                  <a:cubicBezTo>
                    <a:pt x="3" y="10"/>
                    <a:pt x="2" y="8"/>
                    <a:pt x="2" y="7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461"/>
            <p:cNvSpPr>
              <a:spLocks/>
            </p:cNvSpPr>
            <p:nvPr/>
          </p:nvSpPr>
          <p:spPr bwMode="auto">
            <a:xfrm>
              <a:off x="2997200" y="1071563"/>
              <a:ext cx="103187" cy="117475"/>
            </a:xfrm>
            <a:custGeom>
              <a:avLst/>
              <a:gdLst>
                <a:gd name="T0" fmla="*/ 0 w 15"/>
                <a:gd name="T1" fmla="*/ 17 h 17"/>
                <a:gd name="T2" fmla="*/ 5 w 15"/>
                <a:gd name="T3" fmla="*/ 8 h 17"/>
                <a:gd name="T4" fmla="*/ 7 w 15"/>
                <a:gd name="T5" fmla="*/ 5 h 17"/>
                <a:gd name="T6" fmla="*/ 9 w 15"/>
                <a:gd name="T7" fmla="*/ 2 h 17"/>
                <a:gd name="T8" fmla="*/ 11 w 15"/>
                <a:gd name="T9" fmla="*/ 1 h 17"/>
                <a:gd name="T10" fmla="*/ 12 w 15"/>
                <a:gd name="T11" fmla="*/ 0 h 17"/>
                <a:gd name="T12" fmla="*/ 14 w 15"/>
                <a:gd name="T13" fmla="*/ 0 h 17"/>
                <a:gd name="T14" fmla="*/ 14 w 15"/>
                <a:gd name="T15" fmla="*/ 3 h 17"/>
                <a:gd name="T16" fmla="*/ 14 w 15"/>
                <a:gd name="T17" fmla="*/ 3 h 17"/>
                <a:gd name="T18" fmla="*/ 13 w 15"/>
                <a:gd name="T19" fmla="*/ 3 h 17"/>
                <a:gd name="T20" fmla="*/ 13 w 15"/>
                <a:gd name="T21" fmla="*/ 3 h 17"/>
                <a:gd name="T22" fmla="*/ 11 w 15"/>
                <a:gd name="T23" fmla="*/ 4 h 17"/>
                <a:gd name="T24" fmla="*/ 9 w 15"/>
                <a:gd name="T25" fmla="*/ 6 h 17"/>
                <a:gd name="T26" fmla="*/ 6 w 15"/>
                <a:gd name="T27" fmla="*/ 9 h 17"/>
                <a:gd name="T28" fmla="*/ 0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0" y="17"/>
                    <a:pt x="2" y="12"/>
                    <a:pt x="5" y="8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4" y="0"/>
                    <a:pt x="14" y="0"/>
                  </a:cubicBezTo>
                  <a:cubicBezTo>
                    <a:pt x="15" y="1"/>
                    <a:pt x="14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462"/>
            <p:cNvSpPr>
              <a:spLocks/>
            </p:cNvSpPr>
            <p:nvPr/>
          </p:nvSpPr>
          <p:spPr bwMode="auto">
            <a:xfrm>
              <a:off x="2936875" y="968375"/>
              <a:ext cx="149225" cy="49213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7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8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2 w 22"/>
                <a:gd name="T29" fmla="*/ 2 h 7"/>
                <a:gd name="T30" fmla="*/ 10 w 22"/>
                <a:gd name="T31" fmla="*/ 2 h 7"/>
                <a:gd name="T32" fmla="*/ 6 w 22"/>
                <a:gd name="T33" fmla="*/ 1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9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1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7" y="2"/>
                    <a:pt x="6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463"/>
            <p:cNvSpPr>
              <a:spLocks/>
            </p:cNvSpPr>
            <p:nvPr/>
          </p:nvSpPr>
          <p:spPr bwMode="auto">
            <a:xfrm>
              <a:off x="2057400" y="1347788"/>
              <a:ext cx="217487" cy="247650"/>
            </a:xfrm>
            <a:custGeom>
              <a:avLst/>
              <a:gdLst>
                <a:gd name="T0" fmla="*/ 2 w 32"/>
                <a:gd name="T1" fmla="*/ 8 h 36"/>
                <a:gd name="T2" fmla="*/ 20 w 32"/>
                <a:gd name="T3" fmla="*/ 9 h 36"/>
                <a:gd name="T4" fmla="*/ 32 w 32"/>
                <a:gd name="T5" fmla="*/ 17 h 36"/>
                <a:gd name="T6" fmla="*/ 25 w 32"/>
                <a:gd name="T7" fmla="*/ 25 h 36"/>
                <a:gd name="T8" fmla="*/ 0 w 32"/>
                <a:gd name="T9" fmla="*/ 28 h 36"/>
                <a:gd name="T10" fmla="*/ 2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2" y="8"/>
                  </a:moveTo>
                  <a:cubicBezTo>
                    <a:pt x="2" y="8"/>
                    <a:pt x="11" y="0"/>
                    <a:pt x="20" y="9"/>
                  </a:cubicBezTo>
                  <a:cubicBezTo>
                    <a:pt x="27" y="16"/>
                    <a:pt x="32" y="17"/>
                    <a:pt x="32" y="17"/>
                  </a:cubicBezTo>
                  <a:cubicBezTo>
                    <a:pt x="32" y="17"/>
                    <a:pt x="29" y="22"/>
                    <a:pt x="25" y="25"/>
                  </a:cubicBezTo>
                  <a:cubicBezTo>
                    <a:pt x="25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464"/>
            <p:cNvSpPr>
              <a:spLocks/>
            </p:cNvSpPr>
            <p:nvPr/>
          </p:nvSpPr>
          <p:spPr bwMode="auto">
            <a:xfrm>
              <a:off x="1954213" y="1403350"/>
              <a:ext cx="211137" cy="336550"/>
            </a:xfrm>
            <a:custGeom>
              <a:avLst/>
              <a:gdLst>
                <a:gd name="T0" fmla="*/ 11 w 31"/>
                <a:gd name="T1" fmla="*/ 12 h 49"/>
                <a:gd name="T2" fmla="*/ 28 w 31"/>
                <a:gd name="T3" fmla="*/ 18 h 49"/>
                <a:gd name="T4" fmla="*/ 30 w 31"/>
                <a:gd name="T5" fmla="*/ 34 h 49"/>
                <a:gd name="T6" fmla="*/ 29 w 31"/>
                <a:gd name="T7" fmla="*/ 42 h 49"/>
                <a:gd name="T8" fmla="*/ 4 w 31"/>
                <a:gd name="T9" fmla="*/ 25 h 49"/>
                <a:gd name="T10" fmla="*/ 11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11" y="12"/>
                  </a:moveTo>
                  <a:cubicBezTo>
                    <a:pt x="11" y="12"/>
                    <a:pt x="25" y="13"/>
                    <a:pt x="28" y="18"/>
                  </a:cubicBezTo>
                  <a:cubicBezTo>
                    <a:pt x="31" y="24"/>
                    <a:pt x="30" y="34"/>
                    <a:pt x="30" y="34"/>
                  </a:cubicBezTo>
                  <a:cubicBezTo>
                    <a:pt x="30" y="34"/>
                    <a:pt x="27" y="39"/>
                    <a:pt x="29" y="42"/>
                  </a:cubicBezTo>
                  <a:cubicBezTo>
                    <a:pt x="29" y="42"/>
                    <a:pt x="7" y="49"/>
                    <a:pt x="4" y="25"/>
                  </a:cubicBezTo>
                  <a:cubicBezTo>
                    <a:pt x="0" y="0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465"/>
            <p:cNvSpPr>
              <a:spLocks/>
            </p:cNvSpPr>
            <p:nvPr/>
          </p:nvSpPr>
          <p:spPr bwMode="auto">
            <a:xfrm>
              <a:off x="2001838" y="1203325"/>
              <a:ext cx="219075" cy="282575"/>
            </a:xfrm>
            <a:custGeom>
              <a:avLst/>
              <a:gdLst>
                <a:gd name="T0" fmla="*/ 28 w 32"/>
                <a:gd name="T1" fmla="*/ 7 h 41"/>
                <a:gd name="T2" fmla="*/ 6 w 32"/>
                <a:gd name="T3" fmla="*/ 9 h 41"/>
                <a:gd name="T4" fmla="*/ 4 w 32"/>
                <a:gd name="T5" fmla="*/ 30 h 41"/>
                <a:gd name="T6" fmla="*/ 28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28" y="7"/>
                  </a:moveTo>
                  <a:cubicBezTo>
                    <a:pt x="28" y="7"/>
                    <a:pt x="11" y="0"/>
                    <a:pt x="6" y="9"/>
                  </a:cubicBezTo>
                  <a:cubicBezTo>
                    <a:pt x="0" y="20"/>
                    <a:pt x="4" y="30"/>
                    <a:pt x="4" y="30"/>
                  </a:cubicBezTo>
                  <a:cubicBezTo>
                    <a:pt x="4" y="30"/>
                    <a:pt x="32" y="41"/>
                    <a:pt x="28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466"/>
            <p:cNvSpPr>
              <a:spLocks/>
            </p:cNvSpPr>
            <p:nvPr/>
          </p:nvSpPr>
          <p:spPr bwMode="auto">
            <a:xfrm>
              <a:off x="1852613" y="1195388"/>
              <a:ext cx="312737" cy="228600"/>
            </a:xfrm>
            <a:custGeom>
              <a:avLst/>
              <a:gdLst>
                <a:gd name="T0" fmla="*/ 10 w 46"/>
                <a:gd name="T1" fmla="*/ 0 h 33"/>
                <a:gd name="T2" fmla="*/ 5 w 46"/>
                <a:gd name="T3" fmla="*/ 23 h 33"/>
                <a:gd name="T4" fmla="*/ 22 w 46"/>
                <a:gd name="T5" fmla="*/ 30 h 33"/>
                <a:gd name="T6" fmla="*/ 10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10" y="0"/>
                  </a:moveTo>
                  <a:cubicBezTo>
                    <a:pt x="10" y="0"/>
                    <a:pt x="0" y="15"/>
                    <a:pt x="5" y="23"/>
                  </a:cubicBezTo>
                  <a:cubicBezTo>
                    <a:pt x="10" y="33"/>
                    <a:pt x="22" y="30"/>
                    <a:pt x="22" y="30"/>
                  </a:cubicBezTo>
                  <a:cubicBezTo>
                    <a:pt x="22" y="30"/>
                    <a:pt x="46" y="9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467"/>
            <p:cNvSpPr>
              <a:spLocks/>
            </p:cNvSpPr>
            <p:nvPr/>
          </p:nvSpPr>
          <p:spPr bwMode="auto">
            <a:xfrm>
              <a:off x="1770063" y="1257300"/>
              <a:ext cx="219075" cy="249238"/>
            </a:xfrm>
            <a:custGeom>
              <a:avLst/>
              <a:gdLst>
                <a:gd name="T0" fmla="*/ 0 w 32"/>
                <a:gd name="T1" fmla="*/ 22 h 36"/>
                <a:gd name="T2" fmla="*/ 11 w 32"/>
                <a:gd name="T3" fmla="*/ 36 h 36"/>
                <a:gd name="T4" fmla="*/ 29 w 32"/>
                <a:gd name="T5" fmla="*/ 33 h 36"/>
                <a:gd name="T6" fmla="*/ 0 w 32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0" y="22"/>
                  </a:moveTo>
                  <a:cubicBezTo>
                    <a:pt x="0" y="22"/>
                    <a:pt x="2" y="36"/>
                    <a:pt x="11" y="36"/>
                  </a:cubicBezTo>
                  <a:cubicBezTo>
                    <a:pt x="22" y="36"/>
                    <a:pt x="29" y="33"/>
                    <a:pt x="29" y="33"/>
                  </a:cubicBezTo>
                  <a:cubicBezTo>
                    <a:pt x="32" y="25"/>
                    <a:pt x="21" y="0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468"/>
            <p:cNvSpPr>
              <a:spLocks/>
            </p:cNvSpPr>
            <p:nvPr/>
          </p:nvSpPr>
          <p:spPr bwMode="auto">
            <a:xfrm>
              <a:off x="1743075" y="1465263"/>
              <a:ext cx="279400" cy="233363"/>
            </a:xfrm>
            <a:custGeom>
              <a:avLst/>
              <a:gdLst>
                <a:gd name="T0" fmla="*/ 14 w 41"/>
                <a:gd name="T1" fmla="*/ 29 h 34"/>
                <a:gd name="T2" fmla="*/ 35 w 41"/>
                <a:gd name="T3" fmla="*/ 25 h 34"/>
                <a:gd name="T4" fmla="*/ 37 w 41"/>
                <a:gd name="T5" fmla="*/ 4 h 34"/>
                <a:gd name="T6" fmla="*/ 14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14" y="29"/>
                  </a:moveTo>
                  <a:cubicBezTo>
                    <a:pt x="14" y="29"/>
                    <a:pt x="30" y="34"/>
                    <a:pt x="35" y="25"/>
                  </a:cubicBezTo>
                  <a:cubicBezTo>
                    <a:pt x="41" y="14"/>
                    <a:pt x="37" y="4"/>
                    <a:pt x="37" y="4"/>
                  </a:cubicBezTo>
                  <a:cubicBezTo>
                    <a:pt x="37" y="4"/>
                    <a:pt x="0" y="0"/>
                    <a:pt x="14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Oval 469"/>
            <p:cNvSpPr>
              <a:spLocks noChangeArrowheads="1"/>
            </p:cNvSpPr>
            <p:nvPr/>
          </p:nvSpPr>
          <p:spPr bwMode="auto">
            <a:xfrm>
              <a:off x="1933575" y="1362075"/>
              <a:ext cx="165100" cy="157163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Oval 470"/>
            <p:cNvSpPr>
              <a:spLocks noChangeArrowheads="1"/>
            </p:cNvSpPr>
            <p:nvPr/>
          </p:nvSpPr>
          <p:spPr bwMode="auto">
            <a:xfrm>
              <a:off x="1968500" y="1389063"/>
              <a:ext cx="95250" cy="1031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471"/>
            <p:cNvSpPr>
              <a:spLocks/>
            </p:cNvSpPr>
            <p:nvPr/>
          </p:nvSpPr>
          <p:spPr bwMode="auto">
            <a:xfrm>
              <a:off x="2063750" y="1271588"/>
              <a:ext cx="101600" cy="131763"/>
            </a:xfrm>
            <a:custGeom>
              <a:avLst/>
              <a:gdLst>
                <a:gd name="T0" fmla="*/ 1 w 15"/>
                <a:gd name="T1" fmla="*/ 17 h 19"/>
                <a:gd name="T2" fmla="*/ 4 w 15"/>
                <a:gd name="T3" fmla="*/ 15 h 19"/>
                <a:gd name="T4" fmla="*/ 6 w 15"/>
                <a:gd name="T5" fmla="*/ 13 h 19"/>
                <a:gd name="T6" fmla="*/ 9 w 15"/>
                <a:gd name="T7" fmla="*/ 10 h 19"/>
                <a:gd name="T8" fmla="*/ 12 w 15"/>
                <a:gd name="T9" fmla="*/ 6 h 19"/>
                <a:gd name="T10" fmla="*/ 13 w 15"/>
                <a:gd name="T11" fmla="*/ 5 h 19"/>
                <a:gd name="T12" fmla="*/ 14 w 15"/>
                <a:gd name="T13" fmla="*/ 3 h 19"/>
                <a:gd name="T14" fmla="*/ 15 w 15"/>
                <a:gd name="T15" fmla="*/ 0 h 19"/>
                <a:gd name="T16" fmla="*/ 14 w 15"/>
                <a:gd name="T17" fmla="*/ 3 h 19"/>
                <a:gd name="T18" fmla="*/ 13 w 15"/>
                <a:gd name="T19" fmla="*/ 5 h 19"/>
                <a:gd name="T20" fmla="*/ 12 w 15"/>
                <a:gd name="T21" fmla="*/ 7 h 19"/>
                <a:gd name="T22" fmla="*/ 10 w 15"/>
                <a:gd name="T23" fmla="*/ 10 h 19"/>
                <a:gd name="T24" fmla="*/ 7 w 15"/>
                <a:gd name="T25" fmla="*/ 14 h 19"/>
                <a:gd name="T26" fmla="*/ 4 w 15"/>
                <a:gd name="T27" fmla="*/ 16 h 19"/>
                <a:gd name="T28" fmla="*/ 2 w 15"/>
                <a:gd name="T29" fmla="*/ 18 h 19"/>
                <a:gd name="T30" fmla="*/ 2 w 15"/>
                <a:gd name="T31" fmla="*/ 19 h 19"/>
                <a:gd name="T32" fmla="*/ 0 w 15"/>
                <a:gd name="T33" fmla="*/ 18 h 19"/>
                <a:gd name="T34" fmla="*/ 1 w 15"/>
                <a:gd name="T35" fmla="*/ 17 h 19"/>
                <a:gd name="T36" fmla="*/ 1 w 15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4" y="3"/>
                  </a:cubicBezTo>
                  <a:cubicBezTo>
                    <a:pt x="14" y="4"/>
                    <a:pt x="14" y="4"/>
                    <a:pt x="13" y="5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7" y="14"/>
                  </a:cubicBezTo>
                  <a:cubicBezTo>
                    <a:pt x="6" y="15"/>
                    <a:pt x="5" y="15"/>
                    <a:pt x="4" y="16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472"/>
            <p:cNvSpPr>
              <a:spLocks/>
            </p:cNvSpPr>
            <p:nvPr/>
          </p:nvSpPr>
          <p:spPr bwMode="auto">
            <a:xfrm>
              <a:off x="1920875" y="1244600"/>
              <a:ext cx="68262" cy="144463"/>
            </a:xfrm>
            <a:custGeom>
              <a:avLst/>
              <a:gdLst>
                <a:gd name="T0" fmla="*/ 0 w 10"/>
                <a:gd name="T1" fmla="*/ 0 h 21"/>
                <a:gd name="T2" fmla="*/ 1 w 10"/>
                <a:gd name="T3" fmla="*/ 3 h 21"/>
                <a:gd name="T4" fmla="*/ 4 w 10"/>
                <a:gd name="T5" fmla="*/ 10 h 21"/>
                <a:gd name="T6" fmla="*/ 6 w 10"/>
                <a:gd name="T7" fmla="*/ 14 h 21"/>
                <a:gd name="T8" fmla="*/ 7 w 10"/>
                <a:gd name="T9" fmla="*/ 16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21 h 21"/>
                <a:gd name="T16" fmla="*/ 7 w 10"/>
                <a:gd name="T17" fmla="*/ 21 h 21"/>
                <a:gd name="T18" fmla="*/ 7 w 10"/>
                <a:gd name="T19" fmla="*/ 21 h 21"/>
                <a:gd name="T20" fmla="*/ 6 w 10"/>
                <a:gd name="T21" fmla="*/ 18 h 21"/>
                <a:gd name="T22" fmla="*/ 4 w 10"/>
                <a:gd name="T23" fmla="*/ 14 h 21"/>
                <a:gd name="T24" fmla="*/ 3 w 10"/>
                <a:gd name="T25" fmla="*/ 11 h 21"/>
                <a:gd name="T26" fmla="*/ 1 w 10"/>
                <a:gd name="T27" fmla="*/ 3 h 21"/>
                <a:gd name="T28" fmla="*/ 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0"/>
                  </a:cubicBezTo>
                  <a:cubicBezTo>
                    <a:pt x="4" y="11"/>
                    <a:pt x="5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19"/>
                    <a:pt x="6" y="18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3" y="13"/>
                    <a:pt x="3" y="12"/>
                    <a:pt x="3" y="11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473"/>
            <p:cNvSpPr>
              <a:spLocks/>
            </p:cNvSpPr>
            <p:nvPr/>
          </p:nvSpPr>
          <p:spPr bwMode="auto">
            <a:xfrm>
              <a:off x="2084388" y="1450975"/>
              <a:ext cx="130175" cy="41275"/>
            </a:xfrm>
            <a:custGeom>
              <a:avLst/>
              <a:gdLst>
                <a:gd name="T0" fmla="*/ 19 w 19"/>
                <a:gd name="T1" fmla="*/ 4 h 6"/>
                <a:gd name="T2" fmla="*/ 17 w 19"/>
                <a:gd name="T3" fmla="*/ 5 h 6"/>
                <a:gd name="T4" fmla="*/ 14 w 19"/>
                <a:gd name="T5" fmla="*/ 6 h 6"/>
                <a:gd name="T6" fmla="*/ 12 w 19"/>
                <a:gd name="T7" fmla="*/ 6 h 6"/>
                <a:gd name="T8" fmla="*/ 10 w 19"/>
                <a:gd name="T9" fmla="*/ 6 h 6"/>
                <a:gd name="T10" fmla="*/ 7 w 19"/>
                <a:gd name="T11" fmla="*/ 6 h 6"/>
                <a:gd name="T12" fmla="*/ 4 w 19"/>
                <a:gd name="T13" fmla="*/ 5 h 6"/>
                <a:gd name="T14" fmla="*/ 1 w 19"/>
                <a:gd name="T15" fmla="*/ 3 h 6"/>
                <a:gd name="T16" fmla="*/ 1 w 19"/>
                <a:gd name="T17" fmla="*/ 1 h 6"/>
                <a:gd name="T18" fmla="*/ 3 w 19"/>
                <a:gd name="T19" fmla="*/ 1 h 6"/>
                <a:gd name="T20" fmla="*/ 3 w 19"/>
                <a:gd name="T21" fmla="*/ 1 h 6"/>
                <a:gd name="T22" fmla="*/ 4 w 19"/>
                <a:gd name="T23" fmla="*/ 1 h 6"/>
                <a:gd name="T24" fmla="*/ 5 w 19"/>
                <a:gd name="T25" fmla="*/ 3 h 6"/>
                <a:gd name="T26" fmla="*/ 8 w 19"/>
                <a:gd name="T27" fmla="*/ 4 h 6"/>
                <a:gd name="T28" fmla="*/ 11 w 19"/>
                <a:gd name="T29" fmla="*/ 5 h 6"/>
                <a:gd name="T30" fmla="*/ 12 w 19"/>
                <a:gd name="T31" fmla="*/ 5 h 6"/>
                <a:gd name="T32" fmla="*/ 14 w 19"/>
                <a:gd name="T33" fmla="*/ 5 h 6"/>
                <a:gd name="T34" fmla="*/ 16 w 19"/>
                <a:gd name="T35" fmla="*/ 5 h 6"/>
                <a:gd name="T36" fmla="*/ 19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19" y="4"/>
                  </a:moveTo>
                  <a:cubicBezTo>
                    <a:pt x="19" y="4"/>
                    <a:pt x="18" y="5"/>
                    <a:pt x="17" y="5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3" y="4"/>
                    <a:pt x="1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6" y="3"/>
                    <a:pt x="7" y="3"/>
                    <a:pt x="8" y="4"/>
                  </a:cubicBezTo>
                  <a:cubicBezTo>
                    <a:pt x="9" y="4"/>
                    <a:pt x="10" y="4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8" y="5"/>
                    <a:pt x="19" y="4"/>
                    <a:pt x="19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474"/>
            <p:cNvSpPr>
              <a:spLocks/>
            </p:cNvSpPr>
            <p:nvPr/>
          </p:nvSpPr>
          <p:spPr bwMode="auto">
            <a:xfrm>
              <a:off x="2001838" y="1506538"/>
              <a:ext cx="115887" cy="165100"/>
            </a:xfrm>
            <a:custGeom>
              <a:avLst/>
              <a:gdLst>
                <a:gd name="T0" fmla="*/ 4 w 17"/>
                <a:gd name="T1" fmla="*/ 2 h 24"/>
                <a:gd name="T2" fmla="*/ 5 w 17"/>
                <a:gd name="T3" fmla="*/ 6 h 24"/>
                <a:gd name="T4" fmla="*/ 6 w 17"/>
                <a:gd name="T5" fmla="*/ 10 h 24"/>
                <a:gd name="T6" fmla="*/ 8 w 17"/>
                <a:gd name="T7" fmla="*/ 14 h 24"/>
                <a:gd name="T8" fmla="*/ 11 w 17"/>
                <a:gd name="T9" fmla="*/ 18 h 24"/>
                <a:gd name="T10" fmla="*/ 13 w 17"/>
                <a:gd name="T11" fmla="*/ 21 h 24"/>
                <a:gd name="T12" fmla="*/ 17 w 17"/>
                <a:gd name="T13" fmla="*/ 24 h 24"/>
                <a:gd name="T14" fmla="*/ 13 w 17"/>
                <a:gd name="T15" fmla="*/ 21 h 24"/>
                <a:gd name="T16" fmla="*/ 10 w 17"/>
                <a:gd name="T17" fmla="*/ 19 h 24"/>
                <a:gd name="T18" fmla="*/ 6 w 17"/>
                <a:gd name="T19" fmla="*/ 15 h 24"/>
                <a:gd name="T20" fmla="*/ 3 w 17"/>
                <a:gd name="T21" fmla="*/ 11 h 24"/>
                <a:gd name="T22" fmla="*/ 1 w 17"/>
                <a:gd name="T23" fmla="*/ 7 h 24"/>
                <a:gd name="T24" fmla="*/ 0 w 17"/>
                <a:gd name="T25" fmla="*/ 4 h 24"/>
                <a:gd name="T26" fmla="*/ 0 w 17"/>
                <a:gd name="T27" fmla="*/ 3 h 24"/>
                <a:gd name="T28" fmla="*/ 1 w 17"/>
                <a:gd name="T29" fmla="*/ 1 h 24"/>
                <a:gd name="T30" fmla="*/ 3 w 17"/>
                <a:gd name="T31" fmla="*/ 2 h 24"/>
                <a:gd name="T32" fmla="*/ 4 w 17"/>
                <a:gd name="T3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4" y="2"/>
                  </a:moveTo>
                  <a:cubicBezTo>
                    <a:pt x="4" y="2"/>
                    <a:pt x="4" y="4"/>
                    <a:pt x="5" y="6"/>
                  </a:cubicBezTo>
                  <a:cubicBezTo>
                    <a:pt x="5" y="7"/>
                    <a:pt x="5" y="8"/>
                    <a:pt x="6" y="10"/>
                  </a:cubicBezTo>
                  <a:cubicBezTo>
                    <a:pt x="7" y="11"/>
                    <a:pt x="7" y="13"/>
                    <a:pt x="8" y="14"/>
                  </a:cubicBezTo>
                  <a:cubicBezTo>
                    <a:pt x="9" y="15"/>
                    <a:pt x="10" y="17"/>
                    <a:pt x="11" y="18"/>
                  </a:cubicBezTo>
                  <a:cubicBezTo>
                    <a:pt x="12" y="19"/>
                    <a:pt x="12" y="20"/>
                    <a:pt x="13" y="21"/>
                  </a:cubicBezTo>
                  <a:cubicBezTo>
                    <a:pt x="15" y="23"/>
                    <a:pt x="17" y="24"/>
                    <a:pt x="17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12" y="21"/>
                    <a:pt x="11" y="20"/>
                    <a:pt x="10" y="19"/>
                  </a:cubicBezTo>
                  <a:cubicBezTo>
                    <a:pt x="8" y="18"/>
                    <a:pt x="8" y="16"/>
                    <a:pt x="6" y="15"/>
                  </a:cubicBezTo>
                  <a:cubicBezTo>
                    <a:pt x="5" y="14"/>
                    <a:pt x="4" y="12"/>
                    <a:pt x="3" y="11"/>
                  </a:cubicBezTo>
                  <a:cubicBezTo>
                    <a:pt x="3" y="10"/>
                    <a:pt x="2" y="8"/>
                    <a:pt x="1" y="7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475"/>
            <p:cNvSpPr>
              <a:spLocks/>
            </p:cNvSpPr>
            <p:nvPr/>
          </p:nvSpPr>
          <p:spPr bwMode="auto">
            <a:xfrm>
              <a:off x="1858963" y="1506538"/>
              <a:ext cx="95250" cy="117475"/>
            </a:xfrm>
            <a:custGeom>
              <a:avLst/>
              <a:gdLst>
                <a:gd name="T0" fmla="*/ 0 w 14"/>
                <a:gd name="T1" fmla="*/ 17 h 17"/>
                <a:gd name="T2" fmla="*/ 5 w 14"/>
                <a:gd name="T3" fmla="*/ 8 h 17"/>
                <a:gd name="T4" fmla="*/ 7 w 14"/>
                <a:gd name="T5" fmla="*/ 5 h 17"/>
                <a:gd name="T6" fmla="*/ 9 w 14"/>
                <a:gd name="T7" fmla="*/ 2 h 17"/>
                <a:gd name="T8" fmla="*/ 11 w 14"/>
                <a:gd name="T9" fmla="*/ 1 h 17"/>
                <a:gd name="T10" fmla="*/ 12 w 14"/>
                <a:gd name="T11" fmla="*/ 0 h 17"/>
                <a:gd name="T12" fmla="*/ 14 w 14"/>
                <a:gd name="T13" fmla="*/ 1 h 17"/>
                <a:gd name="T14" fmla="*/ 14 w 14"/>
                <a:gd name="T15" fmla="*/ 3 h 17"/>
                <a:gd name="T16" fmla="*/ 13 w 14"/>
                <a:gd name="T17" fmla="*/ 3 h 17"/>
                <a:gd name="T18" fmla="*/ 13 w 14"/>
                <a:gd name="T19" fmla="*/ 3 h 17"/>
                <a:gd name="T20" fmla="*/ 12 w 14"/>
                <a:gd name="T21" fmla="*/ 4 h 17"/>
                <a:gd name="T22" fmla="*/ 11 w 14"/>
                <a:gd name="T23" fmla="*/ 5 h 17"/>
                <a:gd name="T24" fmla="*/ 8 w 14"/>
                <a:gd name="T25" fmla="*/ 7 h 17"/>
                <a:gd name="T26" fmla="*/ 6 w 14"/>
                <a:gd name="T27" fmla="*/ 9 h 17"/>
                <a:gd name="T28" fmla="*/ 0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0" y="17"/>
                    <a:pt x="2" y="13"/>
                    <a:pt x="5" y="8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2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0" y="5"/>
                    <a:pt x="9" y="6"/>
                    <a:pt x="8" y="7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476"/>
            <p:cNvSpPr>
              <a:spLocks/>
            </p:cNvSpPr>
            <p:nvPr/>
          </p:nvSpPr>
          <p:spPr bwMode="auto">
            <a:xfrm>
              <a:off x="1798638" y="1403350"/>
              <a:ext cx="149225" cy="47625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7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8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1 w 22"/>
                <a:gd name="T29" fmla="*/ 2 h 7"/>
                <a:gd name="T30" fmla="*/ 10 w 22"/>
                <a:gd name="T31" fmla="*/ 2 h 7"/>
                <a:gd name="T32" fmla="*/ 6 w 22"/>
                <a:gd name="T33" fmla="*/ 2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9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1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93" name="组合 792"/>
          <p:cNvGrpSpPr/>
          <p:nvPr/>
        </p:nvGrpSpPr>
        <p:grpSpPr>
          <a:xfrm>
            <a:off x="10251822" y="17462"/>
            <a:ext cx="2063360" cy="1335417"/>
            <a:chOff x="8994775" y="285750"/>
            <a:chExt cx="2555875" cy="1654175"/>
          </a:xfrm>
        </p:grpSpPr>
        <p:sp>
          <p:nvSpPr>
            <p:cNvPr id="734" name="Freeform 477"/>
            <p:cNvSpPr>
              <a:spLocks/>
            </p:cNvSpPr>
            <p:nvPr/>
          </p:nvSpPr>
          <p:spPr bwMode="auto">
            <a:xfrm>
              <a:off x="10118725" y="320675"/>
              <a:ext cx="962025" cy="738188"/>
            </a:xfrm>
            <a:custGeom>
              <a:avLst/>
              <a:gdLst>
                <a:gd name="T0" fmla="*/ 0 w 141"/>
                <a:gd name="T1" fmla="*/ 107 h 107"/>
                <a:gd name="T2" fmla="*/ 78 w 141"/>
                <a:gd name="T3" fmla="*/ 56 h 107"/>
                <a:gd name="T4" fmla="*/ 118 w 141"/>
                <a:gd name="T5" fmla="*/ 1 h 107"/>
                <a:gd name="T6" fmla="*/ 112 w 141"/>
                <a:gd name="T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7">
                  <a:moveTo>
                    <a:pt x="0" y="107"/>
                  </a:moveTo>
                  <a:cubicBezTo>
                    <a:pt x="3" y="106"/>
                    <a:pt x="18" y="65"/>
                    <a:pt x="78" y="56"/>
                  </a:cubicBezTo>
                  <a:cubicBezTo>
                    <a:pt x="139" y="47"/>
                    <a:pt x="141" y="3"/>
                    <a:pt x="118" y="1"/>
                  </a:cubicBezTo>
                  <a:cubicBezTo>
                    <a:pt x="94" y="0"/>
                    <a:pt x="102" y="18"/>
                    <a:pt x="112" y="2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478"/>
            <p:cNvSpPr>
              <a:spLocks/>
            </p:cNvSpPr>
            <p:nvPr/>
          </p:nvSpPr>
          <p:spPr bwMode="auto">
            <a:xfrm>
              <a:off x="10828338" y="306388"/>
              <a:ext cx="354012" cy="358775"/>
            </a:xfrm>
            <a:custGeom>
              <a:avLst/>
              <a:gdLst>
                <a:gd name="T0" fmla="*/ 0 w 52"/>
                <a:gd name="T1" fmla="*/ 52 h 52"/>
                <a:gd name="T2" fmla="*/ 31 w 52"/>
                <a:gd name="T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2" h="52">
                  <a:moveTo>
                    <a:pt x="0" y="52"/>
                  </a:moveTo>
                  <a:cubicBezTo>
                    <a:pt x="52" y="25"/>
                    <a:pt x="31" y="0"/>
                    <a:pt x="31" y="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479"/>
            <p:cNvSpPr>
              <a:spLocks/>
            </p:cNvSpPr>
            <p:nvPr/>
          </p:nvSpPr>
          <p:spPr bwMode="auto">
            <a:xfrm>
              <a:off x="10807700" y="382588"/>
              <a:ext cx="136525" cy="111125"/>
            </a:xfrm>
            <a:custGeom>
              <a:avLst/>
              <a:gdLst>
                <a:gd name="T0" fmla="*/ 0 w 20"/>
                <a:gd name="T1" fmla="*/ 0 h 16"/>
                <a:gd name="T2" fmla="*/ 9 w 20"/>
                <a:gd name="T3" fmla="*/ 4 h 16"/>
                <a:gd name="T4" fmla="*/ 12 w 20"/>
                <a:gd name="T5" fmla="*/ 15 h 16"/>
                <a:gd name="T6" fmla="*/ 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0" y="0"/>
                    <a:pt x="3" y="4"/>
                    <a:pt x="9" y="4"/>
                  </a:cubicBezTo>
                  <a:cubicBezTo>
                    <a:pt x="15" y="4"/>
                    <a:pt x="20" y="12"/>
                    <a:pt x="12" y="15"/>
                  </a:cubicBezTo>
                  <a:cubicBezTo>
                    <a:pt x="7" y="16"/>
                    <a:pt x="1" y="10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480"/>
            <p:cNvSpPr>
              <a:spLocks/>
            </p:cNvSpPr>
            <p:nvPr/>
          </p:nvSpPr>
          <p:spPr bwMode="auto">
            <a:xfrm>
              <a:off x="10650538" y="720725"/>
              <a:ext cx="430212" cy="1198563"/>
            </a:xfrm>
            <a:custGeom>
              <a:avLst/>
              <a:gdLst>
                <a:gd name="T0" fmla="*/ 48 w 63"/>
                <a:gd name="T1" fmla="*/ 0 h 174"/>
                <a:gd name="T2" fmla="*/ 42 w 63"/>
                <a:gd name="T3" fmla="*/ 93 h 174"/>
                <a:gd name="T4" fmla="*/ 13 w 63"/>
                <a:gd name="T5" fmla="*/ 155 h 174"/>
                <a:gd name="T6" fmla="*/ 26 w 63"/>
                <a:gd name="T7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74">
                  <a:moveTo>
                    <a:pt x="48" y="0"/>
                  </a:moveTo>
                  <a:cubicBezTo>
                    <a:pt x="49" y="3"/>
                    <a:pt x="21" y="36"/>
                    <a:pt x="42" y="93"/>
                  </a:cubicBezTo>
                  <a:cubicBezTo>
                    <a:pt x="63" y="151"/>
                    <a:pt x="26" y="174"/>
                    <a:pt x="13" y="155"/>
                  </a:cubicBezTo>
                  <a:cubicBezTo>
                    <a:pt x="0" y="135"/>
                    <a:pt x="20" y="132"/>
                    <a:pt x="26" y="14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481"/>
            <p:cNvSpPr>
              <a:spLocks/>
            </p:cNvSpPr>
            <p:nvPr/>
          </p:nvSpPr>
          <p:spPr bwMode="auto">
            <a:xfrm>
              <a:off x="10772775" y="1539875"/>
              <a:ext cx="225425" cy="400050"/>
            </a:xfrm>
            <a:custGeom>
              <a:avLst/>
              <a:gdLst>
                <a:gd name="T0" fmla="*/ 30 w 33"/>
                <a:gd name="T1" fmla="*/ 0 h 58"/>
                <a:gd name="T2" fmla="*/ 0 w 33"/>
                <a:gd name="T3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58">
                  <a:moveTo>
                    <a:pt x="30" y="0"/>
                  </a:moveTo>
                  <a:cubicBezTo>
                    <a:pt x="33" y="58"/>
                    <a:pt x="0" y="52"/>
                    <a:pt x="0" y="52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482"/>
            <p:cNvSpPr>
              <a:spLocks/>
            </p:cNvSpPr>
            <p:nvPr/>
          </p:nvSpPr>
          <p:spPr bwMode="auto">
            <a:xfrm>
              <a:off x="10733088" y="1630363"/>
              <a:ext cx="136525" cy="103188"/>
            </a:xfrm>
            <a:custGeom>
              <a:avLst/>
              <a:gdLst>
                <a:gd name="T0" fmla="*/ 0 w 20"/>
                <a:gd name="T1" fmla="*/ 4 h 15"/>
                <a:gd name="T2" fmla="*/ 7 w 20"/>
                <a:gd name="T3" fmla="*/ 10 h 15"/>
                <a:gd name="T4" fmla="*/ 18 w 20"/>
                <a:gd name="T5" fmla="*/ 8 h 15"/>
                <a:gd name="T6" fmla="*/ 0 w 20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0" y="4"/>
                  </a:moveTo>
                  <a:cubicBezTo>
                    <a:pt x="0" y="4"/>
                    <a:pt x="4" y="5"/>
                    <a:pt x="7" y="10"/>
                  </a:cubicBezTo>
                  <a:cubicBezTo>
                    <a:pt x="11" y="15"/>
                    <a:pt x="20" y="15"/>
                    <a:pt x="18" y="8"/>
                  </a:cubicBezTo>
                  <a:cubicBezTo>
                    <a:pt x="17" y="2"/>
                    <a:pt x="9" y="0"/>
                    <a:pt x="0" y="4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483"/>
            <p:cNvSpPr>
              <a:spLocks/>
            </p:cNvSpPr>
            <p:nvPr/>
          </p:nvSpPr>
          <p:spPr bwMode="auto">
            <a:xfrm>
              <a:off x="9390063" y="803275"/>
              <a:ext cx="823912" cy="903288"/>
            </a:xfrm>
            <a:custGeom>
              <a:avLst/>
              <a:gdLst>
                <a:gd name="T0" fmla="*/ 121 w 121"/>
                <a:gd name="T1" fmla="*/ 0 h 131"/>
                <a:gd name="T2" fmla="*/ 61 w 121"/>
                <a:gd name="T3" fmla="*/ 72 h 131"/>
                <a:gd name="T4" fmla="*/ 1 w 121"/>
                <a:gd name="T5" fmla="*/ 104 h 131"/>
                <a:gd name="T6" fmla="*/ 20 w 121"/>
                <a:gd name="T7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131">
                  <a:moveTo>
                    <a:pt x="121" y="0"/>
                  </a:moveTo>
                  <a:cubicBezTo>
                    <a:pt x="119" y="3"/>
                    <a:pt x="77" y="13"/>
                    <a:pt x="61" y="72"/>
                  </a:cubicBezTo>
                  <a:cubicBezTo>
                    <a:pt x="44" y="131"/>
                    <a:pt x="0" y="127"/>
                    <a:pt x="1" y="104"/>
                  </a:cubicBezTo>
                  <a:cubicBezTo>
                    <a:pt x="2" y="81"/>
                    <a:pt x="20" y="90"/>
                    <a:pt x="20" y="10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484"/>
            <p:cNvSpPr>
              <a:spLocks/>
            </p:cNvSpPr>
            <p:nvPr/>
          </p:nvSpPr>
          <p:spPr bwMode="auto">
            <a:xfrm>
              <a:off x="9363075" y="1465263"/>
              <a:ext cx="374650" cy="330200"/>
            </a:xfrm>
            <a:custGeom>
              <a:avLst/>
              <a:gdLst>
                <a:gd name="T0" fmla="*/ 55 w 55"/>
                <a:gd name="T1" fmla="*/ 0 h 48"/>
                <a:gd name="T2" fmla="*/ 0 w 55"/>
                <a:gd name="T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8">
                  <a:moveTo>
                    <a:pt x="55" y="0"/>
                  </a:moveTo>
                  <a:cubicBezTo>
                    <a:pt x="22" y="48"/>
                    <a:pt x="0" y="25"/>
                    <a:pt x="0" y="24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485"/>
            <p:cNvSpPr>
              <a:spLocks/>
            </p:cNvSpPr>
            <p:nvPr/>
          </p:nvSpPr>
          <p:spPr bwMode="auto">
            <a:xfrm>
              <a:off x="9464675" y="1409700"/>
              <a:ext cx="103187" cy="144463"/>
            </a:xfrm>
            <a:custGeom>
              <a:avLst/>
              <a:gdLst>
                <a:gd name="T0" fmla="*/ 0 w 15"/>
                <a:gd name="T1" fmla="*/ 0 h 21"/>
                <a:gd name="T2" fmla="*/ 3 w 15"/>
                <a:gd name="T3" fmla="*/ 9 h 21"/>
                <a:gd name="T4" fmla="*/ 13 w 15"/>
                <a:gd name="T5" fmla="*/ 14 h 21"/>
                <a:gd name="T6" fmla="*/ 0 w 1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0" y="0"/>
                    <a:pt x="3" y="3"/>
                    <a:pt x="3" y="9"/>
                  </a:cubicBezTo>
                  <a:cubicBezTo>
                    <a:pt x="2" y="16"/>
                    <a:pt x="10" y="21"/>
                    <a:pt x="13" y="14"/>
                  </a:cubicBezTo>
                  <a:cubicBezTo>
                    <a:pt x="15" y="9"/>
                    <a:pt x="10" y="3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486"/>
            <p:cNvSpPr>
              <a:spLocks/>
            </p:cNvSpPr>
            <p:nvPr/>
          </p:nvSpPr>
          <p:spPr bwMode="auto">
            <a:xfrm>
              <a:off x="9921875" y="473075"/>
              <a:ext cx="265112" cy="315913"/>
            </a:xfrm>
            <a:custGeom>
              <a:avLst/>
              <a:gdLst>
                <a:gd name="T0" fmla="*/ 0 w 39"/>
                <a:gd name="T1" fmla="*/ 22 h 46"/>
                <a:gd name="T2" fmla="*/ 8 w 39"/>
                <a:gd name="T3" fmla="*/ 17 h 46"/>
                <a:gd name="T4" fmla="*/ 2 w 39"/>
                <a:gd name="T5" fmla="*/ 5 h 46"/>
                <a:gd name="T6" fmla="*/ 16 w 39"/>
                <a:gd name="T7" fmla="*/ 8 h 46"/>
                <a:gd name="T8" fmla="*/ 22 w 39"/>
                <a:gd name="T9" fmla="*/ 0 h 46"/>
                <a:gd name="T10" fmla="*/ 26 w 39"/>
                <a:gd name="T11" fmla="*/ 9 h 46"/>
                <a:gd name="T12" fmla="*/ 28 w 39"/>
                <a:gd name="T13" fmla="*/ 12 h 46"/>
                <a:gd name="T14" fmla="*/ 34 w 39"/>
                <a:gd name="T15" fmla="*/ 10 h 46"/>
                <a:gd name="T16" fmla="*/ 36 w 39"/>
                <a:gd name="T17" fmla="*/ 22 h 46"/>
                <a:gd name="T18" fmla="*/ 29 w 39"/>
                <a:gd name="T19" fmla="*/ 37 h 46"/>
                <a:gd name="T20" fmla="*/ 15 w 39"/>
                <a:gd name="T21" fmla="*/ 42 h 46"/>
                <a:gd name="T22" fmla="*/ 7 w 39"/>
                <a:gd name="T23" fmla="*/ 40 h 46"/>
                <a:gd name="T24" fmla="*/ 13 w 39"/>
                <a:gd name="T25" fmla="*/ 28 h 46"/>
                <a:gd name="T26" fmla="*/ 0 w 39"/>
                <a:gd name="T2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6">
                  <a:moveTo>
                    <a:pt x="0" y="22"/>
                  </a:moveTo>
                  <a:cubicBezTo>
                    <a:pt x="6" y="22"/>
                    <a:pt x="8" y="17"/>
                    <a:pt x="8" y="17"/>
                  </a:cubicBezTo>
                  <a:cubicBezTo>
                    <a:pt x="1" y="12"/>
                    <a:pt x="2" y="5"/>
                    <a:pt x="2" y="5"/>
                  </a:cubicBezTo>
                  <a:cubicBezTo>
                    <a:pt x="12" y="3"/>
                    <a:pt x="16" y="8"/>
                    <a:pt x="16" y="8"/>
                  </a:cubicBezTo>
                  <a:cubicBezTo>
                    <a:pt x="12" y="2"/>
                    <a:pt x="22" y="0"/>
                    <a:pt x="22" y="0"/>
                  </a:cubicBezTo>
                  <a:cubicBezTo>
                    <a:pt x="21" y="3"/>
                    <a:pt x="23" y="7"/>
                    <a:pt x="26" y="9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30" y="8"/>
                    <a:pt x="34" y="10"/>
                    <a:pt x="34" y="10"/>
                  </a:cubicBezTo>
                  <a:cubicBezTo>
                    <a:pt x="31" y="13"/>
                    <a:pt x="35" y="18"/>
                    <a:pt x="36" y="22"/>
                  </a:cubicBezTo>
                  <a:cubicBezTo>
                    <a:pt x="39" y="35"/>
                    <a:pt x="30" y="36"/>
                    <a:pt x="29" y="37"/>
                  </a:cubicBezTo>
                  <a:cubicBezTo>
                    <a:pt x="25" y="46"/>
                    <a:pt x="19" y="45"/>
                    <a:pt x="15" y="42"/>
                  </a:cubicBezTo>
                  <a:cubicBezTo>
                    <a:pt x="11" y="39"/>
                    <a:pt x="7" y="40"/>
                    <a:pt x="7" y="40"/>
                  </a:cubicBezTo>
                  <a:cubicBezTo>
                    <a:pt x="8" y="32"/>
                    <a:pt x="13" y="28"/>
                    <a:pt x="13" y="28"/>
                  </a:cubicBezTo>
                  <a:cubicBezTo>
                    <a:pt x="3" y="28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487"/>
            <p:cNvSpPr>
              <a:spLocks/>
            </p:cNvSpPr>
            <p:nvPr/>
          </p:nvSpPr>
          <p:spPr bwMode="auto">
            <a:xfrm>
              <a:off x="10010775" y="568325"/>
              <a:ext cx="134937" cy="173038"/>
            </a:xfrm>
            <a:custGeom>
              <a:avLst/>
              <a:gdLst>
                <a:gd name="T0" fmla="*/ 16 w 20"/>
                <a:gd name="T1" fmla="*/ 25 h 25"/>
                <a:gd name="T2" fmla="*/ 15 w 20"/>
                <a:gd name="T3" fmla="*/ 24 h 25"/>
                <a:gd name="T4" fmla="*/ 14 w 20"/>
                <a:gd name="T5" fmla="*/ 21 h 25"/>
                <a:gd name="T6" fmla="*/ 12 w 20"/>
                <a:gd name="T7" fmla="*/ 16 h 25"/>
                <a:gd name="T8" fmla="*/ 9 w 20"/>
                <a:gd name="T9" fmla="*/ 11 h 25"/>
                <a:gd name="T10" fmla="*/ 6 w 20"/>
                <a:gd name="T11" fmla="*/ 7 h 25"/>
                <a:gd name="T12" fmla="*/ 3 w 20"/>
                <a:gd name="T13" fmla="*/ 3 h 25"/>
                <a:gd name="T14" fmla="*/ 0 w 20"/>
                <a:gd name="T15" fmla="*/ 0 h 25"/>
                <a:gd name="T16" fmla="*/ 4 w 20"/>
                <a:gd name="T17" fmla="*/ 2 h 25"/>
                <a:gd name="T18" fmla="*/ 7 w 20"/>
                <a:gd name="T19" fmla="*/ 6 h 25"/>
                <a:gd name="T20" fmla="*/ 11 w 20"/>
                <a:gd name="T21" fmla="*/ 10 h 25"/>
                <a:gd name="T22" fmla="*/ 15 w 20"/>
                <a:gd name="T23" fmla="*/ 15 h 25"/>
                <a:gd name="T24" fmla="*/ 17 w 20"/>
                <a:gd name="T25" fmla="*/ 19 h 25"/>
                <a:gd name="T26" fmla="*/ 19 w 20"/>
                <a:gd name="T27" fmla="*/ 22 h 25"/>
                <a:gd name="T28" fmla="*/ 20 w 20"/>
                <a:gd name="T29" fmla="*/ 23 h 25"/>
                <a:gd name="T30" fmla="*/ 16 w 20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5">
                  <a:moveTo>
                    <a:pt x="16" y="25"/>
                  </a:moveTo>
                  <a:cubicBezTo>
                    <a:pt x="16" y="25"/>
                    <a:pt x="15" y="25"/>
                    <a:pt x="15" y="24"/>
                  </a:cubicBezTo>
                  <a:cubicBezTo>
                    <a:pt x="15" y="23"/>
                    <a:pt x="15" y="22"/>
                    <a:pt x="14" y="21"/>
                  </a:cubicBezTo>
                  <a:cubicBezTo>
                    <a:pt x="13" y="20"/>
                    <a:pt x="13" y="18"/>
                    <a:pt x="12" y="16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10"/>
                    <a:pt x="7" y="8"/>
                    <a:pt x="6" y="7"/>
                  </a:cubicBezTo>
                  <a:cubicBezTo>
                    <a:pt x="5" y="5"/>
                    <a:pt x="4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4" y="2"/>
                  </a:cubicBezTo>
                  <a:cubicBezTo>
                    <a:pt x="5" y="3"/>
                    <a:pt x="6" y="5"/>
                    <a:pt x="7" y="6"/>
                  </a:cubicBezTo>
                  <a:cubicBezTo>
                    <a:pt x="9" y="7"/>
                    <a:pt x="10" y="9"/>
                    <a:pt x="11" y="10"/>
                  </a:cubicBezTo>
                  <a:cubicBezTo>
                    <a:pt x="12" y="12"/>
                    <a:pt x="14" y="13"/>
                    <a:pt x="15" y="15"/>
                  </a:cubicBezTo>
                  <a:cubicBezTo>
                    <a:pt x="16" y="16"/>
                    <a:pt x="17" y="18"/>
                    <a:pt x="17" y="19"/>
                  </a:cubicBezTo>
                  <a:cubicBezTo>
                    <a:pt x="18" y="20"/>
                    <a:pt x="19" y="21"/>
                    <a:pt x="19" y="22"/>
                  </a:cubicBezTo>
                  <a:cubicBezTo>
                    <a:pt x="20" y="23"/>
                    <a:pt x="20" y="23"/>
                    <a:pt x="20" y="23"/>
                  </a:cubicBezTo>
                  <a:lnTo>
                    <a:pt x="16" y="2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488"/>
            <p:cNvSpPr>
              <a:spLocks/>
            </p:cNvSpPr>
            <p:nvPr/>
          </p:nvSpPr>
          <p:spPr bwMode="auto">
            <a:xfrm>
              <a:off x="11018838" y="1430338"/>
              <a:ext cx="300037" cy="255588"/>
            </a:xfrm>
            <a:custGeom>
              <a:avLst/>
              <a:gdLst>
                <a:gd name="T0" fmla="*/ 28 w 44"/>
                <a:gd name="T1" fmla="*/ 37 h 37"/>
                <a:gd name="T2" fmla="*/ 31 w 44"/>
                <a:gd name="T3" fmla="*/ 28 h 37"/>
                <a:gd name="T4" fmla="*/ 44 w 44"/>
                <a:gd name="T5" fmla="*/ 31 h 37"/>
                <a:gd name="T6" fmla="*/ 38 w 44"/>
                <a:gd name="T7" fmla="*/ 17 h 37"/>
                <a:gd name="T8" fmla="*/ 44 w 44"/>
                <a:gd name="T9" fmla="*/ 10 h 37"/>
                <a:gd name="T10" fmla="*/ 34 w 44"/>
                <a:gd name="T11" fmla="*/ 8 h 37"/>
                <a:gd name="T12" fmla="*/ 31 w 44"/>
                <a:gd name="T13" fmla="*/ 7 h 37"/>
                <a:gd name="T14" fmla="*/ 32 w 44"/>
                <a:gd name="T15" fmla="*/ 0 h 37"/>
                <a:gd name="T16" fmla="*/ 20 w 44"/>
                <a:gd name="T17" fmla="*/ 1 h 37"/>
                <a:gd name="T18" fmla="*/ 7 w 44"/>
                <a:gd name="T19" fmla="*/ 11 h 37"/>
                <a:gd name="T20" fmla="*/ 5 w 44"/>
                <a:gd name="T21" fmla="*/ 26 h 37"/>
                <a:gd name="T22" fmla="*/ 9 w 44"/>
                <a:gd name="T23" fmla="*/ 33 h 37"/>
                <a:gd name="T24" fmla="*/ 19 w 44"/>
                <a:gd name="T25" fmla="*/ 25 h 37"/>
                <a:gd name="T26" fmla="*/ 28 w 44"/>
                <a:gd name="T2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37">
                  <a:moveTo>
                    <a:pt x="28" y="37"/>
                  </a:moveTo>
                  <a:cubicBezTo>
                    <a:pt x="27" y="31"/>
                    <a:pt x="31" y="28"/>
                    <a:pt x="31" y="28"/>
                  </a:cubicBezTo>
                  <a:cubicBezTo>
                    <a:pt x="38" y="33"/>
                    <a:pt x="44" y="31"/>
                    <a:pt x="44" y="31"/>
                  </a:cubicBezTo>
                  <a:cubicBezTo>
                    <a:pt x="44" y="20"/>
                    <a:pt x="38" y="17"/>
                    <a:pt x="38" y="17"/>
                  </a:cubicBezTo>
                  <a:cubicBezTo>
                    <a:pt x="44" y="20"/>
                    <a:pt x="44" y="10"/>
                    <a:pt x="44" y="10"/>
                  </a:cubicBezTo>
                  <a:cubicBezTo>
                    <a:pt x="42" y="11"/>
                    <a:pt x="38" y="10"/>
                    <a:pt x="34" y="8"/>
                  </a:cubicBezTo>
                  <a:cubicBezTo>
                    <a:pt x="32" y="6"/>
                    <a:pt x="32" y="7"/>
                    <a:pt x="31" y="7"/>
                  </a:cubicBezTo>
                  <a:cubicBezTo>
                    <a:pt x="35" y="4"/>
                    <a:pt x="32" y="0"/>
                    <a:pt x="32" y="0"/>
                  </a:cubicBezTo>
                  <a:cubicBezTo>
                    <a:pt x="30" y="4"/>
                    <a:pt x="25" y="1"/>
                    <a:pt x="20" y="1"/>
                  </a:cubicBezTo>
                  <a:cubicBezTo>
                    <a:pt x="7" y="1"/>
                    <a:pt x="8" y="10"/>
                    <a:pt x="7" y="11"/>
                  </a:cubicBezTo>
                  <a:cubicBezTo>
                    <a:pt x="0" y="17"/>
                    <a:pt x="1" y="23"/>
                    <a:pt x="5" y="26"/>
                  </a:cubicBezTo>
                  <a:cubicBezTo>
                    <a:pt x="9" y="29"/>
                    <a:pt x="9" y="33"/>
                    <a:pt x="9" y="33"/>
                  </a:cubicBezTo>
                  <a:cubicBezTo>
                    <a:pt x="16" y="30"/>
                    <a:pt x="19" y="25"/>
                    <a:pt x="19" y="25"/>
                  </a:cubicBezTo>
                  <a:cubicBezTo>
                    <a:pt x="21" y="35"/>
                    <a:pt x="28" y="37"/>
                    <a:pt x="28" y="3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489"/>
            <p:cNvSpPr>
              <a:spLocks/>
            </p:cNvSpPr>
            <p:nvPr/>
          </p:nvSpPr>
          <p:spPr bwMode="auto">
            <a:xfrm>
              <a:off x="11052175" y="1477963"/>
              <a:ext cx="192087" cy="104775"/>
            </a:xfrm>
            <a:custGeom>
              <a:avLst/>
              <a:gdLst>
                <a:gd name="T0" fmla="*/ 1 w 28"/>
                <a:gd name="T1" fmla="*/ 0 h 15"/>
                <a:gd name="T2" fmla="*/ 2 w 28"/>
                <a:gd name="T3" fmla="*/ 1 h 15"/>
                <a:gd name="T4" fmla="*/ 5 w 28"/>
                <a:gd name="T5" fmla="*/ 2 h 15"/>
                <a:gd name="T6" fmla="*/ 10 w 28"/>
                <a:gd name="T7" fmla="*/ 4 h 15"/>
                <a:gd name="T8" fmla="*/ 16 w 28"/>
                <a:gd name="T9" fmla="*/ 6 h 15"/>
                <a:gd name="T10" fmla="*/ 21 w 28"/>
                <a:gd name="T11" fmla="*/ 9 h 15"/>
                <a:gd name="T12" fmla="*/ 25 w 28"/>
                <a:gd name="T13" fmla="*/ 12 h 15"/>
                <a:gd name="T14" fmla="*/ 28 w 28"/>
                <a:gd name="T15" fmla="*/ 15 h 15"/>
                <a:gd name="T16" fmla="*/ 24 w 28"/>
                <a:gd name="T17" fmla="*/ 12 h 15"/>
                <a:gd name="T18" fmla="*/ 20 w 28"/>
                <a:gd name="T19" fmla="*/ 10 h 15"/>
                <a:gd name="T20" fmla="*/ 15 w 28"/>
                <a:gd name="T21" fmla="*/ 8 h 15"/>
                <a:gd name="T22" fmla="*/ 9 w 28"/>
                <a:gd name="T23" fmla="*/ 7 h 15"/>
                <a:gd name="T24" fmla="*/ 4 w 28"/>
                <a:gd name="T25" fmla="*/ 6 h 15"/>
                <a:gd name="T26" fmla="*/ 1 w 28"/>
                <a:gd name="T27" fmla="*/ 5 h 15"/>
                <a:gd name="T28" fmla="*/ 0 w 28"/>
                <a:gd name="T29" fmla="*/ 5 h 15"/>
                <a:gd name="T30" fmla="*/ 1 w 28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5">
                  <a:moveTo>
                    <a:pt x="1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7" y="2"/>
                    <a:pt x="8" y="3"/>
                    <a:pt x="10" y="4"/>
                  </a:cubicBezTo>
                  <a:cubicBezTo>
                    <a:pt x="12" y="4"/>
                    <a:pt x="14" y="5"/>
                    <a:pt x="16" y="6"/>
                  </a:cubicBezTo>
                  <a:cubicBezTo>
                    <a:pt x="17" y="7"/>
                    <a:pt x="19" y="8"/>
                    <a:pt x="21" y="9"/>
                  </a:cubicBezTo>
                  <a:cubicBezTo>
                    <a:pt x="22" y="10"/>
                    <a:pt x="24" y="11"/>
                    <a:pt x="25" y="12"/>
                  </a:cubicBezTo>
                  <a:cubicBezTo>
                    <a:pt x="27" y="14"/>
                    <a:pt x="28" y="15"/>
                    <a:pt x="28" y="15"/>
                  </a:cubicBezTo>
                  <a:cubicBezTo>
                    <a:pt x="28" y="15"/>
                    <a:pt x="27" y="14"/>
                    <a:pt x="24" y="12"/>
                  </a:cubicBezTo>
                  <a:cubicBezTo>
                    <a:pt x="23" y="12"/>
                    <a:pt x="22" y="11"/>
                    <a:pt x="20" y="10"/>
                  </a:cubicBezTo>
                  <a:cubicBezTo>
                    <a:pt x="18" y="9"/>
                    <a:pt x="16" y="9"/>
                    <a:pt x="15" y="8"/>
                  </a:cubicBezTo>
                  <a:cubicBezTo>
                    <a:pt x="13" y="8"/>
                    <a:pt x="11" y="7"/>
                    <a:pt x="9" y="7"/>
                  </a:cubicBezTo>
                  <a:cubicBezTo>
                    <a:pt x="8" y="6"/>
                    <a:pt x="6" y="6"/>
                    <a:pt x="4" y="6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490"/>
            <p:cNvSpPr>
              <a:spLocks/>
            </p:cNvSpPr>
            <p:nvPr/>
          </p:nvSpPr>
          <p:spPr bwMode="auto">
            <a:xfrm>
              <a:off x="11229975" y="285750"/>
              <a:ext cx="320675" cy="290513"/>
            </a:xfrm>
            <a:custGeom>
              <a:avLst/>
              <a:gdLst>
                <a:gd name="T0" fmla="*/ 40 w 47"/>
                <a:gd name="T1" fmla="*/ 31 h 42"/>
                <a:gd name="T2" fmla="*/ 36 w 47"/>
                <a:gd name="T3" fmla="*/ 22 h 42"/>
                <a:gd name="T4" fmla="*/ 47 w 47"/>
                <a:gd name="T5" fmla="*/ 15 h 42"/>
                <a:gd name="T6" fmla="*/ 33 w 47"/>
                <a:gd name="T7" fmla="*/ 10 h 42"/>
                <a:gd name="T8" fmla="*/ 32 w 47"/>
                <a:gd name="T9" fmla="*/ 0 h 42"/>
                <a:gd name="T10" fmla="*/ 24 w 47"/>
                <a:gd name="T11" fmla="*/ 6 h 42"/>
                <a:gd name="T12" fmla="*/ 21 w 47"/>
                <a:gd name="T13" fmla="*/ 7 h 42"/>
                <a:gd name="T14" fmla="*/ 17 w 47"/>
                <a:gd name="T15" fmla="*/ 2 h 42"/>
                <a:gd name="T16" fmla="*/ 9 w 47"/>
                <a:gd name="T17" fmla="*/ 11 h 42"/>
                <a:gd name="T18" fmla="*/ 7 w 47"/>
                <a:gd name="T19" fmla="*/ 28 h 42"/>
                <a:gd name="T20" fmla="*/ 16 w 47"/>
                <a:gd name="T21" fmla="*/ 40 h 42"/>
                <a:gd name="T22" fmla="*/ 24 w 47"/>
                <a:gd name="T23" fmla="*/ 42 h 42"/>
                <a:gd name="T24" fmla="*/ 26 w 47"/>
                <a:gd name="T25" fmla="*/ 29 h 42"/>
                <a:gd name="T26" fmla="*/ 40 w 47"/>
                <a:gd name="T27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2">
                  <a:moveTo>
                    <a:pt x="40" y="31"/>
                  </a:moveTo>
                  <a:cubicBezTo>
                    <a:pt x="35" y="27"/>
                    <a:pt x="36" y="22"/>
                    <a:pt x="36" y="22"/>
                  </a:cubicBezTo>
                  <a:cubicBezTo>
                    <a:pt x="44" y="21"/>
                    <a:pt x="47" y="15"/>
                    <a:pt x="47" y="15"/>
                  </a:cubicBezTo>
                  <a:cubicBezTo>
                    <a:pt x="40" y="8"/>
                    <a:pt x="33" y="10"/>
                    <a:pt x="33" y="10"/>
                  </a:cubicBezTo>
                  <a:cubicBezTo>
                    <a:pt x="40" y="8"/>
                    <a:pt x="32" y="0"/>
                    <a:pt x="32" y="0"/>
                  </a:cubicBezTo>
                  <a:cubicBezTo>
                    <a:pt x="32" y="3"/>
                    <a:pt x="28" y="5"/>
                    <a:pt x="24" y="6"/>
                  </a:cubicBezTo>
                  <a:cubicBezTo>
                    <a:pt x="21" y="6"/>
                    <a:pt x="22" y="7"/>
                    <a:pt x="21" y="7"/>
                  </a:cubicBezTo>
                  <a:cubicBezTo>
                    <a:pt x="22" y="3"/>
                    <a:pt x="17" y="2"/>
                    <a:pt x="17" y="2"/>
                  </a:cubicBezTo>
                  <a:cubicBezTo>
                    <a:pt x="18" y="7"/>
                    <a:pt x="12" y="8"/>
                    <a:pt x="9" y="11"/>
                  </a:cubicBezTo>
                  <a:cubicBezTo>
                    <a:pt x="0" y="21"/>
                    <a:pt x="7" y="27"/>
                    <a:pt x="7" y="28"/>
                  </a:cubicBezTo>
                  <a:cubicBezTo>
                    <a:pt x="6" y="38"/>
                    <a:pt x="11" y="40"/>
                    <a:pt x="16" y="40"/>
                  </a:cubicBezTo>
                  <a:cubicBezTo>
                    <a:pt x="21" y="39"/>
                    <a:pt x="24" y="42"/>
                    <a:pt x="24" y="42"/>
                  </a:cubicBezTo>
                  <a:cubicBezTo>
                    <a:pt x="28" y="35"/>
                    <a:pt x="26" y="29"/>
                    <a:pt x="26" y="29"/>
                  </a:cubicBezTo>
                  <a:cubicBezTo>
                    <a:pt x="34" y="34"/>
                    <a:pt x="40" y="31"/>
                    <a:pt x="40" y="3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491"/>
            <p:cNvSpPr>
              <a:spLocks/>
            </p:cNvSpPr>
            <p:nvPr/>
          </p:nvSpPr>
          <p:spPr bwMode="auto">
            <a:xfrm>
              <a:off x="11256963" y="403225"/>
              <a:ext cx="198437" cy="90488"/>
            </a:xfrm>
            <a:custGeom>
              <a:avLst/>
              <a:gdLst>
                <a:gd name="T0" fmla="*/ 0 w 29"/>
                <a:gd name="T1" fmla="*/ 10 h 13"/>
                <a:gd name="T2" fmla="*/ 1 w 29"/>
                <a:gd name="T3" fmla="*/ 9 h 13"/>
                <a:gd name="T4" fmla="*/ 4 w 29"/>
                <a:gd name="T5" fmla="*/ 7 h 13"/>
                <a:gd name="T6" fmla="*/ 9 w 29"/>
                <a:gd name="T7" fmla="*/ 5 h 13"/>
                <a:gd name="T8" fmla="*/ 14 w 29"/>
                <a:gd name="T9" fmla="*/ 3 h 13"/>
                <a:gd name="T10" fmla="*/ 19 w 29"/>
                <a:gd name="T11" fmla="*/ 1 h 13"/>
                <a:gd name="T12" fmla="*/ 24 w 29"/>
                <a:gd name="T13" fmla="*/ 0 h 13"/>
                <a:gd name="T14" fmla="*/ 29 w 29"/>
                <a:gd name="T15" fmla="*/ 0 h 13"/>
                <a:gd name="T16" fmla="*/ 25 w 29"/>
                <a:gd name="T17" fmla="*/ 1 h 13"/>
                <a:gd name="T18" fmla="*/ 20 w 29"/>
                <a:gd name="T19" fmla="*/ 2 h 13"/>
                <a:gd name="T20" fmla="*/ 15 w 29"/>
                <a:gd name="T21" fmla="*/ 5 h 13"/>
                <a:gd name="T22" fmla="*/ 10 w 29"/>
                <a:gd name="T23" fmla="*/ 8 h 13"/>
                <a:gd name="T24" fmla="*/ 6 w 29"/>
                <a:gd name="T25" fmla="*/ 10 h 13"/>
                <a:gd name="T26" fmla="*/ 3 w 29"/>
                <a:gd name="T27" fmla="*/ 13 h 13"/>
                <a:gd name="T28" fmla="*/ 2 w 29"/>
                <a:gd name="T29" fmla="*/ 13 h 13"/>
                <a:gd name="T30" fmla="*/ 0 w 29"/>
                <a:gd name="T3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3">
                  <a:moveTo>
                    <a:pt x="0" y="10"/>
                  </a:moveTo>
                  <a:cubicBezTo>
                    <a:pt x="0" y="10"/>
                    <a:pt x="0" y="9"/>
                    <a:pt x="1" y="9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6"/>
                    <a:pt x="7" y="6"/>
                    <a:pt x="9" y="5"/>
                  </a:cubicBezTo>
                  <a:cubicBezTo>
                    <a:pt x="10" y="4"/>
                    <a:pt x="12" y="3"/>
                    <a:pt x="14" y="3"/>
                  </a:cubicBezTo>
                  <a:cubicBezTo>
                    <a:pt x="16" y="2"/>
                    <a:pt x="18" y="1"/>
                    <a:pt x="19" y="1"/>
                  </a:cubicBezTo>
                  <a:cubicBezTo>
                    <a:pt x="21" y="1"/>
                    <a:pt x="23" y="0"/>
                    <a:pt x="24" y="0"/>
                  </a:cubicBezTo>
                  <a:cubicBezTo>
                    <a:pt x="27" y="0"/>
                    <a:pt x="29" y="0"/>
                    <a:pt x="29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3" y="1"/>
                    <a:pt x="22" y="2"/>
                    <a:pt x="20" y="2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9" y="9"/>
                    <a:pt x="7" y="10"/>
                    <a:pt x="6" y="10"/>
                  </a:cubicBezTo>
                  <a:cubicBezTo>
                    <a:pt x="5" y="11"/>
                    <a:pt x="4" y="12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492"/>
            <p:cNvSpPr>
              <a:spLocks/>
            </p:cNvSpPr>
            <p:nvPr/>
          </p:nvSpPr>
          <p:spPr bwMode="auto">
            <a:xfrm>
              <a:off x="8994775" y="1430338"/>
              <a:ext cx="312737" cy="296863"/>
            </a:xfrm>
            <a:custGeom>
              <a:avLst/>
              <a:gdLst>
                <a:gd name="T0" fmla="*/ 6 w 46"/>
                <a:gd name="T1" fmla="*/ 30 h 43"/>
                <a:gd name="T2" fmla="*/ 10 w 46"/>
                <a:gd name="T3" fmla="*/ 22 h 43"/>
                <a:gd name="T4" fmla="*/ 0 w 46"/>
                <a:gd name="T5" fmla="*/ 14 h 43"/>
                <a:gd name="T6" fmla="*/ 14 w 46"/>
                <a:gd name="T7" fmla="*/ 10 h 43"/>
                <a:gd name="T8" fmla="*/ 16 w 46"/>
                <a:gd name="T9" fmla="*/ 0 h 43"/>
                <a:gd name="T10" fmla="*/ 23 w 46"/>
                <a:gd name="T11" fmla="*/ 7 h 43"/>
                <a:gd name="T12" fmla="*/ 26 w 46"/>
                <a:gd name="T13" fmla="*/ 8 h 43"/>
                <a:gd name="T14" fmla="*/ 31 w 46"/>
                <a:gd name="T15" fmla="*/ 3 h 43"/>
                <a:gd name="T16" fmla="*/ 38 w 46"/>
                <a:gd name="T17" fmla="*/ 13 h 43"/>
                <a:gd name="T18" fmla="*/ 39 w 46"/>
                <a:gd name="T19" fmla="*/ 29 h 43"/>
                <a:gd name="T20" fmla="*/ 29 w 46"/>
                <a:gd name="T21" fmla="*/ 41 h 43"/>
                <a:gd name="T22" fmla="*/ 21 w 46"/>
                <a:gd name="T23" fmla="*/ 43 h 43"/>
                <a:gd name="T24" fmla="*/ 20 w 46"/>
                <a:gd name="T25" fmla="*/ 30 h 43"/>
                <a:gd name="T26" fmla="*/ 6 w 46"/>
                <a:gd name="T27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3">
                  <a:moveTo>
                    <a:pt x="6" y="30"/>
                  </a:moveTo>
                  <a:cubicBezTo>
                    <a:pt x="11" y="27"/>
                    <a:pt x="10" y="22"/>
                    <a:pt x="10" y="22"/>
                  </a:cubicBezTo>
                  <a:cubicBezTo>
                    <a:pt x="2" y="20"/>
                    <a:pt x="0" y="14"/>
                    <a:pt x="0" y="14"/>
                  </a:cubicBezTo>
                  <a:cubicBezTo>
                    <a:pt x="8" y="7"/>
                    <a:pt x="14" y="10"/>
                    <a:pt x="14" y="10"/>
                  </a:cubicBezTo>
                  <a:cubicBezTo>
                    <a:pt x="7" y="7"/>
                    <a:pt x="16" y="0"/>
                    <a:pt x="16" y="0"/>
                  </a:cubicBezTo>
                  <a:cubicBezTo>
                    <a:pt x="16" y="3"/>
                    <a:pt x="19" y="6"/>
                    <a:pt x="23" y="7"/>
                  </a:cubicBezTo>
                  <a:cubicBezTo>
                    <a:pt x="26" y="7"/>
                    <a:pt x="26" y="8"/>
                    <a:pt x="26" y="8"/>
                  </a:cubicBezTo>
                  <a:cubicBezTo>
                    <a:pt x="26" y="4"/>
                    <a:pt x="31" y="3"/>
                    <a:pt x="31" y="3"/>
                  </a:cubicBezTo>
                  <a:cubicBezTo>
                    <a:pt x="29" y="8"/>
                    <a:pt x="35" y="10"/>
                    <a:pt x="38" y="13"/>
                  </a:cubicBezTo>
                  <a:cubicBezTo>
                    <a:pt x="46" y="23"/>
                    <a:pt x="39" y="29"/>
                    <a:pt x="39" y="29"/>
                  </a:cubicBezTo>
                  <a:cubicBezTo>
                    <a:pt x="39" y="39"/>
                    <a:pt x="34" y="42"/>
                    <a:pt x="29" y="41"/>
                  </a:cubicBezTo>
                  <a:cubicBezTo>
                    <a:pt x="24" y="40"/>
                    <a:pt x="21" y="43"/>
                    <a:pt x="21" y="43"/>
                  </a:cubicBezTo>
                  <a:cubicBezTo>
                    <a:pt x="18" y="35"/>
                    <a:pt x="20" y="30"/>
                    <a:pt x="20" y="30"/>
                  </a:cubicBezTo>
                  <a:cubicBezTo>
                    <a:pt x="11" y="34"/>
                    <a:pt x="6" y="30"/>
                    <a:pt x="6" y="3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493"/>
            <p:cNvSpPr>
              <a:spLocks/>
            </p:cNvSpPr>
            <p:nvPr/>
          </p:nvSpPr>
          <p:spPr bwMode="auto">
            <a:xfrm>
              <a:off x="9083675" y="1539875"/>
              <a:ext cx="196850" cy="111125"/>
            </a:xfrm>
            <a:custGeom>
              <a:avLst/>
              <a:gdLst>
                <a:gd name="T0" fmla="*/ 26 w 29"/>
                <a:gd name="T1" fmla="*/ 16 h 16"/>
                <a:gd name="T2" fmla="*/ 25 w 29"/>
                <a:gd name="T3" fmla="*/ 15 h 16"/>
                <a:gd name="T4" fmla="*/ 23 w 29"/>
                <a:gd name="T5" fmla="*/ 13 h 16"/>
                <a:gd name="T6" fmla="*/ 19 w 29"/>
                <a:gd name="T7" fmla="*/ 10 h 16"/>
                <a:gd name="T8" fmla="*/ 14 w 29"/>
                <a:gd name="T9" fmla="*/ 7 h 16"/>
                <a:gd name="T10" fmla="*/ 9 w 29"/>
                <a:gd name="T11" fmla="*/ 4 h 16"/>
                <a:gd name="T12" fmla="*/ 5 w 29"/>
                <a:gd name="T13" fmla="*/ 2 h 16"/>
                <a:gd name="T14" fmla="*/ 0 w 29"/>
                <a:gd name="T15" fmla="*/ 0 h 16"/>
                <a:gd name="T16" fmla="*/ 5 w 29"/>
                <a:gd name="T17" fmla="*/ 1 h 16"/>
                <a:gd name="T18" fmla="*/ 10 w 29"/>
                <a:gd name="T19" fmla="*/ 2 h 16"/>
                <a:gd name="T20" fmla="*/ 15 w 29"/>
                <a:gd name="T21" fmla="*/ 5 h 16"/>
                <a:gd name="T22" fmla="*/ 21 w 29"/>
                <a:gd name="T23" fmla="*/ 7 h 16"/>
                <a:gd name="T24" fmla="*/ 25 w 29"/>
                <a:gd name="T25" fmla="*/ 10 h 16"/>
                <a:gd name="T26" fmla="*/ 28 w 29"/>
                <a:gd name="T27" fmla="*/ 12 h 16"/>
                <a:gd name="T28" fmla="*/ 29 w 29"/>
                <a:gd name="T29" fmla="*/ 12 h 16"/>
                <a:gd name="T30" fmla="*/ 26 w 29"/>
                <a:gd name="T3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6">
                  <a:moveTo>
                    <a:pt x="26" y="16"/>
                  </a:moveTo>
                  <a:cubicBezTo>
                    <a:pt x="26" y="16"/>
                    <a:pt x="26" y="16"/>
                    <a:pt x="25" y="15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22" y="12"/>
                    <a:pt x="20" y="11"/>
                    <a:pt x="19" y="10"/>
                  </a:cubicBezTo>
                  <a:cubicBezTo>
                    <a:pt x="17" y="9"/>
                    <a:pt x="16" y="8"/>
                    <a:pt x="14" y="7"/>
                  </a:cubicBezTo>
                  <a:cubicBezTo>
                    <a:pt x="13" y="6"/>
                    <a:pt x="11" y="5"/>
                    <a:pt x="9" y="4"/>
                  </a:cubicBezTo>
                  <a:cubicBezTo>
                    <a:pt x="8" y="3"/>
                    <a:pt x="6" y="2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5" y="1"/>
                  </a:cubicBezTo>
                  <a:cubicBezTo>
                    <a:pt x="7" y="1"/>
                    <a:pt x="8" y="2"/>
                    <a:pt x="10" y="2"/>
                  </a:cubicBezTo>
                  <a:cubicBezTo>
                    <a:pt x="12" y="3"/>
                    <a:pt x="14" y="4"/>
                    <a:pt x="15" y="5"/>
                  </a:cubicBezTo>
                  <a:cubicBezTo>
                    <a:pt x="17" y="5"/>
                    <a:pt x="19" y="6"/>
                    <a:pt x="21" y="7"/>
                  </a:cubicBezTo>
                  <a:cubicBezTo>
                    <a:pt x="22" y="8"/>
                    <a:pt x="24" y="9"/>
                    <a:pt x="25" y="10"/>
                  </a:cubicBezTo>
                  <a:cubicBezTo>
                    <a:pt x="26" y="10"/>
                    <a:pt x="27" y="11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494"/>
            <p:cNvSpPr>
              <a:spLocks/>
            </p:cNvSpPr>
            <p:nvPr/>
          </p:nvSpPr>
          <p:spPr bwMode="auto">
            <a:xfrm>
              <a:off x="10344150" y="465138"/>
              <a:ext cx="217487" cy="249238"/>
            </a:xfrm>
            <a:custGeom>
              <a:avLst/>
              <a:gdLst>
                <a:gd name="T0" fmla="*/ 30 w 32"/>
                <a:gd name="T1" fmla="*/ 8 h 36"/>
                <a:gd name="T2" fmla="*/ 11 w 32"/>
                <a:gd name="T3" fmla="*/ 9 h 36"/>
                <a:gd name="T4" fmla="*/ 0 w 32"/>
                <a:gd name="T5" fmla="*/ 17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0" y="0"/>
                    <a:pt x="11" y="9"/>
                  </a:cubicBezTo>
                  <a:cubicBezTo>
                    <a:pt x="5" y="16"/>
                    <a:pt x="0" y="17"/>
                    <a:pt x="0" y="17"/>
                  </a:cubicBezTo>
                  <a:cubicBezTo>
                    <a:pt x="0" y="17"/>
                    <a:pt x="3" y="22"/>
                    <a:pt x="7" y="25"/>
                  </a:cubicBezTo>
                  <a:cubicBezTo>
                    <a:pt x="7" y="25"/>
                    <a:pt x="23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495"/>
            <p:cNvSpPr>
              <a:spLocks/>
            </p:cNvSpPr>
            <p:nvPr/>
          </p:nvSpPr>
          <p:spPr bwMode="auto">
            <a:xfrm>
              <a:off x="10453688" y="520700"/>
              <a:ext cx="211137" cy="338138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9 h 49"/>
                <a:gd name="T4" fmla="*/ 1 w 31"/>
                <a:gd name="T5" fmla="*/ 34 h 49"/>
                <a:gd name="T6" fmla="*/ 2 w 31"/>
                <a:gd name="T7" fmla="*/ 42 h 49"/>
                <a:gd name="T8" fmla="*/ 27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6" y="13"/>
                    <a:pt x="3" y="19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4" y="39"/>
                    <a:pt x="2" y="42"/>
                  </a:cubicBezTo>
                  <a:cubicBezTo>
                    <a:pt x="2" y="42"/>
                    <a:pt x="24" y="49"/>
                    <a:pt x="27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496"/>
            <p:cNvSpPr>
              <a:spLocks/>
            </p:cNvSpPr>
            <p:nvPr/>
          </p:nvSpPr>
          <p:spPr bwMode="auto">
            <a:xfrm>
              <a:off x="10398125" y="327025"/>
              <a:ext cx="219075" cy="276225"/>
            </a:xfrm>
            <a:custGeom>
              <a:avLst/>
              <a:gdLst>
                <a:gd name="T0" fmla="*/ 4 w 32"/>
                <a:gd name="T1" fmla="*/ 7 h 40"/>
                <a:gd name="T2" fmla="*/ 26 w 32"/>
                <a:gd name="T3" fmla="*/ 8 h 40"/>
                <a:gd name="T4" fmla="*/ 28 w 32"/>
                <a:gd name="T5" fmla="*/ 29 h 40"/>
                <a:gd name="T6" fmla="*/ 4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4" y="7"/>
                  </a:moveTo>
                  <a:cubicBezTo>
                    <a:pt x="4" y="7"/>
                    <a:pt x="21" y="0"/>
                    <a:pt x="26" y="8"/>
                  </a:cubicBezTo>
                  <a:cubicBezTo>
                    <a:pt x="32" y="19"/>
                    <a:pt x="28" y="29"/>
                    <a:pt x="28" y="29"/>
                  </a:cubicBezTo>
                  <a:cubicBezTo>
                    <a:pt x="28" y="29"/>
                    <a:pt x="0" y="40"/>
                    <a:pt x="4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497"/>
            <p:cNvSpPr>
              <a:spLocks/>
            </p:cNvSpPr>
            <p:nvPr/>
          </p:nvSpPr>
          <p:spPr bwMode="auto">
            <a:xfrm>
              <a:off x="10453688" y="320675"/>
              <a:ext cx="312737" cy="220663"/>
            </a:xfrm>
            <a:custGeom>
              <a:avLst/>
              <a:gdLst>
                <a:gd name="T0" fmla="*/ 36 w 46"/>
                <a:gd name="T1" fmla="*/ 0 h 32"/>
                <a:gd name="T2" fmla="*/ 41 w 46"/>
                <a:gd name="T3" fmla="*/ 22 h 32"/>
                <a:gd name="T4" fmla="*/ 24 w 46"/>
                <a:gd name="T5" fmla="*/ 30 h 32"/>
                <a:gd name="T6" fmla="*/ 36 w 4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2">
                  <a:moveTo>
                    <a:pt x="36" y="0"/>
                  </a:moveTo>
                  <a:cubicBezTo>
                    <a:pt x="36" y="0"/>
                    <a:pt x="46" y="14"/>
                    <a:pt x="41" y="22"/>
                  </a:cubicBezTo>
                  <a:cubicBezTo>
                    <a:pt x="36" y="32"/>
                    <a:pt x="24" y="30"/>
                    <a:pt x="24" y="30"/>
                  </a:cubicBezTo>
                  <a:cubicBezTo>
                    <a:pt x="24" y="30"/>
                    <a:pt x="0" y="8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498"/>
            <p:cNvSpPr>
              <a:spLocks/>
            </p:cNvSpPr>
            <p:nvPr/>
          </p:nvSpPr>
          <p:spPr bwMode="auto">
            <a:xfrm>
              <a:off x="10629900" y="376238"/>
              <a:ext cx="219075" cy="247650"/>
            </a:xfrm>
            <a:custGeom>
              <a:avLst/>
              <a:gdLst>
                <a:gd name="T0" fmla="*/ 32 w 32"/>
                <a:gd name="T1" fmla="*/ 23 h 36"/>
                <a:gd name="T2" fmla="*/ 21 w 32"/>
                <a:gd name="T3" fmla="*/ 36 h 36"/>
                <a:gd name="T4" fmla="*/ 3 w 32"/>
                <a:gd name="T5" fmla="*/ 33 h 36"/>
                <a:gd name="T6" fmla="*/ 32 w 32"/>
                <a:gd name="T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32" y="23"/>
                  </a:moveTo>
                  <a:cubicBezTo>
                    <a:pt x="32" y="23"/>
                    <a:pt x="30" y="36"/>
                    <a:pt x="21" y="36"/>
                  </a:cubicBezTo>
                  <a:cubicBezTo>
                    <a:pt x="9" y="36"/>
                    <a:pt x="3" y="33"/>
                    <a:pt x="3" y="33"/>
                  </a:cubicBezTo>
                  <a:cubicBezTo>
                    <a:pt x="0" y="26"/>
                    <a:pt x="11" y="0"/>
                    <a:pt x="32" y="2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499"/>
            <p:cNvSpPr>
              <a:spLocks/>
            </p:cNvSpPr>
            <p:nvPr/>
          </p:nvSpPr>
          <p:spPr bwMode="auto">
            <a:xfrm>
              <a:off x="10590213" y="582613"/>
              <a:ext cx="285750" cy="234950"/>
            </a:xfrm>
            <a:custGeom>
              <a:avLst/>
              <a:gdLst>
                <a:gd name="T0" fmla="*/ 28 w 42"/>
                <a:gd name="T1" fmla="*/ 29 h 34"/>
                <a:gd name="T2" fmla="*/ 7 w 42"/>
                <a:gd name="T3" fmla="*/ 25 h 34"/>
                <a:gd name="T4" fmla="*/ 5 w 42"/>
                <a:gd name="T5" fmla="*/ 4 h 34"/>
                <a:gd name="T6" fmla="*/ 28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28" y="29"/>
                  </a:moveTo>
                  <a:cubicBezTo>
                    <a:pt x="28" y="29"/>
                    <a:pt x="12" y="34"/>
                    <a:pt x="7" y="25"/>
                  </a:cubicBezTo>
                  <a:cubicBezTo>
                    <a:pt x="0" y="14"/>
                    <a:pt x="5" y="4"/>
                    <a:pt x="5" y="4"/>
                  </a:cubicBezTo>
                  <a:cubicBezTo>
                    <a:pt x="5" y="4"/>
                    <a:pt x="42" y="0"/>
                    <a:pt x="28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Oval 500"/>
            <p:cNvSpPr>
              <a:spLocks noChangeArrowheads="1"/>
            </p:cNvSpPr>
            <p:nvPr/>
          </p:nvSpPr>
          <p:spPr bwMode="auto">
            <a:xfrm>
              <a:off x="10521950" y="479425"/>
              <a:ext cx="163512" cy="16510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Oval 501"/>
            <p:cNvSpPr>
              <a:spLocks noChangeArrowheads="1"/>
            </p:cNvSpPr>
            <p:nvPr/>
          </p:nvSpPr>
          <p:spPr bwMode="auto">
            <a:xfrm>
              <a:off x="10548938" y="514350"/>
              <a:ext cx="101600" cy="95250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502"/>
            <p:cNvSpPr>
              <a:spLocks/>
            </p:cNvSpPr>
            <p:nvPr/>
          </p:nvSpPr>
          <p:spPr bwMode="auto">
            <a:xfrm>
              <a:off x="10453688" y="388938"/>
              <a:ext cx="101600" cy="131763"/>
            </a:xfrm>
            <a:custGeom>
              <a:avLst/>
              <a:gdLst>
                <a:gd name="T0" fmla="*/ 13 w 15"/>
                <a:gd name="T1" fmla="*/ 19 h 19"/>
                <a:gd name="T2" fmla="*/ 10 w 15"/>
                <a:gd name="T3" fmla="*/ 16 h 19"/>
                <a:gd name="T4" fmla="*/ 8 w 15"/>
                <a:gd name="T5" fmla="*/ 14 h 19"/>
                <a:gd name="T6" fmla="*/ 5 w 15"/>
                <a:gd name="T7" fmla="*/ 10 h 19"/>
                <a:gd name="T8" fmla="*/ 2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1 w 15"/>
                <a:gd name="T27" fmla="*/ 15 h 19"/>
                <a:gd name="T28" fmla="*/ 14 w 15"/>
                <a:gd name="T29" fmla="*/ 17 h 19"/>
                <a:gd name="T30" fmla="*/ 15 w 15"/>
                <a:gd name="T31" fmla="*/ 18 h 19"/>
                <a:gd name="T32" fmla="*/ 13 w 15"/>
                <a:gd name="T33" fmla="*/ 19 h 19"/>
                <a:gd name="T34" fmla="*/ 13 w 15"/>
                <a:gd name="T3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13" y="19"/>
                  </a:moveTo>
                  <a:cubicBezTo>
                    <a:pt x="13" y="19"/>
                    <a:pt x="12" y="18"/>
                    <a:pt x="10" y="16"/>
                  </a:cubicBezTo>
                  <a:cubicBezTo>
                    <a:pt x="10" y="16"/>
                    <a:pt x="9" y="15"/>
                    <a:pt x="8" y="14"/>
                  </a:cubicBezTo>
                  <a:cubicBezTo>
                    <a:pt x="7" y="13"/>
                    <a:pt x="6" y="12"/>
                    <a:pt x="5" y="10"/>
                  </a:cubicBezTo>
                  <a:cubicBezTo>
                    <a:pt x="4" y="9"/>
                    <a:pt x="3" y="8"/>
                    <a:pt x="2" y="7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4"/>
                    <a:pt x="10" y="15"/>
                    <a:pt x="11" y="15"/>
                  </a:cubicBezTo>
                  <a:cubicBezTo>
                    <a:pt x="13" y="16"/>
                    <a:pt x="14" y="17"/>
                    <a:pt x="14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4" y="19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503"/>
            <p:cNvSpPr>
              <a:spLocks/>
            </p:cNvSpPr>
            <p:nvPr/>
          </p:nvSpPr>
          <p:spPr bwMode="auto">
            <a:xfrm>
              <a:off x="10629900" y="361950"/>
              <a:ext cx="68262" cy="152400"/>
            </a:xfrm>
            <a:custGeom>
              <a:avLst/>
              <a:gdLst>
                <a:gd name="T0" fmla="*/ 10 w 10"/>
                <a:gd name="T1" fmla="*/ 0 h 22"/>
                <a:gd name="T2" fmla="*/ 9 w 10"/>
                <a:gd name="T3" fmla="*/ 3 h 22"/>
                <a:gd name="T4" fmla="*/ 7 w 10"/>
                <a:gd name="T5" fmla="*/ 11 h 22"/>
                <a:gd name="T6" fmla="*/ 6 w 10"/>
                <a:gd name="T7" fmla="*/ 14 h 22"/>
                <a:gd name="T8" fmla="*/ 4 w 10"/>
                <a:gd name="T9" fmla="*/ 18 h 22"/>
                <a:gd name="T10" fmla="*/ 3 w 10"/>
                <a:gd name="T11" fmla="*/ 21 h 22"/>
                <a:gd name="T12" fmla="*/ 1 w 10"/>
                <a:gd name="T13" fmla="*/ 21 h 22"/>
                <a:gd name="T14" fmla="*/ 1 w 10"/>
                <a:gd name="T15" fmla="*/ 19 h 22"/>
                <a:gd name="T16" fmla="*/ 1 w 10"/>
                <a:gd name="T17" fmla="*/ 19 h 22"/>
                <a:gd name="T18" fmla="*/ 1 w 10"/>
                <a:gd name="T19" fmla="*/ 19 h 22"/>
                <a:gd name="T20" fmla="*/ 3 w 10"/>
                <a:gd name="T21" fmla="*/ 17 h 22"/>
                <a:gd name="T22" fmla="*/ 4 w 10"/>
                <a:gd name="T23" fmla="*/ 14 h 22"/>
                <a:gd name="T24" fmla="*/ 6 w 10"/>
                <a:gd name="T25" fmla="*/ 10 h 22"/>
                <a:gd name="T26" fmla="*/ 9 w 10"/>
                <a:gd name="T27" fmla="*/ 3 h 22"/>
                <a:gd name="T28" fmla="*/ 10 w 10"/>
                <a:gd name="T2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8" y="8"/>
                    <a:pt x="7" y="11"/>
                  </a:cubicBezTo>
                  <a:cubicBezTo>
                    <a:pt x="7" y="12"/>
                    <a:pt x="6" y="13"/>
                    <a:pt x="6" y="14"/>
                  </a:cubicBezTo>
                  <a:cubicBezTo>
                    <a:pt x="5" y="16"/>
                    <a:pt x="5" y="17"/>
                    <a:pt x="4" y="18"/>
                  </a:cubicBezTo>
                  <a:cubicBezTo>
                    <a:pt x="3" y="19"/>
                    <a:pt x="3" y="21"/>
                    <a:pt x="3" y="21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3" y="17"/>
                  </a:cubicBezTo>
                  <a:cubicBezTo>
                    <a:pt x="3" y="16"/>
                    <a:pt x="4" y="15"/>
                    <a:pt x="4" y="14"/>
                  </a:cubicBezTo>
                  <a:cubicBezTo>
                    <a:pt x="5" y="13"/>
                    <a:pt x="6" y="11"/>
                    <a:pt x="6" y="10"/>
                  </a:cubicBezTo>
                  <a:cubicBezTo>
                    <a:pt x="7" y="8"/>
                    <a:pt x="8" y="5"/>
                    <a:pt x="9" y="3"/>
                  </a:cubicBezTo>
                  <a:cubicBezTo>
                    <a:pt x="9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504"/>
            <p:cNvSpPr>
              <a:spLocks/>
            </p:cNvSpPr>
            <p:nvPr/>
          </p:nvSpPr>
          <p:spPr bwMode="auto">
            <a:xfrm>
              <a:off x="10406063" y="568325"/>
              <a:ext cx="122237" cy="41275"/>
            </a:xfrm>
            <a:custGeom>
              <a:avLst/>
              <a:gdLst>
                <a:gd name="T0" fmla="*/ 0 w 18"/>
                <a:gd name="T1" fmla="*/ 4 h 6"/>
                <a:gd name="T2" fmla="*/ 2 w 18"/>
                <a:gd name="T3" fmla="*/ 5 h 6"/>
                <a:gd name="T4" fmla="*/ 5 w 18"/>
                <a:gd name="T5" fmla="*/ 5 h 6"/>
                <a:gd name="T6" fmla="*/ 7 w 18"/>
                <a:gd name="T7" fmla="*/ 5 h 6"/>
                <a:gd name="T8" fmla="*/ 8 w 18"/>
                <a:gd name="T9" fmla="*/ 5 h 6"/>
                <a:gd name="T10" fmla="*/ 11 w 18"/>
                <a:gd name="T11" fmla="*/ 4 h 6"/>
                <a:gd name="T12" fmla="*/ 14 w 18"/>
                <a:gd name="T13" fmla="*/ 3 h 6"/>
                <a:gd name="T14" fmla="*/ 15 w 18"/>
                <a:gd name="T15" fmla="*/ 1 h 6"/>
                <a:gd name="T16" fmla="*/ 16 w 18"/>
                <a:gd name="T17" fmla="*/ 1 h 6"/>
                <a:gd name="T18" fmla="*/ 18 w 18"/>
                <a:gd name="T19" fmla="*/ 1 h 6"/>
                <a:gd name="T20" fmla="*/ 18 w 18"/>
                <a:gd name="T21" fmla="*/ 3 h 6"/>
                <a:gd name="T22" fmla="*/ 17 w 18"/>
                <a:gd name="T23" fmla="*/ 3 h 6"/>
                <a:gd name="T24" fmla="*/ 15 w 18"/>
                <a:gd name="T25" fmla="*/ 5 h 6"/>
                <a:gd name="T26" fmla="*/ 12 w 18"/>
                <a:gd name="T27" fmla="*/ 6 h 6"/>
                <a:gd name="T28" fmla="*/ 8 w 18"/>
                <a:gd name="T29" fmla="*/ 6 h 6"/>
                <a:gd name="T30" fmla="*/ 7 w 18"/>
                <a:gd name="T31" fmla="*/ 6 h 6"/>
                <a:gd name="T32" fmla="*/ 5 w 18"/>
                <a:gd name="T33" fmla="*/ 6 h 6"/>
                <a:gd name="T34" fmla="*/ 2 w 18"/>
                <a:gd name="T35" fmla="*/ 5 h 6"/>
                <a:gd name="T36" fmla="*/ 0 w 18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6">
                  <a:moveTo>
                    <a:pt x="0" y="4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1"/>
                  </a:cubicBezTo>
                  <a:cubicBezTo>
                    <a:pt x="18" y="2"/>
                    <a:pt x="18" y="3"/>
                    <a:pt x="18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4"/>
                    <a:pt x="15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1" y="6"/>
                    <a:pt x="10" y="6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505"/>
            <p:cNvSpPr>
              <a:spLocks/>
            </p:cNvSpPr>
            <p:nvPr/>
          </p:nvSpPr>
          <p:spPr bwMode="auto">
            <a:xfrm>
              <a:off x="10501313" y="623888"/>
              <a:ext cx="115887" cy="165100"/>
            </a:xfrm>
            <a:custGeom>
              <a:avLst/>
              <a:gdLst>
                <a:gd name="T0" fmla="*/ 17 w 17"/>
                <a:gd name="T1" fmla="*/ 3 h 24"/>
                <a:gd name="T2" fmla="*/ 17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1 w 17"/>
                <a:gd name="T9" fmla="*/ 15 h 24"/>
                <a:gd name="T10" fmla="*/ 7 w 17"/>
                <a:gd name="T11" fmla="*/ 19 h 24"/>
                <a:gd name="T12" fmla="*/ 4 w 17"/>
                <a:gd name="T13" fmla="*/ 22 h 24"/>
                <a:gd name="T14" fmla="*/ 0 w 17"/>
                <a:gd name="T15" fmla="*/ 24 h 24"/>
                <a:gd name="T16" fmla="*/ 4 w 17"/>
                <a:gd name="T17" fmla="*/ 21 h 24"/>
                <a:gd name="T18" fmla="*/ 6 w 17"/>
                <a:gd name="T19" fmla="*/ 18 h 24"/>
                <a:gd name="T20" fmla="*/ 9 w 17"/>
                <a:gd name="T21" fmla="*/ 14 h 24"/>
                <a:gd name="T22" fmla="*/ 11 w 17"/>
                <a:gd name="T23" fmla="*/ 10 h 24"/>
                <a:gd name="T24" fmla="*/ 12 w 17"/>
                <a:gd name="T25" fmla="*/ 6 h 24"/>
                <a:gd name="T26" fmla="*/ 13 w 17"/>
                <a:gd name="T27" fmla="*/ 2 h 24"/>
                <a:gd name="T28" fmla="*/ 13 w 17"/>
                <a:gd name="T29" fmla="*/ 2 h 24"/>
                <a:gd name="T30" fmla="*/ 16 w 17"/>
                <a:gd name="T31" fmla="*/ 1 h 24"/>
                <a:gd name="T32" fmla="*/ 17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7" y="3"/>
                  </a:moveTo>
                  <a:cubicBezTo>
                    <a:pt x="17" y="3"/>
                    <a:pt x="17" y="4"/>
                    <a:pt x="17" y="4"/>
                  </a:cubicBezTo>
                  <a:cubicBezTo>
                    <a:pt x="16" y="5"/>
                    <a:pt x="16" y="6"/>
                    <a:pt x="15" y="7"/>
                  </a:cubicBezTo>
                  <a:cubicBezTo>
                    <a:pt x="15" y="8"/>
                    <a:pt x="14" y="10"/>
                    <a:pt x="13" y="11"/>
                  </a:cubicBezTo>
                  <a:cubicBezTo>
                    <a:pt x="13" y="12"/>
                    <a:pt x="12" y="14"/>
                    <a:pt x="11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6" y="20"/>
                    <a:pt x="5" y="21"/>
                    <a:pt x="4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3"/>
                    <a:pt x="4" y="21"/>
                  </a:cubicBezTo>
                  <a:cubicBezTo>
                    <a:pt x="5" y="20"/>
                    <a:pt x="5" y="19"/>
                    <a:pt x="6" y="18"/>
                  </a:cubicBezTo>
                  <a:cubicBezTo>
                    <a:pt x="7" y="17"/>
                    <a:pt x="8" y="15"/>
                    <a:pt x="9" y="14"/>
                  </a:cubicBezTo>
                  <a:cubicBezTo>
                    <a:pt x="10" y="13"/>
                    <a:pt x="10" y="11"/>
                    <a:pt x="11" y="10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3" y="4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5" y="0"/>
                    <a:pt x="16" y="1"/>
                  </a:cubicBezTo>
                  <a:cubicBezTo>
                    <a:pt x="17" y="1"/>
                    <a:pt x="17" y="2"/>
                    <a:pt x="17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506"/>
            <p:cNvSpPr>
              <a:spLocks/>
            </p:cNvSpPr>
            <p:nvPr/>
          </p:nvSpPr>
          <p:spPr bwMode="auto">
            <a:xfrm>
              <a:off x="10656888" y="623888"/>
              <a:ext cx="103187" cy="117475"/>
            </a:xfrm>
            <a:custGeom>
              <a:avLst/>
              <a:gdLst>
                <a:gd name="T0" fmla="*/ 15 w 15"/>
                <a:gd name="T1" fmla="*/ 17 h 17"/>
                <a:gd name="T2" fmla="*/ 9 w 15"/>
                <a:gd name="T3" fmla="*/ 9 h 17"/>
                <a:gd name="T4" fmla="*/ 7 w 15"/>
                <a:gd name="T5" fmla="*/ 7 h 17"/>
                <a:gd name="T6" fmla="*/ 4 w 15"/>
                <a:gd name="T7" fmla="*/ 5 h 17"/>
                <a:gd name="T8" fmla="*/ 3 w 15"/>
                <a:gd name="T9" fmla="*/ 4 h 17"/>
                <a:gd name="T10" fmla="*/ 2 w 15"/>
                <a:gd name="T11" fmla="*/ 3 h 17"/>
                <a:gd name="T12" fmla="*/ 2 w 15"/>
                <a:gd name="T13" fmla="*/ 3 h 17"/>
                <a:gd name="T14" fmla="*/ 1 w 15"/>
                <a:gd name="T15" fmla="*/ 1 h 17"/>
                <a:gd name="T16" fmla="*/ 3 w 15"/>
                <a:gd name="T17" fmla="*/ 0 h 17"/>
                <a:gd name="T18" fmla="*/ 3 w 15"/>
                <a:gd name="T19" fmla="*/ 0 h 17"/>
                <a:gd name="T20" fmla="*/ 4 w 15"/>
                <a:gd name="T21" fmla="*/ 1 h 17"/>
                <a:gd name="T22" fmla="*/ 6 w 15"/>
                <a:gd name="T23" fmla="*/ 3 h 17"/>
                <a:gd name="T24" fmla="*/ 8 w 15"/>
                <a:gd name="T25" fmla="*/ 5 h 17"/>
                <a:gd name="T26" fmla="*/ 10 w 15"/>
                <a:gd name="T27" fmla="*/ 8 h 17"/>
                <a:gd name="T28" fmla="*/ 15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15" y="17"/>
                  </a:moveTo>
                  <a:cubicBezTo>
                    <a:pt x="15" y="17"/>
                    <a:pt x="12" y="13"/>
                    <a:pt x="9" y="9"/>
                  </a:cubicBezTo>
                  <a:cubicBezTo>
                    <a:pt x="8" y="8"/>
                    <a:pt x="7" y="7"/>
                    <a:pt x="7" y="7"/>
                  </a:cubicBezTo>
                  <a:cubicBezTo>
                    <a:pt x="6" y="6"/>
                    <a:pt x="5" y="5"/>
                    <a:pt x="4" y="5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7" y="3"/>
                    <a:pt x="8" y="4"/>
                    <a:pt x="8" y="5"/>
                  </a:cubicBezTo>
                  <a:cubicBezTo>
                    <a:pt x="9" y="6"/>
                    <a:pt x="10" y="7"/>
                    <a:pt x="10" y="8"/>
                  </a:cubicBezTo>
                  <a:cubicBezTo>
                    <a:pt x="13" y="13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507"/>
            <p:cNvSpPr>
              <a:spLocks/>
            </p:cNvSpPr>
            <p:nvPr/>
          </p:nvSpPr>
          <p:spPr bwMode="auto">
            <a:xfrm>
              <a:off x="10671175" y="520700"/>
              <a:ext cx="149225" cy="47625"/>
            </a:xfrm>
            <a:custGeom>
              <a:avLst/>
              <a:gdLst>
                <a:gd name="T0" fmla="*/ 22 w 22"/>
                <a:gd name="T1" fmla="*/ 3 h 7"/>
                <a:gd name="T2" fmla="*/ 19 w 22"/>
                <a:gd name="T3" fmla="*/ 2 h 7"/>
                <a:gd name="T4" fmla="*/ 16 w 22"/>
                <a:gd name="T5" fmla="*/ 2 h 7"/>
                <a:gd name="T6" fmla="*/ 12 w 22"/>
                <a:gd name="T7" fmla="*/ 2 h 7"/>
                <a:gd name="T8" fmla="*/ 11 w 22"/>
                <a:gd name="T9" fmla="*/ 2 h 7"/>
                <a:gd name="T10" fmla="*/ 9 w 22"/>
                <a:gd name="T11" fmla="*/ 3 h 7"/>
                <a:gd name="T12" fmla="*/ 6 w 22"/>
                <a:gd name="T13" fmla="*/ 4 h 7"/>
                <a:gd name="T14" fmla="*/ 4 w 22"/>
                <a:gd name="T15" fmla="*/ 6 h 7"/>
                <a:gd name="T16" fmla="*/ 3 w 22"/>
                <a:gd name="T17" fmla="*/ 6 h 7"/>
                <a:gd name="T18" fmla="*/ 0 w 22"/>
                <a:gd name="T19" fmla="*/ 6 h 7"/>
                <a:gd name="T20" fmla="*/ 1 w 22"/>
                <a:gd name="T21" fmla="*/ 3 h 7"/>
                <a:gd name="T22" fmla="*/ 1 w 22"/>
                <a:gd name="T23" fmla="*/ 2 h 7"/>
                <a:gd name="T24" fmla="*/ 5 w 22"/>
                <a:gd name="T25" fmla="*/ 1 h 7"/>
                <a:gd name="T26" fmla="*/ 8 w 22"/>
                <a:gd name="T27" fmla="*/ 0 h 7"/>
                <a:gd name="T28" fmla="*/ 10 w 22"/>
                <a:gd name="T29" fmla="*/ 0 h 7"/>
                <a:gd name="T30" fmla="*/ 12 w 22"/>
                <a:gd name="T31" fmla="*/ 0 h 7"/>
                <a:gd name="T32" fmla="*/ 16 w 22"/>
                <a:gd name="T33" fmla="*/ 0 h 7"/>
                <a:gd name="T34" fmla="*/ 19 w 22"/>
                <a:gd name="T35" fmla="*/ 1 h 7"/>
                <a:gd name="T36" fmla="*/ 22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22" y="3"/>
                  </a:moveTo>
                  <a:cubicBezTo>
                    <a:pt x="22" y="3"/>
                    <a:pt x="21" y="2"/>
                    <a:pt x="19" y="2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5" y="2"/>
                    <a:pt x="14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0" y="5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2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508"/>
            <p:cNvSpPr>
              <a:spLocks/>
            </p:cNvSpPr>
            <p:nvPr/>
          </p:nvSpPr>
          <p:spPr bwMode="auto">
            <a:xfrm>
              <a:off x="9090025" y="912813"/>
              <a:ext cx="217487" cy="249238"/>
            </a:xfrm>
            <a:custGeom>
              <a:avLst/>
              <a:gdLst>
                <a:gd name="T0" fmla="*/ 30 w 32"/>
                <a:gd name="T1" fmla="*/ 8 h 36"/>
                <a:gd name="T2" fmla="*/ 12 w 32"/>
                <a:gd name="T3" fmla="*/ 9 h 36"/>
                <a:gd name="T4" fmla="*/ 0 w 32"/>
                <a:gd name="T5" fmla="*/ 16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1" y="0"/>
                    <a:pt x="12" y="9"/>
                  </a:cubicBezTo>
                  <a:cubicBezTo>
                    <a:pt x="5" y="16"/>
                    <a:pt x="0" y="16"/>
                    <a:pt x="0" y="16"/>
                  </a:cubicBezTo>
                  <a:cubicBezTo>
                    <a:pt x="0" y="16"/>
                    <a:pt x="3" y="22"/>
                    <a:pt x="7" y="25"/>
                  </a:cubicBezTo>
                  <a:cubicBezTo>
                    <a:pt x="7" y="25"/>
                    <a:pt x="24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509"/>
            <p:cNvSpPr>
              <a:spLocks/>
            </p:cNvSpPr>
            <p:nvPr/>
          </p:nvSpPr>
          <p:spPr bwMode="auto">
            <a:xfrm>
              <a:off x="9199563" y="968375"/>
              <a:ext cx="211137" cy="338138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8 h 49"/>
                <a:gd name="T4" fmla="*/ 1 w 31"/>
                <a:gd name="T5" fmla="*/ 34 h 49"/>
                <a:gd name="T6" fmla="*/ 2 w 31"/>
                <a:gd name="T7" fmla="*/ 42 h 49"/>
                <a:gd name="T8" fmla="*/ 27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6" y="12"/>
                    <a:pt x="3" y="18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4" y="39"/>
                    <a:pt x="2" y="42"/>
                  </a:cubicBezTo>
                  <a:cubicBezTo>
                    <a:pt x="2" y="42"/>
                    <a:pt x="24" y="49"/>
                    <a:pt x="27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510"/>
            <p:cNvSpPr>
              <a:spLocks/>
            </p:cNvSpPr>
            <p:nvPr/>
          </p:nvSpPr>
          <p:spPr bwMode="auto">
            <a:xfrm>
              <a:off x="9151938" y="768350"/>
              <a:ext cx="217487" cy="282575"/>
            </a:xfrm>
            <a:custGeom>
              <a:avLst/>
              <a:gdLst>
                <a:gd name="T0" fmla="*/ 3 w 32"/>
                <a:gd name="T1" fmla="*/ 7 h 41"/>
                <a:gd name="T2" fmla="*/ 25 w 32"/>
                <a:gd name="T3" fmla="*/ 9 h 41"/>
                <a:gd name="T4" fmla="*/ 27 w 32"/>
                <a:gd name="T5" fmla="*/ 29 h 41"/>
                <a:gd name="T6" fmla="*/ 3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3" y="7"/>
                  </a:moveTo>
                  <a:cubicBezTo>
                    <a:pt x="3" y="7"/>
                    <a:pt x="20" y="0"/>
                    <a:pt x="25" y="9"/>
                  </a:cubicBezTo>
                  <a:cubicBezTo>
                    <a:pt x="32" y="20"/>
                    <a:pt x="27" y="29"/>
                    <a:pt x="27" y="29"/>
                  </a:cubicBezTo>
                  <a:cubicBezTo>
                    <a:pt x="27" y="29"/>
                    <a:pt x="0" y="41"/>
                    <a:pt x="3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511"/>
            <p:cNvSpPr>
              <a:spLocks/>
            </p:cNvSpPr>
            <p:nvPr/>
          </p:nvSpPr>
          <p:spPr bwMode="auto">
            <a:xfrm>
              <a:off x="9199563" y="762000"/>
              <a:ext cx="312737" cy="227013"/>
            </a:xfrm>
            <a:custGeom>
              <a:avLst/>
              <a:gdLst>
                <a:gd name="T0" fmla="*/ 36 w 46"/>
                <a:gd name="T1" fmla="*/ 0 h 33"/>
                <a:gd name="T2" fmla="*/ 42 w 46"/>
                <a:gd name="T3" fmla="*/ 23 h 33"/>
                <a:gd name="T4" fmla="*/ 24 w 46"/>
                <a:gd name="T5" fmla="*/ 30 h 33"/>
                <a:gd name="T6" fmla="*/ 36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36" y="0"/>
                  </a:moveTo>
                  <a:cubicBezTo>
                    <a:pt x="36" y="0"/>
                    <a:pt x="46" y="15"/>
                    <a:pt x="42" y="23"/>
                  </a:cubicBezTo>
                  <a:cubicBezTo>
                    <a:pt x="36" y="33"/>
                    <a:pt x="24" y="30"/>
                    <a:pt x="24" y="30"/>
                  </a:cubicBezTo>
                  <a:cubicBezTo>
                    <a:pt x="24" y="30"/>
                    <a:pt x="0" y="9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512"/>
            <p:cNvSpPr>
              <a:spLocks/>
            </p:cNvSpPr>
            <p:nvPr/>
          </p:nvSpPr>
          <p:spPr bwMode="auto">
            <a:xfrm>
              <a:off x="9375775" y="823913"/>
              <a:ext cx="225425" cy="247650"/>
            </a:xfrm>
            <a:custGeom>
              <a:avLst/>
              <a:gdLst>
                <a:gd name="T0" fmla="*/ 33 w 33"/>
                <a:gd name="T1" fmla="*/ 22 h 36"/>
                <a:gd name="T2" fmla="*/ 21 w 33"/>
                <a:gd name="T3" fmla="*/ 36 h 36"/>
                <a:gd name="T4" fmla="*/ 3 w 33"/>
                <a:gd name="T5" fmla="*/ 33 h 36"/>
                <a:gd name="T6" fmla="*/ 33 w 33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33" y="22"/>
                  </a:moveTo>
                  <a:cubicBezTo>
                    <a:pt x="33" y="22"/>
                    <a:pt x="30" y="36"/>
                    <a:pt x="21" y="36"/>
                  </a:cubicBezTo>
                  <a:cubicBezTo>
                    <a:pt x="10" y="36"/>
                    <a:pt x="3" y="33"/>
                    <a:pt x="3" y="33"/>
                  </a:cubicBezTo>
                  <a:cubicBezTo>
                    <a:pt x="0" y="25"/>
                    <a:pt x="12" y="0"/>
                    <a:pt x="33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513"/>
            <p:cNvSpPr>
              <a:spLocks/>
            </p:cNvSpPr>
            <p:nvPr/>
          </p:nvSpPr>
          <p:spPr bwMode="auto">
            <a:xfrm>
              <a:off x="9342438" y="1030288"/>
              <a:ext cx="279400" cy="234950"/>
            </a:xfrm>
            <a:custGeom>
              <a:avLst/>
              <a:gdLst>
                <a:gd name="T0" fmla="*/ 27 w 41"/>
                <a:gd name="T1" fmla="*/ 29 h 34"/>
                <a:gd name="T2" fmla="*/ 6 w 41"/>
                <a:gd name="T3" fmla="*/ 25 h 34"/>
                <a:gd name="T4" fmla="*/ 4 w 41"/>
                <a:gd name="T5" fmla="*/ 4 h 34"/>
                <a:gd name="T6" fmla="*/ 27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27" y="29"/>
                  </a:moveTo>
                  <a:cubicBezTo>
                    <a:pt x="27" y="29"/>
                    <a:pt x="12" y="34"/>
                    <a:pt x="6" y="25"/>
                  </a:cubicBezTo>
                  <a:cubicBezTo>
                    <a:pt x="0" y="14"/>
                    <a:pt x="4" y="4"/>
                    <a:pt x="4" y="4"/>
                  </a:cubicBezTo>
                  <a:cubicBezTo>
                    <a:pt x="4" y="4"/>
                    <a:pt x="41" y="0"/>
                    <a:pt x="27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Oval 514"/>
            <p:cNvSpPr>
              <a:spLocks noChangeArrowheads="1"/>
            </p:cNvSpPr>
            <p:nvPr/>
          </p:nvSpPr>
          <p:spPr bwMode="auto">
            <a:xfrm>
              <a:off x="9267825" y="927100"/>
              <a:ext cx="163512" cy="15875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Oval 515"/>
            <p:cNvSpPr>
              <a:spLocks noChangeArrowheads="1"/>
            </p:cNvSpPr>
            <p:nvPr/>
          </p:nvSpPr>
          <p:spPr bwMode="auto">
            <a:xfrm>
              <a:off x="9301163" y="954088"/>
              <a:ext cx="95250" cy="104775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516"/>
            <p:cNvSpPr>
              <a:spLocks/>
            </p:cNvSpPr>
            <p:nvPr/>
          </p:nvSpPr>
          <p:spPr bwMode="auto">
            <a:xfrm>
              <a:off x="9199563" y="838200"/>
              <a:ext cx="101600" cy="130175"/>
            </a:xfrm>
            <a:custGeom>
              <a:avLst/>
              <a:gdLst>
                <a:gd name="T0" fmla="*/ 14 w 15"/>
                <a:gd name="T1" fmla="*/ 18 h 19"/>
                <a:gd name="T2" fmla="*/ 11 w 15"/>
                <a:gd name="T3" fmla="*/ 16 h 19"/>
                <a:gd name="T4" fmla="*/ 8 w 15"/>
                <a:gd name="T5" fmla="*/ 13 h 19"/>
                <a:gd name="T6" fmla="*/ 5 w 15"/>
                <a:gd name="T7" fmla="*/ 10 h 19"/>
                <a:gd name="T8" fmla="*/ 3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2 w 15"/>
                <a:gd name="T27" fmla="*/ 15 h 19"/>
                <a:gd name="T28" fmla="*/ 15 w 15"/>
                <a:gd name="T29" fmla="*/ 17 h 19"/>
                <a:gd name="T30" fmla="*/ 15 w 15"/>
                <a:gd name="T31" fmla="*/ 18 h 19"/>
                <a:gd name="T32" fmla="*/ 14 w 15"/>
                <a:gd name="T33" fmla="*/ 18 h 19"/>
                <a:gd name="T34" fmla="*/ 14 w 15"/>
                <a:gd name="T3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14" y="18"/>
                  </a:moveTo>
                  <a:cubicBezTo>
                    <a:pt x="14" y="18"/>
                    <a:pt x="12" y="18"/>
                    <a:pt x="11" y="16"/>
                  </a:cubicBezTo>
                  <a:cubicBezTo>
                    <a:pt x="10" y="15"/>
                    <a:pt x="9" y="14"/>
                    <a:pt x="8" y="13"/>
                  </a:cubicBezTo>
                  <a:cubicBezTo>
                    <a:pt x="7" y="12"/>
                    <a:pt x="6" y="11"/>
                    <a:pt x="5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3"/>
                    <a:pt x="11" y="14"/>
                    <a:pt x="12" y="15"/>
                  </a:cubicBezTo>
                  <a:cubicBezTo>
                    <a:pt x="13" y="16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9"/>
                    <a:pt x="14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517"/>
            <p:cNvSpPr>
              <a:spLocks/>
            </p:cNvSpPr>
            <p:nvPr/>
          </p:nvSpPr>
          <p:spPr bwMode="auto">
            <a:xfrm>
              <a:off x="9375775" y="809625"/>
              <a:ext cx="68262" cy="144463"/>
            </a:xfrm>
            <a:custGeom>
              <a:avLst/>
              <a:gdLst>
                <a:gd name="T0" fmla="*/ 10 w 10"/>
                <a:gd name="T1" fmla="*/ 0 h 21"/>
                <a:gd name="T2" fmla="*/ 9 w 10"/>
                <a:gd name="T3" fmla="*/ 3 h 21"/>
                <a:gd name="T4" fmla="*/ 8 w 10"/>
                <a:gd name="T5" fmla="*/ 10 h 21"/>
                <a:gd name="T6" fmla="*/ 6 w 10"/>
                <a:gd name="T7" fmla="*/ 14 h 21"/>
                <a:gd name="T8" fmla="*/ 5 w 10"/>
                <a:gd name="T9" fmla="*/ 17 h 21"/>
                <a:gd name="T10" fmla="*/ 3 w 10"/>
                <a:gd name="T11" fmla="*/ 20 h 21"/>
                <a:gd name="T12" fmla="*/ 1 w 10"/>
                <a:gd name="T13" fmla="*/ 21 h 21"/>
                <a:gd name="T14" fmla="*/ 1 w 10"/>
                <a:gd name="T15" fmla="*/ 19 h 21"/>
                <a:gd name="T16" fmla="*/ 1 w 10"/>
                <a:gd name="T17" fmla="*/ 19 h 21"/>
                <a:gd name="T18" fmla="*/ 1 w 10"/>
                <a:gd name="T19" fmla="*/ 19 h 21"/>
                <a:gd name="T20" fmla="*/ 3 w 10"/>
                <a:gd name="T21" fmla="*/ 16 h 21"/>
                <a:gd name="T22" fmla="*/ 5 w 10"/>
                <a:gd name="T23" fmla="*/ 13 h 21"/>
                <a:gd name="T24" fmla="*/ 6 w 10"/>
                <a:gd name="T25" fmla="*/ 10 h 21"/>
                <a:gd name="T26" fmla="*/ 9 w 10"/>
                <a:gd name="T27" fmla="*/ 3 h 21"/>
                <a:gd name="T28" fmla="*/ 1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8" y="8"/>
                    <a:pt x="8" y="10"/>
                  </a:cubicBezTo>
                  <a:cubicBezTo>
                    <a:pt x="7" y="12"/>
                    <a:pt x="7" y="13"/>
                    <a:pt x="6" y="14"/>
                  </a:cubicBezTo>
                  <a:cubicBezTo>
                    <a:pt x="6" y="15"/>
                    <a:pt x="5" y="17"/>
                    <a:pt x="5" y="17"/>
                  </a:cubicBezTo>
                  <a:cubicBezTo>
                    <a:pt x="4" y="19"/>
                    <a:pt x="3" y="20"/>
                    <a:pt x="3" y="20"/>
                  </a:cubicBezTo>
                  <a:cubicBezTo>
                    <a:pt x="3" y="21"/>
                    <a:pt x="2" y="21"/>
                    <a:pt x="1" y="21"/>
                  </a:cubicBezTo>
                  <a:cubicBezTo>
                    <a:pt x="1" y="21"/>
                    <a:pt x="0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2" y="18"/>
                    <a:pt x="3" y="16"/>
                  </a:cubicBezTo>
                  <a:cubicBezTo>
                    <a:pt x="3" y="16"/>
                    <a:pt x="4" y="15"/>
                    <a:pt x="5" y="13"/>
                  </a:cubicBezTo>
                  <a:cubicBezTo>
                    <a:pt x="5" y="12"/>
                    <a:pt x="6" y="11"/>
                    <a:pt x="6" y="10"/>
                  </a:cubicBezTo>
                  <a:cubicBezTo>
                    <a:pt x="8" y="8"/>
                    <a:pt x="8" y="5"/>
                    <a:pt x="9" y="3"/>
                  </a:cubicBezTo>
                  <a:cubicBezTo>
                    <a:pt x="10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518"/>
            <p:cNvSpPr>
              <a:spLocks/>
            </p:cNvSpPr>
            <p:nvPr/>
          </p:nvSpPr>
          <p:spPr bwMode="auto">
            <a:xfrm>
              <a:off x="9151938" y="1017588"/>
              <a:ext cx="128587" cy="41275"/>
            </a:xfrm>
            <a:custGeom>
              <a:avLst/>
              <a:gdLst>
                <a:gd name="T0" fmla="*/ 0 w 19"/>
                <a:gd name="T1" fmla="*/ 4 h 6"/>
                <a:gd name="T2" fmla="*/ 3 w 19"/>
                <a:gd name="T3" fmla="*/ 5 h 6"/>
                <a:gd name="T4" fmla="*/ 5 w 19"/>
                <a:gd name="T5" fmla="*/ 5 h 6"/>
                <a:gd name="T6" fmla="*/ 7 w 19"/>
                <a:gd name="T7" fmla="*/ 5 h 6"/>
                <a:gd name="T8" fmla="*/ 9 w 19"/>
                <a:gd name="T9" fmla="*/ 5 h 6"/>
                <a:gd name="T10" fmla="*/ 12 w 19"/>
                <a:gd name="T11" fmla="*/ 4 h 6"/>
                <a:gd name="T12" fmla="*/ 14 w 19"/>
                <a:gd name="T13" fmla="*/ 2 h 6"/>
                <a:gd name="T14" fmla="*/ 16 w 19"/>
                <a:gd name="T15" fmla="*/ 1 h 6"/>
                <a:gd name="T16" fmla="*/ 16 w 19"/>
                <a:gd name="T17" fmla="*/ 1 h 6"/>
                <a:gd name="T18" fmla="*/ 18 w 19"/>
                <a:gd name="T19" fmla="*/ 1 h 6"/>
                <a:gd name="T20" fmla="*/ 18 w 19"/>
                <a:gd name="T21" fmla="*/ 3 h 6"/>
                <a:gd name="T22" fmla="*/ 18 w 19"/>
                <a:gd name="T23" fmla="*/ 3 h 6"/>
                <a:gd name="T24" fmla="*/ 15 w 19"/>
                <a:gd name="T25" fmla="*/ 5 h 6"/>
                <a:gd name="T26" fmla="*/ 12 w 19"/>
                <a:gd name="T27" fmla="*/ 6 h 6"/>
                <a:gd name="T28" fmla="*/ 9 w 19"/>
                <a:gd name="T29" fmla="*/ 6 h 6"/>
                <a:gd name="T30" fmla="*/ 7 w 19"/>
                <a:gd name="T31" fmla="*/ 6 h 6"/>
                <a:gd name="T32" fmla="*/ 5 w 19"/>
                <a:gd name="T33" fmla="*/ 6 h 6"/>
                <a:gd name="T34" fmla="*/ 3 w 19"/>
                <a:gd name="T35" fmla="*/ 5 h 6"/>
                <a:gd name="T36" fmla="*/ 0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0" y="4"/>
                  </a:moveTo>
                  <a:cubicBezTo>
                    <a:pt x="0" y="4"/>
                    <a:pt x="1" y="4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519"/>
            <p:cNvSpPr>
              <a:spLocks/>
            </p:cNvSpPr>
            <p:nvPr/>
          </p:nvSpPr>
          <p:spPr bwMode="auto">
            <a:xfrm>
              <a:off x="9253538" y="1071563"/>
              <a:ext cx="115887" cy="165100"/>
            </a:xfrm>
            <a:custGeom>
              <a:avLst/>
              <a:gdLst>
                <a:gd name="T0" fmla="*/ 16 w 17"/>
                <a:gd name="T1" fmla="*/ 3 h 24"/>
                <a:gd name="T2" fmla="*/ 16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0 w 17"/>
                <a:gd name="T9" fmla="*/ 15 h 24"/>
                <a:gd name="T10" fmla="*/ 6 w 17"/>
                <a:gd name="T11" fmla="*/ 19 h 24"/>
                <a:gd name="T12" fmla="*/ 3 w 17"/>
                <a:gd name="T13" fmla="*/ 21 h 24"/>
                <a:gd name="T14" fmla="*/ 0 w 17"/>
                <a:gd name="T15" fmla="*/ 24 h 24"/>
                <a:gd name="T16" fmla="*/ 3 w 17"/>
                <a:gd name="T17" fmla="*/ 21 h 24"/>
                <a:gd name="T18" fmla="*/ 6 w 17"/>
                <a:gd name="T19" fmla="*/ 18 h 24"/>
                <a:gd name="T20" fmla="*/ 8 w 17"/>
                <a:gd name="T21" fmla="*/ 14 h 24"/>
                <a:gd name="T22" fmla="*/ 10 w 17"/>
                <a:gd name="T23" fmla="*/ 10 h 24"/>
                <a:gd name="T24" fmla="*/ 12 w 17"/>
                <a:gd name="T25" fmla="*/ 6 h 24"/>
                <a:gd name="T26" fmla="*/ 12 w 17"/>
                <a:gd name="T27" fmla="*/ 2 h 24"/>
                <a:gd name="T28" fmla="*/ 13 w 17"/>
                <a:gd name="T29" fmla="*/ 2 h 24"/>
                <a:gd name="T30" fmla="*/ 15 w 17"/>
                <a:gd name="T31" fmla="*/ 1 h 24"/>
                <a:gd name="T32" fmla="*/ 16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6" y="3"/>
                  </a:moveTo>
                  <a:cubicBezTo>
                    <a:pt x="16" y="3"/>
                    <a:pt x="16" y="3"/>
                    <a:pt x="16" y="4"/>
                  </a:cubicBezTo>
                  <a:cubicBezTo>
                    <a:pt x="16" y="5"/>
                    <a:pt x="15" y="6"/>
                    <a:pt x="15" y="7"/>
                  </a:cubicBezTo>
                  <a:cubicBezTo>
                    <a:pt x="14" y="8"/>
                    <a:pt x="13" y="10"/>
                    <a:pt x="13" y="11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9" y="16"/>
                    <a:pt x="8" y="18"/>
                    <a:pt x="6" y="19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2"/>
                    <a:pt x="3" y="21"/>
                  </a:cubicBezTo>
                  <a:cubicBezTo>
                    <a:pt x="4" y="20"/>
                    <a:pt x="5" y="19"/>
                    <a:pt x="6" y="18"/>
                  </a:cubicBezTo>
                  <a:cubicBezTo>
                    <a:pt x="7" y="17"/>
                    <a:pt x="7" y="15"/>
                    <a:pt x="8" y="14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4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4" y="0"/>
                    <a:pt x="15" y="1"/>
                  </a:cubicBezTo>
                  <a:cubicBezTo>
                    <a:pt x="16" y="1"/>
                    <a:pt x="17" y="2"/>
                    <a:pt x="16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520"/>
            <p:cNvSpPr>
              <a:spLocks/>
            </p:cNvSpPr>
            <p:nvPr/>
          </p:nvSpPr>
          <p:spPr bwMode="auto">
            <a:xfrm>
              <a:off x="9410700" y="1071563"/>
              <a:ext cx="95250" cy="117475"/>
            </a:xfrm>
            <a:custGeom>
              <a:avLst/>
              <a:gdLst>
                <a:gd name="T0" fmla="*/ 14 w 14"/>
                <a:gd name="T1" fmla="*/ 17 h 17"/>
                <a:gd name="T2" fmla="*/ 8 w 14"/>
                <a:gd name="T3" fmla="*/ 9 h 17"/>
                <a:gd name="T4" fmla="*/ 6 w 14"/>
                <a:gd name="T5" fmla="*/ 6 h 17"/>
                <a:gd name="T6" fmla="*/ 3 w 14"/>
                <a:gd name="T7" fmla="*/ 4 h 17"/>
                <a:gd name="T8" fmla="*/ 2 w 14"/>
                <a:gd name="T9" fmla="*/ 3 h 17"/>
                <a:gd name="T10" fmla="*/ 1 w 14"/>
                <a:gd name="T11" fmla="*/ 3 h 17"/>
                <a:gd name="T12" fmla="*/ 1 w 14"/>
                <a:gd name="T13" fmla="*/ 3 h 17"/>
                <a:gd name="T14" fmla="*/ 0 w 14"/>
                <a:gd name="T15" fmla="*/ 1 h 17"/>
                <a:gd name="T16" fmla="*/ 2 w 14"/>
                <a:gd name="T17" fmla="*/ 0 h 17"/>
                <a:gd name="T18" fmla="*/ 3 w 14"/>
                <a:gd name="T19" fmla="*/ 0 h 17"/>
                <a:gd name="T20" fmla="*/ 3 w 14"/>
                <a:gd name="T21" fmla="*/ 1 h 17"/>
                <a:gd name="T22" fmla="*/ 5 w 14"/>
                <a:gd name="T23" fmla="*/ 2 h 17"/>
                <a:gd name="T24" fmla="*/ 7 w 14"/>
                <a:gd name="T25" fmla="*/ 5 h 17"/>
                <a:gd name="T26" fmla="*/ 10 w 14"/>
                <a:gd name="T27" fmla="*/ 8 h 17"/>
                <a:gd name="T28" fmla="*/ 14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4" y="17"/>
                    <a:pt x="11" y="13"/>
                    <a:pt x="8" y="9"/>
                  </a:cubicBezTo>
                  <a:cubicBezTo>
                    <a:pt x="7" y="8"/>
                    <a:pt x="7" y="7"/>
                    <a:pt x="6" y="6"/>
                  </a:cubicBezTo>
                  <a:cubicBezTo>
                    <a:pt x="5" y="6"/>
                    <a:pt x="4" y="5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8" y="6"/>
                    <a:pt x="9" y="7"/>
                    <a:pt x="10" y="8"/>
                  </a:cubicBezTo>
                  <a:cubicBezTo>
                    <a:pt x="12" y="12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521"/>
            <p:cNvSpPr>
              <a:spLocks/>
            </p:cNvSpPr>
            <p:nvPr/>
          </p:nvSpPr>
          <p:spPr bwMode="auto">
            <a:xfrm>
              <a:off x="9417050" y="968375"/>
              <a:ext cx="157162" cy="49213"/>
            </a:xfrm>
            <a:custGeom>
              <a:avLst/>
              <a:gdLst>
                <a:gd name="T0" fmla="*/ 23 w 23"/>
                <a:gd name="T1" fmla="*/ 3 h 7"/>
                <a:gd name="T2" fmla="*/ 19 w 23"/>
                <a:gd name="T3" fmla="*/ 2 h 7"/>
                <a:gd name="T4" fmla="*/ 16 w 23"/>
                <a:gd name="T5" fmla="*/ 1 h 7"/>
                <a:gd name="T6" fmla="*/ 13 w 23"/>
                <a:gd name="T7" fmla="*/ 2 h 7"/>
                <a:gd name="T8" fmla="*/ 11 w 23"/>
                <a:gd name="T9" fmla="*/ 2 h 7"/>
                <a:gd name="T10" fmla="*/ 9 w 23"/>
                <a:gd name="T11" fmla="*/ 3 h 7"/>
                <a:gd name="T12" fmla="*/ 6 w 23"/>
                <a:gd name="T13" fmla="*/ 4 h 7"/>
                <a:gd name="T14" fmla="*/ 4 w 23"/>
                <a:gd name="T15" fmla="*/ 6 h 7"/>
                <a:gd name="T16" fmla="*/ 4 w 23"/>
                <a:gd name="T17" fmla="*/ 6 h 7"/>
                <a:gd name="T18" fmla="*/ 1 w 23"/>
                <a:gd name="T19" fmla="*/ 5 h 7"/>
                <a:gd name="T20" fmla="*/ 1 w 23"/>
                <a:gd name="T21" fmla="*/ 2 h 7"/>
                <a:gd name="T22" fmla="*/ 2 w 23"/>
                <a:gd name="T23" fmla="*/ 2 h 7"/>
                <a:gd name="T24" fmla="*/ 5 w 23"/>
                <a:gd name="T25" fmla="*/ 1 h 7"/>
                <a:gd name="T26" fmla="*/ 8 w 23"/>
                <a:gd name="T27" fmla="*/ 0 h 7"/>
                <a:gd name="T28" fmla="*/ 10 w 23"/>
                <a:gd name="T29" fmla="*/ 0 h 7"/>
                <a:gd name="T30" fmla="*/ 12 w 23"/>
                <a:gd name="T31" fmla="*/ 0 h 7"/>
                <a:gd name="T32" fmla="*/ 16 w 23"/>
                <a:gd name="T33" fmla="*/ 0 h 7"/>
                <a:gd name="T34" fmla="*/ 20 w 23"/>
                <a:gd name="T35" fmla="*/ 1 h 7"/>
                <a:gd name="T36" fmla="*/ 23 w 23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7">
                  <a:moveTo>
                    <a:pt x="23" y="3"/>
                  </a:moveTo>
                  <a:cubicBezTo>
                    <a:pt x="23" y="3"/>
                    <a:pt x="21" y="2"/>
                    <a:pt x="19" y="2"/>
                  </a:cubicBezTo>
                  <a:cubicBezTo>
                    <a:pt x="18" y="2"/>
                    <a:pt x="17" y="2"/>
                    <a:pt x="16" y="1"/>
                  </a:cubicBezTo>
                  <a:cubicBezTo>
                    <a:pt x="15" y="2"/>
                    <a:pt x="14" y="1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1" y="2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522"/>
            <p:cNvSpPr>
              <a:spLocks/>
            </p:cNvSpPr>
            <p:nvPr/>
          </p:nvSpPr>
          <p:spPr bwMode="auto">
            <a:xfrm>
              <a:off x="10228263" y="1347788"/>
              <a:ext cx="217487" cy="247650"/>
            </a:xfrm>
            <a:custGeom>
              <a:avLst/>
              <a:gdLst>
                <a:gd name="T0" fmla="*/ 30 w 32"/>
                <a:gd name="T1" fmla="*/ 8 h 36"/>
                <a:gd name="T2" fmla="*/ 12 w 32"/>
                <a:gd name="T3" fmla="*/ 9 h 36"/>
                <a:gd name="T4" fmla="*/ 0 w 32"/>
                <a:gd name="T5" fmla="*/ 17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1" y="0"/>
                    <a:pt x="12" y="9"/>
                  </a:cubicBezTo>
                  <a:cubicBezTo>
                    <a:pt x="5" y="16"/>
                    <a:pt x="0" y="17"/>
                    <a:pt x="0" y="17"/>
                  </a:cubicBezTo>
                  <a:cubicBezTo>
                    <a:pt x="0" y="17"/>
                    <a:pt x="3" y="22"/>
                    <a:pt x="7" y="25"/>
                  </a:cubicBezTo>
                  <a:cubicBezTo>
                    <a:pt x="7" y="25"/>
                    <a:pt x="24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523"/>
            <p:cNvSpPr>
              <a:spLocks/>
            </p:cNvSpPr>
            <p:nvPr/>
          </p:nvSpPr>
          <p:spPr bwMode="auto">
            <a:xfrm>
              <a:off x="10337800" y="1403350"/>
              <a:ext cx="211137" cy="336550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8 h 49"/>
                <a:gd name="T4" fmla="*/ 1 w 31"/>
                <a:gd name="T5" fmla="*/ 34 h 49"/>
                <a:gd name="T6" fmla="*/ 2 w 31"/>
                <a:gd name="T7" fmla="*/ 42 h 49"/>
                <a:gd name="T8" fmla="*/ 28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7" y="13"/>
                    <a:pt x="3" y="18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5" y="39"/>
                    <a:pt x="2" y="42"/>
                  </a:cubicBezTo>
                  <a:cubicBezTo>
                    <a:pt x="2" y="42"/>
                    <a:pt x="24" y="49"/>
                    <a:pt x="28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524"/>
            <p:cNvSpPr>
              <a:spLocks/>
            </p:cNvSpPr>
            <p:nvPr/>
          </p:nvSpPr>
          <p:spPr bwMode="auto">
            <a:xfrm>
              <a:off x="10290175" y="1203325"/>
              <a:ext cx="217487" cy="282575"/>
            </a:xfrm>
            <a:custGeom>
              <a:avLst/>
              <a:gdLst>
                <a:gd name="T0" fmla="*/ 3 w 32"/>
                <a:gd name="T1" fmla="*/ 7 h 41"/>
                <a:gd name="T2" fmla="*/ 25 w 32"/>
                <a:gd name="T3" fmla="*/ 9 h 41"/>
                <a:gd name="T4" fmla="*/ 27 w 32"/>
                <a:gd name="T5" fmla="*/ 30 h 41"/>
                <a:gd name="T6" fmla="*/ 3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3" y="7"/>
                  </a:moveTo>
                  <a:cubicBezTo>
                    <a:pt x="3" y="7"/>
                    <a:pt x="21" y="0"/>
                    <a:pt x="25" y="9"/>
                  </a:cubicBezTo>
                  <a:cubicBezTo>
                    <a:pt x="32" y="20"/>
                    <a:pt x="27" y="30"/>
                    <a:pt x="27" y="30"/>
                  </a:cubicBezTo>
                  <a:cubicBezTo>
                    <a:pt x="27" y="30"/>
                    <a:pt x="0" y="41"/>
                    <a:pt x="3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525"/>
            <p:cNvSpPr>
              <a:spLocks/>
            </p:cNvSpPr>
            <p:nvPr/>
          </p:nvSpPr>
          <p:spPr bwMode="auto">
            <a:xfrm>
              <a:off x="10337800" y="1195388"/>
              <a:ext cx="312737" cy="228600"/>
            </a:xfrm>
            <a:custGeom>
              <a:avLst/>
              <a:gdLst>
                <a:gd name="T0" fmla="*/ 36 w 46"/>
                <a:gd name="T1" fmla="*/ 0 h 33"/>
                <a:gd name="T2" fmla="*/ 42 w 46"/>
                <a:gd name="T3" fmla="*/ 23 h 33"/>
                <a:gd name="T4" fmla="*/ 24 w 46"/>
                <a:gd name="T5" fmla="*/ 30 h 33"/>
                <a:gd name="T6" fmla="*/ 36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36" y="0"/>
                  </a:moveTo>
                  <a:cubicBezTo>
                    <a:pt x="36" y="0"/>
                    <a:pt x="46" y="15"/>
                    <a:pt x="42" y="23"/>
                  </a:cubicBezTo>
                  <a:cubicBezTo>
                    <a:pt x="36" y="33"/>
                    <a:pt x="24" y="30"/>
                    <a:pt x="24" y="30"/>
                  </a:cubicBezTo>
                  <a:cubicBezTo>
                    <a:pt x="24" y="30"/>
                    <a:pt x="0" y="9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526"/>
            <p:cNvSpPr>
              <a:spLocks/>
            </p:cNvSpPr>
            <p:nvPr/>
          </p:nvSpPr>
          <p:spPr bwMode="auto">
            <a:xfrm>
              <a:off x="10514013" y="1257300"/>
              <a:ext cx="225425" cy="249238"/>
            </a:xfrm>
            <a:custGeom>
              <a:avLst/>
              <a:gdLst>
                <a:gd name="T0" fmla="*/ 33 w 33"/>
                <a:gd name="T1" fmla="*/ 22 h 36"/>
                <a:gd name="T2" fmla="*/ 21 w 33"/>
                <a:gd name="T3" fmla="*/ 36 h 36"/>
                <a:gd name="T4" fmla="*/ 3 w 33"/>
                <a:gd name="T5" fmla="*/ 33 h 36"/>
                <a:gd name="T6" fmla="*/ 33 w 33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33" y="22"/>
                  </a:moveTo>
                  <a:cubicBezTo>
                    <a:pt x="33" y="22"/>
                    <a:pt x="30" y="36"/>
                    <a:pt x="21" y="36"/>
                  </a:cubicBezTo>
                  <a:cubicBezTo>
                    <a:pt x="10" y="36"/>
                    <a:pt x="3" y="33"/>
                    <a:pt x="3" y="33"/>
                  </a:cubicBezTo>
                  <a:cubicBezTo>
                    <a:pt x="0" y="25"/>
                    <a:pt x="12" y="0"/>
                    <a:pt x="33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527"/>
            <p:cNvSpPr>
              <a:spLocks/>
            </p:cNvSpPr>
            <p:nvPr/>
          </p:nvSpPr>
          <p:spPr bwMode="auto">
            <a:xfrm>
              <a:off x="10480675" y="1465263"/>
              <a:ext cx="279400" cy="233363"/>
            </a:xfrm>
            <a:custGeom>
              <a:avLst/>
              <a:gdLst>
                <a:gd name="T0" fmla="*/ 27 w 41"/>
                <a:gd name="T1" fmla="*/ 29 h 34"/>
                <a:gd name="T2" fmla="*/ 7 w 41"/>
                <a:gd name="T3" fmla="*/ 25 h 34"/>
                <a:gd name="T4" fmla="*/ 5 w 41"/>
                <a:gd name="T5" fmla="*/ 4 h 34"/>
                <a:gd name="T6" fmla="*/ 27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27" y="29"/>
                  </a:moveTo>
                  <a:cubicBezTo>
                    <a:pt x="27" y="29"/>
                    <a:pt x="12" y="34"/>
                    <a:pt x="7" y="25"/>
                  </a:cubicBezTo>
                  <a:cubicBezTo>
                    <a:pt x="0" y="14"/>
                    <a:pt x="5" y="4"/>
                    <a:pt x="5" y="4"/>
                  </a:cubicBezTo>
                  <a:cubicBezTo>
                    <a:pt x="5" y="4"/>
                    <a:pt x="41" y="0"/>
                    <a:pt x="27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528"/>
            <p:cNvSpPr>
              <a:spLocks/>
            </p:cNvSpPr>
            <p:nvPr/>
          </p:nvSpPr>
          <p:spPr bwMode="auto">
            <a:xfrm>
              <a:off x="10406063" y="1362075"/>
              <a:ext cx="163512" cy="157163"/>
            </a:xfrm>
            <a:custGeom>
              <a:avLst/>
              <a:gdLst>
                <a:gd name="T0" fmla="*/ 24 w 24"/>
                <a:gd name="T1" fmla="*/ 12 h 23"/>
                <a:gd name="T2" fmla="*/ 12 w 24"/>
                <a:gd name="T3" fmla="*/ 23 h 23"/>
                <a:gd name="T4" fmla="*/ 1 w 24"/>
                <a:gd name="T5" fmla="*/ 12 h 23"/>
                <a:gd name="T6" fmla="*/ 12 w 24"/>
                <a:gd name="T7" fmla="*/ 0 h 23"/>
                <a:gd name="T8" fmla="*/ 24 w 24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24" y="12"/>
                  </a:moveTo>
                  <a:cubicBezTo>
                    <a:pt x="24" y="18"/>
                    <a:pt x="19" y="23"/>
                    <a:pt x="12" y="23"/>
                  </a:cubicBezTo>
                  <a:cubicBezTo>
                    <a:pt x="6" y="23"/>
                    <a:pt x="1" y="18"/>
                    <a:pt x="1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Oval 529"/>
            <p:cNvSpPr>
              <a:spLocks noChangeArrowheads="1"/>
            </p:cNvSpPr>
            <p:nvPr/>
          </p:nvSpPr>
          <p:spPr bwMode="auto">
            <a:xfrm>
              <a:off x="10439400" y="1389063"/>
              <a:ext cx="101600" cy="1031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530"/>
            <p:cNvSpPr>
              <a:spLocks/>
            </p:cNvSpPr>
            <p:nvPr/>
          </p:nvSpPr>
          <p:spPr bwMode="auto">
            <a:xfrm>
              <a:off x="10337800" y="1271588"/>
              <a:ext cx="101600" cy="131763"/>
            </a:xfrm>
            <a:custGeom>
              <a:avLst/>
              <a:gdLst>
                <a:gd name="T0" fmla="*/ 14 w 15"/>
                <a:gd name="T1" fmla="*/ 18 h 19"/>
                <a:gd name="T2" fmla="*/ 11 w 15"/>
                <a:gd name="T3" fmla="*/ 16 h 19"/>
                <a:gd name="T4" fmla="*/ 8 w 15"/>
                <a:gd name="T5" fmla="*/ 14 h 19"/>
                <a:gd name="T6" fmla="*/ 5 w 15"/>
                <a:gd name="T7" fmla="*/ 10 h 19"/>
                <a:gd name="T8" fmla="*/ 3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2 w 15"/>
                <a:gd name="T27" fmla="*/ 15 h 19"/>
                <a:gd name="T28" fmla="*/ 15 w 15"/>
                <a:gd name="T29" fmla="*/ 17 h 19"/>
                <a:gd name="T30" fmla="*/ 15 w 15"/>
                <a:gd name="T31" fmla="*/ 18 h 19"/>
                <a:gd name="T32" fmla="*/ 14 w 15"/>
                <a:gd name="T33" fmla="*/ 19 h 19"/>
                <a:gd name="T34" fmla="*/ 14 w 15"/>
                <a:gd name="T35" fmla="*/ 19 h 19"/>
                <a:gd name="T36" fmla="*/ 14 w 15"/>
                <a:gd name="T3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4" y="18"/>
                  </a:moveTo>
                  <a:cubicBezTo>
                    <a:pt x="14" y="18"/>
                    <a:pt x="13" y="18"/>
                    <a:pt x="11" y="16"/>
                  </a:cubicBezTo>
                  <a:cubicBezTo>
                    <a:pt x="10" y="15"/>
                    <a:pt x="9" y="15"/>
                    <a:pt x="8" y="14"/>
                  </a:cubicBezTo>
                  <a:cubicBezTo>
                    <a:pt x="7" y="13"/>
                    <a:pt x="6" y="11"/>
                    <a:pt x="5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3" y="16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531"/>
            <p:cNvSpPr>
              <a:spLocks/>
            </p:cNvSpPr>
            <p:nvPr/>
          </p:nvSpPr>
          <p:spPr bwMode="auto">
            <a:xfrm>
              <a:off x="10521950" y="1244600"/>
              <a:ext cx="60325" cy="144463"/>
            </a:xfrm>
            <a:custGeom>
              <a:avLst/>
              <a:gdLst>
                <a:gd name="T0" fmla="*/ 9 w 9"/>
                <a:gd name="T1" fmla="*/ 0 h 21"/>
                <a:gd name="T2" fmla="*/ 9 w 9"/>
                <a:gd name="T3" fmla="*/ 3 h 21"/>
                <a:gd name="T4" fmla="*/ 7 w 9"/>
                <a:gd name="T5" fmla="*/ 11 h 21"/>
                <a:gd name="T6" fmla="*/ 5 w 9"/>
                <a:gd name="T7" fmla="*/ 14 h 21"/>
                <a:gd name="T8" fmla="*/ 4 w 9"/>
                <a:gd name="T9" fmla="*/ 18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19 h 21"/>
                <a:gd name="T16" fmla="*/ 0 w 9"/>
                <a:gd name="T17" fmla="*/ 19 h 21"/>
                <a:gd name="T18" fmla="*/ 0 w 9"/>
                <a:gd name="T19" fmla="*/ 19 h 21"/>
                <a:gd name="T20" fmla="*/ 2 w 9"/>
                <a:gd name="T21" fmla="*/ 16 h 21"/>
                <a:gd name="T22" fmla="*/ 4 w 9"/>
                <a:gd name="T23" fmla="*/ 14 h 21"/>
                <a:gd name="T24" fmla="*/ 6 w 9"/>
                <a:gd name="T25" fmla="*/ 10 h 21"/>
                <a:gd name="T26" fmla="*/ 8 w 9"/>
                <a:gd name="T27" fmla="*/ 3 h 21"/>
                <a:gd name="T28" fmla="*/ 9 w 9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1">
                  <a:moveTo>
                    <a:pt x="9" y="0"/>
                  </a:moveTo>
                  <a:cubicBezTo>
                    <a:pt x="9" y="0"/>
                    <a:pt x="9" y="1"/>
                    <a:pt x="9" y="3"/>
                  </a:cubicBezTo>
                  <a:cubicBezTo>
                    <a:pt x="8" y="5"/>
                    <a:pt x="8" y="8"/>
                    <a:pt x="7" y="11"/>
                  </a:cubicBezTo>
                  <a:cubicBezTo>
                    <a:pt x="6" y="12"/>
                    <a:pt x="6" y="13"/>
                    <a:pt x="5" y="14"/>
                  </a:cubicBezTo>
                  <a:cubicBezTo>
                    <a:pt x="5" y="15"/>
                    <a:pt x="4" y="17"/>
                    <a:pt x="4" y="18"/>
                  </a:cubicBezTo>
                  <a:cubicBezTo>
                    <a:pt x="3" y="19"/>
                    <a:pt x="2" y="21"/>
                    <a:pt x="2" y="21"/>
                  </a:cubicBezTo>
                  <a:cubicBezTo>
                    <a:pt x="2" y="21"/>
                    <a:pt x="1" y="21"/>
                    <a:pt x="0" y="21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18"/>
                    <a:pt x="2" y="16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4" y="13"/>
                    <a:pt x="5" y="11"/>
                    <a:pt x="6" y="10"/>
                  </a:cubicBezTo>
                  <a:cubicBezTo>
                    <a:pt x="7" y="8"/>
                    <a:pt x="8" y="5"/>
                    <a:pt x="8" y="3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532"/>
            <p:cNvSpPr>
              <a:spLocks/>
            </p:cNvSpPr>
            <p:nvPr/>
          </p:nvSpPr>
          <p:spPr bwMode="auto">
            <a:xfrm>
              <a:off x="10290175" y="1450975"/>
              <a:ext cx="128587" cy="41275"/>
            </a:xfrm>
            <a:custGeom>
              <a:avLst/>
              <a:gdLst>
                <a:gd name="T0" fmla="*/ 0 w 19"/>
                <a:gd name="T1" fmla="*/ 4 h 6"/>
                <a:gd name="T2" fmla="*/ 3 w 19"/>
                <a:gd name="T3" fmla="*/ 5 h 6"/>
                <a:gd name="T4" fmla="*/ 6 w 19"/>
                <a:gd name="T5" fmla="*/ 5 h 6"/>
                <a:gd name="T6" fmla="*/ 7 w 19"/>
                <a:gd name="T7" fmla="*/ 5 h 6"/>
                <a:gd name="T8" fmla="*/ 9 w 19"/>
                <a:gd name="T9" fmla="*/ 5 h 6"/>
                <a:gd name="T10" fmla="*/ 12 w 19"/>
                <a:gd name="T11" fmla="*/ 4 h 6"/>
                <a:gd name="T12" fmla="*/ 14 w 19"/>
                <a:gd name="T13" fmla="*/ 3 h 6"/>
                <a:gd name="T14" fmla="*/ 16 w 19"/>
                <a:gd name="T15" fmla="*/ 1 h 6"/>
                <a:gd name="T16" fmla="*/ 16 w 19"/>
                <a:gd name="T17" fmla="*/ 1 h 6"/>
                <a:gd name="T18" fmla="*/ 18 w 19"/>
                <a:gd name="T19" fmla="*/ 1 h 6"/>
                <a:gd name="T20" fmla="*/ 18 w 19"/>
                <a:gd name="T21" fmla="*/ 3 h 6"/>
                <a:gd name="T22" fmla="*/ 18 w 19"/>
                <a:gd name="T23" fmla="*/ 3 h 6"/>
                <a:gd name="T24" fmla="*/ 15 w 19"/>
                <a:gd name="T25" fmla="*/ 5 h 6"/>
                <a:gd name="T26" fmla="*/ 12 w 19"/>
                <a:gd name="T27" fmla="*/ 6 h 6"/>
                <a:gd name="T28" fmla="*/ 9 w 19"/>
                <a:gd name="T29" fmla="*/ 6 h 6"/>
                <a:gd name="T30" fmla="*/ 7 w 19"/>
                <a:gd name="T31" fmla="*/ 6 h 6"/>
                <a:gd name="T32" fmla="*/ 6 w 19"/>
                <a:gd name="T33" fmla="*/ 6 h 6"/>
                <a:gd name="T34" fmla="*/ 3 w 19"/>
                <a:gd name="T35" fmla="*/ 5 h 6"/>
                <a:gd name="T36" fmla="*/ 0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0" y="4"/>
                  </a:move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2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533"/>
            <p:cNvSpPr>
              <a:spLocks/>
            </p:cNvSpPr>
            <p:nvPr/>
          </p:nvSpPr>
          <p:spPr bwMode="auto">
            <a:xfrm>
              <a:off x="10391775" y="1506538"/>
              <a:ext cx="115887" cy="165100"/>
            </a:xfrm>
            <a:custGeom>
              <a:avLst/>
              <a:gdLst>
                <a:gd name="T0" fmla="*/ 16 w 17"/>
                <a:gd name="T1" fmla="*/ 3 h 24"/>
                <a:gd name="T2" fmla="*/ 16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0 w 17"/>
                <a:gd name="T9" fmla="*/ 15 h 24"/>
                <a:gd name="T10" fmla="*/ 7 w 17"/>
                <a:gd name="T11" fmla="*/ 19 h 24"/>
                <a:gd name="T12" fmla="*/ 3 w 17"/>
                <a:gd name="T13" fmla="*/ 21 h 24"/>
                <a:gd name="T14" fmla="*/ 0 w 17"/>
                <a:gd name="T15" fmla="*/ 24 h 24"/>
                <a:gd name="T16" fmla="*/ 3 w 17"/>
                <a:gd name="T17" fmla="*/ 21 h 24"/>
                <a:gd name="T18" fmla="*/ 6 w 17"/>
                <a:gd name="T19" fmla="*/ 18 h 24"/>
                <a:gd name="T20" fmla="*/ 8 w 17"/>
                <a:gd name="T21" fmla="*/ 14 h 24"/>
                <a:gd name="T22" fmla="*/ 10 w 17"/>
                <a:gd name="T23" fmla="*/ 10 h 24"/>
                <a:gd name="T24" fmla="*/ 12 w 17"/>
                <a:gd name="T25" fmla="*/ 6 h 24"/>
                <a:gd name="T26" fmla="*/ 13 w 17"/>
                <a:gd name="T27" fmla="*/ 2 h 24"/>
                <a:gd name="T28" fmla="*/ 13 w 17"/>
                <a:gd name="T29" fmla="*/ 2 h 24"/>
                <a:gd name="T30" fmla="*/ 15 w 17"/>
                <a:gd name="T31" fmla="*/ 1 h 24"/>
                <a:gd name="T32" fmla="*/ 16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6" y="3"/>
                  </a:moveTo>
                  <a:cubicBezTo>
                    <a:pt x="16" y="3"/>
                    <a:pt x="16" y="3"/>
                    <a:pt x="16" y="4"/>
                  </a:cubicBezTo>
                  <a:cubicBezTo>
                    <a:pt x="16" y="5"/>
                    <a:pt x="15" y="6"/>
                    <a:pt x="15" y="7"/>
                  </a:cubicBezTo>
                  <a:cubicBezTo>
                    <a:pt x="14" y="8"/>
                    <a:pt x="14" y="10"/>
                    <a:pt x="13" y="11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3"/>
                    <a:pt x="3" y="21"/>
                  </a:cubicBezTo>
                  <a:cubicBezTo>
                    <a:pt x="4" y="20"/>
                    <a:pt x="5" y="19"/>
                    <a:pt x="6" y="18"/>
                  </a:cubicBezTo>
                  <a:cubicBezTo>
                    <a:pt x="7" y="17"/>
                    <a:pt x="7" y="15"/>
                    <a:pt x="8" y="14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4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5" y="0"/>
                    <a:pt x="15" y="1"/>
                  </a:cubicBezTo>
                  <a:cubicBezTo>
                    <a:pt x="16" y="1"/>
                    <a:pt x="17" y="2"/>
                    <a:pt x="16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534"/>
            <p:cNvSpPr>
              <a:spLocks/>
            </p:cNvSpPr>
            <p:nvPr/>
          </p:nvSpPr>
          <p:spPr bwMode="auto">
            <a:xfrm>
              <a:off x="10548938" y="1506538"/>
              <a:ext cx="95250" cy="117475"/>
            </a:xfrm>
            <a:custGeom>
              <a:avLst/>
              <a:gdLst>
                <a:gd name="T0" fmla="*/ 14 w 14"/>
                <a:gd name="T1" fmla="*/ 17 h 17"/>
                <a:gd name="T2" fmla="*/ 8 w 14"/>
                <a:gd name="T3" fmla="*/ 9 h 17"/>
                <a:gd name="T4" fmla="*/ 6 w 14"/>
                <a:gd name="T5" fmla="*/ 7 h 17"/>
                <a:gd name="T6" fmla="*/ 4 w 14"/>
                <a:gd name="T7" fmla="*/ 5 h 17"/>
                <a:gd name="T8" fmla="*/ 2 w 14"/>
                <a:gd name="T9" fmla="*/ 4 h 17"/>
                <a:gd name="T10" fmla="*/ 1 w 14"/>
                <a:gd name="T11" fmla="*/ 3 h 17"/>
                <a:gd name="T12" fmla="*/ 1 w 14"/>
                <a:gd name="T13" fmla="*/ 3 h 17"/>
                <a:gd name="T14" fmla="*/ 0 w 14"/>
                <a:gd name="T15" fmla="*/ 1 h 17"/>
                <a:gd name="T16" fmla="*/ 3 w 14"/>
                <a:gd name="T17" fmla="*/ 0 h 17"/>
                <a:gd name="T18" fmla="*/ 3 w 14"/>
                <a:gd name="T19" fmla="*/ 0 h 17"/>
                <a:gd name="T20" fmla="*/ 4 w 14"/>
                <a:gd name="T21" fmla="*/ 1 h 17"/>
                <a:gd name="T22" fmla="*/ 5 w 14"/>
                <a:gd name="T23" fmla="*/ 2 h 17"/>
                <a:gd name="T24" fmla="*/ 8 w 14"/>
                <a:gd name="T25" fmla="*/ 5 h 17"/>
                <a:gd name="T26" fmla="*/ 10 w 14"/>
                <a:gd name="T27" fmla="*/ 8 h 17"/>
                <a:gd name="T28" fmla="*/ 14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4" y="17"/>
                    <a:pt x="12" y="13"/>
                    <a:pt x="8" y="9"/>
                  </a:cubicBezTo>
                  <a:cubicBezTo>
                    <a:pt x="8" y="8"/>
                    <a:pt x="7" y="7"/>
                    <a:pt x="6" y="7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3"/>
                    <a:pt x="7" y="4"/>
                    <a:pt x="8" y="5"/>
                  </a:cubicBezTo>
                  <a:cubicBezTo>
                    <a:pt x="8" y="6"/>
                    <a:pt x="9" y="7"/>
                    <a:pt x="10" y="8"/>
                  </a:cubicBezTo>
                  <a:cubicBezTo>
                    <a:pt x="12" y="13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535"/>
            <p:cNvSpPr>
              <a:spLocks/>
            </p:cNvSpPr>
            <p:nvPr/>
          </p:nvSpPr>
          <p:spPr bwMode="auto">
            <a:xfrm>
              <a:off x="10555288" y="1403350"/>
              <a:ext cx="157162" cy="47625"/>
            </a:xfrm>
            <a:custGeom>
              <a:avLst/>
              <a:gdLst>
                <a:gd name="T0" fmla="*/ 23 w 23"/>
                <a:gd name="T1" fmla="*/ 3 h 7"/>
                <a:gd name="T2" fmla="*/ 20 w 23"/>
                <a:gd name="T3" fmla="*/ 2 h 7"/>
                <a:gd name="T4" fmla="*/ 16 w 23"/>
                <a:gd name="T5" fmla="*/ 2 h 7"/>
                <a:gd name="T6" fmla="*/ 13 w 23"/>
                <a:gd name="T7" fmla="*/ 2 h 7"/>
                <a:gd name="T8" fmla="*/ 11 w 23"/>
                <a:gd name="T9" fmla="*/ 2 h 7"/>
                <a:gd name="T10" fmla="*/ 9 w 23"/>
                <a:gd name="T11" fmla="*/ 3 h 7"/>
                <a:gd name="T12" fmla="*/ 7 w 23"/>
                <a:gd name="T13" fmla="*/ 4 h 7"/>
                <a:gd name="T14" fmla="*/ 4 w 23"/>
                <a:gd name="T15" fmla="*/ 6 h 7"/>
                <a:gd name="T16" fmla="*/ 4 w 23"/>
                <a:gd name="T17" fmla="*/ 6 h 7"/>
                <a:gd name="T18" fmla="*/ 1 w 23"/>
                <a:gd name="T19" fmla="*/ 5 h 7"/>
                <a:gd name="T20" fmla="*/ 1 w 23"/>
                <a:gd name="T21" fmla="*/ 3 h 7"/>
                <a:gd name="T22" fmla="*/ 2 w 23"/>
                <a:gd name="T23" fmla="*/ 2 h 7"/>
                <a:gd name="T24" fmla="*/ 5 w 23"/>
                <a:gd name="T25" fmla="*/ 1 h 7"/>
                <a:gd name="T26" fmla="*/ 9 w 23"/>
                <a:gd name="T27" fmla="*/ 0 h 7"/>
                <a:gd name="T28" fmla="*/ 11 w 23"/>
                <a:gd name="T29" fmla="*/ 0 h 7"/>
                <a:gd name="T30" fmla="*/ 13 w 23"/>
                <a:gd name="T31" fmla="*/ 0 h 7"/>
                <a:gd name="T32" fmla="*/ 16 w 23"/>
                <a:gd name="T33" fmla="*/ 0 h 7"/>
                <a:gd name="T34" fmla="*/ 20 w 23"/>
                <a:gd name="T35" fmla="*/ 1 h 7"/>
                <a:gd name="T36" fmla="*/ 23 w 23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7">
                  <a:moveTo>
                    <a:pt x="23" y="3"/>
                  </a:moveTo>
                  <a:cubicBezTo>
                    <a:pt x="23" y="3"/>
                    <a:pt x="21" y="2"/>
                    <a:pt x="20" y="2"/>
                  </a:cubicBezTo>
                  <a:cubicBezTo>
                    <a:pt x="19" y="2"/>
                    <a:pt x="17" y="2"/>
                    <a:pt x="16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2" y="2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96" name="组合 795"/>
          <p:cNvGrpSpPr/>
          <p:nvPr/>
        </p:nvGrpSpPr>
        <p:grpSpPr>
          <a:xfrm>
            <a:off x="4641698" y="5617128"/>
            <a:ext cx="3406775" cy="833437"/>
            <a:chOff x="4562476" y="709613"/>
            <a:chExt cx="3406775" cy="833437"/>
          </a:xfrm>
        </p:grpSpPr>
        <p:sp>
          <p:nvSpPr>
            <p:cNvPr id="797" name="Oval 73"/>
            <p:cNvSpPr>
              <a:spLocks noChangeArrowheads="1"/>
            </p:cNvSpPr>
            <p:nvPr/>
          </p:nvSpPr>
          <p:spPr bwMode="auto">
            <a:xfrm>
              <a:off x="4562476" y="709613"/>
              <a:ext cx="811213" cy="823912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0" name="Freeform 74"/>
            <p:cNvSpPr>
              <a:spLocks noEditPoints="1"/>
            </p:cNvSpPr>
            <p:nvPr/>
          </p:nvSpPr>
          <p:spPr bwMode="auto">
            <a:xfrm>
              <a:off x="4621213" y="769938"/>
              <a:ext cx="685800" cy="703262"/>
            </a:xfrm>
            <a:custGeom>
              <a:avLst/>
              <a:gdLst>
                <a:gd name="T0" fmla="*/ 41 w 82"/>
                <a:gd name="T1" fmla="*/ 82 h 82"/>
                <a:gd name="T2" fmla="*/ 0 w 82"/>
                <a:gd name="T3" fmla="*/ 41 h 82"/>
                <a:gd name="T4" fmla="*/ 41 w 82"/>
                <a:gd name="T5" fmla="*/ 0 h 82"/>
                <a:gd name="T6" fmla="*/ 82 w 82"/>
                <a:gd name="T7" fmla="*/ 41 h 82"/>
                <a:gd name="T8" fmla="*/ 41 w 82"/>
                <a:gd name="T9" fmla="*/ 82 h 82"/>
                <a:gd name="T10" fmla="*/ 41 w 82"/>
                <a:gd name="T11" fmla="*/ 2 h 82"/>
                <a:gd name="T12" fmla="*/ 3 w 82"/>
                <a:gd name="T13" fmla="*/ 41 h 82"/>
                <a:gd name="T14" fmla="*/ 41 w 82"/>
                <a:gd name="T15" fmla="*/ 80 h 82"/>
                <a:gd name="T16" fmla="*/ 80 w 82"/>
                <a:gd name="T17" fmla="*/ 41 h 82"/>
                <a:gd name="T18" fmla="*/ 41 w 82"/>
                <a:gd name="T1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2">
                  <a:moveTo>
                    <a:pt x="41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2" y="18"/>
                    <a:pt x="82" y="41"/>
                  </a:cubicBezTo>
                  <a:cubicBezTo>
                    <a:pt x="82" y="64"/>
                    <a:pt x="64" y="82"/>
                    <a:pt x="41" y="82"/>
                  </a:cubicBezTo>
                  <a:close/>
                  <a:moveTo>
                    <a:pt x="41" y="2"/>
                  </a:moveTo>
                  <a:cubicBezTo>
                    <a:pt x="20" y="2"/>
                    <a:pt x="3" y="20"/>
                    <a:pt x="3" y="41"/>
                  </a:cubicBezTo>
                  <a:cubicBezTo>
                    <a:pt x="3" y="62"/>
                    <a:pt x="20" y="80"/>
                    <a:pt x="41" y="80"/>
                  </a:cubicBezTo>
                  <a:cubicBezTo>
                    <a:pt x="63" y="80"/>
                    <a:pt x="80" y="62"/>
                    <a:pt x="80" y="41"/>
                  </a:cubicBezTo>
                  <a:cubicBezTo>
                    <a:pt x="80" y="20"/>
                    <a:pt x="63" y="2"/>
                    <a:pt x="41" y="2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1" name="Freeform 75"/>
            <p:cNvSpPr>
              <a:spLocks/>
            </p:cNvSpPr>
            <p:nvPr/>
          </p:nvSpPr>
          <p:spPr bwMode="auto">
            <a:xfrm>
              <a:off x="4729163" y="1190625"/>
              <a:ext cx="101600" cy="103187"/>
            </a:xfrm>
            <a:custGeom>
              <a:avLst/>
              <a:gdLst>
                <a:gd name="T0" fmla="*/ 43 w 64"/>
                <a:gd name="T1" fmla="*/ 0 h 65"/>
                <a:gd name="T2" fmla="*/ 0 w 64"/>
                <a:gd name="T3" fmla="*/ 43 h 65"/>
                <a:gd name="T4" fmla="*/ 21 w 64"/>
                <a:gd name="T5" fmla="*/ 65 h 65"/>
                <a:gd name="T6" fmla="*/ 64 w 64"/>
                <a:gd name="T7" fmla="*/ 22 h 65"/>
                <a:gd name="T8" fmla="*/ 43 w 64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5">
                  <a:moveTo>
                    <a:pt x="43" y="0"/>
                  </a:moveTo>
                  <a:lnTo>
                    <a:pt x="0" y="43"/>
                  </a:lnTo>
                  <a:lnTo>
                    <a:pt x="21" y="65"/>
                  </a:lnTo>
                  <a:lnTo>
                    <a:pt x="64" y="2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2" name="Freeform 76"/>
            <p:cNvSpPr>
              <a:spLocks noEditPoints="1"/>
            </p:cNvSpPr>
            <p:nvPr/>
          </p:nvSpPr>
          <p:spPr bwMode="auto">
            <a:xfrm>
              <a:off x="4746626" y="890588"/>
              <a:ext cx="242888" cy="463550"/>
            </a:xfrm>
            <a:custGeom>
              <a:avLst/>
              <a:gdLst>
                <a:gd name="T0" fmla="*/ 29 w 29"/>
                <a:gd name="T1" fmla="*/ 33 h 54"/>
                <a:gd name="T2" fmla="*/ 29 w 29"/>
                <a:gd name="T3" fmla="*/ 28 h 54"/>
                <a:gd name="T4" fmla="*/ 17 w 29"/>
                <a:gd name="T5" fmla="*/ 28 h 54"/>
                <a:gd name="T6" fmla="*/ 17 w 29"/>
                <a:gd name="T7" fmla="*/ 23 h 54"/>
                <a:gd name="T8" fmla="*/ 20 w 29"/>
                <a:gd name="T9" fmla="*/ 23 h 54"/>
                <a:gd name="T10" fmla="*/ 29 w 29"/>
                <a:gd name="T11" fmla="*/ 23 h 54"/>
                <a:gd name="T12" fmla="*/ 29 w 29"/>
                <a:gd name="T13" fmla="*/ 18 h 54"/>
                <a:gd name="T14" fmla="*/ 24 w 29"/>
                <a:gd name="T15" fmla="*/ 18 h 54"/>
                <a:gd name="T16" fmla="*/ 27 w 29"/>
                <a:gd name="T17" fmla="*/ 9 h 54"/>
                <a:gd name="T18" fmla="*/ 27 w 29"/>
                <a:gd name="T19" fmla="*/ 6 h 54"/>
                <a:gd name="T20" fmla="*/ 25 w 29"/>
                <a:gd name="T21" fmla="*/ 5 h 54"/>
                <a:gd name="T22" fmla="*/ 17 w 29"/>
                <a:gd name="T23" fmla="*/ 5 h 54"/>
                <a:gd name="T24" fmla="*/ 17 w 29"/>
                <a:gd name="T25" fmla="*/ 0 h 54"/>
                <a:gd name="T26" fmla="*/ 12 w 29"/>
                <a:gd name="T27" fmla="*/ 0 h 54"/>
                <a:gd name="T28" fmla="*/ 12 w 29"/>
                <a:gd name="T29" fmla="*/ 5 h 54"/>
                <a:gd name="T30" fmla="*/ 4 w 29"/>
                <a:gd name="T31" fmla="*/ 5 h 54"/>
                <a:gd name="T32" fmla="*/ 2 w 29"/>
                <a:gd name="T33" fmla="*/ 6 h 54"/>
                <a:gd name="T34" fmla="*/ 2 w 29"/>
                <a:gd name="T35" fmla="*/ 9 h 54"/>
                <a:gd name="T36" fmla="*/ 5 w 29"/>
                <a:gd name="T37" fmla="*/ 18 h 54"/>
                <a:gd name="T38" fmla="*/ 0 w 29"/>
                <a:gd name="T39" fmla="*/ 18 h 54"/>
                <a:gd name="T40" fmla="*/ 0 w 29"/>
                <a:gd name="T41" fmla="*/ 23 h 54"/>
                <a:gd name="T42" fmla="*/ 9 w 29"/>
                <a:gd name="T43" fmla="*/ 23 h 54"/>
                <a:gd name="T44" fmla="*/ 12 w 29"/>
                <a:gd name="T45" fmla="*/ 23 h 54"/>
                <a:gd name="T46" fmla="*/ 12 w 29"/>
                <a:gd name="T47" fmla="*/ 28 h 54"/>
                <a:gd name="T48" fmla="*/ 0 w 29"/>
                <a:gd name="T49" fmla="*/ 28 h 54"/>
                <a:gd name="T50" fmla="*/ 0 w 29"/>
                <a:gd name="T51" fmla="*/ 33 h 54"/>
                <a:gd name="T52" fmla="*/ 12 w 29"/>
                <a:gd name="T53" fmla="*/ 33 h 54"/>
                <a:gd name="T54" fmla="*/ 12 w 29"/>
                <a:gd name="T55" fmla="*/ 46 h 54"/>
                <a:gd name="T56" fmla="*/ 8 w 29"/>
                <a:gd name="T57" fmla="*/ 50 h 54"/>
                <a:gd name="T58" fmla="*/ 11 w 29"/>
                <a:gd name="T59" fmla="*/ 54 h 54"/>
                <a:gd name="T60" fmla="*/ 16 w 29"/>
                <a:gd name="T61" fmla="*/ 48 h 54"/>
                <a:gd name="T62" fmla="*/ 17 w 29"/>
                <a:gd name="T63" fmla="*/ 47 h 54"/>
                <a:gd name="T64" fmla="*/ 17 w 29"/>
                <a:gd name="T65" fmla="*/ 33 h 54"/>
                <a:gd name="T66" fmla="*/ 29 w 29"/>
                <a:gd name="T67" fmla="*/ 33 h 54"/>
                <a:gd name="T68" fmla="*/ 8 w 29"/>
                <a:gd name="T69" fmla="*/ 10 h 54"/>
                <a:gd name="T70" fmla="*/ 21 w 29"/>
                <a:gd name="T71" fmla="*/ 10 h 54"/>
                <a:gd name="T72" fmla="*/ 18 w 29"/>
                <a:gd name="T73" fmla="*/ 18 h 54"/>
                <a:gd name="T74" fmla="*/ 11 w 29"/>
                <a:gd name="T75" fmla="*/ 18 h 54"/>
                <a:gd name="T76" fmla="*/ 8 w 29"/>
                <a:gd name="T77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54">
                  <a:moveTo>
                    <a:pt x="29" y="33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7" y="7"/>
                    <a:pt x="27" y="6"/>
                  </a:cubicBezTo>
                  <a:cubicBezTo>
                    <a:pt x="26" y="6"/>
                    <a:pt x="26" y="5"/>
                    <a:pt x="2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48"/>
                    <a:pt x="17" y="47"/>
                    <a:pt x="17" y="47"/>
                  </a:cubicBezTo>
                  <a:cubicBezTo>
                    <a:pt x="17" y="33"/>
                    <a:pt x="17" y="33"/>
                    <a:pt x="17" y="33"/>
                  </a:cubicBezTo>
                  <a:lnTo>
                    <a:pt x="29" y="33"/>
                  </a:lnTo>
                  <a:close/>
                  <a:moveTo>
                    <a:pt x="8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1" y="18"/>
                    <a:pt x="11" y="18"/>
                    <a:pt x="11" y="18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3" name="Freeform 77"/>
            <p:cNvSpPr>
              <a:spLocks/>
            </p:cNvSpPr>
            <p:nvPr/>
          </p:nvSpPr>
          <p:spPr bwMode="auto">
            <a:xfrm>
              <a:off x="4897438" y="1182688"/>
              <a:ext cx="66675" cy="76200"/>
            </a:xfrm>
            <a:custGeom>
              <a:avLst/>
              <a:gdLst>
                <a:gd name="T0" fmla="*/ 42 w 42"/>
                <a:gd name="T1" fmla="*/ 27 h 48"/>
                <a:gd name="T2" fmla="*/ 16 w 42"/>
                <a:gd name="T3" fmla="*/ 0 h 48"/>
                <a:gd name="T4" fmla="*/ 0 w 42"/>
                <a:gd name="T5" fmla="*/ 21 h 48"/>
                <a:gd name="T6" fmla="*/ 26 w 42"/>
                <a:gd name="T7" fmla="*/ 48 h 48"/>
                <a:gd name="T8" fmla="*/ 42 w 42"/>
                <a:gd name="T9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42" y="27"/>
                  </a:moveTo>
                  <a:lnTo>
                    <a:pt x="16" y="0"/>
                  </a:lnTo>
                  <a:lnTo>
                    <a:pt x="0" y="21"/>
                  </a:lnTo>
                  <a:lnTo>
                    <a:pt x="26" y="48"/>
                  </a:lnTo>
                  <a:lnTo>
                    <a:pt x="42" y="27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4" name="Freeform 78"/>
            <p:cNvSpPr>
              <a:spLocks/>
            </p:cNvSpPr>
            <p:nvPr/>
          </p:nvSpPr>
          <p:spPr bwMode="auto">
            <a:xfrm>
              <a:off x="4930776" y="898525"/>
              <a:ext cx="268288" cy="446087"/>
            </a:xfrm>
            <a:custGeom>
              <a:avLst/>
              <a:gdLst>
                <a:gd name="T0" fmla="*/ 32 w 32"/>
                <a:gd name="T1" fmla="*/ 20 h 52"/>
                <a:gd name="T2" fmla="*/ 13 w 32"/>
                <a:gd name="T3" fmla="*/ 20 h 52"/>
                <a:gd name="T4" fmla="*/ 13 w 32"/>
                <a:gd name="T5" fmla="*/ 5 h 52"/>
                <a:gd name="T6" fmla="*/ 30 w 32"/>
                <a:gd name="T7" fmla="*/ 5 h 52"/>
                <a:gd name="T8" fmla="*/ 30 w 32"/>
                <a:gd name="T9" fmla="*/ 0 h 52"/>
                <a:gd name="T10" fmla="*/ 11 w 32"/>
                <a:gd name="T11" fmla="*/ 0 h 52"/>
                <a:gd name="T12" fmla="*/ 8 w 32"/>
                <a:gd name="T13" fmla="*/ 3 h 52"/>
                <a:gd name="T14" fmla="*/ 8 w 32"/>
                <a:gd name="T15" fmla="*/ 41 h 52"/>
                <a:gd name="T16" fmla="*/ 0 w 32"/>
                <a:gd name="T17" fmla="*/ 49 h 52"/>
                <a:gd name="T18" fmla="*/ 4 w 32"/>
                <a:gd name="T19" fmla="*/ 52 h 52"/>
                <a:gd name="T20" fmla="*/ 12 w 32"/>
                <a:gd name="T21" fmla="*/ 44 h 52"/>
                <a:gd name="T22" fmla="*/ 13 w 32"/>
                <a:gd name="T23" fmla="*/ 42 h 52"/>
                <a:gd name="T24" fmla="*/ 13 w 32"/>
                <a:gd name="T25" fmla="*/ 25 h 52"/>
                <a:gd name="T26" fmla="*/ 19 w 32"/>
                <a:gd name="T27" fmla="*/ 25 h 52"/>
                <a:gd name="T28" fmla="*/ 19 w 32"/>
                <a:gd name="T29" fmla="*/ 50 h 52"/>
                <a:gd name="T30" fmla="*/ 24 w 32"/>
                <a:gd name="T31" fmla="*/ 50 h 52"/>
                <a:gd name="T32" fmla="*/ 24 w 32"/>
                <a:gd name="T33" fmla="*/ 25 h 52"/>
                <a:gd name="T34" fmla="*/ 32 w 32"/>
                <a:gd name="T35" fmla="*/ 25 h 52"/>
                <a:gd name="T36" fmla="*/ 32 w 32"/>
                <a:gd name="T37" fmla="*/ 2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2">
                  <a:moveTo>
                    <a:pt x="32" y="20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8" y="2"/>
                    <a:pt x="8" y="3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2" y="2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5" name="Oval 79"/>
            <p:cNvSpPr>
              <a:spLocks noChangeArrowheads="1"/>
            </p:cNvSpPr>
            <p:nvPr/>
          </p:nvSpPr>
          <p:spPr bwMode="auto">
            <a:xfrm>
              <a:off x="5424488" y="709613"/>
              <a:ext cx="812800" cy="823912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6" name="Freeform 80"/>
            <p:cNvSpPr>
              <a:spLocks noEditPoints="1"/>
            </p:cNvSpPr>
            <p:nvPr/>
          </p:nvSpPr>
          <p:spPr bwMode="auto">
            <a:xfrm>
              <a:off x="5483226" y="769938"/>
              <a:ext cx="695325" cy="703262"/>
            </a:xfrm>
            <a:custGeom>
              <a:avLst/>
              <a:gdLst>
                <a:gd name="T0" fmla="*/ 41 w 83"/>
                <a:gd name="T1" fmla="*/ 82 h 82"/>
                <a:gd name="T2" fmla="*/ 0 w 83"/>
                <a:gd name="T3" fmla="*/ 41 h 82"/>
                <a:gd name="T4" fmla="*/ 41 w 83"/>
                <a:gd name="T5" fmla="*/ 0 h 82"/>
                <a:gd name="T6" fmla="*/ 83 w 83"/>
                <a:gd name="T7" fmla="*/ 41 h 82"/>
                <a:gd name="T8" fmla="*/ 41 w 83"/>
                <a:gd name="T9" fmla="*/ 82 h 82"/>
                <a:gd name="T10" fmla="*/ 41 w 83"/>
                <a:gd name="T11" fmla="*/ 2 h 82"/>
                <a:gd name="T12" fmla="*/ 3 w 83"/>
                <a:gd name="T13" fmla="*/ 41 h 82"/>
                <a:gd name="T14" fmla="*/ 41 w 83"/>
                <a:gd name="T15" fmla="*/ 80 h 82"/>
                <a:gd name="T16" fmla="*/ 80 w 83"/>
                <a:gd name="T17" fmla="*/ 41 h 82"/>
                <a:gd name="T18" fmla="*/ 41 w 83"/>
                <a:gd name="T1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2">
                  <a:moveTo>
                    <a:pt x="41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3" y="18"/>
                    <a:pt x="83" y="41"/>
                  </a:cubicBezTo>
                  <a:cubicBezTo>
                    <a:pt x="83" y="64"/>
                    <a:pt x="64" y="82"/>
                    <a:pt x="41" y="82"/>
                  </a:cubicBezTo>
                  <a:close/>
                  <a:moveTo>
                    <a:pt x="41" y="2"/>
                  </a:moveTo>
                  <a:cubicBezTo>
                    <a:pt x="20" y="2"/>
                    <a:pt x="3" y="20"/>
                    <a:pt x="3" y="41"/>
                  </a:cubicBezTo>
                  <a:cubicBezTo>
                    <a:pt x="3" y="62"/>
                    <a:pt x="20" y="80"/>
                    <a:pt x="41" y="80"/>
                  </a:cubicBezTo>
                  <a:cubicBezTo>
                    <a:pt x="63" y="80"/>
                    <a:pt x="80" y="62"/>
                    <a:pt x="80" y="41"/>
                  </a:cubicBezTo>
                  <a:cubicBezTo>
                    <a:pt x="80" y="20"/>
                    <a:pt x="63" y="2"/>
                    <a:pt x="41" y="2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7" name="Freeform 81"/>
            <p:cNvSpPr>
              <a:spLocks noEditPoints="1"/>
            </p:cNvSpPr>
            <p:nvPr/>
          </p:nvSpPr>
          <p:spPr bwMode="auto">
            <a:xfrm>
              <a:off x="5600701" y="890588"/>
              <a:ext cx="452438" cy="463550"/>
            </a:xfrm>
            <a:custGeom>
              <a:avLst/>
              <a:gdLst>
                <a:gd name="T0" fmla="*/ 54 w 54"/>
                <a:gd name="T1" fmla="*/ 35 h 54"/>
                <a:gd name="T2" fmla="*/ 33 w 54"/>
                <a:gd name="T3" fmla="*/ 35 h 54"/>
                <a:gd name="T4" fmla="*/ 33 w 54"/>
                <a:gd name="T5" fmla="*/ 24 h 54"/>
                <a:gd name="T6" fmla="*/ 51 w 54"/>
                <a:gd name="T7" fmla="*/ 24 h 54"/>
                <a:gd name="T8" fmla="*/ 51 w 54"/>
                <a:gd name="T9" fmla="*/ 19 h 54"/>
                <a:gd name="T10" fmla="*/ 33 w 54"/>
                <a:gd name="T11" fmla="*/ 19 h 54"/>
                <a:gd name="T12" fmla="*/ 33 w 54"/>
                <a:gd name="T13" fmla="*/ 11 h 54"/>
                <a:gd name="T14" fmla="*/ 52 w 54"/>
                <a:gd name="T15" fmla="*/ 11 h 54"/>
                <a:gd name="T16" fmla="*/ 52 w 54"/>
                <a:gd name="T17" fmla="*/ 6 h 54"/>
                <a:gd name="T18" fmla="*/ 19 w 54"/>
                <a:gd name="T19" fmla="*/ 6 h 54"/>
                <a:gd name="T20" fmla="*/ 21 w 54"/>
                <a:gd name="T21" fmla="*/ 4 h 54"/>
                <a:gd name="T22" fmla="*/ 18 w 54"/>
                <a:gd name="T23" fmla="*/ 0 h 54"/>
                <a:gd name="T24" fmla="*/ 0 w 54"/>
                <a:gd name="T25" fmla="*/ 17 h 54"/>
                <a:gd name="T26" fmla="*/ 4 w 54"/>
                <a:gd name="T27" fmla="*/ 21 h 54"/>
                <a:gd name="T28" fmla="*/ 14 w 54"/>
                <a:gd name="T29" fmla="*/ 11 h 54"/>
                <a:gd name="T30" fmla="*/ 28 w 54"/>
                <a:gd name="T31" fmla="*/ 11 h 54"/>
                <a:gd name="T32" fmla="*/ 28 w 54"/>
                <a:gd name="T33" fmla="*/ 19 h 54"/>
                <a:gd name="T34" fmla="*/ 13 w 54"/>
                <a:gd name="T35" fmla="*/ 19 h 54"/>
                <a:gd name="T36" fmla="*/ 10 w 54"/>
                <a:gd name="T37" fmla="*/ 22 h 54"/>
                <a:gd name="T38" fmla="*/ 10 w 54"/>
                <a:gd name="T39" fmla="*/ 35 h 54"/>
                <a:gd name="T40" fmla="*/ 1 w 54"/>
                <a:gd name="T41" fmla="*/ 35 h 54"/>
                <a:gd name="T42" fmla="*/ 1 w 54"/>
                <a:gd name="T43" fmla="*/ 40 h 54"/>
                <a:gd name="T44" fmla="*/ 28 w 54"/>
                <a:gd name="T45" fmla="*/ 40 h 54"/>
                <a:gd name="T46" fmla="*/ 28 w 54"/>
                <a:gd name="T47" fmla="*/ 54 h 54"/>
                <a:gd name="T48" fmla="*/ 33 w 54"/>
                <a:gd name="T49" fmla="*/ 54 h 54"/>
                <a:gd name="T50" fmla="*/ 33 w 54"/>
                <a:gd name="T51" fmla="*/ 40 h 54"/>
                <a:gd name="T52" fmla="*/ 54 w 54"/>
                <a:gd name="T53" fmla="*/ 40 h 54"/>
                <a:gd name="T54" fmla="*/ 54 w 54"/>
                <a:gd name="T55" fmla="*/ 35 h 54"/>
                <a:gd name="T56" fmla="*/ 15 w 54"/>
                <a:gd name="T57" fmla="*/ 35 h 54"/>
                <a:gd name="T58" fmla="*/ 15 w 54"/>
                <a:gd name="T59" fmla="*/ 24 h 54"/>
                <a:gd name="T60" fmla="*/ 28 w 54"/>
                <a:gd name="T61" fmla="*/ 24 h 54"/>
                <a:gd name="T62" fmla="*/ 28 w 54"/>
                <a:gd name="T63" fmla="*/ 35 h 54"/>
                <a:gd name="T64" fmla="*/ 15 w 54"/>
                <a:gd name="T65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4">
                  <a:moveTo>
                    <a:pt x="54" y="35"/>
                  </a:moveTo>
                  <a:cubicBezTo>
                    <a:pt x="33" y="35"/>
                    <a:pt x="33" y="35"/>
                    <a:pt x="33" y="35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1" y="19"/>
                    <a:pt x="10" y="20"/>
                    <a:pt x="10" y="22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54" y="40"/>
                    <a:pt x="54" y="40"/>
                    <a:pt x="54" y="40"/>
                  </a:cubicBezTo>
                  <a:lnTo>
                    <a:pt x="54" y="35"/>
                  </a:lnTo>
                  <a:close/>
                  <a:moveTo>
                    <a:pt x="15" y="35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35"/>
                    <a:pt x="28" y="35"/>
                    <a:pt x="28" y="35"/>
                  </a:cubicBezTo>
                  <a:lnTo>
                    <a:pt x="15" y="35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8" name="Oval 82"/>
            <p:cNvSpPr>
              <a:spLocks noChangeArrowheads="1"/>
            </p:cNvSpPr>
            <p:nvPr/>
          </p:nvSpPr>
          <p:spPr bwMode="auto">
            <a:xfrm>
              <a:off x="6303963" y="709613"/>
              <a:ext cx="803275" cy="833437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9" name="Freeform 83"/>
            <p:cNvSpPr>
              <a:spLocks noEditPoints="1"/>
            </p:cNvSpPr>
            <p:nvPr/>
          </p:nvSpPr>
          <p:spPr bwMode="auto">
            <a:xfrm>
              <a:off x="6362701" y="769938"/>
              <a:ext cx="685800" cy="712787"/>
            </a:xfrm>
            <a:custGeom>
              <a:avLst/>
              <a:gdLst>
                <a:gd name="T0" fmla="*/ 41 w 82"/>
                <a:gd name="T1" fmla="*/ 83 h 83"/>
                <a:gd name="T2" fmla="*/ 0 w 82"/>
                <a:gd name="T3" fmla="*/ 41 h 83"/>
                <a:gd name="T4" fmla="*/ 41 w 82"/>
                <a:gd name="T5" fmla="*/ 0 h 83"/>
                <a:gd name="T6" fmla="*/ 82 w 82"/>
                <a:gd name="T7" fmla="*/ 41 h 83"/>
                <a:gd name="T8" fmla="*/ 41 w 82"/>
                <a:gd name="T9" fmla="*/ 83 h 83"/>
                <a:gd name="T10" fmla="*/ 41 w 82"/>
                <a:gd name="T11" fmla="*/ 3 h 83"/>
                <a:gd name="T12" fmla="*/ 2 w 82"/>
                <a:gd name="T13" fmla="*/ 41 h 83"/>
                <a:gd name="T14" fmla="*/ 41 w 82"/>
                <a:gd name="T15" fmla="*/ 80 h 83"/>
                <a:gd name="T16" fmla="*/ 80 w 82"/>
                <a:gd name="T17" fmla="*/ 41 h 83"/>
                <a:gd name="T18" fmla="*/ 41 w 82"/>
                <a:gd name="T19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3">
                  <a:moveTo>
                    <a:pt x="41" y="83"/>
                  </a:moveTo>
                  <a:cubicBezTo>
                    <a:pt x="18" y="83"/>
                    <a:pt x="0" y="64"/>
                    <a:pt x="0" y="41"/>
                  </a:cubicBezTo>
                  <a:cubicBezTo>
                    <a:pt x="0" y="19"/>
                    <a:pt x="18" y="0"/>
                    <a:pt x="41" y="0"/>
                  </a:cubicBezTo>
                  <a:cubicBezTo>
                    <a:pt x="64" y="0"/>
                    <a:pt x="82" y="19"/>
                    <a:pt x="82" y="41"/>
                  </a:cubicBezTo>
                  <a:cubicBezTo>
                    <a:pt x="82" y="64"/>
                    <a:pt x="64" y="83"/>
                    <a:pt x="41" y="83"/>
                  </a:cubicBezTo>
                  <a:close/>
                  <a:moveTo>
                    <a:pt x="41" y="3"/>
                  </a:moveTo>
                  <a:cubicBezTo>
                    <a:pt x="20" y="3"/>
                    <a:pt x="2" y="20"/>
                    <a:pt x="2" y="41"/>
                  </a:cubicBezTo>
                  <a:cubicBezTo>
                    <a:pt x="2" y="63"/>
                    <a:pt x="20" y="80"/>
                    <a:pt x="41" y="80"/>
                  </a:cubicBezTo>
                  <a:cubicBezTo>
                    <a:pt x="62" y="80"/>
                    <a:pt x="80" y="63"/>
                    <a:pt x="80" y="41"/>
                  </a:cubicBezTo>
                  <a:cubicBezTo>
                    <a:pt x="80" y="20"/>
                    <a:pt x="62" y="3"/>
                    <a:pt x="41" y="3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0" name="Freeform 84"/>
            <p:cNvSpPr>
              <a:spLocks/>
            </p:cNvSpPr>
            <p:nvPr/>
          </p:nvSpPr>
          <p:spPr bwMode="auto">
            <a:xfrm>
              <a:off x="6488113" y="1019175"/>
              <a:ext cx="58738" cy="103187"/>
            </a:xfrm>
            <a:custGeom>
              <a:avLst/>
              <a:gdLst>
                <a:gd name="T0" fmla="*/ 0 w 37"/>
                <a:gd name="T1" fmla="*/ 59 h 65"/>
                <a:gd name="T2" fmla="*/ 26 w 37"/>
                <a:gd name="T3" fmla="*/ 65 h 65"/>
                <a:gd name="T4" fmla="*/ 37 w 37"/>
                <a:gd name="T5" fmla="*/ 0 h 65"/>
                <a:gd name="T6" fmla="*/ 10 w 37"/>
                <a:gd name="T7" fmla="*/ 0 h 65"/>
                <a:gd name="T8" fmla="*/ 0 w 37"/>
                <a:gd name="T9" fmla="*/ 5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5">
                  <a:moveTo>
                    <a:pt x="0" y="59"/>
                  </a:moveTo>
                  <a:lnTo>
                    <a:pt x="26" y="65"/>
                  </a:lnTo>
                  <a:lnTo>
                    <a:pt x="37" y="0"/>
                  </a:lnTo>
                  <a:lnTo>
                    <a:pt x="10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1" name="Freeform 85"/>
            <p:cNvSpPr>
              <a:spLocks/>
            </p:cNvSpPr>
            <p:nvPr/>
          </p:nvSpPr>
          <p:spPr bwMode="auto">
            <a:xfrm>
              <a:off x="6546851" y="898525"/>
              <a:ext cx="107950" cy="446087"/>
            </a:xfrm>
            <a:custGeom>
              <a:avLst/>
              <a:gdLst>
                <a:gd name="T0" fmla="*/ 47 w 68"/>
                <a:gd name="T1" fmla="*/ 108 h 281"/>
                <a:gd name="T2" fmla="*/ 68 w 68"/>
                <a:gd name="T3" fmla="*/ 92 h 281"/>
                <a:gd name="T4" fmla="*/ 26 w 68"/>
                <a:gd name="T5" fmla="*/ 38 h 281"/>
                <a:gd name="T6" fmla="*/ 26 w 68"/>
                <a:gd name="T7" fmla="*/ 0 h 281"/>
                <a:gd name="T8" fmla="*/ 0 w 68"/>
                <a:gd name="T9" fmla="*/ 0 h 281"/>
                <a:gd name="T10" fmla="*/ 0 w 68"/>
                <a:gd name="T11" fmla="*/ 281 h 281"/>
                <a:gd name="T12" fmla="*/ 26 w 68"/>
                <a:gd name="T13" fmla="*/ 281 h 281"/>
                <a:gd name="T14" fmla="*/ 26 w 68"/>
                <a:gd name="T15" fmla="*/ 81 h 281"/>
                <a:gd name="T16" fmla="*/ 47 w 68"/>
                <a:gd name="T17" fmla="*/ 108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281">
                  <a:moveTo>
                    <a:pt x="47" y="108"/>
                  </a:moveTo>
                  <a:lnTo>
                    <a:pt x="68" y="92"/>
                  </a:lnTo>
                  <a:lnTo>
                    <a:pt x="26" y="38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281"/>
                  </a:lnTo>
                  <a:lnTo>
                    <a:pt x="26" y="281"/>
                  </a:lnTo>
                  <a:lnTo>
                    <a:pt x="26" y="81"/>
                  </a:lnTo>
                  <a:lnTo>
                    <a:pt x="47" y="108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2" name="Freeform 86"/>
            <p:cNvSpPr>
              <a:spLocks noEditPoints="1"/>
            </p:cNvSpPr>
            <p:nvPr/>
          </p:nvSpPr>
          <p:spPr bwMode="auto">
            <a:xfrm>
              <a:off x="6613526" y="898525"/>
              <a:ext cx="317500" cy="455612"/>
            </a:xfrm>
            <a:custGeom>
              <a:avLst/>
              <a:gdLst>
                <a:gd name="T0" fmla="*/ 38 w 38"/>
                <a:gd name="T1" fmla="*/ 50 h 53"/>
                <a:gd name="T2" fmla="*/ 19 w 38"/>
                <a:gd name="T3" fmla="*/ 33 h 53"/>
                <a:gd name="T4" fmla="*/ 19 w 38"/>
                <a:gd name="T5" fmla="*/ 31 h 53"/>
                <a:gd name="T6" fmla="*/ 37 w 38"/>
                <a:gd name="T7" fmla="*/ 31 h 53"/>
                <a:gd name="T8" fmla="*/ 37 w 38"/>
                <a:gd name="T9" fmla="*/ 26 h 53"/>
                <a:gd name="T10" fmla="*/ 34 w 38"/>
                <a:gd name="T11" fmla="*/ 26 h 53"/>
                <a:gd name="T12" fmla="*/ 34 w 38"/>
                <a:gd name="T13" fmla="*/ 10 h 53"/>
                <a:gd name="T14" fmla="*/ 31 w 38"/>
                <a:gd name="T15" fmla="*/ 7 h 53"/>
                <a:gd name="T16" fmla="*/ 19 w 38"/>
                <a:gd name="T17" fmla="*/ 7 h 53"/>
                <a:gd name="T18" fmla="*/ 19 w 38"/>
                <a:gd name="T19" fmla="*/ 0 h 53"/>
                <a:gd name="T20" fmla="*/ 14 w 38"/>
                <a:gd name="T21" fmla="*/ 0 h 53"/>
                <a:gd name="T22" fmla="*/ 14 w 38"/>
                <a:gd name="T23" fmla="*/ 7 h 53"/>
                <a:gd name="T24" fmla="*/ 5 w 38"/>
                <a:gd name="T25" fmla="*/ 7 h 53"/>
                <a:gd name="T26" fmla="*/ 5 w 38"/>
                <a:gd name="T27" fmla="*/ 12 h 53"/>
                <a:gd name="T28" fmla="*/ 14 w 38"/>
                <a:gd name="T29" fmla="*/ 12 h 53"/>
                <a:gd name="T30" fmla="*/ 14 w 38"/>
                <a:gd name="T31" fmla="*/ 26 h 53"/>
                <a:gd name="T32" fmla="*/ 2 w 38"/>
                <a:gd name="T33" fmla="*/ 26 h 53"/>
                <a:gd name="T34" fmla="*/ 2 w 38"/>
                <a:gd name="T35" fmla="*/ 31 h 53"/>
                <a:gd name="T36" fmla="*/ 14 w 38"/>
                <a:gd name="T37" fmla="*/ 31 h 53"/>
                <a:gd name="T38" fmla="*/ 14 w 38"/>
                <a:gd name="T39" fmla="*/ 33 h 53"/>
                <a:gd name="T40" fmla="*/ 0 w 38"/>
                <a:gd name="T41" fmla="*/ 50 h 53"/>
                <a:gd name="T42" fmla="*/ 4 w 38"/>
                <a:gd name="T43" fmla="*/ 53 h 53"/>
                <a:gd name="T44" fmla="*/ 17 w 38"/>
                <a:gd name="T45" fmla="*/ 38 h 53"/>
                <a:gd name="T46" fmla="*/ 34 w 38"/>
                <a:gd name="T47" fmla="*/ 53 h 53"/>
                <a:gd name="T48" fmla="*/ 38 w 38"/>
                <a:gd name="T49" fmla="*/ 50 h 53"/>
                <a:gd name="T50" fmla="*/ 19 w 38"/>
                <a:gd name="T51" fmla="*/ 12 h 53"/>
                <a:gd name="T52" fmla="*/ 29 w 38"/>
                <a:gd name="T53" fmla="*/ 12 h 53"/>
                <a:gd name="T54" fmla="*/ 29 w 38"/>
                <a:gd name="T55" fmla="*/ 26 h 53"/>
                <a:gd name="T56" fmla="*/ 19 w 38"/>
                <a:gd name="T57" fmla="*/ 26 h 53"/>
                <a:gd name="T58" fmla="*/ 19 w 38"/>
                <a:gd name="T59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3">
                  <a:moveTo>
                    <a:pt x="38" y="50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8"/>
                    <a:pt x="33" y="7"/>
                    <a:pt x="31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34" y="53"/>
                    <a:pt x="34" y="53"/>
                    <a:pt x="34" y="53"/>
                  </a:cubicBezTo>
                  <a:lnTo>
                    <a:pt x="38" y="50"/>
                  </a:lnTo>
                  <a:close/>
                  <a:moveTo>
                    <a:pt x="1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19" y="26"/>
                    <a:pt x="19" y="26"/>
                    <a:pt x="19" y="26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3" name="Oval 87"/>
            <p:cNvSpPr>
              <a:spLocks noChangeArrowheads="1"/>
            </p:cNvSpPr>
            <p:nvPr/>
          </p:nvSpPr>
          <p:spPr bwMode="auto">
            <a:xfrm>
              <a:off x="7165976" y="709613"/>
              <a:ext cx="803275" cy="833437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4" name="Freeform 88"/>
            <p:cNvSpPr>
              <a:spLocks noEditPoints="1"/>
            </p:cNvSpPr>
            <p:nvPr/>
          </p:nvSpPr>
          <p:spPr bwMode="auto">
            <a:xfrm>
              <a:off x="7224713" y="769938"/>
              <a:ext cx="685800" cy="712787"/>
            </a:xfrm>
            <a:custGeom>
              <a:avLst/>
              <a:gdLst>
                <a:gd name="T0" fmla="*/ 41 w 82"/>
                <a:gd name="T1" fmla="*/ 83 h 83"/>
                <a:gd name="T2" fmla="*/ 0 w 82"/>
                <a:gd name="T3" fmla="*/ 41 h 83"/>
                <a:gd name="T4" fmla="*/ 41 w 82"/>
                <a:gd name="T5" fmla="*/ 0 h 83"/>
                <a:gd name="T6" fmla="*/ 82 w 82"/>
                <a:gd name="T7" fmla="*/ 41 h 83"/>
                <a:gd name="T8" fmla="*/ 41 w 82"/>
                <a:gd name="T9" fmla="*/ 83 h 83"/>
                <a:gd name="T10" fmla="*/ 41 w 82"/>
                <a:gd name="T11" fmla="*/ 3 h 83"/>
                <a:gd name="T12" fmla="*/ 3 w 82"/>
                <a:gd name="T13" fmla="*/ 41 h 83"/>
                <a:gd name="T14" fmla="*/ 41 w 82"/>
                <a:gd name="T15" fmla="*/ 80 h 83"/>
                <a:gd name="T16" fmla="*/ 80 w 82"/>
                <a:gd name="T17" fmla="*/ 41 h 83"/>
                <a:gd name="T18" fmla="*/ 41 w 82"/>
                <a:gd name="T19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3">
                  <a:moveTo>
                    <a:pt x="41" y="83"/>
                  </a:moveTo>
                  <a:cubicBezTo>
                    <a:pt x="19" y="83"/>
                    <a:pt x="0" y="64"/>
                    <a:pt x="0" y="41"/>
                  </a:cubicBezTo>
                  <a:cubicBezTo>
                    <a:pt x="0" y="19"/>
                    <a:pt x="19" y="0"/>
                    <a:pt x="41" y="0"/>
                  </a:cubicBezTo>
                  <a:cubicBezTo>
                    <a:pt x="64" y="0"/>
                    <a:pt x="82" y="19"/>
                    <a:pt x="82" y="41"/>
                  </a:cubicBezTo>
                  <a:cubicBezTo>
                    <a:pt x="82" y="64"/>
                    <a:pt x="64" y="83"/>
                    <a:pt x="41" y="83"/>
                  </a:cubicBezTo>
                  <a:close/>
                  <a:moveTo>
                    <a:pt x="41" y="3"/>
                  </a:moveTo>
                  <a:cubicBezTo>
                    <a:pt x="20" y="3"/>
                    <a:pt x="3" y="20"/>
                    <a:pt x="3" y="41"/>
                  </a:cubicBezTo>
                  <a:cubicBezTo>
                    <a:pt x="3" y="63"/>
                    <a:pt x="20" y="80"/>
                    <a:pt x="41" y="80"/>
                  </a:cubicBezTo>
                  <a:cubicBezTo>
                    <a:pt x="63" y="80"/>
                    <a:pt x="80" y="63"/>
                    <a:pt x="80" y="41"/>
                  </a:cubicBezTo>
                  <a:cubicBezTo>
                    <a:pt x="80" y="20"/>
                    <a:pt x="63" y="3"/>
                    <a:pt x="41" y="3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5" name="Freeform 89"/>
            <p:cNvSpPr>
              <a:spLocks/>
            </p:cNvSpPr>
            <p:nvPr/>
          </p:nvSpPr>
          <p:spPr bwMode="auto">
            <a:xfrm>
              <a:off x="7383463" y="915988"/>
              <a:ext cx="385763" cy="420687"/>
            </a:xfrm>
            <a:custGeom>
              <a:avLst/>
              <a:gdLst>
                <a:gd name="T0" fmla="*/ 46 w 46"/>
                <a:gd name="T1" fmla="*/ 25 h 49"/>
                <a:gd name="T2" fmla="*/ 46 w 46"/>
                <a:gd name="T3" fmla="*/ 20 h 49"/>
                <a:gd name="T4" fmla="*/ 25 w 46"/>
                <a:gd name="T5" fmla="*/ 20 h 49"/>
                <a:gd name="T6" fmla="*/ 25 w 46"/>
                <a:gd name="T7" fmla="*/ 9 h 49"/>
                <a:gd name="T8" fmla="*/ 20 w 46"/>
                <a:gd name="T9" fmla="*/ 9 h 49"/>
                <a:gd name="T10" fmla="*/ 20 w 46"/>
                <a:gd name="T11" fmla="*/ 20 h 49"/>
                <a:gd name="T12" fmla="*/ 5 w 46"/>
                <a:gd name="T13" fmla="*/ 20 h 49"/>
                <a:gd name="T14" fmla="*/ 5 w 46"/>
                <a:gd name="T15" fmla="*/ 5 h 49"/>
                <a:gd name="T16" fmla="*/ 43 w 46"/>
                <a:gd name="T17" fmla="*/ 5 h 49"/>
                <a:gd name="T18" fmla="*/ 43 w 46"/>
                <a:gd name="T19" fmla="*/ 0 h 49"/>
                <a:gd name="T20" fmla="*/ 3 w 46"/>
                <a:gd name="T21" fmla="*/ 0 h 49"/>
                <a:gd name="T22" fmla="*/ 0 w 46"/>
                <a:gd name="T23" fmla="*/ 2 h 49"/>
                <a:gd name="T24" fmla="*/ 0 w 46"/>
                <a:gd name="T25" fmla="*/ 23 h 49"/>
                <a:gd name="T26" fmla="*/ 3 w 46"/>
                <a:gd name="T27" fmla="*/ 25 h 49"/>
                <a:gd name="T28" fmla="*/ 20 w 46"/>
                <a:gd name="T29" fmla="*/ 25 h 49"/>
                <a:gd name="T30" fmla="*/ 20 w 46"/>
                <a:gd name="T31" fmla="*/ 44 h 49"/>
                <a:gd name="T32" fmla="*/ 11 w 46"/>
                <a:gd name="T33" fmla="*/ 44 h 49"/>
                <a:gd name="T34" fmla="*/ 11 w 46"/>
                <a:gd name="T35" fmla="*/ 49 h 49"/>
                <a:gd name="T36" fmla="*/ 22 w 46"/>
                <a:gd name="T37" fmla="*/ 49 h 49"/>
                <a:gd name="T38" fmla="*/ 25 w 46"/>
                <a:gd name="T39" fmla="*/ 47 h 49"/>
                <a:gd name="T40" fmla="*/ 25 w 46"/>
                <a:gd name="T41" fmla="*/ 25 h 49"/>
                <a:gd name="T42" fmla="*/ 46 w 46"/>
                <a:gd name="T4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49">
                  <a:moveTo>
                    <a:pt x="46" y="25"/>
                  </a:moveTo>
                  <a:cubicBezTo>
                    <a:pt x="46" y="20"/>
                    <a:pt x="46" y="20"/>
                    <a:pt x="46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5"/>
                    <a:pt x="3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49"/>
                    <a:pt x="25" y="48"/>
                    <a:pt x="25" y="47"/>
                  </a:cubicBezTo>
                  <a:cubicBezTo>
                    <a:pt x="25" y="25"/>
                    <a:pt x="25" y="25"/>
                    <a:pt x="25" y="25"/>
                  </a:cubicBezTo>
                  <a:lnTo>
                    <a:pt x="46" y="25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6" name="Freeform 90"/>
            <p:cNvSpPr>
              <a:spLocks/>
            </p:cNvSpPr>
            <p:nvPr/>
          </p:nvSpPr>
          <p:spPr bwMode="auto">
            <a:xfrm>
              <a:off x="7332663" y="1155700"/>
              <a:ext cx="160338" cy="155575"/>
            </a:xfrm>
            <a:custGeom>
              <a:avLst/>
              <a:gdLst>
                <a:gd name="T0" fmla="*/ 80 w 101"/>
                <a:gd name="T1" fmla="*/ 0 h 98"/>
                <a:gd name="T2" fmla="*/ 0 w 101"/>
                <a:gd name="T3" fmla="*/ 81 h 98"/>
                <a:gd name="T4" fmla="*/ 16 w 101"/>
                <a:gd name="T5" fmla="*/ 98 h 98"/>
                <a:gd name="T6" fmla="*/ 101 w 101"/>
                <a:gd name="T7" fmla="*/ 17 h 98"/>
                <a:gd name="T8" fmla="*/ 80 w 101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98">
                  <a:moveTo>
                    <a:pt x="80" y="0"/>
                  </a:moveTo>
                  <a:lnTo>
                    <a:pt x="0" y="81"/>
                  </a:lnTo>
                  <a:lnTo>
                    <a:pt x="16" y="98"/>
                  </a:lnTo>
                  <a:lnTo>
                    <a:pt x="101" y="17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7" name="Freeform 91"/>
            <p:cNvSpPr>
              <a:spLocks/>
            </p:cNvSpPr>
            <p:nvPr/>
          </p:nvSpPr>
          <p:spPr bwMode="auto">
            <a:xfrm>
              <a:off x="7651751" y="1155700"/>
              <a:ext cx="158750" cy="155575"/>
            </a:xfrm>
            <a:custGeom>
              <a:avLst/>
              <a:gdLst>
                <a:gd name="T0" fmla="*/ 16 w 100"/>
                <a:gd name="T1" fmla="*/ 0 h 98"/>
                <a:gd name="T2" fmla="*/ 0 w 100"/>
                <a:gd name="T3" fmla="*/ 17 h 98"/>
                <a:gd name="T4" fmla="*/ 79 w 100"/>
                <a:gd name="T5" fmla="*/ 98 h 98"/>
                <a:gd name="T6" fmla="*/ 100 w 100"/>
                <a:gd name="T7" fmla="*/ 81 h 98"/>
                <a:gd name="T8" fmla="*/ 16 w 100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98">
                  <a:moveTo>
                    <a:pt x="16" y="0"/>
                  </a:moveTo>
                  <a:lnTo>
                    <a:pt x="0" y="17"/>
                  </a:lnTo>
                  <a:lnTo>
                    <a:pt x="79" y="98"/>
                  </a:lnTo>
                  <a:lnTo>
                    <a:pt x="100" y="8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72" name="20431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801C6D0F-8582-437A-9753-D4F0B1A04E29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2108448" y="1334769"/>
            <a:ext cx="8473275" cy="3913500"/>
            <a:chOff x="1135019" y="1564203"/>
            <a:chExt cx="9921962" cy="4582596"/>
          </a:xfrm>
        </p:grpSpPr>
        <p:sp>
          <p:nvSpPr>
            <p:cNvPr id="673" name="î$ḷíḋè">
              <a:extLst>
                <a:ext uri="{FF2B5EF4-FFF2-40B4-BE49-F238E27FC236}">
                  <a16:creationId xmlns:a16="http://schemas.microsoft.com/office/drawing/2014/main" xmlns="" id="{B8328910-481C-4D51-8D1B-DFED304384EE}"/>
                </a:ext>
              </a:extLst>
            </p:cNvPr>
            <p:cNvSpPr/>
            <p:nvPr/>
          </p:nvSpPr>
          <p:spPr>
            <a:xfrm rot="10800000" flipV="1">
              <a:off x="1135019" y="2411911"/>
              <a:ext cx="3801816" cy="2949991"/>
            </a:xfrm>
            <a:prstGeom prst="triangle">
              <a:avLst/>
            </a:prstGeom>
            <a:solidFill>
              <a:srgbClr val="2775B6"/>
            </a:solidFill>
            <a:ln w="12700" cap="flat" cmpd="sng" algn="ctr">
              <a:solidFill>
                <a:srgbClr val="2775B6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/>
              <a:endParaRPr kern="0" smtClean="0">
                <a:solidFill>
                  <a:schemeClr val="bg1"/>
                </a:solidFill>
                <a:latin typeface="Arial"/>
                <a:ea typeface="微软雅黑"/>
              </a:endParaRPr>
            </a:p>
          </p:txBody>
        </p:sp>
        <p:sp>
          <p:nvSpPr>
            <p:cNvPr id="674" name="ïŝlíḍè">
              <a:extLst>
                <a:ext uri="{FF2B5EF4-FFF2-40B4-BE49-F238E27FC236}">
                  <a16:creationId xmlns:a16="http://schemas.microsoft.com/office/drawing/2014/main" xmlns="" id="{50F90607-477B-40F9-ABAB-AA79A6BF53A5}"/>
                </a:ext>
              </a:extLst>
            </p:cNvPr>
            <p:cNvSpPr/>
            <p:nvPr/>
          </p:nvSpPr>
          <p:spPr>
            <a:xfrm rot="10800000" flipV="1">
              <a:off x="4773302" y="4221727"/>
              <a:ext cx="1469403" cy="1140173"/>
            </a:xfrm>
            <a:prstGeom prst="triangle">
              <a:avLst/>
            </a:prstGeom>
            <a:solidFill>
              <a:srgbClr val="FFFFFF">
                <a:lumMod val="6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/>
              <a:endParaRPr kern="0" smtClean="0">
                <a:solidFill>
                  <a:schemeClr val="bg1"/>
                </a:solidFill>
                <a:latin typeface="Arial"/>
                <a:ea typeface="微软雅黑"/>
              </a:endParaRPr>
            </a:p>
          </p:txBody>
        </p:sp>
        <p:sp>
          <p:nvSpPr>
            <p:cNvPr id="795" name="îṣlïḓé">
              <a:extLst>
                <a:ext uri="{FF2B5EF4-FFF2-40B4-BE49-F238E27FC236}">
                  <a16:creationId xmlns:a16="http://schemas.microsoft.com/office/drawing/2014/main" xmlns="" id="{F89F1CDB-7EAE-4F94-B30D-D9A0B4A0AFFC}"/>
                </a:ext>
              </a:extLst>
            </p:cNvPr>
            <p:cNvSpPr/>
            <p:nvPr/>
          </p:nvSpPr>
          <p:spPr>
            <a:xfrm rot="10800000" flipV="1">
              <a:off x="6079172" y="2973088"/>
              <a:ext cx="3078602" cy="2388813"/>
            </a:xfrm>
            <a:prstGeom prst="triangle">
              <a:avLst/>
            </a:prstGeom>
            <a:solidFill>
              <a:srgbClr val="FFFFFF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/>
              <a:endParaRPr kern="0" smtClean="0">
                <a:solidFill>
                  <a:schemeClr val="bg1"/>
                </a:solidFill>
                <a:latin typeface="Arial"/>
                <a:ea typeface="微软雅黑"/>
              </a:endParaRPr>
            </a:p>
          </p:txBody>
        </p:sp>
        <p:sp>
          <p:nvSpPr>
            <p:cNvPr id="798" name="ïṣlïďè">
              <a:extLst>
                <a:ext uri="{FF2B5EF4-FFF2-40B4-BE49-F238E27FC236}">
                  <a16:creationId xmlns:a16="http://schemas.microsoft.com/office/drawing/2014/main" xmlns="" id="{147991F5-1E64-420B-8036-910D81E458EF}"/>
                </a:ext>
              </a:extLst>
            </p:cNvPr>
            <p:cNvSpPr/>
            <p:nvPr/>
          </p:nvSpPr>
          <p:spPr>
            <a:xfrm rot="10800000" flipV="1">
              <a:off x="8990246" y="3909006"/>
              <a:ext cx="1872424" cy="1452893"/>
            </a:xfrm>
            <a:prstGeom prst="triangle">
              <a:avLst/>
            </a:prstGeom>
            <a:solidFill>
              <a:srgbClr val="FFFFFF">
                <a:lumMod val="6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/>
              <a:endParaRPr kern="0" smtClean="0">
                <a:solidFill>
                  <a:schemeClr val="bg1"/>
                </a:solidFill>
                <a:latin typeface="Arial"/>
                <a:ea typeface="微软雅黑"/>
              </a:endParaRPr>
            </a:p>
          </p:txBody>
        </p:sp>
        <p:cxnSp>
          <p:nvCxnSpPr>
            <p:cNvPr id="799" name="直接连接符 798">
              <a:extLst>
                <a:ext uri="{FF2B5EF4-FFF2-40B4-BE49-F238E27FC236}">
                  <a16:creationId xmlns:a16="http://schemas.microsoft.com/office/drawing/2014/main" xmlns="" id="{AB6E12A7-4531-432B-AFEF-B0C3A8B676E4}"/>
                </a:ext>
              </a:extLst>
            </p:cNvPr>
            <p:cNvCxnSpPr/>
            <p:nvPr/>
          </p:nvCxnSpPr>
          <p:spPr>
            <a:xfrm>
              <a:off x="3034740" y="3079883"/>
              <a:ext cx="0" cy="2282018"/>
            </a:xfrm>
            <a:prstGeom prst="line">
              <a:avLst/>
            </a:prstGeom>
            <a:noFill/>
            <a:ln w="6350" cap="flat" cmpd="sng" algn="ctr">
              <a:solidFill>
                <a:srgbClr val="FFFFFF"/>
              </a:solidFill>
              <a:prstDash val="solid"/>
              <a:miter lim="800000"/>
              <a:headEnd type="oval"/>
            </a:ln>
            <a:effectLst/>
          </p:spPr>
        </p:cxnSp>
        <p:cxnSp>
          <p:nvCxnSpPr>
            <p:cNvPr id="800" name="直接连接符 799">
              <a:extLst>
                <a:ext uri="{FF2B5EF4-FFF2-40B4-BE49-F238E27FC236}">
                  <a16:creationId xmlns:a16="http://schemas.microsoft.com/office/drawing/2014/main" xmlns="" id="{9F55ECE1-3C0A-4231-B2AA-0EFD90BB66E4}"/>
                </a:ext>
              </a:extLst>
            </p:cNvPr>
            <p:cNvCxnSpPr/>
            <p:nvPr/>
          </p:nvCxnSpPr>
          <p:spPr>
            <a:xfrm>
              <a:off x="5501356" y="4793790"/>
              <a:ext cx="0" cy="568112"/>
            </a:xfrm>
            <a:prstGeom prst="line">
              <a:avLst/>
            </a:prstGeom>
            <a:noFill/>
            <a:ln w="6350" cap="flat" cmpd="sng" algn="ctr">
              <a:solidFill>
                <a:srgbClr val="FFFFFF"/>
              </a:solidFill>
              <a:prstDash val="solid"/>
              <a:miter lim="800000"/>
              <a:headEnd type="oval"/>
            </a:ln>
            <a:effectLst/>
          </p:spPr>
        </p:cxnSp>
        <p:cxnSp>
          <p:nvCxnSpPr>
            <p:cNvPr id="801" name="直接连接符 800">
              <a:extLst>
                <a:ext uri="{FF2B5EF4-FFF2-40B4-BE49-F238E27FC236}">
                  <a16:creationId xmlns:a16="http://schemas.microsoft.com/office/drawing/2014/main" xmlns="" id="{325089BA-4133-45F9-B570-8D78FAA812B5}"/>
                </a:ext>
              </a:extLst>
            </p:cNvPr>
            <p:cNvCxnSpPr/>
            <p:nvPr/>
          </p:nvCxnSpPr>
          <p:spPr>
            <a:xfrm>
              <a:off x="7607132" y="3404353"/>
              <a:ext cx="0" cy="1957549"/>
            </a:xfrm>
            <a:prstGeom prst="line">
              <a:avLst/>
            </a:prstGeom>
            <a:noFill/>
            <a:ln w="6350" cap="flat" cmpd="sng" algn="ctr">
              <a:solidFill>
                <a:srgbClr val="FFFFFF"/>
              </a:solidFill>
              <a:prstDash val="solid"/>
              <a:miter lim="800000"/>
              <a:headEnd type="oval"/>
            </a:ln>
            <a:effectLst/>
          </p:spPr>
        </p:cxnSp>
        <p:cxnSp>
          <p:nvCxnSpPr>
            <p:cNvPr id="802" name="直接连接符 801">
              <a:extLst>
                <a:ext uri="{FF2B5EF4-FFF2-40B4-BE49-F238E27FC236}">
                  <a16:creationId xmlns:a16="http://schemas.microsoft.com/office/drawing/2014/main" xmlns="" id="{6DA92AEE-EDB5-4CC5-89A7-98071E6AC993}"/>
                </a:ext>
              </a:extLst>
            </p:cNvPr>
            <p:cNvCxnSpPr/>
            <p:nvPr/>
          </p:nvCxnSpPr>
          <p:spPr>
            <a:xfrm>
              <a:off x="9913050" y="4331539"/>
              <a:ext cx="0" cy="1030363"/>
            </a:xfrm>
            <a:prstGeom prst="line">
              <a:avLst/>
            </a:prstGeom>
            <a:noFill/>
            <a:ln w="6350" cap="flat" cmpd="sng" algn="ctr">
              <a:solidFill>
                <a:srgbClr val="FFFFFF"/>
              </a:solidFill>
              <a:prstDash val="solid"/>
              <a:miter lim="800000"/>
              <a:headEnd type="oval"/>
            </a:ln>
            <a:effectLst/>
          </p:spPr>
        </p:cxnSp>
        <p:sp>
          <p:nvSpPr>
            <p:cNvPr id="803" name="îšľîḋè">
              <a:extLst>
                <a:ext uri="{FF2B5EF4-FFF2-40B4-BE49-F238E27FC236}">
                  <a16:creationId xmlns:a16="http://schemas.microsoft.com/office/drawing/2014/main" xmlns="" id="{1BD3D5DB-59D2-4602-A0F6-B3C79660E329}"/>
                </a:ext>
              </a:extLst>
            </p:cNvPr>
            <p:cNvSpPr txBox="1"/>
            <p:nvPr/>
          </p:nvSpPr>
          <p:spPr>
            <a:xfrm>
              <a:off x="2078919" y="5617337"/>
              <a:ext cx="1911642" cy="529462"/>
            </a:xfrm>
            <a:prstGeom prst="roundRect">
              <a:avLst>
                <a:gd name="adj" fmla="val 50000"/>
              </a:avLst>
            </a:prstGeom>
            <a:solidFill>
              <a:srgbClr val="FFFFFF">
                <a:lumMod val="95000"/>
              </a:srgbClr>
            </a:solidFill>
            <a:ln>
              <a:noFill/>
            </a:ln>
          </p:spPr>
          <p:txBody>
            <a:bodyPr wrap="none" lIns="91440" tIns="45720" rIns="91440" bIns="45720" anchor="ctr" anchorCtr="0">
              <a:normAutofit fontScale="92500" lnSpcReduction="100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400" b="1" dirty="0"/>
                <a:t>标题文字添加</a:t>
              </a:r>
            </a:p>
          </p:txBody>
        </p:sp>
        <p:sp>
          <p:nvSpPr>
            <p:cNvPr id="804" name="ïŝļíḑe">
              <a:extLst>
                <a:ext uri="{FF2B5EF4-FFF2-40B4-BE49-F238E27FC236}">
                  <a16:creationId xmlns:a16="http://schemas.microsoft.com/office/drawing/2014/main" xmlns="" id="{85119AEF-A19F-497B-9A0E-E9F6A1231886}"/>
                </a:ext>
              </a:extLst>
            </p:cNvPr>
            <p:cNvSpPr txBox="1"/>
            <p:nvPr/>
          </p:nvSpPr>
          <p:spPr>
            <a:xfrm>
              <a:off x="4545535" y="5617337"/>
              <a:ext cx="1911642" cy="529462"/>
            </a:xfrm>
            <a:prstGeom prst="roundRect">
              <a:avLst>
                <a:gd name="adj" fmla="val 50000"/>
              </a:avLst>
            </a:prstGeom>
            <a:solidFill>
              <a:srgbClr val="FFFFFF">
                <a:lumMod val="95000"/>
              </a:srgbClr>
            </a:solidFill>
            <a:ln>
              <a:noFill/>
            </a:ln>
          </p:spPr>
          <p:txBody>
            <a:bodyPr wrap="none" lIns="91440" tIns="45720" rIns="91440" bIns="45720" anchor="ctr" anchorCtr="0">
              <a:normAutofit fontScale="92500" lnSpcReduction="100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400" b="1" dirty="0"/>
                <a:t>标题文字添加</a:t>
              </a:r>
            </a:p>
          </p:txBody>
        </p:sp>
        <p:sp>
          <p:nvSpPr>
            <p:cNvPr id="805" name="ïsḷiḓê">
              <a:extLst>
                <a:ext uri="{FF2B5EF4-FFF2-40B4-BE49-F238E27FC236}">
                  <a16:creationId xmlns:a16="http://schemas.microsoft.com/office/drawing/2014/main" xmlns="" id="{198F57AA-E177-479C-B3FD-221912FE1E76}"/>
                </a:ext>
              </a:extLst>
            </p:cNvPr>
            <p:cNvSpPr txBox="1"/>
            <p:nvPr/>
          </p:nvSpPr>
          <p:spPr>
            <a:xfrm>
              <a:off x="6651311" y="5617337"/>
              <a:ext cx="1911642" cy="529462"/>
            </a:xfrm>
            <a:prstGeom prst="roundRect">
              <a:avLst>
                <a:gd name="adj" fmla="val 50000"/>
              </a:avLst>
            </a:prstGeom>
            <a:solidFill>
              <a:srgbClr val="FFFFFF">
                <a:lumMod val="95000"/>
              </a:srgbClr>
            </a:solidFill>
            <a:ln>
              <a:noFill/>
            </a:ln>
          </p:spPr>
          <p:txBody>
            <a:bodyPr wrap="none" lIns="91440" tIns="45720" rIns="91440" bIns="45720" anchor="ctr" anchorCtr="0">
              <a:normAutofit fontScale="92500" lnSpcReduction="100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400" b="1" dirty="0"/>
                <a:t>标题文字添加</a:t>
              </a:r>
            </a:p>
          </p:txBody>
        </p:sp>
        <p:sp>
          <p:nvSpPr>
            <p:cNvPr id="806" name="íŝ1îḓe">
              <a:extLst>
                <a:ext uri="{FF2B5EF4-FFF2-40B4-BE49-F238E27FC236}">
                  <a16:creationId xmlns:a16="http://schemas.microsoft.com/office/drawing/2014/main" xmlns="" id="{1174CD5A-3360-4BFE-B7D1-419A8F67CC2E}"/>
                </a:ext>
              </a:extLst>
            </p:cNvPr>
            <p:cNvSpPr txBox="1"/>
            <p:nvPr/>
          </p:nvSpPr>
          <p:spPr>
            <a:xfrm>
              <a:off x="8795933" y="5617337"/>
              <a:ext cx="2261048" cy="529462"/>
            </a:xfrm>
            <a:prstGeom prst="roundRect">
              <a:avLst>
                <a:gd name="adj" fmla="val 50000"/>
              </a:avLst>
            </a:prstGeom>
            <a:solidFill>
              <a:srgbClr val="FFFFFF">
                <a:lumMod val="95000"/>
              </a:srgbClr>
            </a:solidFill>
            <a:ln>
              <a:noFill/>
            </a:ln>
          </p:spPr>
          <p:txBody>
            <a:bodyPr wrap="none" lIns="91440" tIns="45720" rIns="91440" bIns="45720" anchor="ctr" anchorCtr="0">
              <a:normAutofit fontScale="92500" lnSpcReduction="100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400" b="1" dirty="0"/>
                <a:t>标题文字添加</a:t>
              </a:r>
            </a:p>
          </p:txBody>
        </p:sp>
        <p:sp>
          <p:nvSpPr>
            <p:cNvPr id="807" name="íṥ1ïḋè">
              <a:extLst>
                <a:ext uri="{FF2B5EF4-FFF2-40B4-BE49-F238E27FC236}">
                  <a16:creationId xmlns:a16="http://schemas.microsoft.com/office/drawing/2014/main" xmlns="" id="{1D651DA5-9BA2-4AAB-85ED-28142C5CBE89}"/>
                </a:ext>
              </a:extLst>
            </p:cNvPr>
            <p:cNvSpPr txBox="1"/>
            <p:nvPr/>
          </p:nvSpPr>
          <p:spPr>
            <a:xfrm>
              <a:off x="1842037" y="1564203"/>
              <a:ext cx="2336634" cy="624918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 fontScale="85000" lnSpcReduction="20000"/>
            </a:bodyPr>
            <a:lstStyle/>
            <a:p>
              <a:pPr algn="ctr">
                <a:lnSpc>
                  <a:spcPct val="114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Century Gothic" panose="020B0502020202020204" pitchFamily="34" charset="0"/>
                </a:rPr>
                <a:t>The user can demonstrate on a projector or computer, or print </a:t>
              </a:r>
              <a:r>
                <a:rPr lang="en-US" altLang="zh-CN" sz="1200" dirty="0" smtClean="0">
                  <a:solidFill>
                    <a:schemeClr val="bg1"/>
                  </a:solidFill>
                  <a:latin typeface="Century Gothic" panose="020B0502020202020204" pitchFamily="34" charset="0"/>
                </a:rPr>
                <a:t>the</a:t>
              </a:r>
              <a:endParaRPr lang="en-US" altLang="zh-CN" sz="1200" dirty="0">
                <a:solidFill>
                  <a:schemeClr val="bg1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808" name="ïšlíḓè">
              <a:extLst>
                <a:ext uri="{FF2B5EF4-FFF2-40B4-BE49-F238E27FC236}">
                  <a16:creationId xmlns:a16="http://schemas.microsoft.com/office/drawing/2014/main" xmlns="" id="{939CC625-9A06-4136-8FD5-AE281D43E9E6}"/>
                </a:ext>
              </a:extLst>
            </p:cNvPr>
            <p:cNvSpPr txBox="1"/>
            <p:nvPr/>
          </p:nvSpPr>
          <p:spPr>
            <a:xfrm>
              <a:off x="6425770" y="2215345"/>
              <a:ext cx="2336634" cy="624918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 fontScale="85000" lnSpcReduction="20000"/>
            </a:bodyPr>
            <a:lstStyle/>
            <a:p>
              <a:pPr algn="ctr">
                <a:lnSpc>
                  <a:spcPct val="114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Century Gothic" panose="020B0502020202020204" pitchFamily="34" charset="0"/>
                </a:rPr>
                <a:t>The user can demonstrate on a projector or computer, or print </a:t>
              </a:r>
              <a:r>
                <a:rPr lang="en-US" altLang="zh-CN" sz="1200" dirty="0" smtClean="0">
                  <a:solidFill>
                    <a:schemeClr val="bg1"/>
                  </a:solidFill>
                  <a:latin typeface="Century Gothic" panose="020B0502020202020204" pitchFamily="34" charset="0"/>
                </a:rPr>
                <a:t>the</a:t>
              </a:r>
              <a:endParaRPr lang="en-US" altLang="zh-CN" sz="1200" dirty="0">
                <a:solidFill>
                  <a:schemeClr val="bg1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809" name="ï$ļïḍé">
              <a:extLst>
                <a:ext uri="{FF2B5EF4-FFF2-40B4-BE49-F238E27FC236}">
                  <a16:creationId xmlns:a16="http://schemas.microsoft.com/office/drawing/2014/main" xmlns="" id="{226B810C-0097-451B-A51B-A594A992651E}"/>
                </a:ext>
              </a:extLst>
            </p:cNvPr>
            <p:cNvSpPr txBox="1"/>
            <p:nvPr/>
          </p:nvSpPr>
          <p:spPr>
            <a:xfrm>
              <a:off x="8720347" y="3112935"/>
              <a:ext cx="2336634" cy="624918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 fontScale="85000" lnSpcReduction="20000"/>
            </a:bodyPr>
            <a:lstStyle/>
            <a:p>
              <a:pPr algn="ctr">
                <a:lnSpc>
                  <a:spcPct val="114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Century Gothic" panose="020B0502020202020204" pitchFamily="34" charset="0"/>
                </a:rPr>
                <a:t>The user can demonstrate on a projector or computer, or print </a:t>
              </a:r>
              <a:r>
                <a:rPr lang="en-US" altLang="zh-CN" sz="1200" dirty="0" smtClean="0">
                  <a:solidFill>
                    <a:schemeClr val="bg1"/>
                  </a:solidFill>
                  <a:latin typeface="Century Gothic" panose="020B0502020202020204" pitchFamily="34" charset="0"/>
                </a:rPr>
                <a:t>the</a:t>
              </a:r>
              <a:endParaRPr lang="en-US" altLang="zh-CN" sz="1200" dirty="0">
                <a:solidFill>
                  <a:schemeClr val="bg1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810" name="ïS1ïdé">
              <a:extLst>
                <a:ext uri="{FF2B5EF4-FFF2-40B4-BE49-F238E27FC236}">
                  <a16:creationId xmlns:a16="http://schemas.microsoft.com/office/drawing/2014/main" xmlns="" id="{CB4E375B-9103-45FD-8CD1-65BCB9C289C4}"/>
                </a:ext>
              </a:extLst>
            </p:cNvPr>
            <p:cNvSpPr txBox="1"/>
            <p:nvPr/>
          </p:nvSpPr>
          <p:spPr>
            <a:xfrm>
              <a:off x="4315300" y="3477588"/>
              <a:ext cx="2336634" cy="624918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 fontScale="85000" lnSpcReduction="20000"/>
            </a:bodyPr>
            <a:lstStyle/>
            <a:p>
              <a:pPr algn="ctr">
                <a:lnSpc>
                  <a:spcPct val="114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Century Gothic" panose="020B0502020202020204" pitchFamily="34" charset="0"/>
                </a:rPr>
                <a:t>The user can demonstrate on a projector or computer, or print </a:t>
              </a:r>
              <a:r>
                <a:rPr lang="en-US" altLang="zh-CN" sz="1200" dirty="0" smtClean="0">
                  <a:solidFill>
                    <a:schemeClr val="bg1"/>
                  </a:solidFill>
                  <a:latin typeface="Century Gothic" panose="020B0502020202020204" pitchFamily="34" charset="0"/>
                </a:rPr>
                <a:t>the</a:t>
              </a:r>
              <a:endParaRPr lang="en-US" altLang="zh-CN" sz="1200" dirty="0">
                <a:solidFill>
                  <a:schemeClr val="bg1"/>
                </a:solidFill>
                <a:latin typeface="Century Gothic" panose="020B0502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62654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087" y="8598"/>
            <a:ext cx="12207327" cy="6849402"/>
          </a:xfrm>
          <a:prstGeom prst="rect">
            <a:avLst/>
          </a:prstGeom>
        </p:spPr>
      </p:pic>
      <p:sp>
        <p:nvSpPr>
          <p:cNvPr id="6" name="Freeform 5"/>
          <p:cNvSpPr>
            <a:spLocks/>
          </p:cNvSpPr>
          <p:nvPr/>
        </p:nvSpPr>
        <p:spPr bwMode="auto">
          <a:xfrm>
            <a:off x="142922" y="477091"/>
            <a:ext cx="533400" cy="5989170"/>
          </a:xfrm>
          <a:custGeom>
            <a:avLst/>
            <a:gdLst>
              <a:gd name="T0" fmla="*/ 336 w 336"/>
              <a:gd name="T1" fmla="*/ 2694 h 2694"/>
              <a:gd name="T2" fmla="*/ 0 w 336"/>
              <a:gd name="T3" fmla="*/ 2694 h 2694"/>
              <a:gd name="T4" fmla="*/ 0 w 336"/>
              <a:gd name="T5" fmla="*/ 0 h 2694"/>
              <a:gd name="T6" fmla="*/ 336 w 336"/>
              <a:gd name="T7" fmla="*/ 0 h 2694"/>
              <a:gd name="T8" fmla="*/ 336 w 336"/>
              <a:gd name="T9" fmla="*/ 221 h 2694"/>
              <a:gd name="T10" fmla="*/ 172 w 336"/>
              <a:gd name="T11" fmla="*/ 221 h 2694"/>
              <a:gd name="T12" fmla="*/ 172 w 336"/>
              <a:gd name="T13" fmla="*/ 84 h 2694"/>
              <a:gd name="T14" fmla="*/ 239 w 336"/>
              <a:gd name="T15" fmla="*/ 84 h 2694"/>
              <a:gd name="T16" fmla="*/ 239 w 336"/>
              <a:gd name="T17" fmla="*/ 119 h 2694"/>
              <a:gd name="T18" fmla="*/ 208 w 336"/>
              <a:gd name="T19" fmla="*/ 119 h 2694"/>
              <a:gd name="T20" fmla="*/ 208 w 336"/>
              <a:gd name="T21" fmla="*/ 186 h 2694"/>
              <a:gd name="T22" fmla="*/ 300 w 336"/>
              <a:gd name="T23" fmla="*/ 186 h 2694"/>
              <a:gd name="T24" fmla="*/ 300 w 336"/>
              <a:gd name="T25" fmla="*/ 35 h 2694"/>
              <a:gd name="T26" fmla="*/ 36 w 336"/>
              <a:gd name="T27" fmla="*/ 35 h 2694"/>
              <a:gd name="T28" fmla="*/ 36 w 336"/>
              <a:gd name="T29" fmla="*/ 2658 h 2694"/>
              <a:gd name="T30" fmla="*/ 300 w 336"/>
              <a:gd name="T31" fmla="*/ 2658 h 2694"/>
              <a:gd name="T32" fmla="*/ 300 w 336"/>
              <a:gd name="T33" fmla="*/ 2508 h 2694"/>
              <a:gd name="T34" fmla="*/ 208 w 336"/>
              <a:gd name="T35" fmla="*/ 2508 h 2694"/>
              <a:gd name="T36" fmla="*/ 208 w 336"/>
              <a:gd name="T37" fmla="*/ 2574 h 2694"/>
              <a:gd name="T38" fmla="*/ 239 w 336"/>
              <a:gd name="T39" fmla="*/ 2574 h 2694"/>
              <a:gd name="T40" fmla="*/ 239 w 336"/>
              <a:gd name="T41" fmla="*/ 2610 h 2694"/>
              <a:gd name="T42" fmla="*/ 172 w 336"/>
              <a:gd name="T43" fmla="*/ 2610 h 2694"/>
              <a:gd name="T44" fmla="*/ 172 w 336"/>
              <a:gd name="T45" fmla="*/ 2473 h 2694"/>
              <a:gd name="T46" fmla="*/ 336 w 336"/>
              <a:gd name="T47" fmla="*/ 2473 h 2694"/>
              <a:gd name="T48" fmla="*/ 336 w 336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6" h="2694">
                <a:moveTo>
                  <a:pt x="336" y="2694"/>
                </a:moveTo>
                <a:lnTo>
                  <a:pt x="0" y="2694"/>
                </a:lnTo>
                <a:lnTo>
                  <a:pt x="0" y="0"/>
                </a:lnTo>
                <a:lnTo>
                  <a:pt x="336" y="0"/>
                </a:lnTo>
                <a:lnTo>
                  <a:pt x="336" y="221"/>
                </a:lnTo>
                <a:lnTo>
                  <a:pt x="172" y="221"/>
                </a:lnTo>
                <a:lnTo>
                  <a:pt x="172" y="84"/>
                </a:lnTo>
                <a:lnTo>
                  <a:pt x="239" y="84"/>
                </a:lnTo>
                <a:lnTo>
                  <a:pt x="239" y="119"/>
                </a:lnTo>
                <a:lnTo>
                  <a:pt x="208" y="119"/>
                </a:lnTo>
                <a:lnTo>
                  <a:pt x="208" y="186"/>
                </a:lnTo>
                <a:lnTo>
                  <a:pt x="300" y="186"/>
                </a:lnTo>
                <a:lnTo>
                  <a:pt x="300" y="35"/>
                </a:lnTo>
                <a:lnTo>
                  <a:pt x="36" y="35"/>
                </a:lnTo>
                <a:lnTo>
                  <a:pt x="36" y="2658"/>
                </a:lnTo>
                <a:lnTo>
                  <a:pt x="300" y="2658"/>
                </a:lnTo>
                <a:lnTo>
                  <a:pt x="300" y="2508"/>
                </a:lnTo>
                <a:lnTo>
                  <a:pt x="208" y="2508"/>
                </a:lnTo>
                <a:lnTo>
                  <a:pt x="208" y="2574"/>
                </a:lnTo>
                <a:lnTo>
                  <a:pt x="239" y="2574"/>
                </a:lnTo>
                <a:lnTo>
                  <a:pt x="239" y="2610"/>
                </a:lnTo>
                <a:lnTo>
                  <a:pt x="172" y="2610"/>
                </a:lnTo>
                <a:lnTo>
                  <a:pt x="172" y="2473"/>
                </a:lnTo>
                <a:lnTo>
                  <a:pt x="336" y="2473"/>
                </a:lnTo>
                <a:lnTo>
                  <a:pt x="336" y="269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-7938" y="490538"/>
            <a:ext cx="533400" cy="4276725"/>
          </a:xfrm>
          <a:custGeom>
            <a:avLst/>
            <a:gdLst>
              <a:gd name="T0" fmla="*/ 336 w 336"/>
              <a:gd name="T1" fmla="*/ 2694 h 2694"/>
              <a:gd name="T2" fmla="*/ 0 w 336"/>
              <a:gd name="T3" fmla="*/ 2694 h 2694"/>
              <a:gd name="T4" fmla="*/ 0 w 336"/>
              <a:gd name="T5" fmla="*/ 0 h 2694"/>
              <a:gd name="T6" fmla="*/ 336 w 336"/>
              <a:gd name="T7" fmla="*/ 0 h 2694"/>
              <a:gd name="T8" fmla="*/ 336 w 336"/>
              <a:gd name="T9" fmla="*/ 221 h 2694"/>
              <a:gd name="T10" fmla="*/ 172 w 336"/>
              <a:gd name="T11" fmla="*/ 221 h 2694"/>
              <a:gd name="T12" fmla="*/ 172 w 336"/>
              <a:gd name="T13" fmla="*/ 84 h 2694"/>
              <a:gd name="T14" fmla="*/ 239 w 336"/>
              <a:gd name="T15" fmla="*/ 84 h 2694"/>
              <a:gd name="T16" fmla="*/ 239 w 336"/>
              <a:gd name="T17" fmla="*/ 119 h 2694"/>
              <a:gd name="T18" fmla="*/ 208 w 336"/>
              <a:gd name="T19" fmla="*/ 119 h 2694"/>
              <a:gd name="T20" fmla="*/ 208 w 336"/>
              <a:gd name="T21" fmla="*/ 186 h 2694"/>
              <a:gd name="T22" fmla="*/ 300 w 336"/>
              <a:gd name="T23" fmla="*/ 186 h 2694"/>
              <a:gd name="T24" fmla="*/ 300 w 336"/>
              <a:gd name="T25" fmla="*/ 35 h 2694"/>
              <a:gd name="T26" fmla="*/ 36 w 336"/>
              <a:gd name="T27" fmla="*/ 35 h 2694"/>
              <a:gd name="T28" fmla="*/ 36 w 336"/>
              <a:gd name="T29" fmla="*/ 2658 h 2694"/>
              <a:gd name="T30" fmla="*/ 300 w 336"/>
              <a:gd name="T31" fmla="*/ 2658 h 2694"/>
              <a:gd name="T32" fmla="*/ 300 w 336"/>
              <a:gd name="T33" fmla="*/ 2508 h 2694"/>
              <a:gd name="T34" fmla="*/ 208 w 336"/>
              <a:gd name="T35" fmla="*/ 2508 h 2694"/>
              <a:gd name="T36" fmla="*/ 208 w 336"/>
              <a:gd name="T37" fmla="*/ 2574 h 2694"/>
              <a:gd name="T38" fmla="*/ 239 w 336"/>
              <a:gd name="T39" fmla="*/ 2574 h 2694"/>
              <a:gd name="T40" fmla="*/ 239 w 336"/>
              <a:gd name="T41" fmla="*/ 2610 h 2694"/>
              <a:gd name="T42" fmla="*/ 172 w 336"/>
              <a:gd name="T43" fmla="*/ 2610 h 2694"/>
              <a:gd name="T44" fmla="*/ 172 w 336"/>
              <a:gd name="T45" fmla="*/ 2473 h 2694"/>
              <a:gd name="T46" fmla="*/ 336 w 336"/>
              <a:gd name="T47" fmla="*/ 2473 h 2694"/>
              <a:gd name="T48" fmla="*/ 336 w 336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6" h="2694">
                <a:moveTo>
                  <a:pt x="336" y="2694"/>
                </a:moveTo>
                <a:lnTo>
                  <a:pt x="0" y="2694"/>
                </a:lnTo>
                <a:lnTo>
                  <a:pt x="0" y="0"/>
                </a:lnTo>
                <a:lnTo>
                  <a:pt x="336" y="0"/>
                </a:lnTo>
                <a:lnTo>
                  <a:pt x="336" y="221"/>
                </a:lnTo>
                <a:lnTo>
                  <a:pt x="172" y="221"/>
                </a:lnTo>
                <a:lnTo>
                  <a:pt x="172" y="84"/>
                </a:lnTo>
                <a:lnTo>
                  <a:pt x="239" y="84"/>
                </a:lnTo>
                <a:lnTo>
                  <a:pt x="239" y="119"/>
                </a:lnTo>
                <a:lnTo>
                  <a:pt x="208" y="119"/>
                </a:lnTo>
                <a:lnTo>
                  <a:pt x="208" y="186"/>
                </a:lnTo>
                <a:lnTo>
                  <a:pt x="300" y="186"/>
                </a:lnTo>
                <a:lnTo>
                  <a:pt x="300" y="35"/>
                </a:lnTo>
                <a:lnTo>
                  <a:pt x="36" y="35"/>
                </a:lnTo>
                <a:lnTo>
                  <a:pt x="36" y="2658"/>
                </a:lnTo>
                <a:lnTo>
                  <a:pt x="300" y="2658"/>
                </a:lnTo>
                <a:lnTo>
                  <a:pt x="300" y="2508"/>
                </a:lnTo>
                <a:lnTo>
                  <a:pt x="208" y="2508"/>
                </a:lnTo>
                <a:lnTo>
                  <a:pt x="208" y="2574"/>
                </a:lnTo>
                <a:lnTo>
                  <a:pt x="239" y="2574"/>
                </a:lnTo>
                <a:lnTo>
                  <a:pt x="239" y="2610"/>
                </a:lnTo>
                <a:lnTo>
                  <a:pt x="172" y="2610"/>
                </a:lnTo>
                <a:lnTo>
                  <a:pt x="172" y="2473"/>
                </a:lnTo>
                <a:lnTo>
                  <a:pt x="336" y="2473"/>
                </a:lnTo>
                <a:lnTo>
                  <a:pt x="336" y="26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7268 w 7268"/>
              <a:gd name="T1" fmla="*/ 124 h 124"/>
              <a:gd name="T2" fmla="*/ 0 w 7268"/>
              <a:gd name="T3" fmla="*/ 124 h 124"/>
              <a:gd name="T4" fmla="*/ 0 w 7268"/>
              <a:gd name="T5" fmla="*/ 0 h 124"/>
              <a:gd name="T6" fmla="*/ 35 w 7268"/>
              <a:gd name="T7" fmla="*/ 0 h 124"/>
              <a:gd name="T8" fmla="*/ 35 w 7268"/>
              <a:gd name="T9" fmla="*/ 89 h 124"/>
              <a:gd name="T10" fmla="*/ 7233 w 7268"/>
              <a:gd name="T11" fmla="*/ 89 h 124"/>
              <a:gd name="T12" fmla="*/ 7233 w 7268"/>
              <a:gd name="T13" fmla="*/ 0 h 124"/>
              <a:gd name="T14" fmla="*/ 7268 w 7268"/>
              <a:gd name="T15" fmla="*/ 0 h 124"/>
              <a:gd name="T16" fmla="*/ 7268 w 7268"/>
              <a:gd name="T1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7268" y="124"/>
                </a:moveTo>
                <a:lnTo>
                  <a:pt x="0" y="124"/>
                </a:lnTo>
                <a:lnTo>
                  <a:pt x="0" y="0"/>
                </a:lnTo>
                <a:lnTo>
                  <a:pt x="35" y="0"/>
                </a:lnTo>
                <a:lnTo>
                  <a:pt x="35" y="89"/>
                </a:lnTo>
                <a:lnTo>
                  <a:pt x="7233" y="89"/>
                </a:lnTo>
                <a:lnTo>
                  <a:pt x="7233" y="0"/>
                </a:lnTo>
                <a:lnTo>
                  <a:pt x="7268" y="0"/>
                </a:lnTo>
                <a:lnTo>
                  <a:pt x="7268" y="12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7268 w 7268"/>
              <a:gd name="T1" fmla="*/ 124 h 124"/>
              <a:gd name="T2" fmla="*/ 0 w 7268"/>
              <a:gd name="T3" fmla="*/ 124 h 124"/>
              <a:gd name="T4" fmla="*/ 0 w 7268"/>
              <a:gd name="T5" fmla="*/ 0 h 124"/>
              <a:gd name="T6" fmla="*/ 35 w 7268"/>
              <a:gd name="T7" fmla="*/ 0 h 124"/>
              <a:gd name="T8" fmla="*/ 35 w 7268"/>
              <a:gd name="T9" fmla="*/ 89 h 124"/>
              <a:gd name="T10" fmla="*/ 7233 w 7268"/>
              <a:gd name="T11" fmla="*/ 89 h 124"/>
              <a:gd name="T12" fmla="*/ 7233 w 7268"/>
              <a:gd name="T13" fmla="*/ 0 h 124"/>
              <a:gd name="T14" fmla="*/ 7268 w 7268"/>
              <a:gd name="T15" fmla="*/ 0 h 124"/>
              <a:gd name="T16" fmla="*/ 7268 w 7268"/>
              <a:gd name="T1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7268" y="124"/>
                </a:moveTo>
                <a:lnTo>
                  <a:pt x="0" y="124"/>
                </a:lnTo>
                <a:lnTo>
                  <a:pt x="0" y="0"/>
                </a:lnTo>
                <a:lnTo>
                  <a:pt x="35" y="0"/>
                </a:lnTo>
                <a:lnTo>
                  <a:pt x="35" y="89"/>
                </a:lnTo>
                <a:lnTo>
                  <a:pt x="7233" y="89"/>
                </a:lnTo>
                <a:lnTo>
                  <a:pt x="7233" y="0"/>
                </a:lnTo>
                <a:lnTo>
                  <a:pt x="7268" y="0"/>
                </a:lnTo>
                <a:lnTo>
                  <a:pt x="7268" y="1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322263" y="232803"/>
            <a:ext cx="11537950" cy="204788"/>
          </a:xfrm>
          <a:custGeom>
            <a:avLst/>
            <a:gdLst>
              <a:gd name="T0" fmla="*/ 7268 w 7268"/>
              <a:gd name="T1" fmla="*/ 129 h 129"/>
              <a:gd name="T2" fmla="*/ 7233 w 7268"/>
              <a:gd name="T3" fmla="*/ 129 h 129"/>
              <a:gd name="T4" fmla="*/ 7233 w 7268"/>
              <a:gd name="T5" fmla="*/ 36 h 129"/>
              <a:gd name="T6" fmla="*/ 35 w 7268"/>
              <a:gd name="T7" fmla="*/ 36 h 129"/>
              <a:gd name="T8" fmla="*/ 35 w 7268"/>
              <a:gd name="T9" fmla="*/ 129 h 129"/>
              <a:gd name="T10" fmla="*/ 0 w 7268"/>
              <a:gd name="T11" fmla="*/ 129 h 129"/>
              <a:gd name="T12" fmla="*/ 0 w 7268"/>
              <a:gd name="T13" fmla="*/ 0 h 129"/>
              <a:gd name="T14" fmla="*/ 7268 w 7268"/>
              <a:gd name="T15" fmla="*/ 0 h 129"/>
              <a:gd name="T16" fmla="*/ 7268 w 7268"/>
              <a:gd name="T17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9">
                <a:moveTo>
                  <a:pt x="7268" y="129"/>
                </a:moveTo>
                <a:lnTo>
                  <a:pt x="7233" y="129"/>
                </a:lnTo>
                <a:lnTo>
                  <a:pt x="7233" y="36"/>
                </a:lnTo>
                <a:lnTo>
                  <a:pt x="35" y="36"/>
                </a:lnTo>
                <a:lnTo>
                  <a:pt x="35" y="129"/>
                </a:lnTo>
                <a:lnTo>
                  <a:pt x="0" y="129"/>
                </a:lnTo>
                <a:lnTo>
                  <a:pt x="0" y="0"/>
                </a:lnTo>
                <a:lnTo>
                  <a:pt x="7268" y="0"/>
                </a:lnTo>
                <a:lnTo>
                  <a:pt x="7268" y="129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322263" y="314326"/>
            <a:ext cx="11537950" cy="204788"/>
          </a:xfrm>
          <a:custGeom>
            <a:avLst/>
            <a:gdLst>
              <a:gd name="T0" fmla="*/ 7268 w 7268"/>
              <a:gd name="T1" fmla="*/ 129 h 129"/>
              <a:gd name="T2" fmla="*/ 7233 w 7268"/>
              <a:gd name="T3" fmla="*/ 129 h 129"/>
              <a:gd name="T4" fmla="*/ 7233 w 7268"/>
              <a:gd name="T5" fmla="*/ 36 h 129"/>
              <a:gd name="T6" fmla="*/ 35 w 7268"/>
              <a:gd name="T7" fmla="*/ 36 h 129"/>
              <a:gd name="T8" fmla="*/ 35 w 7268"/>
              <a:gd name="T9" fmla="*/ 129 h 129"/>
              <a:gd name="T10" fmla="*/ 0 w 7268"/>
              <a:gd name="T11" fmla="*/ 129 h 129"/>
              <a:gd name="T12" fmla="*/ 0 w 7268"/>
              <a:gd name="T13" fmla="*/ 0 h 129"/>
              <a:gd name="T14" fmla="*/ 7268 w 7268"/>
              <a:gd name="T15" fmla="*/ 0 h 129"/>
              <a:gd name="T16" fmla="*/ 7268 w 7268"/>
              <a:gd name="T17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9">
                <a:moveTo>
                  <a:pt x="7268" y="129"/>
                </a:moveTo>
                <a:lnTo>
                  <a:pt x="7233" y="129"/>
                </a:lnTo>
                <a:lnTo>
                  <a:pt x="7233" y="36"/>
                </a:lnTo>
                <a:lnTo>
                  <a:pt x="35" y="36"/>
                </a:lnTo>
                <a:lnTo>
                  <a:pt x="35" y="129"/>
                </a:lnTo>
                <a:lnTo>
                  <a:pt x="0" y="129"/>
                </a:lnTo>
                <a:lnTo>
                  <a:pt x="0" y="0"/>
                </a:lnTo>
                <a:lnTo>
                  <a:pt x="7268" y="0"/>
                </a:lnTo>
                <a:lnTo>
                  <a:pt x="7268" y="12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11630119" y="490538"/>
            <a:ext cx="531813" cy="5989170"/>
          </a:xfrm>
          <a:custGeom>
            <a:avLst/>
            <a:gdLst>
              <a:gd name="T0" fmla="*/ 335 w 335"/>
              <a:gd name="T1" fmla="*/ 2694 h 2694"/>
              <a:gd name="T2" fmla="*/ 0 w 335"/>
              <a:gd name="T3" fmla="*/ 2694 h 2694"/>
              <a:gd name="T4" fmla="*/ 0 w 335"/>
              <a:gd name="T5" fmla="*/ 2473 h 2694"/>
              <a:gd name="T6" fmla="*/ 163 w 335"/>
              <a:gd name="T7" fmla="*/ 2473 h 2694"/>
              <a:gd name="T8" fmla="*/ 163 w 335"/>
              <a:gd name="T9" fmla="*/ 2610 h 2694"/>
              <a:gd name="T10" fmla="*/ 97 w 335"/>
              <a:gd name="T11" fmla="*/ 2610 h 2694"/>
              <a:gd name="T12" fmla="*/ 97 w 335"/>
              <a:gd name="T13" fmla="*/ 2574 h 2694"/>
              <a:gd name="T14" fmla="*/ 128 w 335"/>
              <a:gd name="T15" fmla="*/ 2574 h 2694"/>
              <a:gd name="T16" fmla="*/ 128 w 335"/>
              <a:gd name="T17" fmla="*/ 2508 h 2694"/>
              <a:gd name="T18" fmla="*/ 35 w 335"/>
              <a:gd name="T19" fmla="*/ 2508 h 2694"/>
              <a:gd name="T20" fmla="*/ 35 w 335"/>
              <a:gd name="T21" fmla="*/ 2658 h 2694"/>
              <a:gd name="T22" fmla="*/ 300 w 335"/>
              <a:gd name="T23" fmla="*/ 2658 h 2694"/>
              <a:gd name="T24" fmla="*/ 300 w 335"/>
              <a:gd name="T25" fmla="*/ 35 h 2694"/>
              <a:gd name="T26" fmla="*/ 35 w 335"/>
              <a:gd name="T27" fmla="*/ 35 h 2694"/>
              <a:gd name="T28" fmla="*/ 35 w 335"/>
              <a:gd name="T29" fmla="*/ 186 h 2694"/>
              <a:gd name="T30" fmla="*/ 128 w 335"/>
              <a:gd name="T31" fmla="*/ 186 h 2694"/>
              <a:gd name="T32" fmla="*/ 128 w 335"/>
              <a:gd name="T33" fmla="*/ 119 h 2694"/>
              <a:gd name="T34" fmla="*/ 97 w 335"/>
              <a:gd name="T35" fmla="*/ 119 h 2694"/>
              <a:gd name="T36" fmla="*/ 97 w 335"/>
              <a:gd name="T37" fmla="*/ 84 h 2694"/>
              <a:gd name="T38" fmla="*/ 163 w 335"/>
              <a:gd name="T39" fmla="*/ 84 h 2694"/>
              <a:gd name="T40" fmla="*/ 163 w 335"/>
              <a:gd name="T41" fmla="*/ 221 h 2694"/>
              <a:gd name="T42" fmla="*/ 0 w 335"/>
              <a:gd name="T43" fmla="*/ 221 h 2694"/>
              <a:gd name="T44" fmla="*/ 0 w 335"/>
              <a:gd name="T45" fmla="*/ 0 h 2694"/>
              <a:gd name="T46" fmla="*/ 335 w 335"/>
              <a:gd name="T47" fmla="*/ 0 h 2694"/>
              <a:gd name="T48" fmla="*/ 335 w 335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5" h="2694">
                <a:moveTo>
                  <a:pt x="335" y="2694"/>
                </a:moveTo>
                <a:lnTo>
                  <a:pt x="0" y="2694"/>
                </a:lnTo>
                <a:lnTo>
                  <a:pt x="0" y="2473"/>
                </a:lnTo>
                <a:lnTo>
                  <a:pt x="163" y="2473"/>
                </a:lnTo>
                <a:lnTo>
                  <a:pt x="163" y="2610"/>
                </a:lnTo>
                <a:lnTo>
                  <a:pt x="97" y="2610"/>
                </a:lnTo>
                <a:lnTo>
                  <a:pt x="97" y="2574"/>
                </a:lnTo>
                <a:lnTo>
                  <a:pt x="128" y="2574"/>
                </a:lnTo>
                <a:lnTo>
                  <a:pt x="128" y="2508"/>
                </a:lnTo>
                <a:lnTo>
                  <a:pt x="35" y="2508"/>
                </a:lnTo>
                <a:lnTo>
                  <a:pt x="35" y="2658"/>
                </a:lnTo>
                <a:lnTo>
                  <a:pt x="300" y="2658"/>
                </a:lnTo>
                <a:lnTo>
                  <a:pt x="300" y="35"/>
                </a:lnTo>
                <a:lnTo>
                  <a:pt x="35" y="35"/>
                </a:lnTo>
                <a:lnTo>
                  <a:pt x="35" y="186"/>
                </a:lnTo>
                <a:lnTo>
                  <a:pt x="128" y="186"/>
                </a:lnTo>
                <a:lnTo>
                  <a:pt x="128" y="119"/>
                </a:lnTo>
                <a:lnTo>
                  <a:pt x="97" y="119"/>
                </a:lnTo>
                <a:lnTo>
                  <a:pt x="97" y="84"/>
                </a:lnTo>
                <a:lnTo>
                  <a:pt x="163" y="84"/>
                </a:lnTo>
                <a:lnTo>
                  <a:pt x="163" y="221"/>
                </a:lnTo>
                <a:lnTo>
                  <a:pt x="0" y="221"/>
                </a:lnTo>
                <a:lnTo>
                  <a:pt x="0" y="0"/>
                </a:lnTo>
                <a:lnTo>
                  <a:pt x="335" y="0"/>
                </a:lnTo>
                <a:lnTo>
                  <a:pt x="335" y="269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11630119" y="490538"/>
            <a:ext cx="531813" cy="4276725"/>
          </a:xfrm>
          <a:custGeom>
            <a:avLst/>
            <a:gdLst>
              <a:gd name="T0" fmla="*/ 335 w 335"/>
              <a:gd name="T1" fmla="*/ 2694 h 2694"/>
              <a:gd name="T2" fmla="*/ 0 w 335"/>
              <a:gd name="T3" fmla="*/ 2694 h 2694"/>
              <a:gd name="T4" fmla="*/ 0 w 335"/>
              <a:gd name="T5" fmla="*/ 2473 h 2694"/>
              <a:gd name="T6" fmla="*/ 163 w 335"/>
              <a:gd name="T7" fmla="*/ 2473 h 2694"/>
              <a:gd name="T8" fmla="*/ 163 w 335"/>
              <a:gd name="T9" fmla="*/ 2610 h 2694"/>
              <a:gd name="T10" fmla="*/ 97 w 335"/>
              <a:gd name="T11" fmla="*/ 2610 h 2694"/>
              <a:gd name="T12" fmla="*/ 97 w 335"/>
              <a:gd name="T13" fmla="*/ 2574 h 2694"/>
              <a:gd name="T14" fmla="*/ 128 w 335"/>
              <a:gd name="T15" fmla="*/ 2574 h 2694"/>
              <a:gd name="T16" fmla="*/ 128 w 335"/>
              <a:gd name="T17" fmla="*/ 2508 h 2694"/>
              <a:gd name="T18" fmla="*/ 35 w 335"/>
              <a:gd name="T19" fmla="*/ 2508 h 2694"/>
              <a:gd name="T20" fmla="*/ 35 w 335"/>
              <a:gd name="T21" fmla="*/ 2658 h 2694"/>
              <a:gd name="T22" fmla="*/ 300 w 335"/>
              <a:gd name="T23" fmla="*/ 2658 h 2694"/>
              <a:gd name="T24" fmla="*/ 300 w 335"/>
              <a:gd name="T25" fmla="*/ 35 h 2694"/>
              <a:gd name="T26" fmla="*/ 35 w 335"/>
              <a:gd name="T27" fmla="*/ 35 h 2694"/>
              <a:gd name="T28" fmla="*/ 35 w 335"/>
              <a:gd name="T29" fmla="*/ 186 h 2694"/>
              <a:gd name="T30" fmla="*/ 128 w 335"/>
              <a:gd name="T31" fmla="*/ 186 h 2694"/>
              <a:gd name="T32" fmla="*/ 128 w 335"/>
              <a:gd name="T33" fmla="*/ 119 h 2694"/>
              <a:gd name="T34" fmla="*/ 97 w 335"/>
              <a:gd name="T35" fmla="*/ 119 h 2694"/>
              <a:gd name="T36" fmla="*/ 97 w 335"/>
              <a:gd name="T37" fmla="*/ 84 h 2694"/>
              <a:gd name="T38" fmla="*/ 163 w 335"/>
              <a:gd name="T39" fmla="*/ 84 h 2694"/>
              <a:gd name="T40" fmla="*/ 163 w 335"/>
              <a:gd name="T41" fmla="*/ 221 h 2694"/>
              <a:gd name="T42" fmla="*/ 0 w 335"/>
              <a:gd name="T43" fmla="*/ 221 h 2694"/>
              <a:gd name="T44" fmla="*/ 0 w 335"/>
              <a:gd name="T45" fmla="*/ 0 h 2694"/>
              <a:gd name="T46" fmla="*/ 335 w 335"/>
              <a:gd name="T47" fmla="*/ 0 h 2694"/>
              <a:gd name="T48" fmla="*/ 335 w 335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5" h="2694">
                <a:moveTo>
                  <a:pt x="335" y="2694"/>
                </a:moveTo>
                <a:lnTo>
                  <a:pt x="0" y="2694"/>
                </a:lnTo>
                <a:lnTo>
                  <a:pt x="0" y="2473"/>
                </a:lnTo>
                <a:lnTo>
                  <a:pt x="163" y="2473"/>
                </a:lnTo>
                <a:lnTo>
                  <a:pt x="163" y="2610"/>
                </a:lnTo>
                <a:lnTo>
                  <a:pt x="97" y="2610"/>
                </a:lnTo>
                <a:lnTo>
                  <a:pt x="97" y="2574"/>
                </a:lnTo>
                <a:lnTo>
                  <a:pt x="128" y="2574"/>
                </a:lnTo>
                <a:lnTo>
                  <a:pt x="128" y="2508"/>
                </a:lnTo>
                <a:lnTo>
                  <a:pt x="35" y="2508"/>
                </a:lnTo>
                <a:lnTo>
                  <a:pt x="35" y="2658"/>
                </a:lnTo>
                <a:lnTo>
                  <a:pt x="300" y="2658"/>
                </a:lnTo>
                <a:lnTo>
                  <a:pt x="300" y="35"/>
                </a:lnTo>
                <a:lnTo>
                  <a:pt x="35" y="35"/>
                </a:lnTo>
                <a:lnTo>
                  <a:pt x="35" y="186"/>
                </a:lnTo>
                <a:lnTo>
                  <a:pt x="128" y="186"/>
                </a:lnTo>
                <a:lnTo>
                  <a:pt x="128" y="119"/>
                </a:lnTo>
                <a:lnTo>
                  <a:pt x="97" y="119"/>
                </a:lnTo>
                <a:lnTo>
                  <a:pt x="97" y="84"/>
                </a:lnTo>
                <a:lnTo>
                  <a:pt x="163" y="84"/>
                </a:lnTo>
                <a:lnTo>
                  <a:pt x="163" y="221"/>
                </a:lnTo>
                <a:lnTo>
                  <a:pt x="0" y="221"/>
                </a:lnTo>
                <a:lnTo>
                  <a:pt x="0" y="0"/>
                </a:lnTo>
                <a:lnTo>
                  <a:pt x="335" y="0"/>
                </a:lnTo>
                <a:lnTo>
                  <a:pt x="335" y="26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-7938" y="490538"/>
            <a:ext cx="533400" cy="4276725"/>
          </a:xfrm>
          <a:custGeom>
            <a:avLst/>
            <a:gdLst>
              <a:gd name="T0" fmla="*/ 336 w 336"/>
              <a:gd name="T1" fmla="*/ 0 h 2694"/>
              <a:gd name="T2" fmla="*/ 243 w 336"/>
              <a:gd name="T3" fmla="*/ 0 h 2694"/>
              <a:gd name="T4" fmla="*/ 243 w 336"/>
              <a:gd name="T5" fmla="*/ 18 h 2694"/>
              <a:gd name="T6" fmla="*/ 208 w 336"/>
              <a:gd name="T7" fmla="*/ 18 h 2694"/>
              <a:gd name="T8" fmla="*/ 208 w 336"/>
              <a:gd name="T9" fmla="*/ 0 h 2694"/>
              <a:gd name="T10" fmla="*/ 0 w 336"/>
              <a:gd name="T11" fmla="*/ 0 h 2694"/>
              <a:gd name="T12" fmla="*/ 0 w 336"/>
              <a:gd name="T13" fmla="*/ 2694 h 2694"/>
              <a:gd name="T14" fmla="*/ 208 w 336"/>
              <a:gd name="T15" fmla="*/ 2694 h 2694"/>
              <a:gd name="T16" fmla="*/ 208 w 336"/>
              <a:gd name="T17" fmla="*/ 2680 h 2694"/>
              <a:gd name="T18" fmla="*/ 243 w 336"/>
              <a:gd name="T19" fmla="*/ 2680 h 2694"/>
              <a:gd name="T20" fmla="*/ 243 w 336"/>
              <a:gd name="T21" fmla="*/ 2694 h 2694"/>
              <a:gd name="T22" fmla="*/ 336 w 336"/>
              <a:gd name="T23" fmla="*/ 2694 h 2694"/>
              <a:gd name="T24" fmla="*/ 336 w 336"/>
              <a:gd name="T25" fmla="*/ 2473 h 2694"/>
              <a:gd name="T26" fmla="*/ 172 w 336"/>
              <a:gd name="T27" fmla="*/ 2473 h 2694"/>
              <a:gd name="T28" fmla="*/ 172 w 336"/>
              <a:gd name="T29" fmla="*/ 2610 h 2694"/>
              <a:gd name="T30" fmla="*/ 239 w 336"/>
              <a:gd name="T31" fmla="*/ 2610 h 2694"/>
              <a:gd name="T32" fmla="*/ 239 w 336"/>
              <a:gd name="T33" fmla="*/ 2574 h 2694"/>
              <a:gd name="T34" fmla="*/ 208 w 336"/>
              <a:gd name="T35" fmla="*/ 2574 h 2694"/>
              <a:gd name="T36" fmla="*/ 208 w 336"/>
              <a:gd name="T37" fmla="*/ 2508 h 2694"/>
              <a:gd name="T38" fmla="*/ 300 w 336"/>
              <a:gd name="T39" fmla="*/ 2508 h 2694"/>
              <a:gd name="T40" fmla="*/ 300 w 336"/>
              <a:gd name="T41" fmla="*/ 2658 h 2694"/>
              <a:gd name="T42" fmla="*/ 36 w 336"/>
              <a:gd name="T43" fmla="*/ 2658 h 2694"/>
              <a:gd name="T44" fmla="*/ 36 w 336"/>
              <a:gd name="T45" fmla="*/ 35 h 2694"/>
              <a:gd name="T46" fmla="*/ 300 w 336"/>
              <a:gd name="T47" fmla="*/ 35 h 2694"/>
              <a:gd name="T48" fmla="*/ 300 w 336"/>
              <a:gd name="T49" fmla="*/ 186 h 2694"/>
              <a:gd name="T50" fmla="*/ 208 w 336"/>
              <a:gd name="T51" fmla="*/ 186 h 2694"/>
              <a:gd name="T52" fmla="*/ 208 w 336"/>
              <a:gd name="T53" fmla="*/ 119 h 2694"/>
              <a:gd name="T54" fmla="*/ 239 w 336"/>
              <a:gd name="T55" fmla="*/ 119 h 2694"/>
              <a:gd name="T56" fmla="*/ 239 w 336"/>
              <a:gd name="T57" fmla="*/ 84 h 2694"/>
              <a:gd name="T58" fmla="*/ 172 w 336"/>
              <a:gd name="T59" fmla="*/ 84 h 2694"/>
              <a:gd name="T60" fmla="*/ 172 w 336"/>
              <a:gd name="T61" fmla="*/ 221 h 2694"/>
              <a:gd name="T62" fmla="*/ 336 w 336"/>
              <a:gd name="T63" fmla="*/ 221 h 2694"/>
              <a:gd name="T64" fmla="*/ 336 w 336"/>
              <a:gd name="T65" fmla="*/ 0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6" h="2694">
                <a:moveTo>
                  <a:pt x="336" y="0"/>
                </a:moveTo>
                <a:lnTo>
                  <a:pt x="243" y="0"/>
                </a:lnTo>
                <a:lnTo>
                  <a:pt x="243" y="18"/>
                </a:lnTo>
                <a:lnTo>
                  <a:pt x="208" y="18"/>
                </a:lnTo>
                <a:lnTo>
                  <a:pt x="208" y="0"/>
                </a:lnTo>
                <a:lnTo>
                  <a:pt x="0" y="0"/>
                </a:lnTo>
                <a:lnTo>
                  <a:pt x="0" y="2694"/>
                </a:lnTo>
                <a:lnTo>
                  <a:pt x="208" y="2694"/>
                </a:lnTo>
                <a:lnTo>
                  <a:pt x="208" y="2680"/>
                </a:lnTo>
                <a:lnTo>
                  <a:pt x="243" y="2680"/>
                </a:lnTo>
                <a:lnTo>
                  <a:pt x="243" y="2694"/>
                </a:lnTo>
                <a:lnTo>
                  <a:pt x="336" y="2694"/>
                </a:lnTo>
                <a:lnTo>
                  <a:pt x="336" y="2473"/>
                </a:lnTo>
                <a:lnTo>
                  <a:pt x="172" y="2473"/>
                </a:lnTo>
                <a:lnTo>
                  <a:pt x="172" y="2610"/>
                </a:lnTo>
                <a:lnTo>
                  <a:pt x="239" y="2610"/>
                </a:lnTo>
                <a:lnTo>
                  <a:pt x="239" y="2574"/>
                </a:lnTo>
                <a:lnTo>
                  <a:pt x="208" y="2574"/>
                </a:lnTo>
                <a:lnTo>
                  <a:pt x="208" y="2508"/>
                </a:lnTo>
                <a:lnTo>
                  <a:pt x="300" y="2508"/>
                </a:lnTo>
                <a:lnTo>
                  <a:pt x="300" y="2658"/>
                </a:lnTo>
                <a:lnTo>
                  <a:pt x="36" y="2658"/>
                </a:lnTo>
                <a:lnTo>
                  <a:pt x="36" y="35"/>
                </a:lnTo>
                <a:lnTo>
                  <a:pt x="300" y="35"/>
                </a:lnTo>
                <a:lnTo>
                  <a:pt x="300" y="186"/>
                </a:lnTo>
                <a:lnTo>
                  <a:pt x="208" y="186"/>
                </a:lnTo>
                <a:lnTo>
                  <a:pt x="208" y="119"/>
                </a:lnTo>
                <a:lnTo>
                  <a:pt x="239" y="119"/>
                </a:lnTo>
                <a:lnTo>
                  <a:pt x="239" y="84"/>
                </a:lnTo>
                <a:lnTo>
                  <a:pt x="172" y="84"/>
                </a:lnTo>
                <a:lnTo>
                  <a:pt x="172" y="221"/>
                </a:lnTo>
                <a:lnTo>
                  <a:pt x="336" y="221"/>
                </a:lnTo>
                <a:lnTo>
                  <a:pt x="33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" name="Freeform 16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35 w 7268"/>
              <a:gd name="T1" fmla="*/ 0 h 124"/>
              <a:gd name="T2" fmla="*/ 0 w 7268"/>
              <a:gd name="T3" fmla="*/ 0 h 124"/>
              <a:gd name="T4" fmla="*/ 0 w 7268"/>
              <a:gd name="T5" fmla="*/ 124 h 124"/>
              <a:gd name="T6" fmla="*/ 7268 w 7268"/>
              <a:gd name="T7" fmla="*/ 124 h 124"/>
              <a:gd name="T8" fmla="*/ 7268 w 7268"/>
              <a:gd name="T9" fmla="*/ 14 h 124"/>
              <a:gd name="T10" fmla="*/ 7233 w 7268"/>
              <a:gd name="T11" fmla="*/ 14 h 124"/>
              <a:gd name="T12" fmla="*/ 7233 w 7268"/>
              <a:gd name="T13" fmla="*/ 89 h 124"/>
              <a:gd name="T14" fmla="*/ 35 w 7268"/>
              <a:gd name="T15" fmla="*/ 89 h 124"/>
              <a:gd name="T16" fmla="*/ 35 w 7268"/>
              <a:gd name="T17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35" y="0"/>
                </a:moveTo>
                <a:lnTo>
                  <a:pt x="0" y="0"/>
                </a:lnTo>
                <a:lnTo>
                  <a:pt x="0" y="124"/>
                </a:lnTo>
                <a:lnTo>
                  <a:pt x="7268" y="124"/>
                </a:lnTo>
                <a:lnTo>
                  <a:pt x="7268" y="14"/>
                </a:lnTo>
                <a:lnTo>
                  <a:pt x="7233" y="14"/>
                </a:lnTo>
                <a:lnTo>
                  <a:pt x="7233" y="89"/>
                </a:lnTo>
                <a:lnTo>
                  <a:pt x="35" y="89"/>
                </a:lnTo>
                <a:lnTo>
                  <a:pt x="3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322263" y="314326"/>
            <a:ext cx="11537950" cy="204788"/>
          </a:xfrm>
          <a:custGeom>
            <a:avLst/>
            <a:gdLst>
              <a:gd name="T0" fmla="*/ 7268 w 7268"/>
              <a:gd name="T1" fmla="*/ 0 h 129"/>
              <a:gd name="T2" fmla="*/ 0 w 7268"/>
              <a:gd name="T3" fmla="*/ 0 h 129"/>
              <a:gd name="T4" fmla="*/ 0 w 7268"/>
              <a:gd name="T5" fmla="*/ 129 h 129"/>
              <a:gd name="T6" fmla="*/ 35 w 7268"/>
              <a:gd name="T7" fmla="*/ 129 h 129"/>
              <a:gd name="T8" fmla="*/ 35 w 7268"/>
              <a:gd name="T9" fmla="*/ 111 h 129"/>
              <a:gd name="T10" fmla="*/ 35 w 7268"/>
              <a:gd name="T11" fmla="*/ 36 h 129"/>
              <a:gd name="T12" fmla="*/ 7233 w 7268"/>
              <a:gd name="T13" fmla="*/ 36 h 129"/>
              <a:gd name="T14" fmla="*/ 7233 w 7268"/>
              <a:gd name="T15" fmla="*/ 111 h 129"/>
              <a:gd name="T16" fmla="*/ 7268 w 7268"/>
              <a:gd name="T17" fmla="*/ 111 h 129"/>
              <a:gd name="T18" fmla="*/ 7268 w 7268"/>
              <a:gd name="T1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268" h="129">
                <a:moveTo>
                  <a:pt x="7268" y="0"/>
                </a:moveTo>
                <a:lnTo>
                  <a:pt x="0" y="0"/>
                </a:lnTo>
                <a:lnTo>
                  <a:pt x="0" y="129"/>
                </a:lnTo>
                <a:lnTo>
                  <a:pt x="35" y="129"/>
                </a:lnTo>
                <a:lnTo>
                  <a:pt x="35" y="111"/>
                </a:lnTo>
                <a:lnTo>
                  <a:pt x="35" y="36"/>
                </a:lnTo>
                <a:lnTo>
                  <a:pt x="7233" y="36"/>
                </a:lnTo>
                <a:lnTo>
                  <a:pt x="7233" y="111"/>
                </a:lnTo>
                <a:lnTo>
                  <a:pt x="7268" y="111"/>
                </a:lnTo>
                <a:lnTo>
                  <a:pt x="726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11630119" y="490538"/>
            <a:ext cx="531813" cy="4276725"/>
          </a:xfrm>
          <a:custGeom>
            <a:avLst/>
            <a:gdLst>
              <a:gd name="T0" fmla="*/ 335 w 335"/>
              <a:gd name="T1" fmla="*/ 0 h 2694"/>
              <a:gd name="T2" fmla="*/ 128 w 335"/>
              <a:gd name="T3" fmla="*/ 0 h 2694"/>
              <a:gd name="T4" fmla="*/ 93 w 335"/>
              <a:gd name="T5" fmla="*/ 0 h 2694"/>
              <a:gd name="T6" fmla="*/ 0 w 335"/>
              <a:gd name="T7" fmla="*/ 0 h 2694"/>
              <a:gd name="T8" fmla="*/ 0 w 335"/>
              <a:gd name="T9" fmla="*/ 221 h 2694"/>
              <a:gd name="T10" fmla="*/ 163 w 335"/>
              <a:gd name="T11" fmla="*/ 221 h 2694"/>
              <a:gd name="T12" fmla="*/ 163 w 335"/>
              <a:gd name="T13" fmla="*/ 84 h 2694"/>
              <a:gd name="T14" fmla="*/ 97 w 335"/>
              <a:gd name="T15" fmla="*/ 84 h 2694"/>
              <a:gd name="T16" fmla="*/ 97 w 335"/>
              <a:gd name="T17" fmla="*/ 119 h 2694"/>
              <a:gd name="T18" fmla="*/ 128 w 335"/>
              <a:gd name="T19" fmla="*/ 119 h 2694"/>
              <a:gd name="T20" fmla="*/ 128 w 335"/>
              <a:gd name="T21" fmla="*/ 186 h 2694"/>
              <a:gd name="T22" fmla="*/ 35 w 335"/>
              <a:gd name="T23" fmla="*/ 186 h 2694"/>
              <a:gd name="T24" fmla="*/ 35 w 335"/>
              <a:gd name="T25" fmla="*/ 35 h 2694"/>
              <a:gd name="T26" fmla="*/ 300 w 335"/>
              <a:gd name="T27" fmla="*/ 35 h 2694"/>
              <a:gd name="T28" fmla="*/ 300 w 335"/>
              <a:gd name="T29" fmla="*/ 2658 h 2694"/>
              <a:gd name="T30" fmla="*/ 35 w 335"/>
              <a:gd name="T31" fmla="*/ 2658 h 2694"/>
              <a:gd name="T32" fmla="*/ 35 w 335"/>
              <a:gd name="T33" fmla="*/ 2508 h 2694"/>
              <a:gd name="T34" fmla="*/ 128 w 335"/>
              <a:gd name="T35" fmla="*/ 2508 h 2694"/>
              <a:gd name="T36" fmla="*/ 128 w 335"/>
              <a:gd name="T37" fmla="*/ 2574 h 2694"/>
              <a:gd name="T38" fmla="*/ 97 w 335"/>
              <a:gd name="T39" fmla="*/ 2574 h 2694"/>
              <a:gd name="T40" fmla="*/ 97 w 335"/>
              <a:gd name="T41" fmla="*/ 2610 h 2694"/>
              <a:gd name="T42" fmla="*/ 163 w 335"/>
              <a:gd name="T43" fmla="*/ 2610 h 2694"/>
              <a:gd name="T44" fmla="*/ 163 w 335"/>
              <a:gd name="T45" fmla="*/ 2473 h 2694"/>
              <a:gd name="T46" fmla="*/ 0 w 335"/>
              <a:gd name="T47" fmla="*/ 2473 h 2694"/>
              <a:gd name="T48" fmla="*/ 0 w 335"/>
              <a:gd name="T49" fmla="*/ 2694 h 2694"/>
              <a:gd name="T50" fmla="*/ 335 w 335"/>
              <a:gd name="T51" fmla="*/ 2694 h 2694"/>
              <a:gd name="T52" fmla="*/ 335 w 335"/>
              <a:gd name="T53" fmla="*/ 0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5" h="2694">
                <a:moveTo>
                  <a:pt x="335" y="0"/>
                </a:moveTo>
                <a:lnTo>
                  <a:pt x="128" y="0"/>
                </a:lnTo>
                <a:lnTo>
                  <a:pt x="93" y="0"/>
                </a:lnTo>
                <a:lnTo>
                  <a:pt x="0" y="0"/>
                </a:lnTo>
                <a:lnTo>
                  <a:pt x="0" y="221"/>
                </a:lnTo>
                <a:lnTo>
                  <a:pt x="163" y="221"/>
                </a:lnTo>
                <a:lnTo>
                  <a:pt x="163" y="84"/>
                </a:lnTo>
                <a:lnTo>
                  <a:pt x="97" y="84"/>
                </a:lnTo>
                <a:lnTo>
                  <a:pt x="97" y="119"/>
                </a:lnTo>
                <a:lnTo>
                  <a:pt x="128" y="119"/>
                </a:lnTo>
                <a:lnTo>
                  <a:pt x="128" y="186"/>
                </a:lnTo>
                <a:lnTo>
                  <a:pt x="35" y="186"/>
                </a:lnTo>
                <a:lnTo>
                  <a:pt x="35" y="35"/>
                </a:lnTo>
                <a:lnTo>
                  <a:pt x="300" y="35"/>
                </a:lnTo>
                <a:lnTo>
                  <a:pt x="300" y="2658"/>
                </a:lnTo>
                <a:lnTo>
                  <a:pt x="35" y="2658"/>
                </a:lnTo>
                <a:lnTo>
                  <a:pt x="35" y="2508"/>
                </a:lnTo>
                <a:lnTo>
                  <a:pt x="128" y="2508"/>
                </a:lnTo>
                <a:lnTo>
                  <a:pt x="128" y="2574"/>
                </a:lnTo>
                <a:lnTo>
                  <a:pt x="97" y="2574"/>
                </a:lnTo>
                <a:lnTo>
                  <a:pt x="97" y="2610"/>
                </a:lnTo>
                <a:lnTo>
                  <a:pt x="163" y="2610"/>
                </a:lnTo>
                <a:lnTo>
                  <a:pt x="163" y="2473"/>
                </a:lnTo>
                <a:lnTo>
                  <a:pt x="0" y="2473"/>
                </a:lnTo>
                <a:lnTo>
                  <a:pt x="0" y="2694"/>
                </a:lnTo>
                <a:lnTo>
                  <a:pt x="335" y="2694"/>
                </a:lnTo>
                <a:lnTo>
                  <a:pt x="33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4" name="AutoShape 22"/>
          <p:cNvSpPr>
            <a:spLocks noChangeAspect="1" noChangeArrowheads="1" noTextEdit="1"/>
          </p:cNvSpPr>
          <p:nvPr/>
        </p:nvSpPr>
        <p:spPr bwMode="auto">
          <a:xfrm>
            <a:off x="971550" y="4265613"/>
            <a:ext cx="10182225" cy="258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670" name="组合 669"/>
          <p:cNvGrpSpPr/>
          <p:nvPr/>
        </p:nvGrpSpPr>
        <p:grpSpPr>
          <a:xfrm>
            <a:off x="27786" y="4725988"/>
            <a:ext cx="2159049" cy="2151063"/>
            <a:chOff x="971550" y="4578350"/>
            <a:chExt cx="2159049" cy="2151063"/>
          </a:xfrm>
        </p:grpSpPr>
        <p:grpSp>
          <p:nvGrpSpPr>
            <p:cNvPr id="417" name="组合 416"/>
            <p:cNvGrpSpPr/>
            <p:nvPr/>
          </p:nvGrpSpPr>
          <p:grpSpPr>
            <a:xfrm>
              <a:off x="2016922" y="4619157"/>
              <a:ext cx="392113" cy="2057401"/>
              <a:chOff x="2030413" y="4271963"/>
              <a:chExt cx="392113" cy="2057401"/>
            </a:xfrm>
          </p:grpSpPr>
          <p:sp>
            <p:nvSpPr>
              <p:cNvPr id="216" name="Freeform 24"/>
              <p:cNvSpPr>
                <a:spLocks/>
              </p:cNvSpPr>
              <p:nvPr/>
            </p:nvSpPr>
            <p:spPr bwMode="auto">
              <a:xfrm>
                <a:off x="2165350" y="5527676"/>
                <a:ext cx="155575" cy="258763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25"/>
              <p:cNvSpPr>
                <a:spLocks/>
              </p:cNvSpPr>
              <p:nvPr/>
            </p:nvSpPr>
            <p:spPr bwMode="auto">
              <a:xfrm>
                <a:off x="2030413" y="5670551"/>
                <a:ext cx="290513" cy="223838"/>
              </a:xfrm>
              <a:custGeom>
                <a:avLst/>
                <a:gdLst>
                  <a:gd name="T0" fmla="*/ 0 w 43"/>
                  <a:gd name="T1" fmla="*/ 13 h 33"/>
                  <a:gd name="T2" fmla="*/ 43 w 43"/>
                  <a:gd name="T3" fmla="*/ 16 h 33"/>
                  <a:gd name="T4" fmla="*/ 0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0" y="13"/>
                    </a:moveTo>
                    <a:cubicBezTo>
                      <a:pt x="0" y="13"/>
                      <a:pt x="20" y="0"/>
                      <a:pt x="43" y="16"/>
                    </a:cubicBezTo>
                    <a:cubicBezTo>
                      <a:pt x="43" y="16"/>
                      <a:pt x="26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26"/>
              <p:cNvSpPr>
                <a:spLocks/>
              </p:cNvSpPr>
              <p:nvPr/>
            </p:nvSpPr>
            <p:spPr bwMode="auto">
              <a:xfrm>
                <a:off x="2125663" y="577850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27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28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29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1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3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7" y="16"/>
                      <a:pt x="6" y="14"/>
                      <a:pt x="5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3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31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32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26"/>
                  <a:gd name="T1" fmla="*/ 0 h 2"/>
                  <a:gd name="T2" fmla="*/ 5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7" y="0"/>
                      <a:pt x="20" y="1"/>
                      <a:pt x="22" y="1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2"/>
                    </a:cubicBezTo>
                    <a:cubicBezTo>
                      <a:pt x="20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33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34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35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2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0" y="20"/>
                      <a:pt x="2" y="18"/>
                    </a:cubicBezTo>
                    <a:cubicBezTo>
                      <a:pt x="3" y="16"/>
                      <a:pt x="4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1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52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53"/>
              <p:cNvSpPr>
                <a:spLocks/>
              </p:cNvSpPr>
              <p:nvPr/>
            </p:nvSpPr>
            <p:spPr bwMode="auto">
              <a:xfrm>
                <a:off x="2159000" y="4802188"/>
                <a:ext cx="155575" cy="257175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54"/>
              <p:cNvSpPr>
                <a:spLocks/>
              </p:cNvSpPr>
              <p:nvPr/>
            </p:nvSpPr>
            <p:spPr bwMode="auto">
              <a:xfrm>
                <a:off x="2030413" y="4943476"/>
                <a:ext cx="284163" cy="225425"/>
              </a:xfrm>
              <a:custGeom>
                <a:avLst/>
                <a:gdLst>
                  <a:gd name="T0" fmla="*/ 0 w 42"/>
                  <a:gd name="T1" fmla="*/ 13 h 33"/>
                  <a:gd name="T2" fmla="*/ 42 w 42"/>
                  <a:gd name="T3" fmla="*/ 16 h 33"/>
                  <a:gd name="T4" fmla="*/ 0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3"/>
                    </a:moveTo>
                    <a:cubicBezTo>
                      <a:pt x="0" y="13"/>
                      <a:pt x="20" y="0"/>
                      <a:pt x="42" y="16"/>
                    </a:cubicBezTo>
                    <a:cubicBezTo>
                      <a:pt x="42" y="16"/>
                      <a:pt x="25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55"/>
              <p:cNvSpPr>
                <a:spLocks/>
              </p:cNvSpPr>
              <p:nvPr/>
            </p:nvSpPr>
            <p:spPr bwMode="auto">
              <a:xfrm>
                <a:off x="2125663" y="5053013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8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8" y="0"/>
                    </a:cubicBezTo>
                    <a:cubicBezTo>
                      <a:pt x="28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56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57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58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2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4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8" y="16"/>
                      <a:pt x="6" y="14"/>
                      <a:pt x="5" y="11"/>
                    </a:cubicBezTo>
                    <a:cubicBezTo>
                      <a:pt x="4" y="8"/>
                      <a:pt x="2" y="6"/>
                      <a:pt x="2" y="4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59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60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61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25"/>
                  <a:gd name="T1" fmla="*/ 0 h 2"/>
                  <a:gd name="T2" fmla="*/ 4 w 25"/>
                  <a:gd name="T3" fmla="*/ 0 h 2"/>
                  <a:gd name="T4" fmla="*/ 13 w 25"/>
                  <a:gd name="T5" fmla="*/ 0 h 2"/>
                  <a:gd name="T6" fmla="*/ 22 w 25"/>
                  <a:gd name="T7" fmla="*/ 1 h 2"/>
                  <a:gd name="T8" fmla="*/ 25 w 25"/>
                  <a:gd name="T9" fmla="*/ 2 h 2"/>
                  <a:gd name="T10" fmla="*/ 21 w 25"/>
                  <a:gd name="T11" fmla="*/ 2 h 2"/>
                  <a:gd name="T12" fmla="*/ 13 w 25"/>
                  <a:gd name="T13" fmla="*/ 2 h 2"/>
                  <a:gd name="T14" fmla="*/ 4 w 25"/>
                  <a:gd name="T15" fmla="*/ 1 h 2"/>
                  <a:gd name="T16" fmla="*/ 0 w 2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">
                    <a:moveTo>
                      <a:pt x="0" y="0"/>
                    </a:moveTo>
                    <a:cubicBezTo>
                      <a:pt x="0" y="0"/>
                      <a:pt x="1" y="0"/>
                      <a:pt x="4" y="0"/>
                    </a:cubicBezTo>
                    <a:cubicBezTo>
                      <a:pt x="6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1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1"/>
                      <a:pt x="6" y="1"/>
                      <a:pt x="4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62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63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64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3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65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66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67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68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69"/>
              <p:cNvSpPr>
                <a:spLocks/>
              </p:cNvSpPr>
              <p:nvPr/>
            </p:nvSpPr>
            <p:spPr bwMode="auto">
              <a:xfrm>
                <a:off x="2246313" y="5059363"/>
                <a:ext cx="107950" cy="34925"/>
              </a:xfrm>
              <a:custGeom>
                <a:avLst/>
                <a:gdLst>
                  <a:gd name="T0" fmla="*/ 15 w 16"/>
                  <a:gd name="T1" fmla="*/ 3 h 5"/>
                  <a:gd name="T2" fmla="*/ 3 w 16"/>
                  <a:gd name="T3" fmla="*/ 5 h 5"/>
                  <a:gd name="T4" fmla="*/ 0 w 16"/>
                  <a:gd name="T5" fmla="*/ 3 h 5"/>
                  <a:gd name="T6" fmla="*/ 2 w 16"/>
                  <a:gd name="T7" fmla="*/ 0 h 5"/>
                  <a:gd name="T8" fmla="*/ 3 w 16"/>
                  <a:gd name="T9" fmla="*/ 0 h 5"/>
                  <a:gd name="T10" fmla="*/ 15 w 16"/>
                  <a:gd name="T11" fmla="*/ 2 h 5"/>
                  <a:gd name="T12" fmla="*/ 16 w 16"/>
                  <a:gd name="T13" fmla="*/ 3 h 5"/>
                  <a:gd name="T14" fmla="*/ 15 w 16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5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70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71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72"/>
              <p:cNvSpPr>
                <a:spLocks/>
              </p:cNvSpPr>
              <p:nvPr/>
            </p:nvSpPr>
            <p:spPr bwMode="auto">
              <a:xfrm>
                <a:off x="2246313" y="5168901"/>
                <a:ext cx="142875" cy="33338"/>
              </a:xfrm>
              <a:custGeom>
                <a:avLst/>
                <a:gdLst>
                  <a:gd name="T0" fmla="*/ 21 w 21"/>
                  <a:gd name="T1" fmla="*/ 3 h 5"/>
                  <a:gd name="T2" fmla="*/ 3 w 21"/>
                  <a:gd name="T3" fmla="*/ 5 h 5"/>
                  <a:gd name="T4" fmla="*/ 0 w 21"/>
                  <a:gd name="T5" fmla="*/ 3 h 5"/>
                  <a:gd name="T6" fmla="*/ 2 w 21"/>
                  <a:gd name="T7" fmla="*/ 0 h 5"/>
                  <a:gd name="T8" fmla="*/ 3 w 21"/>
                  <a:gd name="T9" fmla="*/ 0 h 5"/>
                  <a:gd name="T10" fmla="*/ 21 w 21"/>
                  <a:gd name="T11" fmla="*/ 2 h 5"/>
                  <a:gd name="T12" fmla="*/ 21 w 21"/>
                  <a:gd name="T13" fmla="*/ 2 h 5"/>
                  <a:gd name="T14" fmla="*/ 21 w 2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21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73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74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75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76"/>
              <p:cNvSpPr>
                <a:spLocks/>
              </p:cNvSpPr>
              <p:nvPr/>
            </p:nvSpPr>
            <p:spPr bwMode="auto">
              <a:xfrm>
                <a:off x="2227263" y="5568951"/>
                <a:ext cx="100013" cy="33338"/>
              </a:xfrm>
              <a:custGeom>
                <a:avLst/>
                <a:gdLst>
                  <a:gd name="T0" fmla="*/ 14 w 15"/>
                  <a:gd name="T1" fmla="*/ 3 h 5"/>
                  <a:gd name="T2" fmla="*/ 2 w 15"/>
                  <a:gd name="T3" fmla="*/ 4 h 5"/>
                  <a:gd name="T4" fmla="*/ 0 w 15"/>
                  <a:gd name="T5" fmla="*/ 2 h 5"/>
                  <a:gd name="T6" fmla="*/ 2 w 15"/>
                  <a:gd name="T7" fmla="*/ 0 h 5"/>
                  <a:gd name="T8" fmla="*/ 2 w 15"/>
                  <a:gd name="T9" fmla="*/ 0 h 5"/>
                  <a:gd name="T10" fmla="*/ 14 w 15"/>
                  <a:gd name="T11" fmla="*/ 1 h 5"/>
                  <a:gd name="T12" fmla="*/ 15 w 15"/>
                  <a:gd name="T13" fmla="*/ 2 h 5"/>
                  <a:gd name="T14" fmla="*/ 14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3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77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78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79"/>
              <p:cNvSpPr>
                <a:spLocks/>
              </p:cNvSpPr>
              <p:nvPr/>
            </p:nvSpPr>
            <p:spPr bwMode="auto">
              <a:xfrm>
                <a:off x="2227263" y="5676901"/>
                <a:ext cx="141288" cy="26988"/>
              </a:xfrm>
              <a:custGeom>
                <a:avLst/>
                <a:gdLst>
                  <a:gd name="T0" fmla="*/ 20 w 21"/>
                  <a:gd name="T1" fmla="*/ 3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164"/>
              <p:cNvSpPr>
                <a:spLocks noEditPoints="1"/>
              </p:cNvSpPr>
              <p:nvPr/>
            </p:nvSpPr>
            <p:spPr bwMode="auto">
              <a:xfrm>
                <a:off x="2132013" y="4781551"/>
                <a:ext cx="290513" cy="488950"/>
              </a:xfrm>
              <a:custGeom>
                <a:avLst/>
                <a:gdLst>
                  <a:gd name="T0" fmla="*/ 0 w 43"/>
                  <a:gd name="T1" fmla="*/ 72 h 72"/>
                  <a:gd name="T2" fmla="*/ 0 w 43"/>
                  <a:gd name="T3" fmla="*/ 72 h 72"/>
                  <a:gd name="T4" fmla="*/ 0 w 43"/>
                  <a:gd name="T5" fmla="*/ 72 h 72"/>
                  <a:gd name="T6" fmla="*/ 0 w 43"/>
                  <a:gd name="T7" fmla="*/ 72 h 72"/>
                  <a:gd name="T8" fmla="*/ 21 w 43"/>
                  <a:gd name="T9" fmla="*/ 59 h 72"/>
                  <a:gd name="T10" fmla="*/ 21 w 43"/>
                  <a:gd name="T11" fmla="*/ 59 h 72"/>
                  <a:gd name="T12" fmla="*/ 21 w 43"/>
                  <a:gd name="T13" fmla="*/ 65 h 72"/>
                  <a:gd name="T14" fmla="*/ 21 w 43"/>
                  <a:gd name="T15" fmla="*/ 65 h 72"/>
                  <a:gd name="T16" fmla="*/ 21 w 43"/>
                  <a:gd name="T17" fmla="*/ 62 h 72"/>
                  <a:gd name="T18" fmla="*/ 21 w 43"/>
                  <a:gd name="T19" fmla="*/ 59 h 72"/>
                  <a:gd name="T20" fmla="*/ 24 w 43"/>
                  <a:gd name="T21" fmla="*/ 1 h 72"/>
                  <a:gd name="T22" fmla="*/ 24 w 43"/>
                  <a:gd name="T23" fmla="*/ 11 h 72"/>
                  <a:gd name="T24" fmla="*/ 23 w 43"/>
                  <a:gd name="T25" fmla="*/ 19 h 72"/>
                  <a:gd name="T26" fmla="*/ 23 w 43"/>
                  <a:gd name="T27" fmla="*/ 19 h 72"/>
                  <a:gd name="T28" fmla="*/ 24 w 43"/>
                  <a:gd name="T29" fmla="*/ 11 h 72"/>
                  <a:gd name="T30" fmla="*/ 24 w 43"/>
                  <a:gd name="T31" fmla="*/ 1 h 72"/>
                  <a:gd name="T32" fmla="*/ 24 w 43"/>
                  <a:gd name="T33" fmla="*/ 1 h 72"/>
                  <a:gd name="T34" fmla="*/ 42 w 43"/>
                  <a:gd name="T35" fmla="*/ 0 h 72"/>
                  <a:gd name="T36" fmla="*/ 42 w 43"/>
                  <a:gd name="T37" fmla="*/ 0 h 72"/>
                  <a:gd name="T38" fmla="*/ 42 w 43"/>
                  <a:gd name="T39" fmla="*/ 11 h 72"/>
                  <a:gd name="T40" fmla="*/ 43 w 43"/>
                  <a:gd name="T41" fmla="*/ 65 h 72"/>
                  <a:gd name="T42" fmla="*/ 43 w 43"/>
                  <a:gd name="T43" fmla="*/ 65 h 72"/>
                  <a:gd name="T44" fmla="*/ 42 w 43"/>
                  <a:gd name="T45" fmla="*/ 11 h 72"/>
                  <a:gd name="T46" fmla="*/ 42 w 43"/>
                  <a:gd name="T4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72"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moveTo>
                      <a:pt x="21" y="59"/>
                    </a:move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59"/>
                      <a:pt x="21" y="59"/>
                      <a:pt x="21" y="59"/>
                    </a:cubicBezTo>
                    <a:moveTo>
                      <a:pt x="24" y="1"/>
                    </a:moveTo>
                    <a:cubicBezTo>
                      <a:pt x="24" y="4"/>
                      <a:pt x="24" y="7"/>
                      <a:pt x="24" y="11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7"/>
                      <a:pt x="24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3"/>
                      <a:pt x="42" y="7"/>
                      <a:pt x="42" y="11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7"/>
                      <a:pt x="42" y="3"/>
                      <a:pt x="42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165"/>
              <p:cNvSpPr>
                <a:spLocks/>
              </p:cNvSpPr>
              <p:nvPr/>
            </p:nvSpPr>
            <p:spPr bwMode="auto">
              <a:xfrm>
                <a:off x="2173288" y="4802188"/>
                <a:ext cx="114300" cy="230188"/>
              </a:xfrm>
              <a:custGeom>
                <a:avLst/>
                <a:gdLst>
                  <a:gd name="T0" fmla="*/ 2 w 17"/>
                  <a:gd name="T1" fmla="*/ 0 h 34"/>
                  <a:gd name="T2" fmla="*/ 2 w 17"/>
                  <a:gd name="T3" fmla="*/ 0 h 34"/>
                  <a:gd name="T4" fmla="*/ 12 w 17"/>
                  <a:gd name="T5" fmla="*/ 32 h 34"/>
                  <a:gd name="T6" fmla="*/ 16 w 17"/>
                  <a:gd name="T7" fmla="*/ 34 h 34"/>
                  <a:gd name="T8" fmla="*/ 17 w 17"/>
                  <a:gd name="T9" fmla="*/ 29 h 34"/>
                  <a:gd name="T10" fmla="*/ 15 w 17"/>
                  <a:gd name="T11" fmla="*/ 26 h 34"/>
                  <a:gd name="T12" fmla="*/ 11 w 17"/>
                  <a:gd name="T13" fmla="*/ 19 h 34"/>
                  <a:gd name="T14" fmla="*/ 8 w 17"/>
                  <a:gd name="T15" fmla="*/ 12 h 34"/>
                  <a:gd name="T16" fmla="*/ 6 w 17"/>
                  <a:gd name="T17" fmla="*/ 8 h 34"/>
                  <a:gd name="T18" fmla="*/ 6 w 17"/>
                  <a:gd name="T19" fmla="*/ 8 h 34"/>
                  <a:gd name="T20" fmla="*/ 6 w 17"/>
                  <a:gd name="T21" fmla="*/ 8 h 34"/>
                  <a:gd name="T22" fmla="*/ 8 w 17"/>
                  <a:gd name="T23" fmla="*/ 11 h 34"/>
                  <a:gd name="T24" fmla="*/ 12 w 17"/>
                  <a:gd name="T25" fmla="*/ 18 h 34"/>
                  <a:gd name="T26" fmla="*/ 16 w 17"/>
                  <a:gd name="T27" fmla="*/ 26 h 34"/>
                  <a:gd name="T28" fmla="*/ 17 w 17"/>
                  <a:gd name="T29" fmla="*/ 28 h 34"/>
                  <a:gd name="T30" fmla="*/ 17 w 17"/>
                  <a:gd name="T31" fmla="*/ 16 h 34"/>
                  <a:gd name="T32" fmla="*/ 17 w 17"/>
                  <a:gd name="T33" fmla="*/ 16 h 34"/>
                  <a:gd name="T34" fmla="*/ 17 w 17"/>
                  <a:gd name="T35" fmla="*/ 16 h 34"/>
                  <a:gd name="T36" fmla="*/ 2 w 17"/>
                  <a:gd name="T37" fmla="*/ 0 h 34"/>
                  <a:gd name="T38" fmla="*/ 2 w 17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3" y="33"/>
                      <a:pt x="15" y="33"/>
                      <a:pt x="16" y="34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4" y="24"/>
                      <a:pt x="12" y="22"/>
                      <a:pt x="11" y="19"/>
                    </a:cubicBezTo>
                    <a:cubicBezTo>
                      <a:pt x="10" y="16"/>
                      <a:pt x="8" y="14"/>
                      <a:pt x="8" y="12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8" y="11"/>
                    </a:cubicBezTo>
                    <a:cubicBezTo>
                      <a:pt x="10" y="13"/>
                      <a:pt x="11" y="16"/>
                      <a:pt x="12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6" y="26"/>
                      <a:pt x="16" y="27"/>
                      <a:pt x="17" y="2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1" y="3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" name="Freeform 166"/>
              <p:cNvSpPr>
                <a:spLocks noEditPoints="1"/>
              </p:cNvSpPr>
              <p:nvPr/>
            </p:nvSpPr>
            <p:spPr bwMode="auto">
              <a:xfrm>
                <a:off x="2030413" y="4999038"/>
                <a:ext cx="250825" cy="101600"/>
              </a:xfrm>
              <a:custGeom>
                <a:avLst/>
                <a:gdLst>
                  <a:gd name="T0" fmla="*/ 10 w 37"/>
                  <a:gd name="T1" fmla="*/ 6 h 15"/>
                  <a:gd name="T2" fmla="*/ 10 w 37"/>
                  <a:gd name="T3" fmla="*/ 6 h 15"/>
                  <a:gd name="T4" fmla="*/ 14 w 37"/>
                  <a:gd name="T5" fmla="*/ 6 h 15"/>
                  <a:gd name="T6" fmla="*/ 23 w 37"/>
                  <a:gd name="T7" fmla="*/ 6 h 15"/>
                  <a:gd name="T8" fmla="*/ 32 w 37"/>
                  <a:gd name="T9" fmla="*/ 7 h 15"/>
                  <a:gd name="T10" fmla="*/ 35 w 37"/>
                  <a:gd name="T11" fmla="*/ 8 h 15"/>
                  <a:gd name="T12" fmla="*/ 35 w 37"/>
                  <a:gd name="T13" fmla="*/ 8 h 15"/>
                  <a:gd name="T14" fmla="*/ 32 w 37"/>
                  <a:gd name="T15" fmla="*/ 8 h 15"/>
                  <a:gd name="T16" fmla="*/ 31 w 37"/>
                  <a:gd name="T17" fmla="*/ 8 h 15"/>
                  <a:gd name="T18" fmla="*/ 31 w 37"/>
                  <a:gd name="T19" fmla="*/ 8 h 15"/>
                  <a:gd name="T20" fmla="*/ 23 w 37"/>
                  <a:gd name="T21" fmla="*/ 8 h 15"/>
                  <a:gd name="T22" fmla="*/ 14 w 37"/>
                  <a:gd name="T23" fmla="*/ 7 h 15"/>
                  <a:gd name="T24" fmla="*/ 10 w 37"/>
                  <a:gd name="T25" fmla="*/ 6 h 15"/>
                  <a:gd name="T26" fmla="*/ 10 w 37"/>
                  <a:gd name="T27" fmla="*/ 6 h 15"/>
                  <a:gd name="T28" fmla="*/ 19 w 37"/>
                  <a:gd name="T29" fmla="*/ 0 h 15"/>
                  <a:gd name="T30" fmla="*/ 0 w 37"/>
                  <a:gd name="T31" fmla="*/ 5 h 15"/>
                  <a:gd name="T32" fmla="*/ 0 w 37"/>
                  <a:gd name="T33" fmla="*/ 5 h 15"/>
                  <a:gd name="T34" fmla="*/ 24 w 37"/>
                  <a:gd name="T35" fmla="*/ 15 h 15"/>
                  <a:gd name="T36" fmla="*/ 30 w 37"/>
                  <a:gd name="T37" fmla="*/ 14 h 15"/>
                  <a:gd name="T38" fmla="*/ 37 w 37"/>
                  <a:gd name="T39" fmla="*/ 10 h 15"/>
                  <a:gd name="T40" fmla="*/ 37 w 37"/>
                  <a:gd name="T41" fmla="*/ 9 h 15"/>
                  <a:gd name="T42" fmla="*/ 37 w 37"/>
                  <a:gd name="T43" fmla="*/ 5 h 15"/>
                  <a:gd name="T44" fmla="*/ 33 w 37"/>
                  <a:gd name="T45" fmla="*/ 3 h 15"/>
                  <a:gd name="T46" fmla="*/ 33 w 37"/>
                  <a:gd name="T47" fmla="*/ 3 h 15"/>
                  <a:gd name="T48" fmla="*/ 19 w 37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4" y="6"/>
                    </a:cubicBezTo>
                    <a:cubicBezTo>
                      <a:pt x="16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19" y="7"/>
                      <a:pt x="16" y="7"/>
                      <a:pt x="14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13"/>
                      <a:pt x="17" y="15"/>
                      <a:pt x="24" y="15"/>
                    </a:cubicBezTo>
                    <a:cubicBezTo>
                      <a:pt x="26" y="15"/>
                      <a:pt x="28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4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" name="Freeform 167"/>
              <p:cNvSpPr>
                <a:spLocks noEditPoints="1"/>
              </p:cNvSpPr>
              <p:nvPr/>
            </p:nvSpPr>
            <p:spPr bwMode="auto">
              <a:xfrm>
                <a:off x="2132013" y="5065713"/>
                <a:ext cx="149225" cy="204788"/>
              </a:xfrm>
              <a:custGeom>
                <a:avLst/>
                <a:gdLst>
                  <a:gd name="T0" fmla="*/ 9 w 22"/>
                  <a:gd name="T1" fmla="*/ 24 h 30"/>
                  <a:gd name="T2" fmla="*/ 9 w 22"/>
                  <a:gd name="T3" fmla="*/ 24 h 30"/>
                  <a:gd name="T4" fmla="*/ 9 w 22"/>
                  <a:gd name="T5" fmla="*/ 24 h 30"/>
                  <a:gd name="T6" fmla="*/ 9 w 22"/>
                  <a:gd name="T7" fmla="*/ 24 h 30"/>
                  <a:gd name="T8" fmla="*/ 22 w 22"/>
                  <a:gd name="T9" fmla="*/ 0 h 30"/>
                  <a:gd name="T10" fmla="*/ 15 w 22"/>
                  <a:gd name="T11" fmla="*/ 4 h 30"/>
                  <a:gd name="T12" fmla="*/ 15 w 22"/>
                  <a:gd name="T13" fmla="*/ 4 h 30"/>
                  <a:gd name="T14" fmla="*/ 0 w 22"/>
                  <a:gd name="T15" fmla="*/ 30 h 30"/>
                  <a:gd name="T16" fmla="*/ 0 w 22"/>
                  <a:gd name="T17" fmla="*/ 30 h 30"/>
                  <a:gd name="T18" fmla="*/ 21 w 22"/>
                  <a:gd name="T19" fmla="*/ 17 h 30"/>
                  <a:gd name="T20" fmla="*/ 21 w 22"/>
                  <a:gd name="T21" fmla="*/ 17 h 30"/>
                  <a:gd name="T22" fmla="*/ 21 w 22"/>
                  <a:gd name="T23" fmla="*/ 17 h 30"/>
                  <a:gd name="T24" fmla="*/ 21 w 22"/>
                  <a:gd name="T25" fmla="*/ 15 h 30"/>
                  <a:gd name="T26" fmla="*/ 22 w 22"/>
                  <a:gd name="T27" fmla="*/ 7 h 30"/>
                  <a:gd name="T28" fmla="*/ 17 w 22"/>
                  <a:gd name="T29" fmla="*/ 14 h 30"/>
                  <a:gd name="T30" fmla="*/ 12 w 22"/>
                  <a:gd name="T31" fmla="*/ 21 h 30"/>
                  <a:gd name="T32" fmla="*/ 9 w 22"/>
                  <a:gd name="T33" fmla="*/ 24 h 30"/>
                  <a:gd name="T34" fmla="*/ 9 w 22"/>
                  <a:gd name="T35" fmla="*/ 24 h 30"/>
                  <a:gd name="T36" fmla="*/ 9 w 22"/>
                  <a:gd name="T37" fmla="*/ 24 h 30"/>
                  <a:gd name="T38" fmla="*/ 9 w 22"/>
                  <a:gd name="T39" fmla="*/ 24 h 30"/>
                  <a:gd name="T40" fmla="*/ 9 w 22"/>
                  <a:gd name="T41" fmla="*/ 24 h 30"/>
                  <a:gd name="T42" fmla="*/ 9 w 22"/>
                  <a:gd name="T43" fmla="*/ 24 h 30"/>
                  <a:gd name="T44" fmla="*/ 11 w 22"/>
                  <a:gd name="T45" fmla="*/ 21 h 30"/>
                  <a:gd name="T46" fmla="*/ 15 w 22"/>
                  <a:gd name="T47" fmla="*/ 13 h 30"/>
                  <a:gd name="T48" fmla="*/ 20 w 22"/>
                  <a:gd name="T49" fmla="*/ 6 h 30"/>
                  <a:gd name="T50" fmla="*/ 22 w 22"/>
                  <a:gd name="T51" fmla="*/ 5 h 30"/>
                  <a:gd name="T52" fmla="*/ 22 w 22"/>
                  <a:gd name="T53" fmla="*/ 4 h 30"/>
                  <a:gd name="T54" fmla="*/ 22 w 22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30">
                    <a:moveTo>
                      <a:pt x="9" y="24"/>
                    </a:move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moveTo>
                      <a:pt x="22" y="0"/>
                    </a:moveTo>
                    <a:cubicBezTo>
                      <a:pt x="20" y="2"/>
                      <a:pt x="17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" y="15"/>
                      <a:pt x="0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1" y="27"/>
                      <a:pt x="17" y="22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9"/>
                      <a:pt x="19" y="12"/>
                      <a:pt x="17" y="14"/>
                    </a:cubicBezTo>
                    <a:cubicBezTo>
                      <a:pt x="15" y="17"/>
                      <a:pt x="13" y="20"/>
                      <a:pt x="12" y="21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3"/>
                      <a:pt x="11" y="21"/>
                    </a:cubicBezTo>
                    <a:cubicBezTo>
                      <a:pt x="12" y="19"/>
                      <a:pt x="14" y="16"/>
                      <a:pt x="15" y="13"/>
                    </a:cubicBezTo>
                    <a:cubicBezTo>
                      <a:pt x="17" y="11"/>
                      <a:pt x="19" y="8"/>
                      <a:pt x="20" y="6"/>
                    </a:cubicBezTo>
                    <a:cubicBezTo>
                      <a:pt x="21" y="6"/>
                      <a:pt x="21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Freeform 168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169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Freeform 170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0 w 11"/>
                  <a:gd name="T5" fmla="*/ 0 h 21"/>
                  <a:gd name="T6" fmla="*/ 2 w 11"/>
                  <a:gd name="T7" fmla="*/ 4 h 21"/>
                  <a:gd name="T8" fmla="*/ 5 w 11"/>
                  <a:gd name="T9" fmla="*/ 11 h 21"/>
                  <a:gd name="T10" fmla="*/ 9 w 11"/>
                  <a:gd name="T11" fmla="*/ 18 h 21"/>
                  <a:gd name="T12" fmla="*/ 11 w 11"/>
                  <a:gd name="T13" fmla="*/ 21 h 21"/>
                  <a:gd name="T14" fmla="*/ 11 w 11"/>
                  <a:gd name="T15" fmla="*/ 20 h 21"/>
                  <a:gd name="T16" fmla="*/ 10 w 11"/>
                  <a:gd name="T17" fmla="*/ 18 h 21"/>
                  <a:gd name="T18" fmla="*/ 6 w 11"/>
                  <a:gd name="T19" fmla="*/ 10 h 21"/>
                  <a:gd name="T20" fmla="*/ 2 w 11"/>
                  <a:gd name="T21" fmla="*/ 3 h 21"/>
                  <a:gd name="T22" fmla="*/ 0 w 1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4"/>
                    </a:cubicBezTo>
                    <a:cubicBezTo>
                      <a:pt x="2" y="6"/>
                      <a:pt x="4" y="8"/>
                      <a:pt x="5" y="11"/>
                    </a:cubicBezTo>
                    <a:cubicBezTo>
                      <a:pt x="6" y="14"/>
                      <a:pt x="8" y="16"/>
                      <a:pt x="9" y="18"/>
                    </a:cubicBezTo>
                    <a:cubicBezTo>
                      <a:pt x="10" y="19"/>
                      <a:pt x="10" y="20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4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171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Freeform 172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Freeform 173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4 w 25"/>
                  <a:gd name="T1" fmla="*/ 0 h 2"/>
                  <a:gd name="T2" fmla="*/ 0 w 25"/>
                  <a:gd name="T3" fmla="*/ 0 h 2"/>
                  <a:gd name="T4" fmla="*/ 0 w 25"/>
                  <a:gd name="T5" fmla="*/ 0 h 2"/>
                  <a:gd name="T6" fmla="*/ 0 w 25"/>
                  <a:gd name="T7" fmla="*/ 0 h 2"/>
                  <a:gd name="T8" fmla="*/ 4 w 25"/>
                  <a:gd name="T9" fmla="*/ 1 h 2"/>
                  <a:gd name="T10" fmla="*/ 13 w 25"/>
                  <a:gd name="T11" fmla="*/ 2 h 2"/>
                  <a:gd name="T12" fmla="*/ 21 w 25"/>
                  <a:gd name="T13" fmla="*/ 2 h 2"/>
                  <a:gd name="T14" fmla="*/ 21 w 25"/>
                  <a:gd name="T15" fmla="*/ 2 h 2"/>
                  <a:gd name="T16" fmla="*/ 22 w 25"/>
                  <a:gd name="T17" fmla="*/ 2 h 2"/>
                  <a:gd name="T18" fmla="*/ 25 w 25"/>
                  <a:gd name="T19" fmla="*/ 2 h 2"/>
                  <a:gd name="T20" fmla="*/ 25 w 25"/>
                  <a:gd name="T21" fmla="*/ 2 h 2"/>
                  <a:gd name="T22" fmla="*/ 25 w 25"/>
                  <a:gd name="T23" fmla="*/ 2 h 2"/>
                  <a:gd name="T24" fmla="*/ 22 w 25"/>
                  <a:gd name="T25" fmla="*/ 1 h 2"/>
                  <a:gd name="T26" fmla="*/ 13 w 25"/>
                  <a:gd name="T27" fmla="*/ 0 h 2"/>
                  <a:gd name="T28" fmla="*/ 4 w 2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">
                    <a:moveTo>
                      <a:pt x="4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9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6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174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175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176"/>
              <p:cNvSpPr>
                <a:spLocks noEditPoints="1"/>
              </p:cNvSpPr>
              <p:nvPr/>
            </p:nvSpPr>
            <p:spPr bwMode="auto">
              <a:xfrm>
                <a:off x="2192338" y="5100638"/>
                <a:ext cx="88900" cy="128588"/>
              </a:xfrm>
              <a:custGeom>
                <a:avLst/>
                <a:gdLst>
                  <a:gd name="T0" fmla="*/ 0 w 13"/>
                  <a:gd name="T1" fmla="*/ 19 h 19"/>
                  <a:gd name="T2" fmla="*/ 0 w 13"/>
                  <a:gd name="T3" fmla="*/ 19 h 19"/>
                  <a:gd name="T4" fmla="*/ 0 w 13"/>
                  <a:gd name="T5" fmla="*/ 19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9 h 19"/>
                  <a:gd name="T12" fmla="*/ 0 w 13"/>
                  <a:gd name="T13" fmla="*/ 19 h 19"/>
                  <a:gd name="T14" fmla="*/ 13 w 13"/>
                  <a:gd name="T15" fmla="*/ 0 h 19"/>
                  <a:gd name="T16" fmla="*/ 11 w 13"/>
                  <a:gd name="T17" fmla="*/ 1 h 19"/>
                  <a:gd name="T18" fmla="*/ 6 w 13"/>
                  <a:gd name="T19" fmla="*/ 8 h 19"/>
                  <a:gd name="T20" fmla="*/ 2 w 13"/>
                  <a:gd name="T21" fmla="*/ 16 h 19"/>
                  <a:gd name="T22" fmla="*/ 0 w 13"/>
                  <a:gd name="T23" fmla="*/ 19 h 19"/>
                  <a:gd name="T24" fmla="*/ 0 w 13"/>
                  <a:gd name="T25" fmla="*/ 19 h 19"/>
                  <a:gd name="T26" fmla="*/ 0 w 13"/>
                  <a:gd name="T27" fmla="*/ 19 h 19"/>
                  <a:gd name="T28" fmla="*/ 3 w 13"/>
                  <a:gd name="T29" fmla="*/ 16 h 19"/>
                  <a:gd name="T30" fmla="*/ 8 w 13"/>
                  <a:gd name="T31" fmla="*/ 9 h 19"/>
                  <a:gd name="T32" fmla="*/ 13 w 13"/>
                  <a:gd name="T33" fmla="*/ 2 h 19"/>
                  <a:gd name="T34" fmla="*/ 13 w 13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13" y="0"/>
                    </a:moveTo>
                    <a:cubicBezTo>
                      <a:pt x="12" y="0"/>
                      <a:pt x="12" y="1"/>
                      <a:pt x="11" y="1"/>
                    </a:cubicBezTo>
                    <a:cubicBezTo>
                      <a:pt x="10" y="3"/>
                      <a:pt x="8" y="6"/>
                      <a:pt x="6" y="8"/>
                    </a:cubicBezTo>
                    <a:cubicBezTo>
                      <a:pt x="5" y="11"/>
                      <a:pt x="3" y="14"/>
                      <a:pt x="2" y="16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8"/>
                      <a:pt x="3" y="16"/>
                    </a:cubicBezTo>
                    <a:cubicBezTo>
                      <a:pt x="4" y="15"/>
                      <a:pt x="6" y="12"/>
                      <a:pt x="8" y="9"/>
                    </a:cubicBezTo>
                    <a:cubicBezTo>
                      <a:pt x="10" y="7"/>
                      <a:pt x="12" y="4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177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0 w 22"/>
                  <a:gd name="T5" fmla="*/ 10 h 150"/>
                  <a:gd name="T6" fmla="*/ 3 w 22"/>
                  <a:gd name="T7" fmla="*/ 66 h 150"/>
                  <a:gd name="T8" fmla="*/ 3 w 22"/>
                  <a:gd name="T9" fmla="*/ 76 h 150"/>
                  <a:gd name="T10" fmla="*/ 3 w 22"/>
                  <a:gd name="T11" fmla="*/ 76 h 150"/>
                  <a:gd name="T12" fmla="*/ 3 w 22"/>
                  <a:gd name="T13" fmla="*/ 86 h 150"/>
                  <a:gd name="T14" fmla="*/ 2 w 22"/>
                  <a:gd name="T15" fmla="*/ 94 h 150"/>
                  <a:gd name="T16" fmla="*/ 2 w 22"/>
                  <a:gd name="T17" fmla="*/ 106 h 150"/>
                  <a:gd name="T18" fmla="*/ 2 w 22"/>
                  <a:gd name="T19" fmla="*/ 107 h 150"/>
                  <a:gd name="T20" fmla="*/ 1 w 22"/>
                  <a:gd name="T21" fmla="*/ 112 h 150"/>
                  <a:gd name="T22" fmla="*/ 1 w 22"/>
                  <a:gd name="T23" fmla="*/ 116 h 150"/>
                  <a:gd name="T24" fmla="*/ 11 w 22"/>
                  <a:gd name="T25" fmla="*/ 118 h 150"/>
                  <a:gd name="T26" fmla="*/ 12 w 22"/>
                  <a:gd name="T27" fmla="*/ 119 h 150"/>
                  <a:gd name="T28" fmla="*/ 11 w 22"/>
                  <a:gd name="T29" fmla="*/ 119 h 150"/>
                  <a:gd name="T30" fmla="*/ 1 w 22"/>
                  <a:gd name="T31" fmla="*/ 121 h 150"/>
                  <a:gd name="T32" fmla="*/ 1 w 22"/>
                  <a:gd name="T33" fmla="*/ 122 h 150"/>
                  <a:gd name="T34" fmla="*/ 1 w 22"/>
                  <a:gd name="T35" fmla="*/ 124 h 150"/>
                  <a:gd name="T36" fmla="*/ 0 w 22"/>
                  <a:gd name="T37" fmla="*/ 132 h 150"/>
                  <a:gd name="T38" fmla="*/ 17 w 22"/>
                  <a:gd name="T39" fmla="*/ 134 h 150"/>
                  <a:gd name="T40" fmla="*/ 17 w 22"/>
                  <a:gd name="T41" fmla="*/ 134 h 150"/>
                  <a:gd name="T42" fmla="*/ 17 w 22"/>
                  <a:gd name="T43" fmla="*/ 135 h 150"/>
                  <a:gd name="T44" fmla="*/ 0 w 22"/>
                  <a:gd name="T45" fmla="*/ 137 h 150"/>
                  <a:gd name="T46" fmla="*/ 0 w 22"/>
                  <a:gd name="T47" fmla="*/ 140 h 150"/>
                  <a:gd name="T48" fmla="*/ 5 w 22"/>
                  <a:gd name="T49" fmla="*/ 150 h 150"/>
                  <a:gd name="T50" fmla="*/ 17 w 22"/>
                  <a:gd name="T51" fmla="*/ 150 h 150"/>
                  <a:gd name="T52" fmla="*/ 22 w 22"/>
                  <a:gd name="T53" fmla="*/ 140 h 150"/>
                  <a:gd name="T54" fmla="*/ 21 w 22"/>
                  <a:gd name="T55" fmla="*/ 86 h 150"/>
                  <a:gd name="T56" fmla="*/ 21 w 22"/>
                  <a:gd name="T57" fmla="*/ 75 h 150"/>
                  <a:gd name="T58" fmla="*/ 21 w 22"/>
                  <a:gd name="T59" fmla="*/ 75 h 150"/>
                  <a:gd name="T60" fmla="*/ 21 w 22"/>
                  <a:gd name="T61" fmla="*/ 64 h 150"/>
                  <a:gd name="T62" fmla="*/ 22 w 22"/>
                  <a:gd name="T63" fmla="*/ 10 h 150"/>
                  <a:gd name="T64" fmla="*/ 17 w 22"/>
                  <a:gd name="T6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9"/>
                      <a:pt x="3" y="72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9"/>
                      <a:pt x="3" y="82"/>
                      <a:pt x="3" y="86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7"/>
                      <a:pt x="2" y="107"/>
                      <a:pt x="2" y="107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8"/>
                      <a:pt x="12" y="118"/>
                      <a:pt x="12" y="119"/>
                    </a:cubicBezTo>
                    <a:cubicBezTo>
                      <a:pt x="12" y="119"/>
                      <a:pt x="11" y="119"/>
                      <a:pt x="11" y="119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5"/>
                      <a:pt x="17" y="135"/>
                      <a:pt x="17" y="1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2"/>
                      <a:pt x="21" y="78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1"/>
                      <a:pt x="21" y="67"/>
                      <a:pt x="21" y="64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178"/>
              <p:cNvSpPr>
                <a:spLocks/>
              </p:cNvSpPr>
              <p:nvPr/>
            </p:nvSpPr>
            <p:spPr bwMode="auto">
              <a:xfrm>
                <a:off x="2281238" y="5059363"/>
                <a:ext cx="73025" cy="34925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1 h 5"/>
                  <a:gd name="T4" fmla="*/ 0 w 11"/>
                  <a:gd name="T5" fmla="*/ 5 h 5"/>
                  <a:gd name="T6" fmla="*/ 10 w 11"/>
                  <a:gd name="T7" fmla="*/ 3 h 5"/>
                  <a:gd name="T8" fmla="*/ 11 w 11"/>
                  <a:gd name="T9" fmla="*/ 3 h 5"/>
                  <a:gd name="T10" fmla="*/ 10 w 11"/>
                  <a:gd name="T11" fmla="*/ 2 h 5"/>
                  <a:gd name="T12" fmla="*/ 0 w 1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179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Freeform 180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181"/>
              <p:cNvSpPr>
                <a:spLocks noEditPoints="1"/>
              </p:cNvSpPr>
              <p:nvPr/>
            </p:nvSpPr>
            <p:spPr bwMode="auto">
              <a:xfrm>
                <a:off x="2132013" y="5527676"/>
                <a:ext cx="161925" cy="739775"/>
              </a:xfrm>
              <a:custGeom>
                <a:avLst/>
                <a:gdLst>
                  <a:gd name="T0" fmla="*/ 0 w 24"/>
                  <a:gd name="T1" fmla="*/ 69 h 109"/>
                  <a:gd name="T2" fmla="*/ 0 w 24"/>
                  <a:gd name="T3" fmla="*/ 69 h 109"/>
                  <a:gd name="T4" fmla="*/ 0 w 24"/>
                  <a:gd name="T5" fmla="*/ 69 h 109"/>
                  <a:gd name="T6" fmla="*/ 0 w 24"/>
                  <a:gd name="T7" fmla="*/ 69 h 109"/>
                  <a:gd name="T8" fmla="*/ 0 w 24"/>
                  <a:gd name="T9" fmla="*/ 69 h 109"/>
                  <a:gd name="T10" fmla="*/ 0 w 24"/>
                  <a:gd name="T11" fmla="*/ 69 h 109"/>
                  <a:gd name="T12" fmla="*/ 0 w 24"/>
                  <a:gd name="T13" fmla="*/ 69 h 109"/>
                  <a:gd name="T14" fmla="*/ 0 w 24"/>
                  <a:gd name="T15" fmla="*/ 69 h 109"/>
                  <a:gd name="T16" fmla="*/ 0 w 24"/>
                  <a:gd name="T17" fmla="*/ 69 h 109"/>
                  <a:gd name="T18" fmla="*/ 1 w 24"/>
                  <a:gd name="T19" fmla="*/ 69 h 109"/>
                  <a:gd name="T20" fmla="*/ 0 w 24"/>
                  <a:gd name="T21" fmla="*/ 69 h 109"/>
                  <a:gd name="T22" fmla="*/ 1 w 24"/>
                  <a:gd name="T23" fmla="*/ 69 h 109"/>
                  <a:gd name="T24" fmla="*/ 1 w 24"/>
                  <a:gd name="T25" fmla="*/ 69 h 109"/>
                  <a:gd name="T26" fmla="*/ 1 w 24"/>
                  <a:gd name="T27" fmla="*/ 69 h 109"/>
                  <a:gd name="T28" fmla="*/ 1 w 24"/>
                  <a:gd name="T29" fmla="*/ 69 h 109"/>
                  <a:gd name="T30" fmla="*/ 1 w 24"/>
                  <a:gd name="T31" fmla="*/ 69 h 109"/>
                  <a:gd name="T32" fmla="*/ 1 w 24"/>
                  <a:gd name="T33" fmla="*/ 69 h 109"/>
                  <a:gd name="T34" fmla="*/ 1 w 24"/>
                  <a:gd name="T35" fmla="*/ 69 h 109"/>
                  <a:gd name="T36" fmla="*/ 1 w 24"/>
                  <a:gd name="T37" fmla="*/ 69 h 109"/>
                  <a:gd name="T38" fmla="*/ 1 w 24"/>
                  <a:gd name="T39" fmla="*/ 69 h 109"/>
                  <a:gd name="T40" fmla="*/ 1 w 24"/>
                  <a:gd name="T41" fmla="*/ 69 h 109"/>
                  <a:gd name="T42" fmla="*/ 1 w 24"/>
                  <a:gd name="T43" fmla="*/ 69 h 109"/>
                  <a:gd name="T44" fmla="*/ 1 w 24"/>
                  <a:gd name="T45" fmla="*/ 69 h 109"/>
                  <a:gd name="T46" fmla="*/ 1 w 24"/>
                  <a:gd name="T47" fmla="*/ 69 h 109"/>
                  <a:gd name="T48" fmla="*/ 1 w 24"/>
                  <a:gd name="T49" fmla="*/ 69 h 109"/>
                  <a:gd name="T50" fmla="*/ 1 w 24"/>
                  <a:gd name="T51" fmla="*/ 69 h 109"/>
                  <a:gd name="T52" fmla="*/ 1 w 24"/>
                  <a:gd name="T53" fmla="*/ 69 h 109"/>
                  <a:gd name="T54" fmla="*/ 1 w 24"/>
                  <a:gd name="T55" fmla="*/ 69 h 109"/>
                  <a:gd name="T56" fmla="*/ 1 w 24"/>
                  <a:gd name="T57" fmla="*/ 69 h 109"/>
                  <a:gd name="T58" fmla="*/ 1 w 24"/>
                  <a:gd name="T59" fmla="*/ 69 h 109"/>
                  <a:gd name="T60" fmla="*/ 2 w 24"/>
                  <a:gd name="T61" fmla="*/ 69 h 109"/>
                  <a:gd name="T62" fmla="*/ 2 w 24"/>
                  <a:gd name="T63" fmla="*/ 69 h 109"/>
                  <a:gd name="T64" fmla="*/ 2 w 24"/>
                  <a:gd name="T65" fmla="*/ 69 h 109"/>
                  <a:gd name="T66" fmla="*/ 2 w 24"/>
                  <a:gd name="T67" fmla="*/ 69 h 109"/>
                  <a:gd name="T68" fmla="*/ 2 w 24"/>
                  <a:gd name="T69" fmla="*/ 69 h 109"/>
                  <a:gd name="T70" fmla="*/ 2 w 24"/>
                  <a:gd name="T71" fmla="*/ 69 h 109"/>
                  <a:gd name="T72" fmla="*/ 24 w 24"/>
                  <a:gd name="T73" fmla="*/ 54 h 109"/>
                  <a:gd name="T74" fmla="*/ 24 w 24"/>
                  <a:gd name="T75" fmla="*/ 54 h 109"/>
                  <a:gd name="T76" fmla="*/ 24 w 24"/>
                  <a:gd name="T77" fmla="*/ 54 h 109"/>
                  <a:gd name="T78" fmla="*/ 21 w 24"/>
                  <a:gd name="T79" fmla="*/ 109 h 109"/>
                  <a:gd name="T80" fmla="*/ 21 w 24"/>
                  <a:gd name="T81" fmla="*/ 109 h 109"/>
                  <a:gd name="T82" fmla="*/ 24 w 24"/>
                  <a:gd name="T83" fmla="*/ 54 h 109"/>
                  <a:gd name="T84" fmla="*/ 24 w 24"/>
                  <a:gd name="T85" fmla="*/ 54 h 109"/>
                  <a:gd name="T86" fmla="*/ 9 w 24"/>
                  <a:gd name="T87" fmla="*/ 12 h 109"/>
                  <a:gd name="T88" fmla="*/ 9 w 24"/>
                  <a:gd name="T89" fmla="*/ 12 h 109"/>
                  <a:gd name="T90" fmla="*/ 9 w 24"/>
                  <a:gd name="T91" fmla="*/ 12 h 109"/>
                  <a:gd name="T92" fmla="*/ 9 w 24"/>
                  <a:gd name="T93" fmla="*/ 0 h 109"/>
                  <a:gd name="T94" fmla="*/ 9 w 24"/>
                  <a:gd name="T95" fmla="*/ 12 h 109"/>
                  <a:gd name="T96" fmla="*/ 9 w 24"/>
                  <a:gd name="T97" fmla="*/ 0 h 109"/>
                  <a:gd name="T98" fmla="*/ 9 w 24"/>
                  <a:gd name="T99" fmla="*/ 0 h 109"/>
                  <a:gd name="T100" fmla="*/ 9 w 24"/>
                  <a:gd name="T101" fmla="*/ 0 h 109"/>
                  <a:gd name="T102" fmla="*/ 9 w 24"/>
                  <a:gd name="T103" fmla="*/ 0 h 109"/>
                  <a:gd name="T104" fmla="*/ 9 w 24"/>
                  <a:gd name="T105" fmla="*/ 0 h 109"/>
                  <a:gd name="T106" fmla="*/ 9 w 24"/>
                  <a:gd name="T107" fmla="*/ 0 h 109"/>
                  <a:gd name="T108" fmla="*/ 9 w 24"/>
                  <a:gd name="T109" fmla="*/ 0 h 109"/>
                  <a:gd name="T110" fmla="*/ 9 w 24"/>
                  <a:gd name="T111" fmla="*/ 0 h 109"/>
                  <a:gd name="T112" fmla="*/ 9 w 24"/>
                  <a:gd name="T113" fmla="*/ 0 h 109"/>
                  <a:gd name="T114" fmla="*/ 9 w 24"/>
                  <a:gd name="T115" fmla="*/ 0 h 109"/>
                  <a:gd name="T116" fmla="*/ 9 w 24"/>
                  <a:gd name="T117" fmla="*/ 0 h 109"/>
                  <a:gd name="T118" fmla="*/ 9 w 24"/>
                  <a:gd name="T119" fmla="*/ 0 h 109"/>
                  <a:gd name="T120" fmla="*/ 9 w 24"/>
                  <a:gd name="T12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09"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0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4" y="54"/>
                    </a:move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9" y="0"/>
                    </a:moveTo>
                    <a:cubicBezTo>
                      <a:pt x="8" y="5"/>
                      <a:pt x="8" y="9"/>
                      <a:pt x="9" y="12"/>
                    </a:cubicBezTo>
                    <a:cubicBezTo>
                      <a:pt x="8" y="9"/>
                      <a:pt x="8" y="5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Freeform 182"/>
              <p:cNvSpPr>
                <a:spLocks/>
              </p:cNvSpPr>
              <p:nvPr/>
            </p:nvSpPr>
            <p:spPr bwMode="auto">
              <a:xfrm>
                <a:off x="2185988" y="5527676"/>
                <a:ext cx="107950" cy="238125"/>
              </a:xfrm>
              <a:custGeom>
                <a:avLst/>
                <a:gdLst>
                  <a:gd name="T0" fmla="*/ 1 w 16"/>
                  <a:gd name="T1" fmla="*/ 0 h 35"/>
                  <a:gd name="T2" fmla="*/ 1 w 16"/>
                  <a:gd name="T3" fmla="*/ 0 h 35"/>
                  <a:gd name="T4" fmla="*/ 1 w 16"/>
                  <a:gd name="T5" fmla="*/ 0 h 35"/>
                  <a:gd name="T6" fmla="*/ 1 w 16"/>
                  <a:gd name="T7" fmla="*/ 0 h 35"/>
                  <a:gd name="T8" fmla="*/ 1 w 16"/>
                  <a:gd name="T9" fmla="*/ 0 h 35"/>
                  <a:gd name="T10" fmla="*/ 1 w 16"/>
                  <a:gd name="T11" fmla="*/ 0 h 35"/>
                  <a:gd name="T12" fmla="*/ 1 w 16"/>
                  <a:gd name="T13" fmla="*/ 0 h 35"/>
                  <a:gd name="T14" fmla="*/ 1 w 16"/>
                  <a:gd name="T15" fmla="*/ 0 h 35"/>
                  <a:gd name="T16" fmla="*/ 1 w 16"/>
                  <a:gd name="T17" fmla="*/ 0 h 35"/>
                  <a:gd name="T18" fmla="*/ 1 w 16"/>
                  <a:gd name="T19" fmla="*/ 0 h 35"/>
                  <a:gd name="T20" fmla="*/ 1 w 16"/>
                  <a:gd name="T21" fmla="*/ 0 h 35"/>
                  <a:gd name="T22" fmla="*/ 1 w 16"/>
                  <a:gd name="T23" fmla="*/ 12 h 35"/>
                  <a:gd name="T24" fmla="*/ 1 w 16"/>
                  <a:gd name="T25" fmla="*/ 12 h 35"/>
                  <a:gd name="T26" fmla="*/ 1 w 16"/>
                  <a:gd name="T27" fmla="*/ 12 h 35"/>
                  <a:gd name="T28" fmla="*/ 11 w 16"/>
                  <a:gd name="T29" fmla="*/ 32 h 35"/>
                  <a:gd name="T30" fmla="*/ 16 w 16"/>
                  <a:gd name="T31" fmla="*/ 35 h 35"/>
                  <a:gd name="T32" fmla="*/ 16 w 16"/>
                  <a:gd name="T33" fmla="*/ 34 h 35"/>
                  <a:gd name="T34" fmla="*/ 15 w 16"/>
                  <a:gd name="T35" fmla="*/ 29 h 35"/>
                  <a:gd name="T36" fmla="*/ 14 w 16"/>
                  <a:gd name="T37" fmla="*/ 26 h 35"/>
                  <a:gd name="T38" fmla="*/ 10 w 16"/>
                  <a:gd name="T39" fmla="*/ 19 h 35"/>
                  <a:gd name="T40" fmla="*/ 6 w 16"/>
                  <a:gd name="T41" fmla="*/ 12 h 35"/>
                  <a:gd name="T42" fmla="*/ 5 w 16"/>
                  <a:gd name="T43" fmla="*/ 8 h 35"/>
                  <a:gd name="T44" fmla="*/ 5 w 16"/>
                  <a:gd name="T45" fmla="*/ 8 h 35"/>
                  <a:gd name="T46" fmla="*/ 5 w 16"/>
                  <a:gd name="T47" fmla="*/ 8 h 35"/>
                  <a:gd name="T48" fmla="*/ 7 w 16"/>
                  <a:gd name="T49" fmla="*/ 11 h 35"/>
                  <a:gd name="T50" fmla="*/ 11 w 16"/>
                  <a:gd name="T51" fmla="*/ 18 h 35"/>
                  <a:gd name="T52" fmla="*/ 15 w 16"/>
                  <a:gd name="T53" fmla="*/ 26 h 35"/>
                  <a:gd name="T54" fmla="*/ 15 w 16"/>
                  <a:gd name="T55" fmla="*/ 28 h 35"/>
                  <a:gd name="T56" fmla="*/ 15 w 16"/>
                  <a:gd name="T57" fmla="*/ 13 h 35"/>
                  <a:gd name="T58" fmla="*/ 1 w 16"/>
                  <a:gd name="T59" fmla="*/ 0 h 35"/>
                  <a:gd name="T60" fmla="*/ 1 w 16"/>
                  <a:gd name="T6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22"/>
                      <a:pt x="6" y="28"/>
                      <a:pt x="11" y="32"/>
                    </a:cubicBezTo>
                    <a:cubicBezTo>
                      <a:pt x="12" y="33"/>
                      <a:pt x="14" y="34"/>
                      <a:pt x="16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4" y="27"/>
                      <a:pt x="14" y="26"/>
                    </a:cubicBezTo>
                    <a:cubicBezTo>
                      <a:pt x="12" y="24"/>
                      <a:pt x="11" y="22"/>
                      <a:pt x="10" y="19"/>
                    </a:cubicBezTo>
                    <a:cubicBezTo>
                      <a:pt x="8" y="16"/>
                      <a:pt x="7" y="14"/>
                      <a:pt x="6" y="12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9"/>
                      <a:pt x="7" y="11"/>
                    </a:cubicBezTo>
                    <a:cubicBezTo>
                      <a:pt x="8" y="13"/>
                      <a:pt x="10" y="16"/>
                      <a:pt x="11" y="18"/>
                    </a:cubicBezTo>
                    <a:cubicBezTo>
                      <a:pt x="13" y="21"/>
                      <a:pt x="14" y="24"/>
                      <a:pt x="15" y="26"/>
                    </a:cubicBezTo>
                    <a:cubicBezTo>
                      <a:pt x="15" y="26"/>
                      <a:pt x="15" y="27"/>
                      <a:pt x="15" y="28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9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Freeform 183"/>
              <p:cNvSpPr>
                <a:spLocks noEditPoints="1"/>
              </p:cNvSpPr>
              <p:nvPr/>
            </p:nvSpPr>
            <p:spPr bwMode="auto">
              <a:xfrm>
                <a:off x="2030413" y="5724526"/>
                <a:ext cx="263525" cy="101600"/>
              </a:xfrm>
              <a:custGeom>
                <a:avLst/>
                <a:gdLst>
                  <a:gd name="T0" fmla="*/ 10 w 39"/>
                  <a:gd name="T1" fmla="*/ 6 h 15"/>
                  <a:gd name="T2" fmla="*/ 10 w 39"/>
                  <a:gd name="T3" fmla="*/ 6 h 15"/>
                  <a:gd name="T4" fmla="*/ 15 w 39"/>
                  <a:gd name="T5" fmla="*/ 6 h 15"/>
                  <a:gd name="T6" fmla="*/ 23 w 39"/>
                  <a:gd name="T7" fmla="*/ 6 h 15"/>
                  <a:gd name="T8" fmla="*/ 32 w 39"/>
                  <a:gd name="T9" fmla="*/ 7 h 15"/>
                  <a:gd name="T10" fmla="*/ 36 w 39"/>
                  <a:gd name="T11" fmla="*/ 8 h 15"/>
                  <a:gd name="T12" fmla="*/ 36 w 39"/>
                  <a:gd name="T13" fmla="*/ 8 h 15"/>
                  <a:gd name="T14" fmla="*/ 32 w 39"/>
                  <a:gd name="T15" fmla="*/ 8 h 15"/>
                  <a:gd name="T16" fmla="*/ 32 w 39"/>
                  <a:gd name="T17" fmla="*/ 8 h 15"/>
                  <a:gd name="T18" fmla="*/ 32 w 39"/>
                  <a:gd name="T19" fmla="*/ 8 h 15"/>
                  <a:gd name="T20" fmla="*/ 23 w 39"/>
                  <a:gd name="T21" fmla="*/ 8 h 15"/>
                  <a:gd name="T22" fmla="*/ 14 w 39"/>
                  <a:gd name="T23" fmla="*/ 7 h 15"/>
                  <a:gd name="T24" fmla="*/ 10 w 39"/>
                  <a:gd name="T25" fmla="*/ 6 h 15"/>
                  <a:gd name="T26" fmla="*/ 10 w 39"/>
                  <a:gd name="T27" fmla="*/ 6 h 15"/>
                  <a:gd name="T28" fmla="*/ 19 w 39"/>
                  <a:gd name="T29" fmla="*/ 0 h 15"/>
                  <a:gd name="T30" fmla="*/ 0 w 39"/>
                  <a:gd name="T31" fmla="*/ 5 h 15"/>
                  <a:gd name="T32" fmla="*/ 0 w 39"/>
                  <a:gd name="T33" fmla="*/ 5 h 15"/>
                  <a:gd name="T34" fmla="*/ 25 w 39"/>
                  <a:gd name="T35" fmla="*/ 15 h 15"/>
                  <a:gd name="T36" fmla="*/ 31 w 39"/>
                  <a:gd name="T37" fmla="*/ 14 h 15"/>
                  <a:gd name="T38" fmla="*/ 39 w 39"/>
                  <a:gd name="T39" fmla="*/ 10 h 15"/>
                  <a:gd name="T40" fmla="*/ 39 w 39"/>
                  <a:gd name="T41" fmla="*/ 6 h 15"/>
                  <a:gd name="T42" fmla="*/ 34 w 39"/>
                  <a:gd name="T43" fmla="*/ 3 h 15"/>
                  <a:gd name="T44" fmla="*/ 34 w 39"/>
                  <a:gd name="T45" fmla="*/ 3 h 15"/>
                  <a:gd name="T46" fmla="*/ 19 w 39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5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7" y="6"/>
                      <a:pt x="30" y="7"/>
                      <a:pt x="32" y="7"/>
                    </a:cubicBezTo>
                    <a:cubicBezTo>
                      <a:pt x="35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13"/>
                      <a:pt x="18" y="15"/>
                      <a:pt x="25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3" y="13"/>
                      <a:pt x="36" y="11"/>
                      <a:pt x="39" y="10"/>
                    </a:cubicBezTo>
                    <a:cubicBezTo>
                      <a:pt x="39" y="8"/>
                      <a:pt x="39" y="7"/>
                      <a:pt x="39" y="6"/>
                    </a:cubicBezTo>
                    <a:cubicBezTo>
                      <a:pt x="37" y="5"/>
                      <a:pt x="35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29" y="1"/>
                      <a:pt x="24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184"/>
              <p:cNvSpPr>
                <a:spLocks noEditPoints="1"/>
              </p:cNvSpPr>
              <p:nvPr/>
            </p:nvSpPr>
            <p:spPr bwMode="auto">
              <a:xfrm>
                <a:off x="2132013" y="5792788"/>
                <a:ext cx="161925" cy="203200"/>
              </a:xfrm>
              <a:custGeom>
                <a:avLst/>
                <a:gdLst>
                  <a:gd name="T0" fmla="*/ 10 w 24"/>
                  <a:gd name="T1" fmla="*/ 24 h 30"/>
                  <a:gd name="T2" fmla="*/ 10 w 24"/>
                  <a:gd name="T3" fmla="*/ 24 h 30"/>
                  <a:gd name="T4" fmla="*/ 10 w 24"/>
                  <a:gd name="T5" fmla="*/ 24 h 30"/>
                  <a:gd name="T6" fmla="*/ 10 w 24"/>
                  <a:gd name="T7" fmla="*/ 24 h 30"/>
                  <a:gd name="T8" fmla="*/ 24 w 24"/>
                  <a:gd name="T9" fmla="*/ 0 h 30"/>
                  <a:gd name="T10" fmla="*/ 16 w 24"/>
                  <a:gd name="T11" fmla="*/ 4 h 30"/>
                  <a:gd name="T12" fmla="*/ 16 w 24"/>
                  <a:gd name="T13" fmla="*/ 4 h 30"/>
                  <a:gd name="T14" fmla="*/ 0 w 24"/>
                  <a:gd name="T15" fmla="*/ 30 h 30"/>
                  <a:gd name="T16" fmla="*/ 0 w 24"/>
                  <a:gd name="T17" fmla="*/ 30 h 30"/>
                  <a:gd name="T18" fmla="*/ 0 w 24"/>
                  <a:gd name="T19" fmla="*/ 30 h 30"/>
                  <a:gd name="T20" fmla="*/ 0 w 24"/>
                  <a:gd name="T21" fmla="*/ 30 h 30"/>
                  <a:gd name="T22" fmla="*/ 0 w 24"/>
                  <a:gd name="T23" fmla="*/ 30 h 30"/>
                  <a:gd name="T24" fmla="*/ 0 w 24"/>
                  <a:gd name="T25" fmla="*/ 30 h 30"/>
                  <a:gd name="T26" fmla="*/ 0 w 24"/>
                  <a:gd name="T27" fmla="*/ 30 h 30"/>
                  <a:gd name="T28" fmla="*/ 0 w 24"/>
                  <a:gd name="T29" fmla="*/ 30 h 30"/>
                  <a:gd name="T30" fmla="*/ 1 w 24"/>
                  <a:gd name="T31" fmla="*/ 30 h 30"/>
                  <a:gd name="T32" fmla="*/ 1 w 24"/>
                  <a:gd name="T33" fmla="*/ 30 h 30"/>
                  <a:gd name="T34" fmla="*/ 1 w 24"/>
                  <a:gd name="T35" fmla="*/ 30 h 30"/>
                  <a:gd name="T36" fmla="*/ 1 w 24"/>
                  <a:gd name="T37" fmla="*/ 30 h 30"/>
                  <a:gd name="T38" fmla="*/ 1 w 24"/>
                  <a:gd name="T39" fmla="*/ 30 h 30"/>
                  <a:gd name="T40" fmla="*/ 1 w 24"/>
                  <a:gd name="T41" fmla="*/ 30 h 30"/>
                  <a:gd name="T42" fmla="*/ 1 w 24"/>
                  <a:gd name="T43" fmla="*/ 30 h 30"/>
                  <a:gd name="T44" fmla="*/ 1 w 24"/>
                  <a:gd name="T45" fmla="*/ 30 h 30"/>
                  <a:gd name="T46" fmla="*/ 1 w 24"/>
                  <a:gd name="T47" fmla="*/ 30 h 30"/>
                  <a:gd name="T48" fmla="*/ 1 w 24"/>
                  <a:gd name="T49" fmla="*/ 30 h 30"/>
                  <a:gd name="T50" fmla="*/ 1 w 24"/>
                  <a:gd name="T51" fmla="*/ 30 h 30"/>
                  <a:gd name="T52" fmla="*/ 1 w 24"/>
                  <a:gd name="T53" fmla="*/ 30 h 30"/>
                  <a:gd name="T54" fmla="*/ 1 w 24"/>
                  <a:gd name="T55" fmla="*/ 30 h 30"/>
                  <a:gd name="T56" fmla="*/ 2 w 24"/>
                  <a:gd name="T57" fmla="*/ 30 h 30"/>
                  <a:gd name="T58" fmla="*/ 2 w 24"/>
                  <a:gd name="T59" fmla="*/ 30 h 30"/>
                  <a:gd name="T60" fmla="*/ 2 w 24"/>
                  <a:gd name="T61" fmla="*/ 30 h 30"/>
                  <a:gd name="T62" fmla="*/ 2 w 24"/>
                  <a:gd name="T63" fmla="*/ 30 h 30"/>
                  <a:gd name="T64" fmla="*/ 24 w 24"/>
                  <a:gd name="T65" fmla="*/ 15 h 30"/>
                  <a:gd name="T66" fmla="*/ 24 w 24"/>
                  <a:gd name="T67" fmla="*/ 15 h 30"/>
                  <a:gd name="T68" fmla="*/ 24 w 24"/>
                  <a:gd name="T69" fmla="*/ 15 h 30"/>
                  <a:gd name="T70" fmla="*/ 24 w 24"/>
                  <a:gd name="T71" fmla="*/ 5 h 30"/>
                  <a:gd name="T72" fmla="*/ 24 w 24"/>
                  <a:gd name="T73" fmla="*/ 4 h 30"/>
                  <a:gd name="T74" fmla="*/ 23 w 24"/>
                  <a:gd name="T75" fmla="*/ 7 h 30"/>
                  <a:gd name="T76" fmla="*/ 18 w 24"/>
                  <a:gd name="T77" fmla="*/ 14 h 30"/>
                  <a:gd name="T78" fmla="*/ 12 w 24"/>
                  <a:gd name="T79" fmla="*/ 21 h 30"/>
                  <a:gd name="T80" fmla="*/ 10 w 24"/>
                  <a:gd name="T81" fmla="*/ 24 h 30"/>
                  <a:gd name="T82" fmla="*/ 10 w 24"/>
                  <a:gd name="T83" fmla="*/ 24 h 30"/>
                  <a:gd name="T84" fmla="*/ 10 w 24"/>
                  <a:gd name="T85" fmla="*/ 24 h 30"/>
                  <a:gd name="T86" fmla="*/ 10 w 24"/>
                  <a:gd name="T87" fmla="*/ 24 h 30"/>
                  <a:gd name="T88" fmla="*/ 10 w 24"/>
                  <a:gd name="T89" fmla="*/ 24 h 30"/>
                  <a:gd name="T90" fmla="*/ 10 w 24"/>
                  <a:gd name="T91" fmla="*/ 24 h 30"/>
                  <a:gd name="T92" fmla="*/ 12 w 24"/>
                  <a:gd name="T93" fmla="*/ 21 h 30"/>
                  <a:gd name="T94" fmla="*/ 16 w 24"/>
                  <a:gd name="T95" fmla="*/ 13 h 30"/>
                  <a:gd name="T96" fmla="*/ 21 w 24"/>
                  <a:gd name="T97" fmla="*/ 6 h 30"/>
                  <a:gd name="T98" fmla="*/ 24 w 24"/>
                  <a:gd name="T99" fmla="*/ 4 h 30"/>
                  <a:gd name="T100" fmla="*/ 24 w 24"/>
                  <a:gd name="T10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30">
                    <a:moveTo>
                      <a:pt x="10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moveTo>
                      <a:pt x="24" y="0"/>
                    </a:moveTo>
                    <a:cubicBezTo>
                      <a:pt x="21" y="1"/>
                      <a:pt x="18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0" y="16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3" y="26"/>
                      <a:pt x="20" y="20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2"/>
                      <a:pt x="24" y="8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5"/>
                      <a:pt x="23" y="6"/>
                      <a:pt x="23" y="7"/>
                    </a:cubicBezTo>
                    <a:cubicBezTo>
                      <a:pt x="21" y="9"/>
                      <a:pt x="20" y="12"/>
                      <a:pt x="18" y="14"/>
                    </a:cubicBezTo>
                    <a:cubicBezTo>
                      <a:pt x="16" y="17"/>
                      <a:pt x="14" y="20"/>
                      <a:pt x="12" y="21"/>
                    </a:cubicBezTo>
                    <a:cubicBezTo>
                      <a:pt x="11" y="23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3"/>
                      <a:pt x="12" y="21"/>
                    </a:cubicBezTo>
                    <a:cubicBezTo>
                      <a:pt x="13" y="19"/>
                      <a:pt x="14" y="16"/>
                      <a:pt x="16" y="13"/>
                    </a:cubicBezTo>
                    <a:cubicBezTo>
                      <a:pt x="18" y="11"/>
                      <a:pt x="20" y="8"/>
                      <a:pt x="21" y="6"/>
                    </a:cubicBezTo>
                    <a:cubicBezTo>
                      <a:pt x="22" y="5"/>
                      <a:pt x="23" y="4"/>
                      <a:pt x="24" y="4"/>
                    </a:cubicBezTo>
                    <a:cubicBezTo>
                      <a:pt x="24" y="2"/>
                      <a:pt x="24" y="1"/>
                      <a:pt x="24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185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186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" name="Freeform 187"/>
              <p:cNvSpPr>
                <a:spLocks/>
              </p:cNvSpPr>
              <p:nvPr/>
            </p:nvSpPr>
            <p:spPr bwMode="auto">
              <a:xfrm>
                <a:off x="2219325" y="5581651"/>
                <a:ext cx="68263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5 w 10"/>
                  <a:gd name="T9" fmla="*/ 11 h 21"/>
                  <a:gd name="T10" fmla="*/ 9 w 10"/>
                  <a:gd name="T11" fmla="*/ 18 h 21"/>
                  <a:gd name="T12" fmla="*/ 10 w 10"/>
                  <a:gd name="T13" fmla="*/ 21 h 21"/>
                  <a:gd name="T14" fmla="*/ 10 w 10"/>
                  <a:gd name="T15" fmla="*/ 20 h 21"/>
                  <a:gd name="T16" fmla="*/ 10 w 10"/>
                  <a:gd name="T17" fmla="*/ 18 h 21"/>
                  <a:gd name="T18" fmla="*/ 6 w 10"/>
                  <a:gd name="T19" fmla="*/ 10 h 21"/>
                  <a:gd name="T20" fmla="*/ 2 w 10"/>
                  <a:gd name="T21" fmla="*/ 3 h 21"/>
                  <a:gd name="T22" fmla="*/ 0 w 10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5" y="11"/>
                    </a:cubicBezTo>
                    <a:cubicBezTo>
                      <a:pt x="6" y="14"/>
                      <a:pt x="7" y="16"/>
                      <a:pt x="9" y="18"/>
                    </a:cubicBezTo>
                    <a:cubicBezTo>
                      <a:pt x="9" y="19"/>
                      <a:pt x="10" y="20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3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" name="Freeform 188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" name="Freeform 189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" name="Freeform 19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5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2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5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5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1"/>
                    </a:cubicBezTo>
                    <a:cubicBezTo>
                      <a:pt x="20" y="1"/>
                      <a:pt x="17" y="0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" name="Freeform 191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" name="Freeform 192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193"/>
              <p:cNvSpPr>
                <a:spLocks noEditPoints="1"/>
              </p:cNvSpPr>
              <p:nvPr/>
            </p:nvSpPr>
            <p:spPr bwMode="auto">
              <a:xfrm>
                <a:off x="2200275" y="5819776"/>
                <a:ext cx="93663" cy="136525"/>
              </a:xfrm>
              <a:custGeom>
                <a:avLst/>
                <a:gdLst>
                  <a:gd name="T0" fmla="*/ 0 w 14"/>
                  <a:gd name="T1" fmla="*/ 20 h 20"/>
                  <a:gd name="T2" fmla="*/ 0 w 14"/>
                  <a:gd name="T3" fmla="*/ 20 h 20"/>
                  <a:gd name="T4" fmla="*/ 0 w 14"/>
                  <a:gd name="T5" fmla="*/ 20 h 20"/>
                  <a:gd name="T6" fmla="*/ 0 w 14"/>
                  <a:gd name="T7" fmla="*/ 20 h 20"/>
                  <a:gd name="T8" fmla="*/ 0 w 14"/>
                  <a:gd name="T9" fmla="*/ 20 h 20"/>
                  <a:gd name="T10" fmla="*/ 0 w 14"/>
                  <a:gd name="T11" fmla="*/ 20 h 20"/>
                  <a:gd name="T12" fmla="*/ 0 w 14"/>
                  <a:gd name="T13" fmla="*/ 20 h 20"/>
                  <a:gd name="T14" fmla="*/ 14 w 14"/>
                  <a:gd name="T15" fmla="*/ 0 h 20"/>
                  <a:gd name="T16" fmla="*/ 11 w 14"/>
                  <a:gd name="T17" fmla="*/ 2 h 20"/>
                  <a:gd name="T18" fmla="*/ 6 w 14"/>
                  <a:gd name="T19" fmla="*/ 9 h 20"/>
                  <a:gd name="T20" fmla="*/ 2 w 14"/>
                  <a:gd name="T21" fmla="*/ 17 h 20"/>
                  <a:gd name="T22" fmla="*/ 0 w 14"/>
                  <a:gd name="T23" fmla="*/ 20 h 20"/>
                  <a:gd name="T24" fmla="*/ 0 w 14"/>
                  <a:gd name="T25" fmla="*/ 20 h 20"/>
                  <a:gd name="T26" fmla="*/ 0 w 14"/>
                  <a:gd name="T27" fmla="*/ 20 h 20"/>
                  <a:gd name="T28" fmla="*/ 2 w 14"/>
                  <a:gd name="T29" fmla="*/ 17 h 20"/>
                  <a:gd name="T30" fmla="*/ 8 w 14"/>
                  <a:gd name="T31" fmla="*/ 10 h 20"/>
                  <a:gd name="T32" fmla="*/ 13 w 14"/>
                  <a:gd name="T33" fmla="*/ 3 h 20"/>
                  <a:gd name="T34" fmla="*/ 14 w 14"/>
                  <a:gd name="T35" fmla="*/ 0 h 20"/>
                  <a:gd name="T36" fmla="*/ 14 w 14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14" y="0"/>
                    </a:moveTo>
                    <a:cubicBezTo>
                      <a:pt x="13" y="0"/>
                      <a:pt x="12" y="1"/>
                      <a:pt x="11" y="2"/>
                    </a:cubicBezTo>
                    <a:cubicBezTo>
                      <a:pt x="10" y="4"/>
                      <a:pt x="8" y="7"/>
                      <a:pt x="6" y="9"/>
                    </a:cubicBezTo>
                    <a:cubicBezTo>
                      <a:pt x="4" y="12"/>
                      <a:pt x="3" y="15"/>
                      <a:pt x="2" y="17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4" y="16"/>
                      <a:pt x="6" y="13"/>
                      <a:pt x="8" y="10"/>
                    </a:cubicBezTo>
                    <a:cubicBezTo>
                      <a:pt x="10" y="8"/>
                      <a:pt x="11" y="5"/>
                      <a:pt x="13" y="3"/>
                    </a:cubicBezTo>
                    <a:cubicBezTo>
                      <a:pt x="13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Freeform 194"/>
              <p:cNvSpPr>
                <a:spLocks noEditPoints="1"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2 w 22"/>
                  <a:gd name="T1" fmla="*/ 57 h 149"/>
                  <a:gd name="T2" fmla="*/ 2 w 22"/>
                  <a:gd name="T3" fmla="*/ 53 h 149"/>
                  <a:gd name="T4" fmla="*/ 13 w 22"/>
                  <a:gd name="T5" fmla="*/ 54 h 149"/>
                  <a:gd name="T6" fmla="*/ 14 w 22"/>
                  <a:gd name="T7" fmla="*/ 55 h 149"/>
                  <a:gd name="T8" fmla="*/ 13 w 22"/>
                  <a:gd name="T9" fmla="*/ 56 h 149"/>
                  <a:gd name="T10" fmla="*/ 2 w 22"/>
                  <a:gd name="T11" fmla="*/ 57 h 149"/>
                  <a:gd name="T12" fmla="*/ 17 w 22"/>
                  <a:gd name="T13" fmla="*/ 0 h 149"/>
                  <a:gd name="T14" fmla="*/ 5 w 22"/>
                  <a:gd name="T15" fmla="*/ 0 h 149"/>
                  <a:gd name="T16" fmla="*/ 0 w 22"/>
                  <a:gd name="T17" fmla="*/ 10 h 149"/>
                  <a:gd name="T18" fmla="*/ 1 w 22"/>
                  <a:gd name="T19" fmla="*/ 37 h 149"/>
                  <a:gd name="T20" fmla="*/ 7 w 22"/>
                  <a:gd name="T21" fmla="*/ 38 h 149"/>
                  <a:gd name="T22" fmla="*/ 8 w 22"/>
                  <a:gd name="T23" fmla="*/ 39 h 149"/>
                  <a:gd name="T24" fmla="*/ 7 w 22"/>
                  <a:gd name="T25" fmla="*/ 40 h 149"/>
                  <a:gd name="T26" fmla="*/ 1 w 22"/>
                  <a:gd name="T27" fmla="*/ 41 h 149"/>
                  <a:gd name="T28" fmla="*/ 2 w 22"/>
                  <a:gd name="T29" fmla="*/ 44 h 149"/>
                  <a:gd name="T30" fmla="*/ 2 w 22"/>
                  <a:gd name="T31" fmla="*/ 44 h 149"/>
                  <a:gd name="T32" fmla="*/ 3 w 22"/>
                  <a:gd name="T33" fmla="*/ 65 h 149"/>
                  <a:gd name="T34" fmla="*/ 3 w 22"/>
                  <a:gd name="T35" fmla="*/ 75 h 149"/>
                  <a:gd name="T36" fmla="*/ 3 w 22"/>
                  <a:gd name="T37" fmla="*/ 85 h 149"/>
                  <a:gd name="T38" fmla="*/ 3 w 22"/>
                  <a:gd name="T39" fmla="*/ 85 h 149"/>
                  <a:gd name="T40" fmla="*/ 0 w 22"/>
                  <a:gd name="T41" fmla="*/ 140 h 149"/>
                  <a:gd name="T42" fmla="*/ 5 w 22"/>
                  <a:gd name="T43" fmla="*/ 149 h 149"/>
                  <a:gd name="T44" fmla="*/ 17 w 22"/>
                  <a:gd name="T45" fmla="*/ 149 h 149"/>
                  <a:gd name="T46" fmla="*/ 22 w 22"/>
                  <a:gd name="T47" fmla="*/ 140 h 149"/>
                  <a:gd name="T48" fmla="*/ 21 w 22"/>
                  <a:gd name="T49" fmla="*/ 85 h 149"/>
                  <a:gd name="T50" fmla="*/ 21 w 22"/>
                  <a:gd name="T51" fmla="*/ 74 h 149"/>
                  <a:gd name="T52" fmla="*/ 21 w 22"/>
                  <a:gd name="T53" fmla="*/ 63 h 149"/>
                  <a:gd name="T54" fmla="*/ 22 w 22"/>
                  <a:gd name="T55" fmla="*/ 10 h 149"/>
                  <a:gd name="T56" fmla="*/ 17 w 22"/>
                  <a:gd name="T5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49">
                    <a:moveTo>
                      <a:pt x="2" y="57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2" y="57"/>
                      <a:pt x="2" y="57"/>
                      <a:pt x="2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8" y="39"/>
                      <a:pt x="8" y="39"/>
                    </a:cubicBezTo>
                    <a:cubicBezTo>
                      <a:pt x="8" y="40"/>
                      <a:pt x="8" y="40"/>
                      <a:pt x="7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3" y="68"/>
                      <a:pt x="3" y="72"/>
                      <a:pt x="3" y="75"/>
                    </a:cubicBezTo>
                    <a:cubicBezTo>
                      <a:pt x="3" y="78"/>
                      <a:pt x="3" y="82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49"/>
                      <a:pt x="5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20" y="149"/>
                      <a:pt x="22" y="145"/>
                      <a:pt x="22" y="140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1"/>
                      <a:pt x="21" y="78"/>
                      <a:pt x="21" y="74"/>
                    </a:cubicBezTo>
                    <a:cubicBezTo>
                      <a:pt x="21" y="70"/>
                      <a:pt x="21" y="67"/>
                      <a:pt x="21" y="63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195"/>
              <p:cNvSpPr>
                <a:spLocks/>
              </p:cNvSpPr>
              <p:nvPr/>
            </p:nvSpPr>
            <p:spPr bwMode="auto">
              <a:xfrm>
                <a:off x="2281238" y="5568951"/>
                <a:ext cx="46038" cy="269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6 w 7"/>
                  <a:gd name="T5" fmla="*/ 3 h 4"/>
                  <a:gd name="T6" fmla="*/ 7 w 7"/>
                  <a:gd name="T7" fmla="*/ 2 h 4"/>
                  <a:gd name="T8" fmla="*/ 6 w 7"/>
                  <a:gd name="T9" fmla="*/ 1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196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197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6" name="组合 415"/>
            <p:cNvGrpSpPr/>
            <p:nvPr/>
          </p:nvGrpSpPr>
          <p:grpSpPr>
            <a:xfrm>
              <a:off x="2657524" y="5253597"/>
              <a:ext cx="473075" cy="1412875"/>
              <a:chOff x="2563813" y="5011738"/>
              <a:chExt cx="473075" cy="1412875"/>
            </a:xfrm>
          </p:grpSpPr>
          <p:sp>
            <p:nvSpPr>
              <p:cNvPr id="228" name="Freeform 36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37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38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39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40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41"/>
              <p:cNvSpPr>
                <a:spLocks/>
              </p:cNvSpPr>
              <p:nvPr/>
            </p:nvSpPr>
            <p:spPr bwMode="auto">
              <a:xfrm>
                <a:off x="2584450" y="5548313"/>
                <a:ext cx="107950" cy="26988"/>
              </a:xfrm>
              <a:custGeom>
                <a:avLst/>
                <a:gdLst>
                  <a:gd name="T0" fmla="*/ 15 w 16"/>
                  <a:gd name="T1" fmla="*/ 3 h 4"/>
                  <a:gd name="T2" fmla="*/ 3 w 16"/>
                  <a:gd name="T3" fmla="*/ 4 h 4"/>
                  <a:gd name="T4" fmla="*/ 1 w 16"/>
                  <a:gd name="T5" fmla="*/ 2 h 4"/>
                  <a:gd name="T6" fmla="*/ 2 w 16"/>
                  <a:gd name="T7" fmla="*/ 0 h 4"/>
                  <a:gd name="T8" fmla="*/ 3 w 16"/>
                  <a:gd name="T9" fmla="*/ 0 h 4"/>
                  <a:gd name="T10" fmla="*/ 15 w 16"/>
                  <a:gd name="T11" fmla="*/ 1 h 4"/>
                  <a:gd name="T12" fmla="*/ 16 w 16"/>
                  <a:gd name="T13" fmla="*/ 2 h 4"/>
                  <a:gd name="T14" fmla="*/ 15 w 1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42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43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44"/>
              <p:cNvSpPr>
                <a:spLocks/>
              </p:cNvSpPr>
              <p:nvPr/>
            </p:nvSpPr>
            <p:spPr bwMode="auto">
              <a:xfrm>
                <a:off x="2584450" y="5622926"/>
                <a:ext cx="141288" cy="26988"/>
              </a:xfrm>
              <a:custGeom>
                <a:avLst/>
                <a:gdLst>
                  <a:gd name="T0" fmla="*/ 21 w 21"/>
                  <a:gd name="T1" fmla="*/ 3 h 4"/>
                  <a:gd name="T2" fmla="*/ 3 w 21"/>
                  <a:gd name="T3" fmla="*/ 4 h 4"/>
                  <a:gd name="T4" fmla="*/ 1 w 21"/>
                  <a:gd name="T5" fmla="*/ 2 h 4"/>
                  <a:gd name="T6" fmla="*/ 2 w 21"/>
                  <a:gd name="T7" fmla="*/ 0 h 4"/>
                  <a:gd name="T8" fmla="*/ 3 w 21"/>
                  <a:gd name="T9" fmla="*/ 0 h 4"/>
                  <a:gd name="T10" fmla="*/ 21 w 21"/>
                  <a:gd name="T11" fmla="*/ 2 h 4"/>
                  <a:gd name="T12" fmla="*/ 21 w 21"/>
                  <a:gd name="T13" fmla="*/ 2 h 4"/>
                  <a:gd name="T14" fmla="*/ 21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45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46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47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48"/>
              <p:cNvSpPr>
                <a:spLocks/>
              </p:cNvSpPr>
              <p:nvPr/>
            </p:nvSpPr>
            <p:spPr bwMode="auto">
              <a:xfrm>
                <a:off x="2563813" y="5900738"/>
                <a:ext cx="101600" cy="28575"/>
              </a:xfrm>
              <a:custGeom>
                <a:avLst/>
                <a:gdLst>
                  <a:gd name="T0" fmla="*/ 14 w 15"/>
                  <a:gd name="T1" fmla="*/ 3 h 4"/>
                  <a:gd name="T2" fmla="*/ 2 w 15"/>
                  <a:gd name="T3" fmla="*/ 4 h 4"/>
                  <a:gd name="T4" fmla="*/ 0 w 15"/>
                  <a:gd name="T5" fmla="*/ 2 h 4"/>
                  <a:gd name="T6" fmla="*/ 2 w 15"/>
                  <a:gd name="T7" fmla="*/ 0 h 4"/>
                  <a:gd name="T8" fmla="*/ 2 w 15"/>
                  <a:gd name="T9" fmla="*/ 0 h 4"/>
                  <a:gd name="T10" fmla="*/ 14 w 15"/>
                  <a:gd name="T11" fmla="*/ 1 h 4"/>
                  <a:gd name="T12" fmla="*/ 15 w 15"/>
                  <a:gd name="T13" fmla="*/ 2 h 4"/>
                  <a:gd name="T14" fmla="*/ 14 w 15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49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50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51"/>
              <p:cNvSpPr>
                <a:spLocks/>
              </p:cNvSpPr>
              <p:nvPr/>
            </p:nvSpPr>
            <p:spPr bwMode="auto">
              <a:xfrm>
                <a:off x="2563813" y="5975351"/>
                <a:ext cx="141288" cy="28575"/>
              </a:xfrm>
              <a:custGeom>
                <a:avLst/>
                <a:gdLst>
                  <a:gd name="T0" fmla="*/ 20 w 21"/>
                  <a:gd name="T1" fmla="*/ 2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80"/>
              <p:cNvSpPr>
                <a:spLocks/>
              </p:cNvSpPr>
              <p:nvPr/>
            </p:nvSpPr>
            <p:spPr bwMode="auto">
              <a:xfrm>
                <a:off x="2746375" y="5711826"/>
                <a:ext cx="161925" cy="257175"/>
              </a:xfrm>
              <a:custGeom>
                <a:avLst/>
                <a:gdLst>
                  <a:gd name="T0" fmla="*/ 20 w 24"/>
                  <a:gd name="T1" fmla="*/ 0 h 38"/>
                  <a:gd name="T2" fmla="*/ 0 w 24"/>
                  <a:gd name="T3" fmla="*/ 38 h 38"/>
                  <a:gd name="T4" fmla="*/ 20 w 24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8">
                    <a:moveTo>
                      <a:pt x="20" y="0"/>
                    </a:moveTo>
                    <a:cubicBezTo>
                      <a:pt x="20" y="0"/>
                      <a:pt x="1" y="7"/>
                      <a:pt x="0" y="38"/>
                    </a:cubicBezTo>
                    <a:cubicBezTo>
                      <a:pt x="0" y="38"/>
                      <a:pt x="24" y="32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81"/>
              <p:cNvSpPr>
                <a:spLocks/>
              </p:cNvSpPr>
              <p:nvPr/>
            </p:nvSpPr>
            <p:spPr bwMode="auto">
              <a:xfrm>
                <a:off x="2752725" y="5853113"/>
                <a:ext cx="284163" cy="231775"/>
              </a:xfrm>
              <a:custGeom>
                <a:avLst/>
                <a:gdLst>
                  <a:gd name="T0" fmla="*/ 42 w 42"/>
                  <a:gd name="T1" fmla="*/ 14 h 34"/>
                  <a:gd name="T2" fmla="*/ 0 w 42"/>
                  <a:gd name="T3" fmla="*/ 17 h 34"/>
                  <a:gd name="T4" fmla="*/ 42 w 42"/>
                  <a:gd name="T5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42" y="14"/>
                    </a:moveTo>
                    <a:cubicBezTo>
                      <a:pt x="42" y="14"/>
                      <a:pt x="22" y="0"/>
                      <a:pt x="0" y="17"/>
                    </a:cubicBezTo>
                    <a:cubicBezTo>
                      <a:pt x="0" y="17"/>
                      <a:pt x="17" y="34"/>
                      <a:pt x="42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82"/>
              <p:cNvSpPr>
                <a:spLocks/>
              </p:cNvSpPr>
              <p:nvPr/>
            </p:nvSpPr>
            <p:spPr bwMode="auto">
              <a:xfrm>
                <a:off x="2725738" y="5962651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4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2"/>
                      <a:pt x="4" y="0"/>
                    </a:cubicBezTo>
                    <a:cubicBezTo>
                      <a:pt x="4" y="0"/>
                      <a:pt x="0" y="24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83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84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85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9 w 11"/>
                  <a:gd name="T3" fmla="*/ 4 h 22"/>
                  <a:gd name="T4" fmla="*/ 6 w 11"/>
                  <a:gd name="T5" fmla="*/ 11 h 22"/>
                  <a:gd name="T6" fmla="*/ 2 w 11"/>
                  <a:gd name="T7" fmla="*/ 19 h 22"/>
                  <a:gd name="T8" fmla="*/ 0 w 11"/>
                  <a:gd name="T9" fmla="*/ 22 h 22"/>
                  <a:gd name="T10" fmla="*/ 1 w 11"/>
                  <a:gd name="T11" fmla="*/ 18 h 22"/>
                  <a:gd name="T12" fmla="*/ 4 w 11"/>
                  <a:gd name="T13" fmla="*/ 11 h 22"/>
                  <a:gd name="T14" fmla="*/ 8 w 11"/>
                  <a:gd name="T15" fmla="*/ 3 h 22"/>
                  <a:gd name="T16" fmla="*/ 11 w 1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9" y="4"/>
                    </a:cubicBezTo>
                    <a:cubicBezTo>
                      <a:pt x="8" y="6"/>
                      <a:pt x="7" y="9"/>
                      <a:pt x="6" y="11"/>
                    </a:cubicBezTo>
                    <a:cubicBezTo>
                      <a:pt x="5" y="14"/>
                      <a:pt x="3" y="17"/>
                      <a:pt x="2" y="19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2" y="16"/>
                      <a:pt x="3" y="13"/>
                      <a:pt x="4" y="11"/>
                    </a:cubicBezTo>
                    <a:cubicBezTo>
                      <a:pt x="6" y="8"/>
                      <a:pt x="7" y="5"/>
                      <a:pt x="8" y="3"/>
                    </a:cubicBezTo>
                    <a:cubicBezTo>
                      <a:pt x="10" y="2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86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87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88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6 w 26"/>
                  <a:gd name="T1" fmla="*/ 0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2 h 3"/>
                  <a:gd name="T10" fmla="*/ 4 w 26"/>
                  <a:gd name="T11" fmla="*/ 2 h 3"/>
                  <a:gd name="T12" fmla="*/ 13 w 26"/>
                  <a:gd name="T13" fmla="*/ 0 h 3"/>
                  <a:gd name="T14" fmla="*/ 22 w 26"/>
                  <a:gd name="T15" fmla="*/ 0 h 3"/>
                  <a:gd name="T16" fmla="*/ 26 w 2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0"/>
                    </a:moveTo>
                    <a:cubicBezTo>
                      <a:pt x="26" y="0"/>
                      <a:pt x="24" y="1"/>
                      <a:pt x="22" y="1"/>
                    </a:cubicBezTo>
                    <a:cubicBezTo>
                      <a:pt x="20" y="1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4" y="2"/>
                    </a:cubicBezTo>
                    <a:cubicBezTo>
                      <a:pt x="7" y="1"/>
                      <a:pt x="10" y="1"/>
                      <a:pt x="13" y="0"/>
                    </a:cubicBezTo>
                    <a:cubicBezTo>
                      <a:pt x="16" y="0"/>
                      <a:pt x="20" y="0"/>
                      <a:pt x="22" y="0"/>
                    </a:cubicBezTo>
                    <a:cubicBezTo>
                      <a:pt x="24" y="0"/>
                      <a:pt x="26" y="0"/>
                      <a:pt x="26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89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90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91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15 w 15"/>
                  <a:gd name="T1" fmla="*/ 21 h 21"/>
                  <a:gd name="T2" fmla="*/ 12 w 15"/>
                  <a:gd name="T3" fmla="*/ 18 h 21"/>
                  <a:gd name="T4" fmla="*/ 7 w 15"/>
                  <a:gd name="T5" fmla="*/ 11 h 21"/>
                  <a:gd name="T6" fmla="*/ 2 w 15"/>
                  <a:gd name="T7" fmla="*/ 3 h 21"/>
                  <a:gd name="T8" fmla="*/ 0 w 15"/>
                  <a:gd name="T9" fmla="*/ 0 h 21"/>
                  <a:gd name="T10" fmla="*/ 3 w 15"/>
                  <a:gd name="T11" fmla="*/ 2 h 21"/>
                  <a:gd name="T12" fmla="*/ 8 w 15"/>
                  <a:gd name="T13" fmla="*/ 10 h 21"/>
                  <a:gd name="T14" fmla="*/ 13 w 15"/>
                  <a:gd name="T15" fmla="*/ 17 h 21"/>
                  <a:gd name="T16" fmla="*/ 15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15" y="21"/>
                      <a:pt x="14" y="20"/>
                      <a:pt x="12" y="18"/>
                    </a:cubicBezTo>
                    <a:cubicBezTo>
                      <a:pt x="11" y="16"/>
                      <a:pt x="9" y="13"/>
                      <a:pt x="7" y="11"/>
                    </a:cubicBezTo>
                    <a:cubicBezTo>
                      <a:pt x="5" y="8"/>
                      <a:pt x="3" y="6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2"/>
                    </a:cubicBezTo>
                    <a:cubicBezTo>
                      <a:pt x="5" y="4"/>
                      <a:pt x="7" y="7"/>
                      <a:pt x="8" y="10"/>
                    </a:cubicBezTo>
                    <a:cubicBezTo>
                      <a:pt x="10" y="12"/>
                      <a:pt x="12" y="15"/>
                      <a:pt x="13" y="17"/>
                    </a:cubicBezTo>
                    <a:cubicBezTo>
                      <a:pt x="14" y="19"/>
                      <a:pt x="15" y="21"/>
                      <a:pt x="15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Freeform 160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0 w 22"/>
                  <a:gd name="T5" fmla="*/ 7 h 103"/>
                  <a:gd name="T6" fmla="*/ 3 w 22"/>
                  <a:gd name="T7" fmla="*/ 45 h 103"/>
                  <a:gd name="T8" fmla="*/ 3 w 22"/>
                  <a:gd name="T9" fmla="*/ 52 h 103"/>
                  <a:gd name="T10" fmla="*/ 3 w 22"/>
                  <a:gd name="T11" fmla="*/ 59 h 103"/>
                  <a:gd name="T12" fmla="*/ 1 w 22"/>
                  <a:gd name="T13" fmla="*/ 80 h 103"/>
                  <a:gd name="T14" fmla="*/ 11 w 22"/>
                  <a:gd name="T15" fmla="*/ 80 h 103"/>
                  <a:gd name="T16" fmla="*/ 12 w 22"/>
                  <a:gd name="T17" fmla="*/ 81 h 103"/>
                  <a:gd name="T18" fmla="*/ 11 w 22"/>
                  <a:gd name="T19" fmla="*/ 82 h 103"/>
                  <a:gd name="T20" fmla="*/ 1 w 22"/>
                  <a:gd name="T21" fmla="*/ 83 h 103"/>
                  <a:gd name="T22" fmla="*/ 0 w 22"/>
                  <a:gd name="T23" fmla="*/ 90 h 103"/>
                  <a:gd name="T24" fmla="*/ 17 w 22"/>
                  <a:gd name="T25" fmla="*/ 92 h 103"/>
                  <a:gd name="T26" fmla="*/ 17 w 22"/>
                  <a:gd name="T27" fmla="*/ 92 h 103"/>
                  <a:gd name="T28" fmla="*/ 17 w 22"/>
                  <a:gd name="T29" fmla="*/ 93 h 103"/>
                  <a:gd name="T30" fmla="*/ 0 w 22"/>
                  <a:gd name="T31" fmla="*/ 94 h 103"/>
                  <a:gd name="T32" fmla="*/ 0 w 22"/>
                  <a:gd name="T33" fmla="*/ 96 h 103"/>
                  <a:gd name="T34" fmla="*/ 5 w 22"/>
                  <a:gd name="T35" fmla="*/ 103 h 103"/>
                  <a:gd name="T36" fmla="*/ 17 w 22"/>
                  <a:gd name="T37" fmla="*/ 103 h 103"/>
                  <a:gd name="T38" fmla="*/ 22 w 22"/>
                  <a:gd name="T39" fmla="*/ 96 h 103"/>
                  <a:gd name="T40" fmla="*/ 21 w 22"/>
                  <a:gd name="T41" fmla="*/ 59 h 103"/>
                  <a:gd name="T42" fmla="*/ 21 w 22"/>
                  <a:gd name="T43" fmla="*/ 51 h 103"/>
                  <a:gd name="T44" fmla="*/ 21 w 22"/>
                  <a:gd name="T45" fmla="*/ 44 h 103"/>
                  <a:gd name="T46" fmla="*/ 22 w 22"/>
                  <a:gd name="T47" fmla="*/ 7 h 103"/>
                  <a:gd name="T48" fmla="*/ 17 w 22"/>
                  <a:gd name="T4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50"/>
                      <a:pt x="3" y="52"/>
                    </a:cubicBezTo>
                    <a:cubicBezTo>
                      <a:pt x="3" y="54"/>
                      <a:pt x="3" y="56"/>
                      <a:pt x="3" y="59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1"/>
                      <a:pt x="12" y="81"/>
                      <a:pt x="12" y="81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6"/>
                      <a:pt x="21" y="54"/>
                      <a:pt x="21" y="51"/>
                    </a:cubicBezTo>
                    <a:cubicBezTo>
                      <a:pt x="21" y="49"/>
                      <a:pt x="21" y="46"/>
                      <a:pt x="21" y="44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Freeform 161"/>
              <p:cNvSpPr>
                <a:spLocks/>
              </p:cNvSpPr>
              <p:nvPr/>
            </p:nvSpPr>
            <p:spPr bwMode="auto">
              <a:xfrm>
                <a:off x="2617788" y="5554663"/>
                <a:ext cx="74613" cy="20638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3 h 3"/>
                  <a:gd name="T4" fmla="*/ 10 w 11"/>
                  <a:gd name="T5" fmla="*/ 2 h 3"/>
                  <a:gd name="T6" fmla="*/ 11 w 11"/>
                  <a:gd name="T7" fmla="*/ 1 h 3"/>
                  <a:gd name="T8" fmla="*/ 10 w 11"/>
                  <a:gd name="T9" fmla="*/ 0 h 3"/>
                  <a:gd name="T10" fmla="*/ 0 w 1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Freeform 162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163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Freeform 198"/>
              <p:cNvSpPr>
                <a:spLocks noEditPoints="1"/>
              </p:cNvSpPr>
              <p:nvPr/>
            </p:nvSpPr>
            <p:spPr bwMode="auto">
              <a:xfrm>
                <a:off x="2611438" y="5711826"/>
                <a:ext cx="425450" cy="671513"/>
              </a:xfrm>
              <a:custGeom>
                <a:avLst/>
                <a:gdLst>
                  <a:gd name="T0" fmla="*/ 48 w 63"/>
                  <a:gd name="T1" fmla="*/ 69 h 99"/>
                  <a:gd name="T2" fmla="*/ 48 w 63"/>
                  <a:gd name="T3" fmla="*/ 69 h 99"/>
                  <a:gd name="T4" fmla="*/ 48 w 63"/>
                  <a:gd name="T5" fmla="*/ 69 h 99"/>
                  <a:gd name="T6" fmla="*/ 48 w 63"/>
                  <a:gd name="T7" fmla="*/ 69 h 99"/>
                  <a:gd name="T8" fmla="*/ 48 w 63"/>
                  <a:gd name="T9" fmla="*/ 69 h 99"/>
                  <a:gd name="T10" fmla="*/ 48 w 63"/>
                  <a:gd name="T11" fmla="*/ 69 h 99"/>
                  <a:gd name="T12" fmla="*/ 48 w 63"/>
                  <a:gd name="T13" fmla="*/ 69 h 99"/>
                  <a:gd name="T14" fmla="*/ 48 w 63"/>
                  <a:gd name="T15" fmla="*/ 69 h 99"/>
                  <a:gd name="T16" fmla="*/ 48 w 63"/>
                  <a:gd name="T17" fmla="*/ 69 h 99"/>
                  <a:gd name="T18" fmla="*/ 48 w 63"/>
                  <a:gd name="T19" fmla="*/ 69 h 99"/>
                  <a:gd name="T20" fmla="*/ 48 w 63"/>
                  <a:gd name="T21" fmla="*/ 69 h 99"/>
                  <a:gd name="T22" fmla="*/ 48 w 63"/>
                  <a:gd name="T23" fmla="*/ 69 h 99"/>
                  <a:gd name="T24" fmla="*/ 48 w 63"/>
                  <a:gd name="T25" fmla="*/ 69 h 99"/>
                  <a:gd name="T26" fmla="*/ 48 w 63"/>
                  <a:gd name="T27" fmla="*/ 69 h 99"/>
                  <a:gd name="T28" fmla="*/ 48 w 63"/>
                  <a:gd name="T29" fmla="*/ 69 h 99"/>
                  <a:gd name="T30" fmla="*/ 48 w 63"/>
                  <a:gd name="T31" fmla="*/ 69 h 99"/>
                  <a:gd name="T32" fmla="*/ 48 w 63"/>
                  <a:gd name="T33" fmla="*/ 69 h 99"/>
                  <a:gd name="T34" fmla="*/ 48 w 63"/>
                  <a:gd name="T35" fmla="*/ 69 h 99"/>
                  <a:gd name="T36" fmla="*/ 28 w 63"/>
                  <a:gd name="T37" fmla="*/ 58 h 99"/>
                  <a:gd name="T38" fmla="*/ 48 w 63"/>
                  <a:gd name="T39" fmla="*/ 69 h 99"/>
                  <a:gd name="T40" fmla="*/ 28 w 63"/>
                  <a:gd name="T41" fmla="*/ 58 h 99"/>
                  <a:gd name="T42" fmla="*/ 3 w 63"/>
                  <a:gd name="T43" fmla="*/ 55 h 99"/>
                  <a:gd name="T44" fmla="*/ 3 w 63"/>
                  <a:gd name="T45" fmla="*/ 61 h 99"/>
                  <a:gd name="T46" fmla="*/ 0 w 63"/>
                  <a:gd name="T47" fmla="*/ 99 h 99"/>
                  <a:gd name="T48" fmla="*/ 0 w 63"/>
                  <a:gd name="T49" fmla="*/ 99 h 99"/>
                  <a:gd name="T50" fmla="*/ 3 w 63"/>
                  <a:gd name="T51" fmla="*/ 61 h 99"/>
                  <a:gd name="T52" fmla="*/ 3 w 63"/>
                  <a:gd name="T53" fmla="*/ 55 h 99"/>
                  <a:gd name="T54" fmla="*/ 3 w 63"/>
                  <a:gd name="T55" fmla="*/ 55 h 99"/>
                  <a:gd name="T56" fmla="*/ 21 w 63"/>
                  <a:gd name="T57" fmla="*/ 54 h 99"/>
                  <a:gd name="T58" fmla="*/ 21 w 63"/>
                  <a:gd name="T59" fmla="*/ 54 h 99"/>
                  <a:gd name="T60" fmla="*/ 21 w 63"/>
                  <a:gd name="T61" fmla="*/ 61 h 99"/>
                  <a:gd name="T62" fmla="*/ 22 w 63"/>
                  <a:gd name="T63" fmla="*/ 99 h 99"/>
                  <a:gd name="T64" fmla="*/ 22 w 63"/>
                  <a:gd name="T65" fmla="*/ 99 h 99"/>
                  <a:gd name="T66" fmla="*/ 21 w 63"/>
                  <a:gd name="T67" fmla="*/ 61 h 99"/>
                  <a:gd name="T68" fmla="*/ 21 w 63"/>
                  <a:gd name="T69" fmla="*/ 54 h 99"/>
                  <a:gd name="T70" fmla="*/ 21 w 63"/>
                  <a:gd name="T71" fmla="*/ 44 h 99"/>
                  <a:gd name="T72" fmla="*/ 21 w 63"/>
                  <a:gd name="T73" fmla="*/ 46 h 99"/>
                  <a:gd name="T74" fmla="*/ 21 w 63"/>
                  <a:gd name="T75" fmla="*/ 44 h 99"/>
                  <a:gd name="T76" fmla="*/ 21 w 63"/>
                  <a:gd name="T77" fmla="*/ 44 h 99"/>
                  <a:gd name="T78" fmla="*/ 59 w 63"/>
                  <a:gd name="T79" fmla="*/ 38 h 99"/>
                  <a:gd name="T80" fmla="*/ 59 w 63"/>
                  <a:gd name="T81" fmla="*/ 38 h 99"/>
                  <a:gd name="T82" fmla="*/ 59 w 63"/>
                  <a:gd name="T83" fmla="*/ 38 h 99"/>
                  <a:gd name="T84" fmla="*/ 63 w 63"/>
                  <a:gd name="T85" fmla="*/ 35 h 99"/>
                  <a:gd name="T86" fmla="*/ 59 w 63"/>
                  <a:gd name="T87" fmla="*/ 38 h 99"/>
                  <a:gd name="T88" fmla="*/ 63 w 63"/>
                  <a:gd name="T89" fmla="*/ 35 h 99"/>
                  <a:gd name="T90" fmla="*/ 17 w 63"/>
                  <a:gd name="T91" fmla="*/ 3 h 99"/>
                  <a:gd name="T92" fmla="*/ 5 w 63"/>
                  <a:gd name="T93" fmla="*/ 3 h 99"/>
                  <a:gd name="T94" fmla="*/ 0 w 63"/>
                  <a:gd name="T95" fmla="*/ 10 h 99"/>
                  <a:gd name="T96" fmla="*/ 0 w 63"/>
                  <a:gd name="T97" fmla="*/ 10 h 99"/>
                  <a:gd name="T98" fmla="*/ 5 w 63"/>
                  <a:gd name="T99" fmla="*/ 3 h 99"/>
                  <a:gd name="T100" fmla="*/ 17 w 63"/>
                  <a:gd name="T101" fmla="*/ 3 h 99"/>
                  <a:gd name="T102" fmla="*/ 22 w 63"/>
                  <a:gd name="T103" fmla="*/ 10 h 99"/>
                  <a:gd name="T104" fmla="*/ 22 w 63"/>
                  <a:gd name="T105" fmla="*/ 10 h 99"/>
                  <a:gd name="T106" fmla="*/ 17 w 63"/>
                  <a:gd name="T107" fmla="*/ 3 h 99"/>
                  <a:gd name="T108" fmla="*/ 40 w 63"/>
                  <a:gd name="T109" fmla="*/ 0 h 99"/>
                  <a:gd name="T110" fmla="*/ 40 w 63"/>
                  <a:gd name="T111" fmla="*/ 0 h 99"/>
                  <a:gd name="T112" fmla="*/ 40 w 63"/>
                  <a:gd name="T1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99"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28" y="58"/>
                    </a:moveTo>
                    <a:cubicBezTo>
                      <a:pt x="32" y="62"/>
                      <a:pt x="38" y="66"/>
                      <a:pt x="48" y="69"/>
                    </a:cubicBezTo>
                    <a:cubicBezTo>
                      <a:pt x="38" y="66"/>
                      <a:pt x="32" y="62"/>
                      <a:pt x="28" y="58"/>
                    </a:cubicBezTo>
                    <a:moveTo>
                      <a:pt x="3" y="55"/>
                    </a:moveTo>
                    <a:cubicBezTo>
                      <a:pt x="3" y="57"/>
                      <a:pt x="3" y="59"/>
                      <a:pt x="3" y="6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9"/>
                      <a:pt x="3" y="57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moveTo>
                      <a:pt x="21" y="54"/>
                    </a:move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6"/>
                      <a:pt x="21" y="59"/>
                      <a:pt x="21" y="61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59"/>
                      <a:pt x="21" y="56"/>
                      <a:pt x="21" y="54"/>
                    </a:cubicBezTo>
                    <a:moveTo>
                      <a:pt x="21" y="44"/>
                    </a:move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moveTo>
                      <a:pt x="59" y="38"/>
                    </a:move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8"/>
                      <a:pt x="59" y="38"/>
                      <a:pt x="59" y="38"/>
                    </a:cubicBezTo>
                    <a:moveTo>
                      <a:pt x="63" y="35"/>
                    </a:moveTo>
                    <a:cubicBezTo>
                      <a:pt x="62" y="36"/>
                      <a:pt x="60" y="37"/>
                      <a:pt x="59" y="38"/>
                    </a:cubicBezTo>
                    <a:cubicBezTo>
                      <a:pt x="60" y="37"/>
                      <a:pt x="62" y="36"/>
                      <a:pt x="63" y="35"/>
                    </a:cubicBezTo>
                    <a:moveTo>
                      <a:pt x="17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6"/>
                      <a:pt x="2" y="3"/>
                      <a:pt x="5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6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20" y="3"/>
                      <a:pt x="17" y="3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Freeform 199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0 w 22"/>
                  <a:gd name="T5" fmla="*/ 7 h 102"/>
                  <a:gd name="T6" fmla="*/ 1 w 22"/>
                  <a:gd name="T7" fmla="*/ 26 h 102"/>
                  <a:gd name="T8" fmla="*/ 7 w 22"/>
                  <a:gd name="T9" fmla="*/ 26 h 102"/>
                  <a:gd name="T10" fmla="*/ 8 w 22"/>
                  <a:gd name="T11" fmla="*/ 27 h 102"/>
                  <a:gd name="T12" fmla="*/ 7 w 22"/>
                  <a:gd name="T13" fmla="*/ 28 h 102"/>
                  <a:gd name="T14" fmla="*/ 1 w 22"/>
                  <a:gd name="T15" fmla="*/ 28 h 102"/>
                  <a:gd name="T16" fmla="*/ 2 w 22"/>
                  <a:gd name="T17" fmla="*/ 36 h 102"/>
                  <a:gd name="T18" fmla="*/ 13 w 22"/>
                  <a:gd name="T19" fmla="*/ 37 h 102"/>
                  <a:gd name="T20" fmla="*/ 14 w 22"/>
                  <a:gd name="T21" fmla="*/ 38 h 102"/>
                  <a:gd name="T22" fmla="*/ 13 w 22"/>
                  <a:gd name="T23" fmla="*/ 38 h 102"/>
                  <a:gd name="T24" fmla="*/ 2 w 22"/>
                  <a:gd name="T25" fmla="*/ 39 h 102"/>
                  <a:gd name="T26" fmla="*/ 3 w 22"/>
                  <a:gd name="T27" fmla="*/ 45 h 102"/>
                  <a:gd name="T28" fmla="*/ 3 w 22"/>
                  <a:gd name="T29" fmla="*/ 52 h 102"/>
                  <a:gd name="T30" fmla="*/ 3 w 22"/>
                  <a:gd name="T31" fmla="*/ 52 h 102"/>
                  <a:gd name="T32" fmla="*/ 3 w 22"/>
                  <a:gd name="T33" fmla="*/ 58 h 102"/>
                  <a:gd name="T34" fmla="*/ 0 w 22"/>
                  <a:gd name="T35" fmla="*/ 96 h 102"/>
                  <a:gd name="T36" fmla="*/ 5 w 22"/>
                  <a:gd name="T37" fmla="*/ 102 h 102"/>
                  <a:gd name="T38" fmla="*/ 17 w 22"/>
                  <a:gd name="T39" fmla="*/ 102 h 102"/>
                  <a:gd name="T40" fmla="*/ 22 w 22"/>
                  <a:gd name="T41" fmla="*/ 96 h 102"/>
                  <a:gd name="T42" fmla="*/ 21 w 22"/>
                  <a:gd name="T43" fmla="*/ 58 h 102"/>
                  <a:gd name="T44" fmla="*/ 21 w 22"/>
                  <a:gd name="T45" fmla="*/ 51 h 102"/>
                  <a:gd name="T46" fmla="*/ 21 w 22"/>
                  <a:gd name="T47" fmla="*/ 51 h 102"/>
                  <a:gd name="T48" fmla="*/ 21 w 22"/>
                  <a:gd name="T49" fmla="*/ 43 h 102"/>
                  <a:gd name="T50" fmla="*/ 21 w 22"/>
                  <a:gd name="T51" fmla="*/ 43 h 102"/>
                  <a:gd name="T52" fmla="*/ 21 w 22"/>
                  <a:gd name="T53" fmla="*/ 41 h 102"/>
                  <a:gd name="T54" fmla="*/ 20 w 22"/>
                  <a:gd name="T55" fmla="*/ 35 h 102"/>
                  <a:gd name="T56" fmla="*/ 22 w 22"/>
                  <a:gd name="T57" fmla="*/ 23 h 102"/>
                  <a:gd name="T58" fmla="*/ 22 w 22"/>
                  <a:gd name="T59" fmla="*/ 7 h 102"/>
                  <a:gd name="T60" fmla="*/ 17 w 22"/>
                  <a:gd name="T6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7"/>
                      <a:pt x="8" y="27"/>
                    </a:cubicBezTo>
                    <a:cubicBezTo>
                      <a:pt x="8" y="27"/>
                      <a:pt x="8" y="28"/>
                      <a:pt x="7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49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4"/>
                      <a:pt x="3" y="56"/>
                      <a:pt x="3" y="58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6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6"/>
                      <a:pt x="21" y="53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48"/>
                      <a:pt x="21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38"/>
                      <a:pt x="20" y="36"/>
                      <a:pt x="20" y="35"/>
                    </a:cubicBezTo>
                    <a:cubicBezTo>
                      <a:pt x="20" y="30"/>
                      <a:pt x="21" y="26"/>
                      <a:pt x="22" y="2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Freeform 200"/>
              <p:cNvSpPr>
                <a:spLocks/>
              </p:cNvSpPr>
              <p:nvPr/>
            </p:nvSpPr>
            <p:spPr bwMode="auto">
              <a:xfrm>
                <a:off x="2617788" y="5908676"/>
                <a:ext cx="47625" cy="12700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6 w 7"/>
                  <a:gd name="T5" fmla="*/ 2 h 2"/>
                  <a:gd name="T6" fmla="*/ 7 w 7"/>
                  <a:gd name="T7" fmla="*/ 1 h 2"/>
                  <a:gd name="T8" fmla="*/ 6 w 7"/>
                  <a:gd name="T9" fmla="*/ 0 h 2"/>
                  <a:gd name="T10" fmla="*/ 0 w 7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" name="Freeform 201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Freeform 202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Freeform 203"/>
              <p:cNvSpPr>
                <a:spLocks noEditPoints="1"/>
              </p:cNvSpPr>
              <p:nvPr/>
            </p:nvSpPr>
            <p:spPr bwMode="auto">
              <a:xfrm>
                <a:off x="2746375" y="5711826"/>
                <a:ext cx="147638" cy="257175"/>
              </a:xfrm>
              <a:custGeom>
                <a:avLst/>
                <a:gdLst>
                  <a:gd name="T0" fmla="*/ 5 w 22"/>
                  <a:gd name="T1" fmla="*/ 30 h 38"/>
                  <a:gd name="T2" fmla="*/ 6 w 22"/>
                  <a:gd name="T3" fmla="*/ 26 h 38"/>
                  <a:gd name="T4" fmla="*/ 9 w 22"/>
                  <a:gd name="T5" fmla="*/ 19 h 38"/>
                  <a:gd name="T6" fmla="*/ 13 w 22"/>
                  <a:gd name="T7" fmla="*/ 11 h 38"/>
                  <a:gd name="T8" fmla="*/ 16 w 22"/>
                  <a:gd name="T9" fmla="*/ 8 h 38"/>
                  <a:gd name="T10" fmla="*/ 16 w 22"/>
                  <a:gd name="T11" fmla="*/ 8 h 38"/>
                  <a:gd name="T12" fmla="*/ 14 w 22"/>
                  <a:gd name="T13" fmla="*/ 12 h 38"/>
                  <a:gd name="T14" fmla="*/ 11 w 22"/>
                  <a:gd name="T15" fmla="*/ 19 h 38"/>
                  <a:gd name="T16" fmla="*/ 7 w 22"/>
                  <a:gd name="T17" fmla="*/ 27 h 38"/>
                  <a:gd name="T18" fmla="*/ 5 w 22"/>
                  <a:gd name="T19" fmla="*/ 30 h 38"/>
                  <a:gd name="T20" fmla="*/ 5 w 22"/>
                  <a:gd name="T21" fmla="*/ 30 h 38"/>
                  <a:gd name="T22" fmla="*/ 5 w 22"/>
                  <a:gd name="T23" fmla="*/ 30 h 38"/>
                  <a:gd name="T24" fmla="*/ 20 w 22"/>
                  <a:gd name="T25" fmla="*/ 0 h 38"/>
                  <a:gd name="T26" fmla="*/ 20 w 22"/>
                  <a:gd name="T27" fmla="*/ 0 h 38"/>
                  <a:gd name="T28" fmla="*/ 2 w 22"/>
                  <a:gd name="T29" fmla="*/ 26 h 38"/>
                  <a:gd name="T30" fmla="*/ 2 w 22"/>
                  <a:gd name="T31" fmla="*/ 26 h 38"/>
                  <a:gd name="T32" fmla="*/ 0 w 22"/>
                  <a:gd name="T33" fmla="*/ 38 h 38"/>
                  <a:gd name="T34" fmla="*/ 1 w 22"/>
                  <a:gd name="T35" fmla="*/ 37 h 38"/>
                  <a:gd name="T36" fmla="*/ 1 w 22"/>
                  <a:gd name="T37" fmla="*/ 37 h 38"/>
                  <a:gd name="T38" fmla="*/ 10 w 22"/>
                  <a:gd name="T39" fmla="*/ 32 h 38"/>
                  <a:gd name="T40" fmla="*/ 20 w 22"/>
                  <a:gd name="T41" fmla="*/ 0 h 38"/>
                  <a:gd name="T42" fmla="*/ 20 w 22"/>
                  <a:gd name="T43" fmla="*/ 0 h 38"/>
                  <a:gd name="T44" fmla="*/ 20 w 22"/>
                  <a:gd name="T45" fmla="*/ 0 h 38"/>
                  <a:gd name="T46" fmla="*/ 20 w 22"/>
                  <a:gd name="T4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38">
                    <a:moveTo>
                      <a:pt x="5" y="30"/>
                    </a:moveTo>
                    <a:cubicBezTo>
                      <a:pt x="5" y="30"/>
                      <a:pt x="5" y="28"/>
                      <a:pt x="6" y="26"/>
                    </a:cubicBezTo>
                    <a:cubicBezTo>
                      <a:pt x="7" y="24"/>
                      <a:pt x="8" y="21"/>
                      <a:pt x="9" y="19"/>
                    </a:cubicBezTo>
                    <a:cubicBezTo>
                      <a:pt x="11" y="16"/>
                      <a:pt x="12" y="13"/>
                      <a:pt x="13" y="11"/>
                    </a:cubicBezTo>
                    <a:cubicBezTo>
                      <a:pt x="15" y="10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10"/>
                      <a:pt x="14" y="12"/>
                    </a:cubicBezTo>
                    <a:cubicBezTo>
                      <a:pt x="13" y="14"/>
                      <a:pt x="12" y="17"/>
                      <a:pt x="11" y="19"/>
                    </a:cubicBezTo>
                    <a:cubicBezTo>
                      <a:pt x="10" y="22"/>
                      <a:pt x="8" y="25"/>
                      <a:pt x="7" y="27"/>
                    </a:cubicBezTo>
                    <a:cubicBezTo>
                      <a:pt x="6" y="28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6" y="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9"/>
                      <a:pt x="0" y="33"/>
                      <a:pt x="0" y="38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7" y="34"/>
                      <a:pt x="10" y="32"/>
                    </a:cubicBezTo>
                    <a:cubicBezTo>
                      <a:pt x="16" y="27"/>
                      <a:pt x="22" y="18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Freeform 204"/>
              <p:cNvSpPr>
                <a:spLocks noEditPoints="1"/>
              </p:cNvSpPr>
              <p:nvPr/>
            </p:nvSpPr>
            <p:spPr bwMode="auto">
              <a:xfrm>
                <a:off x="2752725" y="5915026"/>
                <a:ext cx="284163" cy="95250"/>
              </a:xfrm>
              <a:custGeom>
                <a:avLst/>
                <a:gdLst>
                  <a:gd name="T0" fmla="*/ 6 w 42"/>
                  <a:gd name="T1" fmla="*/ 7 h 14"/>
                  <a:gd name="T2" fmla="*/ 6 w 42"/>
                  <a:gd name="T3" fmla="*/ 7 h 14"/>
                  <a:gd name="T4" fmla="*/ 10 w 42"/>
                  <a:gd name="T5" fmla="*/ 7 h 14"/>
                  <a:gd name="T6" fmla="*/ 19 w 42"/>
                  <a:gd name="T7" fmla="*/ 5 h 14"/>
                  <a:gd name="T8" fmla="*/ 28 w 42"/>
                  <a:gd name="T9" fmla="*/ 5 h 14"/>
                  <a:gd name="T10" fmla="*/ 28 w 42"/>
                  <a:gd name="T11" fmla="*/ 5 h 14"/>
                  <a:gd name="T12" fmla="*/ 32 w 42"/>
                  <a:gd name="T13" fmla="*/ 5 h 14"/>
                  <a:gd name="T14" fmla="*/ 32 w 42"/>
                  <a:gd name="T15" fmla="*/ 5 h 14"/>
                  <a:gd name="T16" fmla="*/ 28 w 42"/>
                  <a:gd name="T17" fmla="*/ 6 h 14"/>
                  <a:gd name="T18" fmla="*/ 19 w 42"/>
                  <a:gd name="T19" fmla="*/ 7 h 14"/>
                  <a:gd name="T20" fmla="*/ 11 w 42"/>
                  <a:gd name="T21" fmla="*/ 8 h 14"/>
                  <a:gd name="T22" fmla="*/ 10 w 42"/>
                  <a:gd name="T23" fmla="*/ 8 h 14"/>
                  <a:gd name="T24" fmla="*/ 10 w 42"/>
                  <a:gd name="T25" fmla="*/ 8 h 14"/>
                  <a:gd name="T26" fmla="*/ 6 w 42"/>
                  <a:gd name="T27" fmla="*/ 7 h 14"/>
                  <a:gd name="T28" fmla="*/ 6 w 42"/>
                  <a:gd name="T29" fmla="*/ 7 h 14"/>
                  <a:gd name="T30" fmla="*/ 23 w 42"/>
                  <a:gd name="T31" fmla="*/ 0 h 14"/>
                  <a:gd name="T32" fmla="*/ 9 w 42"/>
                  <a:gd name="T33" fmla="*/ 3 h 14"/>
                  <a:gd name="T34" fmla="*/ 9 w 42"/>
                  <a:gd name="T35" fmla="*/ 2 h 14"/>
                  <a:gd name="T36" fmla="*/ 0 w 42"/>
                  <a:gd name="T37" fmla="*/ 7 h 14"/>
                  <a:gd name="T38" fmla="*/ 12 w 42"/>
                  <a:gd name="T39" fmla="*/ 14 h 14"/>
                  <a:gd name="T40" fmla="*/ 18 w 42"/>
                  <a:gd name="T41" fmla="*/ 14 h 14"/>
                  <a:gd name="T42" fmla="*/ 38 w 42"/>
                  <a:gd name="T43" fmla="*/ 8 h 14"/>
                  <a:gd name="T44" fmla="*/ 38 w 42"/>
                  <a:gd name="T45" fmla="*/ 8 h 14"/>
                  <a:gd name="T46" fmla="*/ 38 w 42"/>
                  <a:gd name="T47" fmla="*/ 8 h 14"/>
                  <a:gd name="T48" fmla="*/ 42 w 42"/>
                  <a:gd name="T49" fmla="*/ 5 h 14"/>
                  <a:gd name="T50" fmla="*/ 42 w 42"/>
                  <a:gd name="T51" fmla="*/ 5 h 14"/>
                  <a:gd name="T52" fmla="*/ 42 w 42"/>
                  <a:gd name="T53" fmla="*/ 5 h 14"/>
                  <a:gd name="T54" fmla="*/ 23 w 42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" h="14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8" y="7"/>
                      <a:pt x="10" y="7"/>
                    </a:cubicBezTo>
                    <a:cubicBezTo>
                      <a:pt x="13" y="6"/>
                      <a:pt x="16" y="6"/>
                      <a:pt x="19" y="5"/>
                    </a:cubicBezTo>
                    <a:cubicBezTo>
                      <a:pt x="22" y="5"/>
                      <a:pt x="26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0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0" y="6"/>
                      <a:pt x="28" y="6"/>
                    </a:cubicBezTo>
                    <a:cubicBezTo>
                      <a:pt x="26" y="6"/>
                      <a:pt x="23" y="7"/>
                      <a:pt x="19" y="7"/>
                    </a:cubicBezTo>
                    <a:cubicBezTo>
                      <a:pt x="16" y="7"/>
                      <a:pt x="13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23" y="0"/>
                    </a:moveTo>
                    <a:cubicBezTo>
                      <a:pt x="19" y="0"/>
                      <a:pt x="14" y="0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6" y="4"/>
                      <a:pt x="3" y="5"/>
                      <a:pt x="0" y="7"/>
                    </a:cubicBezTo>
                    <a:cubicBezTo>
                      <a:pt x="5" y="9"/>
                      <a:pt x="8" y="11"/>
                      <a:pt x="12" y="14"/>
                    </a:cubicBezTo>
                    <a:cubicBezTo>
                      <a:pt x="13" y="14"/>
                      <a:pt x="16" y="14"/>
                      <a:pt x="18" y="14"/>
                    </a:cubicBezTo>
                    <a:cubicBezTo>
                      <a:pt x="23" y="14"/>
                      <a:pt x="30" y="13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41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34" y="0"/>
                      <a:pt x="23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Freeform 205"/>
              <p:cNvSpPr>
                <a:spLocks noEditPoints="1"/>
              </p:cNvSpPr>
              <p:nvPr/>
            </p:nvSpPr>
            <p:spPr bwMode="auto">
              <a:xfrm>
                <a:off x="2746375" y="5962651"/>
                <a:ext cx="195263" cy="217488"/>
              </a:xfrm>
              <a:custGeom>
                <a:avLst/>
                <a:gdLst>
                  <a:gd name="T0" fmla="*/ 4 w 29"/>
                  <a:gd name="T1" fmla="*/ 6 h 32"/>
                  <a:gd name="T2" fmla="*/ 4 w 29"/>
                  <a:gd name="T3" fmla="*/ 6 h 32"/>
                  <a:gd name="T4" fmla="*/ 4 w 29"/>
                  <a:gd name="T5" fmla="*/ 6 h 32"/>
                  <a:gd name="T6" fmla="*/ 7 w 29"/>
                  <a:gd name="T7" fmla="*/ 8 h 32"/>
                  <a:gd name="T8" fmla="*/ 12 w 29"/>
                  <a:gd name="T9" fmla="*/ 16 h 32"/>
                  <a:gd name="T10" fmla="*/ 17 w 29"/>
                  <a:gd name="T11" fmla="*/ 23 h 32"/>
                  <a:gd name="T12" fmla="*/ 19 w 29"/>
                  <a:gd name="T13" fmla="*/ 27 h 32"/>
                  <a:gd name="T14" fmla="*/ 19 w 29"/>
                  <a:gd name="T15" fmla="*/ 27 h 32"/>
                  <a:gd name="T16" fmla="*/ 16 w 29"/>
                  <a:gd name="T17" fmla="*/ 24 h 32"/>
                  <a:gd name="T18" fmla="*/ 11 w 29"/>
                  <a:gd name="T19" fmla="*/ 17 h 32"/>
                  <a:gd name="T20" fmla="*/ 6 w 29"/>
                  <a:gd name="T21" fmla="*/ 9 h 32"/>
                  <a:gd name="T22" fmla="*/ 4 w 29"/>
                  <a:gd name="T23" fmla="*/ 6 h 32"/>
                  <a:gd name="T24" fmla="*/ 1 w 29"/>
                  <a:gd name="T25" fmla="*/ 0 h 32"/>
                  <a:gd name="T26" fmla="*/ 0 w 29"/>
                  <a:gd name="T27" fmla="*/ 1 h 32"/>
                  <a:gd name="T28" fmla="*/ 1 w 29"/>
                  <a:gd name="T29" fmla="*/ 7 h 32"/>
                  <a:gd name="T30" fmla="*/ 1 w 29"/>
                  <a:gd name="T31" fmla="*/ 7 h 32"/>
                  <a:gd name="T32" fmla="*/ 1 w 29"/>
                  <a:gd name="T33" fmla="*/ 7 h 32"/>
                  <a:gd name="T34" fmla="*/ 1 w 29"/>
                  <a:gd name="T35" fmla="*/ 7 h 32"/>
                  <a:gd name="T36" fmla="*/ 8 w 29"/>
                  <a:gd name="T37" fmla="*/ 21 h 32"/>
                  <a:gd name="T38" fmla="*/ 28 w 29"/>
                  <a:gd name="T39" fmla="*/ 32 h 32"/>
                  <a:gd name="T40" fmla="*/ 28 w 29"/>
                  <a:gd name="T41" fmla="*/ 32 h 32"/>
                  <a:gd name="T42" fmla="*/ 28 w 29"/>
                  <a:gd name="T43" fmla="*/ 32 h 32"/>
                  <a:gd name="T44" fmla="*/ 28 w 29"/>
                  <a:gd name="T45" fmla="*/ 32 h 32"/>
                  <a:gd name="T46" fmla="*/ 28 w 29"/>
                  <a:gd name="T47" fmla="*/ 32 h 32"/>
                  <a:gd name="T48" fmla="*/ 28 w 29"/>
                  <a:gd name="T49" fmla="*/ 32 h 32"/>
                  <a:gd name="T50" fmla="*/ 28 w 29"/>
                  <a:gd name="T51" fmla="*/ 32 h 32"/>
                  <a:gd name="T52" fmla="*/ 28 w 29"/>
                  <a:gd name="T53" fmla="*/ 32 h 32"/>
                  <a:gd name="T54" fmla="*/ 28 w 29"/>
                  <a:gd name="T55" fmla="*/ 32 h 32"/>
                  <a:gd name="T56" fmla="*/ 28 w 29"/>
                  <a:gd name="T57" fmla="*/ 32 h 32"/>
                  <a:gd name="T58" fmla="*/ 28 w 29"/>
                  <a:gd name="T59" fmla="*/ 32 h 32"/>
                  <a:gd name="T60" fmla="*/ 28 w 29"/>
                  <a:gd name="T61" fmla="*/ 32 h 32"/>
                  <a:gd name="T62" fmla="*/ 28 w 29"/>
                  <a:gd name="T63" fmla="*/ 32 h 32"/>
                  <a:gd name="T64" fmla="*/ 28 w 29"/>
                  <a:gd name="T65" fmla="*/ 32 h 32"/>
                  <a:gd name="T66" fmla="*/ 12 w 29"/>
                  <a:gd name="T67" fmla="*/ 7 h 32"/>
                  <a:gd name="T68" fmla="*/ 13 w 29"/>
                  <a:gd name="T69" fmla="*/ 7 h 32"/>
                  <a:gd name="T70" fmla="*/ 1 w 29"/>
                  <a:gd name="T71" fmla="*/ 0 h 32"/>
                  <a:gd name="T72" fmla="*/ 1 w 29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2"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6" y="7"/>
                      <a:pt x="7" y="8"/>
                    </a:cubicBezTo>
                    <a:cubicBezTo>
                      <a:pt x="9" y="10"/>
                      <a:pt x="11" y="13"/>
                      <a:pt x="12" y="16"/>
                    </a:cubicBezTo>
                    <a:cubicBezTo>
                      <a:pt x="14" y="18"/>
                      <a:pt x="16" y="21"/>
                      <a:pt x="17" y="23"/>
                    </a:cubicBezTo>
                    <a:cubicBezTo>
                      <a:pt x="18" y="25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8" y="26"/>
                      <a:pt x="16" y="24"/>
                    </a:cubicBezTo>
                    <a:cubicBezTo>
                      <a:pt x="15" y="22"/>
                      <a:pt x="13" y="19"/>
                      <a:pt x="11" y="17"/>
                    </a:cubicBezTo>
                    <a:cubicBezTo>
                      <a:pt x="9" y="14"/>
                      <a:pt x="7" y="12"/>
                      <a:pt x="6" y="9"/>
                    </a:cubicBezTo>
                    <a:cubicBezTo>
                      <a:pt x="5" y="7"/>
                      <a:pt x="4" y="6"/>
                      <a:pt x="4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11"/>
                      <a:pt x="3" y="16"/>
                      <a:pt x="8" y="21"/>
                    </a:cubicBezTo>
                    <a:cubicBezTo>
                      <a:pt x="12" y="25"/>
                      <a:pt x="18" y="29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9" y="18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4"/>
                      <a:pt x="6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Freeform 206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Freeform 207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Freeform 208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8 w 11"/>
                  <a:gd name="T3" fmla="*/ 3 h 22"/>
                  <a:gd name="T4" fmla="*/ 4 w 11"/>
                  <a:gd name="T5" fmla="*/ 11 h 22"/>
                  <a:gd name="T6" fmla="*/ 1 w 11"/>
                  <a:gd name="T7" fmla="*/ 18 h 22"/>
                  <a:gd name="T8" fmla="*/ 0 w 11"/>
                  <a:gd name="T9" fmla="*/ 22 h 22"/>
                  <a:gd name="T10" fmla="*/ 0 w 11"/>
                  <a:gd name="T11" fmla="*/ 22 h 22"/>
                  <a:gd name="T12" fmla="*/ 0 w 11"/>
                  <a:gd name="T13" fmla="*/ 22 h 22"/>
                  <a:gd name="T14" fmla="*/ 2 w 11"/>
                  <a:gd name="T15" fmla="*/ 19 h 22"/>
                  <a:gd name="T16" fmla="*/ 6 w 11"/>
                  <a:gd name="T17" fmla="*/ 11 h 22"/>
                  <a:gd name="T18" fmla="*/ 9 w 11"/>
                  <a:gd name="T19" fmla="*/ 4 h 22"/>
                  <a:gd name="T20" fmla="*/ 11 w 11"/>
                  <a:gd name="T21" fmla="*/ 0 h 22"/>
                  <a:gd name="T22" fmla="*/ 11 w 11"/>
                  <a:gd name="T23" fmla="*/ 0 h 22"/>
                  <a:gd name="T24" fmla="*/ 11 w 1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8" y="3"/>
                    </a:cubicBezTo>
                    <a:cubicBezTo>
                      <a:pt x="7" y="5"/>
                      <a:pt x="6" y="8"/>
                      <a:pt x="4" y="11"/>
                    </a:cubicBezTo>
                    <a:cubicBezTo>
                      <a:pt x="3" y="13"/>
                      <a:pt x="2" y="16"/>
                      <a:pt x="1" y="18"/>
                    </a:cubicBezTo>
                    <a:cubicBezTo>
                      <a:pt x="0" y="20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0"/>
                      <a:pt x="2" y="19"/>
                    </a:cubicBezTo>
                    <a:cubicBezTo>
                      <a:pt x="3" y="17"/>
                      <a:pt x="5" y="14"/>
                      <a:pt x="6" y="11"/>
                    </a:cubicBezTo>
                    <a:cubicBezTo>
                      <a:pt x="7" y="9"/>
                      <a:pt x="8" y="6"/>
                      <a:pt x="9" y="4"/>
                    </a:cubicBezTo>
                    <a:cubicBezTo>
                      <a:pt x="10" y="2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Freeform 209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210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Freeform 211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0 h 3"/>
                  <a:gd name="T6" fmla="*/ 4 w 26"/>
                  <a:gd name="T7" fmla="*/ 2 h 3"/>
                  <a:gd name="T8" fmla="*/ 0 w 26"/>
                  <a:gd name="T9" fmla="*/ 2 h 3"/>
                  <a:gd name="T10" fmla="*/ 0 w 26"/>
                  <a:gd name="T11" fmla="*/ 2 h 3"/>
                  <a:gd name="T12" fmla="*/ 0 w 26"/>
                  <a:gd name="T13" fmla="*/ 2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0 h 3"/>
                  <a:gd name="T26" fmla="*/ 26 w 26"/>
                  <a:gd name="T27" fmla="*/ 0 h 3"/>
                  <a:gd name="T28" fmla="*/ 26 w 26"/>
                  <a:gd name="T29" fmla="*/ 0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6" y="0"/>
                      <a:pt x="13" y="0"/>
                    </a:cubicBezTo>
                    <a:cubicBezTo>
                      <a:pt x="10" y="1"/>
                      <a:pt x="7" y="1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10" y="2"/>
                      <a:pt x="13" y="2"/>
                    </a:cubicBezTo>
                    <a:cubicBezTo>
                      <a:pt x="17" y="2"/>
                      <a:pt x="20" y="1"/>
                      <a:pt x="22" y="1"/>
                    </a:cubicBezTo>
                    <a:cubicBezTo>
                      <a:pt x="24" y="1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Freeform 212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Freeform 213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Freeform 214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0 w 15"/>
                  <a:gd name="T1" fmla="*/ 0 h 21"/>
                  <a:gd name="T2" fmla="*/ 0 w 15"/>
                  <a:gd name="T3" fmla="*/ 0 h 21"/>
                  <a:gd name="T4" fmla="*/ 0 w 15"/>
                  <a:gd name="T5" fmla="*/ 0 h 21"/>
                  <a:gd name="T6" fmla="*/ 2 w 15"/>
                  <a:gd name="T7" fmla="*/ 3 h 21"/>
                  <a:gd name="T8" fmla="*/ 7 w 15"/>
                  <a:gd name="T9" fmla="*/ 11 h 21"/>
                  <a:gd name="T10" fmla="*/ 12 w 15"/>
                  <a:gd name="T11" fmla="*/ 18 h 21"/>
                  <a:gd name="T12" fmla="*/ 15 w 15"/>
                  <a:gd name="T13" fmla="*/ 21 h 21"/>
                  <a:gd name="T14" fmla="*/ 15 w 15"/>
                  <a:gd name="T15" fmla="*/ 21 h 21"/>
                  <a:gd name="T16" fmla="*/ 15 w 15"/>
                  <a:gd name="T17" fmla="*/ 21 h 21"/>
                  <a:gd name="T18" fmla="*/ 13 w 15"/>
                  <a:gd name="T19" fmla="*/ 17 h 21"/>
                  <a:gd name="T20" fmla="*/ 8 w 15"/>
                  <a:gd name="T21" fmla="*/ 10 h 21"/>
                  <a:gd name="T22" fmla="*/ 3 w 15"/>
                  <a:gd name="T23" fmla="*/ 2 h 21"/>
                  <a:gd name="T24" fmla="*/ 0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3"/>
                    </a:cubicBezTo>
                    <a:cubicBezTo>
                      <a:pt x="3" y="6"/>
                      <a:pt x="5" y="8"/>
                      <a:pt x="7" y="11"/>
                    </a:cubicBezTo>
                    <a:cubicBezTo>
                      <a:pt x="9" y="13"/>
                      <a:pt x="11" y="16"/>
                      <a:pt x="12" y="18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4" y="19"/>
                      <a:pt x="13" y="17"/>
                    </a:cubicBezTo>
                    <a:cubicBezTo>
                      <a:pt x="12" y="15"/>
                      <a:pt x="10" y="12"/>
                      <a:pt x="8" y="10"/>
                    </a:cubicBezTo>
                    <a:cubicBezTo>
                      <a:pt x="7" y="7"/>
                      <a:pt x="5" y="4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9" name="组合 418"/>
            <p:cNvGrpSpPr/>
            <p:nvPr/>
          </p:nvGrpSpPr>
          <p:grpSpPr>
            <a:xfrm>
              <a:off x="971550" y="5318125"/>
              <a:ext cx="471488" cy="1411288"/>
              <a:chOff x="971550" y="5318125"/>
              <a:chExt cx="471488" cy="1411288"/>
            </a:xfrm>
          </p:grpSpPr>
          <p:sp>
            <p:nvSpPr>
              <p:cNvPr id="296" name="Freeform 104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105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106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107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108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109"/>
              <p:cNvSpPr>
                <a:spLocks/>
              </p:cNvSpPr>
              <p:nvPr/>
            </p:nvSpPr>
            <p:spPr bwMode="auto">
              <a:xfrm>
                <a:off x="1322388" y="5853113"/>
                <a:ext cx="101600" cy="28575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110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111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112"/>
              <p:cNvSpPr>
                <a:spLocks/>
              </p:cNvSpPr>
              <p:nvPr/>
            </p:nvSpPr>
            <p:spPr bwMode="auto">
              <a:xfrm>
                <a:off x="1281113" y="5929313"/>
                <a:ext cx="142875" cy="26988"/>
              </a:xfrm>
              <a:custGeom>
                <a:avLst/>
                <a:gdLst>
                  <a:gd name="T0" fmla="*/ 1 w 21"/>
                  <a:gd name="T1" fmla="*/ 1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2 h 4"/>
                  <a:gd name="T12" fmla="*/ 0 w 21"/>
                  <a:gd name="T13" fmla="*/ 2 h 4"/>
                  <a:gd name="T14" fmla="*/ 1 w 21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113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114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15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16"/>
              <p:cNvSpPr>
                <a:spLocks/>
              </p:cNvSpPr>
              <p:nvPr/>
            </p:nvSpPr>
            <p:spPr bwMode="auto">
              <a:xfrm>
                <a:off x="1343025" y="6207126"/>
                <a:ext cx="100013" cy="26988"/>
              </a:xfrm>
              <a:custGeom>
                <a:avLst/>
                <a:gdLst>
                  <a:gd name="T0" fmla="*/ 1 w 15"/>
                  <a:gd name="T1" fmla="*/ 1 h 4"/>
                  <a:gd name="T2" fmla="*/ 13 w 15"/>
                  <a:gd name="T3" fmla="*/ 0 h 4"/>
                  <a:gd name="T4" fmla="*/ 15 w 15"/>
                  <a:gd name="T5" fmla="*/ 1 h 4"/>
                  <a:gd name="T6" fmla="*/ 13 w 15"/>
                  <a:gd name="T7" fmla="*/ 4 h 4"/>
                  <a:gd name="T8" fmla="*/ 13 w 15"/>
                  <a:gd name="T9" fmla="*/ 4 h 4"/>
                  <a:gd name="T10" fmla="*/ 1 w 15"/>
                  <a:gd name="T11" fmla="*/ 2 h 4"/>
                  <a:gd name="T12" fmla="*/ 0 w 15"/>
                  <a:gd name="T13" fmla="*/ 2 h 4"/>
                  <a:gd name="T14" fmla="*/ 1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15" y="2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17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118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Freeform 119"/>
              <p:cNvSpPr>
                <a:spLocks/>
              </p:cNvSpPr>
              <p:nvPr/>
            </p:nvSpPr>
            <p:spPr bwMode="auto">
              <a:xfrm>
                <a:off x="1308100" y="6275388"/>
                <a:ext cx="134938" cy="26988"/>
              </a:xfrm>
              <a:custGeom>
                <a:avLst/>
                <a:gdLst>
                  <a:gd name="T0" fmla="*/ 0 w 20"/>
                  <a:gd name="T1" fmla="*/ 2 h 4"/>
                  <a:gd name="T2" fmla="*/ 18 w 20"/>
                  <a:gd name="T3" fmla="*/ 1 h 4"/>
                  <a:gd name="T4" fmla="*/ 20 w 20"/>
                  <a:gd name="T5" fmla="*/ 2 h 4"/>
                  <a:gd name="T6" fmla="*/ 18 w 20"/>
                  <a:gd name="T7" fmla="*/ 4 h 4"/>
                  <a:gd name="T8" fmla="*/ 18 w 20"/>
                  <a:gd name="T9" fmla="*/ 4 h 4"/>
                  <a:gd name="T10" fmla="*/ 0 w 20"/>
                  <a:gd name="T11" fmla="*/ 3 h 4"/>
                  <a:gd name="T12" fmla="*/ 0 w 20"/>
                  <a:gd name="T13" fmla="*/ 2 h 4"/>
                  <a:gd name="T14" fmla="*/ 0 w 2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148"/>
              <p:cNvSpPr>
                <a:spLocks/>
              </p:cNvSpPr>
              <p:nvPr/>
            </p:nvSpPr>
            <p:spPr bwMode="auto">
              <a:xfrm>
                <a:off x="1106488" y="6016626"/>
                <a:ext cx="155575" cy="258763"/>
              </a:xfrm>
              <a:custGeom>
                <a:avLst/>
                <a:gdLst>
                  <a:gd name="T0" fmla="*/ 3 w 23"/>
                  <a:gd name="T1" fmla="*/ 0 h 38"/>
                  <a:gd name="T2" fmla="*/ 23 w 23"/>
                  <a:gd name="T3" fmla="*/ 38 h 38"/>
                  <a:gd name="T4" fmla="*/ 3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3" y="0"/>
                    </a:moveTo>
                    <a:cubicBezTo>
                      <a:pt x="3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3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149"/>
              <p:cNvSpPr>
                <a:spLocks/>
              </p:cNvSpPr>
              <p:nvPr/>
            </p:nvSpPr>
            <p:spPr bwMode="auto">
              <a:xfrm>
                <a:off x="971550" y="6159501"/>
                <a:ext cx="282575" cy="223838"/>
              </a:xfrm>
              <a:custGeom>
                <a:avLst/>
                <a:gdLst>
                  <a:gd name="T0" fmla="*/ 0 w 42"/>
                  <a:gd name="T1" fmla="*/ 14 h 33"/>
                  <a:gd name="T2" fmla="*/ 42 w 42"/>
                  <a:gd name="T3" fmla="*/ 16 h 33"/>
                  <a:gd name="T4" fmla="*/ 0 w 42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4"/>
                    </a:moveTo>
                    <a:cubicBezTo>
                      <a:pt x="0" y="14"/>
                      <a:pt x="20" y="0"/>
                      <a:pt x="42" y="16"/>
                    </a:cubicBezTo>
                    <a:cubicBezTo>
                      <a:pt x="42" y="16"/>
                      <a:pt x="26" y="33"/>
                      <a:pt x="0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150"/>
              <p:cNvSpPr>
                <a:spLocks/>
              </p:cNvSpPr>
              <p:nvPr/>
            </p:nvSpPr>
            <p:spPr bwMode="auto">
              <a:xfrm>
                <a:off x="1065213" y="626745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151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152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153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2 w 10"/>
                  <a:gd name="T3" fmla="*/ 3 h 21"/>
                  <a:gd name="T4" fmla="*/ 6 w 10"/>
                  <a:gd name="T5" fmla="*/ 10 h 21"/>
                  <a:gd name="T6" fmla="*/ 9 w 10"/>
                  <a:gd name="T7" fmla="*/ 18 h 21"/>
                  <a:gd name="T8" fmla="*/ 10 w 10"/>
                  <a:gd name="T9" fmla="*/ 21 h 21"/>
                  <a:gd name="T10" fmla="*/ 8 w 10"/>
                  <a:gd name="T11" fmla="*/ 18 h 21"/>
                  <a:gd name="T12" fmla="*/ 4 w 10"/>
                  <a:gd name="T13" fmla="*/ 11 h 21"/>
                  <a:gd name="T14" fmla="*/ 1 w 10"/>
                  <a:gd name="T15" fmla="*/ 4 h 21"/>
                  <a:gd name="T16" fmla="*/ 0 w 1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3" y="5"/>
                      <a:pt x="4" y="8"/>
                      <a:pt x="6" y="10"/>
                    </a:cubicBezTo>
                    <a:cubicBezTo>
                      <a:pt x="7" y="13"/>
                      <a:pt x="8" y="16"/>
                      <a:pt x="9" y="18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9" y="20"/>
                      <a:pt x="8" y="18"/>
                    </a:cubicBezTo>
                    <a:cubicBezTo>
                      <a:pt x="7" y="16"/>
                      <a:pt x="6" y="14"/>
                      <a:pt x="4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154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155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Freeform 156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26"/>
                  <a:gd name="T1" fmla="*/ 0 h 2"/>
                  <a:gd name="T2" fmla="*/ 4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4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Freeform 157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158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159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15"/>
                  <a:gd name="T1" fmla="*/ 21 h 21"/>
                  <a:gd name="T2" fmla="*/ 2 w 15"/>
                  <a:gd name="T3" fmla="*/ 18 h 21"/>
                  <a:gd name="T4" fmla="*/ 7 w 15"/>
                  <a:gd name="T5" fmla="*/ 10 h 21"/>
                  <a:gd name="T6" fmla="*/ 12 w 15"/>
                  <a:gd name="T7" fmla="*/ 3 h 21"/>
                  <a:gd name="T8" fmla="*/ 15 w 15"/>
                  <a:gd name="T9" fmla="*/ 0 h 21"/>
                  <a:gd name="T10" fmla="*/ 13 w 15"/>
                  <a:gd name="T11" fmla="*/ 4 h 21"/>
                  <a:gd name="T12" fmla="*/ 8 w 15"/>
                  <a:gd name="T13" fmla="*/ 11 h 21"/>
                  <a:gd name="T14" fmla="*/ 3 w 15"/>
                  <a:gd name="T15" fmla="*/ 18 h 21"/>
                  <a:gd name="T16" fmla="*/ 0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7" y="10"/>
                    </a:cubicBezTo>
                    <a:cubicBezTo>
                      <a:pt x="8" y="8"/>
                      <a:pt x="10" y="5"/>
                      <a:pt x="12" y="3"/>
                    </a:cubicBezTo>
                    <a:cubicBezTo>
                      <a:pt x="13" y="1"/>
                      <a:pt x="15" y="0"/>
                      <a:pt x="15" y="0"/>
                    </a:cubicBezTo>
                    <a:cubicBezTo>
                      <a:pt x="15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7" y="14"/>
                      <a:pt x="5" y="17"/>
                      <a:pt x="3" y="18"/>
                    </a:cubicBezTo>
                    <a:cubicBezTo>
                      <a:pt x="2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233"/>
              <p:cNvSpPr>
                <a:spLocks/>
              </p:cNvSpPr>
              <p:nvPr/>
            </p:nvSpPr>
            <p:spPr bwMode="auto">
              <a:xfrm>
                <a:off x="1247775" y="5318125"/>
                <a:ext cx="149225" cy="698500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5 w 22"/>
                  <a:gd name="T5" fmla="*/ 0 h 103"/>
                  <a:gd name="T6" fmla="*/ 0 w 22"/>
                  <a:gd name="T7" fmla="*/ 7 h 103"/>
                  <a:gd name="T8" fmla="*/ 1 w 22"/>
                  <a:gd name="T9" fmla="*/ 43 h 103"/>
                  <a:gd name="T10" fmla="*/ 2 w 22"/>
                  <a:gd name="T11" fmla="*/ 51 h 103"/>
                  <a:gd name="T12" fmla="*/ 1 w 22"/>
                  <a:gd name="T13" fmla="*/ 59 h 103"/>
                  <a:gd name="T14" fmla="*/ 1 w 22"/>
                  <a:gd name="T15" fmla="*/ 59 h 103"/>
                  <a:gd name="T16" fmla="*/ 0 w 22"/>
                  <a:gd name="T17" fmla="*/ 96 h 103"/>
                  <a:gd name="T18" fmla="*/ 5 w 22"/>
                  <a:gd name="T19" fmla="*/ 103 h 103"/>
                  <a:gd name="T20" fmla="*/ 17 w 22"/>
                  <a:gd name="T21" fmla="*/ 103 h 103"/>
                  <a:gd name="T22" fmla="*/ 22 w 22"/>
                  <a:gd name="T23" fmla="*/ 96 h 103"/>
                  <a:gd name="T24" fmla="*/ 22 w 22"/>
                  <a:gd name="T25" fmla="*/ 94 h 103"/>
                  <a:gd name="T26" fmla="*/ 6 w 22"/>
                  <a:gd name="T27" fmla="*/ 92 h 103"/>
                  <a:gd name="T28" fmla="*/ 5 w 22"/>
                  <a:gd name="T29" fmla="*/ 92 h 103"/>
                  <a:gd name="T30" fmla="*/ 6 w 22"/>
                  <a:gd name="T31" fmla="*/ 91 h 103"/>
                  <a:gd name="T32" fmla="*/ 22 w 22"/>
                  <a:gd name="T33" fmla="*/ 90 h 103"/>
                  <a:gd name="T34" fmla="*/ 21 w 22"/>
                  <a:gd name="T35" fmla="*/ 83 h 103"/>
                  <a:gd name="T36" fmla="*/ 11 w 22"/>
                  <a:gd name="T37" fmla="*/ 82 h 103"/>
                  <a:gd name="T38" fmla="*/ 11 w 22"/>
                  <a:gd name="T39" fmla="*/ 81 h 103"/>
                  <a:gd name="T40" fmla="*/ 11 w 22"/>
                  <a:gd name="T41" fmla="*/ 80 h 103"/>
                  <a:gd name="T42" fmla="*/ 21 w 22"/>
                  <a:gd name="T43" fmla="*/ 79 h 103"/>
                  <a:gd name="T44" fmla="*/ 20 w 22"/>
                  <a:gd name="T45" fmla="*/ 58 h 103"/>
                  <a:gd name="T46" fmla="*/ 19 w 22"/>
                  <a:gd name="T47" fmla="*/ 52 h 103"/>
                  <a:gd name="T48" fmla="*/ 20 w 22"/>
                  <a:gd name="T49" fmla="*/ 45 h 103"/>
                  <a:gd name="T50" fmla="*/ 22 w 22"/>
                  <a:gd name="T51" fmla="*/ 7 h 103"/>
                  <a:gd name="T52" fmla="*/ 17 w 22"/>
                  <a:gd name="T5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2"/>
                      <a:pt x="11" y="81"/>
                      <a:pt x="11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4"/>
                      <a:pt x="19" y="52"/>
                    </a:cubicBezTo>
                    <a:cubicBezTo>
                      <a:pt x="19" y="49"/>
                      <a:pt x="19" y="47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234"/>
              <p:cNvSpPr>
                <a:spLocks/>
              </p:cNvSpPr>
              <p:nvPr/>
            </p:nvSpPr>
            <p:spPr bwMode="auto">
              <a:xfrm>
                <a:off x="1322388" y="5853113"/>
                <a:ext cx="66675" cy="28575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235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236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237"/>
              <p:cNvSpPr>
                <a:spLocks noEditPoints="1"/>
              </p:cNvSpPr>
              <p:nvPr/>
            </p:nvSpPr>
            <p:spPr bwMode="auto">
              <a:xfrm>
                <a:off x="1127125" y="6016625"/>
                <a:ext cx="127000" cy="312737"/>
              </a:xfrm>
              <a:custGeom>
                <a:avLst/>
                <a:gdLst>
                  <a:gd name="T0" fmla="*/ 19 w 19"/>
                  <a:gd name="T1" fmla="*/ 44 h 46"/>
                  <a:gd name="T2" fmla="*/ 19 w 19"/>
                  <a:gd name="T3" fmla="*/ 44 h 46"/>
                  <a:gd name="T4" fmla="*/ 19 w 19"/>
                  <a:gd name="T5" fmla="*/ 46 h 46"/>
                  <a:gd name="T6" fmla="*/ 19 w 19"/>
                  <a:gd name="T7" fmla="*/ 44 h 46"/>
                  <a:gd name="T8" fmla="*/ 0 w 19"/>
                  <a:gd name="T9" fmla="*/ 0 h 46"/>
                  <a:gd name="T10" fmla="*/ 0 w 19"/>
                  <a:gd name="T11" fmla="*/ 0 h 46"/>
                  <a:gd name="T12" fmla="*/ 0 w 19"/>
                  <a:gd name="T13" fmla="*/ 0 h 46"/>
                  <a:gd name="T14" fmla="*/ 0 w 19"/>
                  <a:gd name="T15" fmla="*/ 0 h 46"/>
                  <a:gd name="T16" fmla="*/ 0 w 19"/>
                  <a:gd name="T17" fmla="*/ 0 h 46"/>
                  <a:gd name="T18" fmla="*/ 0 w 1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46">
                    <a:moveTo>
                      <a:pt x="19" y="44"/>
                    </a:move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4"/>
                      <a:pt x="19" y="44"/>
                      <a:pt x="19" y="4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238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5 w 22"/>
                  <a:gd name="T5" fmla="*/ 0 h 102"/>
                  <a:gd name="T6" fmla="*/ 0 w 22"/>
                  <a:gd name="T7" fmla="*/ 6 h 102"/>
                  <a:gd name="T8" fmla="*/ 1 w 22"/>
                  <a:gd name="T9" fmla="*/ 22 h 102"/>
                  <a:gd name="T10" fmla="*/ 2 w 22"/>
                  <a:gd name="T11" fmla="*/ 35 h 102"/>
                  <a:gd name="T12" fmla="*/ 1 w 22"/>
                  <a:gd name="T13" fmla="*/ 41 h 102"/>
                  <a:gd name="T14" fmla="*/ 1 w 22"/>
                  <a:gd name="T15" fmla="*/ 43 h 102"/>
                  <a:gd name="T16" fmla="*/ 2 w 22"/>
                  <a:gd name="T17" fmla="*/ 51 h 102"/>
                  <a:gd name="T18" fmla="*/ 1 w 22"/>
                  <a:gd name="T19" fmla="*/ 58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  <a:gd name="T26" fmla="*/ 17 w 22"/>
                  <a:gd name="T27" fmla="*/ 102 h 102"/>
                  <a:gd name="T28" fmla="*/ 22 w 22"/>
                  <a:gd name="T29" fmla="*/ 95 h 102"/>
                  <a:gd name="T30" fmla="*/ 20 w 22"/>
                  <a:gd name="T31" fmla="*/ 58 h 102"/>
                  <a:gd name="T32" fmla="*/ 19 w 22"/>
                  <a:gd name="T33" fmla="*/ 51 h 102"/>
                  <a:gd name="T34" fmla="*/ 20 w 22"/>
                  <a:gd name="T35" fmla="*/ 44 h 102"/>
                  <a:gd name="T36" fmla="*/ 20 w 22"/>
                  <a:gd name="T37" fmla="*/ 39 h 102"/>
                  <a:gd name="T38" fmla="*/ 9 w 22"/>
                  <a:gd name="T39" fmla="*/ 38 h 102"/>
                  <a:gd name="T40" fmla="*/ 9 w 22"/>
                  <a:gd name="T41" fmla="*/ 37 h 102"/>
                  <a:gd name="T42" fmla="*/ 9 w 22"/>
                  <a:gd name="T43" fmla="*/ 37 h 102"/>
                  <a:gd name="T44" fmla="*/ 20 w 22"/>
                  <a:gd name="T45" fmla="*/ 36 h 102"/>
                  <a:gd name="T46" fmla="*/ 21 w 22"/>
                  <a:gd name="T47" fmla="*/ 28 h 102"/>
                  <a:gd name="T48" fmla="*/ 15 w 22"/>
                  <a:gd name="T49" fmla="*/ 27 h 102"/>
                  <a:gd name="T50" fmla="*/ 14 w 22"/>
                  <a:gd name="T51" fmla="*/ 27 h 102"/>
                  <a:gd name="T52" fmla="*/ 15 w 22"/>
                  <a:gd name="T53" fmla="*/ 26 h 102"/>
                  <a:gd name="T54" fmla="*/ 21 w 22"/>
                  <a:gd name="T55" fmla="*/ 25 h 102"/>
                  <a:gd name="T56" fmla="*/ 22 w 22"/>
                  <a:gd name="T57" fmla="*/ 6 h 102"/>
                  <a:gd name="T58" fmla="*/ 17 w 22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6"/>
                      <a:pt x="2" y="30"/>
                      <a:pt x="2" y="35"/>
                    </a:cubicBezTo>
                    <a:cubicBezTo>
                      <a:pt x="2" y="36"/>
                      <a:pt x="2" y="38"/>
                      <a:pt x="1" y="4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3"/>
                      <a:pt x="19" y="51"/>
                    </a:cubicBezTo>
                    <a:cubicBezTo>
                      <a:pt x="19" y="49"/>
                      <a:pt x="19" y="47"/>
                      <a:pt x="20" y="44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239"/>
              <p:cNvSpPr>
                <a:spLocks/>
              </p:cNvSpPr>
              <p:nvPr/>
            </p:nvSpPr>
            <p:spPr bwMode="auto">
              <a:xfrm>
                <a:off x="1343025" y="6207125"/>
                <a:ext cx="46038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2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240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241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242"/>
              <p:cNvSpPr>
                <a:spLocks noEditPoints="1"/>
              </p:cNvSpPr>
              <p:nvPr/>
            </p:nvSpPr>
            <p:spPr bwMode="auto">
              <a:xfrm>
                <a:off x="1073150" y="6424613"/>
                <a:ext cx="120650" cy="60325"/>
              </a:xfrm>
              <a:custGeom>
                <a:avLst/>
                <a:gdLst>
                  <a:gd name="T0" fmla="*/ 0 w 18"/>
                  <a:gd name="T1" fmla="*/ 9 h 9"/>
                  <a:gd name="T2" fmla="*/ 0 w 18"/>
                  <a:gd name="T3" fmla="*/ 9 h 9"/>
                  <a:gd name="T4" fmla="*/ 0 w 18"/>
                  <a:gd name="T5" fmla="*/ 9 h 9"/>
                  <a:gd name="T6" fmla="*/ 0 w 18"/>
                  <a:gd name="T7" fmla="*/ 9 h 9"/>
                  <a:gd name="T8" fmla="*/ 0 w 18"/>
                  <a:gd name="T9" fmla="*/ 9 h 9"/>
                  <a:gd name="T10" fmla="*/ 0 w 18"/>
                  <a:gd name="T11" fmla="*/ 9 h 9"/>
                  <a:gd name="T12" fmla="*/ 0 w 18"/>
                  <a:gd name="T13" fmla="*/ 9 h 9"/>
                  <a:gd name="T14" fmla="*/ 0 w 18"/>
                  <a:gd name="T15" fmla="*/ 9 h 9"/>
                  <a:gd name="T16" fmla="*/ 0 w 18"/>
                  <a:gd name="T17" fmla="*/ 9 h 9"/>
                  <a:gd name="T18" fmla="*/ 5 w 18"/>
                  <a:gd name="T19" fmla="*/ 8 h 9"/>
                  <a:gd name="T20" fmla="*/ 5 w 18"/>
                  <a:gd name="T21" fmla="*/ 8 h 9"/>
                  <a:gd name="T22" fmla="*/ 5 w 18"/>
                  <a:gd name="T23" fmla="*/ 8 h 9"/>
                  <a:gd name="T24" fmla="*/ 5 w 18"/>
                  <a:gd name="T25" fmla="*/ 8 h 9"/>
                  <a:gd name="T26" fmla="*/ 5 w 18"/>
                  <a:gd name="T27" fmla="*/ 8 h 9"/>
                  <a:gd name="T28" fmla="*/ 5 w 18"/>
                  <a:gd name="T29" fmla="*/ 8 h 9"/>
                  <a:gd name="T30" fmla="*/ 5 w 18"/>
                  <a:gd name="T31" fmla="*/ 8 h 9"/>
                  <a:gd name="T32" fmla="*/ 5 w 18"/>
                  <a:gd name="T33" fmla="*/ 8 h 9"/>
                  <a:gd name="T34" fmla="*/ 5 w 18"/>
                  <a:gd name="T35" fmla="*/ 8 h 9"/>
                  <a:gd name="T36" fmla="*/ 5 w 18"/>
                  <a:gd name="T37" fmla="*/ 7 h 9"/>
                  <a:gd name="T38" fmla="*/ 5 w 18"/>
                  <a:gd name="T39" fmla="*/ 7 h 9"/>
                  <a:gd name="T40" fmla="*/ 5 w 18"/>
                  <a:gd name="T41" fmla="*/ 7 h 9"/>
                  <a:gd name="T42" fmla="*/ 5 w 18"/>
                  <a:gd name="T43" fmla="*/ 7 h 9"/>
                  <a:gd name="T44" fmla="*/ 5 w 18"/>
                  <a:gd name="T45" fmla="*/ 7 h 9"/>
                  <a:gd name="T46" fmla="*/ 5 w 18"/>
                  <a:gd name="T47" fmla="*/ 7 h 9"/>
                  <a:gd name="T48" fmla="*/ 18 w 18"/>
                  <a:gd name="T49" fmla="*/ 0 h 9"/>
                  <a:gd name="T50" fmla="*/ 5 w 18"/>
                  <a:gd name="T51" fmla="*/ 7 h 9"/>
                  <a:gd name="T52" fmla="*/ 18 w 18"/>
                  <a:gd name="T53" fmla="*/ 0 h 9"/>
                  <a:gd name="T54" fmla="*/ 18 w 18"/>
                  <a:gd name="T55" fmla="*/ 0 h 9"/>
                  <a:gd name="T56" fmla="*/ 18 w 18"/>
                  <a:gd name="T57" fmla="*/ 0 h 9"/>
                  <a:gd name="T58" fmla="*/ 18 w 18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18" y="0"/>
                    </a:moveTo>
                    <a:cubicBezTo>
                      <a:pt x="15" y="3"/>
                      <a:pt x="11" y="5"/>
                      <a:pt x="5" y="7"/>
                    </a:cubicBezTo>
                    <a:cubicBezTo>
                      <a:pt x="11" y="5"/>
                      <a:pt x="15" y="3"/>
                      <a:pt x="18" y="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243"/>
              <p:cNvSpPr>
                <a:spLocks noEditPoints="1"/>
              </p:cNvSpPr>
              <p:nvPr/>
            </p:nvSpPr>
            <p:spPr bwMode="auto">
              <a:xfrm>
                <a:off x="1112838" y="6016625"/>
                <a:ext cx="149225" cy="258762"/>
              </a:xfrm>
              <a:custGeom>
                <a:avLst/>
                <a:gdLst>
                  <a:gd name="T0" fmla="*/ 7 w 22"/>
                  <a:gd name="T1" fmla="*/ 8 h 38"/>
                  <a:gd name="T2" fmla="*/ 7 w 22"/>
                  <a:gd name="T3" fmla="*/ 8 h 38"/>
                  <a:gd name="T4" fmla="*/ 7 w 22"/>
                  <a:gd name="T5" fmla="*/ 8 h 38"/>
                  <a:gd name="T6" fmla="*/ 9 w 22"/>
                  <a:gd name="T7" fmla="*/ 11 h 38"/>
                  <a:gd name="T8" fmla="*/ 13 w 22"/>
                  <a:gd name="T9" fmla="*/ 18 h 38"/>
                  <a:gd name="T10" fmla="*/ 16 w 22"/>
                  <a:gd name="T11" fmla="*/ 26 h 38"/>
                  <a:gd name="T12" fmla="*/ 17 w 22"/>
                  <a:gd name="T13" fmla="*/ 29 h 38"/>
                  <a:gd name="T14" fmla="*/ 17 w 22"/>
                  <a:gd name="T15" fmla="*/ 29 h 38"/>
                  <a:gd name="T16" fmla="*/ 15 w 22"/>
                  <a:gd name="T17" fmla="*/ 26 h 38"/>
                  <a:gd name="T18" fmla="*/ 11 w 22"/>
                  <a:gd name="T19" fmla="*/ 19 h 38"/>
                  <a:gd name="T20" fmla="*/ 8 w 22"/>
                  <a:gd name="T21" fmla="*/ 12 h 38"/>
                  <a:gd name="T22" fmla="*/ 7 w 22"/>
                  <a:gd name="T23" fmla="*/ 8 h 38"/>
                  <a:gd name="T24" fmla="*/ 2 w 22"/>
                  <a:gd name="T25" fmla="*/ 0 h 38"/>
                  <a:gd name="T26" fmla="*/ 2 w 22"/>
                  <a:gd name="T27" fmla="*/ 0 h 38"/>
                  <a:gd name="T28" fmla="*/ 2 w 22"/>
                  <a:gd name="T29" fmla="*/ 0 h 38"/>
                  <a:gd name="T30" fmla="*/ 2 w 22"/>
                  <a:gd name="T31" fmla="*/ 0 h 38"/>
                  <a:gd name="T32" fmla="*/ 2 w 22"/>
                  <a:gd name="T33" fmla="*/ 0 h 38"/>
                  <a:gd name="T34" fmla="*/ 2 w 22"/>
                  <a:gd name="T35" fmla="*/ 0 h 38"/>
                  <a:gd name="T36" fmla="*/ 12 w 22"/>
                  <a:gd name="T37" fmla="*/ 32 h 38"/>
                  <a:gd name="T38" fmla="*/ 21 w 22"/>
                  <a:gd name="T39" fmla="*/ 37 h 38"/>
                  <a:gd name="T40" fmla="*/ 22 w 22"/>
                  <a:gd name="T41" fmla="*/ 37 h 38"/>
                  <a:gd name="T42" fmla="*/ 22 w 22"/>
                  <a:gd name="T43" fmla="*/ 38 h 38"/>
                  <a:gd name="T44" fmla="*/ 21 w 22"/>
                  <a:gd name="T45" fmla="*/ 25 h 38"/>
                  <a:gd name="T46" fmla="*/ 21 w 22"/>
                  <a:gd name="T47" fmla="*/ 26 h 38"/>
                  <a:gd name="T48" fmla="*/ 2 w 22"/>
                  <a:gd name="T49" fmla="*/ 0 h 38"/>
                  <a:gd name="T50" fmla="*/ 2 w 22"/>
                  <a:gd name="T5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3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9" y="11"/>
                    </a:cubicBezTo>
                    <a:cubicBezTo>
                      <a:pt x="10" y="13"/>
                      <a:pt x="11" y="16"/>
                      <a:pt x="13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6" y="28"/>
                      <a:pt x="15" y="26"/>
                    </a:cubicBezTo>
                    <a:cubicBezTo>
                      <a:pt x="14" y="24"/>
                      <a:pt x="13" y="22"/>
                      <a:pt x="11" y="19"/>
                    </a:cubicBezTo>
                    <a:cubicBezTo>
                      <a:pt x="10" y="16"/>
                      <a:pt x="9" y="14"/>
                      <a:pt x="8" y="12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5" y="33"/>
                      <a:pt x="18" y="35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2" y="33"/>
                      <a:pt x="21" y="29"/>
                      <a:pt x="21" y="25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6" y="5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244"/>
              <p:cNvSpPr>
                <a:spLocks noEditPoints="1"/>
              </p:cNvSpPr>
              <p:nvPr/>
            </p:nvSpPr>
            <p:spPr bwMode="auto">
              <a:xfrm>
                <a:off x="971550" y="6213475"/>
                <a:ext cx="282575" cy="101600"/>
              </a:xfrm>
              <a:custGeom>
                <a:avLst/>
                <a:gdLst>
                  <a:gd name="T0" fmla="*/ 10 w 42"/>
                  <a:gd name="T1" fmla="*/ 6 h 15"/>
                  <a:gd name="T2" fmla="*/ 10 w 42"/>
                  <a:gd name="T3" fmla="*/ 6 h 15"/>
                  <a:gd name="T4" fmla="*/ 14 w 42"/>
                  <a:gd name="T5" fmla="*/ 6 h 15"/>
                  <a:gd name="T6" fmla="*/ 23 w 42"/>
                  <a:gd name="T7" fmla="*/ 6 h 15"/>
                  <a:gd name="T8" fmla="*/ 32 w 42"/>
                  <a:gd name="T9" fmla="*/ 7 h 15"/>
                  <a:gd name="T10" fmla="*/ 36 w 42"/>
                  <a:gd name="T11" fmla="*/ 8 h 15"/>
                  <a:gd name="T12" fmla="*/ 36 w 42"/>
                  <a:gd name="T13" fmla="*/ 8 h 15"/>
                  <a:gd name="T14" fmla="*/ 32 w 42"/>
                  <a:gd name="T15" fmla="*/ 8 h 15"/>
                  <a:gd name="T16" fmla="*/ 32 w 42"/>
                  <a:gd name="T17" fmla="*/ 8 h 15"/>
                  <a:gd name="T18" fmla="*/ 31 w 42"/>
                  <a:gd name="T19" fmla="*/ 8 h 15"/>
                  <a:gd name="T20" fmla="*/ 23 w 42"/>
                  <a:gd name="T21" fmla="*/ 8 h 15"/>
                  <a:gd name="T22" fmla="*/ 14 w 42"/>
                  <a:gd name="T23" fmla="*/ 7 h 15"/>
                  <a:gd name="T24" fmla="*/ 10 w 42"/>
                  <a:gd name="T25" fmla="*/ 6 h 15"/>
                  <a:gd name="T26" fmla="*/ 10 w 42"/>
                  <a:gd name="T27" fmla="*/ 6 h 15"/>
                  <a:gd name="T28" fmla="*/ 19 w 42"/>
                  <a:gd name="T29" fmla="*/ 0 h 15"/>
                  <a:gd name="T30" fmla="*/ 0 w 42"/>
                  <a:gd name="T31" fmla="*/ 6 h 15"/>
                  <a:gd name="T32" fmla="*/ 0 w 42"/>
                  <a:gd name="T33" fmla="*/ 6 h 15"/>
                  <a:gd name="T34" fmla="*/ 24 w 42"/>
                  <a:gd name="T35" fmla="*/ 15 h 15"/>
                  <a:gd name="T36" fmla="*/ 31 w 42"/>
                  <a:gd name="T37" fmla="*/ 14 h 15"/>
                  <a:gd name="T38" fmla="*/ 42 w 42"/>
                  <a:gd name="T39" fmla="*/ 8 h 15"/>
                  <a:gd name="T40" fmla="*/ 33 w 42"/>
                  <a:gd name="T41" fmla="*/ 3 h 15"/>
                  <a:gd name="T42" fmla="*/ 33 w 42"/>
                  <a:gd name="T43" fmla="*/ 3 h 15"/>
                  <a:gd name="T44" fmla="*/ 19 w 42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4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13"/>
                      <a:pt x="18" y="15"/>
                      <a:pt x="24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4" y="12"/>
                      <a:pt x="38" y="10"/>
                      <a:pt x="42" y="8"/>
                    </a:cubicBezTo>
                    <a:cubicBezTo>
                      <a:pt x="39" y="6"/>
                      <a:pt x="36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245"/>
              <p:cNvSpPr>
                <a:spLocks noEditPoints="1"/>
              </p:cNvSpPr>
              <p:nvPr/>
            </p:nvSpPr>
            <p:spPr bwMode="auto">
              <a:xfrm>
                <a:off x="1065213" y="6267450"/>
                <a:ext cx="196850" cy="217487"/>
              </a:xfrm>
              <a:custGeom>
                <a:avLst/>
                <a:gdLst>
                  <a:gd name="T0" fmla="*/ 10 w 29"/>
                  <a:gd name="T1" fmla="*/ 26 h 32"/>
                  <a:gd name="T2" fmla="*/ 12 w 29"/>
                  <a:gd name="T3" fmla="*/ 23 h 32"/>
                  <a:gd name="T4" fmla="*/ 17 w 29"/>
                  <a:gd name="T5" fmla="*/ 15 h 32"/>
                  <a:gd name="T6" fmla="*/ 22 w 29"/>
                  <a:gd name="T7" fmla="*/ 8 h 32"/>
                  <a:gd name="T8" fmla="*/ 25 w 29"/>
                  <a:gd name="T9" fmla="*/ 5 h 32"/>
                  <a:gd name="T10" fmla="*/ 25 w 29"/>
                  <a:gd name="T11" fmla="*/ 5 h 32"/>
                  <a:gd name="T12" fmla="*/ 23 w 29"/>
                  <a:gd name="T13" fmla="*/ 9 h 32"/>
                  <a:gd name="T14" fmla="*/ 18 w 29"/>
                  <a:gd name="T15" fmla="*/ 16 h 32"/>
                  <a:gd name="T16" fmla="*/ 13 w 29"/>
                  <a:gd name="T17" fmla="*/ 23 h 32"/>
                  <a:gd name="T18" fmla="*/ 10 w 29"/>
                  <a:gd name="T19" fmla="*/ 26 h 32"/>
                  <a:gd name="T20" fmla="*/ 10 w 29"/>
                  <a:gd name="T21" fmla="*/ 26 h 32"/>
                  <a:gd name="T22" fmla="*/ 10 w 29"/>
                  <a:gd name="T23" fmla="*/ 26 h 32"/>
                  <a:gd name="T24" fmla="*/ 29 w 29"/>
                  <a:gd name="T25" fmla="*/ 0 h 32"/>
                  <a:gd name="T26" fmla="*/ 28 w 29"/>
                  <a:gd name="T27" fmla="*/ 0 h 32"/>
                  <a:gd name="T28" fmla="*/ 17 w 29"/>
                  <a:gd name="T29" fmla="*/ 6 h 32"/>
                  <a:gd name="T30" fmla="*/ 17 w 29"/>
                  <a:gd name="T31" fmla="*/ 6 h 32"/>
                  <a:gd name="T32" fmla="*/ 1 w 29"/>
                  <a:gd name="T33" fmla="*/ 32 h 32"/>
                  <a:gd name="T34" fmla="*/ 1 w 29"/>
                  <a:gd name="T35" fmla="*/ 32 h 32"/>
                  <a:gd name="T36" fmla="*/ 1 w 29"/>
                  <a:gd name="T37" fmla="*/ 32 h 32"/>
                  <a:gd name="T38" fmla="*/ 1 w 29"/>
                  <a:gd name="T39" fmla="*/ 32 h 32"/>
                  <a:gd name="T40" fmla="*/ 1 w 29"/>
                  <a:gd name="T41" fmla="*/ 32 h 32"/>
                  <a:gd name="T42" fmla="*/ 1 w 29"/>
                  <a:gd name="T43" fmla="*/ 32 h 32"/>
                  <a:gd name="T44" fmla="*/ 1 w 29"/>
                  <a:gd name="T45" fmla="*/ 32 h 32"/>
                  <a:gd name="T46" fmla="*/ 6 w 29"/>
                  <a:gd name="T47" fmla="*/ 31 h 32"/>
                  <a:gd name="T48" fmla="*/ 6 w 29"/>
                  <a:gd name="T49" fmla="*/ 31 h 32"/>
                  <a:gd name="T50" fmla="*/ 6 w 29"/>
                  <a:gd name="T51" fmla="*/ 31 h 32"/>
                  <a:gd name="T52" fmla="*/ 6 w 29"/>
                  <a:gd name="T53" fmla="*/ 31 h 32"/>
                  <a:gd name="T54" fmla="*/ 6 w 29"/>
                  <a:gd name="T55" fmla="*/ 31 h 32"/>
                  <a:gd name="T56" fmla="*/ 6 w 29"/>
                  <a:gd name="T57" fmla="*/ 31 h 32"/>
                  <a:gd name="T58" fmla="*/ 6 w 29"/>
                  <a:gd name="T59" fmla="*/ 30 h 32"/>
                  <a:gd name="T60" fmla="*/ 6 w 29"/>
                  <a:gd name="T61" fmla="*/ 30 h 32"/>
                  <a:gd name="T62" fmla="*/ 6 w 29"/>
                  <a:gd name="T63" fmla="*/ 30 h 32"/>
                  <a:gd name="T64" fmla="*/ 6 w 29"/>
                  <a:gd name="T65" fmla="*/ 30 h 32"/>
                  <a:gd name="T66" fmla="*/ 6 w 29"/>
                  <a:gd name="T67" fmla="*/ 30 h 32"/>
                  <a:gd name="T68" fmla="*/ 19 w 29"/>
                  <a:gd name="T69" fmla="*/ 23 h 32"/>
                  <a:gd name="T70" fmla="*/ 19 w 29"/>
                  <a:gd name="T71" fmla="*/ 23 h 32"/>
                  <a:gd name="T72" fmla="*/ 19 w 29"/>
                  <a:gd name="T73" fmla="*/ 23 h 32"/>
                  <a:gd name="T74" fmla="*/ 28 w 29"/>
                  <a:gd name="T75" fmla="*/ 6 h 32"/>
                  <a:gd name="T76" fmla="*/ 28 w 29"/>
                  <a:gd name="T77" fmla="*/ 7 h 32"/>
                  <a:gd name="T78" fmla="*/ 28 w 29"/>
                  <a:gd name="T79" fmla="*/ 7 h 32"/>
                  <a:gd name="T80" fmla="*/ 28 w 29"/>
                  <a:gd name="T81" fmla="*/ 7 h 32"/>
                  <a:gd name="T82" fmla="*/ 29 w 29"/>
                  <a:gd name="T83" fmla="*/ 1 h 32"/>
                  <a:gd name="T84" fmla="*/ 29 w 29"/>
                  <a:gd name="T8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32">
                    <a:moveTo>
                      <a:pt x="10" y="26"/>
                    </a:moveTo>
                    <a:cubicBezTo>
                      <a:pt x="10" y="26"/>
                      <a:pt x="11" y="25"/>
                      <a:pt x="12" y="23"/>
                    </a:cubicBezTo>
                    <a:cubicBezTo>
                      <a:pt x="13" y="21"/>
                      <a:pt x="15" y="18"/>
                      <a:pt x="17" y="15"/>
                    </a:cubicBezTo>
                    <a:cubicBezTo>
                      <a:pt x="18" y="13"/>
                      <a:pt x="20" y="10"/>
                      <a:pt x="22" y="8"/>
                    </a:cubicBezTo>
                    <a:cubicBezTo>
                      <a:pt x="23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7"/>
                      <a:pt x="23" y="9"/>
                    </a:cubicBezTo>
                    <a:cubicBezTo>
                      <a:pt x="22" y="11"/>
                      <a:pt x="20" y="14"/>
                      <a:pt x="18" y="16"/>
                    </a:cubicBezTo>
                    <a:cubicBezTo>
                      <a:pt x="17" y="19"/>
                      <a:pt x="15" y="22"/>
                      <a:pt x="13" y="23"/>
                    </a:cubicBezTo>
                    <a:cubicBezTo>
                      <a:pt x="12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0" y="18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" y="32"/>
                      <a:pt x="4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2" y="28"/>
                      <a:pt x="16" y="26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5" y="17"/>
                      <a:pt x="28" y="11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4"/>
                      <a:pt x="29" y="2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246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247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248"/>
              <p:cNvSpPr>
                <a:spLocks/>
              </p:cNvSpPr>
              <p:nvPr/>
            </p:nvSpPr>
            <p:spPr bwMode="auto">
              <a:xfrm>
                <a:off x="1160463" y="6070600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4 w 10"/>
                  <a:gd name="T9" fmla="*/ 11 h 21"/>
                  <a:gd name="T10" fmla="*/ 8 w 10"/>
                  <a:gd name="T11" fmla="*/ 18 h 21"/>
                  <a:gd name="T12" fmla="*/ 10 w 10"/>
                  <a:gd name="T13" fmla="*/ 21 h 21"/>
                  <a:gd name="T14" fmla="*/ 10 w 10"/>
                  <a:gd name="T15" fmla="*/ 21 h 21"/>
                  <a:gd name="T16" fmla="*/ 10 w 10"/>
                  <a:gd name="T17" fmla="*/ 21 h 21"/>
                  <a:gd name="T18" fmla="*/ 9 w 10"/>
                  <a:gd name="T19" fmla="*/ 18 h 21"/>
                  <a:gd name="T20" fmla="*/ 6 w 10"/>
                  <a:gd name="T21" fmla="*/ 10 h 21"/>
                  <a:gd name="T22" fmla="*/ 2 w 10"/>
                  <a:gd name="T23" fmla="*/ 3 h 21"/>
                  <a:gd name="T24" fmla="*/ 0 w 10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4" y="11"/>
                    </a:cubicBezTo>
                    <a:cubicBezTo>
                      <a:pt x="6" y="14"/>
                      <a:pt x="7" y="16"/>
                      <a:pt x="8" y="18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0"/>
                      <a:pt x="9" y="18"/>
                    </a:cubicBezTo>
                    <a:cubicBezTo>
                      <a:pt x="8" y="16"/>
                      <a:pt x="7" y="13"/>
                      <a:pt x="6" y="10"/>
                    </a:cubicBezTo>
                    <a:cubicBezTo>
                      <a:pt x="4" y="8"/>
                      <a:pt x="3" y="5"/>
                      <a:pt x="2" y="3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249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250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251"/>
              <p:cNvSpPr>
                <a:spLocks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1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4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4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7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252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close/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253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254"/>
              <p:cNvSpPr>
                <a:spLocks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15 w 15"/>
                  <a:gd name="T1" fmla="*/ 0 h 21"/>
                  <a:gd name="T2" fmla="*/ 12 w 15"/>
                  <a:gd name="T3" fmla="*/ 3 h 21"/>
                  <a:gd name="T4" fmla="*/ 7 w 15"/>
                  <a:gd name="T5" fmla="*/ 10 h 21"/>
                  <a:gd name="T6" fmla="*/ 2 w 15"/>
                  <a:gd name="T7" fmla="*/ 18 h 21"/>
                  <a:gd name="T8" fmla="*/ 0 w 15"/>
                  <a:gd name="T9" fmla="*/ 21 h 21"/>
                  <a:gd name="T10" fmla="*/ 0 w 15"/>
                  <a:gd name="T11" fmla="*/ 21 h 21"/>
                  <a:gd name="T12" fmla="*/ 0 w 15"/>
                  <a:gd name="T13" fmla="*/ 21 h 21"/>
                  <a:gd name="T14" fmla="*/ 3 w 15"/>
                  <a:gd name="T15" fmla="*/ 18 h 21"/>
                  <a:gd name="T16" fmla="*/ 8 w 15"/>
                  <a:gd name="T17" fmla="*/ 11 h 21"/>
                  <a:gd name="T18" fmla="*/ 13 w 15"/>
                  <a:gd name="T19" fmla="*/ 4 h 21"/>
                  <a:gd name="T20" fmla="*/ 15 w 15"/>
                  <a:gd name="T21" fmla="*/ 0 h 21"/>
                  <a:gd name="T22" fmla="*/ 15 w 15"/>
                  <a:gd name="T23" fmla="*/ 0 h 21"/>
                  <a:gd name="T24" fmla="*/ 15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15" y="0"/>
                    </a:moveTo>
                    <a:cubicBezTo>
                      <a:pt x="15" y="0"/>
                      <a:pt x="13" y="1"/>
                      <a:pt x="12" y="3"/>
                    </a:cubicBezTo>
                    <a:cubicBezTo>
                      <a:pt x="10" y="5"/>
                      <a:pt x="8" y="8"/>
                      <a:pt x="7" y="10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2" y="20"/>
                      <a:pt x="3" y="18"/>
                    </a:cubicBezTo>
                    <a:cubicBezTo>
                      <a:pt x="5" y="17"/>
                      <a:pt x="7" y="14"/>
                      <a:pt x="8" y="11"/>
                    </a:cubicBezTo>
                    <a:cubicBezTo>
                      <a:pt x="10" y="9"/>
                      <a:pt x="12" y="6"/>
                      <a:pt x="13" y="4"/>
                    </a:cubicBezTo>
                    <a:cubicBezTo>
                      <a:pt x="14" y="2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8" name="组合 417"/>
            <p:cNvGrpSpPr/>
            <p:nvPr/>
          </p:nvGrpSpPr>
          <p:grpSpPr>
            <a:xfrm>
              <a:off x="1585913" y="4578350"/>
              <a:ext cx="390525" cy="2055814"/>
              <a:chOff x="1585913" y="4578350"/>
              <a:chExt cx="390525" cy="2055814"/>
            </a:xfrm>
          </p:grpSpPr>
          <p:sp>
            <p:nvSpPr>
              <p:cNvPr id="284" name="Freeform 92"/>
              <p:cNvSpPr>
                <a:spLocks/>
              </p:cNvSpPr>
              <p:nvPr/>
            </p:nvSpPr>
            <p:spPr bwMode="auto">
              <a:xfrm>
                <a:off x="1685925" y="5826126"/>
                <a:ext cx="155575" cy="258763"/>
              </a:xfrm>
              <a:custGeom>
                <a:avLst/>
                <a:gdLst>
                  <a:gd name="T0" fmla="*/ 20 w 23"/>
                  <a:gd name="T1" fmla="*/ 0 h 38"/>
                  <a:gd name="T2" fmla="*/ 0 w 23"/>
                  <a:gd name="T3" fmla="*/ 38 h 38"/>
                  <a:gd name="T4" fmla="*/ 20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20" y="0"/>
                    </a:moveTo>
                    <a:cubicBezTo>
                      <a:pt x="20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93"/>
              <p:cNvSpPr>
                <a:spLocks/>
              </p:cNvSpPr>
              <p:nvPr/>
            </p:nvSpPr>
            <p:spPr bwMode="auto">
              <a:xfrm>
                <a:off x="1685925" y="5975351"/>
                <a:ext cx="290513" cy="225425"/>
              </a:xfrm>
              <a:custGeom>
                <a:avLst/>
                <a:gdLst>
                  <a:gd name="T0" fmla="*/ 43 w 43"/>
                  <a:gd name="T1" fmla="*/ 13 h 33"/>
                  <a:gd name="T2" fmla="*/ 0 w 43"/>
                  <a:gd name="T3" fmla="*/ 16 h 33"/>
                  <a:gd name="T4" fmla="*/ 43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43" y="13"/>
                    </a:moveTo>
                    <a:cubicBezTo>
                      <a:pt x="43" y="13"/>
                      <a:pt x="23" y="0"/>
                      <a:pt x="0" y="16"/>
                    </a:cubicBezTo>
                    <a:cubicBezTo>
                      <a:pt x="0" y="16"/>
                      <a:pt x="17" y="33"/>
                      <a:pt x="43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94"/>
              <p:cNvSpPr>
                <a:spLocks/>
              </p:cNvSpPr>
              <p:nvPr/>
            </p:nvSpPr>
            <p:spPr bwMode="auto">
              <a:xfrm>
                <a:off x="1666875" y="6084888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3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1"/>
                      <a:pt x="3" y="0"/>
                    </a:cubicBezTo>
                    <a:cubicBezTo>
                      <a:pt x="3" y="0"/>
                      <a:pt x="0" y="23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95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96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97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7 w 11"/>
                  <a:gd name="T5" fmla="*/ 11 h 21"/>
                  <a:gd name="T6" fmla="*/ 3 w 11"/>
                  <a:gd name="T7" fmla="*/ 18 h 21"/>
                  <a:gd name="T8" fmla="*/ 0 w 11"/>
                  <a:gd name="T9" fmla="*/ 21 h 21"/>
                  <a:gd name="T10" fmla="*/ 2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1" y="1"/>
                      <a:pt x="10" y="3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5" y="13"/>
                      <a:pt x="4" y="16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1" y="20"/>
                      <a:pt x="2" y="17"/>
                    </a:cubicBezTo>
                    <a:cubicBezTo>
                      <a:pt x="2" y="15"/>
                      <a:pt x="4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98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99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100"/>
              <p:cNvSpPr>
                <a:spLocks/>
              </p:cNvSpPr>
              <p:nvPr/>
            </p:nvSpPr>
            <p:spPr bwMode="auto">
              <a:xfrm>
                <a:off x="1733550" y="6064251"/>
                <a:ext cx="176213" cy="20638"/>
              </a:xfrm>
              <a:custGeom>
                <a:avLst/>
                <a:gdLst>
                  <a:gd name="T0" fmla="*/ 26 w 26"/>
                  <a:gd name="T1" fmla="*/ 1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3 h 3"/>
                  <a:gd name="T10" fmla="*/ 4 w 26"/>
                  <a:gd name="T11" fmla="*/ 2 h 3"/>
                  <a:gd name="T12" fmla="*/ 13 w 26"/>
                  <a:gd name="T13" fmla="*/ 1 h 3"/>
                  <a:gd name="T14" fmla="*/ 22 w 26"/>
                  <a:gd name="T15" fmla="*/ 0 h 3"/>
                  <a:gd name="T16" fmla="*/ 26 w 26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1"/>
                    </a:moveTo>
                    <a:cubicBezTo>
                      <a:pt x="26" y="1"/>
                      <a:pt x="24" y="1"/>
                      <a:pt x="22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3"/>
                      <a:pt x="7" y="3"/>
                      <a:pt x="4" y="3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4" y="2"/>
                    </a:cubicBezTo>
                    <a:cubicBezTo>
                      <a:pt x="6" y="1"/>
                      <a:pt x="10" y="1"/>
                      <a:pt x="13" y="1"/>
                    </a:cubicBezTo>
                    <a:cubicBezTo>
                      <a:pt x="16" y="1"/>
                      <a:pt x="19" y="0"/>
                      <a:pt x="22" y="0"/>
                    </a:cubicBezTo>
                    <a:cubicBezTo>
                      <a:pt x="24" y="0"/>
                      <a:pt x="26" y="1"/>
                      <a:pt x="26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101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102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103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2 w 14"/>
                  <a:gd name="T3" fmla="*/ 18 h 21"/>
                  <a:gd name="T4" fmla="*/ 6 w 14"/>
                  <a:gd name="T5" fmla="*/ 11 h 21"/>
                  <a:gd name="T6" fmla="*/ 2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3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2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5" y="9"/>
                      <a:pt x="3" y="6"/>
                      <a:pt x="2" y="4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3"/>
                    </a:cubicBezTo>
                    <a:cubicBezTo>
                      <a:pt x="5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3" y="18"/>
                    </a:cubicBezTo>
                    <a:cubicBezTo>
                      <a:pt x="14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20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21"/>
              <p:cNvSpPr>
                <a:spLocks/>
              </p:cNvSpPr>
              <p:nvPr/>
            </p:nvSpPr>
            <p:spPr bwMode="auto">
              <a:xfrm>
                <a:off x="1693863" y="5100638"/>
                <a:ext cx="153988" cy="257175"/>
              </a:xfrm>
              <a:custGeom>
                <a:avLst/>
                <a:gdLst>
                  <a:gd name="T0" fmla="*/ 19 w 23"/>
                  <a:gd name="T1" fmla="*/ 0 h 38"/>
                  <a:gd name="T2" fmla="*/ 0 w 23"/>
                  <a:gd name="T3" fmla="*/ 38 h 38"/>
                  <a:gd name="T4" fmla="*/ 19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19" y="0"/>
                    </a:moveTo>
                    <a:cubicBezTo>
                      <a:pt x="19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1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Freeform 122"/>
              <p:cNvSpPr>
                <a:spLocks/>
              </p:cNvSpPr>
              <p:nvPr/>
            </p:nvSpPr>
            <p:spPr bwMode="auto">
              <a:xfrm>
                <a:off x="1693863" y="5249863"/>
                <a:ext cx="282575" cy="223838"/>
              </a:xfrm>
              <a:custGeom>
                <a:avLst/>
                <a:gdLst>
                  <a:gd name="T0" fmla="*/ 42 w 42"/>
                  <a:gd name="T1" fmla="*/ 13 h 33"/>
                  <a:gd name="T2" fmla="*/ 0 w 42"/>
                  <a:gd name="T3" fmla="*/ 16 h 33"/>
                  <a:gd name="T4" fmla="*/ 42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42" y="13"/>
                    </a:moveTo>
                    <a:cubicBezTo>
                      <a:pt x="42" y="13"/>
                      <a:pt x="22" y="0"/>
                      <a:pt x="0" y="16"/>
                    </a:cubicBezTo>
                    <a:cubicBezTo>
                      <a:pt x="0" y="16"/>
                      <a:pt x="17" y="33"/>
                      <a:pt x="42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Freeform 123"/>
              <p:cNvSpPr>
                <a:spLocks/>
              </p:cNvSpPr>
              <p:nvPr/>
            </p:nvSpPr>
            <p:spPr bwMode="auto">
              <a:xfrm>
                <a:off x="1666875" y="5357813"/>
                <a:ext cx="222250" cy="217488"/>
              </a:xfrm>
              <a:custGeom>
                <a:avLst/>
                <a:gdLst>
                  <a:gd name="T0" fmla="*/ 32 w 33"/>
                  <a:gd name="T1" fmla="*/ 32 h 32"/>
                  <a:gd name="T2" fmla="*/ 4 w 33"/>
                  <a:gd name="T3" fmla="*/ 0 h 32"/>
                  <a:gd name="T4" fmla="*/ 32 w 33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2">
                    <a:moveTo>
                      <a:pt x="32" y="32"/>
                    </a:moveTo>
                    <a:cubicBezTo>
                      <a:pt x="32" y="32"/>
                      <a:pt x="33" y="11"/>
                      <a:pt x="4" y="0"/>
                    </a:cubicBezTo>
                    <a:cubicBezTo>
                      <a:pt x="4" y="0"/>
                      <a:pt x="0" y="23"/>
                      <a:pt x="32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" name="Freeform 124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" name="Freeform 125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" name="Freeform 126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6 w 11"/>
                  <a:gd name="T5" fmla="*/ 11 h 21"/>
                  <a:gd name="T6" fmla="*/ 2 w 11"/>
                  <a:gd name="T7" fmla="*/ 18 h 21"/>
                  <a:gd name="T8" fmla="*/ 0 w 11"/>
                  <a:gd name="T9" fmla="*/ 21 h 21"/>
                  <a:gd name="T10" fmla="*/ 1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0" y="1"/>
                      <a:pt x="10" y="3"/>
                    </a:cubicBezTo>
                    <a:cubicBezTo>
                      <a:pt x="9" y="5"/>
                      <a:pt x="8" y="8"/>
                      <a:pt x="6" y="11"/>
                    </a:cubicBezTo>
                    <a:cubicBezTo>
                      <a:pt x="5" y="13"/>
                      <a:pt x="4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0"/>
                      <a:pt x="1" y="17"/>
                    </a:cubicBezTo>
                    <a:cubicBezTo>
                      <a:pt x="2" y="15"/>
                      <a:pt x="3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" name="Freeform 127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" name="Freeform 128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" name="Freeform 129"/>
              <p:cNvSpPr>
                <a:spLocks/>
              </p:cNvSpPr>
              <p:nvPr/>
            </p:nvSpPr>
            <p:spPr bwMode="auto">
              <a:xfrm>
                <a:off x="1739900" y="5337176"/>
                <a:ext cx="169863" cy="20638"/>
              </a:xfrm>
              <a:custGeom>
                <a:avLst/>
                <a:gdLst>
                  <a:gd name="T0" fmla="*/ 25 w 25"/>
                  <a:gd name="T1" fmla="*/ 1 h 3"/>
                  <a:gd name="T2" fmla="*/ 21 w 25"/>
                  <a:gd name="T3" fmla="*/ 1 h 3"/>
                  <a:gd name="T4" fmla="*/ 13 w 25"/>
                  <a:gd name="T5" fmla="*/ 2 h 3"/>
                  <a:gd name="T6" fmla="*/ 4 w 25"/>
                  <a:gd name="T7" fmla="*/ 3 h 3"/>
                  <a:gd name="T8" fmla="*/ 0 w 25"/>
                  <a:gd name="T9" fmla="*/ 3 h 3"/>
                  <a:gd name="T10" fmla="*/ 4 w 25"/>
                  <a:gd name="T11" fmla="*/ 2 h 3"/>
                  <a:gd name="T12" fmla="*/ 12 w 25"/>
                  <a:gd name="T13" fmla="*/ 1 h 3"/>
                  <a:gd name="T14" fmla="*/ 21 w 25"/>
                  <a:gd name="T15" fmla="*/ 0 h 3"/>
                  <a:gd name="T16" fmla="*/ 25 w 25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">
                    <a:moveTo>
                      <a:pt x="25" y="1"/>
                    </a:moveTo>
                    <a:cubicBezTo>
                      <a:pt x="25" y="1"/>
                      <a:pt x="24" y="1"/>
                      <a:pt x="21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3"/>
                      <a:pt x="6" y="3"/>
                      <a:pt x="4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4" y="2"/>
                    </a:cubicBezTo>
                    <a:cubicBezTo>
                      <a:pt x="6" y="1"/>
                      <a:pt x="9" y="1"/>
                      <a:pt x="12" y="1"/>
                    </a:cubicBezTo>
                    <a:cubicBezTo>
                      <a:pt x="16" y="1"/>
                      <a:pt x="19" y="0"/>
                      <a:pt x="21" y="0"/>
                    </a:cubicBezTo>
                    <a:cubicBezTo>
                      <a:pt x="24" y="0"/>
                      <a:pt x="25" y="1"/>
                      <a:pt x="25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" name="Freeform 130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" name="Freeform 131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" name="Freeform 132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14 w 14"/>
                  <a:gd name="T1" fmla="*/ 21 h 21"/>
                  <a:gd name="T2" fmla="*/ 11 w 14"/>
                  <a:gd name="T3" fmla="*/ 18 h 21"/>
                  <a:gd name="T4" fmla="*/ 6 w 14"/>
                  <a:gd name="T5" fmla="*/ 11 h 21"/>
                  <a:gd name="T6" fmla="*/ 1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2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1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4" y="9"/>
                      <a:pt x="2" y="6"/>
                      <a:pt x="1" y="4"/>
                    </a:cubicBezTo>
                    <a:cubicBezTo>
                      <a:pt x="0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" name="Freeform 133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" name="Freeform 134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" name="Freeform 135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" name="Freeform 136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" name="Freeform 137"/>
              <p:cNvSpPr>
                <a:spLocks/>
              </p:cNvSpPr>
              <p:nvPr/>
            </p:nvSpPr>
            <p:spPr bwMode="auto">
              <a:xfrm>
                <a:off x="1658938" y="5365751"/>
                <a:ext cx="101600" cy="26988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" name="Freeform 138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" name="Freeform 139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" name="Freeform 140"/>
              <p:cNvSpPr>
                <a:spLocks/>
              </p:cNvSpPr>
              <p:nvPr/>
            </p:nvSpPr>
            <p:spPr bwMode="auto">
              <a:xfrm>
                <a:off x="1619250" y="5473701"/>
                <a:ext cx="141288" cy="26988"/>
              </a:xfrm>
              <a:custGeom>
                <a:avLst/>
                <a:gdLst>
                  <a:gd name="T0" fmla="*/ 1 w 21"/>
                  <a:gd name="T1" fmla="*/ 2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3 h 4"/>
                  <a:gd name="T12" fmla="*/ 0 w 21"/>
                  <a:gd name="T13" fmla="*/ 2 h 4"/>
                  <a:gd name="T14" fmla="*/ 1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141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142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Freeform 143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144"/>
              <p:cNvSpPr>
                <a:spLocks/>
              </p:cNvSpPr>
              <p:nvPr/>
            </p:nvSpPr>
            <p:spPr bwMode="auto">
              <a:xfrm>
                <a:off x="1679575" y="5867401"/>
                <a:ext cx="107950" cy="33338"/>
              </a:xfrm>
              <a:custGeom>
                <a:avLst/>
                <a:gdLst>
                  <a:gd name="T0" fmla="*/ 1 w 16"/>
                  <a:gd name="T1" fmla="*/ 2 h 5"/>
                  <a:gd name="T2" fmla="*/ 13 w 16"/>
                  <a:gd name="T3" fmla="*/ 0 h 5"/>
                  <a:gd name="T4" fmla="*/ 16 w 16"/>
                  <a:gd name="T5" fmla="*/ 3 h 5"/>
                  <a:gd name="T6" fmla="*/ 13 w 16"/>
                  <a:gd name="T7" fmla="*/ 5 h 5"/>
                  <a:gd name="T8" fmla="*/ 13 w 16"/>
                  <a:gd name="T9" fmla="*/ 5 h 5"/>
                  <a:gd name="T10" fmla="*/ 1 w 16"/>
                  <a:gd name="T11" fmla="*/ 4 h 5"/>
                  <a:gd name="T12" fmla="*/ 0 w 16"/>
                  <a:gd name="T13" fmla="*/ 3 h 5"/>
                  <a:gd name="T14" fmla="*/ 1 w 1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6" y="3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Freeform 145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Freeform 146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147"/>
              <p:cNvSpPr>
                <a:spLocks/>
              </p:cNvSpPr>
              <p:nvPr/>
            </p:nvSpPr>
            <p:spPr bwMode="auto">
              <a:xfrm>
                <a:off x="1639888" y="5975351"/>
                <a:ext cx="147638" cy="34925"/>
              </a:xfrm>
              <a:custGeom>
                <a:avLst/>
                <a:gdLst>
                  <a:gd name="T0" fmla="*/ 1 w 22"/>
                  <a:gd name="T1" fmla="*/ 2 h 5"/>
                  <a:gd name="T2" fmla="*/ 19 w 22"/>
                  <a:gd name="T3" fmla="*/ 0 h 5"/>
                  <a:gd name="T4" fmla="*/ 21 w 22"/>
                  <a:gd name="T5" fmla="*/ 2 h 5"/>
                  <a:gd name="T6" fmla="*/ 19 w 22"/>
                  <a:gd name="T7" fmla="*/ 5 h 5"/>
                  <a:gd name="T8" fmla="*/ 19 w 22"/>
                  <a:gd name="T9" fmla="*/ 5 h 5"/>
                  <a:gd name="T10" fmla="*/ 1 w 22"/>
                  <a:gd name="T11" fmla="*/ 3 h 5"/>
                  <a:gd name="T12" fmla="*/ 0 w 22"/>
                  <a:gd name="T13" fmla="*/ 3 h 5"/>
                  <a:gd name="T14" fmla="*/ 1 w 2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2" y="4"/>
                      <a:pt x="21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Freeform 215"/>
              <p:cNvSpPr>
                <a:spLocks noEditPoints="1"/>
              </p:cNvSpPr>
              <p:nvPr/>
            </p:nvSpPr>
            <p:spPr bwMode="auto">
              <a:xfrm>
                <a:off x="1720850" y="5834063"/>
                <a:ext cx="255588" cy="731838"/>
              </a:xfrm>
              <a:custGeom>
                <a:avLst/>
                <a:gdLst>
                  <a:gd name="T0" fmla="*/ 23 w 38"/>
                  <a:gd name="T1" fmla="*/ 69 h 108"/>
                  <a:gd name="T2" fmla="*/ 23 w 38"/>
                  <a:gd name="T3" fmla="*/ 69 h 108"/>
                  <a:gd name="T4" fmla="*/ 23 w 38"/>
                  <a:gd name="T5" fmla="*/ 69 h 108"/>
                  <a:gd name="T6" fmla="*/ 23 w 38"/>
                  <a:gd name="T7" fmla="*/ 69 h 108"/>
                  <a:gd name="T8" fmla="*/ 23 w 38"/>
                  <a:gd name="T9" fmla="*/ 69 h 108"/>
                  <a:gd name="T10" fmla="*/ 23 w 38"/>
                  <a:gd name="T11" fmla="*/ 69 h 108"/>
                  <a:gd name="T12" fmla="*/ 23 w 38"/>
                  <a:gd name="T13" fmla="*/ 69 h 108"/>
                  <a:gd name="T14" fmla="*/ 22 w 38"/>
                  <a:gd name="T15" fmla="*/ 69 h 108"/>
                  <a:gd name="T16" fmla="*/ 22 w 38"/>
                  <a:gd name="T17" fmla="*/ 69 h 108"/>
                  <a:gd name="T18" fmla="*/ 22 w 38"/>
                  <a:gd name="T19" fmla="*/ 69 h 108"/>
                  <a:gd name="T20" fmla="*/ 22 w 38"/>
                  <a:gd name="T21" fmla="*/ 69 h 108"/>
                  <a:gd name="T22" fmla="*/ 22 w 38"/>
                  <a:gd name="T23" fmla="*/ 69 h 108"/>
                  <a:gd name="T24" fmla="*/ 22 w 38"/>
                  <a:gd name="T25" fmla="*/ 69 h 108"/>
                  <a:gd name="T26" fmla="*/ 22 w 38"/>
                  <a:gd name="T27" fmla="*/ 69 h 108"/>
                  <a:gd name="T28" fmla="*/ 22 w 38"/>
                  <a:gd name="T29" fmla="*/ 69 h 108"/>
                  <a:gd name="T30" fmla="*/ 22 w 38"/>
                  <a:gd name="T31" fmla="*/ 69 h 108"/>
                  <a:gd name="T32" fmla="*/ 22 w 38"/>
                  <a:gd name="T33" fmla="*/ 68 h 108"/>
                  <a:gd name="T34" fmla="*/ 22 w 38"/>
                  <a:gd name="T35" fmla="*/ 68 h 108"/>
                  <a:gd name="T36" fmla="*/ 22 w 38"/>
                  <a:gd name="T37" fmla="*/ 68 h 108"/>
                  <a:gd name="T38" fmla="*/ 0 w 38"/>
                  <a:gd name="T39" fmla="*/ 54 h 108"/>
                  <a:gd name="T40" fmla="*/ 2 w 38"/>
                  <a:gd name="T41" fmla="*/ 108 h 108"/>
                  <a:gd name="T42" fmla="*/ 0 w 38"/>
                  <a:gd name="T43" fmla="*/ 54 h 108"/>
                  <a:gd name="T44" fmla="*/ 0 w 38"/>
                  <a:gd name="T45" fmla="*/ 54 h 108"/>
                  <a:gd name="T46" fmla="*/ 32 w 38"/>
                  <a:gd name="T47" fmla="*/ 38 h 108"/>
                  <a:gd name="T48" fmla="*/ 38 w 38"/>
                  <a:gd name="T49" fmla="*/ 34 h 108"/>
                  <a:gd name="T50" fmla="*/ 38 w 38"/>
                  <a:gd name="T51" fmla="*/ 34 h 108"/>
                  <a:gd name="T52" fmla="*/ 15 w 38"/>
                  <a:gd name="T53" fmla="*/ 10 h 108"/>
                  <a:gd name="T54" fmla="*/ 15 w 38"/>
                  <a:gd name="T55" fmla="*/ 10 h 108"/>
                  <a:gd name="T56" fmla="*/ 15 w 38"/>
                  <a:gd name="T57" fmla="*/ 10 h 108"/>
                  <a:gd name="T58" fmla="*/ 15 w 38"/>
                  <a:gd name="T59" fmla="*/ 10 h 108"/>
                  <a:gd name="T60" fmla="*/ 15 w 38"/>
                  <a:gd name="T61" fmla="*/ 0 h 108"/>
                  <a:gd name="T62" fmla="*/ 15 w 38"/>
                  <a:gd name="T63" fmla="*/ 0 h 108"/>
                  <a:gd name="T64" fmla="*/ 15 w 38"/>
                  <a:gd name="T65" fmla="*/ 0 h 108"/>
                  <a:gd name="T66" fmla="*/ 15 w 38"/>
                  <a:gd name="T67" fmla="*/ 0 h 108"/>
                  <a:gd name="T68" fmla="*/ 15 w 38"/>
                  <a:gd name="T69" fmla="*/ 0 h 108"/>
                  <a:gd name="T70" fmla="*/ 15 w 38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108"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2" y="69"/>
                    </a:moveTo>
                    <a:cubicBezTo>
                      <a:pt x="22" y="69"/>
                      <a:pt x="23" y="69"/>
                      <a:pt x="23" y="69"/>
                    </a:cubicBezTo>
                    <a:cubicBezTo>
                      <a:pt x="23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moveTo>
                      <a:pt x="32" y="38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moveTo>
                      <a:pt x="38" y="34"/>
                    </a:moveTo>
                    <a:cubicBezTo>
                      <a:pt x="36" y="36"/>
                      <a:pt x="34" y="37"/>
                      <a:pt x="32" y="38"/>
                    </a:cubicBezTo>
                    <a:cubicBezTo>
                      <a:pt x="34" y="37"/>
                      <a:pt x="36" y="36"/>
                      <a:pt x="38" y="34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0"/>
                    </a:moveTo>
                    <a:cubicBezTo>
                      <a:pt x="15" y="3"/>
                      <a:pt x="15" y="7"/>
                      <a:pt x="15" y="10"/>
                    </a:cubicBezTo>
                    <a:cubicBezTo>
                      <a:pt x="15" y="7"/>
                      <a:pt x="15" y="3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Freeform 216"/>
              <p:cNvSpPr>
                <a:spLocks/>
              </p:cNvSpPr>
              <p:nvPr/>
            </p:nvSpPr>
            <p:spPr bwMode="auto">
              <a:xfrm>
                <a:off x="1720850" y="5826126"/>
                <a:ext cx="100013" cy="238125"/>
              </a:xfrm>
              <a:custGeom>
                <a:avLst/>
                <a:gdLst>
                  <a:gd name="T0" fmla="*/ 15 w 15"/>
                  <a:gd name="T1" fmla="*/ 0 h 35"/>
                  <a:gd name="T2" fmla="*/ 15 w 15"/>
                  <a:gd name="T3" fmla="*/ 0 h 35"/>
                  <a:gd name="T4" fmla="*/ 1 w 15"/>
                  <a:gd name="T5" fmla="*/ 14 h 35"/>
                  <a:gd name="T6" fmla="*/ 0 w 15"/>
                  <a:gd name="T7" fmla="*/ 28 h 35"/>
                  <a:gd name="T8" fmla="*/ 1 w 15"/>
                  <a:gd name="T9" fmla="*/ 26 h 35"/>
                  <a:gd name="T10" fmla="*/ 4 w 15"/>
                  <a:gd name="T11" fmla="*/ 19 h 35"/>
                  <a:gd name="T12" fmla="*/ 8 w 15"/>
                  <a:gd name="T13" fmla="*/ 12 h 35"/>
                  <a:gd name="T14" fmla="*/ 10 w 15"/>
                  <a:gd name="T15" fmla="*/ 9 h 35"/>
                  <a:gd name="T16" fmla="*/ 10 w 15"/>
                  <a:gd name="T17" fmla="*/ 9 h 35"/>
                  <a:gd name="T18" fmla="*/ 9 w 15"/>
                  <a:gd name="T19" fmla="*/ 12 h 35"/>
                  <a:gd name="T20" fmla="*/ 6 w 15"/>
                  <a:gd name="T21" fmla="*/ 20 h 35"/>
                  <a:gd name="T22" fmla="*/ 2 w 15"/>
                  <a:gd name="T23" fmla="*/ 27 h 35"/>
                  <a:gd name="T24" fmla="*/ 0 w 15"/>
                  <a:gd name="T25" fmla="*/ 29 h 35"/>
                  <a:gd name="T26" fmla="*/ 0 w 15"/>
                  <a:gd name="T27" fmla="*/ 35 h 35"/>
                  <a:gd name="T28" fmla="*/ 0 w 15"/>
                  <a:gd name="T29" fmla="*/ 35 h 35"/>
                  <a:gd name="T30" fmla="*/ 5 w 15"/>
                  <a:gd name="T31" fmla="*/ 33 h 35"/>
                  <a:gd name="T32" fmla="*/ 15 w 15"/>
                  <a:gd name="T33" fmla="*/ 11 h 35"/>
                  <a:gd name="T34" fmla="*/ 15 w 15"/>
                  <a:gd name="T35" fmla="*/ 11 h 35"/>
                  <a:gd name="T36" fmla="*/ 15 w 15"/>
                  <a:gd name="T37" fmla="*/ 11 h 35"/>
                  <a:gd name="T38" fmla="*/ 15 w 15"/>
                  <a:gd name="T39" fmla="*/ 11 h 35"/>
                  <a:gd name="T40" fmla="*/ 15 w 15"/>
                  <a:gd name="T41" fmla="*/ 11 h 35"/>
                  <a:gd name="T42" fmla="*/ 15 w 15"/>
                  <a:gd name="T43" fmla="*/ 11 h 35"/>
                  <a:gd name="T44" fmla="*/ 15 w 15"/>
                  <a:gd name="T45" fmla="*/ 11 h 35"/>
                  <a:gd name="T46" fmla="*/ 15 w 15"/>
                  <a:gd name="T47" fmla="*/ 1 h 35"/>
                  <a:gd name="T48" fmla="*/ 15 w 15"/>
                  <a:gd name="T49" fmla="*/ 1 h 35"/>
                  <a:gd name="T50" fmla="*/ 15 w 15"/>
                  <a:gd name="T51" fmla="*/ 1 h 35"/>
                  <a:gd name="T52" fmla="*/ 15 w 15"/>
                  <a:gd name="T53" fmla="*/ 1 h 35"/>
                  <a:gd name="T54" fmla="*/ 15 w 15"/>
                  <a:gd name="T55" fmla="*/ 1 h 35"/>
                  <a:gd name="T56" fmla="*/ 15 w 15"/>
                  <a:gd name="T57" fmla="*/ 1 h 35"/>
                  <a:gd name="T58" fmla="*/ 15 w 15"/>
                  <a:gd name="T59" fmla="*/ 1 h 35"/>
                  <a:gd name="T60" fmla="*/ 15 w 15"/>
                  <a:gd name="T61" fmla="*/ 0 h 35"/>
                  <a:gd name="T62" fmla="*/ 15 w 15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3"/>
                      <a:pt x="1" y="1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1" y="24"/>
                      <a:pt x="3" y="22"/>
                      <a:pt x="4" y="19"/>
                    </a:cubicBezTo>
                    <a:cubicBezTo>
                      <a:pt x="5" y="16"/>
                      <a:pt x="7" y="14"/>
                      <a:pt x="8" y="12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12"/>
                    </a:cubicBezTo>
                    <a:cubicBezTo>
                      <a:pt x="8" y="14"/>
                      <a:pt x="7" y="17"/>
                      <a:pt x="6" y="20"/>
                    </a:cubicBezTo>
                    <a:cubicBezTo>
                      <a:pt x="4" y="22"/>
                      <a:pt x="3" y="25"/>
                      <a:pt x="2" y="27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3" y="33"/>
                      <a:pt x="5" y="33"/>
                    </a:cubicBezTo>
                    <a:cubicBezTo>
                      <a:pt x="9" y="29"/>
                      <a:pt x="14" y="2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8"/>
                      <a:pt x="15" y="4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217"/>
              <p:cNvSpPr>
                <a:spLocks noEditPoints="1"/>
              </p:cNvSpPr>
              <p:nvPr/>
            </p:nvSpPr>
            <p:spPr bwMode="auto">
              <a:xfrm>
                <a:off x="1712913" y="6030913"/>
                <a:ext cx="263525" cy="101600"/>
              </a:xfrm>
              <a:custGeom>
                <a:avLst/>
                <a:gdLst>
                  <a:gd name="T0" fmla="*/ 3 w 39"/>
                  <a:gd name="T1" fmla="*/ 8 h 15"/>
                  <a:gd name="T2" fmla="*/ 3 w 39"/>
                  <a:gd name="T3" fmla="*/ 8 h 15"/>
                  <a:gd name="T4" fmla="*/ 7 w 39"/>
                  <a:gd name="T5" fmla="*/ 7 h 15"/>
                  <a:gd name="T6" fmla="*/ 16 w 39"/>
                  <a:gd name="T7" fmla="*/ 6 h 15"/>
                  <a:gd name="T8" fmla="*/ 25 w 39"/>
                  <a:gd name="T9" fmla="*/ 5 h 15"/>
                  <a:gd name="T10" fmla="*/ 25 w 39"/>
                  <a:gd name="T11" fmla="*/ 5 h 15"/>
                  <a:gd name="T12" fmla="*/ 29 w 39"/>
                  <a:gd name="T13" fmla="*/ 6 h 15"/>
                  <a:gd name="T14" fmla="*/ 29 w 39"/>
                  <a:gd name="T15" fmla="*/ 6 h 15"/>
                  <a:gd name="T16" fmla="*/ 25 w 39"/>
                  <a:gd name="T17" fmla="*/ 6 h 15"/>
                  <a:gd name="T18" fmla="*/ 16 w 39"/>
                  <a:gd name="T19" fmla="*/ 7 h 15"/>
                  <a:gd name="T20" fmla="*/ 8 w 39"/>
                  <a:gd name="T21" fmla="*/ 8 h 15"/>
                  <a:gd name="T22" fmla="*/ 7 w 39"/>
                  <a:gd name="T23" fmla="*/ 8 h 15"/>
                  <a:gd name="T24" fmla="*/ 7 w 39"/>
                  <a:gd name="T25" fmla="*/ 8 h 15"/>
                  <a:gd name="T26" fmla="*/ 3 w 39"/>
                  <a:gd name="T27" fmla="*/ 8 h 15"/>
                  <a:gd name="T28" fmla="*/ 3 w 39"/>
                  <a:gd name="T29" fmla="*/ 8 h 15"/>
                  <a:gd name="T30" fmla="*/ 20 w 39"/>
                  <a:gd name="T31" fmla="*/ 0 h 15"/>
                  <a:gd name="T32" fmla="*/ 6 w 39"/>
                  <a:gd name="T33" fmla="*/ 3 h 15"/>
                  <a:gd name="T34" fmla="*/ 6 w 39"/>
                  <a:gd name="T35" fmla="*/ 3 h 15"/>
                  <a:gd name="T36" fmla="*/ 1 w 39"/>
                  <a:gd name="T37" fmla="*/ 5 h 15"/>
                  <a:gd name="T38" fmla="*/ 0 w 39"/>
                  <a:gd name="T39" fmla="*/ 9 h 15"/>
                  <a:gd name="T40" fmla="*/ 8 w 39"/>
                  <a:gd name="T41" fmla="*/ 14 h 15"/>
                  <a:gd name="T42" fmla="*/ 14 w 39"/>
                  <a:gd name="T43" fmla="*/ 15 h 15"/>
                  <a:gd name="T44" fmla="*/ 33 w 39"/>
                  <a:gd name="T45" fmla="*/ 9 h 15"/>
                  <a:gd name="T46" fmla="*/ 33 w 39"/>
                  <a:gd name="T47" fmla="*/ 9 h 15"/>
                  <a:gd name="T48" fmla="*/ 33 w 39"/>
                  <a:gd name="T49" fmla="*/ 9 h 15"/>
                  <a:gd name="T50" fmla="*/ 39 w 39"/>
                  <a:gd name="T51" fmla="*/ 5 h 15"/>
                  <a:gd name="T52" fmla="*/ 39 w 39"/>
                  <a:gd name="T53" fmla="*/ 5 h 15"/>
                  <a:gd name="T54" fmla="*/ 39 w 39"/>
                  <a:gd name="T55" fmla="*/ 5 h 15"/>
                  <a:gd name="T56" fmla="*/ 20 w 39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5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7"/>
                      <a:pt x="7" y="7"/>
                    </a:cubicBezTo>
                    <a:cubicBezTo>
                      <a:pt x="9" y="6"/>
                      <a:pt x="13" y="6"/>
                      <a:pt x="16" y="6"/>
                    </a:cubicBezTo>
                    <a:cubicBezTo>
                      <a:pt x="19" y="6"/>
                      <a:pt x="22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7" y="5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7" y="6"/>
                      <a:pt x="25" y="6"/>
                    </a:cubicBezTo>
                    <a:cubicBezTo>
                      <a:pt x="22" y="7"/>
                      <a:pt x="19" y="7"/>
                      <a:pt x="16" y="7"/>
                    </a:cubicBezTo>
                    <a:cubicBezTo>
                      <a:pt x="13" y="8"/>
                      <a:pt x="10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0" y="0"/>
                    </a:moveTo>
                    <a:cubicBezTo>
                      <a:pt x="16" y="0"/>
                      <a:pt x="11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3" y="11"/>
                      <a:pt x="6" y="12"/>
                      <a:pt x="8" y="14"/>
                    </a:cubicBezTo>
                    <a:cubicBezTo>
                      <a:pt x="10" y="14"/>
                      <a:pt x="12" y="15"/>
                      <a:pt x="14" y="15"/>
                    </a:cubicBezTo>
                    <a:cubicBezTo>
                      <a:pt x="20" y="15"/>
                      <a:pt x="26" y="13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8"/>
                      <a:pt x="37" y="7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1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218"/>
              <p:cNvSpPr>
                <a:spLocks noEditPoints="1"/>
              </p:cNvSpPr>
              <p:nvPr/>
            </p:nvSpPr>
            <p:spPr bwMode="auto">
              <a:xfrm>
                <a:off x="1712913" y="6091238"/>
                <a:ext cx="169863" cy="211138"/>
              </a:xfrm>
              <a:custGeom>
                <a:avLst/>
                <a:gdLst>
                  <a:gd name="T0" fmla="*/ 14 w 25"/>
                  <a:gd name="T1" fmla="*/ 25 h 31"/>
                  <a:gd name="T2" fmla="*/ 14 w 25"/>
                  <a:gd name="T3" fmla="*/ 25 h 31"/>
                  <a:gd name="T4" fmla="*/ 14 w 25"/>
                  <a:gd name="T5" fmla="*/ 25 h 31"/>
                  <a:gd name="T6" fmla="*/ 14 w 25"/>
                  <a:gd name="T7" fmla="*/ 25 h 31"/>
                  <a:gd name="T8" fmla="*/ 0 w 25"/>
                  <a:gd name="T9" fmla="*/ 0 h 31"/>
                  <a:gd name="T10" fmla="*/ 0 w 25"/>
                  <a:gd name="T11" fmla="*/ 4 h 31"/>
                  <a:gd name="T12" fmla="*/ 3 w 25"/>
                  <a:gd name="T13" fmla="*/ 7 h 31"/>
                  <a:gd name="T14" fmla="*/ 8 w 25"/>
                  <a:gd name="T15" fmla="*/ 14 h 31"/>
                  <a:gd name="T16" fmla="*/ 13 w 25"/>
                  <a:gd name="T17" fmla="*/ 22 h 31"/>
                  <a:gd name="T18" fmla="*/ 14 w 25"/>
                  <a:gd name="T19" fmla="*/ 25 h 31"/>
                  <a:gd name="T20" fmla="*/ 14 w 25"/>
                  <a:gd name="T21" fmla="*/ 25 h 31"/>
                  <a:gd name="T22" fmla="*/ 14 w 25"/>
                  <a:gd name="T23" fmla="*/ 25 h 31"/>
                  <a:gd name="T24" fmla="*/ 14 w 25"/>
                  <a:gd name="T25" fmla="*/ 25 h 31"/>
                  <a:gd name="T26" fmla="*/ 14 w 25"/>
                  <a:gd name="T27" fmla="*/ 25 h 31"/>
                  <a:gd name="T28" fmla="*/ 12 w 25"/>
                  <a:gd name="T29" fmla="*/ 22 h 31"/>
                  <a:gd name="T30" fmla="*/ 6 w 25"/>
                  <a:gd name="T31" fmla="*/ 15 h 31"/>
                  <a:gd name="T32" fmla="*/ 2 w 25"/>
                  <a:gd name="T33" fmla="*/ 8 h 31"/>
                  <a:gd name="T34" fmla="*/ 0 w 25"/>
                  <a:gd name="T35" fmla="*/ 5 h 31"/>
                  <a:gd name="T36" fmla="*/ 0 w 25"/>
                  <a:gd name="T37" fmla="*/ 6 h 31"/>
                  <a:gd name="T38" fmla="*/ 1 w 25"/>
                  <a:gd name="T39" fmla="*/ 16 h 31"/>
                  <a:gd name="T40" fmla="*/ 1 w 25"/>
                  <a:gd name="T41" fmla="*/ 16 h 31"/>
                  <a:gd name="T42" fmla="*/ 1 w 25"/>
                  <a:gd name="T43" fmla="*/ 15 h 31"/>
                  <a:gd name="T44" fmla="*/ 23 w 25"/>
                  <a:gd name="T45" fmla="*/ 30 h 31"/>
                  <a:gd name="T46" fmla="*/ 23 w 25"/>
                  <a:gd name="T47" fmla="*/ 30 h 31"/>
                  <a:gd name="T48" fmla="*/ 23 w 25"/>
                  <a:gd name="T49" fmla="*/ 30 h 31"/>
                  <a:gd name="T50" fmla="*/ 23 w 25"/>
                  <a:gd name="T51" fmla="*/ 30 h 31"/>
                  <a:gd name="T52" fmla="*/ 23 w 25"/>
                  <a:gd name="T53" fmla="*/ 31 h 31"/>
                  <a:gd name="T54" fmla="*/ 23 w 25"/>
                  <a:gd name="T55" fmla="*/ 31 h 31"/>
                  <a:gd name="T56" fmla="*/ 23 w 25"/>
                  <a:gd name="T57" fmla="*/ 31 h 31"/>
                  <a:gd name="T58" fmla="*/ 23 w 25"/>
                  <a:gd name="T59" fmla="*/ 31 h 31"/>
                  <a:gd name="T60" fmla="*/ 23 w 25"/>
                  <a:gd name="T61" fmla="*/ 31 h 31"/>
                  <a:gd name="T62" fmla="*/ 23 w 25"/>
                  <a:gd name="T63" fmla="*/ 31 h 31"/>
                  <a:gd name="T64" fmla="*/ 23 w 25"/>
                  <a:gd name="T65" fmla="*/ 31 h 31"/>
                  <a:gd name="T66" fmla="*/ 23 w 25"/>
                  <a:gd name="T67" fmla="*/ 31 h 31"/>
                  <a:gd name="T68" fmla="*/ 23 w 25"/>
                  <a:gd name="T69" fmla="*/ 31 h 31"/>
                  <a:gd name="T70" fmla="*/ 23 w 25"/>
                  <a:gd name="T71" fmla="*/ 31 h 31"/>
                  <a:gd name="T72" fmla="*/ 23 w 25"/>
                  <a:gd name="T73" fmla="*/ 31 h 31"/>
                  <a:gd name="T74" fmla="*/ 24 w 25"/>
                  <a:gd name="T75" fmla="*/ 31 h 31"/>
                  <a:gd name="T76" fmla="*/ 24 w 25"/>
                  <a:gd name="T77" fmla="*/ 31 h 31"/>
                  <a:gd name="T78" fmla="*/ 24 w 25"/>
                  <a:gd name="T79" fmla="*/ 31 h 31"/>
                  <a:gd name="T80" fmla="*/ 24 w 25"/>
                  <a:gd name="T81" fmla="*/ 31 h 31"/>
                  <a:gd name="T82" fmla="*/ 24 w 25"/>
                  <a:gd name="T83" fmla="*/ 31 h 31"/>
                  <a:gd name="T84" fmla="*/ 24 w 25"/>
                  <a:gd name="T85" fmla="*/ 31 h 31"/>
                  <a:gd name="T86" fmla="*/ 24 w 25"/>
                  <a:gd name="T87" fmla="*/ 31 h 31"/>
                  <a:gd name="T88" fmla="*/ 24 w 25"/>
                  <a:gd name="T89" fmla="*/ 31 h 31"/>
                  <a:gd name="T90" fmla="*/ 24 w 25"/>
                  <a:gd name="T91" fmla="*/ 31 h 31"/>
                  <a:gd name="T92" fmla="*/ 24 w 25"/>
                  <a:gd name="T93" fmla="*/ 31 h 31"/>
                  <a:gd name="T94" fmla="*/ 24 w 25"/>
                  <a:gd name="T95" fmla="*/ 31 h 31"/>
                  <a:gd name="T96" fmla="*/ 24 w 25"/>
                  <a:gd name="T97" fmla="*/ 31 h 31"/>
                  <a:gd name="T98" fmla="*/ 8 w 25"/>
                  <a:gd name="T99" fmla="*/ 5 h 31"/>
                  <a:gd name="T100" fmla="*/ 8 w 25"/>
                  <a:gd name="T101" fmla="*/ 5 h 31"/>
                  <a:gd name="T102" fmla="*/ 0 w 25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31">
                    <a:moveTo>
                      <a:pt x="14" y="25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5" y="9"/>
                      <a:pt x="6" y="11"/>
                      <a:pt x="8" y="14"/>
                    </a:cubicBezTo>
                    <a:cubicBezTo>
                      <a:pt x="10" y="17"/>
                      <a:pt x="11" y="19"/>
                      <a:pt x="13" y="22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0" y="20"/>
                      <a:pt x="8" y="18"/>
                      <a:pt x="6" y="15"/>
                    </a:cubicBezTo>
                    <a:cubicBezTo>
                      <a:pt x="5" y="13"/>
                      <a:pt x="3" y="10"/>
                      <a:pt x="2" y="8"/>
                    </a:cubicBezTo>
                    <a:cubicBezTo>
                      <a:pt x="1" y="7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21"/>
                      <a:pt x="11" y="27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5" y="1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Freeform 219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220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221"/>
              <p:cNvSpPr>
                <a:spLocks/>
              </p:cNvSpPr>
              <p:nvPr/>
            </p:nvSpPr>
            <p:spPr bwMode="auto">
              <a:xfrm>
                <a:off x="1720850" y="5888038"/>
                <a:ext cx="66675" cy="134938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1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2 w 10"/>
                  <a:gd name="T13" fmla="*/ 18 h 20"/>
                  <a:gd name="T14" fmla="*/ 6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3" y="13"/>
                      <a:pt x="1" y="15"/>
                      <a:pt x="1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8"/>
                    </a:cubicBezTo>
                    <a:cubicBezTo>
                      <a:pt x="3" y="16"/>
                      <a:pt x="4" y="13"/>
                      <a:pt x="6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Freeform 222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Freeform 223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25"/>
              <p:cNvSpPr>
                <a:spLocks/>
              </p:cNvSpPr>
              <p:nvPr/>
            </p:nvSpPr>
            <p:spPr bwMode="auto">
              <a:xfrm>
                <a:off x="1733550" y="6064250"/>
                <a:ext cx="176213" cy="20637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1 h 3"/>
                  <a:gd name="T6" fmla="*/ 4 w 26"/>
                  <a:gd name="T7" fmla="*/ 2 h 3"/>
                  <a:gd name="T8" fmla="*/ 0 w 26"/>
                  <a:gd name="T9" fmla="*/ 3 h 3"/>
                  <a:gd name="T10" fmla="*/ 0 w 26"/>
                  <a:gd name="T11" fmla="*/ 3 h 3"/>
                  <a:gd name="T12" fmla="*/ 0 w 26"/>
                  <a:gd name="T13" fmla="*/ 3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1 h 3"/>
                  <a:gd name="T26" fmla="*/ 26 w 26"/>
                  <a:gd name="T27" fmla="*/ 1 h 3"/>
                  <a:gd name="T28" fmla="*/ 26 w 26"/>
                  <a:gd name="T29" fmla="*/ 1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16" y="1"/>
                      <a:pt x="13" y="1"/>
                    </a:cubicBezTo>
                    <a:cubicBezTo>
                      <a:pt x="10" y="1"/>
                      <a:pt x="6" y="1"/>
                      <a:pt x="4" y="2"/>
                    </a:cubicBezTo>
                    <a:cubicBezTo>
                      <a:pt x="2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2" y="1"/>
                    </a:cubicBezTo>
                    <a:cubicBezTo>
                      <a:pt x="24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Rectangle 226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Rectangle 227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28"/>
              <p:cNvSpPr>
                <a:spLocks noEditPoints="1"/>
              </p:cNvSpPr>
              <p:nvPr/>
            </p:nvSpPr>
            <p:spPr bwMode="auto">
              <a:xfrm>
                <a:off x="1712913" y="6118225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21 h 21"/>
                  <a:gd name="T4" fmla="*/ 14 w 14"/>
                  <a:gd name="T5" fmla="*/ 21 h 21"/>
                  <a:gd name="T6" fmla="*/ 14 w 14"/>
                  <a:gd name="T7" fmla="*/ 21 h 21"/>
                  <a:gd name="T8" fmla="*/ 14 w 14"/>
                  <a:gd name="T9" fmla="*/ 21 h 21"/>
                  <a:gd name="T10" fmla="*/ 14 w 14"/>
                  <a:gd name="T11" fmla="*/ 21 h 21"/>
                  <a:gd name="T12" fmla="*/ 14 w 14"/>
                  <a:gd name="T13" fmla="*/ 21 h 21"/>
                  <a:gd name="T14" fmla="*/ 0 w 14"/>
                  <a:gd name="T15" fmla="*/ 0 h 21"/>
                  <a:gd name="T16" fmla="*/ 0 w 14"/>
                  <a:gd name="T17" fmla="*/ 1 h 21"/>
                  <a:gd name="T18" fmla="*/ 2 w 14"/>
                  <a:gd name="T19" fmla="*/ 4 h 21"/>
                  <a:gd name="T20" fmla="*/ 6 w 14"/>
                  <a:gd name="T21" fmla="*/ 11 h 21"/>
                  <a:gd name="T22" fmla="*/ 12 w 14"/>
                  <a:gd name="T23" fmla="*/ 18 h 21"/>
                  <a:gd name="T24" fmla="*/ 14 w 14"/>
                  <a:gd name="T25" fmla="*/ 21 h 21"/>
                  <a:gd name="T26" fmla="*/ 14 w 14"/>
                  <a:gd name="T27" fmla="*/ 21 h 21"/>
                  <a:gd name="T28" fmla="*/ 14 w 14"/>
                  <a:gd name="T29" fmla="*/ 21 h 21"/>
                  <a:gd name="T30" fmla="*/ 13 w 14"/>
                  <a:gd name="T31" fmla="*/ 18 h 21"/>
                  <a:gd name="T32" fmla="*/ 8 w 14"/>
                  <a:gd name="T33" fmla="*/ 10 h 21"/>
                  <a:gd name="T34" fmla="*/ 3 w 14"/>
                  <a:gd name="T35" fmla="*/ 3 h 21"/>
                  <a:gd name="T36" fmla="*/ 0 w 1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5" y="9"/>
                      <a:pt x="6" y="11"/>
                    </a:cubicBezTo>
                    <a:cubicBezTo>
                      <a:pt x="8" y="14"/>
                      <a:pt x="10" y="16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3" y="18"/>
                    </a:cubicBezTo>
                    <a:cubicBezTo>
                      <a:pt x="11" y="15"/>
                      <a:pt x="10" y="13"/>
                      <a:pt x="8" y="10"/>
                    </a:cubicBezTo>
                    <a:cubicBezTo>
                      <a:pt x="6" y="7"/>
                      <a:pt x="5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29"/>
              <p:cNvSpPr>
                <a:spLocks noEditPoints="1"/>
              </p:cNvSpPr>
              <p:nvPr/>
            </p:nvSpPr>
            <p:spPr bwMode="auto">
              <a:xfrm>
                <a:off x="1585913" y="5616575"/>
                <a:ext cx="147638" cy="1017587"/>
              </a:xfrm>
              <a:custGeom>
                <a:avLst/>
                <a:gdLst>
                  <a:gd name="T0" fmla="*/ 20 w 22"/>
                  <a:gd name="T1" fmla="*/ 57 h 150"/>
                  <a:gd name="T2" fmla="*/ 9 w 22"/>
                  <a:gd name="T3" fmla="*/ 56 h 150"/>
                  <a:gd name="T4" fmla="*/ 8 w 22"/>
                  <a:gd name="T5" fmla="*/ 56 h 150"/>
                  <a:gd name="T6" fmla="*/ 9 w 22"/>
                  <a:gd name="T7" fmla="*/ 55 h 150"/>
                  <a:gd name="T8" fmla="*/ 20 w 22"/>
                  <a:gd name="T9" fmla="*/ 54 h 150"/>
                  <a:gd name="T10" fmla="*/ 20 w 22"/>
                  <a:gd name="T11" fmla="*/ 57 h 150"/>
                  <a:gd name="T12" fmla="*/ 17 w 22"/>
                  <a:gd name="T13" fmla="*/ 0 h 150"/>
                  <a:gd name="T14" fmla="*/ 5 w 22"/>
                  <a:gd name="T15" fmla="*/ 0 h 150"/>
                  <a:gd name="T16" fmla="*/ 5 w 22"/>
                  <a:gd name="T17" fmla="*/ 0 h 150"/>
                  <a:gd name="T18" fmla="*/ 0 w 22"/>
                  <a:gd name="T19" fmla="*/ 10 h 150"/>
                  <a:gd name="T20" fmla="*/ 1 w 22"/>
                  <a:gd name="T21" fmla="*/ 64 h 150"/>
                  <a:gd name="T22" fmla="*/ 2 w 22"/>
                  <a:gd name="T23" fmla="*/ 75 h 150"/>
                  <a:gd name="T24" fmla="*/ 1 w 22"/>
                  <a:gd name="T25" fmla="*/ 86 h 150"/>
                  <a:gd name="T26" fmla="*/ 1 w 22"/>
                  <a:gd name="T27" fmla="*/ 86 h 150"/>
                  <a:gd name="T28" fmla="*/ 0 w 22"/>
                  <a:gd name="T29" fmla="*/ 140 h 150"/>
                  <a:gd name="T30" fmla="*/ 5 w 22"/>
                  <a:gd name="T31" fmla="*/ 150 h 150"/>
                  <a:gd name="T32" fmla="*/ 17 w 22"/>
                  <a:gd name="T33" fmla="*/ 150 h 150"/>
                  <a:gd name="T34" fmla="*/ 22 w 22"/>
                  <a:gd name="T35" fmla="*/ 140 h 150"/>
                  <a:gd name="T36" fmla="*/ 20 w 22"/>
                  <a:gd name="T37" fmla="*/ 86 h 150"/>
                  <a:gd name="T38" fmla="*/ 20 w 22"/>
                  <a:gd name="T39" fmla="*/ 86 h 150"/>
                  <a:gd name="T40" fmla="*/ 19 w 22"/>
                  <a:gd name="T41" fmla="*/ 76 h 150"/>
                  <a:gd name="T42" fmla="*/ 20 w 22"/>
                  <a:gd name="T43" fmla="*/ 66 h 150"/>
                  <a:gd name="T44" fmla="*/ 21 w 22"/>
                  <a:gd name="T45" fmla="*/ 45 h 150"/>
                  <a:gd name="T46" fmla="*/ 21 w 22"/>
                  <a:gd name="T47" fmla="*/ 45 h 150"/>
                  <a:gd name="T48" fmla="*/ 21 w 22"/>
                  <a:gd name="T49" fmla="*/ 41 h 150"/>
                  <a:gd name="T50" fmla="*/ 15 w 22"/>
                  <a:gd name="T51" fmla="*/ 41 h 150"/>
                  <a:gd name="T52" fmla="*/ 14 w 22"/>
                  <a:gd name="T53" fmla="*/ 40 h 150"/>
                  <a:gd name="T54" fmla="*/ 15 w 22"/>
                  <a:gd name="T55" fmla="*/ 39 h 150"/>
                  <a:gd name="T56" fmla="*/ 21 w 22"/>
                  <a:gd name="T57" fmla="*/ 38 h 150"/>
                  <a:gd name="T58" fmla="*/ 22 w 22"/>
                  <a:gd name="T59" fmla="*/ 10 h 150"/>
                  <a:gd name="T60" fmla="*/ 17 w 22"/>
                  <a:gd name="T6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50">
                    <a:moveTo>
                      <a:pt x="20" y="57"/>
                    </a:move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7"/>
                      <a:pt x="20" y="57"/>
                      <a:pt x="20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67"/>
                      <a:pt x="2" y="71"/>
                      <a:pt x="2" y="75"/>
                    </a:cubicBezTo>
                    <a:cubicBezTo>
                      <a:pt x="2" y="78"/>
                      <a:pt x="2" y="82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82"/>
                      <a:pt x="19" y="79"/>
                      <a:pt x="19" y="76"/>
                    </a:cubicBezTo>
                    <a:cubicBezTo>
                      <a:pt x="19" y="72"/>
                      <a:pt x="19" y="69"/>
                      <a:pt x="20" y="6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1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30"/>
              <p:cNvSpPr>
                <a:spLocks/>
              </p:cNvSpPr>
              <p:nvPr/>
            </p:nvSpPr>
            <p:spPr bwMode="auto">
              <a:xfrm>
                <a:off x="1679575" y="5873750"/>
                <a:ext cx="47625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3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31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232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255"/>
              <p:cNvSpPr>
                <a:spLocks noEditPoints="1"/>
              </p:cNvSpPr>
              <p:nvPr/>
            </p:nvSpPr>
            <p:spPr bwMode="auto">
              <a:xfrm>
                <a:off x="1712913" y="5086350"/>
                <a:ext cx="263525" cy="488950"/>
              </a:xfrm>
              <a:custGeom>
                <a:avLst/>
                <a:gdLst>
                  <a:gd name="T0" fmla="*/ 25 w 39"/>
                  <a:gd name="T1" fmla="*/ 72 h 72"/>
                  <a:gd name="T2" fmla="*/ 25 w 39"/>
                  <a:gd name="T3" fmla="*/ 72 h 72"/>
                  <a:gd name="T4" fmla="*/ 25 w 39"/>
                  <a:gd name="T5" fmla="*/ 72 h 72"/>
                  <a:gd name="T6" fmla="*/ 24 w 39"/>
                  <a:gd name="T7" fmla="*/ 72 h 72"/>
                  <a:gd name="T8" fmla="*/ 24 w 39"/>
                  <a:gd name="T9" fmla="*/ 72 h 72"/>
                  <a:gd name="T10" fmla="*/ 24 w 39"/>
                  <a:gd name="T11" fmla="*/ 72 h 72"/>
                  <a:gd name="T12" fmla="*/ 33 w 39"/>
                  <a:gd name="T13" fmla="*/ 41 h 72"/>
                  <a:gd name="T14" fmla="*/ 33 w 39"/>
                  <a:gd name="T15" fmla="*/ 41 h 72"/>
                  <a:gd name="T16" fmla="*/ 33 w 39"/>
                  <a:gd name="T17" fmla="*/ 41 h 72"/>
                  <a:gd name="T18" fmla="*/ 39 w 39"/>
                  <a:gd name="T19" fmla="*/ 37 h 72"/>
                  <a:gd name="T20" fmla="*/ 33 w 39"/>
                  <a:gd name="T21" fmla="*/ 41 h 72"/>
                  <a:gd name="T22" fmla="*/ 39 w 39"/>
                  <a:gd name="T23" fmla="*/ 37 h 72"/>
                  <a:gd name="T24" fmla="*/ 16 w 39"/>
                  <a:gd name="T25" fmla="*/ 3 h 72"/>
                  <a:gd name="T26" fmla="*/ 16 w 39"/>
                  <a:gd name="T27" fmla="*/ 3 h 72"/>
                  <a:gd name="T28" fmla="*/ 16 w 39"/>
                  <a:gd name="T29" fmla="*/ 3 h 72"/>
                  <a:gd name="T30" fmla="*/ 16 w 39"/>
                  <a:gd name="T31" fmla="*/ 3 h 72"/>
                  <a:gd name="T32" fmla="*/ 16 w 39"/>
                  <a:gd name="T33" fmla="*/ 3 h 72"/>
                  <a:gd name="T34" fmla="*/ 16 w 39"/>
                  <a:gd name="T35" fmla="*/ 3 h 72"/>
                  <a:gd name="T36" fmla="*/ 16 w 39"/>
                  <a:gd name="T37" fmla="*/ 3 h 72"/>
                  <a:gd name="T38" fmla="*/ 16 w 39"/>
                  <a:gd name="T39" fmla="*/ 3 h 72"/>
                  <a:gd name="T40" fmla="*/ 16 w 39"/>
                  <a:gd name="T41" fmla="*/ 3 h 72"/>
                  <a:gd name="T42" fmla="*/ 16 w 39"/>
                  <a:gd name="T43" fmla="*/ 3 h 72"/>
                  <a:gd name="T44" fmla="*/ 16 w 39"/>
                  <a:gd name="T45" fmla="*/ 3 h 72"/>
                  <a:gd name="T46" fmla="*/ 16 w 39"/>
                  <a:gd name="T47" fmla="*/ 3 h 72"/>
                  <a:gd name="T48" fmla="*/ 16 w 39"/>
                  <a:gd name="T49" fmla="*/ 3 h 72"/>
                  <a:gd name="T50" fmla="*/ 16 w 39"/>
                  <a:gd name="T51" fmla="*/ 3 h 72"/>
                  <a:gd name="T52" fmla="*/ 16 w 39"/>
                  <a:gd name="T53" fmla="*/ 3 h 72"/>
                  <a:gd name="T54" fmla="*/ 16 w 39"/>
                  <a:gd name="T55" fmla="*/ 3 h 72"/>
                  <a:gd name="T56" fmla="*/ 16 w 39"/>
                  <a:gd name="T57" fmla="*/ 3 h 72"/>
                  <a:gd name="T58" fmla="*/ 16 w 39"/>
                  <a:gd name="T59" fmla="*/ 3 h 72"/>
                  <a:gd name="T60" fmla="*/ 16 w 39"/>
                  <a:gd name="T61" fmla="*/ 3 h 72"/>
                  <a:gd name="T62" fmla="*/ 16 w 39"/>
                  <a:gd name="T63" fmla="*/ 3 h 72"/>
                  <a:gd name="T64" fmla="*/ 16 w 39"/>
                  <a:gd name="T65" fmla="*/ 3 h 72"/>
                  <a:gd name="T66" fmla="*/ 0 w 39"/>
                  <a:gd name="T67" fmla="*/ 0 h 72"/>
                  <a:gd name="T68" fmla="*/ 0 w 39"/>
                  <a:gd name="T69" fmla="*/ 0 h 72"/>
                  <a:gd name="T70" fmla="*/ 1 w 39"/>
                  <a:gd name="T71" fmla="*/ 10 h 72"/>
                  <a:gd name="T72" fmla="*/ 1 w 39"/>
                  <a:gd name="T73" fmla="*/ 18 h 72"/>
                  <a:gd name="T74" fmla="*/ 1 w 39"/>
                  <a:gd name="T75" fmla="*/ 18 h 72"/>
                  <a:gd name="T76" fmla="*/ 1 w 39"/>
                  <a:gd name="T77" fmla="*/ 10 h 72"/>
                  <a:gd name="T78" fmla="*/ 0 w 39"/>
                  <a:gd name="T7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72"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moveTo>
                      <a:pt x="24" y="72"/>
                    </a:move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moveTo>
                      <a:pt x="39" y="37"/>
                    </a:moveTo>
                    <a:cubicBezTo>
                      <a:pt x="37" y="39"/>
                      <a:pt x="35" y="40"/>
                      <a:pt x="33" y="41"/>
                    </a:cubicBezTo>
                    <a:cubicBezTo>
                      <a:pt x="35" y="40"/>
                      <a:pt x="37" y="39"/>
                      <a:pt x="39" y="37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0" y="4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256"/>
              <p:cNvSpPr>
                <a:spLocks/>
              </p:cNvSpPr>
              <p:nvPr/>
            </p:nvSpPr>
            <p:spPr bwMode="auto">
              <a:xfrm>
                <a:off x="1720850" y="5100638"/>
                <a:ext cx="114300" cy="236537"/>
              </a:xfrm>
              <a:custGeom>
                <a:avLst/>
                <a:gdLst>
                  <a:gd name="T0" fmla="*/ 15 w 17"/>
                  <a:gd name="T1" fmla="*/ 0 h 35"/>
                  <a:gd name="T2" fmla="*/ 15 w 17"/>
                  <a:gd name="T3" fmla="*/ 0 h 35"/>
                  <a:gd name="T4" fmla="*/ 0 w 17"/>
                  <a:gd name="T5" fmla="*/ 16 h 35"/>
                  <a:gd name="T6" fmla="*/ 0 w 17"/>
                  <a:gd name="T7" fmla="*/ 16 h 35"/>
                  <a:gd name="T8" fmla="*/ 0 w 17"/>
                  <a:gd name="T9" fmla="*/ 16 h 35"/>
                  <a:gd name="T10" fmla="*/ 1 w 17"/>
                  <a:gd name="T11" fmla="*/ 28 h 35"/>
                  <a:gd name="T12" fmla="*/ 1 w 17"/>
                  <a:gd name="T13" fmla="*/ 26 h 35"/>
                  <a:gd name="T14" fmla="*/ 5 w 17"/>
                  <a:gd name="T15" fmla="*/ 19 h 35"/>
                  <a:gd name="T16" fmla="*/ 9 w 17"/>
                  <a:gd name="T17" fmla="*/ 12 h 35"/>
                  <a:gd name="T18" fmla="*/ 11 w 17"/>
                  <a:gd name="T19" fmla="*/ 9 h 35"/>
                  <a:gd name="T20" fmla="*/ 11 w 17"/>
                  <a:gd name="T21" fmla="*/ 9 h 35"/>
                  <a:gd name="T22" fmla="*/ 10 w 17"/>
                  <a:gd name="T23" fmla="*/ 12 h 35"/>
                  <a:gd name="T24" fmla="*/ 6 w 17"/>
                  <a:gd name="T25" fmla="*/ 20 h 35"/>
                  <a:gd name="T26" fmla="*/ 2 w 17"/>
                  <a:gd name="T27" fmla="*/ 27 h 35"/>
                  <a:gd name="T28" fmla="*/ 1 w 17"/>
                  <a:gd name="T29" fmla="*/ 29 h 35"/>
                  <a:gd name="T30" fmla="*/ 1 w 17"/>
                  <a:gd name="T31" fmla="*/ 35 h 35"/>
                  <a:gd name="T32" fmla="*/ 5 w 17"/>
                  <a:gd name="T33" fmla="*/ 33 h 35"/>
                  <a:gd name="T34" fmla="*/ 15 w 17"/>
                  <a:gd name="T35" fmla="*/ 1 h 35"/>
                  <a:gd name="T36" fmla="*/ 15 w 17"/>
                  <a:gd name="T37" fmla="*/ 1 h 35"/>
                  <a:gd name="T38" fmla="*/ 15 w 17"/>
                  <a:gd name="T39" fmla="*/ 1 h 35"/>
                  <a:gd name="T40" fmla="*/ 15 w 17"/>
                  <a:gd name="T41" fmla="*/ 1 h 35"/>
                  <a:gd name="T42" fmla="*/ 15 w 17"/>
                  <a:gd name="T43" fmla="*/ 1 h 35"/>
                  <a:gd name="T44" fmla="*/ 15 w 17"/>
                  <a:gd name="T45" fmla="*/ 1 h 35"/>
                  <a:gd name="T46" fmla="*/ 15 w 17"/>
                  <a:gd name="T47" fmla="*/ 1 h 35"/>
                  <a:gd name="T48" fmla="*/ 15 w 17"/>
                  <a:gd name="T49" fmla="*/ 1 h 35"/>
                  <a:gd name="T50" fmla="*/ 15 w 17"/>
                  <a:gd name="T51" fmla="*/ 1 h 35"/>
                  <a:gd name="T52" fmla="*/ 15 w 17"/>
                  <a:gd name="T53" fmla="*/ 1 h 35"/>
                  <a:gd name="T54" fmla="*/ 15 w 17"/>
                  <a:gd name="T55" fmla="*/ 1 h 35"/>
                  <a:gd name="T56" fmla="*/ 15 w 17"/>
                  <a:gd name="T57" fmla="*/ 1 h 35"/>
                  <a:gd name="T58" fmla="*/ 15 w 17"/>
                  <a:gd name="T59" fmla="*/ 1 h 35"/>
                  <a:gd name="T60" fmla="*/ 15 w 17"/>
                  <a:gd name="T61" fmla="*/ 1 h 35"/>
                  <a:gd name="T62" fmla="*/ 15 w 17"/>
                  <a:gd name="T63" fmla="*/ 0 h 35"/>
                  <a:gd name="T64" fmla="*/ 15 w 17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4"/>
                      <a:pt x="3" y="22"/>
                      <a:pt x="5" y="19"/>
                    </a:cubicBezTo>
                    <a:cubicBezTo>
                      <a:pt x="6" y="16"/>
                      <a:pt x="8" y="14"/>
                      <a:pt x="9" y="12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10"/>
                      <a:pt x="10" y="12"/>
                    </a:cubicBezTo>
                    <a:cubicBezTo>
                      <a:pt x="9" y="14"/>
                      <a:pt x="8" y="17"/>
                      <a:pt x="6" y="20"/>
                    </a:cubicBezTo>
                    <a:cubicBezTo>
                      <a:pt x="5" y="22"/>
                      <a:pt x="4" y="25"/>
                      <a:pt x="2" y="27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4" y="33"/>
                      <a:pt x="5" y="33"/>
                    </a:cubicBezTo>
                    <a:cubicBezTo>
                      <a:pt x="11" y="28"/>
                      <a:pt x="17" y="18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257"/>
              <p:cNvSpPr>
                <a:spLocks noEditPoints="1"/>
              </p:cNvSpPr>
              <p:nvPr/>
            </p:nvSpPr>
            <p:spPr bwMode="auto">
              <a:xfrm>
                <a:off x="1727200" y="5303838"/>
                <a:ext cx="249238" cy="101600"/>
              </a:xfrm>
              <a:custGeom>
                <a:avLst/>
                <a:gdLst>
                  <a:gd name="T0" fmla="*/ 2 w 37"/>
                  <a:gd name="T1" fmla="*/ 8 h 15"/>
                  <a:gd name="T2" fmla="*/ 2 w 37"/>
                  <a:gd name="T3" fmla="*/ 8 h 15"/>
                  <a:gd name="T4" fmla="*/ 6 w 37"/>
                  <a:gd name="T5" fmla="*/ 7 h 15"/>
                  <a:gd name="T6" fmla="*/ 14 w 37"/>
                  <a:gd name="T7" fmla="*/ 6 h 15"/>
                  <a:gd name="T8" fmla="*/ 23 w 37"/>
                  <a:gd name="T9" fmla="*/ 5 h 15"/>
                  <a:gd name="T10" fmla="*/ 23 w 37"/>
                  <a:gd name="T11" fmla="*/ 5 h 15"/>
                  <a:gd name="T12" fmla="*/ 27 w 37"/>
                  <a:gd name="T13" fmla="*/ 6 h 15"/>
                  <a:gd name="T14" fmla="*/ 27 w 37"/>
                  <a:gd name="T15" fmla="*/ 6 h 15"/>
                  <a:gd name="T16" fmla="*/ 23 w 37"/>
                  <a:gd name="T17" fmla="*/ 6 h 15"/>
                  <a:gd name="T18" fmla="*/ 15 w 37"/>
                  <a:gd name="T19" fmla="*/ 7 h 15"/>
                  <a:gd name="T20" fmla="*/ 6 w 37"/>
                  <a:gd name="T21" fmla="*/ 8 h 15"/>
                  <a:gd name="T22" fmla="*/ 6 w 37"/>
                  <a:gd name="T23" fmla="*/ 8 h 15"/>
                  <a:gd name="T24" fmla="*/ 5 w 37"/>
                  <a:gd name="T25" fmla="*/ 8 h 15"/>
                  <a:gd name="T26" fmla="*/ 2 w 37"/>
                  <a:gd name="T27" fmla="*/ 8 h 15"/>
                  <a:gd name="T28" fmla="*/ 2 w 37"/>
                  <a:gd name="T29" fmla="*/ 8 h 15"/>
                  <a:gd name="T30" fmla="*/ 18 w 37"/>
                  <a:gd name="T31" fmla="*/ 0 h 15"/>
                  <a:gd name="T32" fmla="*/ 4 w 37"/>
                  <a:gd name="T33" fmla="*/ 3 h 15"/>
                  <a:gd name="T34" fmla="*/ 4 w 37"/>
                  <a:gd name="T35" fmla="*/ 3 h 15"/>
                  <a:gd name="T36" fmla="*/ 0 w 37"/>
                  <a:gd name="T37" fmla="*/ 5 h 15"/>
                  <a:gd name="T38" fmla="*/ 0 w 37"/>
                  <a:gd name="T39" fmla="*/ 9 h 15"/>
                  <a:gd name="T40" fmla="*/ 0 w 37"/>
                  <a:gd name="T41" fmla="*/ 10 h 15"/>
                  <a:gd name="T42" fmla="*/ 7 w 37"/>
                  <a:gd name="T43" fmla="*/ 14 h 15"/>
                  <a:gd name="T44" fmla="*/ 13 w 37"/>
                  <a:gd name="T45" fmla="*/ 15 h 15"/>
                  <a:gd name="T46" fmla="*/ 31 w 37"/>
                  <a:gd name="T47" fmla="*/ 9 h 15"/>
                  <a:gd name="T48" fmla="*/ 31 w 37"/>
                  <a:gd name="T49" fmla="*/ 9 h 15"/>
                  <a:gd name="T50" fmla="*/ 31 w 37"/>
                  <a:gd name="T51" fmla="*/ 9 h 15"/>
                  <a:gd name="T52" fmla="*/ 37 w 37"/>
                  <a:gd name="T53" fmla="*/ 5 h 15"/>
                  <a:gd name="T54" fmla="*/ 37 w 37"/>
                  <a:gd name="T55" fmla="*/ 5 h 15"/>
                  <a:gd name="T56" fmla="*/ 37 w 37"/>
                  <a:gd name="T57" fmla="*/ 5 h 15"/>
                  <a:gd name="T58" fmla="*/ 18 w 37"/>
                  <a:gd name="T5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" h="15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7"/>
                      <a:pt x="6" y="7"/>
                    </a:cubicBezTo>
                    <a:cubicBezTo>
                      <a:pt x="8" y="6"/>
                      <a:pt x="11" y="6"/>
                      <a:pt x="14" y="6"/>
                    </a:cubicBezTo>
                    <a:cubicBezTo>
                      <a:pt x="18" y="6"/>
                      <a:pt x="21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6" y="5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6"/>
                      <a:pt x="23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2" y="8"/>
                      <a:pt x="9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8" y="0"/>
                    </a:moveTo>
                    <a:cubicBezTo>
                      <a:pt x="14" y="0"/>
                      <a:pt x="9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1" y="4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1"/>
                      <a:pt x="5" y="13"/>
                      <a:pt x="7" y="14"/>
                    </a:cubicBezTo>
                    <a:cubicBezTo>
                      <a:pt x="9" y="14"/>
                      <a:pt x="11" y="15"/>
                      <a:pt x="13" y="15"/>
                    </a:cubicBezTo>
                    <a:cubicBezTo>
                      <a:pt x="18" y="15"/>
                      <a:pt x="24" y="13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0" y="0"/>
                      <a:pt x="18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258"/>
              <p:cNvSpPr>
                <a:spLocks noEditPoints="1"/>
              </p:cNvSpPr>
              <p:nvPr/>
            </p:nvSpPr>
            <p:spPr bwMode="auto">
              <a:xfrm>
                <a:off x="1727200" y="5372100"/>
                <a:ext cx="155575" cy="203200"/>
              </a:xfrm>
              <a:custGeom>
                <a:avLst/>
                <a:gdLst>
                  <a:gd name="T0" fmla="*/ 13 w 23"/>
                  <a:gd name="T1" fmla="*/ 24 h 30"/>
                  <a:gd name="T2" fmla="*/ 13 w 23"/>
                  <a:gd name="T3" fmla="*/ 24 h 30"/>
                  <a:gd name="T4" fmla="*/ 13 w 23"/>
                  <a:gd name="T5" fmla="*/ 24 h 30"/>
                  <a:gd name="T6" fmla="*/ 13 w 23"/>
                  <a:gd name="T7" fmla="*/ 24 h 30"/>
                  <a:gd name="T8" fmla="*/ 0 w 23"/>
                  <a:gd name="T9" fmla="*/ 0 h 30"/>
                  <a:gd name="T10" fmla="*/ 0 w 23"/>
                  <a:gd name="T11" fmla="*/ 3 h 30"/>
                  <a:gd name="T12" fmla="*/ 0 w 23"/>
                  <a:gd name="T13" fmla="*/ 4 h 30"/>
                  <a:gd name="T14" fmla="*/ 2 w 23"/>
                  <a:gd name="T15" fmla="*/ 6 h 30"/>
                  <a:gd name="T16" fmla="*/ 7 w 23"/>
                  <a:gd name="T17" fmla="*/ 13 h 30"/>
                  <a:gd name="T18" fmla="*/ 11 w 23"/>
                  <a:gd name="T19" fmla="*/ 21 h 30"/>
                  <a:gd name="T20" fmla="*/ 13 w 23"/>
                  <a:gd name="T21" fmla="*/ 24 h 30"/>
                  <a:gd name="T22" fmla="*/ 13 w 23"/>
                  <a:gd name="T23" fmla="*/ 24 h 30"/>
                  <a:gd name="T24" fmla="*/ 13 w 23"/>
                  <a:gd name="T25" fmla="*/ 24 h 30"/>
                  <a:gd name="T26" fmla="*/ 13 w 23"/>
                  <a:gd name="T27" fmla="*/ 24 h 30"/>
                  <a:gd name="T28" fmla="*/ 13 w 23"/>
                  <a:gd name="T29" fmla="*/ 24 h 30"/>
                  <a:gd name="T30" fmla="*/ 10 w 23"/>
                  <a:gd name="T31" fmla="*/ 21 h 30"/>
                  <a:gd name="T32" fmla="*/ 5 w 23"/>
                  <a:gd name="T33" fmla="*/ 14 h 30"/>
                  <a:gd name="T34" fmla="*/ 1 w 23"/>
                  <a:gd name="T35" fmla="*/ 7 h 30"/>
                  <a:gd name="T36" fmla="*/ 1 w 23"/>
                  <a:gd name="T37" fmla="*/ 15 h 30"/>
                  <a:gd name="T38" fmla="*/ 1 w 23"/>
                  <a:gd name="T39" fmla="*/ 17 h 30"/>
                  <a:gd name="T40" fmla="*/ 22 w 23"/>
                  <a:gd name="T41" fmla="*/ 30 h 30"/>
                  <a:gd name="T42" fmla="*/ 22 w 23"/>
                  <a:gd name="T43" fmla="*/ 30 h 30"/>
                  <a:gd name="T44" fmla="*/ 23 w 23"/>
                  <a:gd name="T45" fmla="*/ 30 h 30"/>
                  <a:gd name="T46" fmla="*/ 23 w 23"/>
                  <a:gd name="T47" fmla="*/ 30 h 30"/>
                  <a:gd name="T48" fmla="*/ 23 w 23"/>
                  <a:gd name="T49" fmla="*/ 30 h 30"/>
                  <a:gd name="T50" fmla="*/ 7 w 23"/>
                  <a:gd name="T51" fmla="*/ 4 h 30"/>
                  <a:gd name="T52" fmla="*/ 7 w 23"/>
                  <a:gd name="T53" fmla="*/ 4 h 30"/>
                  <a:gd name="T54" fmla="*/ 0 w 23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0"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6"/>
                      <a:pt x="10" y="18"/>
                      <a:pt x="11" y="21"/>
                    </a:cubicBezTo>
                    <a:cubicBezTo>
                      <a:pt x="12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2" y="23"/>
                      <a:pt x="10" y="21"/>
                    </a:cubicBezTo>
                    <a:cubicBezTo>
                      <a:pt x="9" y="19"/>
                      <a:pt x="7" y="17"/>
                      <a:pt x="5" y="14"/>
                    </a:cubicBezTo>
                    <a:cubicBezTo>
                      <a:pt x="3" y="12"/>
                      <a:pt x="2" y="9"/>
                      <a:pt x="1" y="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5" y="22"/>
                      <a:pt x="12" y="27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1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259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260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261"/>
              <p:cNvSpPr>
                <a:spLocks/>
              </p:cNvSpPr>
              <p:nvPr/>
            </p:nvSpPr>
            <p:spPr bwMode="auto">
              <a:xfrm>
                <a:off x="1727200" y="5160963"/>
                <a:ext cx="66675" cy="136525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0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1 w 10"/>
                  <a:gd name="T13" fmla="*/ 18 h 20"/>
                  <a:gd name="T14" fmla="*/ 5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1" y="18"/>
                    </a:cubicBezTo>
                    <a:cubicBezTo>
                      <a:pt x="3" y="16"/>
                      <a:pt x="4" y="13"/>
                      <a:pt x="5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262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263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264"/>
              <p:cNvSpPr>
                <a:spLocks/>
              </p:cNvSpPr>
              <p:nvPr/>
            </p:nvSpPr>
            <p:spPr bwMode="auto">
              <a:xfrm>
                <a:off x="1739900" y="5337175"/>
                <a:ext cx="169863" cy="20637"/>
              </a:xfrm>
              <a:custGeom>
                <a:avLst/>
                <a:gdLst>
                  <a:gd name="T0" fmla="*/ 21 w 25"/>
                  <a:gd name="T1" fmla="*/ 0 h 3"/>
                  <a:gd name="T2" fmla="*/ 21 w 25"/>
                  <a:gd name="T3" fmla="*/ 0 h 3"/>
                  <a:gd name="T4" fmla="*/ 12 w 25"/>
                  <a:gd name="T5" fmla="*/ 1 h 3"/>
                  <a:gd name="T6" fmla="*/ 4 w 25"/>
                  <a:gd name="T7" fmla="*/ 2 h 3"/>
                  <a:gd name="T8" fmla="*/ 0 w 25"/>
                  <a:gd name="T9" fmla="*/ 3 h 3"/>
                  <a:gd name="T10" fmla="*/ 0 w 25"/>
                  <a:gd name="T11" fmla="*/ 3 h 3"/>
                  <a:gd name="T12" fmla="*/ 0 w 25"/>
                  <a:gd name="T13" fmla="*/ 3 h 3"/>
                  <a:gd name="T14" fmla="*/ 3 w 25"/>
                  <a:gd name="T15" fmla="*/ 3 h 3"/>
                  <a:gd name="T16" fmla="*/ 4 w 25"/>
                  <a:gd name="T17" fmla="*/ 3 h 3"/>
                  <a:gd name="T18" fmla="*/ 4 w 25"/>
                  <a:gd name="T19" fmla="*/ 3 h 3"/>
                  <a:gd name="T20" fmla="*/ 13 w 25"/>
                  <a:gd name="T21" fmla="*/ 2 h 3"/>
                  <a:gd name="T22" fmla="*/ 21 w 25"/>
                  <a:gd name="T23" fmla="*/ 1 h 3"/>
                  <a:gd name="T24" fmla="*/ 25 w 25"/>
                  <a:gd name="T25" fmla="*/ 1 h 3"/>
                  <a:gd name="T26" fmla="*/ 25 w 25"/>
                  <a:gd name="T27" fmla="*/ 1 h 3"/>
                  <a:gd name="T28" fmla="*/ 25 w 25"/>
                  <a:gd name="T29" fmla="*/ 1 h 3"/>
                  <a:gd name="T30" fmla="*/ 21 w 25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6" y="1"/>
                      <a:pt x="12" y="1"/>
                    </a:cubicBezTo>
                    <a:cubicBezTo>
                      <a:pt x="9" y="1"/>
                      <a:pt x="6" y="1"/>
                      <a:pt x="4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1" y="1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Rectangle 265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Rectangle 266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267"/>
              <p:cNvSpPr>
                <a:spLocks noEditPoints="1"/>
              </p:cNvSpPr>
              <p:nvPr/>
            </p:nvSpPr>
            <p:spPr bwMode="auto">
              <a:xfrm>
                <a:off x="1727200" y="5399088"/>
                <a:ext cx="87313" cy="134937"/>
              </a:xfrm>
              <a:custGeom>
                <a:avLst/>
                <a:gdLst>
                  <a:gd name="T0" fmla="*/ 13 w 13"/>
                  <a:gd name="T1" fmla="*/ 20 h 20"/>
                  <a:gd name="T2" fmla="*/ 13 w 13"/>
                  <a:gd name="T3" fmla="*/ 20 h 20"/>
                  <a:gd name="T4" fmla="*/ 13 w 13"/>
                  <a:gd name="T5" fmla="*/ 20 h 20"/>
                  <a:gd name="T6" fmla="*/ 13 w 13"/>
                  <a:gd name="T7" fmla="*/ 20 h 20"/>
                  <a:gd name="T8" fmla="*/ 13 w 13"/>
                  <a:gd name="T9" fmla="*/ 20 h 20"/>
                  <a:gd name="T10" fmla="*/ 13 w 13"/>
                  <a:gd name="T11" fmla="*/ 20 h 20"/>
                  <a:gd name="T12" fmla="*/ 13 w 13"/>
                  <a:gd name="T13" fmla="*/ 20 h 20"/>
                  <a:gd name="T14" fmla="*/ 0 w 13"/>
                  <a:gd name="T15" fmla="*/ 0 h 20"/>
                  <a:gd name="T16" fmla="*/ 1 w 13"/>
                  <a:gd name="T17" fmla="*/ 3 h 20"/>
                  <a:gd name="T18" fmla="*/ 5 w 13"/>
                  <a:gd name="T19" fmla="*/ 10 h 20"/>
                  <a:gd name="T20" fmla="*/ 10 w 13"/>
                  <a:gd name="T21" fmla="*/ 17 h 20"/>
                  <a:gd name="T22" fmla="*/ 13 w 13"/>
                  <a:gd name="T23" fmla="*/ 20 h 20"/>
                  <a:gd name="T24" fmla="*/ 13 w 13"/>
                  <a:gd name="T25" fmla="*/ 20 h 20"/>
                  <a:gd name="T26" fmla="*/ 13 w 13"/>
                  <a:gd name="T27" fmla="*/ 20 h 20"/>
                  <a:gd name="T28" fmla="*/ 11 w 13"/>
                  <a:gd name="T29" fmla="*/ 17 h 20"/>
                  <a:gd name="T30" fmla="*/ 7 w 13"/>
                  <a:gd name="T31" fmla="*/ 9 h 20"/>
                  <a:gd name="T32" fmla="*/ 2 w 13"/>
                  <a:gd name="T33" fmla="*/ 2 h 20"/>
                  <a:gd name="T34" fmla="*/ 0 w 13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0">
                    <a:moveTo>
                      <a:pt x="13" y="20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3" y="8"/>
                      <a:pt x="5" y="10"/>
                    </a:cubicBezTo>
                    <a:cubicBezTo>
                      <a:pt x="7" y="13"/>
                      <a:pt x="9" y="15"/>
                      <a:pt x="10" y="17"/>
                    </a:cubicBezTo>
                    <a:cubicBezTo>
                      <a:pt x="12" y="19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19"/>
                      <a:pt x="11" y="17"/>
                    </a:cubicBezTo>
                    <a:cubicBezTo>
                      <a:pt x="10" y="14"/>
                      <a:pt x="9" y="12"/>
                      <a:pt x="7" y="9"/>
                    </a:cubicBezTo>
                    <a:cubicBezTo>
                      <a:pt x="5" y="6"/>
                      <a:pt x="3" y="4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268"/>
              <p:cNvSpPr>
                <a:spLocks/>
              </p:cNvSpPr>
              <p:nvPr/>
            </p:nvSpPr>
            <p:spPr bwMode="auto">
              <a:xfrm>
                <a:off x="1585913" y="4578350"/>
                <a:ext cx="147638" cy="1017587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5 w 22"/>
                  <a:gd name="T5" fmla="*/ 0 h 150"/>
                  <a:gd name="T6" fmla="*/ 0 w 22"/>
                  <a:gd name="T7" fmla="*/ 10 h 150"/>
                  <a:gd name="T8" fmla="*/ 1 w 22"/>
                  <a:gd name="T9" fmla="*/ 63 h 150"/>
                  <a:gd name="T10" fmla="*/ 2 w 22"/>
                  <a:gd name="T11" fmla="*/ 74 h 150"/>
                  <a:gd name="T12" fmla="*/ 1 w 22"/>
                  <a:gd name="T13" fmla="*/ 85 h 150"/>
                  <a:gd name="T14" fmla="*/ 1 w 22"/>
                  <a:gd name="T15" fmla="*/ 85 h 150"/>
                  <a:gd name="T16" fmla="*/ 0 w 22"/>
                  <a:gd name="T17" fmla="*/ 140 h 150"/>
                  <a:gd name="T18" fmla="*/ 5 w 22"/>
                  <a:gd name="T19" fmla="*/ 150 h 150"/>
                  <a:gd name="T20" fmla="*/ 17 w 22"/>
                  <a:gd name="T21" fmla="*/ 150 h 150"/>
                  <a:gd name="T22" fmla="*/ 22 w 22"/>
                  <a:gd name="T23" fmla="*/ 140 h 150"/>
                  <a:gd name="T24" fmla="*/ 22 w 22"/>
                  <a:gd name="T25" fmla="*/ 140 h 150"/>
                  <a:gd name="T26" fmla="*/ 22 w 22"/>
                  <a:gd name="T27" fmla="*/ 136 h 150"/>
                  <a:gd name="T28" fmla="*/ 6 w 22"/>
                  <a:gd name="T29" fmla="*/ 135 h 150"/>
                  <a:gd name="T30" fmla="*/ 5 w 22"/>
                  <a:gd name="T31" fmla="*/ 134 h 150"/>
                  <a:gd name="T32" fmla="*/ 6 w 22"/>
                  <a:gd name="T33" fmla="*/ 134 h 150"/>
                  <a:gd name="T34" fmla="*/ 22 w 22"/>
                  <a:gd name="T35" fmla="*/ 132 h 150"/>
                  <a:gd name="T36" fmla="*/ 22 w 22"/>
                  <a:gd name="T37" fmla="*/ 124 h 150"/>
                  <a:gd name="T38" fmla="*/ 21 w 22"/>
                  <a:gd name="T39" fmla="*/ 121 h 150"/>
                  <a:gd name="T40" fmla="*/ 21 w 22"/>
                  <a:gd name="T41" fmla="*/ 120 h 150"/>
                  <a:gd name="T42" fmla="*/ 11 w 22"/>
                  <a:gd name="T43" fmla="*/ 119 h 150"/>
                  <a:gd name="T44" fmla="*/ 11 w 22"/>
                  <a:gd name="T45" fmla="*/ 118 h 150"/>
                  <a:gd name="T46" fmla="*/ 11 w 22"/>
                  <a:gd name="T47" fmla="*/ 117 h 150"/>
                  <a:gd name="T48" fmla="*/ 21 w 22"/>
                  <a:gd name="T49" fmla="*/ 116 h 150"/>
                  <a:gd name="T50" fmla="*/ 21 w 22"/>
                  <a:gd name="T51" fmla="*/ 112 h 150"/>
                  <a:gd name="T52" fmla="*/ 21 w 22"/>
                  <a:gd name="T53" fmla="*/ 106 h 150"/>
                  <a:gd name="T54" fmla="*/ 21 w 22"/>
                  <a:gd name="T55" fmla="*/ 105 h 150"/>
                  <a:gd name="T56" fmla="*/ 20 w 22"/>
                  <a:gd name="T57" fmla="*/ 93 h 150"/>
                  <a:gd name="T58" fmla="*/ 20 w 22"/>
                  <a:gd name="T59" fmla="*/ 85 h 150"/>
                  <a:gd name="T60" fmla="*/ 19 w 22"/>
                  <a:gd name="T61" fmla="*/ 75 h 150"/>
                  <a:gd name="T62" fmla="*/ 19 w 22"/>
                  <a:gd name="T63" fmla="*/ 75 h 150"/>
                  <a:gd name="T64" fmla="*/ 20 w 22"/>
                  <a:gd name="T65" fmla="*/ 65 h 150"/>
                  <a:gd name="T66" fmla="*/ 22 w 22"/>
                  <a:gd name="T67" fmla="*/ 10 h 150"/>
                  <a:gd name="T68" fmla="*/ 17 w 22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7"/>
                      <a:pt x="2" y="71"/>
                      <a:pt x="2" y="74"/>
                    </a:cubicBezTo>
                    <a:cubicBezTo>
                      <a:pt x="2" y="78"/>
                      <a:pt x="2" y="82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5" y="134"/>
                      <a:pt x="5" y="134"/>
                      <a:pt x="5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1" y="119"/>
                      <a:pt x="11" y="119"/>
                      <a:pt x="11" y="118"/>
                    </a:cubicBezTo>
                    <a:cubicBezTo>
                      <a:pt x="11" y="118"/>
                      <a:pt x="11" y="117"/>
                      <a:pt x="11" y="117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82"/>
                      <a:pt x="19" y="79"/>
                      <a:pt x="19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2"/>
                      <a:pt x="19" y="69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269"/>
              <p:cNvSpPr>
                <a:spLocks/>
              </p:cNvSpPr>
              <p:nvPr/>
            </p:nvSpPr>
            <p:spPr bwMode="auto">
              <a:xfrm>
                <a:off x="1658938" y="5365750"/>
                <a:ext cx="68263" cy="2698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1 h 4"/>
                  <a:gd name="T14" fmla="*/ 10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270"/>
              <p:cNvSpPr>
                <a:spLocks/>
              </p:cNvSpPr>
              <p:nvPr/>
            </p:nvSpPr>
            <p:spPr bwMode="auto">
              <a:xfrm>
                <a:off x="1619250" y="5473700"/>
                <a:ext cx="114300" cy="26987"/>
              </a:xfrm>
              <a:custGeom>
                <a:avLst/>
                <a:gdLst>
                  <a:gd name="T0" fmla="*/ 17 w 17"/>
                  <a:gd name="T1" fmla="*/ 0 h 4"/>
                  <a:gd name="T2" fmla="*/ 17 w 17"/>
                  <a:gd name="T3" fmla="*/ 0 h 4"/>
                  <a:gd name="T4" fmla="*/ 1 w 17"/>
                  <a:gd name="T5" fmla="*/ 2 h 4"/>
                  <a:gd name="T6" fmla="*/ 0 w 17"/>
                  <a:gd name="T7" fmla="*/ 2 h 4"/>
                  <a:gd name="T8" fmla="*/ 1 w 17"/>
                  <a:gd name="T9" fmla="*/ 3 h 4"/>
                  <a:gd name="T10" fmla="*/ 17 w 17"/>
                  <a:gd name="T11" fmla="*/ 4 h 4"/>
                  <a:gd name="T12" fmla="*/ 17 w 17"/>
                  <a:gd name="T13" fmla="*/ 2 h 4"/>
                  <a:gd name="T14" fmla="*/ 17 w 17"/>
                  <a:gd name="T15" fmla="*/ 2 h 4"/>
                  <a:gd name="T16" fmla="*/ 17 w 1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671" name="组合 670"/>
          <p:cNvGrpSpPr/>
          <p:nvPr/>
        </p:nvGrpSpPr>
        <p:grpSpPr>
          <a:xfrm>
            <a:off x="10166785" y="4762530"/>
            <a:ext cx="2159049" cy="2151063"/>
            <a:chOff x="8989985" y="4716136"/>
            <a:chExt cx="2159049" cy="2151063"/>
          </a:xfrm>
        </p:grpSpPr>
        <p:grpSp>
          <p:nvGrpSpPr>
            <p:cNvPr id="420" name="组合 419"/>
            <p:cNvGrpSpPr/>
            <p:nvPr/>
          </p:nvGrpSpPr>
          <p:grpSpPr>
            <a:xfrm>
              <a:off x="10035357" y="4756943"/>
              <a:ext cx="392113" cy="2057401"/>
              <a:chOff x="2030413" y="4271963"/>
              <a:chExt cx="392113" cy="2057401"/>
            </a:xfrm>
          </p:grpSpPr>
          <p:sp>
            <p:nvSpPr>
              <p:cNvPr id="421" name="Freeform 24"/>
              <p:cNvSpPr>
                <a:spLocks/>
              </p:cNvSpPr>
              <p:nvPr/>
            </p:nvSpPr>
            <p:spPr bwMode="auto">
              <a:xfrm>
                <a:off x="2165350" y="5527676"/>
                <a:ext cx="155575" cy="258763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25"/>
              <p:cNvSpPr>
                <a:spLocks/>
              </p:cNvSpPr>
              <p:nvPr/>
            </p:nvSpPr>
            <p:spPr bwMode="auto">
              <a:xfrm>
                <a:off x="2030413" y="5670551"/>
                <a:ext cx="290513" cy="223838"/>
              </a:xfrm>
              <a:custGeom>
                <a:avLst/>
                <a:gdLst>
                  <a:gd name="T0" fmla="*/ 0 w 43"/>
                  <a:gd name="T1" fmla="*/ 13 h 33"/>
                  <a:gd name="T2" fmla="*/ 43 w 43"/>
                  <a:gd name="T3" fmla="*/ 16 h 33"/>
                  <a:gd name="T4" fmla="*/ 0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0" y="13"/>
                    </a:moveTo>
                    <a:cubicBezTo>
                      <a:pt x="0" y="13"/>
                      <a:pt x="20" y="0"/>
                      <a:pt x="43" y="16"/>
                    </a:cubicBezTo>
                    <a:cubicBezTo>
                      <a:pt x="43" y="16"/>
                      <a:pt x="26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26"/>
              <p:cNvSpPr>
                <a:spLocks/>
              </p:cNvSpPr>
              <p:nvPr/>
            </p:nvSpPr>
            <p:spPr bwMode="auto">
              <a:xfrm>
                <a:off x="2125663" y="577850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27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28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29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1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3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7" y="16"/>
                      <a:pt x="6" y="14"/>
                      <a:pt x="5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3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31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32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26"/>
                  <a:gd name="T1" fmla="*/ 0 h 2"/>
                  <a:gd name="T2" fmla="*/ 5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7" y="0"/>
                      <a:pt x="20" y="1"/>
                      <a:pt x="22" y="1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2"/>
                    </a:cubicBezTo>
                    <a:cubicBezTo>
                      <a:pt x="20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33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34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35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2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0" y="20"/>
                      <a:pt x="2" y="18"/>
                    </a:cubicBezTo>
                    <a:cubicBezTo>
                      <a:pt x="3" y="16"/>
                      <a:pt x="4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1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2159000" y="4802188"/>
                <a:ext cx="155575" cy="257175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2030413" y="4943476"/>
                <a:ext cx="284163" cy="225425"/>
              </a:xfrm>
              <a:custGeom>
                <a:avLst/>
                <a:gdLst>
                  <a:gd name="T0" fmla="*/ 0 w 42"/>
                  <a:gd name="T1" fmla="*/ 13 h 33"/>
                  <a:gd name="T2" fmla="*/ 42 w 42"/>
                  <a:gd name="T3" fmla="*/ 16 h 33"/>
                  <a:gd name="T4" fmla="*/ 0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3"/>
                    </a:moveTo>
                    <a:cubicBezTo>
                      <a:pt x="0" y="13"/>
                      <a:pt x="20" y="0"/>
                      <a:pt x="42" y="16"/>
                    </a:cubicBezTo>
                    <a:cubicBezTo>
                      <a:pt x="42" y="16"/>
                      <a:pt x="25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2125663" y="5053013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8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8" y="0"/>
                    </a:cubicBezTo>
                    <a:cubicBezTo>
                      <a:pt x="28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2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4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8" y="16"/>
                      <a:pt x="6" y="14"/>
                      <a:pt x="5" y="11"/>
                    </a:cubicBezTo>
                    <a:cubicBezTo>
                      <a:pt x="4" y="8"/>
                      <a:pt x="2" y="6"/>
                      <a:pt x="2" y="4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25"/>
                  <a:gd name="T1" fmla="*/ 0 h 2"/>
                  <a:gd name="T2" fmla="*/ 4 w 25"/>
                  <a:gd name="T3" fmla="*/ 0 h 2"/>
                  <a:gd name="T4" fmla="*/ 13 w 25"/>
                  <a:gd name="T5" fmla="*/ 0 h 2"/>
                  <a:gd name="T6" fmla="*/ 22 w 25"/>
                  <a:gd name="T7" fmla="*/ 1 h 2"/>
                  <a:gd name="T8" fmla="*/ 25 w 25"/>
                  <a:gd name="T9" fmla="*/ 2 h 2"/>
                  <a:gd name="T10" fmla="*/ 21 w 25"/>
                  <a:gd name="T11" fmla="*/ 2 h 2"/>
                  <a:gd name="T12" fmla="*/ 13 w 25"/>
                  <a:gd name="T13" fmla="*/ 2 h 2"/>
                  <a:gd name="T14" fmla="*/ 4 w 25"/>
                  <a:gd name="T15" fmla="*/ 1 h 2"/>
                  <a:gd name="T16" fmla="*/ 0 w 2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">
                    <a:moveTo>
                      <a:pt x="0" y="0"/>
                    </a:moveTo>
                    <a:cubicBezTo>
                      <a:pt x="0" y="0"/>
                      <a:pt x="1" y="0"/>
                      <a:pt x="4" y="0"/>
                    </a:cubicBezTo>
                    <a:cubicBezTo>
                      <a:pt x="6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1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1"/>
                      <a:pt x="6" y="1"/>
                      <a:pt x="4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3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69"/>
              <p:cNvSpPr>
                <a:spLocks/>
              </p:cNvSpPr>
              <p:nvPr/>
            </p:nvSpPr>
            <p:spPr bwMode="auto">
              <a:xfrm>
                <a:off x="2246313" y="5059363"/>
                <a:ext cx="107950" cy="34925"/>
              </a:xfrm>
              <a:custGeom>
                <a:avLst/>
                <a:gdLst>
                  <a:gd name="T0" fmla="*/ 15 w 16"/>
                  <a:gd name="T1" fmla="*/ 3 h 5"/>
                  <a:gd name="T2" fmla="*/ 3 w 16"/>
                  <a:gd name="T3" fmla="*/ 5 h 5"/>
                  <a:gd name="T4" fmla="*/ 0 w 16"/>
                  <a:gd name="T5" fmla="*/ 3 h 5"/>
                  <a:gd name="T6" fmla="*/ 2 w 16"/>
                  <a:gd name="T7" fmla="*/ 0 h 5"/>
                  <a:gd name="T8" fmla="*/ 3 w 16"/>
                  <a:gd name="T9" fmla="*/ 0 h 5"/>
                  <a:gd name="T10" fmla="*/ 15 w 16"/>
                  <a:gd name="T11" fmla="*/ 2 h 5"/>
                  <a:gd name="T12" fmla="*/ 16 w 16"/>
                  <a:gd name="T13" fmla="*/ 3 h 5"/>
                  <a:gd name="T14" fmla="*/ 15 w 16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5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71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2246313" y="5168901"/>
                <a:ext cx="142875" cy="33338"/>
              </a:xfrm>
              <a:custGeom>
                <a:avLst/>
                <a:gdLst>
                  <a:gd name="T0" fmla="*/ 21 w 21"/>
                  <a:gd name="T1" fmla="*/ 3 h 5"/>
                  <a:gd name="T2" fmla="*/ 3 w 21"/>
                  <a:gd name="T3" fmla="*/ 5 h 5"/>
                  <a:gd name="T4" fmla="*/ 0 w 21"/>
                  <a:gd name="T5" fmla="*/ 3 h 5"/>
                  <a:gd name="T6" fmla="*/ 2 w 21"/>
                  <a:gd name="T7" fmla="*/ 0 h 5"/>
                  <a:gd name="T8" fmla="*/ 3 w 21"/>
                  <a:gd name="T9" fmla="*/ 0 h 5"/>
                  <a:gd name="T10" fmla="*/ 21 w 21"/>
                  <a:gd name="T11" fmla="*/ 2 h 5"/>
                  <a:gd name="T12" fmla="*/ 21 w 21"/>
                  <a:gd name="T13" fmla="*/ 2 h 5"/>
                  <a:gd name="T14" fmla="*/ 21 w 2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21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Freeform 76"/>
              <p:cNvSpPr>
                <a:spLocks/>
              </p:cNvSpPr>
              <p:nvPr/>
            </p:nvSpPr>
            <p:spPr bwMode="auto">
              <a:xfrm>
                <a:off x="2227263" y="5568951"/>
                <a:ext cx="100013" cy="33338"/>
              </a:xfrm>
              <a:custGeom>
                <a:avLst/>
                <a:gdLst>
                  <a:gd name="T0" fmla="*/ 14 w 15"/>
                  <a:gd name="T1" fmla="*/ 3 h 5"/>
                  <a:gd name="T2" fmla="*/ 2 w 15"/>
                  <a:gd name="T3" fmla="*/ 4 h 5"/>
                  <a:gd name="T4" fmla="*/ 0 w 15"/>
                  <a:gd name="T5" fmla="*/ 2 h 5"/>
                  <a:gd name="T6" fmla="*/ 2 w 15"/>
                  <a:gd name="T7" fmla="*/ 0 h 5"/>
                  <a:gd name="T8" fmla="*/ 2 w 15"/>
                  <a:gd name="T9" fmla="*/ 0 h 5"/>
                  <a:gd name="T10" fmla="*/ 14 w 15"/>
                  <a:gd name="T11" fmla="*/ 1 h 5"/>
                  <a:gd name="T12" fmla="*/ 15 w 15"/>
                  <a:gd name="T13" fmla="*/ 2 h 5"/>
                  <a:gd name="T14" fmla="*/ 14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3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2227263" y="5676901"/>
                <a:ext cx="141288" cy="26988"/>
              </a:xfrm>
              <a:custGeom>
                <a:avLst/>
                <a:gdLst>
                  <a:gd name="T0" fmla="*/ 20 w 21"/>
                  <a:gd name="T1" fmla="*/ 3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164"/>
              <p:cNvSpPr>
                <a:spLocks noEditPoints="1"/>
              </p:cNvSpPr>
              <p:nvPr/>
            </p:nvSpPr>
            <p:spPr bwMode="auto">
              <a:xfrm>
                <a:off x="2132013" y="4781551"/>
                <a:ext cx="290513" cy="488950"/>
              </a:xfrm>
              <a:custGeom>
                <a:avLst/>
                <a:gdLst>
                  <a:gd name="T0" fmla="*/ 0 w 43"/>
                  <a:gd name="T1" fmla="*/ 72 h 72"/>
                  <a:gd name="T2" fmla="*/ 0 w 43"/>
                  <a:gd name="T3" fmla="*/ 72 h 72"/>
                  <a:gd name="T4" fmla="*/ 0 w 43"/>
                  <a:gd name="T5" fmla="*/ 72 h 72"/>
                  <a:gd name="T6" fmla="*/ 0 w 43"/>
                  <a:gd name="T7" fmla="*/ 72 h 72"/>
                  <a:gd name="T8" fmla="*/ 21 w 43"/>
                  <a:gd name="T9" fmla="*/ 59 h 72"/>
                  <a:gd name="T10" fmla="*/ 21 w 43"/>
                  <a:gd name="T11" fmla="*/ 59 h 72"/>
                  <a:gd name="T12" fmla="*/ 21 w 43"/>
                  <a:gd name="T13" fmla="*/ 65 h 72"/>
                  <a:gd name="T14" fmla="*/ 21 w 43"/>
                  <a:gd name="T15" fmla="*/ 65 h 72"/>
                  <a:gd name="T16" fmla="*/ 21 w 43"/>
                  <a:gd name="T17" fmla="*/ 62 h 72"/>
                  <a:gd name="T18" fmla="*/ 21 w 43"/>
                  <a:gd name="T19" fmla="*/ 59 h 72"/>
                  <a:gd name="T20" fmla="*/ 24 w 43"/>
                  <a:gd name="T21" fmla="*/ 1 h 72"/>
                  <a:gd name="T22" fmla="*/ 24 w 43"/>
                  <a:gd name="T23" fmla="*/ 11 h 72"/>
                  <a:gd name="T24" fmla="*/ 23 w 43"/>
                  <a:gd name="T25" fmla="*/ 19 h 72"/>
                  <a:gd name="T26" fmla="*/ 23 w 43"/>
                  <a:gd name="T27" fmla="*/ 19 h 72"/>
                  <a:gd name="T28" fmla="*/ 24 w 43"/>
                  <a:gd name="T29" fmla="*/ 11 h 72"/>
                  <a:gd name="T30" fmla="*/ 24 w 43"/>
                  <a:gd name="T31" fmla="*/ 1 h 72"/>
                  <a:gd name="T32" fmla="*/ 24 w 43"/>
                  <a:gd name="T33" fmla="*/ 1 h 72"/>
                  <a:gd name="T34" fmla="*/ 42 w 43"/>
                  <a:gd name="T35" fmla="*/ 0 h 72"/>
                  <a:gd name="T36" fmla="*/ 42 w 43"/>
                  <a:gd name="T37" fmla="*/ 0 h 72"/>
                  <a:gd name="T38" fmla="*/ 42 w 43"/>
                  <a:gd name="T39" fmla="*/ 11 h 72"/>
                  <a:gd name="T40" fmla="*/ 43 w 43"/>
                  <a:gd name="T41" fmla="*/ 65 h 72"/>
                  <a:gd name="T42" fmla="*/ 43 w 43"/>
                  <a:gd name="T43" fmla="*/ 65 h 72"/>
                  <a:gd name="T44" fmla="*/ 42 w 43"/>
                  <a:gd name="T45" fmla="*/ 11 h 72"/>
                  <a:gd name="T46" fmla="*/ 42 w 43"/>
                  <a:gd name="T4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72"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moveTo>
                      <a:pt x="21" y="59"/>
                    </a:move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59"/>
                      <a:pt x="21" y="59"/>
                      <a:pt x="21" y="59"/>
                    </a:cubicBezTo>
                    <a:moveTo>
                      <a:pt x="24" y="1"/>
                    </a:moveTo>
                    <a:cubicBezTo>
                      <a:pt x="24" y="4"/>
                      <a:pt x="24" y="7"/>
                      <a:pt x="24" y="11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7"/>
                      <a:pt x="24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3"/>
                      <a:pt x="42" y="7"/>
                      <a:pt x="42" y="11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7"/>
                      <a:pt x="42" y="3"/>
                      <a:pt x="42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165"/>
              <p:cNvSpPr>
                <a:spLocks/>
              </p:cNvSpPr>
              <p:nvPr/>
            </p:nvSpPr>
            <p:spPr bwMode="auto">
              <a:xfrm>
                <a:off x="2173288" y="4802188"/>
                <a:ext cx="114300" cy="230188"/>
              </a:xfrm>
              <a:custGeom>
                <a:avLst/>
                <a:gdLst>
                  <a:gd name="T0" fmla="*/ 2 w 17"/>
                  <a:gd name="T1" fmla="*/ 0 h 34"/>
                  <a:gd name="T2" fmla="*/ 2 w 17"/>
                  <a:gd name="T3" fmla="*/ 0 h 34"/>
                  <a:gd name="T4" fmla="*/ 12 w 17"/>
                  <a:gd name="T5" fmla="*/ 32 h 34"/>
                  <a:gd name="T6" fmla="*/ 16 w 17"/>
                  <a:gd name="T7" fmla="*/ 34 h 34"/>
                  <a:gd name="T8" fmla="*/ 17 w 17"/>
                  <a:gd name="T9" fmla="*/ 29 h 34"/>
                  <a:gd name="T10" fmla="*/ 15 w 17"/>
                  <a:gd name="T11" fmla="*/ 26 h 34"/>
                  <a:gd name="T12" fmla="*/ 11 w 17"/>
                  <a:gd name="T13" fmla="*/ 19 h 34"/>
                  <a:gd name="T14" fmla="*/ 8 w 17"/>
                  <a:gd name="T15" fmla="*/ 12 h 34"/>
                  <a:gd name="T16" fmla="*/ 6 w 17"/>
                  <a:gd name="T17" fmla="*/ 8 h 34"/>
                  <a:gd name="T18" fmla="*/ 6 w 17"/>
                  <a:gd name="T19" fmla="*/ 8 h 34"/>
                  <a:gd name="T20" fmla="*/ 6 w 17"/>
                  <a:gd name="T21" fmla="*/ 8 h 34"/>
                  <a:gd name="T22" fmla="*/ 8 w 17"/>
                  <a:gd name="T23" fmla="*/ 11 h 34"/>
                  <a:gd name="T24" fmla="*/ 12 w 17"/>
                  <a:gd name="T25" fmla="*/ 18 h 34"/>
                  <a:gd name="T26" fmla="*/ 16 w 17"/>
                  <a:gd name="T27" fmla="*/ 26 h 34"/>
                  <a:gd name="T28" fmla="*/ 17 w 17"/>
                  <a:gd name="T29" fmla="*/ 28 h 34"/>
                  <a:gd name="T30" fmla="*/ 17 w 17"/>
                  <a:gd name="T31" fmla="*/ 16 h 34"/>
                  <a:gd name="T32" fmla="*/ 17 w 17"/>
                  <a:gd name="T33" fmla="*/ 16 h 34"/>
                  <a:gd name="T34" fmla="*/ 17 w 17"/>
                  <a:gd name="T35" fmla="*/ 16 h 34"/>
                  <a:gd name="T36" fmla="*/ 2 w 17"/>
                  <a:gd name="T37" fmla="*/ 0 h 34"/>
                  <a:gd name="T38" fmla="*/ 2 w 17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3" y="33"/>
                      <a:pt x="15" y="33"/>
                      <a:pt x="16" y="34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4" y="24"/>
                      <a:pt x="12" y="22"/>
                      <a:pt x="11" y="19"/>
                    </a:cubicBezTo>
                    <a:cubicBezTo>
                      <a:pt x="10" y="16"/>
                      <a:pt x="8" y="14"/>
                      <a:pt x="8" y="12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8" y="11"/>
                    </a:cubicBezTo>
                    <a:cubicBezTo>
                      <a:pt x="10" y="13"/>
                      <a:pt x="11" y="16"/>
                      <a:pt x="12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6" y="26"/>
                      <a:pt x="16" y="27"/>
                      <a:pt x="17" y="2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1" y="3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166"/>
              <p:cNvSpPr>
                <a:spLocks noEditPoints="1"/>
              </p:cNvSpPr>
              <p:nvPr/>
            </p:nvSpPr>
            <p:spPr bwMode="auto">
              <a:xfrm>
                <a:off x="2030413" y="4999038"/>
                <a:ext cx="250825" cy="101600"/>
              </a:xfrm>
              <a:custGeom>
                <a:avLst/>
                <a:gdLst>
                  <a:gd name="T0" fmla="*/ 10 w 37"/>
                  <a:gd name="T1" fmla="*/ 6 h 15"/>
                  <a:gd name="T2" fmla="*/ 10 w 37"/>
                  <a:gd name="T3" fmla="*/ 6 h 15"/>
                  <a:gd name="T4" fmla="*/ 14 w 37"/>
                  <a:gd name="T5" fmla="*/ 6 h 15"/>
                  <a:gd name="T6" fmla="*/ 23 w 37"/>
                  <a:gd name="T7" fmla="*/ 6 h 15"/>
                  <a:gd name="T8" fmla="*/ 32 w 37"/>
                  <a:gd name="T9" fmla="*/ 7 h 15"/>
                  <a:gd name="T10" fmla="*/ 35 w 37"/>
                  <a:gd name="T11" fmla="*/ 8 h 15"/>
                  <a:gd name="T12" fmla="*/ 35 w 37"/>
                  <a:gd name="T13" fmla="*/ 8 h 15"/>
                  <a:gd name="T14" fmla="*/ 32 w 37"/>
                  <a:gd name="T15" fmla="*/ 8 h 15"/>
                  <a:gd name="T16" fmla="*/ 31 w 37"/>
                  <a:gd name="T17" fmla="*/ 8 h 15"/>
                  <a:gd name="T18" fmla="*/ 31 w 37"/>
                  <a:gd name="T19" fmla="*/ 8 h 15"/>
                  <a:gd name="T20" fmla="*/ 23 w 37"/>
                  <a:gd name="T21" fmla="*/ 8 h 15"/>
                  <a:gd name="T22" fmla="*/ 14 w 37"/>
                  <a:gd name="T23" fmla="*/ 7 h 15"/>
                  <a:gd name="T24" fmla="*/ 10 w 37"/>
                  <a:gd name="T25" fmla="*/ 6 h 15"/>
                  <a:gd name="T26" fmla="*/ 10 w 37"/>
                  <a:gd name="T27" fmla="*/ 6 h 15"/>
                  <a:gd name="T28" fmla="*/ 19 w 37"/>
                  <a:gd name="T29" fmla="*/ 0 h 15"/>
                  <a:gd name="T30" fmla="*/ 0 w 37"/>
                  <a:gd name="T31" fmla="*/ 5 h 15"/>
                  <a:gd name="T32" fmla="*/ 0 w 37"/>
                  <a:gd name="T33" fmla="*/ 5 h 15"/>
                  <a:gd name="T34" fmla="*/ 24 w 37"/>
                  <a:gd name="T35" fmla="*/ 15 h 15"/>
                  <a:gd name="T36" fmla="*/ 30 w 37"/>
                  <a:gd name="T37" fmla="*/ 14 h 15"/>
                  <a:gd name="T38" fmla="*/ 37 w 37"/>
                  <a:gd name="T39" fmla="*/ 10 h 15"/>
                  <a:gd name="T40" fmla="*/ 37 w 37"/>
                  <a:gd name="T41" fmla="*/ 9 h 15"/>
                  <a:gd name="T42" fmla="*/ 37 w 37"/>
                  <a:gd name="T43" fmla="*/ 5 h 15"/>
                  <a:gd name="T44" fmla="*/ 33 w 37"/>
                  <a:gd name="T45" fmla="*/ 3 h 15"/>
                  <a:gd name="T46" fmla="*/ 33 w 37"/>
                  <a:gd name="T47" fmla="*/ 3 h 15"/>
                  <a:gd name="T48" fmla="*/ 19 w 37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4" y="6"/>
                    </a:cubicBezTo>
                    <a:cubicBezTo>
                      <a:pt x="16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19" y="7"/>
                      <a:pt x="16" y="7"/>
                      <a:pt x="14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13"/>
                      <a:pt x="17" y="15"/>
                      <a:pt x="24" y="15"/>
                    </a:cubicBezTo>
                    <a:cubicBezTo>
                      <a:pt x="26" y="15"/>
                      <a:pt x="28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4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167"/>
              <p:cNvSpPr>
                <a:spLocks noEditPoints="1"/>
              </p:cNvSpPr>
              <p:nvPr/>
            </p:nvSpPr>
            <p:spPr bwMode="auto">
              <a:xfrm>
                <a:off x="2132013" y="5065713"/>
                <a:ext cx="149225" cy="204788"/>
              </a:xfrm>
              <a:custGeom>
                <a:avLst/>
                <a:gdLst>
                  <a:gd name="T0" fmla="*/ 9 w 22"/>
                  <a:gd name="T1" fmla="*/ 24 h 30"/>
                  <a:gd name="T2" fmla="*/ 9 w 22"/>
                  <a:gd name="T3" fmla="*/ 24 h 30"/>
                  <a:gd name="T4" fmla="*/ 9 w 22"/>
                  <a:gd name="T5" fmla="*/ 24 h 30"/>
                  <a:gd name="T6" fmla="*/ 9 w 22"/>
                  <a:gd name="T7" fmla="*/ 24 h 30"/>
                  <a:gd name="T8" fmla="*/ 22 w 22"/>
                  <a:gd name="T9" fmla="*/ 0 h 30"/>
                  <a:gd name="T10" fmla="*/ 15 w 22"/>
                  <a:gd name="T11" fmla="*/ 4 h 30"/>
                  <a:gd name="T12" fmla="*/ 15 w 22"/>
                  <a:gd name="T13" fmla="*/ 4 h 30"/>
                  <a:gd name="T14" fmla="*/ 0 w 22"/>
                  <a:gd name="T15" fmla="*/ 30 h 30"/>
                  <a:gd name="T16" fmla="*/ 0 w 22"/>
                  <a:gd name="T17" fmla="*/ 30 h 30"/>
                  <a:gd name="T18" fmla="*/ 21 w 22"/>
                  <a:gd name="T19" fmla="*/ 17 h 30"/>
                  <a:gd name="T20" fmla="*/ 21 w 22"/>
                  <a:gd name="T21" fmla="*/ 17 h 30"/>
                  <a:gd name="T22" fmla="*/ 21 w 22"/>
                  <a:gd name="T23" fmla="*/ 17 h 30"/>
                  <a:gd name="T24" fmla="*/ 21 w 22"/>
                  <a:gd name="T25" fmla="*/ 15 h 30"/>
                  <a:gd name="T26" fmla="*/ 22 w 22"/>
                  <a:gd name="T27" fmla="*/ 7 h 30"/>
                  <a:gd name="T28" fmla="*/ 17 w 22"/>
                  <a:gd name="T29" fmla="*/ 14 h 30"/>
                  <a:gd name="T30" fmla="*/ 12 w 22"/>
                  <a:gd name="T31" fmla="*/ 21 h 30"/>
                  <a:gd name="T32" fmla="*/ 9 w 22"/>
                  <a:gd name="T33" fmla="*/ 24 h 30"/>
                  <a:gd name="T34" fmla="*/ 9 w 22"/>
                  <a:gd name="T35" fmla="*/ 24 h 30"/>
                  <a:gd name="T36" fmla="*/ 9 w 22"/>
                  <a:gd name="T37" fmla="*/ 24 h 30"/>
                  <a:gd name="T38" fmla="*/ 9 w 22"/>
                  <a:gd name="T39" fmla="*/ 24 h 30"/>
                  <a:gd name="T40" fmla="*/ 9 w 22"/>
                  <a:gd name="T41" fmla="*/ 24 h 30"/>
                  <a:gd name="T42" fmla="*/ 9 w 22"/>
                  <a:gd name="T43" fmla="*/ 24 h 30"/>
                  <a:gd name="T44" fmla="*/ 11 w 22"/>
                  <a:gd name="T45" fmla="*/ 21 h 30"/>
                  <a:gd name="T46" fmla="*/ 15 w 22"/>
                  <a:gd name="T47" fmla="*/ 13 h 30"/>
                  <a:gd name="T48" fmla="*/ 20 w 22"/>
                  <a:gd name="T49" fmla="*/ 6 h 30"/>
                  <a:gd name="T50" fmla="*/ 22 w 22"/>
                  <a:gd name="T51" fmla="*/ 5 h 30"/>
                  <a:gd name="T52" fmla="*/ 22 w 22"/>
                  <a:gd name="T53" fmla="*/ 4 h 30"/>
                  <a:gd name="T54" fmla="*/ 22 w 22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30">
                    <a:moveTo>
                      <a:pt x="9" y="24"/>
                    </a:move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moveTo>
                      <a:pt x="22" y="0"/>
                    </a:moveTo>
                    <a:cubicBezTo>
                      <a:pt x="20" y="2"/>
                      <a:pt x="17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" y="15"/>
                      <a:pt x="0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1" y="27"/>
                      <a:pt x="17" y="22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9"/>
                      <a:pt x="19" y="12"/>
                      <a:pt x="17" y="14"/>
                    </a:cubicBezTo>
                    <a:cubicBezTo>
                      <a:pt x="15" y="17"/>
                      <a:pt x="13" y="20"/>
                      <a:pt x="12" y="21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3"/>
                      <a:pt x="11" y="21"/>
                    </a:cubicBezTo>
                    <a:cubicBezTo>
                      <a:pt x="12" y="19"/>
                      <a:pt x="14" y="16"/>
                      <a:pt x="15" y="13"/>
                    </a:cubicBezTo>
                    <a:cubicBezTo>
                      <a:pt x="17" y="11"/>
                      <a:pt x="19" y="8"/>
                      <a:pt x="20" y="6"/>
                    </a:cubicBezTo>
                    <a:cubicBezTo>
                      <a:pt x="21" y="6"/>
                      <a:pt x="21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168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169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170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0 w 11"/>
                  <a:gd name="T5" fmla="*/ 0 h 21"/>
                  <a:gd name="T6" fmla="*/ 2 w 11"/>
                  <a:gd name="T7" fmla="*/ 4 h 21"/>
                  <a:gd name="T8" fmla="*/ 5 w 11"/>
                  <a:gd name="T9" fmla="*/ 11 h 21"/>
                  <a:gd name="T10" fmla="*/ 9 w 11"/>
                  <a:gd name="T11" fmla="*/ 18 h 21"/>
                  <a:gd name="T12" fmla="*/ 11 w 11"/>
                  <a:gd name="T13" fmla="*/ 21 h 21"/>
                  <a:gd name="T14" fmla="*/ 11 w 11"/>
                  <a:gd name="T15" fmla="*/ 20 h 21"/>
                  <a:gd name="T16" fmla="*/ 10 w 11"/>
                  <a:gd name="T17" fmla="*/ 18 h 21"/>
                  <a:gd name="T18" fmla="*/ 6 w 11"/>
                  <a:gd name="T19" fmla="*/ 10 h 21"/>
                  <a:gd name="T20" fmla="*/ 2 w 11"/>
                  <a:gd name="T21" fmla="*/ 3 h 21"/>
                  <a:gd name="T22" fmla="*/ 0 w 1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4"/>
                    </a:cubicBezTo>
                    <a:cubicBezTo>
                      <a:pt x="2" y="6"/>
                      <a:pt x="4" y="8"/>
                      <a:pt x="5" y="11"/>
                    </a:cubicBezTo>
                    <a:cubicBezTo>
                      <a:pt x="6" y="14"/>
                      <a:pt x="8" y="16"/>
                      <a:pt x="9" y="18"/>
                    </a:cubicBezTo>
                    <a:cubicBezTo>
                      <a:pt x="10" y="19"/>
                      <a:pt x="10" y="20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4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171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172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Freeform 173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4 w 25"/>
                  <a:gd name="T1" fmla="*/ 0 h 2"/>
                  <a:gd name="T2" fmla="*/ 0 w 25"/>
                  <a:gd name="T3" fmla="*/ 0 h 2"/>
                  <a:gd name="T4" fmla="*/ 0 w 25"/>
                  <a:gd name="T5" fmla="*/ 0 h 2"/>
                  <a:gd name="T6" fmla="*/ 0 w 25"/>
                  <a:gd name="T7" fmla="*/ 0 h 2"/>
                  <a:gd name="T8" fmla="*/ 4 w 25"/>
                  <a:gd name="T9" fmla="*/ 1 h 2"/>
                  <a:gd name="T10" fmla="*/ 13 w 25"/>
                  <a:gd name="T11" fmla="*/ 2 h 2"/>
                  <a:gd name="T12" fmla="*/ 21 w 25"/>
                  <a:gd name="T13" fmla="*/ 2 h 2"/>
                  <a:gd name="T14" fmla="*/ 21 w 25"/>
                  <a:gd name="T15" fmla="*/ 2 h 2"/>
                  <a:gd name="T16" fmla="*/ 22 w 25"/>
                  <a:gd name="T17" fmla="*/ 2 h 2"/>
                  <a:gd name="T18" fmla="*/ 25 w 25"/>
                  <a:gd name="T19" fmla="*/ 2 h 2"/>
                  <a:gd name="T20" fmla="*/ 25 w 25"/>
                  <a:gd name="T21" fmla="*/ 2 h 2"/>
                  <a:gd name="T22" fmla="*/ 25 w 25"/>
                  <a:gd name="T23" fmla="*/ 2 h 2"/>
                  <a:gd name="T24" fmla="*/ 22 w 25"/>
                  <a:gd name="T25" fmla="*/ 1 h 2"/>
                  <a:gd name="T26" fmla="*/ 13 w 25"/>
                  <a:gd name="T27" fmla="*/ 0 h 2"/>
                  <a:gd name="T28" fmla="*/ 4 w 2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">
                    <a:moveTo>
                      <a:pt x="4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9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6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Freeform 174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Freeform 175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Freeform 176"/>
              <p:cNvSpPr>
                <a:spLocks noEditPoints="1"/>
              </p:cNvSpPr>
              <p:nvPr/>
            </p:nvSpPr>
            <p:spPr bwMode="auto">
              <a:xfrm>
                <a:off x="2192338" y="5100638"/>
                <a:ext cx="88900" cy="128588"/>
              </a:xfrm>
              <a:custGeom>
                <a:avLst/>
                <a:gdLst>
                  <a:gd name="T0" fmla="*/ 0 w 13"/>
                  <a:gd name="T1" fmla="*/ 19 h 19"/>
                  <a:gd name="T2" fmla="*/ 0 w 13"/>
                  <a:gd name="T3" fmla="*/ 19 h 19"/>
                  <a:gd name="T4" fmla="*/ 0 w 13"/>
                  <a:gd name="T5" fmla="*/ 19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9 h 19"/>
                  <a:gd name="T12" fmla="*/ 0 w 13"/>
                  <a:gd name="T13" fmla="*/ 19 h 19"/>
                  <a:gd name="T14" fmla="*/ 13 w 13"/>
                  <a:gd name="T15" fmla="*/ 0 h 19"/>
                  <a:gd name="T16" fmla="*/ 11 w 13"/>
                  <a:gd name="T17" fmla="*/ 1 h 19"/>
                  <a:gd name="T18" fmla="*/ 6 w 13"/>
                  <a:gd name="T19" fmla="*/ 8 h 19"/>
                  <a:gd name="T20" fmla="*/ 2 w 13"/>
                  <a:gd name="T21" fmla="*/ 16 h 19"/>
                  <a:gd name="T22" fmla="*/ 0 w 13"/>
                  <a:gd name="T23" fmla="*/ 19 h 19"/>
                  <a:gd name="T24" fmla="*/ 0 w 13"/>
                  <a:gd name="T25" fmla="*/ 19 h 19"/>
                  <a:gd name="T26" fmla="*/ 0 w 13"/>
                  <a:gd name="T27" fmla="*/ 19 h 19"/>
                  <a:gd name="T28" fmla="*/ 3 w 13"/>
                  <a:gd name="T29" fmla="*/ 16 h 19"/>
                  <a:gd name="T30" fmla="*/ 8 w 13"/>
                  <a:gd name="T31" fmla="*/ 9 h 19"/>
                  <a:gd name="T32" fmla="*/ 13 w 13"/>
                  <a:gd name="T33" fmla="*/ 2 h 19"/>
                  <a:gd name="T34" fmla="*/ 13 w 13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13" y="0"/>
                    </a:moveTo>
                    <a:cubicBezTo>
                      <a:pt x="12" y="0"/>
                      <a:pt x="12" y="1"/>
                      <a:pt x="11" y="1"/>
                    </a:cubicBezTo>
                    <a:cubicBezTo>
                      <a:pt x="10" y="3"/>
                      <a:pt x="8" y="6"/>
                      <a:pt x="6" y="8"/>
                    </a:cubicBezTo>
                    <a:cubicBezTo>
                      <a:pt x="5" y="11"/>
                      <a:pt x="3" y="14"/>
                      <a:pt x="2" y="16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8"/>
                      <a:pt x="3" y="16"/>
                    </a:cubicBezTo>
                    <a:cubicBezTo>
                      <a:pt x="4" y="15"/>
                      <a:pt x="6" y="12"/>
                      <a:pt x="8" y="9"/>
                    </a:cubicBezTo>
                    <a:cubicBezTo>
                      <a:pt x="10" y="7"/>
                      <a:pt x="12" y="4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Freeform 177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0 w 22"/>
                  <a:gd name="T5" fmla="*/ 10 h 150"/>
                  <a:gd name="T6" fmla="*/ 3 w 22"/>
                  <a:gd name="T7" fmla="*/ 66 h 150"/>
                  <a:gd name="T8" fmla="*/ 3 w 22"/>
                  <a:gd name="T9" fmla="*/ 76 h 150"/>
                  <a:gd name="T10" fmla="*/ 3 w 22"/>
                  <a:gd name="T11" fmla="*/ 76 h 150"/>
                  <a:gd name="T12" fmla="*/ 3 w 22"/>
                  <a:gd name="T13" fmla="*/ 86 h 150"/>
                  <a:gd name="T14" fmla="*/ 2 w 22"/>
                  <a:gd name="T15" fmla="*/ 94 h 150"/>
                  <a:gd name="T16" fmla="*/ 2 w 22"/>
                  <a:gd name="T17" fmla="*/ 106 h 150"/>
                  <a:gd name="T18" fmla="*/ 2 w 22"/>
                  <a:gd name="T19" fmla="*/ 107 h 150"/>
                  <a:gd name="T20" fmla="*/ 1 w 22"/>
                  <a:gd name="T21" fmla="*/ 112 h 150"/>
                  <a:gd name="T22" fmla="*/ 1 w 22"/>
                  <a:gd name="T23" fmla="*/ 116 h 150"/>
                  <a:gd name="T24" fmla="*/ 11 w 22"/>
                  <a:gd name="T25" fmla="*/ 118 h 150"/>
                  <a:gd name="T26" fmla="*/ 12 w 22"/>
                  <a:gd name="T27" fmla="*/ 119 h 150"/>
                  <a:gd name="T28" fmla="*/ 11 w 22"/>
                  <a:gd name="T29" fmla="*/ 119 h 150"/>
                  <a:gd name="T30" fmla="*/ 1 w 22"/>
                  <a:gd name="T31" fmla="*/ 121 h 150"/>
                  <a:gd name="T32" fmla="*/ 1 w 22"/>
                  <a:gd name="T33" fmla="*/ 122 h 150"/>
                  <a:gd name="T34" fmla="*/ 1 w 22"/>
                  <a:gd name="T35" fmla="*/ 124 h 150"/>
                  <a:gd name="T36" fmla="*/ 0 w 22"/>
                  <a:gd name="T37" fmla="*/ 132 h 150"/>
                  <a:gd name="T38" fmla="*/ 17 w 22"/>
                  <a:gd name="T39" fmla="*/ 134 h 150"/>
                  <a:gd name="T40" fmla="*/ 17 w 22"/>
                  <a:gd name="T41" fmla="*/ 134 h 150"/>
                  <a:gd name="T42" fmla="*/ 17 w 22"/>
                  <a:gd name="T43" fmla="*/ 135 h 150"/>
                  <a:gd name="T44" fmla="*/ 0 w 22"/>
                  <a:gd name="T45" fmla="*/ 137 h 150"/>
                  <a:gd name="T46" fmla="*/ 0 w 22"/>
                  <a:gd name="T47" fmla="*/ 140 h 150"/>
                  <a:gd name="T48" fmla="*/ 5 w 22"/>
                  <a:gd name="T49" fmla="*/ 150 h 150"/>
                  <a:gd name="T50" fmla="*/ 17 w 22"/>
                  <a:gd name="T51" fmla="*/ 150 h 150"/>
                  <a:gd name="T52" fmla="*/ 22 w 22"/>
                  <a:gd name="T53" fmla="*/ 140 h 150"/>
                  <a:gd name="T54" fmla="*/ 21 w 22"/>
                  <a:gd name="T55" fmla="*/ 86 h 150"/>
                  <a:gd name="T56" fmla="*/ 21 w 22"/>
                  <a:gd name="T57" fmla="*/ 75 h 150"/>
                  <a:gd name="T58" fmla="*/ 21 w 22"/>
                  <a:gd name="T59" fmla="*/ 75 h 150"/>
                  <a:gd name="T60" fmla="*/ 21 w 22"/>
                  <a:gd name="T61" fmla="*/ 64 h 150"/>
                  <a:gd name="T62" fmla="*/ 22 w 22"/>
                  <a:gd name="T63" fmla="*/ 10 h 150"/>
                  <a:gd name="T64" fmla="*/ 17 w 22"/>
                  <a:gd name="T6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9"/>
                      <a:pt x="3" y="72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9"/>
                      <a:pt x="3" y="82"/>
                      <a:pt x="3" y="86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7"/>
                      <a:pt x="2" y="107"/>
                      <a:pt x="2" y="107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8"/>
                      <a:pt x="12" y="118"/>
                      <a:pt x="12" y="119"/>
                    </a:cubicBezTo>
                    <a:cubicBezTo>
                      <a:pt x="12" y="119"/>
                      <a:pt x="11" y="119"/>
                      <a:pt x="11" y="119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5"/>
                      <a:pt x="17" y="135"/>
                      <a:pt x="17" y="1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2"/>
                      <a:pt x="21" y="78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1"/>
                      <a:pt x="21" y="67"/>
                      <a:pt x="21" y="64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Freeform 178"/>
              <p:cNvSpPr>
                <a:spLocks/>
              </p:cNvSpPr>
              <p:nvPr/>
            </p:nvSpPr>
            <p:spPr bwMode="auto">
              <a:xfrm>
                <a:off x="2281238" y="5059363"/>
                <a:ext cx="73025" cy="34925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1 h 5"/>
                  <a:gd name="T4" fmla="*/ 0 w 11"/>
                  <a:gd name="T5" fmla="*/ 5 h 5"/>
                  <a:gd name="T6" fmla="*/ 10 w 11"/>
                  <a:gd name="T7" fmla="*/ 3 h 5"/>
                  <a:gd name="T8" fmla="*/ 11 w 11"/>
                  <a:gd name="T9" fmla="*/ 3 h 5"/>
                  <a:gd name="T10" fmla="*/ 10 w 11"/>
                  <a:gd name="T11" fmla="*/ 2 h 5"/>
                  <a:gd name="T12" fmla="*/ 0 w 1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Freeform 179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7" name="Freeform 180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8" name="Freeform 181"/>
              <p:cNvSpPr>
                <a:spLocks noEditPoints="1"/>
              </p:cNvSpPr>
              <p:nvPr/>
            </p:nvSpPr>
            <p:spPr bwMode="auto">
              <a:xfrm>
                <a:off x="2132013" y="5527676"/>
                <a:ext cx="161925" cy="739775"/>
              </a:xfrm>
              <a:custGeom>
                <a:avLst/>
                <a:gdLst>
                  <a:gd name="T0" fmla="*/ 0 w 24"/>
                  <a:gd name="T1" fmla="*/ 69 h 109"/>
                  <a:gd name="T2" fmla="*/ 0 w 24"/>
                  <a:gd name="T3" fmla="*/ 69 h 109"/>
                  <a:gd name="T4" fmla="*/ 0 w 24"/>
                  <a:gd name="T5" fmla="*/ 69 h 109"/>
                  <a:gd name="T6" fmla="*/ 0 w 24"/>
                  <a:gd name="T7" fmla="*/ 69 h 109"/>
                  <a:gd name="T8" fmla="*/ 0 w 24"/>
                  <a:gd name="T9" fmla="*/ 69 h 109"/>
                  <a:gd name="T10" fmla="*/ 0 w 24"/>
                  <a:gd name="T11" fmla="*/ 69 h 109"/>
                  <a:gd name="T12" fmla="*/ 0 w 24"/>
                  <a:gd name="T13" fmla="*/ 69 h 109"/>
                  <a:gd name="T14" fmla="*/ 0 w 24"/>
                  <a:gd name="T15" fmla="*/ 69 h 109"/>
                  <a:gd name="T16" fmla="*/ 0 w 24"/>
                  <a:gd name="T17" fmla="*/ 69 h 109"/>
                  <a:gd name="T18" fmla="*/ 1 w 24"/>
                  <a:gd name="T19" fmla="*/ 69 h 109"/>
                  <a:gd name="T20" fmla="*/ 0 w 24"/>
                  <a:gd name="T21" fmla="*/ 69 h 109"/>
                  <a:gd name="T22" fmla="*/ 1 w 24"/>
                  <a:gd name="T23" fmla="*/ 69 h 109"/>
                  <a:gd name="T24" fmla="*/ 1 w 24"/>
                  <a:gd name="T25" fmla="*/ 69 h 109"/>
                  <a:gd name="T26" fmla="*/ 1 w 24"/>
                  <a:gd name="T27" fmla="*/ 69 h 109"/>
                  <a:gd name="T28" fmla="*/ 1 w 24"/>
                  <a:gd name="T29" fmla="*/ 69 h 109"/>
                  <a:gd name="T30" fmla="*/ 1 w 24"/>
                  <a:gd name="T31" fmla="*/ 69 h 109"/>
                  <a:gd name="T32" fmla="*/ 1 w 24"/>
                  <a:gd name="T33" fmla="*/ 69 h 109"/>
                  <a:gd name="T34" fmla="*/ 1 w 24"/>
                  <a:gd name="T35" fmla="*/ 69 h 109"/>
                  <a:gd name="T36" fmla="*/ 1 w 24"/>
                  <a:gd name="T37" fmla="*/ 69 h 109"/>
                  <a:gd name="T38" fmla="*/ 1 w 24"/>
                  <a:gd name="T39" fmla="*/ 69 h 109"/>
                  <a:gd name="T40" fmla="*/ 1 w 24"/>
                  <a:gd name="T41" fmla="*/ 69 h 109"/>
                  <a:gd name="T42" fmla="*/ 1 w 24"/>
                  <a:gd name="T43" fmla="*/ 69 h 109"/>
                  <a:gd name="T44" fmla="*/ 1 w 24"/>
                  <a:gd name="T45" fmla="*/ 69 h 109"/>
                  <a:gd name="T46" fmla="*/ 1 w 24"/>
                  <a:gd name="T47" fmla="*/ 69 h 109"/>
                  <a:gd name="T48" fmla="*/ 1 w 24"/>
                  <a:gd name="T49" fmla="*/ 69 h 109"/>
                  <a:gd name="T50" fmla="*/ 1 w 24"/>
                  <a:gd name="T51" fmla="*/ 69 h 109"/>
                  <a:gd name="T52" fmla="*/ 1 w 24"/>
                  <a:gd name="T53" fmla="*/ 69 h 109"/>
                  <a:gd name="T54" fmla="*/ 1 w 24"/>
                  <a:gd name="T55" fmla="*/ 69 h 109"/>
                  <a:gd name="T56" fmla="*/ 1 w 24"/>
                  <a:gd name="T57" fmla="*/ 69 h 109"/>
                  <a:gd name="T58" fmla="*/ 1 w 24"/>
                  <a:gd name="T59" fmla="*/ 69 h 109"/>
                  <a:gd name="T60" fmla="*/ 2 w 24"/>
                  <a:gd name="T61" fmla="*/ 69 h 109"/>
                  <a:gd name="T62" fmla="*/ 2 w 24"/>
                  <a:gd name="T63" fmla="*/ 69 h 109"/>
                  <a:gd name="T64" fmla="*/ 2 w 24"/>
                  <a:gd name="T65" fmla="*/ 69 h 109"/>
                  <a:gd name="T66" fmla="*/ 2 w 24"/>
                  <a:gd name="T67" fmla="*/ 69 h 109"/>
                  <a:gd name="T68" fmla="*/ 2 w 24"/>
                  <a:gd name="T69" fmla="*/ 69 h 109"/>
                  <a:gd name="T70" fmla="*/ 2 w 24"/>
                  <a:gd name="T71" fmla="*/ 69 h 109"/>
                  <a:gd name="T72" fmla="*/ 24 w 24"/>
                  <a:gd name="T73" fmla="*/ 54 h 109"/>
                  <a:gd name="T74" fmla="*/ 24 w 24"/>
                  <a:gd name="T75" fmla="*/ 54 h 109"/>
                  <a:gd name="T76" fmla="*/ 24 w 24"/>
                  <a:gd name="T77" fmla="*/ 54 h 109"/>
                  <a:gd name="T78" fmla="*/ 21 w 24"/>
                  <a:gd name="T79" fmla="*/ 109 h 109"/>
                  <a:gd name="T80" fmla="*/ 21 w 24"/>
                  <a:gd name="T81" fmla="*/ 109 h 109"/>
                  <a:gd name="T82" fmla="*/ 24 w 24"/>
                  <a:gd name="T83" fmla="*/ 54 h 109"/>
                  <a:gd name="T84" fmla="*/ 24 w 24"/>
                  <a:gd name="T85" fmla="*/ 54 h 109"/>
                  <a:gd name="T86" fmla="*/ 9 w 24"/>
                  <a:gd name="T87" fmla="*/ 12 h 109"/>
                  <a:gd name="T88" fmla="*/ 9 w 24"/>
                  <a:gd name="T89" fmla="*/ 12 h 109"/>
                  <a:gd name="T90" fmla="*/ 9 w 24"/>
                  <a:gd name="T91" fmla="*/ 12 h 109"/>
                  <a:gd name="T92" fmla="*/ 9 w 24"/>
                  <a:gd name="T93" fmla="*/ 0 h 109"/>
                  <a:gd name="T94" fmla="*/ 9 w 24"/>
                  <a:gd name="T95" fmla="*/ 12 h 109"/>
                  <a:gd name="T96" fmla="*/ 9 w 24"/>
                  <a:gd name="T97" fmla="*/ 0 h 109"/>
                  <a:gd name="T98" fmla="*/ 9 w 24"/>
                  <a:gd name="T99" fmla="*/ 0 h 109"/>
                  <a:gd name="T100" fmla="*/ 9 w 24"/>
                  <a:gd name="T101" fmla="*/ 0 h 109"/>
                  <a:gd name="T102" fmla="*/ 9 w 24"/>
                  <a:gd name="T103" fmla="*/ 0 h 109"/>
                  <a:gd name="T104" fmla="*/ 9 w 24"/>
                  <a:gd name="T105" fmla="*/ 0 h 109"/>
                  <a:gd name="T106" fmla="*/ 9 w 24"/>
                  <a:gd name="T107" fmla="*/ 0 h 109"/>
                  <a:gd name="T108" fmla="*/ 9 w 24"/>
                  <a:gd name="T109" fmla="*/ 0 h 109"/>
                  <a:gd name="T110" fmla="*/ 9 w 24"/>
                  <a:gd name="T111" fmla="*/ 0 h 109"/>
                  <a:gd name="T112" fmla="*/ 9 w 24"/>
                  <a:gd name="T113" fmla="*/ 0 h 109"/>
                  <a:gd name="T114" fmla="*/ 9 w 24"/>
                  <a:gd name="T115" fmla="*/ 0 h 109"/>
                  <a:gd name="T116" fmla="*/ 9 w 24"/>
                  <a:gd name="T117" fmla="*/ 0 h 109"/>
                  <a:gd name="T118" fmla="*/ 9 w 24"/>
                  <a:gd name="T119" fmla="*/ 0 h 109"/>
                  <a:gd name="T120" fmla="*/ 9 w 24"/>
                  <a:gd name="T12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09"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0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4" y="54"/>
                    </a:move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9" y="0"/>
                    </a:moveTo>
                    <a:cubicBezTo>
                      <a:pt x="8" y="5"/>
                      <a:pt x="8" y="9"/>
                      <a:pt x="9" y="12"/>
                    </a:cubicBezTo>
                    <a:cubicBezTo>
                      <a:pt x="8" y="9"/>
                      <a:pt x="8" y="5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Freeform 182"/>
              <p:cNvSpPr>
                <a:spLocks/>
              </p:cNvSpPr>
              <p:nvPr/>
            </p:nvSpPr>
            <p:spPr bwMode="auto">
              <a:xfrm>
                <a:off x="2185988" y="5527676"/>
                <a:ext cx="107950" cy="238125"/>
              </a:xfrm>
              <a:custGeom>
                <a:avLst/>
                <a:gdLst>
                  <a:gd name="T0" fmla="*/ 1 w 16"/>
                  <a:gd name="T1" fmla="*/ 0 h 35"/>
                  <a:gd name="T2" fmla="*/ 1 w 16"/>
                  <a:gd name="T3" fmla="*/ 0 h 35"/>
                  <a:gd name="T4" fmla="*/ 1 w 16"/>
                  <a:gd name="T5" fmla="*/ 0 h 35"/>
                  <a:gd name="T6" fmla="*/ 1 w 16"/>
                  <a:gd name="T7" fmla="*/ 0 h 35"/>
                  <a:gd name="T8" fmla="*/ 1 w 16"/>
                  <a:gd name="T9" fmla="*/ 0 h 35"/>
                  <a:gd name="T10" fmla="*/ 1 w 16"/>
                  <a:gd name="T11" fmla="*/ 0 h 35"/>
                  <a:gd name="T12" fmla="*/ 1 w 16"/>
                  <a:gd name="T13" fmla="*/ 0 h 35"/>
                  <a:gd name="T14" fmla="*/ 1 w 16"/>
                  <a:gd name="T15" fmla="*/ 0 h 35"/>
                  <a:gd name="T16" fmla="*/ 1 w 16"/>
                  <a:gd name="T17" fmla="*/ 0 h 35"/>
                  <a:gd name="T18" fmla="*/ 1 w 16"/>
                  <a:gd name="T19" fmla="*/ 0 h 35"/>
                  <a:gd name="T20" fmla="*/ 1 w 16"/>
                  <a:gd name="T21" fmla="*/ 0 h 35"/>
                  <a:gd name="T22" fmla="*/ 1 w 16"/>
                  <a:gd name="T23" fmla="*/ 12 h 35"/>
                  <a:gd name="T24" fmla="*/ 1 w 16"/>
                  <a:gd name="T25" fmla="*/ 12 h 35"/>
                  <a:gd name="T26" fmla="*/ 1 w 16"/>
                  <a:gd name="T27" fmla="*/ 12 h 35"/>
                  <a:gd name="T28" fmla="*/ 11 w 16"/>
                  <a:gd name="T29" fmla="*/ 32 h 35"/>
                  <a:gd name="T30" fmla="*/ 16 w 16"/>
                  <a:gd name="T31" fmla="*/ 35 h 35"/>
                  <a:gd name="T32" fmla="*/ 16 w 16"/>
                  <a:gd name="T33" fmla="*/ 34 h 35"/>
                  <a:gd name="T34" fmla="*/ 15 w 16"/>
                  <a:gd name="T35" fmla="*/ 29 h 35"/>
                  <a:gd name="T36" fmla="*/ 14 w 16"/>
                  <a:gd name="T37" fmla="*/ 26 h 35"/>
                  <a:gd name="T38" fmla="*/ 10 w 16"/>
                  <a:gd name="T39" fmla="*/ 19 h 35"/>
                  <a:gd name="T40" fmla="*/ 6 w 16"/>
                  <a:gd name="T41" fmla="*/ 12 h 35"/>
                  <a:gd name="T42" fmla="*/ 5 w 16"/>
                  <a:gd name="T43" fmla="*/ 8 h 35"/>
                  <a:gd name="T44" fmla="*/ 5 w 16"/>
                  <a:gd name="T45" fmla="*/ 8 h 35"/>
                  <a:gd name="T46" fmla="*/ 5 w 16"/>
                  <a:gd name="T47" fmla="*/ 8 h 35"/>
                  <a:gd name="T48" fmla="*/ 7 w 16"/>
                  <a:gd name="T49" fmla="*/ 11 h 35"/>
                  <a:gd name="T50" fmla="*/ 11 w 16"/>
                  <a:gd name="T51" fmla="*/ 18 h 35"/>
                  <a:gd name="T52" fmla="*/ 15 w 16"/>
                  <a:gd name="T53" fmla="*/ 26 h 35"/>
                  <a:gd name="T54" fmla="*/ 15 w 16"/>
                  <a:gd name="T55" fmla="*/ 28 h 35"/>
                  <a:gd name="T56" fmla="*/ 15 w 16"/>
                  <a:gd name="T57" fmla="*/ 13 h 35"/>
                  <a:gd name="T58" fmla="*/ 1 w 16"/>
                  <a:gd name="T59" fmla="*/ 0 h 35"/>
                  <a:gd name="T60" fmla="*/ 1 w 16"/>
                  <a:gd name="T6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22"/>
                      <a:pt x="6" y="28"/>
                      <a:pt x="11" y="32"/>
                    </a:cubicBezTo>
                    <a:cubicBezTo>
                      <a:pt x="12" y="33"/>
                      <a:pt x="14" y="34"/>
                      <a:pt x="16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4" y="27"/>
                      <a:pt x="14" y="26"/>
                    </a:cubicBezTo>
                    <a:cubicBezTo>
                      <a:pt x="12" y="24"/>
                      <a:pt x="11" y="22"/>
                      <a:pt x="10" y="19"/>
                    </a:cubicBezTo>
                    <a:cubicBezTo>
                      <a:pt x="8" y="16"/>
                      <a:pt x="7" y="14"/>
                      <a:pt x="6" y="12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9"/>
                      <a:pt x="7" y="11"/>
                    </a:cubicBezTo>
                    <a:cubicBezTo>
                      <a:pt x="8" y="13"/>
                      <a:pt x="10" y="16"/>
                      <a:pt x="11" y="18"/>
                    </a:cubicBezTo>
                    <a:cubicBezTo>
                      <a:pt x="13" y="21"/>
                      <a:pt x="14" y="24"/>
                      <a:pt x="15" y="26"/>
                    </a:cubicBezTo>
                    <a:cubicBezTo>
                      <a:pt x="15" y="26"/>
                      <a:pt x="15" y="27"/>
                      <a:pt x="15" y="28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9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Freeform 183"/>
              <p:cNvSpPr>
                <a:spLocks noEditPoints="1"/>
              </p:cNvSpPr>
              <p:nvPr/>
            </p:nvSpPr>
            <p:spPr bwMode="auto">
              <a:xfrm>
                <a:off x="2030413" y="5724526"/>
                <a:ext cx="263525" cy="101600"/>
              </a:xfrm>
              <a:custGeom>
                <a:avLst/>
                <a:gdLst>
                  <a:gd name="T0" fmla="*/ 10 w 39"/>
                  <a:gd name="T1" fmla="*/ 6 h 15"/>
                  <a:gd name="T2" fmla="*/ 10 w 39"/>
                  <a:gd name="T3" fmla="*/ 6 h 15"/>
                  <a:gd name="T4" fmla="*/ 15 w 39"/>
                  <a:gd name="T5" fmla="*/ 6 h 15"/>
                  <a:gd name="T6" fmla="*/ 23 w 39"/>
                  <a:gd name="T7" fmla="*/ 6 h 15"/>
                  <a:gd name="T8" fmla="*/ 32 w 39"/>
                  <a:gd name="T9" fmla="*/ 7 h 15"/>
                  <a:gd name="T10" fmla="*/ 36 w 39"/>
                  <a:gd name="T11" fmla="*/ 8 h 15"/>
                  <a:gd name="T12" fmla="*/ 36 w 39"/>
                  <a:gd name="T13" fmla="*/ 8 h 15"/>
                  <a:gd name="T14" fmla="*/ 32 w 39"/>
                  <a:gd name="T15" fmla="*/ 8 h 15"/>
                  <a:gd name="T16" fmla="*/ 32 w 39"/>
                  <a:gd name="T17" fmla="*/ 8 h 15"/>
                  <a:gd name="T18" fmla="*/ 32 w 39"/>
                  <a:gd name="T19" fmla="*/ 8 h 15"/>
                  <a:gd name="T20" fmla="*/ 23 w 39"/>
                  <a:gd name="T21" fmla="*/ 8 h 15"/>
                  <a:gd name="T22" fmla="*/ 14 w 39"/>
                  <a:gd name="T23" fmla="*/ 7 h 15"/>
                  <a:gd name="T24" fmla="*/ 10 w 39"/>
                  <a:gd name="T25" fmla="*/ 6 h 15"/>
                  <a:gd name="T26" fmla="*/ 10 w 39"/>
                  <a:gd name="T27" fmla="*/ 6 h 15"/>
                  <a:gd name="T28" fmla="*/ 19 w 39"/>
                  <a:gd name="T29" fmla="*/ 0 h 15"/>
                  <a:gd name="T30" fmla="*/ 0 w 39"/>
                  <a:gd name="T31" fmla="*/ 5 h 15"/>
                  <a:gd name="T32" fmla="*/ 0 w 39"/>
                  <a:gd name="T33" fmla="*/ 5 h 15"/>
                  <a:gd name="T34" fmla="*/ 25 w 39"/>
                  <a:gd name="T35" fmla="*/ 15 h 15"/>
                  <a:gd name="T36" fmla="*/ 31 w 39"/>
                  <a:gd name="T37" fmla="*/ 14 h 15"/>
                  <a:gd name="T38" fmla="*/ 39 w 39"/>
                  <a:gd name="T39" fmla="*/ 10 h 15"/>
                  <a:gd name="T40" fmla="*/ 39 w 39"/>
                  <a:gd name="T41" fmla="*/ 6 h 15"/>
                  <a:gd name="T42" fmla="*/ 34 w 39"/>
                  <a:gd name="T43" fmla="*/ 3 h 15"/>
                  <a:gd name="T44" fmla="*/ 34 w 39"/>
                  <a:gd name="T45" fmla="*/ 3 h 15"/>
                  <a:gd name="T46" fmla="*/ 19 w 39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5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7" y="6"/>
                      <a:pt x="30" y="7"/>
                      <a:pt x="32" y="7"/>
                    </a:cubicBezTo>
                    <a:cubicBezTo>
                      <a:pt x="35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13"/>
                      <a:pt x="18" y="15"/>
                      <a:pt x="25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3" y="13"/>
                      <a:pt x="36" y="11"/>
                      <a:pt x="39" y="10"/>
                    </a:cubicBezTo>
                    <a:cubicBezTo>
                      <a:pt x="39" y="8"/>
                      <a:pt x="39" y="7"/>
                      <a:pt x="39" y="6"/>
                    </a:cubicBezTo>
                    <a:cubicBezTo>
                      <a:pt x="37" y="5"/>
                      <a:pt x="35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29" y="1"/>
                      <a:pt x="24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Freeform 184"/>
              <p:cNvSpPr>
                <a:spLocks noEditPoints="1"/>
              </p:cNvSpPr>
              <p:nvPr/>
            </p:nvSpPr>
            <p:spPr bwMode="auto">
              <a:xfrm>
                <a:off x="2132013" y="5792788"/>
                <a:ext cx="161925" cy="203200"/>
              </a:xfrm>
              <a:custGeom>
                <a:avLst/>
                <a:gdLst>
                  <a:gd name="T0" fmla="*/ 10 w 24"/>
                  <a:gd name="T1" fmla="*/ 24 h 30"/>
                  <a:gd name="T2" fmla="*/ 10 w 24"/>
                  <a:gd name="T3" fmla="*/ 24 h 30"/>
                  <a:gd name="T4" fmla="*/ 10 w 24"/>
                  <a:gd name="T5" fmla="*/ 24 h 30"/>
                  <a:gd name="T6" fmla="*/ 10 w 24"/>
                  <a:gd name="T7" fmla="*/ 24 h 30"/>
                  <a:gd name="T8" fmla="*/ 24 w 24"/>
                  <a:gd name="T9" fmla="*/ 0 h 30"/>
                  <a:gd name="T10" fmla="*/ 16 w 24"/>
                  <a:gd name="T11" fmla="*/ 4 h 30"/>
                  <a:gd name="T12" fmla="*/ 16 w 24"/>
                  <a:gd name="T13" fmla="*/ 4 h 30"/>
                  <a:gd name="T14" fmla="*/ 0 w 24"/>
                  <a:gd name="T15" fmla="*/ 30 h 30"/>
                  <a:gd name="T16" fmla="*/ 0 w 24"/>
                  <a:gd name="T17" fmla="*/ 30 h 30"/>
                  <a:gd name="T18" fmla="*/ 0 w 24"/>
                  <a:gd name="T19" fmla="*/ 30 h 30"/>
                  <a:gd name="T20" fmla="*/ 0 w 24"/>
                  <a:gd name="T21" fmla="*/ 30 h 30"/>
                  <a:gd name="T22" fmla="*/ 0 w 24"/>
                  <a:gd name="T23" fmla="*/ 30 h 30"/>
                  <a:gd name="T24" fmla="*/ 0 w 24"/>
                  <a:gd name="T25" fmla="*/ 30 h 30"/>
                  <a:gd name="T26" fmla="*/ 0 w 24"/>
                  <a:gd name="T27" fmla="*/ 30 h 30"/>
                  <a:gd name="T28" fmla="*/ 0 w 24"/>
                  <a:gd name="T29" fmla="*/ 30 h 30"/>
                  <a:gd name="T30" fmla="*/ 1 w 24"/>
                  <a:gd name="T31" fmla="*/ 30 h 30"/>
                  <a:gd name="T32" fmla="*/ 1 w 24"/>
                  <a:gd name="T33" fmla="*/ 30 h 30"/>
                  <a:gd name="T34" fmla="*/ 1 w 24"/>
                  <a:gd name="T35" fmla="*/ 30 h 30"/>
                  <a:gd name="T36" fmla="*/ 1 w 24"/>
                  <a:gd name="T37" fmla="*/ 30 h 30"/>
                  <a:gd name="T38" fmla="*/ 1 w 24"/>
                  <a:gd name="T39" fmla="*/ 30 h 30"/>
                  <a:gd name="T40" fmla="*/ 1 w 24"/>
                  <a:gd name="T41" fmla="*/ 30 h 30"/>
                  <a:gd name="T42" fmla="*/ 1 w 24"/>
                  <a:gd name="T43" fmla="*/ 30 h 30"/>
                  <a:gd name="T44" fmla="*/ 1 w 24"/>
                  <a:gd name="T45" fmla="*/ 30 h 30"/>
                  <a:gd name="T46" fmla="*/ 1 w 24"/>
                  <a:gd name="T47" fmla="*/ 30 h 30"/>
                  <a:gd name="T48" fmla="*/ 1 w 24"/>
                  <a:gd name="T49" fmla="*/ 30 h 30"/>
                  <a:gd name="T50" fmla="*/ 1 w 24"/>
                  <a:gd name="T51" fmla="*/ 30 h 30"/>
                  <a:gd name="T52" fmla="*/ 1 w 24"/>
                  <a:gd name="T53" fmla="*/ 30 h 30"/>
                  <a:gd name="T54" fmla="*/ 1 w 24"/>
                  <a:gd name="T55" fmla="*/ 30 h 30"/>
                  <a:gd name="T56" fmla="*/ 2 w 24"/>
                  <a:gd name="T57" fmla="*/ 30 h 30"/>
                  <a:gd name="T58" fmla="*/ 2 w 24"/>
                  <a:gd name="T59" fmla="*/ 30 h 30"/>
                  <a:gd name="T60" fmla="*/ 2 w 24"/>
                  <a:gd name="T61" fmla="*/ 30 h 30"/>
                  <a:gd name="T62" fmla="*/ 2 w 24"/>
                  <a:gd name="T63" fmla="*/ 30 h 30"/>
                  <a:gd name="T64" fmla="*/ 24 w 24"/>
                  <a:gd name="T65" fmla="*/ 15 h 30"/>
                  <a:gd name="T66" fmla="*/ 24 w 24"/>
                  <a:gd name="T67" fmla="*/ 15 h 30"/>
                  <a:gd name="T68" fmla="*/ 24 w 24"/>
                  <a:gd name="T69" fmla="*/ 15 h 30"/>
                  <a:gd name="T70" fmla="*/ 24 w 24"/>
                  <a:gd name="T71" fmla="*/ 5 h 30"/>
                  <a:gd name="T72" fmla="*/ 24 w 24"/>
                  <a:gd name="T73" fmla="*/ 4 h 30"/>
                  <a:gd name="T74" fmla="*/ 23 w 24"/>
                  <a:gd name="T75" fmla="*/ 7 h 30"/>
                  <a:gd name="T76" fmla="*/ 18 w 24"/>
                  <a:gd name="T77" fmla="*/ 14 h 30"/>
                  <a:gd name="T78" fmla="*/ 12 w 24"/>
                  <a:gd name="T79" fmla="*/ 21 h 30"/>
                  <a:gd name="T80" fmla="*/ 10 w 24"/>
                  <a:gd name="T81" fmla="*/ 24 h 30"/>
                  <a:gd name="T82" fmla="*/ 10 w 24"/>
                  <a:gd name="T83" fmla="*/ 24 h 30"/>
                  <a:gd name="T84" fmla="*/ 10 w 24"/>
                  <a:gd name="T85" fmla="*/ 24 h 30"/>
                  <a:gd name="T86" fmla="*/ 10 w 24"/>
                  <a:gd name="T87" fmla="*/ 24 h 30"/>
                  <a:gd name="T88" fmla="*/ 10 w 24"/>
                  <a:gd name="T89" fmla="*/ 24 h 30"/>
                  <a:gd name="T90" fmla="*/ 10 w 24"/>
                  <a:gd name="T91" fmla="*/ 24 h 30"/>
                  <a:gd name="T92" fmla="*/ 12 w 24"/>
                  <a:gd name="T93" fmla="*/ 21 h 30"/>
                  <a:gd name="T94" fmla="*/ 16 w 24"/>
                  <a:gd name="T95" fmla="*/ 13 h 30"/>
                  <a:gd name="T96" fmla="*/ 21 w 24"/>
                  <a:gd name="T97" fmla="*/ 6 h 30"/>
                  <a:gd name="T98" fmla="*/ 24 w 24"/>
                  <a:gd name="T99" fmla="*/ 4 h 30"/>
                  <a:gd name="T100" fmla="*/ 24 w 24"/>
                  <a:gd name="T10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30">
                    <a:moveTo>
                      <a:pt x="10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moveTo>
                      <a:pt x="24" y="0"/>
                    </a:moveTo>
                    <a:cubicBezTo>
                      <a:pt x="21" y="1"/>
                      <a:pt x="18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0" y="16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3" y="26"/>
                      <a:pt x="20" y="20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2"/>
                      <a:pt x="24" y="8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5"/>
                      <a:pt x="23" y="6"/>
                      <a:pt x="23" y="7"/>
                    </a:cubicBezTo>
                    <a:cubicBezTo>
                      <a:pt x="21" y="9"/>
                      <a:pt x="20" y="12"/>
                      <a:pt x="18" y="14"/>
                    </a:cubicBezTo>
                    <a:cubicBezTo>
                      <a:pt x="16" y="17"/>
                      <a:pt x="14" y="20"/>
                      <a:pt x="12" y="21"/>
                    </a:cubicBezTo>
                    <a:cubicBezTo>
                      <a:pt x="11" y="23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3"/>
                      <a:pt x="12" y="21"/>
                    </a:cubicBezTo>
                    <a:cubicBezTo>
                      <a:pt x="13" y="19"/>
                      <a:pt x="14" y="16"/>
                      <a:pt x="16" y="13"/>
                    </a:cubicBezTo>
                    <a:cubicBezTo>
                      <a:pt x="18" y="11"/>
                      <a:pt x="20" y="8"/>
                      <a:pt x="21" y="6"/>
                    </a:cubicBezTo>
                    <a:cubicBezTo>
                      <a:pt x="22" y="5"/>
                      <a:pt x="23" y="4"/>
                      <a:pt x="24" y="4"/>
                    </a:cubicBezTo>
                    <a:cubicBezTo>
                      <a:pt x="24" y="2"/>
                      <a:pt x="24" y="1"/>
                      <a:pt x="24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2" name="Freeform 185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3" name="Freeform 186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4" name="Freeform 187"/>
              <p:cNvSpPr>
                <a:spLocks/>
              </p:cNvSpPr>
              <p:nvPr/>
            </p:nvSpPr>
            <p:spPr bwMode="auto">
              <a:xfrm>
                <a:off x="2219325" y="5581651"/>
                <a:ext cx="68263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5 w 10"/>
                  <a:gd name="T9" fmla="*/ 11 h 21"/>
                  <a:gd name="T10" fmla="*/ 9 w 10"/>
                  <a:gd name="T11" fmla="*/ 18 h 21"/>
                  <a:gd name="T12" fmla="*/ 10 w 10"/>
                  <a:gd name="T13" fmla="*/ 21 h 21"/>
                  <a:gd name="T14" fmla="*/ 10 w 10"/>
                  <a:gd name="T15" fmla="*/ 20 h 21"/>
                  <a:gd name="T16" fmla="*/ 10 w 10"/>
                  <a:gd name="T17" fmla="*/ 18 h 21"/>
                  <a:gd name="T18" fmla="*/ 6 w 10"/>
                  <a:gd name="T19" fmla="*/ 10 h 21"/>
                  <a:gd name="T20" fmla="*/ 2 w 10"/>
                  <a:gd name="T21" fmla="*/ 3 h 21"/>
                  <a:gd name="T22" fmla="*/ 0 w 10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5" y="11"/>
                    </a:cubicBezTo>
                    <a:cubicBezTo>
                      <a:pt x="6" y="14"/>
                      <a:pt x="7" y="16"/>
                      <a:pt x="9" y="18"/>
                    </a:cubicBezTo>
                    <a:cubicBezTo>
                      <a:pt x="9" y="19"/>
                      <a:pt x="10" y="20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3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5" name="Freeform 188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Freeform 189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Freeform 19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5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2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5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5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1"/>
                    </a:cubicBezTo>
                    <a:cubicBezTo>
                      <a:pt x="20" y="1"/>
                      <a:pt x="17" y="0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Freeform 191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9" name="Freeform 192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Freeform 193"/>
              <p:cNvSpPr>
                <a:spLocks noEditPoints="1"/>
              </p:cNvSpPr>
              <p:nvPr/>
            </p:nvSpPr>
            <p:spPr bwMode="auto">
              <a:xfrm>
                <a:off x="2200275" y="5819776"/>
                <a:ext cx="93663" cy="136525"/>
              </a:xfrm>
              <a:custGeom>
                <a:avLst/>
                <a:gdLst>
                  <a:gd name="T0" fmla="*/ 0 w 14"/>
                  <a:gd name="T1" fmla="*/ 20 h 20"/>
                  <a:gd name="T2" fmla="*/ 0 w 14"/>
                  <a:gd name="T3" fmla="*/ 20 h 20"/>
                  <a:gd name="T4" fmla="*/ 0 w 14"/>
                  <a:gd name="T5" fmla="*/ 20 h 20"/>
                  <a:gd name="T6" fmla="*/ 0 w 14"/>
                  <a:gd name="T7" fmla="*/ 20 h 20"/>
                  <a:gd name="T8" fmla="*/ 0 w 14"/>
                  <a:gd name="T9" fmla="*/ 20 h 20"/>
                  <a:gd name="T10" fmla="*/ 0 w 14"/>
                  <a:gd name="T11" fmla="*/ 20 h 20"/>
                  <a:gd name="T12" fmla="*/ 0 w 14"/>
                  <a:gd name="T13" fmla="*/ 20 h 20"/>
                  <a:gd name="T14" fmla="*/ 14 w 14"/>
                  <a:gd name="T15" fmla="*/ 0 h 20"/>
                  <a:gd name="T16" fmla="*/ 11 w 14"/>
                  <a:gd name="T17" fmla="*/ 2 h 20"/>
                  <a:gd name="T18" fmla="*/ 6 w 14"/>
                  <a:gd name="T19" fmla="*/ 9 h 20"/>
                  <a:gd name="T20" fmla="*/ 2 w 14"/>
                  <a:gd name="T21" fmla="*/ 17 h 20"/>
                  <a:gd name="T22" fmla="*/ 0 w 14"/>
                  <a:gd name="T23" fmla="*/ 20 h 20"/>
                  <a:gd name="T24" fmla="*/ 0 w 14"/>
                  <a:gd name="T25" fmla="*/ 20 h 20"/>
                  <a:gd name="T26" fmla="*/ 0 w 14"/>
                  <a:gd name="T27" fmla="*/ 20 h 20"/>
                  <a:gd name="T28" fmla="*/ 2 w 14"/>
                  <a:gd name="T29" fmla="*/ 17 h 20"/>
                  <a:gd name="T30" fmla="*/ 8 w 14"/>
                  <a:gd name="T31" fmla="*/ 10 h 20"/>
                  <a:gd name="T32" fmla="*/ 13 w 14"/>
                  <a:gd name="T33" fmla="*/ 3 h 20"/>
                  <a:gd name="T34" fmla="*/ 14 w 14"/>
                  <a:gd name="T35" fmla="*/ 0 h 20"/>
                  <a:gd name="T36" fmla="*/ 14 w 14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14" y="0"/>
                    </a:moveTo>
                    <a:cubicBezTo>
                      <a:pt x="13" y="0"/>
                      <a:pt x="12" y="1"/>
                      <a:pt x="11" y="2"/>
                    </a:cubicBezTo>
                    <a:cubicBezTo>
                      <a:pt x="10" y="4"/>
                      <a:pt x="8" y="7"/>
                      <a:pt x="6" y="9"/>
                    </a:cubicBezTo>
                    <a:cubicBezTo>
                      <a:pt x="4" y="12"/>
                      <a:pt x="3" y="15"/>
                      <a:pt x="2" y="17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4" y="16"/>
                      <a:pt x="6" y="13"/>
                      <a:pt x="8" y="10"/>
                    </a:cubicBezTo>
                    <a:cubicBezTo>
                      <a:pt x="10" y="8"/>
                      <a:pt x="11" y="5"/>
                      <a:pt x="13" y="3"/>
                    </a:cubicBezTo>
                    <a:cubicBezTo>
                      <a:pt x="13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Freeform 194"/>
              <p:cNvSpPr>
                <a:spLocks noEditPoints="1"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2 w 22"/>
                  <a:gd name="T1" fmla="*/ 57 h 149"/>
                  <a:gd name="T2" fmla="*/ 2 w 22"/>
                  <a:gd name="T3" fmla="*/ 53 h 149"/>
                  <a:gd name="T4" fmla="*/ 13 w 22"/>
                  <a:gd name="T5" fmla="*/ 54 h 149"/>
                  <a:gd name="T6" fmla="*/ 14 w 22"/>
                  <a:gd name="T7" fmla="*/ 55 h 149"/>
                  <a:gd name="T8" fmla="*/ 13 w 22"/>
                  <a:gd name="T9" fmla="*/ 56 h 149"/>
                  <a:gd name="T10" fmla="*/ 2 w 22"/>
                  <a:gd name="T11" fmla="*/ 57 h 149"/>
                  <a:gd name="T12" fmla="*/ 17 w 22"/>
                  <a:gd name="T13" fmla="*/ 0 h 149"/>
                  <a:gd name="T14" fmla="*/ 5 w 22"/>
                  <a:gd name="T15" fmla="*/ 0 h 149"/>
                  <a:gd name="T16" fmla="*/ 0 w 22"/>
                  <a:gd name="T17" fmla="*/ 10 h 149"/>
                  <a:gd name="T18" fmla="*/ 1 w 22"/>
                  <a:gd name="T19" fmla="*/ 37 h 149"/>
                  <a:gd name="T20" fmla="*/ 7 w 22"/>
                  <a:gd name="T21" fmla="*/ 38 h 149"/>
                  <a:gd name="T22" fmla="*/ 8 w 22"/>
                  <a:gd name="T23" fmla="*/ 39 h 149"/>
                  <a:gd name="T24" fmla="*/ 7 w 22"/>
                  <a:gd name="T25" fmla="*/ 40 h 149"/>
                  <a:gd name="T26" fmla="*/ 1 w 22"/>
                  <a:gd name="T27" fmla="*/ 41 h 149"/>
                  <a:gd name="T28" fmla="*/ 2 w 22"/>
                  <a:gd name="T29" fmla="*/ 44 h 149"/>
                  <a:gd name="T30" fmla="*/ 2 w 22"/>
                  <a:gd name="T31" fmla="*/ 44 h 149"/>
                  <a:gd name="T32" fmla="*/ 3 w 22"/>
                  <a:gd name="T33" fmla="*/ 65 h 149"/>
                  <a:gd name="T34" fmla="*/ 3 w 22"/>
                  <a:gd name="T35" fmla="*/ 75 h 149"/>
                  <a:gd name="T36" fmla="*/ 3 w 22"/>
                  <a:gd name="T37" fmla="*/ 85 h 149"/>
                  <a:gd name="T38" fmla="*/ 3 w 22"/>
                  <a:gd name="T39" fmla="*/ 85 h 149"/>
                  <a:gd name="T40" fmla="*/ 0 w 22"/>
                  <a:gd name="T41" fmla="*/ 140 h 149"/>
                  <a:gd name="T42" fmla="*/ 5 w 22"/>
                  <a:gd name="T43" fmla="*/ 149 h 149"/>
                  <a:gd name="T44" fmla="*/ 17 w 22"/>
                  <a:gd name="T45" fmla="*/ 149 h 149"/>
                  <a:gd name="T46" fmla="*/ 22 w 22"/>
                  <a:gd name="T47" fmla="*/ 140 h 149"/>
                  <a:gd name="T48" fmla="*/ 21 w 22"/>
                  <a:gd name="T49" fmla="*/ 85 h 149"/>
                  <a:gd name="T50" fmla="*/ 21 w 22"/>
                  <a:gd name="T51" fmla="*/ 74 h 149"/>
                  <a:gd name="T52" fmla="*/ 21 w 22"/>
                  <a:gd name="T53" fmla="*/ 63 h 149"/>
                  <a:gd name="T54" fmla="*/ 22 w 22"/>
                  <a:gd name="T55" fmla="*/ 10 h 149"/>
                  <a:gd name="T56" fmla="*/ 17 w 22"/>
                  <a:gd name="T5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49">
                    <a:moveTo>
                      <a:pt x="2" y="57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2" y="57"/>
                      <a:pt x="2" y="57"/>
                      <a:pt x="2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8" y="39"/>
                      <a:pt x="8" y="39"/>
                    </a:cubicBezTo>
                    <a:cubicBezTo>
                      <a:pt x="8" y="40"/>
                      <a:pt x="8" y="40"/>
                      <a:pt x="7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3" y="68"/>
                      <a:pt x="3" y="72"/>
                      <a:pt x="3" y="75"/>
                    </a:cubicBezTo>
                    <a:cubicBezTo>
                      <a:pt x="3" y="78"/>
                      <a:pt x="3" y="82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49"/>
                      <a:pt x="5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20" y="149"/>
                      <a:pt x="22" y="145"/>
                      <a:pt x="22" y="140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1"/>
                      <a:pt x="21" y="78"/>
                      <a:pt x="21" y="74"/>
                    </a:cubicBezTo>
                    <a:cubicBezTo>
                      <a:pt x="21" y="70"/>
                      <a:pt x="21" y="67"/>
                      <a:pt x="21" y="63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Freeform 195"/>
              <p:cNvSpPr>
                <a:spLocks/>
              </p:cNvSpPr>
              <p:nvPr/>
            </p:nvSpPr>
            <p:spPr bwMode="auto">
              <a:xfrm>
                <a:off x="2281238" y="5568951"/>
                <a:ext cx="46038" cy="269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6 w 7"/>
                  <a:gd name="T5" fmla="*/ 3 h 4"/>
                  <a:gd name="T6" fmla="*/ 7 w 7"/>
                  <a:gd name="T7" fmla="*/ 2 h 4"/>
                  <a:gd name="T8" fmla="*/ 6 w 7"/>
                  <a:gd name="T9" fmla="*/ 1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Freeform 196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Freeform 197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95" name="组合 494"/>
            <p:cNvGrpSpPr/>
            <p:nvPr/>
          </p:nvGrpSpPr>
          <p:grpSpPr>
            <a:xfrm>
              <a:off x="10675959" y="5391383"/>
              <a:ext cx="473075" cy="1412875"/>
              <a:chOff x="2563813" y="5011738"/>
              <a:chExt cx="473075" cy="1412875"/>
            </a:xfrm>
          </p:grpSpPr>
          <p:sp>
            <p:nvSpPr>
              <p:cNvPr id="496" name="Freeform 36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Freeform 37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Freeform 38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Freeform 39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" name="Freeform 40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Freeform 41"/>
              <p:cNvSpPr>
                <a:spLocks/>
              </p:cNvSpPr>
              <p:nvPr/>
            </p:nvSpPr>
            <p:spPr bwMode="auto">
              <a:xfrm>
                <a:off x="2584450" y="5548313"/>
                <a:ext cx="107950" cy="26988"/>
              </a:xfrm>
              <a:custGeom>
                <a:avLst/>
                <a:gdLst>
                  <a:gd name="T0" fmla="*/ 15 w 16"/>
                  <a:gd name="T1" fmla="*/ 3 h 4"/>
                  <a:gd name="T2" fmla="*/ 3 w 16"/>
                  <a:gd name="T3" fmla="*/ 4 h 4"/>
                  <a:gd name="T4" fmla="*/ 1 w 16"/>
                  <a:gd name="T5" fmla="*/ 2 h 4"/>
                  <a:gd name="T6" fmla="*/ 2 w 16"/>
                  <a:gd name="T7" fmla="*/ 0 h 4"/>
                  <a:gd name="T8" fmla="*/ 3 w 16"/>
                  <a:gd name="T9" fmla="*/ 0 h 4"/>
                  <a:gd name="T10" fmla="*/ 15 w 16"/>
                  <a:gd name="T11" fmla="*/ 1 h 4"/>
                  <a:gd name="T12" fmla="*/ 16 w 16"/>
                  <a:gd name="T13" fmla="*/ 2 h 4"/>
                  <a:gd name="T14" fmla="*/ 15 w 1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Freeform 42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Freeform 43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Freeform 44"/>
              <p:cNvSpPr>
                <a:spLocks/>
              </p:cNvSpPr>
              <p:nvPr/>
            </p:nvSpPr>
            <p:spPr bwMode="auto">
              <a:xfrm>
                <a:off x="2584450" y="5622926"/>
                <a:ext cx="141288" cy="26988"/>
              </a:xfrm>
              <a:custGeom>
                <a:avLst/>
                <a:gdLst>
                  <a:gd name="T0" fmla="*/ 21 w 21"/>
                  <a:gd name="T1" fmla="*/ 3 h 4"/>
                  <a:gd name="T2" fmla="*/ 3 w 21"/>
                  <a:gd name="T3" fmla="*/ 4 h 4"/>
                  <a:gd name="T4" fmla="*/ 1 w 21"/>
                  <a:gd name="T5" fmla="*/ 2 h 4"/>
                  <a:gd name="T6" fmla="*/ 2 w 21"/>
                  <a:gd name="T7" fmla="*/ 0 h 4"/>
                  <a:gd name="T8" fmla="*/ 3 w 21"/>
                  <a:gd name="T9" fmla="*/ 0 h 4"/>
                  <a:gd name="T10" fmla="*/ 21 w 21"/>
                  <a:gd name="T11" fmla="*/ 2 h 4"/>
                  <a:gd name="T12" fmla="*/ 21 w 21"/>
                  <a:gd name="T13" fmla="*/ 2 h 4"/>
                  <a:gd name="T14" fmla="*/ 21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Freeform 45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" name="Freeform 46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Freeform 47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Freeform 48"/>
              <p:cNvSpPr>
                <a:spLocks/>
              </p:cNvSpPr>
              <p:nvPr/>
            </p:nvSpPr>
            <p:spPr bwMode="auto">
              <a:xfrm>
                <a:off x="2563813" y="5900738"/>
                <a:ext cx="101600" cy="28575"/>
              </a:xfrm>
              <a:custGeom>
                <a:avLst/>
                <a:gdLst>
                  <a:gd name="T0" fmla="*/ 14 w 15"/>
                  <a:gd name="T1" fmla="*/ 3 h 4"/>
                  <a:gd name="T2" fmla="*/ 2 w 15"/>
                  <a:gd name="T3" fmla="*/ 4 h 4"/>
                  <a:gd name="T4" fmla="*/ 0 w 15"/>
                  <a:gd name="T5" fmla="*/ 2 h 4"/>
                  <a:gd name="T6" fmla="*/ 2 w 15"/>
                  <a:gd name="T7" fmla="*/ 0 h 4"/>
                  <a:gd name="T8" fmla="*/ 2 w 15"/>
                  <a:gd name="T9" fmla="*/ 0 h 4"/>
                  <a:gd name="T10" fmla="*/ 14 w 15"/>
                  <a:gd name="T11" fmla="*/ 1 h 4"/>
                  <a:gd name="T12" fmla="*/ 15 w 15"/>
                  <a:gd name="T13" fmla="*/ 2 h 4"/>
                  <a:gd name="T14" fmla="*/ 14 w 15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Freeform 49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" name="Freeform 50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Freeform 51"/>
              <p:cNvSpPr>
                <a:spLocks/>
              </p:cNvSpPr>
              <p:nvPr/>
            </p:nvSpPr>
            <p:spPr bwMode="auto">
              <a:xfrm>
                <a:off x="2563813" y="5975351"/>
                <a:ext cx="141288" cy="28575"/>
              </a:xfrm>
              <a:custGeom>
                <a:avLst/>
                <a:gdLst>
                  <a:gd name="T0" fmla="*/ 20 w 21"/>
                  <a:gd name="T1" fmla="*/ 2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Freeform 80"/>
              <p:cNvSpPr>
                <a:spLocks/>
              </p:cNvSpPr>
              <p:nvPr/>
            </p:nvSpPr>
            <p:spPr bwMode="auto">
              <a:xfrm>
                <a:off x="2746375" y="5711826"/>
                <a:ext cx="161925" cy="257175"/>
              </a:xfrm>
              <a:custGeom>
                <a:avLst/>
                <a:gdLst>
                  <a:gd name="T0" fmla="*/ 20 w 24"/>
                  <a:gd name="T1" fmla="*/ 0 h 38"/>
                  <a:gd name="T2" fmla="*/ 0 w 24"/>
                  <a:gd name="T3" fmla="*/ 38 h 38"/>
                  <a:gd name="T4" fmla="*/ 20 w 24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8">
                    <a:moveTo>
                      <a:pt x="20" y="0"/>
                    </a:moveTo>
                    <a:cubicBezTo>
                      <a:pt x="20" y="0"/>
                      <a:pt x="1" y="7"/>
                      <a:pt x="0" y="38"/>
                    </a:cubicBezTo>
                    <a:cubicBezTo>
                      <a:pt x="0" y="38"/>
                      <a:pt x="24" y="32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Freeform 81"/>
              <p:cNvSpPr>
                <a:spLocks/>
              </p:cNvSpPr>
              <p:nvPr/>
            </p:nvSpPr>
            <p:spPr bwMode="auto">
              <a:xfrm>
                <a:off x="2752725" y="5853113"/>
                <a:ext cx="284163" cy="231775"/>
              </a:xfrm>
              <a:custGeom>
                <a:avLst/>
                <a:gdLst>
                  <a:gd name="T0" fmla="*/ 42 w 42"/>
                  <a:gd name="T1" fmla="*/ 14 h 34"/>
                  <a:gd name="T2" fmla="*/ 0 w 42"/>
                  <a:gd name="T3" fmla="*/ 17 h 34"/>
                  <a:gd name="T4" fmla="*/ 42 w 42"/>
                  <a:gd name="T5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42" y="14"/>
                    </a:moveTo>
                    <a:cubicBezTo>
                      <a:pt x="42" y="14"/>
                      <a:pt x="22" y="0"/>
                      <a:pt x="0" y="17"/>
                    </a:cubicBezTo>
                    <a:cubicBezTo>
                      <a:pt x="0" y="17"/>
                      <a:pt x="17" y="34"/>
                      <a:pt x="42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Freeform 82"/>
              <p:cNvSpPr>
                <a:spLocks/>
              </p:cNvSpPr>
              <p:nvPr/>
            </p:nvSpPr>
            <p:spPr bwMode="auto">
              <a:xfrm>
                <a:off x="2725738" y="5962651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4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2"/>
                      <a:pt x="4" y="0"/>
                    </a:cubicBezTo>
                    <a:cubicBezTo>
                      <a:pt x="4" y="0"/>
                      <a:pt x="0" y="24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Freeform 83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Freeform 84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Freeform 85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9 w 11"/>
                  <a:gd name="T3" fmla="*/ 4 h 22"/>
                  <a:gd name="T4" fmla="*/ 6 w 11"/>
                  <a:gd name="T5" fmla="*/ 11 h 22"/>
                  <a:gd name="T6" fmla="*/ 2 w 11"/>
                  <a:gd name="T7" fmla="*/ 19 h 22"/>
                  <a:gd name="T8" fmla="*/ 0 w 11"/>
                  <a:gd name="T9" fmla="*/ 22 h 22"/>
                  <a:gd name="T10" fmla="*/ 1 w 11"/>
                  <a:gd name="T11" fmla="*/ 18 h 22"/>
                  <a:gd name="T12" fmla="*/ 4 w 11"/>
                  <a:gd name="T13" fmla="*/ 11 h 22"/>
                  <a:gd name="T14" fmla="*/ 8 w 11"/>
                  <a:gd name="T15" fmla="*/ 3 h 22"/>
                  <a:gd name="T16" fmla="*/ 11 w 1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9" y="4"/>
                    </a:cubicBezTo>
                    <a:cubicBezTo>
                      <a:pt x="8" y="6"/>
                      <a:pt x="7" y="9"/>
                      <a:pt x="6" y="11"/>
                    </a:cubicBezTo>
                    <a:cubicBezTo>
                      <a:pt x="5" y="14"/>
                      <a:pt x="3" y="17"/>
                      <a:pt x="2" y="19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2" y="16"/>
                      <a:pt x="3" y="13"/>
                      <a:pt x="4" y="11"/>
                    </a:cubicBezTo>
                    <a:cubicBezTo>
                      <a:pt x="6" y="8"/>
                      <a:pt x="7" y="5"/>
                      <a:pt x="8" y="3"/>
                    </a:cubicBezTo>
                    <a:cubicBezTo>
                      <a:pt x="10" y="2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Freeform 86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Freeform 87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Freeform 88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6 w 26"/>
                  <a:gd name="T1" fmla="*/ 0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2 h 3"/>
                  <a:gd name="T10" fmla="*/ 4 w 26"/>
                  <a:gd name="T11" fmla="*/ 2 h 3"/>
                  <a:gd name="T12" fmla="*/ 13 w 26"/>
                  <a:gd name="T13" fmla="*/ 0 h 3"/>
                  <a:gd name="T14" fmla="*/ 22 w 26"/>
                  <a:gd name="T15" fmla="*/ 0 h 3"/>
                  <a:gd name="T16" fmla="*/ 26 w 2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0"/>
                    </a:moveTo>
                    <a:cubicBezTo>
                      <a:pt x="26" y="0"/>
                      <a:pt x="24" y="1"/>
                      <a:pt x="22" y="1"/>
                    </a:cubicBezTo>
                    <a:cubicBezTo>
                      <a:pt x="20" y="1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4" y="2"/>
                    </a:cubicBezTo>
                    <a:cubicBezTo>
                      <a:pt x="7" y="1"/>
                      <a:pt x="10" y="1"/>
                      <a:pt x="13" y="0"/>
                    </a:cubicBezTo>
                    <a:cubicBezTo>
                      <a:pt x="16" y="0"/>
                      <a:pt x="20" y="0"/>
                      <a:pt x="22" y="0"/>
                    </a:cubicBezTo>
                    <a:cubicBezTo>
                      <a:pt x="24" y="0"/>
                      <a:pt x="26" y="0"/>
                      <a:pt x="26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Freeform 89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Freeform 90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Freeform 91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15 w 15"/>
                  <a:gd name="T1" fmla="*/ 21 h 21"/>
                  <a:gd name="T2" fmla="*/ 12 w 15"/>
                  <a:gd name="T3" fmla="*/ 18 h 21"/>
                  <a:gd name="T4" fmla="*/ 7 w 15"/>
                  <a:gd name="T5" fmla="*/ 11 h 21"/>
                  <a:gd name="T6" fmla="*/ 2 w 15"/>
                  <a:gd name="T7" fmla="*/ 3 h 21"/>
                  <a:gd name="T8" fmla="*/ 0 w 15"/>
                  <a:gd name="T9" fmla="*/ 0 h 21"/>
                  <a:gd name="T10" fmla="*/ 3 w 15"/>
                  <a:gd name="T11" fmla="*/ 2 h 21"/>
                  <a:gd name="T12" fmla="*/ 8 w 15"/>
                  <a:gd name="T13" fmla="*/ 10 h 21"/>
                  <a:gd name="T14" fmla="*/ 13 w 15"/>
                  <a:gd name="T15" fmla="*/ 17 h 21"/>
                  <a:gd name="T16" fmla="*/ 15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15" y="21"/>
                      <a:pt x="14" y="20"/>
                      <a:pt x="12" y="18"/>
                    </a:cubicBezTo>
                    <a:cubicBezTo>
                      <a:pt x="11" y="16"/>
                      <a:pt x="9" y="13"/>
                      <a:pt x="7" y="11"/>
                    </a:cubicBezTo>
                    <a:cubicBezTo>
                      <a:pt x="5" y="8"/>
                      <a:pt x="3" y="6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2"/>
                    </a:cubicBezTo>
                    <a:cubicBezTo>
                      <a:pt x="5" y="4"/>
                      <a:pt x="7" y="7"/>
                      <a:pt x="8" y="10"/>
                    </a:cubicBezTo>
                    <a:cubicBezTo>
                      <a:pt x="10" y="12"/>
                      <a:pt x="12" y="15"/>
                      <a:pt x="13" y="17"/>
                    </a:cubicBezTo>
                    <a:cubicBezTo>
                      <a:pt x="14" y="19"/>
                      <a:pt x="15" y="21"/>
                      <a:pt x="15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Freeform 160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0 w 22"/>
                  <a:gd name="T5" fmla="*/ 7 h 103"/>
                  <a:gd name="T6" fmla="*/ 3 w 22"/>
                  <a:gd name="T7" fmla="*/ 45 h 103"/>
                  <a:gd name="T8" fmla="*/ 3 w 22"/>
                  <a:gd name="T9" fmla="*/ 52 h 103"/>
                  <a:gd name="T10" fmla="*/ 3 w 22"/>
                  <a:gd name="T11" fmla="*/ 59 h 103"/>
                  <a:gd name="T12" fmla="*/ 1 w 22"/>
                  <a:gd name="T13" fmla="*/ 80 h 103"/>
                  <a:gd name="T14" fmla="*/ 11 w 22"/>
                  <a:gd name="T15" fmla="*/ 80 h 103"/>
                  <a:gd name="T16" fmla="*/ 12 w 22"/>
                  <a:gd name="T17" fmla="*/ 81 h 103"/>
                  <a:gd name="T18" fmla="*/ 11 w 22"/>
                  <a:gd name="T19" fmla="*/ 82 h 103"/>
                  <a:gd name="T20" fmla="*/ 1 w 22"/>
                  <a:gd name="T21" fmla="*/ 83 h 103"/>
                  <a:gd name="T22" fmla="*/ 0 w 22"/>
                  <a:gd name="T23" fmla="*/ 90 h 103"/>
                  <a:gd name="T24" fmla="*/ 17 w 22"/>
                  <a:gd name="T25" fmla="*/ 92 h 103"/>
                  <a:gd name="T26" fmla="*/ 17 w 22"/>
                  <a:gd name="T27" fmla="*/ 92 h 103"/>
                  <a:gd name="T28" fmla="*/ 17 w 22"/>
                  <a:gd name="T29" fmla="*/ 93 h 103"/>
                  <a:gd name="T30" fmla="*/ 0 w 22"/>
                  <a:gd name="T31" fmla="*/ 94 h 103"/>
                  <a:gd name="T32" fmla="*/ 0 w 22"/>
                  <a:gd name="T33" fmla="*/ 96 h 103"/>
                  <a:gd name="T34" fmla="*/ 5 w 22"/>
                  <a:gd name="T35" fmla="*/ 103 h 103"/>
                  <a:gd name="T36" fmla="*/ 17 w 22"/>
                  <a:gd name="T37" fmla="*/ 103 h 103"/>
                  <a:gd name="T38" fmla="*/ 22 w 22"/>
                  <a:gd name="T39" fmla="*/ 96 h 103"/>
                  <a:gd name="T40" fmla="*/ 21 w 22"/>
                  <a:gd name="T41" fmla="*/ 59 h 103"/>
                  <a:gd name="T42" fmla="*/ 21 w 22"/>
                  <a:gd name="T43" fmla="*/ 51 h 103"/>
                  <a:gd name="T44" fmla="*/ 21 w 22"/>
                  <a:gd name="T45" fmla="*/ 44 h 103"/>
                  <a:gd name="T46" fmla="*/ 22 w 22"/>
                  <a:gd name="T47" fmla="*/ 7 h 103"/>
                  <a:gd name="T48" fmla="*/ 17 w 22"/>
                  <a:gd name="T4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50"/>
                      <a:pt x="3" y="52"/>
                    </a:cubicBezTo>
                    <a:cubicBezTo>
                      <a:pt x="3" y="54"/>
                      <a:pt x="3" y="56"/>
                      <a:pt x="3" y="59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1"/>
                      <a:pt x="12" y="81"/>
                      <a:pt x="12" y="81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6"/>
                      <a:pt x="21" y="54"/>
                      <a:pt x="21" y="51"/>
                    </a:cubicBezTo>
                    <a:cubicBezTo>
                      <a:pt x="21" y="49"/>
                      <a:pt x="21" y="46"/>
                      <a:pt x="21" y="44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Freeform 161"/>
              <p:cNvSpPr>
                <a:spLocks/>
              </p:cNvSpPr>
              <p:nvPr/>
            </p:nvSpPr>
            <p:spPr bwMode="auto">
              <a:xfrm>
                <a:off x="2617788" y="5554663"/>
                <a:ext cx="74613" cy="20638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3 h 3"/>
                  <a:gd name="T4" fmla="*/ 10 w 11"/>
                  <a:gd name="T5" fmla="*/ 2 h 3"/>
                  <a:gd name="T6" fmla="*/ 11 w 11"/>
                  <a:gd name="T7" fmla="*/ 1 h 3"/>
                  <a:gd name="T8" fmla="*/ 10 w 11"/>
                  <a:gd name="T9" fmla="*/ 0 h 3"/>
                  <a:gd name="T10" fmla="*/ 0 w 1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Freeform 162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Freeform 163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Freeform 198"/>
              <p:cNvSpPr>
                <a:spLocks noEditPoints="1"/>
              </p:cNvSpPr>
              <p:nvPr/>
            </p:nvSpPr>
            <p:spPr bwMode="auto">
              <a:xfrm>
                <a:off x="2611438" y="5711826"/>
                <a:ext cx="425450" cy="671513"/>
              </a:xfrm>
              <a:custGeom>
                <a:avLst/>
                <a:gdLst>
                  <a:gd name="T0" fmla="*/ 48 w 63"/>
                  <a:gd name="T1" fmla="*/ 69 h 99"/>
                  <a:gd name="T2" fmla="*/ 48 w 63"/>
                  <a:gd name="T3" fmla="*/ 69 h 99"/>
                  <a:gd name="T4" fmla="*/ 48 w 63"/>
                  <a:gd name="T5" fmla="*/ 69 h 99"/>
                  <a:gd name="T6" fmla="*/ 48 w 63"/>
                  <a:gd name="T7" fmla="*/ 69 h 99"/>
                  <a:gd name="T8" fmla="*/ 48 w 63"/>
                  <a:gd name="T9" fmla="*/ 69 h 99"/>
                  <a:gd name="T10" fmla="*/ 48 w 63"/>
                  <a:gd name="T11" fmla="*/ 69 h 99"/>
                  <a:gd name="T12" fmla="*/ 48 w 63"/>
                  <a:gd name="T13" fmla="*/ 69 h 99"/>
                  <a:gd name="T14" fmla="*/ 48 w 63"/>
                  <a:gd name="T15" fmla="*/ 69 h 99"/>
                  <a:gd name="T16" fmla="*/ 48 w 63"/>
                  <a:gd name="T17" fmla="*/ 69 h 99"/>
                  <a:gd name="T18" fmla="*/ 48 w 63"/>
                  <a:gd name="T19" fmla="*/ 69 h 99"/>
                  <a:gd name="T20" fmla="*/ 48 w 63"/>
                  <a:gd name="T21" fmla="*/ 69 h 99"/>
                  <a:gd name="T22" fmla="*/ 48 w 63"/>
                  <a:gd name="T23" fmla="*/ 69 h 99"/>
                  <a:gd name="T24" fmla="*/ 48 w 63"/>
                  <a:gd name="T25" fmla="*/ 69 h 99"/>
                  <a:gd name="T26" fmla="*/ 48 w 63"/>
                  <a:gd name="T27" fmla="*/ 69 h 99"/>
                  <a:gd name="T28" fmla="*/ 48 w 63"/>
                  <a:gd name="T29" fmla="*/ 69 h 99"/>
                  <a:gd name="T30" fmla="*/ 48 w 63"/>
                  <a:gd name="T31" fmla="*/ 69 h 99"/>
                  <a:gd name="T32" fmla="*/ 48 w 63"/>
                  <a:gd name="T33" fmla="*/ 69 h 99"/>
                  <a:gd name="T34" fmla="*/ 48 w 63"/>
                  <a:gd name="T35" fmla="*/ 69 h 99"/>
                  <a:gd name="T36" fmla="*/ 28 w 63"/>
                  <a:gd name="T37" fmla="*/ 58 h 99"/>
                  <a:gd name="T38" fmla="*/ 48 w 63"/>
                  <a:gd name="T39" fmla="*/ 69 h 99"/>
                  <a:gd name="T40" fmla="*/ 28 w 63"/>
                  <a:gd name="T41" fmla="*/ 58 h 99"/>
                  <a:gd name="T42" fmla="*/ 3 w 63"/>
                  <a:gd name="T43" fmla="*/ 55 h 99"/>
                  <a:gd name="T44" fmla="*/ 3 w 63"/>
                  <a:gd name="T45" fmla="*/ 61 h 99"/>
                  <a:gd name="T46" fmla="*/ 0 w 63"/>
                  <a:gd name="T47" fmla="*/ 99 h 99"/>
                  <a:gd name="T48" fmla="*/ 0 w 63"/>
                  <a:gd name="T49" fmla="*/ 99 h 99"/>
                  <a:gd name="T50" fmla="*/ 3 w 63"/>
                  <a:gd name="T51" fmla="*/ 61 h 99"/>
                  <a:gd name="T52" fmla="*/ 3 w 63"/>
                  <a:gd name="T53" fmla="*/ 55 h 99"/>
                  <a:gd name="T54" fmla="*/ 3 w 63"/>
                  <a:gd name="T55" fmla="*/ 55 h 99"/>
                  <a:gd name="T56" fmla="*/ 21 w 63"/>
                  <a:gd name="T57" fmla="*/ 54 h 99"/>
                  <a:gd name="T58" fmla="*/ 21 w 63"/>
                  <a:gd name="T59" fmla="*/ 54 h 99"/>
                  <a:gd name="T60" fmla="*/ 21 w 63"/>
                  <a:gd name="T61" fmla="*/ 61 h 99"/>
                  <a:gd name="T62" fmla="*/ 22 w 63"/>
                  <a:gd name="T63" fmla="*/ 99 h 99"/>
                  <a:gd name="T64" fmla="*/ 22 w 63"/>
                  <a:gd name="T65" fmla="*/ 99 h 99"/>
                  <a:gd name="T66" fmla="*/ 21 w 63"/>
                  <a:gd name="T67" fmla="*/ 61 h 99"/>
                  <a:gd name="T68" fmla="*/ 21 w 63"/>
                  <a:gd name="T69" fmla="*/ 54 h 99"/>
                  <a:gd name="T70" fmla="*/ 21 w 63"/>
                  <a:gd name="T71" fmla="*/ 44 h 99"/>
                  <a:gd name="T72" fmla="*/ 21 w 63"/>
                  <a:gd name="T73" fmla="*/ 46 h 99"/>
                  <a:gd name="T74" fmla="*/ 21 w 63"/>
                  <a:gd name="T75" fmla="*/ 44 h 99"/>
                  <a:gd name="T76" fmla="*/ 21 w 63"/>
                  <a:gd name="T77" fmla="*/ 44 h 99"/>
                  <a:gd name="T78" fmla="*/ 59 w 63"/>
                  <a:gd name="T79" fmla="*/ 38 h 99"/>
                  <a:gd name="T80" fmla="*/ 59 w 63"/>
                  <a:gd name="T81" fmla="*/ 38 h 99"/>
                  <a:gd name="T82" fmla="*/ 59 w 63"/>
                  <a:gd name="T83" fmla="*/ 38 h 99"/>
                  <a:gd name="T84" fmla="*/ 63 w 63"/>
                  <a:gd name="T85" fmla="*/ 35 h 99"/>
                  <a:gd name="T86" fmla="*/ 59 w 63"/>
                  <a:gd name="T87" fmla="*/ 38 h 99"/>
                  <a:gd name="T88" fmla="*/ 63 w 63"/>
                  <a:gd name="T89" fmla="*/ 35 h 99"/>
                  <a:gd name="T90" fmla="*/ 17 w 63"/>
                  <a:gd name="T91" fmla="*/ 3 h 99"/>
                  <a:gd name="T92" fmla="*/ 5 w 63"/>
                  <a:gd name="T93" fmla="*/ 3 h 99"/>
                  <a:gd name="T94" fmla="*/ 0 w 63"/>
                  <a:gd name="T95" fmla="*/ 10 h 99"/>
                  <a:gd name="T96" fmla="*/ 0 w 63"/>
                  <a:gd name="T97" fmla="*/ 10 h 99"/>
                  <a:gd name="T98" fmla="*/ 5 w 63"/>
                  <a:gd name="T99" fmla="*/ 3 h 99"/>
                  <a:gd name="T100" fmla="*/ 17 w 63"/>
                  <a:gd name="T101" fmla="*/ 3 h 99"/>
                  <a:gd name="T102" fmla="*/ 22 w 63"/>
                  <a:gd name="T103" fmla="*/ 10 h 99"/>
                  <a:gd name="T104" fmla="*/ 22 w 63"/>
                  <a:gd name="T105" fmla="*/ 10 h 99"/>
                  <a:gd name="T106" fmla="*/ 17 w 63"/>
                  <a:gd name="T107" fmla="*/ 3 h 99"/>
                  <a:gd name="T108" fmla="*/ 40 w 63"/>
                  <a:gd name="T109" fmla="*/ 0 h 99"/>
                  <a:gd name="T110" fmla="*/ 40 w 63"/>
                  <a:gd name="T111" fmla="*/ 0 h 99"/>
                  <a:gd name="T112" fmla="*/ 40 w 63"/>
                  <a:gd name="T1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99"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28" y="58"/>
                    </a:moveTo>
                    <a:cubicBezTo>
                      <a:pt x="32" y="62"/>
                      <a:pt x="38" y="66"/>
                      <a:pt x="48" y="69"/>
                    </a:cubicBezTo>
                    <a:cubicBezTo>
                      <a:pt x="38" y="66"/>
                      <a:pt x="32" y="62"/>
                      <a:pt x="28" y="58"/>
                    </a:cubicBezTo>
                    <a:moveTo>
                      <a:pt x="3" y="55"/>
                    </a:moveTo>
                    <a:cubicBezTo>
                      <a:pt x="3" y="57"/>
                      <a:pt x="3" y="59"/>
                      <a:pt x="3" y="6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9"/>
                      <a:pt x="3" y="57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moveTo>
                      <a:pt x="21" y="54"/>
                    </a:move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6"/>
                      <a:pt x="21" y="59"/>
                      <a:pt x="21" y="61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59"/>
                      <a:pt x="21" y="56"/>
                      <a:pt x="21" y="54"/>
                    </a:cubicBezTo>
                    <a:moveTo>
                      <a:pt x="21" y="44"/>
                    </a:move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moveTo>
                      <a:pt x="59" y="38"/>
                    </a:move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8"/>
                      <a:pt x="59" y="38"/>
                      <a:pt x="59" y="38"/>
                    </a:cubicBezTo>
                    <a:moveTo>
                      <a:pt x="63" y="35"/>
                    </a:moveTo>
                    <a:cubicBezTo>
                      <a:pt x="62" y="36"/>
                      <a:pt x="60" y="37"/>
                      <a:pt x="59" y="38"/>
                    </a:cubicBezTo>
                    <a:cubicBezTo>
                      <a:pt x="60" y="37"/>
                      <a:pt x="62" y="36"/>
                      <a:pt x="63" y="35"/>
                    </a:cubicBezTo>
                    <a:moveTo>
                      <a:pt x="17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6"/>
                      <a:pt x="2" y="3"/>
                      <a:pt x="5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6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20" y="3"/>
                      <a:pt x="17" y="3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Freeform 199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0 w 22"/>
                  <a:gd name="T5" fmla="*/ 7 h 102"/>
                  <a:gd name="T6" fmla="*/ 1 w 22"/>
                  <a:gd name="T7" fmla="*/ 26 h 102"/>
                  <a:gd name="T8" fmla="*/ 7 w 22"/>
                  <a:gd name="T9" fmla="*/ 26 h 102"/>
                  <a:gd name="T10" fmla="*/ 8 w 22"/>
                  <a:gd name="T11" fmla="*/ 27 h 102"/>
                  <a:gd name="T12" fmla="*/ 7 w 22"/>
                  <a:gd name="T13" fmla="*/ 28 h 102"/>
                  <a:gd name="T14" fmla="*/ 1 w 22"/>
                  <a:gd name="T15" fmla="*/ 28 h 102"/>
                  <a:gd name="T16" fmla="*/ 2 w 22"/>
                  <a:gd name="T17" fmla="*/ 36 h 102"/>
                  <a:gd name="T18" fmla="*/ 13 w 22"/>
                  <a:gd name="T19" fmla="*/ 37 h 102"/>
                  <a:gd name="T20" fmla="*/ 14 w 22"/>
                  <a:gd name="T21" fmla="*/ 38 h 102"/>
                  <a:gd name="T22" fmla="*/ 13 w 22"/>
                  <a:gd name="T23" fmla="*/ 38 h 102"/>
                  <a:gd name="T24" fmla="*/ 2 w 22"/>
                  <a:gd name="T25" fmla="*/ 39 h 102"/>
                  <a:gd name="T26" fmla="*/ 3 w 22"/>
                  <a:gd name="T27" fmla="*/ 45 h 102"/>
                  <a:gd name="T28" fmla="*/ 3 w 22"/>
                  <a:gd name="T29" fmla="*/ 52 h 102"/>
                  <a:gd name="T30" fmla="*/ 3 w 22"/>
                  <a:gd name="T31" fmla="*/ 52 h 102"/>
                  <a:gd name="T32" fmla="*/ 3 w 22"/>
                  <a:gd name="T33" fmla="*/ 58 h 102"/>
                  <a:gd name="T34" fmla="*/ 0 w 22"/>
                  <a:gd name="T35" fmla="*/ 96 h 102"/>
                  <a:gd name="T36" fmla="*/ 5 w 22"/>
                  <a:gd name="T37" fmla="*/ 102 h 102"/>
                  <a:gd name="T38" fmla="*/ 17 w 22"/>
                  <a:gd name="T39" fmla="*/ 102 h 102"/>
                  <a:gd name="T40" fmla="*/ 22 w 22"/>
                  <a:gd name="T41" fmla="*/ 96 h 102"/>
                  <a:gd name="T42" fmla="*/ 21 w 22"/>
                  <a:gd name="T43" fmla="*/ 58 h 102"/>
                  <a:gd name="T44" fmla="*/ 21 w 22"/>
                  <a:gd name="T45" fmla="*/ 51 h 102"/>
                  <a:gd name="T46" fmla="*/ 21 w 22"/>
                  <a:gd name="T47" fmla="*/ 51 h 102"/>
                  <a:gd name="T48" fmla="*/ 21 w 22"/>
                  <a:gd name="T49" fmla="*/ 43 h 102"/>
                  <a:gd name="T50" fmla="*/ 21 w 22"/>
                  <a:gd name="T51" fmla="*/ 43 h 102"/>
                  <a:gd name="T52" fmla="*/ 21 w 22"/>
                  <a:gd name="T53" fmla="*/ 41 h 102"/>
                  <a:gd name="T54" fmla="*/ 20 w 22"/>
                  <a:gd name="T55" fmla="*/ 35 h 102"/>
                  <a:gd name="T56" fmla="*/ 22 w 22"/>
                  <a:gd name="T57" fmla="*/ 23 h 102"/>
                  <a:gd name="T58" fmla="*/ 22 w 22"/>
                  <a:gd name="T59" fmla="*/ 7 h 102"/>
                  <a:gd name="T60" fmla="*/ 17 w 22"/>
                  <a:gd name="T6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7"/>
                      <a:pt x="8" y="27"/>
                    </a:cubicBezTo>
                    <a:cubicBezTo>
                      <a:pt x="8" y="27"/>
                      <a:pt x="8" y="28"/>
                      <a:pt x="7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49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4"/>
                      <a:pt x="3" y="56"/>
                      <a:pt x="3" y="58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6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6"/>
                      <a:pt x="21" y="53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48"/>
                      <a:pt x="21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38"/>
                      <a:pt x="20" y="36"/>
                      <a:pt x="20" y="35"/>
                    </a:cubicBezTo>
                    <a:cubicBezTo>
                      <a:pt x="20" y="30"/>
                      <a:pt x="21" y="26"/>
                      <a:pt x="22" y="2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Freeform 200"/>
              <p:cNvSpPr>
                <a:spLocks/>
              </p:cNvSpPr>
              <p:nvPr/>
            </p:nvSpPr>
            <p:spPr bwMode="auto">
              <a:xfrm>
                <a:off x="2617788" y="5908676"/>
                <a:ext cx="47625" cy="12700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6 w 7"/>
                  <a:gd name="T5" fmla="*/ 2 h 2"/>
                  <a:gd name="T6" fmla="*/ 7 w 7"/>
                  <a:gd name="T7" fmla="*/ 1 h 2"/>
                  <a:gd name="T8" fmla="*/ 6 w 7"/>
                  <a:gd name="T9" fmla="*/ 0 h 2"/>
                  <a:gd name="T10" fmla="*/ 0 w 7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Freeform 201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Freeform 202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Freeform 203"/>
              <p:cNvSpPr>
                <a:spLocks noEditPoints="1"/>
              </p:cNvSpPr>
              <p:nvPr/>
            </p:nvSpPr>
            <p:spPr bwMode="auto">
              <a:xfrm>
                <a:off x="2746375" y="5711826"/>
                <a:ext cx="147638" cy="257175"/>
              </a:xfrm>
              <a:custGeom>
                <a:avLst/>
                <a:gdLst>
                  <a:gd name="T0" fmla="*/ 5 w 22"/>
                  <a:gd name="T1" fmla="*/ 30 h 38"/>
                  <a:gd name="T2" fmla="*/ 6 w 22"/>
                  <a:gd name="T3" fmla="*/ 26 h 38"/>
                  <a:gd name="T4" fmla="*/ 9 w 22"/>
                  <a:gd name="T5" fmla="*/ 19 h 38"/>
                  <a:gd name="T6" fmla="*/ 13 w 22"/>
                  <a:gd name="T7" fmla="*/ 11 h 38"/>
                  <a:gd name="T8" fmla="*/ 16 w 22"/>
                  <a:gd name="T9" fmla="*/ 8 h 38"/>
                  <a:gd name="T10" fmla="*/ 16 w 22"/>
                  <a:gd name="T11" fmla="*/ 8 h 38"/>
                  <a:gd name="T12" fmla="*/ 14 w 22"/>
                  <a:gd name="T13" fmla="*/ 12 h 38"/>
                  <a:gd name="T14" fmla="*/ 11 w 22"/>
                  <a:gd name="T15" fmla="*/ 19 h 38"/>
                  <a:gd name="T16" fmla="*/ 7 w 22"/>
                  <a:gd name="T17" fmla="*/ 27 h 38"/>
                  <a:gd name="T18" fmla="*/ 5 w 22"/>
                  <a:gd name="T19" fmla="*/ 30 h 38"/>
                  <a:gd name="T20" fmla="*/ 5 w 22"/>
                  <a:gd name="T21" fmla="*/ 30 h 38"/>
                  <a:gd name="T22" fmla="*/ 5 w 22"/>
                  <a:gd name="T23" fmla="*/ 30 h 38"/>
                  <a:gd name="T24" fmla="*/ 20 w 22"/>
                  <a:gd name="T25" fmla="*/ 0 h 38"/>
                  <a:gd name="T26" fmla="*/ 20 w 22"/>
                  <a:gd name="T27" fmla="*/ 0 h 38"/>
                  <a:gd name="T28" fmla="*/ 2 w 22"/>
                  <a:gd name="T29" fmla="*/ 26 h 38"/>
                  <a:gd name="T30" fmla="*/ 2 w 22"/>
                  <a:gd name="T31" fmla="*/ 26 h 38"/>
                  <a:gd name="T32" fmla="*/ 0 w 22"/>
                  <a:gd name="T33" fmla="*/ 38 h 38"/>
                  <a:gd name="T34" fmla="*/ 1 w 22"/>
                  <a:gd name="T35" fmla="*/ 37 h 38"/>
                  <a:gd name="T36" fmla="*/ 1 w 22"/>
                  <a:gd name="T37" fmla="*/ 37 h 38"/>
                  <a:gd name="T38" fmla="*/ 10 w 22"/>
                  <a:gd name="T39" fmla="*/ 32 h 38"/>
                  <a:gd name="T40" fmla="*/ 20 w 22"/>
                  <a:gd name="T41" fmla="*/ 0 h 38"/>
                  <a:gd name="T42" fmla="*/ 20 w 22"/>
                  <a:gd name="T43" fmla="*/ 0 h 38"/>
                  <a:gd name="T44" fmla="*/ 20 w 22"/>
                  <a:gd name="T45" fmla="*/ 0 h 38"/>
                  <a:gd name="T46" fmla="*/ 20 w 22"/>
                  <a:gd name="T4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38">
                    <a:moveTo>
                      <a:pt x="5" y="30"/>
                    </a:moveTo>
                    <a:cubicBezTo>
                      <a:pt x="5" y="30"/>
                      <a:pt x="5" y="28"/>
                      <a:pt x="6" y="26"/>
                    </a:cubicBezTo>
                    <a:cubicBezTo>
                      <a:pt x="7" y="24"/>
                      <a:pt x="8" y="21"/>
                      <a:pt x="9" y="19"/>
                    </a:cubicBezTo>
                    <a:cubicBezTo>
                      <a:pt x="11" y="16"/>
                      <a:pt x="12" y="13"/>
                      <a:pt x="13" y="11"/>
                    </a:cubicBezTo>
                    <a:cubicBezTo>
                      <a:pt x="15" y="10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10"/>
                      <a:pt x="14" y="12"/>
                    </a:cubicBezTo>
                    <a:cubicBezTo>
                      <a:pt x="13" y="14"/>
                      <a:pt x="12" y="17"/>
                      <a:pt x="11" y="19"/>
                    </a:cubicBezTo>
                    <a:cubicBezTo>
                      <a:pt x="10" y="22"/>
                      <a:pt x="8" y="25"/>
                      <a:pt x="7" y="27"/>
                    </a:cubicBezTo>
                    <a:cubicBezTo>
                      <a:pt x="6" y="28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6" y="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9"/>
                      <a:pt x="0" y="33"/>
                      <a:pt x="0" y="38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7" y="34"/>
                      <a:pt x="10" y="32"/>
                    </a:cubicBezTo>
                    <a:cubicBezTo>
                      <a:pt x="16" y="27"/>
                      <a:pt x="22" y="18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Freeform 204"/>
              <p:cNvSpPr>
                <a:spLocks noEditPoints="1"/>
              </p:cNvSpPr>
              <p:nvPr/>
            </p:nvSpPr>
            <p:spPr bwMode="auto">
              <a:xfrm>
                <a:off x="2752725" y="5915026"/>
                <a:ext cx="284163" cy="95250"/>
              </a:xfrm>
              <a:custGeom>
                <a:avLst/>
                <a:gdLst>
                  <a:gd name="T0" fmla="*/ 6 w 42"/>
                  <a:gd name="T1" fmla="*/ 7 h 14"/>
                  <a:gd name="T2" fmla="*/ 6 w 42"/>
                  <a:gd name="T3" fmla="*/ 7 h 14"/>
                  <a:gd name="T4" fmla="*/ 10 w 42"/>
                  <a:gd name="T5" fmla="*/ 7 h 14"/>
                  <a:gd name="T6" fmla="*/ 19 w 42"/>
                  <a:gd name="T7" fmla="*/ 5 h 14"/>
                  <a:gd name="T8" fmla="*/ 28 w 42"/>
                  <a:gd name="T9" fmla="*/ 5 h 14"/>
                  <a:gd name="T10" fmla="*/ 28 w 42"/>
                  <a:gd name="T11" fmla="*/ 5 h 14"/>
                  <a:gd name="T12" fmla="*/ 32 w 42"/>
                  <a:gd name="T13" fmla="*/ 5 h 14"/>
                  <a:gd name="T14" fmla="*/ 32 w 42"/>
                  <a:gd name="T15" fmla="*/ 5 h 14"/>
                  <a:gd name="T16" fmla="*/ 28 w 42"/>
                  <a:gd name="T17" fmla="*/ 6 h 14"/>
                  <a:gd name="T18" fmla="*/ 19 w 42"/>
                  <a:gd name="T19" fmla="*/ 7 h 14"/>
                  <a:gd name="T20" fmla="*/ 11 w 42"/>
                  <a:gd name="T21" fmla="*/ 8 h 14"/>
                  <a:gd name="T22" fmla="*/ 10 w 42"/>
                  <a:gd name="T23" fmla="*/ 8 h 14"/>
                  <a:gd name="T24" fmla="*/ 10 w 42"/>
                  <a:gd name="T25" fmla="*/ 8 h 14"/>
                  <a:gd name="T26" fmla="*/ 6 w 42"/>
                  <a:gd name="T27" fmla="*/ 7 h 14"/>
                  <a:gd name="T28" fmla="*/ 6 w 42"/>
                  <a:gd name="T29" fmla="*/ 7 h 14"/>
                  <a:gd name="T30" fmla="*/ 23 w 42"/>
                  <a:gd name="T31" fmla="*/ 0 h 14"/>
                  <a:gd name="T32" fmla="*/ 9 w 42"/>
                  <a:gd name="T33" fmla="*/ 3 h 14"/>
                  <a:gd name="T34" fmla="*/ 9 w 42"/>
                  <a:gd name="T35" fmla="*/ 2 h 14"/>
                  <a:gd name="T36" fmla="*/ 0 w 42"/>
                  <a:gd name="T37" fmla="*/ 7 h 14"/>
                  <a:gd name="T38" fmla="*/ 12 w 42"/>
                  <a:gd name="T39" fmla="*/ 14 h 14"/>
                  <a:gd name="T40" fmla="*/ 18 w 42"/>
                  <a:gd name="T41" fmla="*/ 14 h 14"/>
                  <a:gd name="T42" fmla="*/ 38 w 42"/>
                  <a:gd name="T43" fmla="*/ 8 h 14"/>
                  <a:gd name="T44" fmla="*/ 38 w 42"/>
                  <a:gd name="T45" fmla="*/ 8 h 14"/>
                  <a:gd name="T46" fmla="*/ 38 w 42"/>
                  <a:gd name="T47" fmla="*/ 8 h 14"/>
                  <a:gd name="T48" fmla="*/ 42 w 42"/>
                  <a:gd name="T49" fmla="*/ 5 h 14"/>
                  <a:gd name="T50" fmla="*/ 42 w 42"/>
                  <a:gd name="T51" fmla="*/ 5 h 14"/>
                  <a:gd name="T52" fmla="*/ 42 w 42"/>
                  <a:gd name="T53" fmla="*/ 5 h 14"/>
                  <a:gd name="T54" fmla="*/ 23 w 42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" h="14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8" y="7"/>
                      <a:pt x="10" y="7"/>
                    </a:cubicBezTo>
                    <a:cubicBezTo>
                      <a:pt x="13" y="6"/>
                      <a:pt x="16" y="6"/>
                      <a:pt x="19" y="5"/>
                    </a:cubicBezTo>
                    <a:cubicBezTo>
                      <a:pt x="22" y="5"/>
                      <a:pt x="26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0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0" y="6"/>
                      <a:pt x="28" y="6"/>
                    </a:cubicBezTo>
                    <a:cubicBezTo>
                      <a:pt x="26" y="6"/>
                      <a:pt x="23" y="7"/>
                      <a:pt x="19" y="7"/>
                    </a:cubicBezTo>
                    <a:cubicBezTo>
                      <a:pt x="16" y="7"/>
                      <a:pt x="13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23" y="0"/>
                    </a:moveTo>
                    <a:cubicBezTo>
                      <a:pt x="19" y="0"/>
                      <a:pt x="14" y="0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6" y="4"/>
                      <a:pt x="3" y="5"/>
                      <a:pt x="0" y="7"/>
                    </a:cubicBezTo>
                    <a:cubicBezTo>
                      <a:pt x="5" y="9"/>
                      <a:pt x="8" y="11"/>
                      <a:pt x="12" y="14"/>
                    </a:cubicBezTo>
                    <a:cubicBezTo>
                      <a:pt x="13" y="14"/>
                      <a:pt x="16" y="14"/>
                      <a:pt x="18" y="14"/>
                    </a:cubicBezTo>
                    <a:cubicBezTo>
                      <a:pt x="23" y="14"/>
                      <a:pt x="30" y="13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41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34" y="0"/>
                      <a:pt x="23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Freeform 205"/>
              <p:cNvSpPr>
                <a:spLocks noEditPoints="1"/>
              </p:cNvSpPr>
              <p:nvPr/>
            </p:nvSpPr>
            <p:spPr bwMode="auto">
              <a:xfrm>
                <a:off x="2746375" y="5962651"/>
                <a:ext cx="195263" cy="217488"/>
              </a:xfrm>
              <a:custGeom>
                <a:avLst/>
                <a:gdLst>
                  <a:gd name="T0" fmla="*/ 4 w 29"/>
                  <a:gd name="T1" fmla="*/ 6 h 32"/>
                  <a:gd name="T2" fmla="*/ 4 w 29"/>
                  <a:gd name="T3" fmla="*/ 6 h 32"/>
                  <a:gd name="T4" fmla="*/ 4 w 29"/>
                  <a:gd name="T5" fmla="*/ 6 h 32"/>
                  <a:gd name="T6" fmla="*/ 7 w 29"/>
                  <a:gd name="T7" fmla="*/ 8 h 32"/>
                  <a:gd name="T8" fmla="*/ 12 w 29"/>
                  <a:gd name="T9" fmla="*/ 16 h 32"/>
                  <a:gd name="T10" fmla="*/ 17 w 29"/>
                  <a:gd name="T11" fmla="*/ 23 h 32"/>
                  <a:gd name="T12" fmla="*/ 19 w 29"/>
                  <a:gd name="T13" fmla="*/ 27 h 32"/>
                  <a:gd name="T14" fmla="*/ 19 w 29"/>
                  <a:gd name="T15" fmla="*/ 27 h 32"/>
                  <a:gd name="T16" fmla="*/ 16 w 29"/>
                  <a:gd name="T17" fmla="*/ 24 h 32"/>
                  <a:gd name="T18" fmla="*/ 11 w 29"/>
                  <a:gd name="T19" fmla="*/ 17 h 32"/>
                  <a:gd name="T20" fmla="*/ 6 w 29"/>
                  <a:gd name="T21" fmla="*/ 9 h 32"/>
                  <a:gd name="T22" fmla="*/ 4 w 29"/>
                  <a:gd name="T23" fmla="*/ 6 h 32"/>
                  <a:gd name="T24" fmla="*/ 1 w 29"/>
                  <a:gd name="T25" fmla="*/ 0 h 32"/>
                  <a:gd name="T26" fmla="*/ 0 w 29"/>
                  <a:gd name="T27" fmla="*/ 1 h 32"/>
                  <a:gd name="T28" fmla="*/ 1 w 29"/>
                  <a:gd name="T29" fmla="*/ 7 h 32"/>
                  <a:gd name="T30" fmla="*/ 1 w 29"/>
                  <a:gd name="T31" fmla="*/ 7 h 32"/>
                  <a:gd name="T32" fmla="*/ 1 w 29"/>
                  <a:gd name="T33" fmla="*/ 7 h 32"/>
                  <a:gd name="T34" fmla="*/ 1 w 29"/>
                  <a:gd name="T35" fmla="*/ 7 h 32"/>
                  <a:gd name="T36" fmla="*/ 8 w 29"/>
                  <a:gd name="T37" fmla="*/ 21 h 32"/>
                  <a:gd name="T38" fmla="*/ 28 w 29"/>
                  <a:gd name="T39" fmla="*/ 32 h 32"/>
                  <a:gd name="T40" fmla="*/ 28 w 29"/>
                  <a:gd name="T41" fmla="*/ 32 h 32"/>
                  <a:gd name="T42" fmla="*/ 28 w 29"/>
                  <a:gd name="T43" fmla="*/ 32 h 32"/>
                  <a:gd name="T44" fmla="*/ 28 w 29"/>
                  <a:gd name="T45" fmla="*/ 32 h 32"/>
                  <a:gd name="T46" fmla="*/ 28 w 29"/>
                  <a:gd name="T47" fmla="*/ 32 h 32"/>
                  <a:gd name="T48" fmla="*/ 28 w 29"/>
                  <a:gd name="T49" fmla="*/ 32 h 32"/>
                  <a:gd name="T50" fmla="*/ 28 w 29"/>
                  <a:gd name="T51" fmla="*/ 32 h 32"/>
                  <a:gd name="T52" fmla="*/ 28 w 29"/>
                  <a:gd name="T53" fmla="*/ 32 h 32"/>
                  <a:gd name="T54" fmla="*/ 28 w 29"/>
                  <a:gd name="T55" fmla="*/ 32 h 32"/>
                  <a:gd name="T56" fmla="*/ 28 w 29"/>
                  <a:gd name="T57" fmla="*/ 32 h 32"/>
                  <a:gd name="T58" fmla="*/ 28 w 29"/>
                  <a:gd name="T59" fmla="*/ 32 h 32"/>
                  <a:gd name="T60" fmla="*/ 28 w 29"/>
                  <a:gd name="T61" fmla="*/ 32 h 32"/>
                  <a:gd name="T62" fmla="*/ 28 w 29"/>
                  <a:gd name="T63" fmla="*/ 32 h 32"/>
                  <a:gd name="T64" fmla="*/ 28 w 29"/>
                  <a:gd name="T65" fmla="*/ 32 h 32"/>
                  <a:gd name="T66" fmla="*/ 12 w 29"/>
                  <a:gd name="T67" fmla="*/ 7 h 32"/>
                  <a:gd name="T68" fmla="*/ 13 w 29"/>
                  <a:gd name="T69" fmla="*/ 7 h 32"/>
                  <a:gd name="T70" fmla="*/ 1 w 29"/>
                  <a:gd name="T71" fmla="*/ 0 h 32"/>
                  <a:gd name="T72" fmla="*/ 1 w 29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2"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6" y="7"/>
                      <a:pt x="7" y="8"/>
                    </a:cubicBezTo>
                    <a:cubicBezTo>
                      <a:pt x="9" y="10"/>
                      <a:pt x="11" y="13"/>
                      <a:pt x="12" y="16"/>
                    </a:cubicBezTo>
                    <a:cubicBezTo>
                      <a:pt x="14" y="18"/>
                      <a:pt x="16" y="21"/>
                      <a:pt x="17" y="23"/>
                    </a:cubicBezTo>
                    <a:cubicBezTo>
                      <a:pt x="18" y="25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8" y="26"/>
                      <a:pt x="16" y="24"/>
                    </a:cubicBezTo>
                    <a:cubicBezTo>
                      <a:pt x="15" y="22"/>
                      <a:pt x="13" y="19"/>
                      <a:pt x="11" y="17"/>
                    </a:cubicBezTo>
                    <a:cubicBezTo>
                      <a:pt x="9" y="14"/>
                      <a:pt x="7" y="12"/>
                      <a:pt x="6" y="9"/>
                    </a:cubicBezTo>
                    <a:cubicBezTo>
                      <a:pt x="5" y="7"/>
                      <a:pt x="4" y="6"/>
                      <a:pt x="4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11"/>
                      <a:pt x="3" y="16"/>
                      <a:pt x="8" y="21"/>
                    </a:cubicBezTo>
                    <a:cubicBezTo>
                      <a:pt x="12" y="25"/>
                      <a:pt x="18" y="29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9" y="18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4"/>
                      <a:pt x="6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Freeform 206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Freeform 207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Freeform 208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8 w 11"/>
                  <a:gd name="T3" fmla="*/ 3 h 22"/>
                  <a:gd name="T4" fmla="*/ 4 w 11"/>
                  <a:gd name="T5" fmla="*/ 11 h 22"/>
                  <a:gd name="T6" fmla="*/ 1 w 11"/>
                  <a:gd name="T7" fmla="*/ 18 h 22"/>
                  <a:gd name="T8" fmla="*/ 0 w 11"/>
                  <a:gd name="T9" fmla="*/ 22 h 22"/>
                  <a:gd name="T10" fmla="*/ 0 w 11"/>
                  <a:gd name="T11" fmla="*/ 22 h 22"/>
                  <a:gd name="T12" fmla="*/ 0 w 11"/>
                  <a:gd name="T13" fmla="*/ 22 h 22"/>
                  <a:gd name="T14" fmla="*/ 2 w 11"/>
                  <a:gd name="T15" fmla="*/ 19 h 22"/>
                  <a:gd name="T16" fmla="*/ 6 w 11"/>
                  <a:gd name="T17" fmla="*/ 11 h 22"/>
                  <a:gd name="T18" fmla="*/ 9 w 11"/>
                  <a:gd name="T19" fmla="*/ 4 h 22"/>
                  <a:gd name="T20" fmla="*/ 11 w 11"/>
                  <a:gd name="T21" fmla="*/ 0 h 22"/>
                  <a:gd name="T22" fmla="*/ 11 w 11"/>
                  <a:gd name="T23" fmla="*/ 0 h 22"/>
                  <a:gd name="T24" fmla="*/ 11 w 1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8" y="3"/>
                    </a:cubicBezTo>
                    <a:cubicBezTo>
                      <a:pt x="7" y="5"/>
                      <a:pt x="6" y="8"/>
                      <a:pt x="4" y="11"/>
                    </a:cubicBezTo>
                    <a:cubicBezTo>
                      <a:pt x="3" y="13"/>
                      <a:pt x="2" y="16"/>
                      <a:pt x="1" y="18"/>
                    </a:cubicBezTo>
                    <a:cubicBezTo>
                      <a:pt x="0" y="20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0"/>
                      <a:pt x="2" y="19"/>
                    </a:cubicBezTo>
                    <a:cubicBezTo>
                      <a:pt x="3" y="17"/>
                      <a:pt x="5" y="14"/>
                      <a:pt x="6" y="11"/>
                    </a:cubicBezTo>
                    <a:cubicBezTo>
                      <a:pt x="7" y="9"/>
                      <a:pt x="8" y="6"/>
                      <a:pt x="9" y="4"/>
                    </a:cubicBezTo>
                    <a:cubicBezTo>
                      <a:pt x="10" y="2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Freeform 209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Freeform 210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Freeform 211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0 h 3"/>
                  <a:gd name="T6" fmla="*/ 4 w 26"/>
                  <a:gd name="T7" fmla="*/ 2 h 3"/>
                  <a:gd name="T8" fmla="*/ 0 w 26"/>
                  <a:gd name="T9" fmla="*/ 2 h 3"/>
                  <a:gd name="T10" fmla="*/ 0 w 26"/>
                  <a:gd name="T11" fmla="*/ 2 h 3"/>
                  <a:gd name="T12" fmla="*/ 0 w 26"/>
                  <a:gd name="T13" fmla="*/ 2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0 h 3"/>
                  <a:gd name="T26" fmla="*/ 26 w 26"/>
                  <a:gd name="T27" fmla="*/ 0 h 3"/>
                  <a:gd name="T28" fmla="*/ 26 w 26"/>
                  <a:gd name="T29" fmla="*/ 0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6" y="0"/>
                      <a:pt x="13" y="0"/>
                    </a:cubicBezTo>
                    <a:cubicBezTo>
                      <a:pt x="10" y="1"/>
                      <a:pt x="7" y="1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10" y="2"/>
                      <a:pt x="13" y="2"/>
                    </a:cubicBezTo>
                    <a:cubicBezTo>
                      <a:pt x="17" y="2"/>
                      <a:pt x="20" y="1"/>
                      <a:pt x="22" y="1"/>
                    </a:cubicBezTo>
                    <a:cubicBezTo>
                      <a:pt x="24" y="1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Freeform 212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Freeform 213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Freeform 214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0 w 15"/>
                  <a:gd name="T1" fmla="*/ 0 h 21"/>
                  <a:gd name="T2" fmla="*/ 0 w 15"/>
                  <a:gd name="T3" fmla="*/ 0 h 21"/>
                  <a:gd name="T4" fmla="*/ 0 w 15"/>
                  <a:gd name="T5" fmla="*/ 0 h 21"/>
                  <a:gd name="T6" fmla="*/ 2 w 15"/>
                  <a:gd name="T7" fmla="*/ 3 h 21"/>
                  <a:gd name="T8" fmla="*/ 7 w 15"/>
                  <a:gd name="T9" fmla="*/ 11 h 21"/>
                  <a:gd name="T10" fmla="*/ 12 w 15"/>
                  <a:gd name="T11" fmla="*/ 18 h 21"/>
                  <a:gd name="T12" fmla="*/ 15 w 15"/>
                  <a:gd name="T13" fmla="*/ 21 h 21"/>
                  <a:gd name="T14" fmla="*/ 15 w 15"/>
                  <a:gd name="T15" fmla="*/ 21 h 21"/>
                  <a:gd name="T16" fmla="*/ 15 w 15"/>
                  <a:gd name="T17" fmla="*/ 21 h 21"/>
                  <a:gd name="T18" fmla="*/ 13 w 15"/>
                  <a:gd name="T19" fmla="*/ 17 h 21"/>
                  <a:gd name="T20" fmla="*/ 8 w 15"/>
                  <a:gd name="T21" fmla="*/ 10 h 21"/>
                  <a:gd name="T22" fmla="*/ 3 w 15"/>
                  <a:gd name="T23" fmla="*/ 2 h 21"/>
                  <a:gd name="T24" fmla="*/ 0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3"/>
                    </a:cubicBezTo>
                    <a:cubicBezTo>
                      <a:pt x="3" y="6"/>
                      <a:pt x="5" y="8"/>
                      <a:pt x="7" y="11"/>
                    </a:cubicBezTo>
                    <a:cubicBezTo>
                      <a:pt x="9" y="13"/>
                      <a:pt x="11" y="16"/>
                      <a:pt x="12" y="18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4" y="19"/>
                      <a:pt x="13" y="17"/>
                    </a:cubicBezTo>
                    <a:cubicBezTo>
                      <a:pt x="12" y="15"/>
                      <a:pt x="10" y="12"/>
                      <a:pt x="8" y="10"/>
                    </a:cubicBezTo>
                    <a:cubicBezTo>
                      <a:pt x="7" y="7"/>
                      <a:pt x="5" y="4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45" name="组合 544"/>
            <p:cNvGrpSpPr/>
            <p:nvPr/>
          </p:nvGrpSpPr>
          <p:grpSpPr>
            <a:xfrm>
              <a:off x="8989985" y="5455911"/>
              <a:ext cx="471488" cy="1411288"/>
              <a:chOff x="971550" y="5318125"/>
              <a:chExt cx="471488" cy="1411288"/>
            </a:xfrm>
          </p:grpSpPr>
          <p:sp>
            <p:nvSpPr>
              <p:cNvPr id="546" name="Freeform 104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Freeform 105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Freeform 106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Freeform 107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Freeform 108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Freeform 109"/>
              <p:cNvSpPr>
                <a:spLocks/>
              </p:cNvSpPr>
              <p:nvPr/>
            </p:nvSpPr>
            <p:spPr bwMode="auto">
              <a:xfrm>
                <a:off x="1322388" y="5853113"/>
                <a:ext cx="101600" cy="28575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Freeform 110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Freeform 111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Freeform 112"/>
              <p:cNvSpPr>
                <a:spLocks/>
              </p:cNvSpPr>
              <p:nvPr/>
            </p:nvSpPr>
            <p:spPr bwMode="auto">
              <a:xfrm>
                <a:off x="1281113" y="5929313"/>
                <a:ext cx="142875" cy="26988"/>
              </a:xfrm>
              <a:custGeom>
                <a:avLst/>
                <a:gdLst>
                  <a:gd name="T0" fmla="*/ 1 w 21"/>
                  <a:gd name="T1" fmla="*/ 1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2 h 4"/>
                  <a:gd name="T12" fmla="*/ 0 w 21"/>
                  <a:gd name="T13" fmla="*/ 2 h 4"/>
                  <a:gd name="T14" fmla="*/ 1 w 21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Freeform 113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Freeform 114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Freeform 115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Freeform 116"/>
              <p:cNvSpPr>
                <a:spLocks/>
              </p:cNvSpPr>
              <p:nvPr/>
            </p:nvSpPr>
            <p:spPr bwMode="auto">
              <a:xfrm>
                <a:off x="1343025" y="6207126"/>
                <a:ext cx="100013" cy="26988"/>
              </a:xfrm>
              <a:custGeom>
                <a:avLst/>
                <a:gdLst>
                  <a:gd name="T0" fmla="*/ 1 w 15"/>
                  <a:gd name="T1" fmla="*/ 1 h 4"/>
                  <a:gd name="T2" fmla="*/ 13 w 15"/>
                  <a:gd name="T3" fmla="*/ 0 h 4"/>
                  <a:gd name="T4" fmla="*/ 15 w 15"/>
                  <a:gd name="T5" fmla="*/ 1 h 4"/>
                  <a:gd name="T6" fmla="*/ 13 w 15"/>
                  <a:gd name="T7" fmla="*/ 4 h 4"/>
                  <a:gd name="T8" fmla="*/ 13 w 15"/>
                  <a:gd name="T9" fmla="*/ 4 h 4"/>
                  <a:gd name="T10" fmla="*/ 1 w 15"/>
                  <a:gd name="T11" fmla="*/ 2 h 4"/>
                  <a:gd name="T12" fmla="*/ 0 w 15"/>
                  <a:gd name="T13" fmla="*/ 2 h 4"/>
                  <a:gd name="T14" fmla="*/ 1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15" y="2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Freeform 117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Freeform 118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Freeform 119"/>
              <p:cNvSpPr>
                <a:spLocks/>
              </p:cNvSpPr>
              <p:nvPr/>
            </p:nvSpPr>
            <p:spPr bwMode="auto">
              <a:xfrm>
                <a:off x="1308100" y="6275388"/>
                <a:ext cx="134938" cy="26988"/>
              </a:xfrm>
              <a:custGeom>
                <a:avLst/>
                <a:gdLst>
                  <a:gd name="T0" fmla="*/ 0 w 20"/>
                  <a:gd name="T1" fmla="*/ 2 h 4"/>
                  <a:gd name="T2" fmla="*/ 18 w 20"/>
                  <a:gd name="T3" fmla="*/ 1 h 4"/>
                  <a:gd name="T4" fmla="*/ 20 w 20"/>
                  <a:gd name="T5" fmla="*/ 2 h 4"/>
                  <a:gd name="T6" fmla="*/ 18 w 20"/>
                  <a:gd name="T7" fmla="*/ 4 h 4"/>
                  <a:gd name="T8" fmla="*/ 18 w 20"/>
                  <a:gd name="T9" fmla="*/ 4 h 4"/>
                  <a:gd name="T10" fmla="*/ 0 w 20"/>
                  <a:gd name="T11" fmla="*/ 3 h 4"/>
                  <a:gd name="T12" fmla="*/ 0 w 20"/>
                  <a:gd name="T13" fmla="*/ 2 h 4"/>
                  <a:gd name="T14" fmla="*/ 0 w 2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Freeform 148"/>
              <p:cNvSpPr>
                <a:spLocks/>
              </p:cNvSpPr>
              <p:nvPr/>
            </p:nvSpPr>
            <p:spPr bwMode="auto">
              <a:xfrm>
                <a:off x="1106488" y="6016626"/>
                <a:ext cx="155575" cy="258763"/>
              </a:xfrm>
              <a:custGeom>
                <a:avLst/>
                <a:gdLst>
                  <a:gd name="T0" fmla="*/ 3 w 23"/>
                  <a:gd name="T1" fmla="*/ 0 h 38"/>
                  <a:gd name="T2" fmla="*/ 23 w 23"/>
                  <a:gd name="T3" fmla="*/ 38 h 38"/>
                  <a:gd name="T4" fmla="*/ 3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3" y="0"/>
                    </a:moveTo>
                    <a:cubicBezTo>
                      <a:pt x="3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3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Freeform 149"/>
              <p:cNvSpPr>
                <a:spLocks/>
              </p:cNvSpPr>
              <p:nvPr/>
            </p:nvSpPr>
            <p:spPr bwMode="auto">
              <a:xfrm>
                <a:off x="971550" y="6159501"/>
                <a:ext cx="282575" cy="223838"/>
              </a:xfrm>
              <a:custGeom>
                <a:avLst/>
                <a:gdLst>
                  <a:gd name="T0" fmla="*/ 0 w 42"/>
                  <a:gd name="T1" fmla="*/ 14 h 33"/>
                  <a:gd name="T2" fmla="*/ 42 w 42"/>
                  <a:gd name="T3" fmla="*/ 16 h 33"/>
                  <a:gd name="T4" fmla="*/ 0 w 42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4"/>
                    </a:moveTo>
                    <a:cubicBezTo>
                      <a:pt x="0" y="14"/>
                      <a:pt x="20" y="0"/>
                      <a:pt x="42" y="16"/>
                    </a:cubicBezTo>
                    <a:cubicBezTo>
                      <a:pt x="42" y="16"/>
                      <a:pt x="26" y="33"/>
                      <a:pt x="0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Freeform 150"/>
              <p:cNvSpPr>
                <a:spLocks/>
              </p:cNvSpPr>
              <p:nvPr/>
            </p:nvSpPr>
            <p:spPr bwMode="auto">
              <a:xfrm>
                <a:off x="1065213" y="626745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Freeform 151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Freeform 152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Freeform 153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2 w 10"/>
                  <a:gd name="T3" fmla="*/ 3 h 21"/>
                  <a:gd name="T4" fmla="*/ 6 w 10"/>
                  <a:gd name="T5" fmla="*/ 10 h 21"/>
                  <a:gd name="T6" fmla="*/ 9 w 10"/>
                  <a:gd name="T7" fmla="*/ 18 h 21"/>
                  <a:gd name="T8" fmla="*/ 10 w 10"/>
                  <a:gd name="T9" fmla="*/ 21 h 21"/>
                  <a:gd name="T10" fmla="*/ 8 w 10"/>
                  <a:gd name="T11" fmla="*/ 18 h 21"/>
                  <a:gd name="T12" fmla="*/ 4 w 10"/>
                  <a:gd name="T13" fmla="*/ 11 h 21"/>
                  <a:gd name="T14" fmla="*/ 1 w 10"/>
                  <a:gd name="T15" fmla="*/ 4 h 21"/>
                  <a:gd name="T16" fmla="*/ 0 w 1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3" y="5"/>
                      <a:pt x="4" y="8"/>
                      <a:pt x="6" y="10"/>
                    </a:cubicBezTo>
                    <a:cubicBezTo>
                      <a:pt x="7" y="13"/>
                      <a:pt x="8" y="16"/>
                      <a:pt x="9" y="18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9" y="20"/>
                      <a:pt x="8" y="18"/>
                    </a:cubicBezTo>
                    <a:cubicBezTo>
                      <a:pt x="7" y="16"/>
                      <a:pt x="6" y="14"/>
                      <a:pt x="4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Freeform 154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Freeform 155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Freeform 156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26"/>
                  <a:gd name="T1" fmla="*/ 0 h 2"/>
                  <a:gd name="T2" fmla="*/ 4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4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Freeform 157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Freeform 158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Freeform 159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15"/>
                  <a:gd name="T1" fmla="*/ 21 h 21"/>
                  <a:gd name="T2" fmla="*/ 2 w 15"/>
                  <a:gd name="T3" fmla="*/ 18 h 21"/>
                  <a:gd name="T4" fmla="*/ 7 w 15"/>
                  <a:gd name="T5" fmla="*/ 10 h 21"/>
                  <a:gd name="T6" fmla="*/ 12 w 15"/>
                  <a:gd name="T7" fmla="*/ 3 h 21"/>
                  <a:gd name="T8" fmla="*/ 15 w 15"/>
                  <a:gd name="T9" fmla="*/ 0 h 21"/>
                  <a:gd name="T10" fmla="*/ 13 w 15"/>
                  <a:gd name="T11" fmla="*/ 4 h 21"/>
                  <a:gd name="T12" fmla="*/ 8 w 15"/>
                  <a:gd name="T13" fmla="*/ 11 h 21"/>
                  <a:gd name="T14" fmla="*/ 3 w 15"/>
                  <a:gd name="T15" fmla="*/ 18 h 21"/>
                  <a:gd name="T16" fmla="*/ 0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7" y="10"/>
                    </a:cubicBezTo>
                    <a:cubicBezTo>
                      <a:pt x="8" y="8"/>
                      <a:pt x="10" y="5"/>
                      <a:pt x="12" y="3"/>
                    </a:cubicBezTo>
                    <a:cubicBezTo>
                      <a:pt x="13" y="1"/>
                      <a:pt x="15" y="0"/>
                      <a:pt x="15" y="0"/>
                    </a:cubicBezTo>
                    <a:cubicBezTo>
                      <a:pt x="15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7" y="14"/>
                      <a:pt x="5" y="17"/>
                      <a:pt x="3" y="18"/>
                    </a:cubicBezTo>
                    <a:cubicBezTo>
                      <a:pt x="2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Freeform 233"/>
              <p:cNvSpPr>
                <a:spLocks/>
              </p:cNvSpPr>
              <p:nvPr/>
            </p:nvSpPr>
            <p:spPr bwMode="auto">
              <a:xfrm>
                <a:off x="1247775" y="5318125"/>
                <a:ext cx="149225" cy="698500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5 w 22"/>
                  <a:gd name="T5" fmla="*/ 0 h 103"/>
                  <a:gd name="T6" fmla="*/ 0 w 22"/>
                  <a:gd name="T7" fmla="*/ 7 h 103"/>
                  <a:gd name="T8" fmla="*/ 1 w 22"/>
                  <a:gd name="T9" fmla="*/ 43 h 103"/>
                  <a:gd name="T10" fmla="*/ 2 w 22"/>
                  <a:gd name="T11" fmla="*/ 51 h 103"/>
                  <a:gd name="T12" fmla="*/ 1 w 22"/>
                  <a:gd name="T13" fmla="*/ 59 h 103"/>
                  <a:gd name="T14" fmla="*/ 1 w 22"/>
                  <a:gd name="T15" fmla="*/ 59 h 103"/>
                  <a:gd name="T16" fmla="*/ 0 w 22"/>
                  <a:gd name="T17" fmla="*/ 96 h 103"/>
                  <a:gd name="T18" fmla="*/ 5 w 22"/>
                  <a:gd name="T19" fmla="*/ 103 h 103"/>
                  <a:gd name="T20" fmla="*/ 17 w 22"/>
                  <a:gd name="T21" fmla="*/ 103 h 103"/>
                  <a:gd name="T22" fmla="*/ 22 w 22"/>
                  <a:gd name="T23" fmla="*/ 96 h 103"/>
                  <a:gd name="T24" fmla="*/ 22 w 22"/>
                  <a:gd name="T25" fmla="*/ 94 h 103"/>
                  <a:gd name="T26" fmla="*/ 6 w 22"/>
                  <a:gd name="T27" fmla="*/ 92 h 103"/>
                  <a:gd name="T28" fmla="*/ 5 w 22"/>
                  <a:gd name="T29" fmla="*/ 92 h 103"/>
                  <a:gd name="T30" fmla="*/ 6 w 22"/>
                  <a:gd name="T31" fmla="*/ 91 h 103"/>
                  <a:gd name="T32" fmla="*/ 22 w 22"/>
                  <a:gd name="T33" fmla="*/ 90 h 103"/>
                  <a:gd name="T34" fmla="*/ 21 w 22"/>
                  <a:gd name="T35" fmla="*/ 83 h 103"/>
                  <a:gd name="T36" fmla="*/ 11 w 22"/>
                  <a:gd name="T37" fmla="*/ 82 h 103"/>
                  <a:gd name="T38" fmla="*/ 11 w 22"/>
                  <a:gd name="T39" fmla="*/ 81 h 103"/>
                  <a:gd name="T40" fmla="*/ 11 w 22"/>
                  <a:gd name="T41" fmla="*/ 80 h 103"/>
                  <a:gd name="T42" fmla="*/ 21 w 22"/>
                  <a:gd name="T43" fmla="*/ 79 h 103"/>
                  <a:gd name="T44" fmla="*/ 20 w 22"/>
                  <a:gd name="T45" fmla="*/ 58 h 103"/>
                  <a:gd name="T46" fmla="*/ 19 w 22"/>
                  <a:gd name="T47" fmla="*/ 52 h 103"/>
                  <a:gd name="T48" fmla="*/ 20 w 22"/>
                  <a:gd name="T49" fmla="*/ 45 h 103"/>
                  <a:gd name="T50" fmla="*/ 22 w 22"/>
                  <a:gd name="T51" fmla="*/ 7 h 103"/>
                  <a:gd name="T52" fmla="*/ 17 w 22"/>
                  <a:gd name="T5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2"/>
                      <a:pt x="11" y="81"/>
                      <a:pt x="11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4"/>
                      <a:pt x="19" y="52"/>
                    </a:cubicBezTo>
                    <a:cubicBezTo>
                      <a:pt x="19" y="49"/>
                      <a:pt x="19" y="47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Freeform 234"/>
              <p:cNvSpPr>
                <a:spLocks/>
              </p:cNvSpPr>
              <p:nvPr/>
            </p:nvSpPr>
            <p:spPr bwMode="auto">
              <a:xfrm>
                <a:off x="1322388" y="5853113"/>
                <a:ext cx="66675" cy="28575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Freeform 235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Freeform 236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Freeform 237"/>
              <p:cNvSpPr>
                <a:spLocks noEditPoints="1"/>
              </p:cNvSpPr>
              <p:nvPr/>
            </p:nvSpPr>
            <p:spPr bwMode="auto">
              <a:xfrm>
                <a:off x="1127125" y="6016625"/>
                <a:ext cx="127000" cy="312737"/>
              </a:xfrm>
              <a:custGeom>
                <a:avLst/>
                <a:gdLst>
                  <a:gd name="T0" fmla="*/ 19 w 19"/>
                  <a:gd name="T1" fmla="*/ 44 h 46"/>
                  <a:gd name="T2" fmla="*/ 19 w 19"/>
                  <a:gd name="T3" fmla="*/ 44 h 46"/>
                  <a:gd name="T4" fmla="*/ 19 w 19"/>
                  <a:gd name="T5" fmla="*/ 46 h 46"/>
                  <a:gd name="T6" fmla="*/ 19 w 19"/>
                  <a:gd name="T7" fmla="*/ 44 h 46"/>
                  <a:gd name="T8" fmla="*/ 0 w 19"/>
                  <a:gd name="T9" fmla="*/ 0 h 46"/>
                  <a:gd name="T10" fmla="*/ 0 w 19"/>
                  <a:gd name="T11" fmla="*/ 0 h 46"/>
                  <a:gd name="T12" fmla="*/ 0 w 19"/>
                  <a:gd name="T13" fmla="*/ 0 h 46"/>
                  <a:gd name="T14" fmla="*/ 0 w 19"/>
                  <a:gd name="T15" fmla="*/ 0 h 46"/>
                  <a:gd name="T16" fmla="*/ 0 w 19"/>
                  <a:gd name="T17" fmla="*/ 0 h 46"/>
                  <a:gd name="T18" fmla="*/ 0 w 1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46">
                    <a:moveTo>
                      <a:pt x="19" y="44"/>
                    </a:move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4"/>
                      <a:pt x="19" y="44"/>
                      <a:pt x="19" y="4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Freeform 238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5 w 22"/>
                  <a:gd name="T5" fmla="*/ 0 h 102"/>
                  <a:gd name="T6" fmla="*/ 0 w 22"/>
                  <a:gd name="T7" fmla="*/ 6 h 102"/>
                  <a:gd name="T8" fmla="*/ 1 w 22"/>
                  <a:gd name="T9" fmla="*/ 22 h 102"/>
                  <a:gd name="T10" fmla="*/ 2 w 22"/>
                  <a:gd name="T11" fmla="*/ 35 h 102"/>
                  <a:gd name="T12" fmla="*/ 1 w 22"/>
                  <a:gd name="T13" fmla="*/ 41 h 102"/>
                  <a:gd name="T14" fmla="*/ 1 w 22"/>
                  <a:gd name="T15" fmla="*/ 43 h 102"/>
                  <a:gd name="T16" fmla="*/ 2 w 22"/>
                  <a:gd name="T17" fmla="*/ 51 h 102"/>
                  <a:gd name="T18" fmla="*/ 1 w 22"/>
                  <a:gd name="T19" fmla="*/ 58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  <a:gd name="T26" fmla="*/ 17 w 22"/>
                  <a:gd name="T27" fmla="*/ 102 h 102"/>
                  <a:gd name="T28" fmla="*/ 22 w 22"/>
                  <a:gd name="T29" fmla="*/ 95 h 102"/>
                  <a:gd name="T30" fmla="*/ 20 w 22"/>
                  <a:gd name="T31" fmla="*/ 58 h 102"/>
                  <a:gd name="T32" fmla="*/ 19 w 22"/>
                  <a:gd name="T33" fmla="*/ 51 h 102"/>
                  <a:gd name="T34" fmla="*/ 20 w 22"/>
                  <a:gd name="T35" fmla="*/ 44 h 102"/>
                  <a:gd name="T36" fmla="*/ 20 w 22"/>
                  <a:gd name="T37" fmla="*/ 39 h 102"/>
                  <a:gd name="T38" fmla="*/ 9 w 22"/>
                  <a:gd name="T39" fmla="*/ 38 h 102"/>
                  <a:gd name="T40" fmla="*/ 9 w 22"/>
                  <a:gd name="T41" fmla="*/ 37 h 102"/>
                  <a:gd name="T42" fmla="*/ 9 w 22"/>
                  <a:gd name="T43" fmla="*/ 37 h 102"/>
                  <a:gd name="T44" fmla="*/ 20 w 22"/>
                  <a:gd name="T45" fmla="*/ 36 h 102"/>
                  <a:gd name="T46" fmla="*/ 21 w 22"/>
                  <a:gd name="T47" fmla="*/ 28 h 102"/>
                  <a:gd name="T48" fmla="*/ 15 w 22"/>
                  <a:gd name="T49" fmla="*/ 27 h 102"/>
                  <a:gd name="T50" fmla="*/ 14 w 22"/>
                  <a:gd name="T51" fmla="*/ 27 h 102"/>
                  <a:gd name="T52" fmla="*/ 15 w 22"/>
                  <a:gd name="T53" fmla="*/ 26 h 102"/>
                  <a:gd name="T54" fmla="*/ 21 w 22"/>
                  <a:gd name="T55" fmla="*/ 25 h 102"/>
                  <a:gd name="T56" fmla="*/ 22 w 22"/>
                  <a:gd name="T57" fmla="*/ 6 h 102"/>
                  <a:gd name="T58" fmla="*/ 17 w 22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6"/>
                      <a:pt x="2" y="30"/>
                      <a:pt x="2" y="35"/>
                    </a:cubicBezTo>
                    <a:cubicBezTo>
                      <a:pt x="2" y="36"/>
                      <a:pt x="2" y="38"/>
                      <a:pt x="1" y="4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3"/>
                      <a:pt x="19" y="51"/>
                    </a:cubicBezTo>
                    <a:cubicBezTo>
                      <a:pt x="19" y="49"/>
                      <a:pt x="19" y="47"/>
                      <a:pt x="20" y="44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Freeform 239"/>
              <p:cNvSpPr>
                <a:spLocks/>
              </p:cNvSpPr>
              <p:nvPr/>
            </p:nvSpPr>
            <p:spPr bwMode="auto">
              <a:xfrm>
                <a:off x="1343025" y="6207125"/>
                <a:ext cx="46038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2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Freeform 240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Freeform 241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Freeform 242"/>
              <p:cNvSpPr>
                <a:spLocks noEditPoints="1"/>
              </p:cNvSpPr>
              <p:nvPr/>
            </p:nvSpPr>
            <p:spPr bwMode="auto">
              <a:xfrm>
                <a:off x="1073150" y="6424613"/>
                <a:ext cx="120650" cy="60325"/>
              </a:xfrm>
              <a:custGeom>
                <a:avLst/>
                <a:gdLst>
                  <a:gd name="T0" fmla="*/ 0 w 18"/>
                  <a:gd name="T1" fmla="*/ 9 h 9"/>
                  <a:gd name="T2" fmla="*/ 0 w 18"/>
                  <a:gd name="T3" fmla="*/ 9 h 9"/>
                  <a:gd name="T4" fmla="*/ 0 w 18"/>
                  <a:gd name="T5" fmla="*/ 9 h 9"/>
                  <a:gd name="T6" fmla="*/ 0 w 18"/>
                  <a:gd name="T7" fmla="*/ 9 h 9"/>
                  <a:gd name="T8" fmla="*/ 0 w 18"/>
                  <a:gd name="T9" fmla="*/ 9 h 9"/>
                  <a:gd name="T10" fmla="*/ 0 w 18"/>
                  <a:gd name="T11" fmla="*/ 9 h 9"/>
                  <a:gd name="T12" fmla="*/ 0 w 18"/>
                  <a:gd name="T13" fmla="*/ 9 h 9"/>
                  <a:gd name="T14" fmla="*/ 0 w 18"/>
                  <a:gd name="T15" fmla="*/ 9 h 9"/>
                  <a:gd name="T16" fmla="*/ 0 w 18"/>
                  <a:gd name="T17" fmla="*/ 9 h 9"/>
                  <a:gd name="T18" fmla="*/ 5 w 18"/>
                  <a:gd name="T19" fmla="*/ 8 h 9"/>
                  <a:gd name="T20" fmla="*/ 5 w 18"/>
                  <a:gd name="T21" fmla="*/ 8 h 9"/>
                  <a:gd name="T22" fmla="*/ 5 w 18"/>
                  <a:gd name="T23" fmla="*/ 8 h 9"/>
                  <a:gd name="T24" fmla="*/ 5 w 18"/>
                  <a:gd name="T25" fmla="*/ 8 h 9"/>
                  <a:gd name="T26" fmla="*/ 5 w 18"/>
                  <a:gd name="T27" fmla="*/ 8 h 9"/>
                  <a:gd name="T28" fmla="*/ 5 w 18"/>
                  <a:gd name="T29" fmla="*/ 8 h 9"/>
                  <a:gd name="T30" fmla="*/ 5 w 18"/>
                  <a:gd name="T31" fmla="*/ 8 h 9"/>
                  <a:gd name="T32" fmla="*/ 5 w 18"/>
                  <a:gd name="T33" fmla="*/ 8 h 9"/>
                  <a:gd name="T34" fmla="*/ 5 w 18"/>
                  <a:gd name="T35" fmla="*/ 8 h 9"/>
                  <a:gd name="T36" fmla="*/ 5 w 18"/>
                  <a:gd name="T37" fmla="*/ 7 h 9"/>
                  <a:gd name="T38" fmla="*/ 5 w 18"/>
                  <a:gd name="T39" fmla="*/ 7 h 9"/>
                  <a:gd name="T40" fmla="*/ 5 w 18"/>
                  <a:gd name="T41" fmla="*/ 7 h 9"/>
                  <a:gd name="T42" fmla="*/ 5 w 18"/>
                  <a:gd name="T43" fmla="*/ 7 h 9"/>
                  <a:gd name="T44" fmla="*/ 5 w 18"/>
                  <a:gd name="T45" fmla="*/ 7 h 9"/>
                  <a:gd name="T46" fmla="*/ 5 w 18"/>
                  <a:gd name="T47" fmla="*/ 7 h 9"/>
                  <a:gd name="T48" fmla="*/ 18 w 18"/>
                  <a:gd name="T49" fmla="*/ 0 h 9"/>
                  <a:gd name="T50" fmla="*/ 5 w 18"/>
                  <a:gd name="T51" fmla="*/ 7 h 9"/>
                  <a:gd name="T52" fmla="*/ 18 w 18"/>
                  <a:gd name="T53" fmla="*/ 0 h 9"/>
                  <a:gd name="T54" fmla="*/ 18 w 18"/>
                  <a:gd name="T55" fmla="*/ 0 h 9"/>
                  <a:gd name="T56" fmla="*/ 18 w 18"/>
                  <a:gd name="T57" fmla="*/ 0 h 9"/>
                  <a:gd name="T58" fmla="*/ 18 w 18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18" y="0"/>
                    </a:moveTo>
                    <a:cubicBezTo>
                      <a:pt x="15" y="3"/>
                      <a:pt x="11" y="5"/>
                      <a:pt x="5" y="7"/>
                    </a:cubicBezTo>
                    <a:cubicBezTo>
                      <a:pt x="11" y="5"/>
                      <a:pt x="15" y="3"/>
                      <a:pt x="18" y="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Freeform 243"/>
              <p:cNvSpPr>
                <a:spLocks noEditPoints="1"/>
              </p:cNvSpPr>
              <p:nvPr/>
            </p:nvSpPr>
            <p:spPr bwMode="auto">
              <a:xfrm>
                <a:off x="1112838" y="6016625"/>
                <a:ext cx="149225" cy="258762"/>
              </a:xfrm>
              <a:custGeom>
                <a:avLst/>
                <a:gdLst>
                  <a:gd name="T0" fmla="*/ 7 w 22"/>
                  <a:gd name="T1" fmla="*/ 8 h 38"/>
                  <a:gd name="T2" fmla="*/ 7 w 22"/>
                  <a:gd name="T3" fmla="*/ 8 h 38"/>
                  <a:gd name="T4" fmla="*/ 7 w 22"/>
                  <a:gd name="T5" fmla="*/ 8 h 38"/>
                  <a:gd name="T6" fmla="*/ 9 w 22"/>
                  <a:gd name="T7" fmla="*/ 11 h 38"/>
                  <a:gd name="T8" fmla="*/ 13 w 22"/>
                  <a:gd name="T9" fmla="*/ 18 h 38"/>
                  <a:gd name="T10" fmla="*/ 16 w 22"/>
                  <a:gd name="T11" fmla="*/ 26 h 38"/>
                  <a:gd name="T12" fmla="*/ 17 w 22"/>
                  <a:gd name="T13" fmla="*/ 29 h 38"/>
                  <a:gd name="T14" fmla="*/ 17 w 22"/>
                  <a:gd name="T15" fmla="*/ 29 h 38"/>
                  <a:gd name="T16" fmla="*/ 15 w 22"/>
                  <a:gd name="T17" fmla="*/ 26 h 38"/>
                  <a:gd name="T18" fmla="*/ 11 w 22"/>
                  <a:gd name="T19" fmla="*/ 19 h 38"/>
                  <a:gd name="T20" fmla="*/ 8 w 22"/>
                  <a:gd name="T21" fmla="*/ 12 h 38"/>
                  <a:gd name="T22" fmla="*/ 7 w 22"/>
                  <a:gd name="T23" fmla="*/ 8 h 38"/>
                  <a:gd name="T24" fmla="*/ 2 w 22"/>
                  <a:gd name="T25" fmla="*/ 0 h 38"/>
                  <a:gd name="T26" fmla="*/ 2 w 22"/>
                  <a:gd name="T27" fmla="*/ 0 h 38"/>
                  <a:gd name="T28" fmla="*/ 2 w 22"/>
                  <a:gd name="T29" fmla="*/ 0 h 38"/>
                  <a:gd name="T30" fmla="*/ 2 w 22"/>
                  <a:gd name="T31" fmla="*/ 0 h 38"/>
                  <a:gd name="T32" fmla="*/ 2 w 22"/>
                  <a:gd name="T33" fmla="*/ 0 h 38"/>
                  <a:gd name="T34" fmla="*/ 2 w 22"/>
                  <a:gd name="T35" fmla="*/ 0 h 38"/>
                  <a:gd name="T36" fmla="*/ 12 w 22"/>
                  <a:gd name="T37" fmla="*/ 32 h 38"/>
                  <a:gd name="T38" fmla="*/ 21 w 22"/>
                  <a:gd name="T39" fmla="*/ 37 h 38"/>
                  <a:gd name="T40" fmla="*/ 22 w 22"/>
                  <a:gd name="T41" fmla="*/ 37 h 38"/>
                  <a:gd name="T42" fmla="*/ 22 w 22"/>
                  <a:gd name="T43" fmla="*/ 38 h 38"/>
                  <a:gd name="T44" fmla="*/ 21 w 22"/>
                  <a:gd name="T45" fmla="*/ 25 h 38"/>
                  <a:gd name="T46" fmla="*/ 21 w 22"/>
                  <a:gd name="T47" fmla="*/ 26 h 38"/>
                  <a:gd name="T48" fmla="*/ 2 w 22"/>
                  <a:gd name="T49" fmla="*/ 0 h 38"/>
                  <a:gd name="T50" fmla="*/ 2 w 22"/>
                  <a:gd name="T5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3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9" y="11"/>
                    </a:cubicBezTo>
                    <a:cubicBezTo>
                      <a:pt x="10" y="13"/>
                      <a:pt x="11" y="16"/>
                      <a:pt x="13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6" y="28"/>
                      <a:pt x="15" y="26"/>
                    </a:cubicBezTo>
                    <a:cubicBezTo>
                      <a:pt x="14" y="24"/>
                      <a:pt x="13" y="22"/>
                      <a:pt x="11" y="19"/>
                    </a:cubicBezTo>
                    <a:cubicBezTo>
                      <a:pt x="10" y="16"/>
                      <a:pt x="9" y="14"/>
                      <a:pt x="8" y="12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5" y="33"/>
                      <a:pt x="18" y="35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2" y="33"/>
                      <a:pt x="21" y="29"/>
                      <a:pt x="21" y="25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6" y="5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Freeform 244"/>
              <p:cNvSpPr>
                <a:spLocks noEditPoints="1"/>
              </p:cNvSpPr>
              <p:nvPr/>
            </p:nvSpPr>
            <p:spPr bwMode="auto">
              <a:xfrm>
                <a:off x="971550" y="6213475"/>
                <a:ext cx="282575" cy="101600"/>
              </a:xfrm>
              <a:custGeom>
                <a:avLst/>
                <a:gdLst>
                  <a:gd name="T0" fmla="*/ 10 w 42"/>
                  <a:gd name="T1" fmla="*/ 6 h 15"/>
                  <a:gd name="T2" fmla="*/ 10 w 42"/>
                  <a:gd name="T3" fmla="*/ 6 h 15"/>
                  <a:gd name="T4" fmla="*/ 14 w 42"/>
                  <a:gd name="T5" fmla="*/ 6 h 15"/>
                  <a:gd name="T6" fmla="*/ 23 w 42"/>
                  <a:gd name="T7" fmla="*/ 6 h 15"/>
                  <a:gd name="T8" fmla="*/ 32 w 42"/>
                  <a:gd name="T9" fmla="*/ 7 h 15"/>
                  <a:gd name="T10" fmla="*/ 36 w 42"/>
                  <a:gd name="T11" fmla="*/ 8 h 15"/>
                  <a:gd name="T12" fmla="*/ 36 w 42"/>
                  <a:gd name="T13" fmla="*/ 8 h 15"/>
                  <a:gd name="T14" fmla="*/ 32 w 42"/>
                  <a:gd name="T15" fmla="*/ 8 h 15"/>
                  <a:gd name="T16" fmla="*/ 32 w 42"/>
                  <a:gd name="T17" fmla="*/ 8 h 15"/>
                  <a:gd name="T18" fmla="*/ 31 w 42"/>
                  <a:gd name="T19" fmla="*/ 8 h 15"/>
                  <a:gd name="T20" fmla="*/ 23 w 42"/>
                  <a:gd name="T21" fmla="*/ 8 h 15"/>
                  <a:gd name="T22" fmla="*/ 14 w 42"/>
                  <a:gd name="T23" fmla="*/ 7 h 15"/>
                  <a:gd name="T24" fmla="*/ 10 w 42"/>
                  <a:gd name="T25" fmla="*/ 6 h 15"/>
                  <a:gd name="T26" fmla="*/ 10 w 42"/>
                  <a:gd name="T27" fmla="*/ 6 h 15"/>
                  <a:gd name="T28" fmla="*/ 19 w 42"/>
                  <a:gd name="T29" fmla="*/ 0 h 15"/>
                  <a:gd name="T30" fmla="*/ 0 w 42"/>
                  <a:gd name="T31" fmla="*/ 6 h 15"/>
                  <a:gd name="T32" fmla="*/ 0 w 42"/>
                  <a:gd name="T33" fmla="*/ 6 h 15"/>
                  <a:gd name="T34" fmla="*/ 24 w 42"/>
                  <a:gd name="T35" fmla="*/ 15 h 15"/>
                  <a:gd name="T36" fmla="*/ 31 w 42"/>
                  <a:gd name="T37" fmla="*/ 14 h 15"/>
                  <a:gd name="T38" fmla="*/ 42 w 42"/>
                  <a:gd name="T39" fmla="*/ 8 h 15"/>
                  <a:gd name="T40" fmla="*/ 33 w 42"/>
                  <a:gd name="T41" fmla="*/ 3 h 15"/>
                  <a:gd name="T42" fmla="*/ 33 w 42"/>
                  <a:gd name="T43" fmla="*/ 3 h 15"/>
                  <a:gd name="T44" fmla="*/ 19 w 42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4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13"/>
                      <a:pt x="18" y="15"/>
                      <a:pt x="24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4" y="12"/>
                      <a:pt x="38" y="10"/>
                      <a:pt x="42" y="8"/>
                    </a:cubicBezTo>
                    <a:cubicBezTo>
                      <a:pt x="39" y="6"/>
                      <a:pt x="36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Freeform 245"/>
              <p:cNvSpPr>
                <a:spLocks noEditPoints="1"/>
              </p:cNvSpPr>
              <p:nvPr/>
            </p:nvSpPr>
            <p:spPr bwMode="auto">
              <a:xfrm>
                <a:off x="1065213" y="6267450"/>
                <a:ext cx="196850" cy="217487"/>
              </a:xfrm>
              <a:custGeom>
                <a:avLst/>
                <a:gdLst>
                  <a:gd name="T0" fmla="*/ 10 w 29"/>
                  <a:gd name="T1" fmla="*/ 26 h 32"/>
                  <a:gd name="T2" fmla="*/ 12 w 29"/>
                  <a:gd name="T3" fmla="*/ 23 h 32"/>
                  <a:gd name="T4" fmla="*/ 17 w 29"/>
                  <a:gd name="T5" fmla="*/ 15 h 32"/>
                  <a:gd name="T6" fmla="*/ 22 w 29"/>
                  <a:gd name="T7" fmla="*/ 8 h 32"/>
                  <a:gd name="T8" fmla="*/ 25 w 29"/>
                  <a:gd name="T9" fmla="*/ 5 h 32"/>
                  <a:gd name="T10" fmla="*/ 25 w 29"/>
                  <a:gd name="T11" fmla="*/ 5 h 32"/>
                  <a:gd name="T12" fmla="*/ 23 w 29"/>
                  <a:gd name="T13" fmla="*/ 9 h 32"/>
                  <a:gd name="T14" fmla="*/ 18 w 29"/>
                  <a:gd name="T15" fmla="*/ 16 h 32"/>
                  <a:gd name="T16" fmla="*/ 13 w 29"/>
                  <a:gd name="T17" fmla="*/ 23 h 32"/>
                  <a:gd name="T18" fmla="*/ 10 w 29"/>
                  <a:gd name="T19" fmla="*/ 26 h 32"/>
                  <a:gd name="T20" fmla="*/ 10 w 29"/>
                  <a:gd name="T21" fmla="*/ 26 h 32"/>
                  <a:gd name="T22" fmla="*/ 10 w 29"/>
                  <a:gd name="T23" fmla="*/ 26 h 32"/>
                  <a:gd name="T24" fmla="*/ 29 w 29"/>
                  <a:gd name="T25" fmla="*/ 0 h 32"/>
                  <a:gd name="T26" fmla="*/ 28 w 29"/>
                  <a:gd name="T27" fmla="*/ 0 h 32"/>
                  <a:gd name="T28" fmla="*/ 17 w 29"/>
                  <a:gd name="T29" fmla="*/ 6 h 32"/>
                  <a:gd name="T30" fmla="*/ 17 w 29"/>
                  <a:gd name="T31" fmla="*/ 6 h 32"/>
                  <a:gd name="T32" fmla="*/ 1 w 29"/>
                  <a:gd name="T33" fmla="*/ 32 h 32"/>
                  <a:gd name="T34" fmla="*/ 1 w 29"/>
                  <a:gd name="T35" fmla="*/ 32 h 32"/>
                  <a:gd name="T36" fmla="*/ 1 w 29"/>
                  <a:gd name="T37" fmla="*/ 32 h 32"/>
                  <a:gd name="T38" fmla="*/ 1 w 29"/>
                  <a:gd name="T39" fmla="*/ 32 h 32"/>
                  <a:gd name="T40" fmla="*/ 1 w 29"/>
                  <a:gd name="T41" fmla="*/ 32 h 32"/>
                  <a:gd name="T42" fmla="*/ 1 w 29"/>
                  <a:gd name="T43" fmla="*/ 32 h 32"/>
                  <a:gd name="T44" fmla="*/ 1 w 29"/>
                  <a:gd name="T45" fmla="*/ 32 h 32"/>
                  <a:gd name="T46" fmla="*/ 6 w 29"/>
                  <a:gd name="T47" fmla="*/ 31 h 32"/>
                  <a:gd name="T48" fmla="*/ 6 w 29"/>
                  <a:gd name="T49" fmla="*/ 31 h 32"/>
                  <a:gd name="T50" fmla="*/ 6 w 29"/>
                  <a:gd name="T51" fmla="*/ 31 h 32"/>
                  <a:gd name="T52" fmla="*/ 6 w 29"/>
                  <a:gd name="T53" fmla="*/ 31 h 32"/>
                  <a:gd name="T54" fmla="*/ 6 w 29"/>
                  <a:gd name="T55" fmla="*/ 31 h 32"/>
                  <a:gd name="T56" fmla="*/ 6 w 29"/>
                  <a:gd name="T57" fmla="*/ 31 h 32"/>
                  <a:gd name="T58" fmla="*/ 6 w 29"/>
                  <a:gd name="T59" fmla="*/ 30 h 32"/>
                  <a:gd name="T60" fmla="*/ 6 w 29"/>
                  <a:gd name="T61" fmla="*/ 30 h 32"/>
                  <a:gd name="T62" fmla="*/ 6 w 29"/>
                  <a:gd name="T63" fmla="*/ 30 h 32"/>
                  <a:gd name="T64" fmla="*/ 6 w 29"/>
                  <a:gd name="T65" fmla="*/ 30 h 32"/>
                  <a:gd name="T66" fmla="*/ 6 w 29"/>
                  <a:gd name="T67" fmla="*/ 30 h 32"/>
                  <a:gd name="T68" fmla="*/ 19 w 29"/>
                  <a:gd name="T69" fmla="*/ 23 h 32"/>
                  <a:gd name="T70" fmla="*/ 19 w 29"/>
                  <a:gd name="T71" fmla="*/ 23 h 32"/>
                  <a:gd name="T72" fmla="*/ 19 w 29"/>
                  <a:gd name="T73" fmla="*/ 23 h 32"/>
                  <a:gd name="T74" fmla="*/ 28 w 29"/>
                  <a:gd name="T75" fmla="*/ 6 h 32"/>
                  <a:gd name="T76" fmla="*/ 28 w 29"/>
                  <a:gd name="T77" fmla="*/ 7 h 32"/>
                  <a:gd name="T78" fmla="*/ 28 w 29"/>
                  <a:gd name="T79" fmla="*/ 7 h 32"/>
                  <a:gd name="T80" fmla="*/ 28 w 29"/>
                  <a:gd name="T81" fmla="*/ 7 h 32"/>
                  <a:gd name="T82" fmla="*/ 29 w 29"/>
                  <a:gd name="T83" fmla="*/ 1 h 32"/>
                  <a:gd name="T84" fmla="*/ 29 w 29"/>
                  <a:gd name="T8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32">
                    <a:moveTo>
                      <a:pt x="10" y="26"/>
                    </a:moveTo>
                    <a:cubicBezTo>
                      <a:pt x="10" y="26"/>
                      <a:pt x="11" y="25"/>
                      <a:pt x="12" y="23"/>
                    </a:cubicBezTo>
                    <a:cubicBezTo>
                      <a:pt x="13" y="21"/>
                      <a:pt x="15" y="18"/>
                      <a:pt x="17" y="15"/>
                    </a:cubicBezTo>
                    <a:cubicBezTo>
                      <a:pt x="18" y="13"/>
                      <a:pt x="20" y="10"/>
                      <a:pt x="22" y="8"/>
                    </a:cubicBezTo>
                    <a:cubicBezTo>
                      <a:pt x="23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7"/>
                      <a:pt x="23" y="9"/>
                    </a:cubicBezTo>
                    <a:cubicBezTo>
                      <a:pt x="22" y="11"/>
                      <a:pt x="20" y="14"/>
                      <a:pt x="18" y="16"/>
                    </a:cubicBezTo>
                    <a:cubicBezTo>
                      <a:pt x="17" y="19"/>
                      <a:pt x="15" y="22"/>
                      <a:pt x="13" y="23"/>
                    </a:cubicBezTo>
                    <a:cubicBezTo>
                      <a:pt x="12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0" y="18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" y="32"/>
                      <a:pt x="4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2" y="28"/>
                      <a:pt x="16" y="26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5" y="17"/>
                      <a:pt x="28" y="11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4"/>
                      <a:pt x="29" y="2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Freeform 246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Freeform 247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Freeform 248"/>
              <p:cNvSpPr>
                <a:spLocks/>
              </p:cNvSpPr>
              <p:nvPr/>
            </p:nvSpPr>
            <p:spPr bwMode="auto">
              <a:xfrm>
                <a:off x="1160463" y="6070600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4 w 10"/>
                  <a:gd name="T9" fmla="*/ 11 h 21"/>
                  <a:gd name="T10" fmla="*/ 8 w 10"/>
                  <a:gd name="T11" fmla="*/ 18 h 21"/>
                  <a:gd name="T12" fmla="*/ 10 w 10"/>
                  <a:gd name="T13" fmla="*/ 21 h 21"/>
                  <a:gd name="T14" fmla="*/ 10 w 10"/>
                  <a:gd name="T15" fmla="*/ 21 h 21"/>
                  <a:gd name="T16" fmla="*/ 10 w 10"/>
                  <a:gd name="T17" fmla="*/ 21 h 21"/>
                  <a:gd name="T18" fmla="*/ 9 w 10"/>
                  <a:gd name="T19" fmla="*/ 18 h 21"/>
                  <a:gd name="T20" fmla="*/ 6 w 10"/>
                  <a:gd name="T21" fmla="*/ 10 h 21"/>
                  <a:gd name="T22" fmla="*/ 2 w 10"/>
                  <a:gd name="T23" fmla="*/ 3 h 21"/>
                  <a:gd name="T24" fmla="*/ 0 w 10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4" y="11"/>
                    </a:cubicBezTo>
                    <a:cubicBezTo>
                      <a:pt x="6" y="14"/>
                      <a:pt x="7" y="16"/>
                      <a:pt x="8" y="18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0"/>
                      <a:pt x="9" y="18"/>
                    </a:cubicBezTo>
                    <a:cubicBezTo>
                      <a:pt x="8" y="16"/>
                      <a:pt x="7" y="13"/>
                      <a:pt x="6" y="10"/>
                    </a:cubicBezTo>
                    <a:cubicBezTo>
                      <a:pt x="4" y="8"/>
                      <a:pt x="3" y="5"/>
                      <a:pt x="2" y="3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Freeform 249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Freeform 250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Freeform 251"/>
              <p:cNvSpPr>
                <a:spLocks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1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4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4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7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Freeform 252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close/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Freeform 253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Freeform 254"/>
              <p:cNvSpPr>
                <a:spLocks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15 w 15"/>
                  <a:gd name="T1" fmla="*/ 0 h 21"/>
                  <a:gd name="T2" fmla="*/ 12 w 15"/>
                  <a:gd name="T3" fmla="*/ 3 h 21"/>
                  <a:gd name="T4" fmla="*/ 7 w 15"/>
                  <a:gd name="T5" fmla="*/ 10 h 21"/>
                  <a:gd name="T6" fmla="*/ 2 w 15"/>
                  <a:gd name="T7" fmla="*/ 18 h 21"/>
                  <a:gd name="T8" fmla="*/ 0 w 15"/>
                  <a:gd name="T9" fmla="*/ 21 h 21"/>
                  <a:gd name="T10" fmla="*/ 0 w 15"/>
                  <a:gd name="T11" fmla="*/ 21 h 21"/>
                  <a:gd name="T12" fmla="*/ 0 w 15"/>
                  <a:gd name="T13" fmla="*/ 21 h 21"/>
                  <a:gd name="T14" fmla="*/ 3 w 15"/>
                  <a:gd name="T15" fmla="*/ 18 h 21"/>
                  <a:gd name="T16" fmla="*/ 8 w 15"/>
                  <a:gd name="T17" fmla="*/ 11 h 21"/>
                  <a:gd name="T18" fmla="*/ 13 w 15"/>
                  <a:gd name="T19" fmla="*/ 4 h 21"/>
                  <a:gd name="T20" fmla="*/ 15 w 15"/>
                  <a:gd name="T21" fmla="*/ 0 h 21"/>
                  <a:gd name="T22" fmla="*/ 15 w 15"/>
                  <a:gd name="T23" fmla="*/ 0 h 21"/>
                  <a:gd name="T24" fmla="*/ 15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15" y="0"/>
                    </a:moveTo>
                    <a:cubicBezTo>
                      <a:pt x="15" y="0"/>
                      <a:pt x="13" y="1"/>
                      <a:pt x="12" y="3"/>
                    </a:cubicBezTo>
                    <a:cubicBezTo>
                      <a:pt x="10" y="5"/>
                      <a:pt x="8" y="8"/>
                      <a:pt x="7" y="10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2" y="20"/>
                      <a:pt x="3" y="18"/>
                    </a:cubicBezTo>
                    <a:cubicBezTo>
                      <a:pt x="5" y="17"/>
                      <a:pt x="7" y="14"/>
                      <a:pt x="8" y="11"/>
                    </a:cubicBezTo>
                    <a:cubicBezTo>
                      <a:pt x="10" y="9"/>
                      <a:pt x="12" y="6"/>
                      <a:pt x="13" y="4"/>
                    </a:cubicBezTo>
                    <a:cubicBezTo>
                      <a:pt x="14" y="2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96" name="组合 595"/>
            <p:cNvGrpSpPr/>
            <p:nvPr/>
          </p:nvGrpSpPr>
          <p:grpSpPr>
            <a:xfrm>
              <a:off x="9604348" y="4716136"/>
              <a:ext cx="390525" cy="2055814"/>
              <a:chOff x="1585913" y="4578350"/>
              <a:chExt cx="390525" cy="2055814"/>
            </a:xfrm>
          </p:grpSpPr>
          <p:sp>
            <p:nvSpPr>
              <p:cNvPr id="597" name="Freeform 92"/>
              <p:cNvSpPr>
                <a:spLocks/>
              </p:cNvSpPr>
              <p:nvPr/>
            </p:nvSpPr>
            <p:spPr bwMode="auto">
              <a:xfrm>
                <a:off x="1685925" y="5826126"/>
                <a:ext cx="155575" cy="258763"/>
              </a:xfrm>
              <a:custGeom>
                <a:avLst/>
                <a:gdLst>
                  <a:gd name="T0" fmla="*/ 20 w 23"/>
                  <a:gd name="T1" fmla="*/ 0 h 38"/>
                  <a:gd name="T2" fmla="*/ 0 w 23"/>
                  <a:gd name="T3" fmla="*/ 38 h 38"/>
                  <a:gd name="T4" fmla="*/ 20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20" y="0"/>
                    </a:moveTo>
                    <a:cubicBezTo>
                      <a:pt x="20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Freeform 93"/>
              <p:cNvSpPr>
                <a:spLocks/>
              </p:cNvSpPr>
              <p:nvPr/>
            </p:nvSpPr>
            <p:spPr bwMode="auto">
              <a:xfrm>
                <a:off x="1685925" y="5975351"/>
                <a:ext cx="290513" cy="225425"/>
              </a:xfrm>
              <a:custGeom>
                <a:avLst/>
                <a:gdLst>
                  <a:gd name="T0" fmla="*/ 43 w 43"/>
                  <a:gd name="T1" fmla="*/ 13 h 33"/>
                  <a:gd name="T2" fmla="*/ 0 w 43"/>
                  <a:gd name="T3" fmla="*/ 16 h 33"/>
                  <a:gd name="T4" fmla="*/ 43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43" y="13"/>
                    </a:moveTo>
                    <a:cubicBezTo>
                      <a:pt x="43" y="13"/>
                      <a:pt x="23" y="0"/>
                      <a:pt x="0" y="16"/>
                    </a:cubicBezTo>
                    <a:cubicBezTo>
                      <a:pt x="0" y="16"/>
                      <a:pt x="17" y="33"/>
                      <a:pt x="43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Freeform 94"/>
              <p:cNvSpPr>
                <a:spLocks/>
              </p:cNvSpPr>
              <p:nvPr/>
            </p:nvSpPr>
            <p:spPr bwMode="auto">
              <a:xfrm>
                <a:off x="1666875" y="6084888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3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1"/>
                      <a:pt x="3" y="0"/>
                    </a:cubicBezTo>
                    <a:cubicBezTo>
                      <a:pt x="3" y="0"/>
                      <a:pt x="0" y="23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Freeform 95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Freeform 96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Freeform 97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7 w 11"/>
                  <a:gd name="T5" fmla="*/ 11 h 21"/>
                  <a:gd name="T6" fmla="*/ 3 w 11"/>
                  <a:gd name="T7" fmla="*/ 18 h 21"/>
                  <a:gd name="T8" fmla="*/ 0 w 11"/>
                  <a:gd name="T9" fmla="*/ 21 h 21"/>
                  <a:gd name="T10" fmla="*/ 2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1" y="1"/>
                      <a:pt x="10" y="3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5" y="13"/>
                      <a:pt x="4" y="16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1" y="20"/>
                      <a:pt x="2" y="17"/>
                    </a:cubicBezTo>
                    <a:cubicBezTo>
                      <a:pt x="2" y="15"/>
                      <a:pt x="4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Freeform 98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Freeform 99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Freeform 100"/>
              <p:cNvSpPr>
                <a:spLocks/>
              </p:cNvSpPr>
              <p:nvPr/>
            </p:nvSpPr>
            <p:spPr bwMode="auto">
              <a:xfrm>
                <a:off x="1733550" y="6064251"/>
                <a:ext cx="176213" cy="20638"/>
              </a:xfrm>
              <a:custGeom>
                <a:avLst/>
                <a:gdLst>
                  <a:gd name="T0" fmla="*/ 26 w 26"/>
                  <a:gd name="T1" fmla="*/ 1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3 h 3"/>
                  <a:gd name="T10" fmla="*/ 4 w 26"/>
                  <a:gd name="T11" fmla="*/ 2 h 3"/>
                  <a:gd name="T12" fmla="*/ 13 w 26"/>
                  <a:gd name="T13" fmla="*/ 1 h 3"/>
                  <a:gd name="T14" fmla="*/ 22 w 26"/>
                  <a:gd name="T15" fmla="*/ 0 h 3"/>
                  <a:gd name="T16" fmla="*/ 26 w 26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1"/>
                    </a:moveTo>
                    <a:cubicBezTo>
                      <a:pt x="26" y="1"/>
                      <a:pt x="24" y="1"/>
                      <a:pt x="22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3"/>
                      <a:pt x="7" y="3"/>
                      <a:pt x="4" y="3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4" y="2"/>
                    </a:cubicBezTo>
                    <a:cubicBezTo>
                      <a:pt x="6" y="1"/>
                      <a:pt x="10" y="1"/>
                      <a:pt x="13" y="1"/>
                    </a:cubicBezTo>
                    <a:cubicBezTo>
                      <a:pt x="16" y="1"/>
                      <a:pt x="19" y="0"/>
                      <a:pt x="22" y="0"/>
                    </a:cubicBezTo>
                    <a:cubicBezTo>
                      <a:pt x="24" y="0"/>
                      <a:pt x="26" y="1"/>
                      <a:pt x="26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Freeform 101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Freeform 102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Freeform 103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2 w 14"/>
                  <a:gd name="T3" fmla="*/ 18 h 21"/>
                  <a:gd name="T4" fmla="*/ 6 w 14"/>
                  <a:gd name="T5" fmla="*/ 11 h 21"/>
                  <a:gd name="T6" fmla="*/ 2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3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2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5" y="9"/>
                      <a:pt x="3" y="6"/>
                      <a:pt x="2" y="4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3"/>
                    </a:cubicBezTo>
                    <a:cubicBezTo>
                      <a:pt x="5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3" y="18"/>
                    </a:cubicBezTo>
                    <a:cubicBezTo>
                      <a:pt x="14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Freeform 120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Freeform 121"/>
              <p:cNvSpPr>
                <a:spLocks/>
              </p:cNvSpPr>
              <p:nvPr/>
            </p:nvSpPr>
            <p:spPr bwMode="auto">
              <a:xfrm>
                <a:off x="1693863" y="5100638"/>
                <a:ext cx="153988" cy="257175"/>
              </a:xfrm>
              <a:custGeom>
                <a:avLst/>
                <a:gdLst>
                  <a:gd name="T0" fmla="*/ 19 w 23"/>
                  <a:gd name="T1" fmla="*/ 0 h 38"/>
                  <a:gd name="T2" fmla="*/ 0 w 23"/>
                  <a:gd name="T3" fmla="*/ 38 h 38"/>
                  <a:gd name="T4" fmla="*/ 19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19" y="0"/>
                    </a:moveTo>
                    <a:cubicBezTo>
                      <a:pt x="19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1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Freeform 122"/>
              <p:cNvSpPr>
                <a:spLocks/>
              </p:cNvSpPr>
              <p:nvPr/>
            </p:nvSpPr>
            <p:spPr bwMode="auto">
              <a:xfrm>
                <a:off x="1693863" y="5249863"/>
                <a:ext cx="282575" cy="223838"/>
              </a:xfrm>
              <a:custGeom>
                <a:avLst/>
                <a:gdLst>
                  <a:gd name="T0" fmla="*/ 42 w 42"/>
                  <a:gd name="T1" fmla="*/ 13 h 33"/>
                  <a:gd name="T2" fmla="*/ 0 w 42"/>
                  <a:gd name="T3" fmla="*/ 16 h 33"/>
                  <a:gd name="T4" fmla="*/ 42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42" y="13"/>
                    </a:moveTo>
                    <a:cubicBezTo>
                      <a:pt x="42" y="13"/>
                      <a:pt x="22" y="0"/>
                      <a:pt x="0" y="16"/>
                    </a:cubicBezTo>
                    <a:cubicBezTo>
                      <a:pt x="0" y="16"/>
                      <a:pt x="17" y="33"/>
                      <a:pt x="42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Freeform 123"/>
              <p:cNvSpPr>
                <a:spLocks/>
              </p:cNvSpPr>
              <p:nvPr/>
            </p:nvSpPr>
            <p:spPr bwMode="auto">
              <a:xfrm>
                <a:off x="1666875" y="5357813"/>
                <a:ext cx="222250" cy="217488"/>
              </a:xfrm>
              <a:custGeom>
                <a:avLst/>
                <a:gdLst>
                  <a:gd name="T0" fmla="*/ 32 w 33"/>
                  <a:gd name="T1" fmla="*/ 32 h 32"/>
                  <a:gd name="T2" fmla="*/ 4 w 33"/>
                  <a:gd name="T3" fmla="*/ 0 h 32"/>
                  <a:gd name="T4" fmla="*/ 32 w 33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2">
                    <a:moveTo>
                      <a:pt x="32" y="32"/>
                    </a:moveTo>
                    <a:cubicBezTo>
                      <a:pt x="32" y="32"/>
                      <a:pt x="33" y="11"/>
                      <a:pt x="4" y="0"/>
                    </a:cubicBezTo>
                    <a:cubicBezTo>
                      <a:pt x="4" y="0"/>
                      <a:pt x="0" y="23"/>
                      <a:pt x="32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Freeform 124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Freeform 125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Freeform 126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6 w 11"/>
                  <a:gd name="T5" fmla="*/ 11 h 21"/>
                  <a:gd name="T6" fmla="*/ 2 w 11"/>
                  <a:gd name="T7" fmla="*/ 18 h 21"/>
                  <a:gd name="T8" fmla="*/ 0 w 11"/>
                  <a:gd name="T9" fmla="*/ 21 h 21"/>
                  <a:gd name="T10" fmla="*/ 1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0" y="1"/>
                      <a:pt x="10" y="3"/>
                    </a:cubicBezTo>
                    <a:cubicBezTo>
                      <a:pt x="9" y="5"/>
                      <a:pt x="8" y="8"/>
                      <a:pt x="6" y="11"/>
                    </a:cubicBezTo>
                    <a:cubicBezTo>
                      <a:pt x="5" y="13"/>
                      <a:pt x="4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0"/>
                      <a:pt x="1" y="17"/>
                    </a:cubicBezTo>
                    <a:cubicBezTo>
                      <a:pt x="2" y="15"/>
                      <a:pt x="3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Freeform 127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Freeform 128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Freeform 129"/>
              <p:cNvSpPr>
                <a:spLocks/>
              </p:cNvSpPr>
              <p:nvPr/>
            </p:nvSpPr>
            <p:spPr bwMode="auto">
              <a:xfrm>
                <a:off x="1739900" y="5337176"/>
                <a:ext cx="169863" cy="20638"/>
              </a:xfrm>
              <a:custGeom>
                <a:avLst/>
                <a:gdLst>
                  <a:gd name="T0" fmla="*/ 25 w 25"/>
                  <a:gd name="T1" fmla="*/ 1 h 3"/>
                  <a:gd name="T2" fmla="*/ 21 w 25"/>
                  <a:gd name="T3" fmla="*/ 1 h 3"/>
                  <a:gd name="T4" fmla="*/ 13 w 25"/>
                  <a:gd name="T5" fmla="*/ 2 h 3"/>
                  <a:gd name="T6" fmla="*/ 4 w 25"/>
                  <a:gd name="T7" fmla="*/ 3 h 3"/>
                  <a:gd name="T8" fmla="*/ 0 w 25"/>
                  <a:gd name="T9" fmla="*/ 3 h 3"/>
                  <a:gd name="T10" fmla="*/ 4 w 25"/>
                  <a:gd name="T11" fmla="*/ 2 h 3"/>
                  <a:gd name="T12" fmla="*/ 12 w 25"/>
                  <a:gd name="T13" fmla="*/ 1 h 3"/>
                  <a:gd name="T14" fmla="*/ 21 w 25"/>
                  <a:gd name="T15" fmla="*/ 0 h 3"/>
                  <a:gd name="T16" fmla="*/ 25 w 25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">
                    <a:moveTo>
                      <a:pt x="25" y="1"/>
                    </a:moveTo>
                    <a:cubicBezTo>
                      <a:pt x="25" y="1"/>
                      <a:pt x="24" y="1"/>
                      <a:pt x="21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3"/>
                      <a:pt x="6" y="3"/>
                      <a:pt x="4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4" y="2"/>
                    </a:cubicBezTo>
                    <a:cubicBezTo>
                      <a:pt x="6" y="1"/>
                      <a:pt x="9" y="1"/>
                      <a:pt x="12" y="1"/>
                    </a:cubicBezTo>
                    <a:cubicBezTo>
                      <a:pt x="16" y="1"/>
                      <a:pt x="19" y="0"/>
                      <a:pt x="21" y="0"/>
                    </a:cubicBezTo>
                    <a:cubicBezTo>
                      <a:pt x="24" y="0"/>
                      <a:pt x="25" y="1"/>
                      <a:pt x="25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Freeform 130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Freeform 131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Freeform 132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14 w 14"/>
                  <a:gd name="T1" fmla="*/ 21 h 21"/>
                  <a:gd name="T2" fmla="*/ 11 w 14"/>
                  <a:gd name="T3" fmla="*/ 18 h 21"/>
                  <a:gd name="T4" fmla="*/ 6 w 14"/>
                  <a:gd name="T5" fmla="*/ 11 h 21"/>
                  <a:gd name="T6" fmla="*/ 1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2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1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4" y="9"/>
                      <a:pt x="2" y="6"/>
                      <a:pt x="1" y="4"/>
                    </a:cubicBezTo>
                    <a:cubicBezTo>
                      <a:pt x="0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" name="Freeform 133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" name="Freeform 134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4" name="Freeform 135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5" name="Freeform 136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6" name="Freeform 137"/>
              <p:cNvSpPr>
                <a:spLocks/>
              </p:cNvSpPr>
              <p:nvPr/>
            </p:nvSpPr>
            <p:spPr bwMode="auto">
              <a:xfrm>
                <a:off x="1658938" y="5365751"/>
                <a:ext cx="101600" cy="26988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7" name="Freeform 138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8" name="Freeform 139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9" name="Freeform 140"/>
              <p:cNvSpPr>
                <a:spLocks/>
              </p:cNvSpPr>
              <p:nvPr/>
            </p:nvSpPr>
            <p:spPr bwMode="auto">
              <a:xfrm>
                <a:off x="1619250" y="5473701"/>
                <a:ext cx="141288" cy="26988"/>
              </a:xfrm>
              <a:custGeom>
                <a:avLst/>
                <a:gdLst>
                  <a:gd name="T0" fmla="*/ 1 w 21"/>
                  <a:gd name="T1" fmla="*/ 2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3 h 4"/>
                  <a:gd name="T12" fmla="*/ 0 w 21"/>
                  <a:gd name="T13" fmla="*/ 2 h 4"/>
                  <a:gd name="T14" fmla="*/ 1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0" name="Freeform 141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1" name="Freeform 142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2" name="Freeform 143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3" name="Freeform 144"/>
              <p:cNvSpPr>
                <a:spLocks/>
              </p:cNvSpPr>
              <p:nvPr/>
            </p:nvSpPr>
            <p:spPr bwMode="auto">
              <a:xfrm>
                <a:off x="1679575" y="5867401"/>
                <a:ext cx="107950" cy="33338"/>
              </a:xfrm>
              <a:custGeom>
                <a:avLst/>
                <a:gdLst>
                  <a:gd name="T0" fmla="*/ 1 w 16"/>
                  <a:gd name="T1" fmla="*/ 2 h 5"/>
                  <a:gd name="T2" fmla="*/ 13 w 16"/>
                  <a:gd name="T3" fmla="*/ 0 h 5"/>
                  <a:gd name="T4" fmla="*/ 16 w 16"/>
                  <a:gd name="T5" fmla="*/ 3 h 5"/>
                  <a:gd name="T6" fmla="*/ 13 w 16"/>
                  <a:gd name="T7" fmla="*/ 5 h 5"/>
                  <a:gd name="T8" fmla="*/ 13 w 16"/>
                  <a:gd name="T9" fmla="*/ 5 h 5"/>
                  <a:gd name="T10" fmla="*/ 1 w 16"/>
                  <a:gd name="T11" fmla="*/ 4 h 5"/>
                  <a:gd name="T12" fmla="*/ 0 w 16"/>
                  <a:gd name="T13" fmla="*/ 3 h 5"/>
                  <a:gd name="T14" fmla="*/ 1 w 1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6" y="3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4" name="Freeform 145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5" name="Freeform 146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6" name="Freeform 147"/>
              <p:cNvSpPr>
                <a:spLocks/>
              </p:cNvSpPr>
              <p:nvPr/>
            </p:nvSpPr>
            <p:spPr bwMode="auto">
              <a:xfrm>
                <a:off x="1639888" y="5975351"/>
                <a:ext cx="147638" cy="34925"/>
              </a:xfrm>
              <a:custGeom>
                <a:avLst/>
                <a:gdLst>
                  <a:gd name="T0" fmla="*/ 1 w 22"/>
                  <a:gd name="T1" fmla="*/ 2 h 5"/>
                  <a:gd name="T2" fmla="*/ 19 w 22"/>
                  <a:gd name="T3" fmla="*/ 0 h 5"/>
                  <a:gd name="T4" fmla="*/ 21 w 22"/>
                  <a:gd name="T5" fmla="*/ 2 h 5"/>
                  <a:gd name="T6" fmla="*/ 19 w 22"/>
                  <a:gd name="T7" fmla="*/ 5 h 5"/>
                  <a:gd name="T8" fmla="*/ 19 w 22"/>
                  <a:gd name="T9" fmla="*/ 5 h 5"/>
                  <a:gd name="T10" fmla="*/ 1 w 22"/>
                  <a:gd name="T11" fmla="*/ 3 h 5"/>
                  <a:gd name="T12" fmla="*/ 0 w 22"/>
                  <a:gd name="T13" fmla="*/ 3 h 5"/>
                  <a:gd name="T14" fmla="*/ 1 w 2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2" y="4"/>
                      <a:pt x="21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7" name="Freeform 215"/>
              <p:cNvSpPr>
                <a:spLocks noEditPoints="1"/>
              </p:cNvSpPr>
              <p:nvPr/>
            </p:nvSpPr>
            <p:spPr bwMode="auto">
              <a:xfrm>
                <a:off x="1720850" y="5834063"/>
                <a:ext cx="255588" cy="731838"/>
              </a:xfrm>
              <a:custGeom>
                <a:avLst/>
                <a:gdLst>
                  <a:gd name="T0" fmla="*/ 23 w 38"/>
                  <a:gd name="T1" fmla="*/ 69 h 108"/>
                  <a:gd name="T2" fmla="*/ 23 w 38"/>
                  <a:gd name="T3" fmla="*/ 69 h 108"/>
                  <a:gd name="T4" fmla="*/ 23 w 38"/>
                  <a:gd name="T5" fmla="*/ 69 h 108"/>
                  <a:gd name="T6" fmla="*/ 23 w 38"/>
                  <a:gd name="T7" fmla="*/ 69 h 108"/>
                  <a:gd name="T8" fmla="*/ 23 w 38"/>
                  <a:gd name="T9" fmla="*/ 69 h 108"/>
                  <a:gd name="T10" fmla="*/ 23 w 38"/>
                  <a:gd name="T11" fmla="*/ 69 h 108"/>
                  <a:gd name="T12" fmla="*/ 23 w 38"/>
                  <a:gd name="T13" fmla="*/ 69 h 108"/>
                  <a:gd name="T14" fmla="*/ 22 w 38"/>
                  <a:gd name="T15" fmla="*/ 69 h 108"/>
                  <a:gd name="T16" fmla="*/ 22 w 38"/>
                  <a:gd name="T17" fmla="*/ 69 h 108"/>
                  <a:gd name="T18" fmla="*/ 22 w 38"/>
                  <a:gd name="T19" fmla="*/ 69 h 108"/>
                  <a:gd name="T20" fmla="*/ 22 w 38"/>
                  <a:gd name="T21" fmla="*/ 69 h 108"/>
                  <a:gd name="T22" fmla="*/ 22 w 38"/>
                  <a:gd name="T23" fmla="*/ 69 h 108"/>
                  <a:gd name="T24" fmla="*/ 22 w 38"/>
                  <a:gd name="T25" fmla="*/ 69 h 108"/>
                  <a:gd name="T26" fmla="*/ 22 w 38"/>
                  <a:gd name="T27" fmla="*/ 69 h 108"/>
                  <a:gd name="T28" fmla="*/ 22 w 38"/>
                  <a:gd name="T29" fmla="*/ 69 h 108"/>
                  <a:gd name="T30" fmla="*/ 22 w 38"/>
                  <a:gd name="T31" fmla="*/ 69 h 108"/>
                  <a:gd name="T32" fmla="*/ 22 w 38"/>
                  <a:gd name="T33" fmla="*/ 68 h 108"/>
                  <a:gd name="T34" fmla="*/ 22 w 38"/>
                  <a:gd name="T35" fmla="*/ 68 h 108"/>
                  <a:gd name="T36" fmla="*/ 22 w 38"/>
                  <a:gd name="T37" fmla="*/ 68 h 108"/>
                  <a:gd name="T38" fmla="*/ 0 w 38"/>
                  <a:gd name="T39" fmla="*/ 54 h 108"/>
                  <a:gd name="T40" fmla="*/ 2 w 38"/>
                  <a:gd name="T41" fmla="*/ 108 h 108"/>
                  <a:gd name="T42" fmla="*/ 0 w 38"/>
                  <a:gd name="T43" fmla="*/ 54 h 108"/>
                  <a:gd name="T44" fmla="*/ 0 w 38"/>
                  <a:gd name="T45" fmla="*/ 54 h 108"/>
                  <a:gd name="T46" fmla="*/ 32 w 38"/>
                  <a:gd name="T47" fmla="*/ 38 h 108"/>
                  <a:gd name="T48" fmla="*/ 38 w 38"/>
                  <a:gd name="T49" fmla="*/ 34 h 108"/>
                  <a:gd name="T50" fmla="*/ 38 w 38"/>
                  <a:gd name="T51" fmla="*/ 34 h 108"/>
                  <a:gd name="T52" fmla="*/ 15 w 38"/>
                  <a:gd name="T53" fmla="*/ 10 h 108"/>
                  <a:gd name="T54" fmla="*/ 15 w 38"/>
                  <a:gd name="T55" fmla="*/ 10 h 108"/>
                  <a:gd name="T56" fmla="*/ 15 w 38"/>
                  <a:gd name="T57" fmla="*/ 10 h 108"/>
                  <a:gd name="T58" fmla="*/ 15 w 38"/>
                  <a:gd name="T59" fmla="*/ 10 h 108"/>
                  <a:gd name="T60" fmla="*/ 15 w 38"/>
                  <a:gd name="T61" fmla="*/ 0 h 108"/>
                  <a:gd name="T62" fmla="*/ 15 w 38"/>
                  <a:gd name="T63" fmla="*/ 0 h 108"/>
                  <a:gd name="T64" fmla="*/ 15 w 38"/>
                  <a:gd name="T65" fmla="*/ 0 h 108"/>
                  <a:gd name="T66" fmla="*/ 15 w 38"/>
                  <a:gd name="T67" fmla="*/ 0 h 108"/>
                  <a:gd name="T68" fmla="*/ 15 w 38"/>
                  <a:gd name="T69" fmla="*/ 0 h 108"/>
                  <a:gd name="T70" fmla="*/ 15 w 38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108"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2" y="69"/>
                    </a:moveTo>
                    <a:cubicBezTo>
                      <a:pt x="22" y="69"/>
                      <a:pt x="23" y="69"/>
                      <a:pt x="23" y="69"/>
                    </a:cubicBezTo>
                    <a:cubicBezTo>
                      <a:pt x="23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moveTo>
                      <a:pt x="32" y="38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moveTo>
                      <a:pt x="38" y="34"/>
                    </a:moveTo>
                    <a:cubicBezTo>
                      <a:pt x="36" y="36"/>
                      <a:pt x="34" y="37"/>
                      <a:pt x="32" y="38"/>
                    </a:cubicBezTo>
                    <a:cubicBezTo>
                      <a:pt x="34" y="37"/>
                      <a:pt x="36" y="36"/>
                      <a:pt x="38" y="34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0"/>
                    </a:moveTo>
                    <a:cubicBezTo>
                      <a:pt x="15" y="3"/>
                      <a:pt x="15" y="7"/>
                      <a:pt x="15" y="10"/>
                    </a:cubicBezTo>
                    <a:cubicBezTo>
                      <a:pt x="15" y="7"/>
                      <a:pt x="15" y="3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8" name="Freeform 216"/>
              <p:cNvSpPr>
                <a:spLocks/>
              </p:cNvSpPr>
              <p:nvPr/>
            </p:nvSpPr>
            <p:spPr bwMode="auto">
              <a:xfrm>
                <a:off x="1720850" y="5826126"/>
                <a:ext cx="100013" cy="238125"/>
              </a:xfrm>
              <a:custGeom>
                <a:avLst/>
                <a:gdLst>
                  <a:gd name="T0" fmla="*/ 15 w 15"/>
                  <a:gd name="T1" fmla="*/ 0 h 35"/>
                  <a:gd name="T2" fmla="*/ 15 w 15"/>
                  <a:gd name="T3" fmla="*/ 0 h 35"/>
                  <a:gd name="T4" fmla="*/ 1 w 15"/>
                  <a:gd name="T5" fmla="*/ 14 h 35"/>
                  <a:gd name="T6" fmla="*/ 0 w 15"/>
                  <a:gd name="T7" fmla="*/ 28 h 35"/>
                  <a:gd name="T8" fmla="*/ 1 w 15"/>
                  <a:gd name="T9" fmla="*/ 26 h 35"/>
                  <a:gd name="T10" fmla="*/ 4 w 15"/>
                  <a:gd name="T11" fmla="*/ 19 h 35"/>
                  <a:gd name="T12" fmla="*/ 8 w 15"/>
                  <a:gd name="T13" fmla="*/ 12 h 35"/>
                  <a:gd name="T14" fmla="*/ 10 w 15"/>
                  <a:gd name="T15" fmla="*/ 9 h 35"/>
                  <a:gd name="T16" fmla="*/ 10 w 15"/>
                  <a:gd name="T17" fmla="*/ 9 h 35"/>
                  <a:gd name="T18" fmla="*/ 9 w 15"/>
                  <a:gd name="T19" fmla="*/ 12 h 35"/>
                  <a:gd name="T20" fmla="*/ 6 w 15"/>
                  <a:gd name="T21" fmla="*/ 20 h 35"/>
                  <a:gd name="T22" fmla="*/ 2 w 15"/>
                  <a:gd name="T23" fmla="*/ 27 h 35"/>
                  <a:gd name="T24" fmla="*/ 0 w 15"/>
                  <a:gd name="T25" fmla="*/ 29 h 35"/>
                  <a:gd name="T26" fmla="*/ 0 w 15"/>
                  <a:gd name="T27" fmla="*/ 35 h 35"/>
                  <a:gd name="T28" fmla="*/ 0 w 15"/>
                  <a:gd name="T29" fmla="*/ 35 h 35"/>
                  <a:gd name="T30" fmla="*/ 5 w 15"/>
                  <a:gd name="T31" fmla="*/ 33 h 35"/>
                  <a:gd name="T32" fmla="*/ 15 w 15"/>
                  <a:gd name="T33" fmla="*/ 11 h 35"/>
                  <a:gd name="T34" fmla="*/ 15 w 15"/>
                  <a:gd name="T35" fmla="*/ 11 h 35"/>
                  <a:gd name="T36" fmla="*/ 15 w 15"/>
                  <a:gd name="T37" fmla="*/ 11 h 35"/>
                  <a:gd name="T38" fmla="*/ 15 w 15"/>
                  <a:gd name="T39" fmla="*/ 11 h 35"/>
                  <a:gd name="T40" fmla="*/ 15 w 15"/>
                  <a:gd name="T41" fmla="*/ 11 h 35"/>
                  <a:gd name="T42" fmla="*/ 15 w 15"/>
                  <a:gd name="T43" fmla="*/ 11 h 35"/>
                  <a:gd name="T44" fmla="*/ 15 w 15"/>
                  <a:gd name="T45" fmla="*/ 11 h 35"/>
                  <a:gd name="T46" fmla="*/ 15 w 15"/>
                  <a:gd name="T47" fmla="*/ 1 h 35"/>
                  <a:gd name="T48" fmla="*/ 15 w 15"/>
                  <a:gd name="T49" fmla="*/ 1 h 35"/>
                  <a:gd name="T50" fmla="*/ 15 w 15"/>
                  <a:gd name="T51" fmla="*/ 1 h 35"/>
                  <a:gd name="T52" fmla="*/ 15 w 15"/>
                  <a:gd name="T53" fmla="*/ 1 h 35"/>
                  <a:gd name="T54" fmla="*/ 15 w 15"/>
                  <a:gd name="T55" fmla="*/ 1 h 35"/>
                  <a:gd name="T56" fmla="*/ 15 w 15"/>
                  <a:gd name="T57" fmla="*/ 1 h 35"/>
                  <a:gd name="T58" fmla="*/ 15 w 15"/>
                  <a:gd name="T59" fmla="*/ 1 h 35"/>
                  <a:gd name="T60" fmla="*/ 15 w 15"/>
                  <a:gd name="T61" fmla="*/ 0 h 35"/>
                  <a:gd name="T62" fmla="*/ 15 w 15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3"/>
                      <a:pt x="1" y="1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1" y="24"/>
                      <a:pt x="3" y="22"/>
                      <a:pt x="4" y="19"/>
                    </a:cubicBezTo>
                    <a:cubicBezTo>
                      <a:pt x="5" y="16"/>
                      <a:pt x="7" y="14"/>
                      <a:pt x="8" y="12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12"/>
                    </a:cubicBezTo>
                    <a:cubicBezTo>
                      <a:pt x="8" y="14"/>
                      <a:pt x="7" y="17"/>
                      <a:pt x="6" y="20"/>
                    </a:cubicBezTo>
                    <a:cubicBezTo>
                      <a:pt x="4" y="22"/>
                      <a:pt x="3" y="25"/>
                      <a:pt x="2" y="27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3" y="33"/>
                      <a:pt x="5" y="33"/>
                    </a:cubicBezTo>
                    <a:cubicBezTo>
                      <a:pt x="9" y="29"/>
                      <a:pt x="14" y="2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8"/>
                      <a:pt x="15" y="4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9" name="Freeform 217"/>
              <p:cNvSpPr>
                <a:spLocks noEditPoints="1"/>
              </p:cNvSpPr>
              <p:nvPr/>
            </p:nvSpPr>
            <p:spPr bwMode="auto">
              <a:xfrm>
                <a:off x="1712913" y="6030913"/>
                <a:ext cx="263525" cy="101600"/>
              </a:xfrm>
              <a:custGeom>
                <a:avLst/>
                <a:gdLst>
                  <a:gd name="T0" fmla="*/ 3 w 39"/>
                  <a:gd name="T1" fmla="*/ 8 h 15"/>
                  <a:gd name="T2" fmla="*/ 3 w 39"/>
                  <a:gd name="T3" fmla="*/ 8 h 15"/>
                  <a:gd name="T4" fmla="*/ 7 w 39"/>
                  <a:gd name="T5" fmla="*/ 7 h 15"/>
                  <a:gd name="T6" fmla="*/ 16 w 39"/>
                  <a:gd name="T7" fmla="*/ 6 h 15"/>
                  <a:gd name="T8" fmla="*/ 25 w 39"/>
                  <a:gd name="T9" fmla="*/ 5 h 15"/>
                  <a:gd name="T10" fmla="*/ 25 w 39"/>
                  <a:gd name="T11" fmla="*/ 5 h 15"/>
                  <a:gd name="T12" fmla="*/ 29 w 39"/>
                  <a:gd name="T13" fmla="*/ 6 h 15"/>
                  <a:gd name="T14" fmla="*/ 29 w 39"/>
                  <a:gd name="T15" fmla="*/ 6 h 15"/>
                  <a:gd name="T16" fmla="*/ 25 w 39"/>
                  <a:gd name="T17" fmla="*/ 6 h 15"/>
                  <a:gd name="T18" fmla="*/ 16 w 39"/>
                  <a:gd name="T19" fmla="*/ 7 h 15"/>
                  <a:gd name="T20" fmla="*/ 8 w 39"/>
                  <a:gd name="T21" fmla="*/ 8 h 15"/>
                  <a:gd name="T22" fmla="*/ 7 w 39"/>
                  <a:gd name="T23" fmla="*/ 8 h 15"/>
                  <a:gd name="T24" fmla="*/ 7 w 39"/>
                  <a:gd name="T25" fmla="*/ 8 h 15"/>
                  <a:gd name="T26" fmla="*/ 3 w 39"/>
                  <a:gd name="T27" fmla="*/ 8 h 15"/>
                  <a:gd name="T28" fmla="*/ 3 w 39"/>
                  <a:gd name="T29" fmla="*/ 8 h 15"/>
                  <a:gd name="T30" fmla="*/ 20 w 39"/>
                  <a:gd name="T31" fmla="*/ 0 h 15"/>
                  <a:gd name="T32" fmla="*/ 6 w 39"/>
                  <a:gd name="T33" fmla="*/ 3 h 15"/>
                  <a:gd name="T34" fmla="*/ 6 w 39"/>
                  <a:gd name="T35" fmla="*/ 3 h 15"/>
                  <a:gd name="T36" fmla="*/ 1 w 39"/>
                  <a:gd name="T37" fmla="*/ 5 h 15"/>
                  <a:gd name="T38" fmla="*/ 0 w 39"/>
                  <a:gd name="T39" fmla="*/ 9 h 15"/>
                  <a:gd name="T40" fmla="*/ 8 w 39"/>
                  <a:gd name="T41" fmla="*/ 14 h 15"/>
                  <a:gd name="T42" fmla="*/ 14 w 39"/>
                  <a:gd name="T43" fmla="*/ 15 h 15"/>
                  <a:gd name="T44" fmla="*/ 33 w 39"/>
                  <a:gd name="T45" fmla="*/ 9 h 15"/>
                  <a:gd name="T46" fmla="*/ 33 w 39"/>
                  <a:gd name="T47" fmla="*/ 9 h 15"/>
                  <a:gd name="T48" fmla="*/ 33 w 39"/>
                  <a:gd name="T49" fmla="*/ 9 h 15"/>
                  <a:gd name="T50" fmla="*/ 39 w 39"/>
                  <a:gd name="T51" fmla="*/ 5 h 15"/>
                  <a:gd name="T52" fmla="*/ 39 w 39"/>
                  <a:gd name="T53" fmla="*/ 5 h 15"/>
                  <a:gd name="T54" fmla="*/ 39 w 39"/>
                  <a:gd name="T55" fmla="*/ 5 h 15"/>
                  <a:gd name="T56" fmla="*/ 20 w 39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5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7"/>
                      <a:pt x="7" y="7"/>
                    </a:cubicBezTo>
                    <a:cubicBezTo>
                      <a:pt x="9" y="6"/>
                      <a:pt x="13" y="6"/>
                      <a:pt x="16" y="6"/>
                    </a:cubicBezTo>
                    <a:cubicBezTo>
                      <a:pt x="19" y="6"/>
                      <a:pt x="22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7" y="5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7" y="6"/>
                      <a:pt x="25" y="6"/>
                    </a:cubicBezTo>
                    <a:cubicBezTo>
                      <a:pt x="22" y="7"/>
                      <a:pt x="19" y="7"/>
                      <a:pt x="16" y="7"/>
                    </a:cubicBezTo>
                    <a:cubicBezTo>
                      <a:pt x="13" y="8"/>
                      <a:pt x="10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0" y="0"/>
                    </a:moveTo>
                    <a:cubicBezTo>
                      <a:pt x="16" y="0"/>
                      <a:pt x="11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3" y="11"/>
                      <a:pt x="6" y="12"/>
                      <a:pt x="8" y="14"/>
                    </a:cubicBezTo>
                    <a:cubicBezTo>
                      <a:pt x="10" y="14"/>
                      <a:pt x="12" y="15"/>
                      <a:pt x="14" y="15"/>
                    </a:cubicBezTo>
                    <a:cubicBezTo>
                      <a:pt x="20" y="15"/>
                      <a:pt x="26" y="13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8"/>
                      <a:pt x="37" y="7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1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0" name="Freeform 218"/>
              <p:cNvSpPr>
                <a:spLocks noEditPoints="1"/>
              </p:cNvSpPr>
              <p:nvPr/>
            </p:nvSpPr>
            <p:spPr bwMode="auto">
              <a:xfrm>
                <a:off x="1712913" y="6091238"/>
                <a:ext cx="169863" cy="211138"/>
              </a:xfrm>
              <a:custGeom>
                <a:avLst/>
                <a:gdLst>
                  <a:gd name="T0" fmla="*/ 14 w 25"/>
                  <a:gd name="T1" fmla="*/ 25 h 31"/>
                  <a:gd name="T2" fmla="*/ 14 w 25"/>
                  <a:gd name="T3" fmla="*/ 25 h 31"/>
                  <a:gd name="T4" fmla="*/ 14 w 25"/>
                  <a:gd name="T5" fmla="*/ 25 h 31"/>
                  <a:gd name="T6" fmla="*/ 14 w 25"/>
                  <a:gd name="T7" fmla="*/ 25 h 31"/>
                  <a:gd name="T8" fmla="*/ 0 w 25"/>
                  <a:gd name="T9" fmla="*/ 0 h 31"/>
                  <a:gd name="T10" fmla="*/ 0 w 25"/>
                  <a:gd name="T11" fmla="*/ 4 h 31"/>
                  <a:gd name="T12" fmla="*/ 3 w 25"/>
                  <a:gd name="T13" fmla="*/ 7 h 31"/>
                  <a:gd name="T14" fmla="*/ 8 w 25"/>
                  <a:gd name="T15" fmla="*/ 14 h 31"/>
                  <a:gd name="T16" fmla="*/ 13 w 25"/>
                  <a:gd name="T17" fmla="*/ 22 h 31"/>
                  <a:gd name="T18" fmla="*/ 14 w 25"/>
                  <a:gd name="T19" fmla="*/ 25 h 31"/>
                  <a:gd name="T20" fmla="*/ 14 w 25"/>
                  <a:gd name="T21" fmla="*/ 25 h 31"/>
                  <a:gd name="T22" fmla="*/ 14 w 25"/>
                  <a:gd name="T23" fmla="*/ 25 h 31"/>
                  <a:gd name="T24" fmla="*/ 14 w 25"/>
                  <a:gd name="T25" fmla="*/ 25 h 31"/>
                  <a:gd name="T26" fmla="*/ 14 w 25"/>
                  <a:gd name="T27" fmla="*/ 25 h 31"/>
                  <a:gd name="T28" fmla="*/ 12 w 25"/>
                  <a:gd name="T29" fmla="*/ 22 h 31"/>
                  <a:gd name="T30" fmla="*/ 6 w 25"/>
                  <a:gd name="T31" fmla="*/ 15 h 31"/>
                  <a:gd name="T32" fmla="*/ 2 w 25"/>
                  <a:gd name="T33" fmla="*/ 8 h 31"/>
                  <a:gd name="T34" fmla="*/ 0 w 25"/>
                  <a:gd name="T35" fmla="*/ 5 h 31"/>
                  <a:gd name="T36" fmla="*/ 0 w 25"/>
                  <a:gd name="T37" fmla="*/ 6 h 31"/>
                  <a:gd name="T38" fmla="*/ 1 w 25"/>
                  <a:gd name="T39" fmla="*/ 16 h 31"/>
                  <a:gd name="T40" fmla="*/ 1 w 25"/>
                  <a:gd name="T41" fmla="*/ 16 h 31"/>
                  <a:gd name="T42" fmla="*/ 1 w 25"/>
                  <a:gd name="T43" fmla="*/ 15 h 31"/>
                  <a:gd name="T44" fmla="*/ 23 w 25"/>
                  <a:gd name="T45" fmla="*/ 30 h 31"/>
                  <a:gd name="T46" fmla="*/ 23 w 25"/>
                  <a:gd name="T47" fmla="*/ 30 h 31"/>
                  <a:gd name="T48" fmla="*/ 23 w 25"/>
                  <a:gd name="T49" fmla="*/ 30 h 31"/>
                  <a:gd name="T50" fmla="*/ 23 w 25"/>
                  <a:gd name="T51" fmla="*/ 30 h 31"/>
                  <a:gd name="T52" fmla="*/ 23 w 25"/>
                  <a:gd name="T53" fmla="*/ 31 h 31"/>
                  <a:gd name="T54" fmla="*/ 23 w 25"/>
                  <a:gd name="T55" fmla="*/ 31 h 31"/>
                  <a:gd name="T56" fmla="*/ 23 w 25"/>
                  <a:gd name="T57" fmla="*/ 31 h 31"/>
                  <a:gd name="T58" fmla="*/ 23 w 25"/>
                  <a:gd name="T59" fmla="*/ 31 h 31"/>
                  <a:gd name="T60" fmla="*/ 23 w 25"/>
                  <a:gd name="T61" fmla="*/ 31 h 31"/>
                  <a:gd name="T62" fmla="*/ 23 w 25"/>
                  <a:gd name="T63" fmla="*/ 31 h 31"/>
                  <a:gd name="T64" fmla="*/ 23 w 25"/>
                  <a:gd name="T65" fmla="*/ 31 h 31"/>
                  <a:gd name="T66" fmla="*/ 23 w 25"/>
                  <a:gd name="T67" fmla="*/ 31 h 31"/>
                  <a:gd name="T68" fmla="*/ 23 w 25"/>
                  <a:gd name="T69" fmla="*/ 31 h 31"/>
                  <a:gd name="T70" fmla="*/ 23 w 25"/>
                  <a:gd name="T71" fmla="*/ 31 h 31"/>
                  <a:gd name="T72" fmla="*/ 23 w 25"/>
                  <a:gd name="T73" fmla="*/ 31 h 31"/>
                  <a:gd name="T74" fmla="*/ 24 w 25"/>
                  <a:gd name="T75" fmla="*/ 31 h 31"/>
                  <a:gd name="T76" fmla="*/ 24 w 25"/>
                  <a:gd name="T77" fmla="*/ 31 h 31"/>
                  <a:gd name="T78" fmla="*/ 24 w 25"/>
                  <a:gd name="T79" fmla="*/ 31 h 31"/>
                  <a:gd name="T80" fmla="*/ 24 w 25"/>
                  <a:gd name="T81" fmla="*/ 31 h 31"/>
                  <a:gd name="T82" fmla="*/ 24 w 25"/>
                  <a:gd name="T83" fmla="*/ 31 h 31"/>
                  <a:gd name="T84" fmla="*/ 24 w 25"/>
                  <a:gd name="T85" fmla="*/ 31 h 31"/>
                  <a:gd name="T86" fmla="*/ 24 w 25"/>
                  <a:gd name="T87" fmla="*/ 31 h 31"/>
                  <a:gd name="T88" fmla="*/ 24 w 25"/>
                  <a:gd name="T89" fmla="*/ 31 h 31"/>
                  <a:gd name="T90" fmla="*/ 24 w 25"/>
                  <a:gd name="T91" fmla="*/ 31 h 31"/>
                  <a:gd name="T92" fmla="*/ 24 w 25"/>
                  <a:gd name="T93" fmla="*/ 31 h 31"/>
                  <a:gd name="T94" fmla="*/ 24 w 25"/>
                  <a:gd name="T95" fmla="*/ 31 h 31"/>
                  <a:gd name="T96" fmla="*/ 24 w 25"/>
                  <a:gd name="T97" fmla="*/ 31 h 31"/>
                  <a:gd name="T98" fmla="*/ 8 w 25"/>
                  <a:gd name="T99" fmla="*/ 5 h 31"/>
                  <a:gd name="T100" fmla="*/ 8 w 25"/>
                  <a:gd name="T101" fmla="*/ 5 h 31"/>
                  <a:gd name="T102" fmla="*/ 0 w 25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31">
                    <a:moveTo>
                      <a:pt x="14" y="25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5" y="9"/>
                      <a:pt x="6" y="11"/>
                      <a:pt x="8" y="14"/>
                    </a:cubicBezTo>
                    <a:cubicBezTo>
                      <a:pt x="10" y="17"/>
                      <a:pt x="11" y="19"/>
                      <a:pt x="13" y="22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0" y="20"/>
                      <a:pt x="8" y="18"/>
                      <a:pt x="6" y="15"/>
                    </a:cubicBezTo>
                    <a:cubicBezTo>
                      <a:pt x="5" y="13"/>
                      <a:pt x="3" y="10"/>
                      <a:pt x="2" y="8"/>
                    </a:cubicBezTo>
                    <a:cubicBezTo>
                      <a:pt x="1" y="7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21"/>
                      <a:pt x="11" y="27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5" y="1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1" name="Freeform 219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2" name="Freeform 220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3" name="Freeform 221"/>
              <p:cNvSpPr>
                <a:spLocks/>
              </p:cNvSpPr>
              <p:nvPr/>
            </p:nvSpPr>
            <p:spPr bwMode="auto">
              <a:xfrm>
                <a:off x="1720850" y="5888038"/>
                <a:ext cx="66675" cy="134938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1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2 w 10"/>
                  <a:gd name="T13" fmla="*/ 18 h 20"/>
                  <a:gd name="T14" fmla="*/ 6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3" y="13"/>
                      <a:pt x="1" y="15"/>
                      <a:pt x="1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8"/>
                    </a:cubicBezTo>
                    <a:cubicBezTo>
                      <a:pt x="3" y="16"/>
                      <a:pt x="4" y="13"/>
                      <a:pt x="6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" name="Freeform 222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" name="Freeform 223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" name="Freeform 225"/>
              <p:cNvSpPr>
                <a:spLocks/>
              </p:cNvSpPr>
              <p:nvPr/>
            </p:nvSpPr>
            <p:spPr bwMode="auto">
              <a:xfrm>
                <a:off x="1733550" y="6064250"/>
                <a:ext cx="176213" cy="20637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1 h 3"/>
                  <a:gd name="T6" fmla="*/ 4 w 26"/>
                  <a:gd name="T7" fmla="*/ 2 h 3"/>
                  <a:gd name="T8" fmla="*/ 0 w 26"/>
                  <a:gd name="T9" fmla="*/ 3 h 3"/>
                  <a:gd name="T10" fmla="*/ 0 w 26"/>
                  <a:gd name="T11" fmla="*/ 3 h 3"/>
                  <a:gd name="T12" fmla="*/ 0 w 26"/>
                  <a:gd name="T13" fmla="*/ 3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1 h 3"/>
                  <a:gd name="T26" fmla="*/ 26 w 26"/>
                  <a:gd name="T27" fmla="*/ 1 h 3"/>
                  <a:gd name="T28" fmla="*/ 26 w 26"/>
                  <a:gd name="T29" fmla="*/ 1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16" y="1"/>
                      <a:pt x="13" y="1"/>
                    </a:cubicBezTo>
                    <a:cubicBezTo>
                      <a:pt x="10" y="1"/>
                      <a:pt x="6" y="1"/>
                      <a:pt x="4" y="2"/>
                    </a:cubicBezTo>
                    <a:cubicBezTo>
                      <a:pt x="2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2" y="1"/>
                    </a:cubicBezTo>
                    <a:cubicBezTo>
                      <a:pt x="24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7" name="Rectangle 226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8" name="Rectangle 227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Freeform 228"/>
              <p:cNvSpPr>
                <a:spLocks noEditPoints="1"/>
              </p:cNvSpPr>
              <p:nvPr/>
            </p:nvSpPr>
            <p:spPr bwMode="auto">
              <a:xfrm>
                <a:off x="1712913" y="6118225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21 h 21"/>
                  <a:gd name="T4" fmla="*/ 14 w 14"/>
                  <a:gd name="T5" fmla="*/ 21 h 21"/>
                  <a:gd name="T6" fmla="*/ 14 w 14"/>
                  <a:gd name="T7" fmla="*/ 21 h 21"/>
                  <a:gd name="T8" fmla="*/ 14 w 14"/>
                  <a:gd name="T9" fmla="*/ 21 h 21"/>
                  <a:gd name="T10" fmla="*/ 14 w 14"/>
                  <a:gd name="T11" fmla="*/ 21 h 21"/>
                  <a:gd name="T12" fmla="*/ 14 w 14"/>
                  <a:gd name="T13" fmla="*/ 21 h 21"/>
                  <a:gd name="T14" fmla="*/ 0 w 14"/>
                  <a:gd name="T15" fmla="*/ 0 h 21"/>
                  <a:gd name="T16" fmla="*/ 0 w 14"/>
                  <a:gd name="T17" fmla="*/ 1 h 21"/>
                  <a:gd name="T18" fmla="*/ 2 w 14"/>
                  <a:gd name="T19" fmla="*/ 4 h 21"/>
                  <a:gd name="T20" fmla="*/ 6 w 14"/>
                  <a:gd name="T21" fmla="*/ 11 h 21"/>
                  <a:gd name="T22" fmla="*/ 12 w 14"/>
                  <a:gd name="T23" fmla="*/ 18 h 21"/>
                  <a:gd name="T24" fmla="*/ 14 w 14"/>
                  <a:gd name="T25" fmla="*/ 21 h 21"/>
                  <a:gd name="T26" fmla="*/ 14 w 14"/>
                  <a:gd name="T27" fmla="*/ 21 h 21"/>
                  <a:gd name="T28" fmla="*/ 14 w 14"/>
                  <a:gd name="T29" fmla="*/ 21 h 21"/>
                  <a:gd name="T30" fmla="*/ 13 w 14"/>
                  <a:gd name="T31" fmla="*/ 18 h 21"/>
                  <a:gd name="T32" fmla="*/ 8 w 14"/>
                  <a:gd name="T33" fmla="*/ 10 h 21"/>
                  <a:gd name="T34" fmla="*/ 3 w 14"/>
                  <a:gd name="T35" fmla="*/ 3 h 21"/>
                  <a:gd name="T36" fmla="*/ 0 w 1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5" y="9"/>
                      <a:pt x="6" y="11"/>
                    </a:cubicBezTo>
                    <a:cubicBezTo>
                      <a:pt x="8" y="14"/>
                      <a:pt x="10" y="16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3" y="18"/>
                    </a:cubicBezTo>
                    <a:cubicBezTo>
                      <a:pt x="11" y="15"/>
                      <a:pt x="10" y="13"/>
                      <a:pt x="8" y="10"/>
                    </a:cubicBezTo>
                    <a:cubicBezTo>
                      <a:pt x="6" y="7"/>
                      <a:pt x="5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Freeform 229"/>
              <p:cNvSpPr>
                <a:spLocks noEditPoints="1"/>
              </p:cNvSpPr>
              <p:nvPr/>
            </p:nvSpPr>
            <p:spPr bwMode="auto">
              <a:xfrm>
                <a:off x="1585913" y="5616575"/>
                <a:ext cx="147638" cy="1017587"/>
              </a:xfrm>
              <a:custGeom>
                <a:avLst/>
                <a:gdLst>
                  <a:gd name="T0" fmla="*/ 20 w 22"/>
                  <a:gd name="T1" fmla="*/ 57 h 150"/>
                  <a:gd name="T2" fmla="*/ 9 w 22"/>
                  <a:gd name="T3" fmla="*/ 56 h 150"/>
                  <a:gd name="T4" fmla="*/ 8 w 22"/>
                  <a:gd name="T5" fmla="*/ 56 h 150"/>
                  <a:gd name="T6" fmla="*/ 9 w 22"/>
                  <a:gd name="T7" fmla="*/ 55 h 150"/>
                  <a:gd name="T8" fmla="*/ 20 w 22"/>
                  <a:gd name="T9" fmla="*/ 54 h 150"/>
                  <a:gd name="T10" fmla="*/ 20 w 22"/>
                  <a:gd name="T11" fmla="*/ 57 h 150"/>
                  <a:gd name="T12" fmla="*/ 17 w 22"/>
                  <a:gd name="T13" fmla="*/ 0 h 150"/>
                  <a:gd name="T14" fmla="*/ 5 w 22"/>
                  <a:gd name="T15" fmla="*/ 0 h 150"/>
                  <a:gd name="T16" fmla="*/ 5 w 22"/>
                  <a:gd name="T17" fmla="*/ 0 h 150"/>
                  <a:gd name="T18" fmla="*/ 0 w 22"/>
                  <a:gd name="T19" fmla="*/ 10 h 150"/>
                  <a:gd name="T20" fmla="*/ 1 w 22"/>
                  <a:gd name="T21" fmla="*/ 64 h 150"/>
                  <a:gd name="T22" fmla="*/ 2 w 22"/>
                  <a:gd name="T23" fmla="*/ 75 h 150"/>
                  <a:gd name="T24" fmla="*/ 1 w 22"/>
                  <a:gd name="T25" fmla="*/ 86 h 150"/>
                  <a:gd name="T26" fmla="*/ 1 w 22"/>
                  <a:gd name="T27" fmla="*/ 86 h 150"/>
                  <a:gd name="T28" fmla="*/ 0 w 22"/>
                  <a:gd name="T29" fmla="*/ 140 h 150"/>
                  <a:gd name="T30" fmla="*/ 5 w 22"/>
                  <a:gd name="T31" fmla="*/ 150 h 150"/>
                  <a:gd name="T32" fmla="*/ 17 w 22"/>
                  <a:gd name="T33" fmla="*/ 150 h 150"/>
                  <a:gd name="T34" fmla="*/ 22 w 22"/>
                  <a:gd name="T35" fmla="*/ 140 h 150"/>
                  <a:gd name="T36" fmla="*/ 20 w 22"/>
                  <a:gd name="T37" fmla="*/ 86 h 150"/>
                  <a:gd name="T38" fmla="*/ 20 w 22"/>
                  <a:gd name="T39" fmla="*/ 86 h 150"/>
                  <a:gd name="T40" fmla="*/ 19 w 22"/>
                  <a:gd name="T41" fmla="*/ 76 h 150"/>
                  <a:gd name="T42" fmla="*/ 20 w 22"/>
                  <a:gd name="T43" fmla="*/ 66 h 150"/>
                  <a:gd name="T44" fmla="*/ 21 w 22"/>
                  <a:gd name="T45" fmla="*/ 45 h 150"/>
                  <a:gd name="T46" fmla="*/ 21 w 22"/>
                  <a:gd name="T47" fmla="*/ 45 h 150"/>
                  <a:gd name="T48" fmla="*/ 21 w 22"/>
                  <a:gd name="T49" fmla="*/ 41 h 150"/>
                  <a:gd name="T50" fmla="*/ 15 w 22"/>
                  <a:gd name="T51" fmla="*/ 41 h 150"/>
                  <a:gd name="T52" fmla="*/ 14 w 22"/>
                  <a:gd name="T53" fmla="*/ 40 h 150"/>
                  <a:gd name="T54" fmla="*/ 15 w 22"/>
                  <a:gd name="T55" fmla="*/ 39 h 150"/>
                  <a:gd name="T56" fmla="*/ 21 w 22"/>
                  <a:gd name="T57" fmla="*/ 38 h 150"/>
                  <a:gd name="T58" fmla="*/ 22 w 22"/>
                  <a:gd name="T59" fmla="*/ 10 h 150"/>
                  <a:gd name="T60" fmla="*/ 17 w 22"/>
                  <a:gd name="T6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50">
                    <a:moveTo>
                      <a:pt x="20" y="57"/>
                    </a:move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7"/>
                      <a:pt x="20" y="57"/>
                      <a:pt x="20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67"/>
                      <a:pt x="2" y="71"/>
                      <a:pt x="2" y="75"/>
                    </a:cubicBezTo>
                    <a:cubicBezTo>
                      <a:pt x="2" y="78"/>
                      <a:pt x="2" y="82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82"/>
                      <a:pt x="19" y="79"/>
                      <a:pt x="19" y="76"/>
                    </a:cubicBezTo>
                    <a:cubicBezTo>
                      <a:pt x="19" y="72"/>
                      <a:pt x="19" y="69"/>
                      <a:pt x="20" y="6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1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1" name="Freeform 230"/>
              <p:cNvSpPr>
                <a:spLocks/>
              </p:cNvSpPr>
              <p:nvPr/>
            </p:nvSpPr>
            <p:spPr bwMode="auto">
              <a:xfrm>
                <a:off x="1679575" y="5873750"/>
                <a:ext cx="47625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3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2" name="Freeform 231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Freeform 232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Freeform 255"/>
              <p:cNvSpPr>
                <a:spLocks noEditPoints="1"/>
              </p:cNvSpPr>
              <p:nvPr/>
            </p:nvSpPr>
            <p:spPr bwMode="auto">
              <a:xfrm>
                <a:off x="1712913" y="5086350"/>
                <a:ext cx="263525" cy="488950"/>
              </a:xfrm>
              <a:custGeom>
                <a:avLst/>
                <a:gdLst>
                  <a:gd name="T0" fmla="*/ 25 w 39"/>
                  <a:gd name="T1" fmla="*/ 72 h 72"/>
                  <a:gd name="T2" fmla="*/ 25 w 39"/>
                  <a:gd name="T3" fmla="*/ 72 h 72"/>
                  <a:gd name="T4" fmla="*/ 25 w 39"/>
                  <a:gd name="T5" fmla="*/ 72 h 72"/>
                  <a:gd name="T6" fmla="*/ 24 w 39"/>
                  <a:gd name="T7" fmla="*/ 72 h 72"/>
                  <a:gd name="T8" fmla="*/ 24 w 39"/>
                  <a:gd name="T9" fmla="*/ 72 h 72"/>
                  <a:gd name="T10" fmla="*/ 24 w 39"/>
                  <a:gd name="T11" fmla="*/ 72 h 72"/>
                  <a:gd name="T12" fmla="*/ 33 w 39"/>
                  <a:gd name="T13" fmla="*/ 41 h 72"/>
                  <a:gd name="T14" fmla="*/ 33 w 39"/>
                  <a:gd name="T15" fmla="*/ 41 h 72"/>
                  <a:gd name="T16" fmla="*/ 33 w 39"/>
                  <a:gd name="T17" fmla="*/ 41 h 72"/>
                  <a:gd name="T18" fmla="*/ 39 w 39"/>
                  <a:gd name="T19" fmla="*/ 37 h 72"/>
                  <a:gd name="T20" fmla="*/ 33 w 39"/>
                  <a:gd name="T21" fmla="*/ 41 h 72"/>
                  <a:gd name="T22" fmla="*/ 39 w 39"/>
                  <a:gd name="T23" fmla="*/ 37 h 72"/>
                  <a:gd name="T24" fmla="*/ 16 w 39"/>
                  <a:gd name="T25" fmla="*/ 3 h 72"/>
                  <a:gd name="T26" fmla="*/ 16 w 39"/>
                  <a:gd name="T27" fmla="*/ 3 h 72"/>
                  <a:gd name="T28" fmla="*/ 16 w 39"/>
                  <a:gd name="T29" fmla="*/ 3 h 72"/>
                  <a:gd name="T30" fmla="*/ 16 w 39"/>
                  <a:gd name="T31" fmla="*/ 3 h 72"/>
                  <a:gd name="T32" fmla="*/ 16 w 39"/>
                  <a:gd name="T33" fmla="*/ 3 h 72"/>
                  <a:gd name="T34" fmla="*/ 16 w 39"/>
                  <a:gd name="T35" fmla="*/ 3 h 72"/>
                  <a:gd name="T36" fmla="*/ 16 w 39"/>
                  <a:gd name="T37" fmla="*/ 3 h 72"/>
                  <a:gd name="T38" fmla="*/ 16 w 39"/>
                  <a:gd name="T39" fmla="*/ 3 h 72"/>
                  <a:gd name="T40" fmla="*/ 16 w 39"/>
                  <a:gd name="T41" fmla="*/ 3 h 72"/>
                  <a:gd name="T42" fmla="*/ 16 w 39"/>
                  <a:gd name="T43" fmla="*/ 3 h 72"/>
                  <a:gd name="T44" fmla="*/ 16 w 39"/>
                  <a:gd name="T45" fmla="*/ 3 h 72"/>
                  <a:gd name="T46" fmla="*/ 16 w 39"/>
                  <a:gd name="T47" fmla="*/ 3 h 72"/>
                  <a:gd name="T48" fmla="*/ 16 w 39"/>
                  <a:gd name="T49" fmla="*/ 3 h 72"/>
                  <a:gd name="T50" fmla="*/ 16 w 39"/>
                  <a:gd name="T51" fmla="*/ 3 h 72"/>
                  <a:gd name="T52" fmla="*/ 16 w 39"/>
                  <a:gd name="T53" fmla="*/ 3 h 72"/>
                  <a:gd name="T54" fmla="*/ 16 w 39"/>
                  <a:gd name="T55" fmla="*/ 3 h 72"/>
                  <a:gd name="T56" fmla="*/ 16 w 39"/>
                  <a:gd name="T57" fmla="*/ 3 h 72"/>
                  <a:gd name="T58" fmla="*/ 16 w 39"/>
                  <a:gd name="T59" fmla="*/ 3 h 72"/>
                  <a:gd name="T60" fmla="*/ 16 w 39"/>
                  <a:gd name="T61" fmla="*/ 3 h 72"/>
                  <a:gd name="T62" fmla="*/ 16 w 39"/>
                  <a:gd name="T63" fmla="*/ 3 h 72"/>
                  <a:gd name="T64" fmla="*/ 16 w 39"/>
                  <a:gd name="T65" fmla="*/ 3 h 72"/>
                  <a:gd name="T66" fmla="*/ 0 w 39"/>
                  <a:gd name="T67" fmla="*/ 0 h 72"/>
                  <a:gd name="T68" fmla="*/ 0 w 39"/>
                  <a:gd name="T69" fmla="*/ 0 h 72"/>
                  <a:gd name="T70" fmla="*/ 1 w 39"/>
                  <a:gd name="T71" fmla="*/ 10 h 72"/>
                  <a:gd name="T72" fmla="*/ 1 w 39"/>
                  <a:gd name="T73" fmla="*/ 18 h 72"/>
                  <a:gd name="T74" fmla="*/ 1 w 39"/>
                  <a:gd name="T75" fmla="*/ 18 h 72"/>
                  <a:gd name="T76" fmla="*/ 1 w 39"/>
                  <a:gd name="T77" fmla="*/ 10 h 72"/>
                  <a:gd name="T78" fmla="*/ 0 w 39"/>
                  <a:gd name="T7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72"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moveTo>
                      <a:pt x="24" y="72"/>
                    </a:move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moveTo>
                      <a:pt x="39" y="37"/>
                    </a:moveTo>
                    <a:cubicBezTo>
                      <a:pt x="37" y="39"/>
                      <a:pt x="35" y="40"/>
                      <a:pt x="33" y="41"/>
                    </a:cubicBezTo>
                    <a:cubicBezTo>
                      <a:pt x="35" y="40"/>
                      <a:pt x="37" y="39"/>
                      <a:pt x="39" y="37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0" y="4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Freeform 256"/>
              <p:cNvSpPr>
                <a:spLocks/>
              </p:cNvSpPr>
              <p:nvPr/>
            </p:nvSpPr>
            <p:spPr bwMode="auto">
              <a:xfrm>
                <a:off x="1720850" y="5100638"/>
                <a:ext cx="114300" cy="236537"/>
              </a:xfrm>
              <a:custGeom>
                <a:avLst/>
                <a:gdLst>
                  <a:gd name="T0" fmla="*/ 15 w 17"/>
                  <a:gd name="T1" fmla="*/ 0 h 35"/>
                  <a:gd name="T2" fmla="*/ 15 w 17"/>
                  <a:gd name="T3" fmla="*/ 0 h 35"/>
                  <a:gd name="T4" fmla="*/ 0 w 17"/>
                  <a:gd name="T5" fmla="*/ 16 h 35"/>
                  <a:gd name="T6" fmla="*/ 0 w 17"/>
                  <a:gd name="T7" fmla="*/ 16 h 35"/>
                  <a:gd name="T8" fmla="*/ 0 w 17"/>
                  <a:gd name="T9" fmla="*/ 16 h 35"/>
                  <a:gd name="T10" fmla="*/ 1 w 17"/>
                  <a:gd name="T11" fmla="*/ 28 h 35"/>
                  <a:gd name="T12" fmla="*/ 1 w 17"/>
                  <a:gd name="T13" fmla="*/ 26 h 35"/>
                  <a:gd name="T14" fmla="*/ 5 w 17"/>
                  <a:gd name="T15" fmla="*/ 19 h 35"/>
                  <a:gd name="T16" fmla="*/ 9 w 17"/>
                  <a:gd name="T17" fmla="*/ 12 h 35"/>
                  <a:gd name="T18" fmla="*/ 11 w 17"/>
                  <a:gd name="T19" fmla="*/ 9 h 35"/>
                  <a:gd name="T20" fmla="*/ 11 w 17"/>
                  <a:gd name="T21" fmla="*/ 9 h 35"/>
                  <a:gd name="T22" fmla="*/ 10 w 17"/>
                  <a:gd name="T23" fmla="*/ 12 h 35"/>
                  <a:gd name="T24" fmla="*/ 6 w 17"/>
                  <a:gd name="T25" fmla="*/ 20 h 35"/>
                  <a:gd name="T26" fmla="*/ 2 w 17"/>
                  <a:gd name="T27" fmla="*/ 27 h 35"/>
                  <a:gd name="T28" fmla="*/ 1 w 17"/>
                  <a:gd name="T29" fmla="*/ 29 h 35"/>
                  <a:gd name="T30" fmla="*/ 1 w 17"/>
                  <a:gd name="T31" fmla="*/ 35 h 35"/>
                  <a:gd name="T32" fmla="*/ 5 w 17"/>
                  <a:gd name="T33" fmla="*/ 33 h 35"/>
                  <a:gd name="T34" fmla="*/ 15 w 17"/>
                  <a:gd name="T35" fmla="*/ 1 h 35"/>
                  <a:gd name="T36" fmla="*/ 15 w 17"/>
                  <a:gd name="T37" fmla="*/ 1 h 35"/>
                  <a:gd name="T38" fmla="*/ 15 w 17"/>
                  <a:gd name="T39" fmla="*/ 1 h 35"/>
                  <a:gd name="T40" fmla="*/ 15 w 17"/>
                  <a:gd name="T41" fmla="*/ 1 h 35"/>
                  <a:gd name="T42" fmla="*/ 15 w 17"/>
                  <a:gd name="T43" fmla="*/ 1 h 35"/>
                  <a:gd name="T44" fmla="*/ 15 w 17"/>
                  <a:gd name="T45" fmla="*/ 1 h 35"/>
                  <a:gd name="T46" fmla="*/ 15 w 17"/>
                  <a:gd name="T47" fmla="*/ 1 h 35"/>
                  <a:gd name="T48" fmla="*/ 15 w 17"/>
                  <a:gd name="T49" fmla="*/ 1 h 35"/>
                  <a:gd name="T50" fmla="*/ 15 w 17"/>
                  <a:gd name="T51" fmla="*/ 1 h 35"/>
                  <a:gd name="T52" fmla="*/ 15 w 17"/>
                  <a:gd name="T53" fmla="*/ 1 h 35"/>
                  <a:gd name="T54" fmla="*/ 15 w 17"/>
                  <a:gd name="T55" fmla="*/ 1 h 35"/>
                  <a:gd name="T56" fmla="*/ 15 w 17"/>
                  <a:gd name="T57" fmla="*/ 1 h 35"/>
                  <a:gd name="T58" fmla="*/ 15 w 17"/>
                  <a:gd name="T59" fmla="*/ 1 h 35"/>
                  <a:gd name="T60" fmla="*/ 15 w 17"/>
                  <a:gd name="T61" fmla="*/ 1 h 35"/>
                  <a:gd name="T62" fmla="*/ 15 w 17"/>
                  <a:gd name="T63" fmla="*/ 0 h 35"/>
                  <a:gd name="T64" fmla="*/ 15 w 17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4"/>
                      <a:pt x="3" y="22"/>
                      <a:pt x="5" y="19"/>
                    </a:cubicBezTo>
                    <a:cubicBezTo>
                      <a:pt x="6" y="16"/>
                      <a:pt x="8" y="14"/>
                      <a:pt x="9" y="12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10"/>
                      <a:pt x="10" y="12"/>
                    </a:cubicBezTo>
                    <a:cubicBezTo>
                      <a:pt x="9" y="14"/>
                      <a:pt x="8" y="17"/>
                      <a:pt x="6" y="20"/>
                    </a:cubicBezTo>
                    <a:cubicBezTo>
                      <a:pt x="5" y="22"/>
                      <a:pt x="4" y="25"/>
                      <a:pt x="2" y="27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4" y="33"/>
                      <a:pt x="5" y="33"/>
                    </a:cubicBezTo>
                    <a:cubicBezTo>
                      <a:pt x="11" y="28"/>
                      <a:pt x="17" y="18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Freeform 257"/>
              <p:cNvSpPr>
                <a:spLocks noEditPoints="1"/>
              </p:cNvSpPr>
              <p:nvPr/>
            </p:nvSpPr>
            <p:spPr bwMode="auto">
              <a:xfrm>
                <a:off x="1727200" y="5303838"/>
                <a:ext cx="249238" cy="101600"/>
              </a:xfrm>
              <a:custGeom>
                <a:avLst/>
                <a:gdLst>
                  <a:gd name="T0" fmla="*/ 2 w 37"/>
                  <a:gd name="T1" fmla="*/ 8 h 15"/>
                  <a:gd name="T2" fmla="*/ 2 w 37"/>
                  <a:gd name="T3" fmla="*/ 8 h 15"/>
                  <a:gd name="T4" fmla="*/ 6 w 37"/>
                  <a:gd name="T5" fmla="*/ 7 h 15"/>
                  <a:gd name="T6" fmla="*/ 14 w 37"/>
                  <a:gd name="T7" fmla="*/ 6 h 15"/>
                  <a:gd name="T8" fmla="*/ 23 w 37"/>
                  <a:gd name="T9" fmla="*/ 5 h 15"/>
                  <a:gd name="T10" fmla="*/ 23 w 37"/>
                  <a:gd name="T11" fmla="*/ 5 h 15"/>
                  <a:gd name="T12" fmla="*/ 27 w 37"/>
                  <a:gd name="T13" fmla="*/ 6 h 15"/>
                  <a:gd name="T14" fmla="*/ 27 w 37"/>
                  <a:gd name="T15" fmla="*/ 6 h 15"/>
                  <a:gd name="T16" fmla="*/ 23 w 37"/>
                  <a:gd name="T17" fmla="*/ 6 h 15"/>
                  <a:gd name="T18" fmla="*/ 15 w 37"/>
                  <a:gd name="T19" fmla="*/ 7 h 15"/>
                  <a:gd name="T20" fmla="*/ 6 w 37"/>
                  <a:gd name="T21" fmla="*/ 8 h 15"/>
                  <a:gd name="T22" fmla="*/ 6 w 37"/>
                  <a:gd name="T23" fmla="*/ 8 h 15"/>
                  <a:gd name="T24" fmla="*/ 5 w 37"/>
                  <a:gd name="T25" fmla="*/ 8 h 15"/>
                  <a:gd name="T26" fmla="*/ 2 w 37"/>
                  <a:gd name="T27" fmla="*/ 8 h 15"/>
                  <a:gd name="T28" fmla="*/ 2 w 37"/>
                  <a:gd name="T29" fmla="*/ 8 h 15"/>
                  <a:gd name="T30" fmla="*/ 18 w 37"/>
                  <a:gd name="T31" fmla="*/ 0 h 15"/>
                  <a:gd name="T32" fmla="*/ 4 w 37"/>
                  <a:gd name="T33" fmla="*/ 3 h 15"/>
                  <a:gd name="T34" fmla="*/ 4 w 37"/>
                  <a:gd name="T35" fmla="*/ 3 h 15"/>
                  <a:gd name="T36" fmla="*/ 0 w 37"/>
                  <a:gd name="T37" fmla="*/ 5 h 15"/>
                  <a:gd name="T38" fmla="*/ 0 w 37"/>
                  <a:gd name="T39" fmla="*/ 9 h 15"/>
                  <a:gd name="T40" fmla="*/ 0 w 37"/>
                  <a:gd name="T41" fmla="*/ 10 h 15"/>
                  <a:gd name="T42" fmla="*/ 7 w 37"/>
                  <a:gd name="T43" fmla="*/ 14 h 15"/>
                  <a:gd name="T44" fmla="*/ 13 w 37"/>
                  <a:gd name="T45" fmla="*/ 15 h 15"/>
                  <a:gd name="T46" fmla="*/ 31 w 37"/>
                  <a:gd name="T47" fmla="*/ 9 h 15"/>
                  <a:gd name="T48" fmla="*/ 31 w 37"/>
                  <a:gd name="T49" fmla="*/ 9 h 15"/>
                  <a:gd name="T50" fmla="*/ 31 w 37"/>
                  <a:gd name="T51" fmla="*/ 9 h 15"/>
                  <a:gd name="T52" fmla="*/ 37 w 37"/>
                  <a:gd name="T53" fmla="*/ 5 h 15"/>
                  <a:gd name="T54" fmla="*/ 37 w 37"/>
                  <a:gd name="T55" fmla="*/ 5 h 15"/>
                  <a:gd name="T56" fmla="*/ 37 w 37"/>
                  <a:gd name="T57" fmla="*/ 5 h 15"/>
                  <a:gd name="T58" fmla="*/ 18 w 37"/>
                  <a:gd name="T5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" h="15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7"/>
                      <a:pt x="6" y="7"/>
                    </a:cubicBezTo>
                    <a:cubicBezTo>
                      <a:pt x="8" y="6"/>
                      <a:pt x="11" y="6"/>
                      <a:pt x="14" y="6"/>
                    </a:cubicBezTo>
                    <a:cubicBezTo>
                      <a:pt x="18" y="6"/>
                      <a:pt x="21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6" y="5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6"/>
                      <a:pt x="23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2" y="8"/>
                      <a:pt x="9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8" y="0"/>
                    </a:moveTo>
                    <a:cubicBezTo>
                      <a:pt x="14" y="0"/>
                      <a:pt x="9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1" y="4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1"/>
                      <a:pt x="5" y="13"/>
                      <a:pt x="7" y="14"/>
                    </a:cubicBezTo>
                    <a:cubicBezTo>
                      <a:pt x="9" y="14"/>
                      <a:pt x="11" y="15"/>
                      <a:pt x="13" y="15"/>
                    </a:cubicBezTo>
                    <a:cubicBezTo>
                      <a:pt x="18" y="15"/>
                      <a:pt x="24" y="13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0" y="0"/>
                      <a:pt x="18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Freeform 258"/>
              <p:cNvSpPr>
                <a:spLocks noEditPoints="1"/>
              </p:cNvSpPr>
              <p:nvPr/>
            </p:nvSpPr>
            <p:spPr bwMode="auto">
              <a:xfrm>
                <a:off x="1727200" y="5372100"/>
                <a:ext cx="155575" cy="203200"/>
              </a:xfrm>
              <a:custGeom>
                <a:avLst/>
                <a:gdLst>
                  <a:gd name="T0" fmla="*/ 13 w 23"/>
                  <a:gd name="T1" fmla="*/ 24 h 30"/>
                  <a:gd name="T2" fmla="*/ 13 w 23"/>
                  <a:gd name="T3" fmla="*/ 24 h 30"/>
                  <a:gd name="T4" fmla="*/ 13 w 23"/>
                  <a:gd name="T5" fmla="*/ 24 h 30"/>
                  <a:gd name="T6" fmla="*/ 13 w 23"/>
                  <a:gd name="T7" fmla="*/ 24 h 30"/>
                  <a:gd name="T8" fmla="*/ 0 w 23"/>
                  <a:gd name="T9" fmla="*/ 0 h 30"/>
                  <a:gd name="T10" fmla="*/ 0 w 23"/>
                  <a:gd name="T11" fmla="*/ 3 h 30"/>
                  <a:gd name="T12" fmla="*/ 0 w 23"/>
                  <a:gd name="T13" fmla="*/ 4 h 30"/>
                  <a:gd name="T14" fmla="*/ 2 w 23"/>
                  <a:gd name="T15" fmla="*/ 6 h 30"/>
                  <a:gd name="T16" fmla="*/ 7 w 23"/>
                  <a:gd name="T17" fmla="*/ 13 h 30"/>
                  <a:gd name="T18" fmla="*/ 11 w 23"/>
                  <a:gd name="T19" fmla="*/ 21 h 30"/>
                  <a:gd name="T20" fmla="*/ 13 w 23"/>
                  <a:gd name="T21" fmla="*/ 24 h 30"/>
                  <a:gd name="T22" fmla="*/ 13 w 23"/>
                  <a:gd name="T23" fmla="*/ 24 h 30"/>
                  <a:gd name="T24" fmla="*/ 13 w 23"/>
                  <a:gd name="T25" fmla="*/ 24 h 30"/>
                  <a:gd name="T26" fmla="*/ 13 w 23"/>
                  <a:gd name="T27" fmla="*/ 24 h 30"/>
                  <a:gd name="T28" fmla="*/ 13 w 23"/>
                  <a:gd name="T29" fmla="*/ 24 h 30"/>
                  <a:gd name="T30" fmla="*/ 10 w 23"/>
                  <a:gd name="T31" fmla="*/ 21 h 30"/>
                  <a:gd name="T32" fmla="*/ 5 w 23"/>
                  <a:gd name="T33" fmla="*/ 14 h 30"/>
                  <a:gd name="T34" fmla="*/ 1 w 23"/>
                  <a:gd name="T35" fmla="*/ 7 h 30"/>
                  <a:gd name="T36" fmla="*/ 1 w 23"/>
                  <a:gd name="T37" fmla="*/ 15 h 30"/>
                  <a:gd name="T38" fmla="*/ 1 w 23"/>
                  <a:gd name="T39" fmla="*/ 17 h 30"/>
                  <a:gd name="T40" fmla="*/ 22 w 23"/>
                  <a:gd name="T41" fmla="*/ 30 h 30"/>
                  <a:gd name="T42" fmla="*/ 22 w 23"/>
                  <a:gd name="T43" fmla="*/ 30 h 30"/>
                  <a:gd name="T44" fmla="*/ 23 w 23"/>
                  <a:gd name="T45" fmla="*/ 30 h 30"/>
                  <a:gd name="T46" fmla="*/ 23 w 23"/>
                  <a:gd name="T47" fmla="*/ 30 h 30"/>
                  <a:gd name="T48" fmla="*/ 23 w 23"/>
                  <a:gd name="T49" fmla="*/ 30 h 30"/>
                  <a:gd name="T50" fmla="*/ 7 w 23"/>
                  <a:gd name="T51" fmla="*/ 4 h 30"/>
                  <a:gd name="T52" fmla="*/ 7 w 23"/>
                  <a:gd name="T53" fmla="*/ 4 h 30"/>
                  <a:gd name="T54" fmla="*/ 0 w 23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0"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6"/>
                      <a:pt x="10" y="18"/>
                      <a:pt x="11" y="21"/>
                    </a:cubicBezTo>
                    <a:cubicBezTo>
                      <a:pt x="12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2" y="23"/>
                      <a:pt x="10" y="21"/>
                    </a:cubicBezTo>
                    <a:cubicBezTo>
                      <a:pt x="9" y="19"/>
                      <a:pt x="7" y="17"/>
                      <a:pt x="5" y="14"/>
                    </a:cubicBezTo>
                    <a:cubicBezTo>
                      <a:pt x="3" y="12"/>
                      <a:pt x="2" y="9"/>
                      <a:pt x="1" y="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5" y="22"/>
                      <a:pt x="12" y="27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1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Freeform 259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Freeform 260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Freeform 261"/>
              <p:cNvSpPr>
                <a:spLocks/>
              </p:cNvSpPr>
              <p:nvPr/>
            </p:nvSpPr>
            <p:spPr bwMode="auto">
              <a:xfrm>
                <a:off x="1727200" y="5160963"/>
                <a:ext cx="66675" cy="136525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0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1 w 10"/>
                  <a:gd name="T13" fmla="*/ 18 h 20"/>
                  <a:gd name="T14" fmla="*/ 5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1" y="18"/>
                    </a:cubicBezTo>
                    <a:cubicBezTo>
                      <a:pt x="3" y="16"/>
                      <a:pt x="4" y="13"/>
                      <a:pt x="5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Freeform 262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Freeform 263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3" name="Freeform 264"/>
              <p:cNvSpPr>
                <a:spLocks/>
              </p:cNvSpPr>
              <p:nvPr/>
            </p:nvSpPr>
            <p:spPr bwMode="auto">
              <a:xfrm>
                <a:off x="1739900" y="5337175"/>
                <a:ext cx="169863" cy="20637"/>
              </a:xfrm>
              <a:custGeom>
                <a:avLst/>
                <a:gdLst>
                  <a:gd name="T0" fmla="*/ 21 w 25"/>
                  <a:gd name="T1" fmla="*/ 0 h 3"/>
                  <a:gd name="T2" fmla="*/ 21 w 25"/>
                  <a:gd name="T3" fmla="*/ 0 h 3"/>
                  <a:gd name="T4" fmla="*/ 12 w 25"/>
                  <a:gd name="T5" fmla="*/ 1 h 3"/>
                  <a:gd name="T6" fmla="*/ 4 w 25"/>
                  <a:gd name="T7" fmla="*/ 2 h 3"/>
                  <a:gd name="T8" fmla="*/ 0 w 25"/>
                  <a:gd name="T9" fmla="*/ 3 h 3"/>
                  <a:gd name="T10" fmla="*/ 0 w 25"/>
                  <a:gd name="T11" fmla="*/ 3 h 3"/>
                  <a:gd name="T12" fmla="*/ 0 w 25"/>
                  <a:gd name="T13" fmla="*/ 3 h 3"/>
                  <a:gd name="T14" fmla="*/ 3 w 25"/>
                  <a:gd name="T15" fmla="*/ 3 h 3"/>
                  <a:gd name="T16" fmla="*/ 4 w 25"/>
                  <a:gd name="T17" fmla="*/ 3 h 3"/>
                  <a:gd name="T18" fmla="*/ 4 w 25"/>
                  <a:gd name="T19" fmla="*/ 3 h 3"/>
                  <a:gd name="T20" fmla="*/ 13 w 25"/>
                  <a:gd name="T21" fmla="*/ 2 h 3"/>
                  <a:gd name="T22" fmla="*/ 21 w 25"/>
                  <a:gd name="T23" fmla="*/ 1 h 3"/>
                  <a:gd name="T24" fmla="*/ 25 w 25"/>
                  <a:gd name="T25" fmla="*/ 1 h 3"/>
                  <a:gd name="T26" fmla="*/ 25 w 25"/>
                  <a:gd name="T27" fmla="*/ 1 h 3"/>
                  <a:gd name="T28" fmla="*/ 25 w 25"/>
                  <a:gd name="T29" fmla="*/ 1 h 3"/>
                  <a:gd name="T30" fmla="*/ 21 w 25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6" y="1"/>
                      <a:pt x="12" y="1"/>
                    </a:cubicBezTo>
                    <a:cubicBezTo>
                      <a:pt x="9" y="1"/>
                      <a:pt x="6" y="1"/>
                      <a:pt x="4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1" y="1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4" name="Rectangle 265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Rectangle 266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Freeform 267"/>
              <p:cNvSpPr>
                <a:spLocks noEditPoints="1"/>
              </p:cNvSpPr>
              <p:nvPr/>
            </p:nvSpPr>
            <p:spPr bwMode="auto">
              <a:xfrm>
                <a:off x="1727200" y="5399088"/>
                <a:ext cx="87313" cy="134937"/>
              </a:xfrm>
              <a:custGeom>
                <a:avLst/>
                <a:gdLst>
                  <a:gd name="T0" fmla="*/ 13 w 13"/>
                  <a:gd name="T1" fmla="*/ 20 h 20"/>
                  <a:gd name="T2" fmla="*/ 13 w 13"/>
                  <a:gd name="T3" fmla="*/ 20 h 20"/>
                  <a:gd name="T4" fmla="*/ 13 w 13"/>
                  <a:gd name="T5" fmla="*/ 20 h 20"/>
                  <a:gd name="T6" fmla="*/ 13 w 13"/>
                  <a:gd name="T7" fmla="*/ 20 h 20"/>
                  <a:gd name="T8" fmla="*/ 13 w 13"/>
                  <a:gd name="T9" fmla="*/ 20 h 20"/>
                  <a:gd name="T10" fmla="*/ 13 w 13"/>
                  <a:gd name="T11" fmla="*/ 20 h 20"/>
                  <a:gd name="T12" fmla="*/ 13 w 13"/>
                  <a:gd name="T13" fmla="*/ 20 h 20"/>
                  <a:gd name="T14" fmla="*/ 0 w 13"/>
                  <a:gd name="T15" fmla="*/ 0 h 20"/>
                  <a:gd name="T16" fmla="*/ 1 w 13"/>
                  <a:gd name="T17" fmla="*/ 3 h 20"/>
                  <a:gd name="T18" fmla="*/ 5 w 13"/>
                  <a:gd name="T19" fmla="*/ 10 h 20"/>
                  <a:gd name="T20" fmla="*/ 10 w 13"/>
                  <a:gd name="T21" fmla="*/ 17 h 20"/>
                  <a:gd name="T22" fmla="*/ 13 w 13"/>
                  <a:gd name="T23" fmla="*/ 20 h 20"/>
                  <a:gd name="T24" fmla="*/ 13 w 13"/>
                  <a:gd name="T25" fmla="*/ 20 h 20"/>
                  <a:gd name="T26" fmla="*/ 13 w 13"/>
                  <a:gd name="T27" fmla="*/ 20 h 20"/>
                  <a:gd name="T28" fmla="*/ 11 w 13"/>
                  <a:gd name="T29" fmla="*/ 17 h 20"/>
                  <a:gd name="T30" fmla="*/ 7 w 13"/>
                  <a:gd name="T31" fmla="*/ 9 h 20"/>
                  <a:gd name="T32" fmla="*/ 2 w 13"/>
                  <a:gd name="T33" fmla="*/ 2 h 20"/>
                  <a:gd name="T34" fmla="*/ 0 w 13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0">
                    <a:moveTo>
                      <a:pt x="13" y="20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3" y="8"/>
                      <a:pt x="5" y="10"/>
                    </a:cubicBezTo>
                    <a:cubicBezTo>
                      <a:pt x="7" y="13"/>
                      <a:pt x="9" y="15"/>
                      <a:pt x="10" y="17"/>
                    </a:cubicBezTo>
                    <a:cubicBezTo>
                      <a:pt x="12" y="19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19"/>
                      <a:pt x="11" y="17"/>
                    </a:cubicBezTo>
                    <a:cubicBezTo>
                      <a:pt x="10" y="14"/>
                      <a:pt x="9" y="12"/>
                      <a:pt x="7" y="9"/>
                    </a:cubicBezTo>
                    <a:cubicBezTo>
                      <a:pt x="5" y="6"/>
                      <a:pt x="3" y="4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Freeform 268"/>
              <p:cNvSpPr>
                <a:spLocks/>
              </p:cNvSpPr>
              <p:nvPr/>
            </p:nvSpPr>
            <p:spPr bwMode="auto">
              <a:xfrm>
                <a:off x="1585913" y="4578350"/>
                <a:ext cx="147638" cy="1017587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5 w 22"/>
                  <a:gd name="T5" fmla="*/ 0 h 150"/>
                  <a:gd name="T6" fmla="*/ 0 w 22"/>
                  <a:gd name="T7" fmla="*/ 10 h 150"/>
                  <a:gd name="T8" fmla="*/ 1 w 22"/>
                  <a:gd name="T9" fmla="*/ 63 h 150"/>
                  <a:gd name="T10" fmla="*/ 2 w 22"/>
                  <a:gd name="T11" fmla="*/ 74 h 150"/>
                  <a:gd name="T12" fmla="*/ 1 w 22"/>
                  <a:gd name="T13" fmla="*/ 85 h 150"/>
                  <a:gd name="T14" fmla="*/ 1 w 22"/>
                  <a:gd name="T15" fmla="*/ 85 h 150"/>
                  <a:gd name="T16" fmla="*/ 0 w 22"/>
                  <a:gd name="T17" fmla="*/ 140 h 150"/>
                  <a:gd name="T18" fmla="*/ 5 w 22"/>
                  <a:gd name="T19" fmla="*/ 150 h 150"/>
                  <a:gd name="T20" fmla="*/ 17 w 22"/>
                  <a:gd name="T21" fmla="*/ 150 h 150"/>
                  <a:gd name="T22" fmla="*/ 22 w 22"/>
                  <a:gd name="T23" fmla="*/ 140 h 150"/>
                  <a:gd name="T24" fmla="*/ 22 w 22"/>
                  <a:gd name="T25" fmla="*/ 140 h 150"/>
                  <a:gd name="T26" fmla="*/ 22 w 22"/>
                  <a:gd name="T27" fmla="*/ 136 h 150"/>
                  <a:gd name="T28" fmla="*/ 6 w 22"/>
                  <a:gd name="T29" fmla="*/ 135 h 150"/>
                  <a:gd name="T30" fmla="*/ 5 w 22"/>
                  <a:gd name="T31" fmla="*/ 134 h 150"/>
                  <a:gd name="T32" fmla="*/ 6 w 22"/>
                  <a:gd name="T33" fmla="*/ 134 h 150"/>
                  <a:gd name="T34" fmla="*/ 22 w 22"/>
                  <a:gd name="T35" fmla="*/ 132 h 150"/>
                  <a:gd name="T36" fmla="*/ 22 w 22"/>
                  <a:gd name="T37" fmla="*/ 124 h 150"/>
                  <a:gd name="T38" fmla="*/ 21 w 22"/>
                  <a:gd name="T39" fmla="*/ 121 h 150"/>
                  <a:gd name="T40" fmla="*/ 21 w 22"/>
                  <a:gd name="T41" fmla="*/ 120 h 150"/>
                  <a:gd name="T42" fmla="*/ 11 w 22"/>
                  <a:gd name="T43" fmla="*/ 119 h 150"/>
                  <a:gd name="T44" fmla="*/ 11 w 22"/>
                  <a:gd name="T45" fmla="*/ 118 h 150"/>
                  <a:gd name="T46" fmla="*/ 11 w 22"/>
                  <a:gd name="T47" fmla="*/ 117 h 150"/>
                  <a:gd name="T48" fmla="*/ 21 w 22"/>
                  <a:gd name="T49" fmla="*/ 116 h 150"/>
                  <a:gd name="T50" fmla="*/ 21 w 22"/>
                  <a:gd name="T51" fmla="*/ 112 h 150"/>
                  <a:gd name="T52" fmla="*/ 21 w 22"/>
                  <a:gd name="T53" fmla="*/ 106 h 150"/>
                  <a:gd name="T54" fmla="*/ 21 w 22"/>
                  <a:gd name="T55" fmla="*/ 105 h 150"/>
                  <a:gd name="T56" fmla="*/ 20 w 22"/>
                  <a:gd name="T57" fmla="*/ 93 h 150"/>
                  <a:gd name="T58" fmla="*/ 20 w 22"/>
                  <a:gd name="T59" fmla="*/ 85 h 150"/>
                  <a:gd name="T60" fmla="*/ 19 w 22"/>
                  <a:gd name="T61" fmla="*/ 75 h 150"/>
                  <a:gd name="T62" fmla="*/ 19 w 22"/>
                  <a:gd name="T63" fmla="*/ 75 h 150"/>
                  <a:gd name="T64" fmla="*/ 20 w 22"/>
                  <a:gd name="T65" fmla="*/ 65 h 150"/>
                  <a:gd name="T66" fmla="*/ 22 w 22"/>
                  <a:gd name="T67" fmla="*/ 10 h 150"/>
                  <a:gd name="T68" fmla="*/ 17 w 22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7"/>
                      <a:pt x="2" y="71"/>
                      <a:pt x="2" y="74"/>
                    </a:cubicBezTo>
                    <a:cubicBezTo>
                      <a:pt x="2" y="78"/>
                      <a:pt x="2" y="82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5" y="134"/>
                      <a:pt x="5" y="134"/>
                      <a:pt x="5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1" y="119"/>
                      <a:pt x="11" y="119"/>
                      <a:pt x="11" y="118"/>
                    </a:cubicBezTo>
                    <a:cubicBezTo>
                      <a:pt x="11" y="118"/>
                      <a:pt x="11" y="117"/>
                      <a:pt x="11" y="117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82"/>
                      <a:pt x="19" y="79"/>
                      <a:pt x="19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2"/>
                      <a:pt x="19" y="69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Freeform 269"/>
              <p:cNvSpPr>
                <a:spLocks/>
              </p:cNvSpPr>
              <p:nvPr/>
            </p:nvSpPr>
            <p:spPr bwMode="auto">
              <a:xfrm>
                <a:off x="1658938" y="5365750"/>
                <a:ext cx="68263" cy="2698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1 h 4"/>
                  <a:gd name="T14" fmla="*/ 10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Freeform 270"/>
              <p:cNvSpPr>
                <a:spLocks/>
              </p:cNvSpPr>
              <p:nvPr/>
            </p:nvSpPr>
            <p:spPr bwMode="auto">
              <a:xfrm>
                <a:off x="1619250" y="5473700"/>
                <a:ext cx="114300" cy="26987"/>
              </a:xfrm>
              <a:custGeom>
                <a:avLst/>
                <a:gdLst>
                  <a:gd name="T0" fmla="*/ 17 w 17"/>
                  <a:gd name="T1" fmla="*/ 0 h 4"/>
                  <a:gd name="T2" fmla="*/ 17 w 17"/>
                  <a:gd name="T3" fmla="*/ 0 h 4"/>
                  <a:gd name="T4" fmla="*/ 1 w 17"/>
                  <a:gd name="T5" fmla="*/ 2 h 4"/>
                  <a:gd name="T6" fmla="*/ 0 w 17"/>
                  <a:gd name="T7" fmla="*/ 2 h 4"/>
                  <a:gd name="T8" fmla="*/ 1 w 17"/>
                  <a:gd name="T9" fmla="*/ 3 h 4"/>
                  <a:gd name="T10" fmla="*/ 17 w 17"/>
                  <a:gd name="T11" fmla="*/ 4 h 4"/>
                  <a:gd name="T12" fmla="*/ 17 w 17"/>
                  <a:gd name="T13" fmla="*/ 2 h 4"/>
                  <a:gd name="T14" fmla="*/ 17 w 17"/>
                  <a:gd name="T15" fmla="*/ 2 h 4"/>
                  <a:gd name="T16" fmla="*/ 17 w 1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794" name="组合 793"/>
          <p:cNvGrpSpPr/>
          <p:nvPr/>
        </p:nvGrpSpPr>
        <p:grpSpPr>
          <a:xfrm>
            <a:off x="70074" y="95465"/>
            <a:ext cx="2006167" cy="1302446"/>
            <a:chOff x="960438" y="285750"/>
            <a:chExt cx="2547937" cy="1654175"/>
          </a:xfrm>
        </p:grpSpPr>
        <p:sp>
          <p:nvSpPr>
            <p:cNvPr id="675" name="Freeform 418"/>
            <p:cNvSpPr>
              <a:spLocks/>
            </p:cNvSpPr>
            <p:nvPr/>
          </p:nvSpPr>
          <p:spPr bwMode="auto">
            <a:xfrm>
              <a:off x="1423988" y="320675"/>
              <a:ext cx="960437" cy="738188"/>
            </a:xfrm>
            <a:custGeom>
              <a:avLst/>
              <a:gdLst>
                <a:gd name="T0" fmla="*/ 141 w 141"/>
                <a:gd name="T1" fmla="*/ 107 h 107"/>
                <a:gd name="T2" fmla="*/ 63 w 141"/>
                <a:gd name="T3" fmla="*/ 56 h 107"/>
                <a:gd name="T4" fmla="*/ 23 w 141"/>
                <a:gd name="T5" fmla="*/ 1 h 107"/>
                <a:gd name="T6" fmla="*/ 30 w 141"/>
                <a:gd name="T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7">
                  <a:moveTo>
                    <a:pt x="141" y="107"/>
                  </a:moveTo>
                  <a:cubicBezTo>
                    <a:pt x="138" y="106"/>
                    <a:pt x="124" y="65"/>
                    <a:pt x="63" y="56"/>
                  </a:cubicBezTo>
                  <a:cubicBezTo>
                    <a:pt x="3" y="47"/>
                    <a:pt x="0" y="3"/>
                    <a:pt x="23" y="1"/>
                  </a:cubicBezTo>
                  <a:cubicBezTo>
                    <a:pt x="47" y="0"/>
                    <a:pt x="40" y="18"/>
                    <a:pt x="30" y="2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419"/>
            <p:cNvSpPr>
              <a:spLocks/>
            </p:cNvSpPr>
            <p:nvPr/>
          </p:nvSpPr>
          <p:spPr bwMode="auto">
            <a:xfrm>
              <a:off x="1327150" y="306388"/>
              <a:ext cx="347662" cy="358775"/>
            </a:xfrm>
            <a:custGeom>
              <a:avLst/>
              <a:gdLst>
                <a:gd name="T0" fmla="*/ 51 w 51"/>
                <a:gd name="T1" fmla="*/ 52 h 52"/>
                <a:gd name="T2" fmla="*/ 21 w 51"/>
                <a:gd name="T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1" h="52">
                  <a:moveTo>
                    <a:pt x="51" y="52"/>
                  </a:moveTo>
                  <a:cubicBezTo>
                    <a:pt x="0" y="25"/>
                    <a:pt x="20" y="0"/>
                    <a:pt x="21" y="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420"/>
            <p:cNvSpPr>
              <a:spLocks/>
            </p:cNvSpPr>
            <p:nvPr/>
          </p:nvSpPr>
          <p:spPr bwMode="auto">
            <a:xfrm>
              <a:off x="1566863" y="382588"/>
              <a:ext cx="136525" cy="111125"/>
            </a:xfrm>
            <a:custGeom>
              <a:avLst/>
              <a:gdLst>
                <a:gd name="T0" fmla="*/ 20 w 20"/>
                <a:gd name="T1" fmla="*/ 0 h 16"/>
                <a:gd name="T2" fmla="*/ 11 w 20"/>
                <a:gd name="T3" fmla="*/ 4 h 16"/>
                <a:gd name="T4" fmla="*/ 7 w 20"/>
                <a:gd name="T5" fmla="*/ 15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0"/>
                    <a:pt x="17" y="4"/>
                    <a:pt x="11" y="4"/>
                  </a:cubicBezTo>
                  <a:cubicBezTo>
                    <a:pt x="4" y="4"/>
                    <a:pt x="0" y="12"/>
                    <a:pt x="7" y="15"/>
                  </a:cubicBezTo>
                  <a:cubicBezTo>
                    <a:pt x="13" y="16"/>
                    <a:pt x="18" y="10"/>
                    <a:pt x="2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421"/>
            <p:cNvSpPr>
              <a:spLocks/>
            </p:cNvSpPr>
            <p:nvPr/>
          </p:nvSpPr>
          <p:spPr bwMode="auto">
            <a:xfrm>
              <a:off x="1423988" y="720725"/>
              <a:ext cx="428625" cy="1198563"/>
            </a:xfrm>
            <a:custGeom>
              <a:avLst/>
              <a:gdLst>
                <a:gd name="T0" fmla="*/ 15 w 63"/>
                <a:gd name="T1" fmla="*/ 0 h 174"/>
                <a:gd name="T2" fmla="*/ 21 w 63"/>
                <a:gd name="T3" fmla="*/ 93 h 174"/>
                <a:gd name="T4" fmla="*/ 50 w 63"/>
                <a:gd name="T5" fmla="*/ 155 h 174"/>
                <a:gd name="T6" fmla="*/ 37 w 63"/>
                <a:gd name="T7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74">
                  <a:moveTo>
                    <a:pt x="15" y="0"/>
                  </a:moveTo>
                  <a:cubicBezTo>
                    <a:pt x="15" y="3"/>
                    <a:pt x="43" y="36"/>
                    <a:pt x="21" y="93"/>
                  </a:cubicBezTo>
                  <a:cubicBezTo>
                    <a:pt x="0" y="151"/>
                    <a:pt x="37" y="174"/>
                    <a:pt x="50" y="155"/>
                  </a:cubicBezTo>
                  <a:cubicBezTo>
                    <a:pt x="63" y="135"/>
                    <a:pt x="43" y="132"/>
                    <a:pt x="37" y="14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422"/>
            <p:cNvSpPr>
              <a:spLocks/>
            </p:cNvSpPr>
            <p:nvPr/>
          </p:nvSpPr>
          <p:spPr bwMode="auto">
            <a:xfrm>
              <a:off x="1511300" y="1539875"/>
              <a:ext cx="219075" cy="400050"/>
            </a:xfrm>
            <a:custGeom>
              <a:avLst/>
              <a:gdLst>
                <a:gd name="T0" fmla="*/ 2 w 32"/>
                <a:gd name="T1" fmla="*/ 0 h 58"/>
                <a:gd name="T2" fmla="*/ 32 w 32"/>
                <a:gd name="T3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" h="58">
                  <a:moveTo>
                    <a:pt x="2" y="0"/>
                  </a:moveTo>
                  <a:cubicBezTo>
                    <a:pt x="0" y="58"/>
                    <a:pt x="32" y="52"/>
                    <a:pt x="32" y="52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423"/>
            <p:cNvSpPr>
              <a:spLocks/>
            </p:cNvSpPr>
            <p:nvPr/>
          </p:nvSpPr>
          <p:spPr bwMode="auto">
            <a:xfrm>
              <a:off x="1635125" y="1630363"/>
              <a:ext cx="142875" cy="103188"/>
            </a:xfrm>
            <a:custGeom>
              <a:avLst/>
              <a:gdLst>
                <a:gd name="T0" fmla="*/ 21 w 21"/>
                <a:gd name="T1" fmla="*/ 4 h 15"/>
                <a:gd name="T2" fmla="*/ 13 w 21"/>
                <a:gd name="T3" fmla="*/ 10 h 15"/>
                <a:gd name="T4" fmla="*/ 2 w 21"/>
                <a:gd name="T5" fmla="*/ 8 h 15"/>
                <a:gd name="T6" fmla="*/ 21 w 21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5">
                  <a:moveTo>
                    <a:pt x="21" y="4"/>
                  </a:moveTo>
                  <a:cubicBezTo>
                    <a:pt x="21" y="4"/>
                    <a:pt x="16" y="5"/>
                    <a:pt x="13" y="10"/>
                  </a:cubicBezTo>
                  <a:cubicBezTo>
                    <a:pt x="10" y="15"/>
                    <a:pt x="0" y="15"/>
                    <a:pt x="2" y="8"/>
                  </a:cubicBezTo>
                  <a:cubicBezTo>
                    <a:pt x="3" y="2"/>
                    <a:pt x="11" y="0"/>
                    <a:pt x="21" y="4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Freeform 424"/>
            <p:cNvSpPr>
              <a:spLocks/>
            </p:cNvSpPr>
            <p:nvPr/>
          </p:nvSpPr>
          <p:spPr bwMode="auto">
            <a:xfrm>
              <a:off x="2295525" y="803275"/>
              <a:ext cx="817562" cy="903288"/>
            </a:xfrm>
            <a:custGeom>
              <a:avLst/>
              <a:gdLst>
                <a:gd name="T0" fmla="*/ 0 w 120"/>
                <a:gd name="T1" fmla="*/ 0 h 131"/>
                <a:gd name="T2" fmla="*/ 60 w 120"/>
                <a:gd name="T3" fmla="*/ 72 h 131"/>
                <a:gd name="T4" fmla="*/ 119 w 120"/>
                <a:gd name="T5" fmla="*/ 104 h 131"/>
                <a:gd name="T6" fmla="*/ 100 w 120"/>
                <a:gd name="T7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0" h="131">
                  <a:moveTo>
                    <a:pt x="0" y="0"/>
                  </a:moveTo>
                  <a:cubicBezTo>
                    <a:pt x="1" y="3"/>
                    <a:pt x="43" y="13"/>
                    <a:pt x="60" y="72"/>
                  </a:cubicBezTo>
                  <a:cubicBezTo>
                    <a:pt x="76" y="131"/>
                    <a:pt x="120" y="127"/>
                    <a:pt x="119" y="104"/>
                  </a:cubicBezTo>
                  <a:cubicBezTo>
                    <a:pt x="118" y="81"/>
                    <a:pt x="101" y="90"/>
                    <a:pt x="100" y="10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425"/>
            <p:cNvSpPr>
              <a:spLocks/>
            </p:cNvSpPr>
            <p:nvPr/>
          </p:nvSpPr>
          <p:spPr bwMode="auto">
            <a:xfrm>
              <a:off x="2773363" y="1465263"/>
              <a:ext cx="374650" cy="330200"/>
            </a:xfrm>
            <a:custGeom>
              <a:avLst/>
              <a:gdLst>
                <a:gd name="T0" fmla="*/ 0 w 55"/>
                <a:gd name="T1" fmla="*/ 0 h 48"/>
                <a:gd name="T2" fmla="*/ 54 w 55"/>
                <a:gd name="T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8">
                  <a:moveTo>
                    <a:pt x="0" y="0"/>
                  </a:moveTo>
                  <a:cubicBezTo>
                    <a:pt x="32" y="48"/>
                    <a:pt x="55" y="25"/>
                    <a:pt x="54" y="24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426"/>
            <p:cNvSpPr>
              <a:spLocks/>
            </p:cNvSpPr>
            <p:nvPr/>
          </p:nvSpPr>
          <p:spPr bwMode="auto">
            <a:xfrm>
              <a:off x="2936875" y="1409700"/>
              <a:ext cx="101600" cy="144463"/>
            </a:xfrm>
            <a:custGeom>
              <a:avLst/>
              <a:gdLst>
                <a:gd name="T0" fmla="*/ 15 w 15"/>
                <a:gd name="T1" fmla="*/ 0 h 21"/>
                <a:gd name="T2" fmla="*/ 13 w 15"/>
                <a:gd name="T3" fmla="*/ 9 h 21"/>
                <a:gd name="T4" fmla="*/ 2 w 15"/>
                <a:gd name="T5" fmla="*/ 14 h 21"/>
                <a:gd name="T6" fmla="*/ 15 w 1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15" y="0"/>
                  </a:moveTo>
                  <a:cubicBezTo>
                    <a:pt x="15" y="0"/>
                    <a:pt x="12" y="3"/>
                    <a:pt x="13" y="9"/>
                  </a:cubicBezTo>
                  <a:cubicBezTo>
                    <a:pt x="13" y="16"/>
                    <a:pt x="6" y="21"/>
                    <a:pt x="2" y="14"/>
                  </a:cubicBezTo>
                  <a:cubicBezTo>
                    <a:pt x="0" y="9"/>
                    <a:pt x="5" y="3"/>
                    <a:pt x="15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427"/>
            <p:cNvSpPr>
              <a:spLocks/>
            </p:cNvSpPr>
            <p:nvPr/>
          </p:nvSpPr>
          <p:spPr bwMode="auto">
            <a:xfrm>
              <a:off x="2316163" y="473075"/>
              <a:ext cx="273050" cy="315913"/>
            </a:xfrm>
            <a:custGeom>
              <a:avLst/>
              <a:gdLst>
                <a:gd name="T0" fmla="*/ 40 w 40"/>
                <a:gd name="T1" fmla="*/ 22 h 46"/>
                <a:gd name="T2" fmla="*/ 32 w 40"/>
                <a:gd name="T3" fmla="*/ 17 h 46"/>
                <a:gd name="T4" fmla="*/ 37 w 40"/>
                <a:gd name="T5" fmla="*/ 5 h 46"/>
                <a:gd name="T6" fmla="*/ 23 w 40"/>
                <a:gd name="T7" fmla="*/ 8 h 46"/>
                <a:gd name="T8" fmla="*/ 17 w 40"/>
                <a:gd name="T9" fmla="*/ 0 h 46"/>
                <a:gd name="T10" fmla="*/ 13 w 40"/>
                <a:gd name="T11" fmla="*/ 9 h 46"/>
                <a:gd name="T12" fmla="*/ 11 w 40"/>
                <a:gd name="T13" fmla="*/ 12 h 46"/>
                <a:gd name="T14" fmla="*/ 5 w 40"/>
                <a:gd name="T15" fmla="*/ 10 h 46"/>
                <a:gd name="T16" fmla="*/ 3 w 40"/>
                <a:gd name="T17" fmla="*/ 22 h 46"/>
                <a:gd name="T18" fmla="*/ 10 w 40"/>
                <a:gd name="T19" fmla="*/ 37 h 46"/>
                <a:gd name="T20" fmla="*/ 24 w 40"/>
                <a:gd name="T21" fmla="*/ 42 h 46"/>
                <a:gd name="T22" fmla="*/ 32 w 40"/>
                <a:gd name="T23" fmla="*/ 40 h 46"/>
                <a:gd name="T24" fmla="*/ 27 w 40"/>
                <a:gd name="T25" fmla="*/ 28 h 46"/>
                <a:gd name="T26" fmla="*/ 40 w 40"/>
                <a:gd name="T2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46">
                  <a:moveTo>
                    <a:pt x="40" y="22"/>
                  </a:moveTo>
                  <a:cubicBezTo>
                    <a:pt x="34" y="22"/>
                    <a:pt x="32" y="17"/>
                    <a:pt x="32" y="17"/>
                  </a:cubicBezTo>
                  <a:cubicBezTo>
                    <a:pt x="38" y="12"/>
                    <a:pt x="37" y="5"/>
                    <a:pt x="37" y="5"/>
                  </a:cubicBezTo>
                  <a:cubicBezTo>
                    <a:pt x="27" y="3"/>
                    <a:pt x="23" y="8"/>
                    <a:pt x="23" y="8"/>
                  </a:cubicBezTo>
                  <a:cubicBezTo>
                    <a:pt x="27" y="2"/>
                    <a:pt x="17" y="0"/>
                    <a:pt x="17" y="0"/>
                  </a:cubicBezTo>
                  <a:cubicBezTo>
                    <a:pt x="18" y="3"/>
                    <a:pt x="16" y="7"/>
                    <a:pt x="13" y="9"/>
                  </a:cubicBezTo>
                  <a:cubicBezTo>
                    <a:pt x="11" y="11"/>
                    <a:pt x="12" y="11"/>
                    <a:pt x="11" y="12"/>
                  </a:cubicBezTo>
                  <a:cubicBezTo>
                    <a:pt x="10" y="8"/>
                    <a:pt x="5" y="10"/>
                    <a:pt x="5" y="10"/>
                  </a:cubicBezTo>
                  <a:cubicBezTo>
                    <a:pt x="9" y="13"/>
                    <a:pt x="4" y="18"/>
                    <a:pt x="3" y="22"/>
                  </a:cubicBezTo>
                  <a:cubicBezTo>
                    <a:pt x="0" y="35"/>
                    <a:pt x="9" y="36"/>
                    <a:pt x="10" y="37"/>
                  </a:cubicBezTo>
                  <a:cubicBezTo>
                    <a:pt x="15" y="46"/>
                    <a:pt x="20" y="45"/>
                    <a:pt x="24" y="42"/>
                  </a:cubicBezTo>
                  <a:cubicBezTo>
                    <a:pt x="28" y="39"/>
                    <a:pt x="32" y="40"/>
                    <a:pt x="32" y="40"/>
                  </a:cubicBezTo>
                  <a:cubicBezTo>
                    <a:pt x="31" y="32"/>
                    <a:pt x="27" y="28"/>
                    <a:pt x="27" y="28"/>
                  </a:cubicBezTo>
                  <a:cubicBezTo>
                    <a:pt x="37" y="28"/>
                    <a:pt x="40" y="22"/>
                    <a:pt x="4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428"/>
            <p:cNvSpPr>
              <a:spLocks/>
            </p:cNvSpPr>
            <p:nvPr/>
          </p:nvSpPr>
          <p:spPr bwMode="auto">
            <a:xfrm>
              <a:off x="2357438" y="568325"/>
              <a:ext cx="136525" cy="173038"/>
            </a:xfrm>
            <a:custGeom>
              <a:avLst/>
              <a:gdLst>
                <a:gd name="T0" fmla="*/ 0 w 20"/>
                <a:gd name="T1" fmla="*/ 23 h 25"/>
                <a:gd name="T2" fmla="*/ 1 w 20"/>
                <a:gd name="T3" fmla="*/ 22 h 25"/>
                <a:gd name="T4" fmla="*/ 3 w 20"/>
                <a:gd name="T5" fmla="*/ 19 h 25"/>
                <a:gd name="T6" fmla="*/ 6 w 20"/>
                <a:gd name="T7" fmla="*/ 15 h 25"/>
                <a:gd name="T8" fmla="*/ 9 w 20"/>
                <a:gd name="T9" fmla="*/ 10 h 25"/>
                <a:gd name="T10" fmla="*/ 13 w 20"/>
                <a:gd name="T11" fmla="*/ 6 h 25"/>
                <a:gd name="T12" fmla="*/ 17 w 20"/>
                <a:gd name="T13" fmla="*/ 2 h 25"/>
                <a:gd name="T14" fmla="*/ 20 w 20"/>
                <a:gd name="T15" fmla="*/ 0 h 25"/>
                <a:gd name="T16" fmla="*/ 17 w 20"/>
                <a:gd name="T17" fmla="*/ 3 h 25"/>
                <a:gd name="T18" fmla="*/ 14 w 20"/>
                <a:gd name="T19" fmla="*/ 7 h 25"/>
                <a:gd name="T20" fmla="*/ 11 w 20"/>
                <a:gd name="T21" fmla="*/ 11 h 25"/>
                <a:gd name="T22" fmla="*/ 8 w 20"/>
                <a:gd name="T23" fmla="*/ 16 h 25"/>
                <a:gd name="T24" fmla="*/ 6 w 20"/>
                <a:gd name="T25" fmla="*/ 21 h 25"/>
                <a:gd name="T26" fmla="*/ 5 w 20"/>
                <a:gd name="T27" fmla="*/ 24 h 25"/>
                <a:gd name="T28" fmla="*/ 5 w 20"/>
                <a:gd name="T29" fmla="*/ 25 h 25"/>
                <a:gd name="T30" fmla="*/ 0 w 20"/>
                <a:gd name="T3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5">
                  <a:moveTo>
                    <a:pt x="0" y="23"/>
                  </a:moveTo>
                  <a:cubicBezTo>
                    <a:pt x="0" y="23"/>
                    <a:pt x="1" y="23"/>
                    <a:pt x="1" y="22"/>
                  </a:cubicBezTo>
                  <a:cubicBezTo>
                    <a:pt x="1" y="21"/>
                    <a:pt x="2" y="20"/>
                    <a:pt x="3" y="19"/>
                  </a:cubicBezTo>
                  <a:cubicBezTo>
                    <a:pt x="4" y="18"/>
                    <a:pt x="5" y="16"/>
                    <a:pt x="6" y="15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0" y="9"/>
                    <a:pt x="12" y="7"/>
                    <a:pt x="13" y="6"/>
                  </a:cubicBezTo>
                  <a:cubicBezTo>
                    <a:pt x="14" y="5"/>
                    <a:pt x="15" y="3"/>
                    <a:pt x="17" y="2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1"/>
                    <a:pt x="17" y="3"/>
                  </a:cubicBezTo>
                  <a:cubicBezTo>
                    <a:pt x="16" y="4"/>
                    <a:pt x="15" y="5"/>
                    <a:pt x="14" y="7"/>
                  </a:cubicBezTo>
                  <a:cubicBezTo>
                    <a:pt x="13" y="8"/>
                    <a:pt x="12" y="10"/>
                    <a:pt x="11" y="11"/>
                  </a:cubicBezTo>
                  <a:cubicBezTo>
                    <a:pt x="10" y="13"/>
                    <a:pt x="9" y="15"/>
                    <a:pt x="8" y="16"/>
                  </a:cubicBezTo>
                  <a:cubicBezTo>
                    <a:pt x="8" y="18"/>
                    <a:pt x="7" y="20"/>
                    <a:pt x="6" y="21"/>
                  </a:cubicBezTo>
                  <a:cubicBezTo>
                    <a:pt x="6" y="22"/>
                    <a:pt x="5" y="23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429"/>
            <p:cNvSpPr>
              <a:spLocks/>
            </p:cNvSpPr>
            <p:nvPr/>
          </p:nvSpPr>
          <p:spPr bwMode="auto">
            <a:xfrm>
              <a:off x="1184275" y="1430338"/>
              <a:ext cx="306387" cy="255588"/>
            </a:xfrm>
            <a:custGeom>
              <a:avLst/>
              <a:gdLst>
                <a:gd name="T0" fmla="*/ 16 w 45"/>
                <a:gd name="T1" fmla="*/ 37 h 37"/>
                <a:gd name="T2" fmla="*/ 13 w 45"/>
                <a:gd name="T3" fmla="*/ 28 h 37"/>
                <a:gd name="T4" fmla="*/ 0 w 45"/>
                <a:gd name="T5" fmla="*/ 31 h 37"/>
                <a:gd name="T6" fmla="*/ 7 w 45"/>
                <a:gd name="T7" fmla="*/ 17 h 37"/>
                <a:gd name="T8" fmla="*/ 0 w 45"/>
                <a:gd name="T9" fmla="*/ 10 h 37"/>
                <a:gd name="T10" fmla="*/ 10 w 45"/>
                <a:gd name="T11" fmla="*/ 8 h 37"/>
                <a:gd name="T12" fmla="*/ 13 w 45"/>
                <a:gd name="T13" fmla="*/ 7 h 37"/>
                <a:gd name="T14" fmla="*/ 12 w 45"/>
                <a:gd name="T15" fmla="*/ 0 h 37"/>
                <a:gd name="T16" fmla="*/ 24 w 45"/>
                <a:gd name="T17" fmla="*/ 1 h 37"/>
                <a:gd name="T18" fmla="*/ 37 w 45"/>
                <a:gd name="T19" fmla="*/ 11 h 37"/>
                <a:gd name="T20" fmla="*/ 39 w 45"/>
                <a:gd name="T21" fmla="*/ 26 h 37"/>
                <a:gd name="T22" fmla="*/ 36 w 45"/>
                <a:gd name="T23" fmla="*/ 33 h 37"/>
                <a:gd name="T24" fmla="*/ 25 w 45"/>
                <a:gd name="T25" fmla="*/ 25 h 37"/>
                <a:gd name="T26" fmla="*/ 16 w 45"/>
                <a:gd name="T2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37">
                  <a:moveTo>
                    <a:pt x="16" y="37"/>
                  </a:moveTo>
                  <a:cubicBezTo>
                    <a:pt x="17" y="31"/>
                    <a:pt x="13" y="28"/>
                    <a:pt x="13" y="28"/>
                  </a:cubicBezTo>
                  <a:cubicBezTo>
                    <a:pt x="7" y="33"/>
                    <a:pt x="0" y="31"/>
                    <a:pt x="0" y="31"/>
                  </a:cubicBezTo>
                  <a:cubicBezTo>
                    <a:pt x="0" y="20"/>
                    <a:pt x="7" y="17"/>
                    <a:pt x="7" y="17"/>
                  </a:cubicBezTo>
                  <a:cubicBezTo>
                    <a:pt x="0" y="20"/>
                    <a:pt x="0" y="10"/>
                    <a:pt x="0" y="10"/>
                  </a:cubicBezTo>
                  <a:cubicBezTo>
                    <a:pt x="2" y="11"/>
                    <a:pt x="7" y="10"/>
                    <a:pt x="10" y="8"/>
                  </a:cubicBezTo>
                  <a:cubicBezTo>
                    <a:pt x="12" y="6"/>
                    <a:pt x="12" y="7"/>
                    <a:pt x="13" y="7"/>
                  </a:cubicBezTo>
                  <a:cubicBezTo>
                    <a:pt x="9" y="4"/>
                    <a:pt x="12" y="0"/>
                    <a:pt x="12" y="0"/>
                  </a:cubicBezTo>
                  <a:cubicBezTo>
                    <a:pt x="15" y="4"/>
                    <a:pt x="20" y="1"/>
                    <a:pt x="24" y="1"/>
                  </a:cubicBezTo>
                  <a:cubicBezTo>
                    <a:pt x="37" y="1"/>
                    <a:pt x="37" y="10"/>
                    <a:pt x="37" y="11"/>
                  </a:cubicBezTo>
                  <a:cubicBezTo>
                    <a:pt x="45" y="17"/>
                    <a:pt x="43" y="23"/>
                    <a:pt x="39" y="26"/>
                  </a:cubicBezTo>
                  <a:cubicBezTo>
                    <a:pt x="35" y="29"/>
                    <a:pt x="36" y="33"/>
                    <a:pt x="36" y="33"/>
                  </a:cubicBezTo>
                  <a:cubicBezTo>
                    <a:pt x="28" y="30"/>
                    <a:pt x="25" y="25"/>
                    <a:pt x="25" y="25"/>
                  </a:cubicBezTo>
                  <a:cubicBezTo>
                    <a:pt x="23" y="35"/>
                    <a:pt x="16" y="37"/>
                    <a:pt x="16" y="3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430"/>
            <p:cNvSpPr>
              <a:spLocks/>
            </p:cNvSpPr>
            <p:nvPr/>
          </p:nvSpPr>
          <p:spPr bwMode="auto">
            <a:xfrm>
              <a:off x="1258888" y="1477963"/>
              <a:ext cx="192087" cy="104775"/>
            </a:xfrm>
            <a:custGeom>
              <a:avLst/>
              <a:gdLst>
                <a:gd name="T0" fmla="*/ 28 w 28"/>
                <a:gd name="T1" fmla="*/ 5 h 15"/>
                <a:gd name="T2" fmla="*/ 27 w 28"/>
                <a:gd name="T3" fmla="*/ 5 h 15"/>
                <a:gd name="T4" fmla="*/ 24 w 28"/>
                <a:gd name="T5" fmla="*/ 6 h 15"/>
                <a:gd name="T6" fmla="*/ 19 w 28"/>
                <a:gd name="T7" fmla="*/ 7 h 15"/>
                <a:gd name="T8" fmla="*/ 14 w 28"/>
                <a:gd name="T9" fmla="*/ 8 h 15"/>
                <a:gd name="T10" fmla="*/ 8 w 28"/>
                <a:gd name="T11" fmla="*/ 10 h 15"/>
                <a:gd name="T12" fmla="*/ 4 w 28"/>
                <a:gd name="T13" fmla="*/ 12 h 15"/>
                <a:gd name="T14" fmla="*/ 0 w 28"/>
                <a:gd name="T15" fmla="*/ 15 h 15"/>
                <a:gd name="T16" fmla="*/ 4 w 28"/>
                <a:gd name="T17" fmla="*/ 12 h 15"/>
                <a:gd name="T18" fmla="*/ 8 w 28"/>
                <a:gd name="T19" fmla="*/ 9 h 15"/>
                <a:gd name="T20" fmla="*/ 13 w 28"/>
                <a:gd name="T21" fmla="*/ 6 h 15"/>
                <a:gd name="T22" fmla="*/ 18 w 28"/>
                <a:gd name="T23" fmla="*/ 4 h 15"/>
                <a:gd name="T24" fmla="*/ 23 w 28"/>
                <a:gd name="T25" fmla="*/ 2 h 15"/>
                <a:gd name="T26" fmla="*/ 26 w 28"/>
                <a:gd name="T27" fmla="*/ 1 h 15"/>
                <a:gd name="T28" fmla="*/ 28 w 28"/>
                <a:gd name="T29" fmla="*/ 0 h 15"/>
                <a:gd name="T30" fmla="*/ 28 w 28"/>
                <a:gd name="T3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5">
                  <a:moveTo>
                    <a:pt x="28" y="5"/>
                  </a:moveTo>
                  <a:cubicBezTo>
                    <a:pt x="28" y="5"/>
                    <a:pt x="28" y="5"/>
                    <a:pt x="27" y="5"/>
                  </a:cubicBezTo>
                  <a:cubicBezTo>
                    <a:pt x="26" y="5"/>
                    <a:pt x="25" y="5"/>
                    <a:pt x="24" y="6"/>
                  </a:cubicBezTo>
                  <a:cubicBezTo>
                    <a:pt x="22" y="6"/>
                    <a:pt x="21" y="6"/>
                    <a:pt x="19" y="7"/>
                  </a:cubicBezTo>
                  <a:cubicBezTo>
                    <a:pt x="17" y="7"/>
                    <a:pt x="15" y="8"/>
                    <a:pt x="14" y="8"/>
                  </a:cubicBezTo>
                  <a:cubicBezTo>
                    <a:pt x="12" y="9"/>
                    <a:pt x="10" y="9"/>
                    <a:pt x="8" y="10"/>
                  </a:cubicBezTo>
                  <a:cubicBezTo>
                    <a:pt x="7" y="11"/>
                    <a:pt x="5" y="12"/>
                    <a:pt x="4" y="12"/>
                  </a:cubicBezTo>
                  <a:cubicBezTo>
                    <a:pt x="2" y="14"/>
                    <a:pt x="0" y="15"/>
                    <a:pt x="0" y="15"/>
                  </a:cubicBezTo>
                  <a:cubicBezTo>
                    <a:pt x="0" y="15"/>
                    <a:pt x="1" y="14"/>
                    <a:pt x="4" y="12"/>
                  </a:cubicBezTo>
                  <a:cubicBezTo>
                    <a:pt x="5" y="11"/>
                    <a:pt x="6" y="10"/>
                    <a:pt x="8" y="9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5" y="5"/>
                    <a:pt x="16" y="4"/>
                    <a:pt x="18" y="4"/>
                  </a:cubicBezTo>
                  <a:cubicBezTo>
                    <a:pt x="20" y="3"/>
                    <a:pt x="21" y="2"/>
                    <a:pt x="23" y="2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7" y="1"/>
                    <a:pt x="28" y="0"/>
                    <a:pt x="28" y="0"/>
                  </a:cubicBezTo>
                  <a:lnTo>
                    <a:pt x="28" y="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431"/>
            <p:cNvSpPr>
              <a:spLocks/>
            </p:cNvSpPr>
            <p:nvPr/>
          </p:nvSpPr>
          <p:spPr bwMode="auto">
            <a:xfrm>
              <a:off x="960438" y="285750"/>
              <a:ext cx="312737" cy="290513"/>
            </a:xfrm>
            <a:custGeom>
              <a:avLst/>
              <a:gdLst>
                <a:gd name="T0" fmla="*/ 6 w 46"/>
                <a:gd name="T1" fmla="*/ 31 h 42"/>
                <a:gd name="T2" fmla="*/ 10 w 46"/>
                <a:gd name="T3" fmla="*/ 22 h 42"/>
                <a:gd name="T4" fmla="*/ 0 w 46"/>
                <a:gd name="T5" fmla="*/ 15 h 42"/>
                <a:gd name="T6" fmla="*/ 13 w 46"/>
                <a:gd name="T7" fmla="*/ 10 h 42"/>
                <a:gd name="T8" fmla="*/ 14 w 46"/>
                <a:gd name="T9" fmla="*/ 0 h 42"/>
                <a:gd name="T10" fmla="*/ 22 w 46"/>
                <a:gd name="T11" fmla="*/ 6 h 42"/>
                <a:gd name="T12" fmla="*/ 26 w 46"/>
                <a:gd name="T13" fmla="*/ 7 h 42"/>
                <a:gd name="T14" fmla="*/ 30 w 46"/>
                <a:gd name="T15" fmla="*/ 2 h 42"/>
                <a:gd name="T16" fmla="*/ 37 w 46"/>
                <a:gd name="T17" fmla="*/ 11 h 42"/>
                <a:gd name="T18" fmla="*/ 39 w 46"/>
                <a:gd name="T19" fmla="*/ 28 h 42"/>
                <a:gd name="T20" fmla="*/ 30 w 46"/>
                <a:gd name="T21" fmla="*/ 40 h 42"/>
                <a:gd name="T22" fmla="*/ 22 w 46"/>
                <a:gd name="T23" fmla="*/ 42 h 42"/>
                <a:gd name="T24" fmla="*/ 21 w 46"/>
                <a:gd name="T25" fmla="*/ 29 h 42"/>
                <a:gd name="T26" fmla="*/ 6 w 46"/>
                <a:gd name="T27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2">
                  <a:moveTo>
                    <a:pt x="6" y="31"/>
                  </a:moveTo>
                  <a:cubicBezTo>
                    <a:pt x="11" y="27"/>
                    <a:pt x="10" y="22"/>
                    <a:pt x="10" y="22"/>
                  </a:cubicBezTo>
                  <a:cubicBezTo>
                    <a:pt x="2" y="21"/>
                    <a:pt x="0" y="15"/>
                    <a:pt x="0" y="15"/>
                  </a:cubicBezTo>
                  <a:cubicBezTo>
                    <a:pt x="7" y="8"/>
                    <a:pt x="13" y="10"/>
                    <a:pt x="13" y="10"/>
                  </a:cubicBezTo>
                  <a:cubicBezTo>
                    <a:pt x="7" y="8"/>
                    <a:pt x="14" y="0"/>
                    <a:pt x="14" y="0"/>
                  </a:cubicBezTo>
                  <a:cubicBezTo>
                    <a:pt x="15" y="3"/>
                    <a:pt x="19" y="5"/>
                    <a:pt x="22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5" y="3"/>
                    <a:pt x="30" y="2"/>
                    <a:pt x="30" y="2"/>
                  </a:cubicBezTo>
                  <a:cubicBezTo>
                    <a:pt x="28" y="7"/>
                    <a:pt x="34" y="8"/>
                    <a:pt x="37" y="11"/>
                  </a:cubicBezTo>
                  <a:cubicBezTo>
                    <a:pt x="46" y="21"/>
                    <a:pt x="39" y="27"/>
                    <a:pt x="39" y="28"/>
                  </a:cubicBezTo>
                  <a:cubicBezTo>
                    <a:pt x="40" y="38"/>
                    <a:pt x="35" y="40"/>
                    <a:pt x="30" y="40"/>
                  </a:cubicBezTo>
                  <a:cubicBezTo>
                    <a:pt x="25" y="39"/>
                    <a:pt x="22" y="42"/>
                    <a:pt x="22" y="42"/>
                  </a:cubicBezTo>
                  <a:cubicBezTo>
                    <a:pt x="19" y="35"/>
                    <a:pt x="21" y="29"/>
                    <a:pt x="21" y="29"/>
                  </a:cubicBezTo>
                  <a:cubicBezTo>
                    <a:pt x="12" y="34"/>
                    <a:pt x="6" y="31"/>
                    <a:pt x="6" y="3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432"/>
            <p:cNvSpPr>
              <a:spLocks/>
            </p:cNvSpPr>
            <p:nvPr/>
          </p:nvSpPr>
          <p:spPr bwMode="auto">
            <a:xfrm>
              <a:off x="1047750" y="403225"/>
              <a:ext cx="204787" cy="90488"/>
            </a:xfrm>
            <a:custGeom>
              <a:avLst/>
              <a:gdLst>
                <a:gd name="T0" fmla="*/ 27 w 30"/>
                <a:gd name="T1" fmla="*/ 13 h 13"/>
                <a:gd name="T2" fmla="*/ 26 w 30"/>
                <a:gd name="T3" fmla="*/ 13 h 13"/>
                <a:gd name="T4" fmla="*/ 23 w 30"/>
                <a:gd name="T5" fmla="*/ 10 h 13"/>
                <a:gd name="T6" fmla="*/ 19 w 30"/>
                <a:gd name="T7" fmla="*/ 8 h 13"/>
                <a:gd name="T8" fmla="*/ 14 w 30"/>
                <a:gd name="T9" fmla="*/ 5 h 13"/>
                <a:gd name="T10" fmla="*/ 9 w 30"/>
                <a:gd name="T11" fmla="*/ 2 h 13"/>
                <a:gd name="T12" fmla="*/ 5 w 30"/>
                <a:gd name="T13" fmla="*/ 1 h 13"/>
                <a:gd name="T14" fmla="*/ 0 w 30"/>
                <a:gd name="T15" fmla="*/ 0 h 13"/>
                <a:gd name="T16" fmla="*/ 5 w 30"/>
                <a:gd name="T17" fmla="*/ 0 h 13"/>
                <a:gd name="T18" fmla="*/ 10 w 30"/>
                <a:gd name="T19" fmla="*/ 1 h 13"/>
                <a:gd name="T20" fmla="*/ 15 w 30"/>
                <a:gd name="T21" fmla="*/ 3 h 13"/>
                <a:gd name="T22" fmla="*/ 21 w 30"/>
                <a:gd name="T23" fmla="*/ 5 h 13"/>
                <a:gd name="T24" fmla="*/ 25 w 30"/>
                <a:gd name="T25" fmla="*/ 7 h 13"/>
                <a:gd name="T26" fmla="*/ 28 w 30"/>
                <a:gd name="T27" fmla="*/ 9 h 13"/>
                <a:gd name="T28" fmla="*/ 30 w 30"/>
                <a:gd name="T29" fmla="*/ 10 h 13"/>
                <a:gd name="T30" fmla="*/ 27 w 30"/>
                <a:gd name="T3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3">
                  <a:moveTo>
                    <a:pt x="27" y="13"/>
                  </a:moveTo>
                  <a:cubicBezTo>
                    <a:pt x="27" y="13"/>
                    <a:pt x="27" y="13"/>
                    <a:pt x="26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2" y="10"/>
                    <a:pt x="21" y="9"/>
                    <a:pt x="19" y="8"/>
                  </a:cubicBezTo>
                  <a:cubicBezTo>
                    <a:pt x="18" y="7"/>
                    <a:pt x="16" y="6"/>
                    <a:pt x="14" y="5"/>
                  </a:cubicBezTo>
                  <a:cubicBezTo>
                    <a:pt x="13" y="4"/>
                    <a:pt x="11" y="3"/>
                    <a:pt x="9" y="2"/>
                  </a:cubicBezTo>
                  <a:cubicBezTo>
                    <a:pt x="8" y="2"/>
                    <a:pt x="6" y="1"/>
                    <a:pt x="5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6" y="0"/>
                    <a:pt x="8" y="1"/>
                    <a:pt x="10" y="1"/>
                  </a:cubicBezTo>
                  <a:cubicBezTo>
                    <a:pt x="12" y="1"/>
                    <a:pt x="14" y="2"/>
                    <a:pt x="15" y="3"/>
                  </a:cubicBezTo>
                  <a:cubicBezTo>
                    <a:pt x="17" y="3"/>
                    <a:pt x="19" y="4"/>
                    <a:pt x="21" y="5"/>
                  </a:cubicBezTo>
                  <a:cubicBezTo>
                    <a:pt x="22" y="6"/>
                    <a:pt x="24" y="6"/>
                    <a:pt x="25" y="7"/>
                  </a:cubicBezTo>
                  <a:cubicBezTo>
                    <a:pt x="27" y="8"/>
                    <a:pt x="28" y="8"/>
                    <a:pt x="28" y="9"/>
                  </a:cubicBezTo>
                  <a:cubicBezTo>
                    <a:pt x="29" y="9"/>
                    <a:pt x="30" y="10"/>
                    <a:pt x="30" y="10"/>
                  </a:cubicBezTo>
                  <a:lnTo>
                    <a:pt x="27" y="1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433"/>
            <p:cNvSpPr>
              <a:spLocks/>
            </p:cNvSpPr>
            <p:nvPr/>
          </p:nvSpPr>
          <p:spPr bwMode="auto">
            <a:xfrm>
              <a:off x="3195638" y="1430338"/>
              <a:ext cx="312737" cy="296863"/>
            </a:xfrm>
            <a:custGeom>
              <a:avLst/>
              <a:gdLst>
                <a:gd name="T0" fmla="*/ 41 w 46"/>
                <a:gd name="T1" fmla="*/ 30 h 43"/>
                <a:gd name="T2" fmla="*/ 36 w 46"/>
                <a:gd name="T3" fmla="*/ 22 h 43"/>
                <a:gd name="T4" fmla="*/ 46 w 46"/>
                <a:gd name="T5" fmla="*/ 14 h 43"/>
                <a:gd name="T6" fmla="*/ 32 w 46"/>
                <a:gd name="T7" fmla="*/ 10 h 43"/>
                <a:gd name="T8" fmla="*/ 31 w 46"/>
                <a:gd name="T9" fmla="*/ 0 h 43"/>
                <a:gd name="T10" fmla="*/ 23 w 46"/>
                <a:gd name="T11" fmla="*/ 7 h 43"/>
                <a:gd name="T12" fmla="*/ 20 w 46"/>
                <a:gd name="T13" fmla="*/ 8 h 43"/>
                <a:gd name="T14" fmla="*/ 15 w 46"/>
                <a:gd name="T15" fmla="*/ 3 h 43"/>
                <a:gd name="T16" fmla="*/ 9 w 46"/>
                <a:gd name="T17" fmla="*/ 13 h 43"/>
                <a:gd name="T18" fmla="*/ 7 w 46"/>
                <a:gd name="T19" fmla="*/ 29 h 43"/>
                <a:gd name="T20" fmla="*/ 18 w 46"/>
                <a:gd name="T21" fmla="*/ 41 h 43"/>
                <a:gd name="T22" fmla="*/ 26 w 46"/>
                <a:gd name="T23" fmla="*/ 43 h 43"/>
                <a:gd name="T24" fmla="*/ 26 w 46"/>
                <a:gd name="T25" fmla="*/ 30 h 43"/>
                <a:gd name="T26" fmla="*/ 41 w 46"/>
                <a:gd name="T27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3">
                  <a:moveTo>
                    <a:pt x="41" y="30"/>
                  </a:moveTo>
                  <a:cubicBezTo>
                    <a:pt x="36" y="27"/>
                    <a:pt x="36" y="22"/>
                    <a:pt x="36" y="22"/>
                  </a:cubicBezTo>
                  <a:cubicBezTo>
                    <a:pt x="44" y="20"/>
                    <a:pt x="46" y="14"/>
                    <a:pt x="46" y="14"/>
                  </a:cubicBezTo>
                  <a:cubicBezTo>
                    <a:pt x="39" y="7"/>
                    <a:pt x="32" y="10"/>
                    <a:pt x="32" y="10"/>
                  </a:cubicBezTo>
                  <a:cubicBezTo>
                    <a:pt x="39" y="7"/>
                    <a:pt x="31" y="0"/>
                    <a:pt x="31" y="0"/>
                  </a:cubicBezTo>
                  <a:cubicBezTo>
                    <a:pt x="31" y="3"/>
                    <a:pt x="27" y="6"/>
                    <a:pt x="23" y="7"/>
                  </a:cubicBezTo>
                  <a:cubicBezTo>
                    <a:pt x="21" y="7"/>
                    <a:pt x="21" y="8"/>
                    <a:pt x="20" y="8"/>
                  </a:cubicBezTo>
                  <a:cubicBezTo>
                    <a:pt x="21" y="4"/>
                    <a:pt x="15" y="3"/>
                    <a:pt x="15" y="3"/>
                  </a:cubicBezTo>
                  <a:cubicBezTo>
                    <a:pt x="17" y="8"/>
                    <a:pt x="11" y="10"/>
                    <a:pt x="9" y="13"/>
                  </a:cubicBezTo>
                  <a:cubicBezTo>
                    <a:pt x="0" y="23"/>
                    <a:pt x="7" y="29"/>
                    <a:pt x="7" y="29"/>
                  </a:cubicBezTo>
                  <a:cubicBezTo>
                    <a:pt x="8" y="39"/>
                    <a:pt x="13" y="42"/>
                    <a:pt x="18" y="41"/>
                  </a:cubicBezTo>
                  <a:cubicBezTo>
                    <a:pt x="23" y="40"/>
                    <a:pt x="26" y="43"/>
                    <a:pt x="26" y="43"/>
                  </a:cubicBezTo>
                  <a:cubicBezTo>
                    <a:pt x="28" y="35"/>
                    <a:pt x="26" y="30"/>
                    <a:pt x="26" y="30"/>
                  </a:cubicBezTo>
                  <a:cubicBezTo>
                    <a:pt x="35" y="34"/>
                    <a:pt x="41" y="30"/>
                    <a:pt x="41" y="3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434"/>
            <p:cNvSpPr>
              <a:spLocks/>
            </p:cNvSpPr>
            <p:nvPr/>
          </p:nvSpPr>
          <p:spPr bwMode="auto">
            <a:xfrm>
              <a:off x="3222625" y="1539875"/>
              <a:ext cx="196850" cy="111125"/>
            </a:xfrm>
            <a:custGeom>
              <a:avLst/>
              <a:gdLst>
                <a:gd name="T0" fmla="*/ 0 w 29"/>
                <a:gd name="T1" fmla="*/ 12 h 16"/>
                <a:gd name="T2" fmla="*/ 1 w 29"/>
                <a:gd name="T3" fmla="*/ 12 h 16"/>
                <a:gd name="T4" fmla="*/ 4 w 29"/>
                <a:gd name="T5" fmla="*/ 10 h 16"/>
                <a:gd name="T6" fmla="*/ 9 w 29"/>
                <a:gd name="T7" fmla="*/ 7 h 16"/>
                <a:gd name="T8" fmla="*/ 14 w 29"/>
                <a:gd name="T9" fmla="*/ 5 h 16"/>
                <a:gd name="T10" fmla="*/ 19 w 29"/>
                <a:gd name="T11" fmla="*/ 2 h 16"/>
                <a:gd name="T12" fmla="*/ 24 w 29"/>
                <a:gd name="T13" fmla="*/ 1 h 16"/>
                <a:gd name="T14" fmla="*/ 29 w 29"/>
                <a:gd name="T15" fmla="*/ 0 h 16"/>
                <a:gd name="T16" fmla="*/ 24 w 29"/>
                <a:gd name="T17" fmla="*/ 2 h 16"/>
                <a:gd name="T18" fmla="*/ 20 w 29"/>
                <a:gd name="T19" fmla="*/ 4 h 16"/>
                <a:gd name="T20" fmla="*/ 15 w 29"/>
                <a:gd name="T21" fmla="*/ 7 h 16"/>
                <a:gd name="T22" fmla="*/ 10 w 29"/>
                <a:gd name="T23" fmla="*/ 10 h 16"/>
                <a:gd name="T24" fmla="*/ 7 w 29"/>
                <a:gd name="T25" fmla="*/ 13 h 16"/>
                <a:gd name="T26" fmla="*/ 4 w 29"/>
                <a:gd name="T27" fmla="*/ 15 h 16"/>
                <a:gd name="T28" fmla="*/ 3 w 29"/>
                <a:gd name="T29" fmla="*/ 16 h 16"/>
                <a:gd name="T30" fmla="*/ 0 w 29"/>
                <a:gd name="T3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6">
                  <a:moveTo>
                    <a:pt x="0" y="12"/>
                  </a:moveTo>
                  <a:cubicBezTo>
                    <a:pt x="0" y="12"/>
                    <a:pt x="1" y="12"/>
                    <a:pt x="1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6" y="9"/>
                    <a:pt x="7" y="8"/>
                    <a:pt x="9" y="7"/>
                  </a:cubicBezTo>
                  <a:cubicBezTo>
                    <a:pt x="10" y="6"/>
                    <a:pt x="12" y="5"/>
                    <a:pt x="14" y="5"/>
                  </a:cubicBezTo>
                  <a:cubicBezTo>
                    <a:pt x="16" y="4"/>
                    <a:pt x="18" y="3"/>
                    <a:pt x="19" y="2"/>
                  </a:cubicBezTo>
                  <a:cubicBezTo>
                    <a:pt x="21" y="2"/>
                    <a:pt x="23" y="1"/>
                    <a:pt x="24" y="1"/>
                  </a:cubicBezTo>
                  <a:cubicBezTo>
                    <a:pt x="27" y="1"/>
                    <a:pt x="29" y="0"/>
                    <a:pt x="29" y="0"/>
                  </a:cubicBezTo>
                  <a:cubicBezTo>
                    <a:pt x="29" y="0"/>
                    <a:pt x="27" y="1"/>
                    <a:pt x="24" y="2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8" y="5"/>
                    <a:pt x="17" y="6"/>
                    <a:pt x="15" y="7"/>
                  </a:cubicBezTo>
                  <a:cubicBezTo>
                    <a:pt x="13" y="8"/>
                    <a:pt x="12" y="9"/>
                    <a:pt x="10" y="10"/>
                  </a:cubicBezTo>
                  <a:cubicBezTo>
                    <a:pt x="9" y="11"/>
                    <a:pt x="8" y="12"/>
                    <a:pt x="7" y="13"/>
                  </a:cubicBezTo>
                  <a:cubicBezTo>
                    <a:pt x="6" y="14"/>
                    <a:pt x="5" y="15"/>
                    <a:pt x="4" y="15"/>
                  </a:cubicBezTo>
                  <a:cubicBezTo>
                    <a:pt x="3" y="16"/>
                    <a:pt x="3" y="16"/>
                    <a:pt x="3" y="16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435"/>
            <p:cNvSpPr>
              <a:spLocks/>
            </p:cNvSpPr>
            <p:nvPr/>
          </p:nvSpPr>
          <p:spPr bwMode="auto">
            <a:xfrm>
              <a:off x="1941513" y="465138"/>
              <a:ext cx="223837" cy="249238"/>
            </a:xfrm>
            <a:custGeom>
              <a:avLst/>
              <a:gdLst>
                <a:gd name="T0" fmla="*/ 2 w 33"/>
                <a:gd name="T1" fmla="*/ 8 h 36"/>
                <a:gd name="T2" fmla="*/ 21 w 33"/>
                <a:gd name="T3" fmla="*/ 9 h 36"/>
                <a:gd name="T4" fmla="*/ 33 w 33"/>
                <a:gd name="T5" fmla="*/ 17 h 36"/>
                <a:gd name="T6" fmla="*/ 26 w 33"/>
                <a:gd name="T7" fmla="*/ 25 h 36"/>
                <a:gd name="T8" fmla="*/ 0 w 33"/>
                <a:gd name="T9" fmla="*/ 28 h 36"/>
                <a:gd name="T10" fmla="*/ 2 w 33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6">
                  <a:moveTo>
                    <a:pt x="2" y="8"/>
                  </a:moveTo>
                  <a:cubicBezTo>
                    <a:pt x="2" y="8"/>
                    <a:pt x="12" y="0"/>
                    <a:pt x="21" y="9"/>
                  </a:cubicBezTo>
                  <a:cubicBezTo>
                    <a:pt x="27" y="16"/>
                    <a:pt x="33" y="17"/>
                    <a:pt x="33" y="17"/>
                  </a:cubicBezTo>
                  <a:cubicBezTo>
                    <a:pt x="33" y="17"/>
                    <a:pt x="30" y="22"/>
                    <a:pt x="26" y="25"/>
                  </a:cubicBezTo>
                  <a:cubicBezTo>
                    <a:pt x="26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436"/>
            <p:cNvSpPr>
              <a:spLocks/>
            </p:cNvSpPr>
            <p:nvPr/>
          </p:nvSpPr>
          <p:spPr bwMode="auto">
            <a:xfrm>
              <a:off x="1846263" y="520700"/>
              <a:ext cx="211137" cy="338138"/>
            </a:xfrm>
            <a:custGeom>
              <a:avLst/>
              <a:gdLst>
                <a:gd name="T0" fmla="*/ 10 w 31"/>
                <a:gd name="T1" fmla="*/ 12 h 49"/>
                <a:gd name="T2" fmla="*/ 27 w 31"/>
                <a:gd name="T3" fmla="*/ 19 h 49"/>
                <a:gd name="T4" fmla="*/ 30 w 31"/>
                <a:gd name="T5" fmla="*/ 34 h 49"/>
                <a:gd name="T6" fmla="*/ 29 w 31"/>
                <a:gd name="T7" fmla="*/ 42 h 49"/>
                <a:gd name="T8" fmla="*/ 3 w 31"/>
                <a:gd name="T9" fmla="*/ 25 h 49"/>
                <a:gd name="T10" fmla="*/ 1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10" y="12"/>
                  </a:moveTo>
                  <a:cubicBezTo>
                    <a:pt x="10" y="12"/>
                    <a:pt x="24" y="13"/>
                    <a:pt x="27" y="19"/>
                  </a:cubicBezTo>
                  <a:cubicBezTo>
                    <a:pt x="31" y="24"/>
                    <a:pt x="30" y="34"/>
                    <a:pt x="30" y="34"/>
                  </a:cubicBezTo>
                  <a:cubicBezTo>
                    <a:pt x="30" y="34"/>
                    <a:pt x="26" y="39"/>
                    <a:pt x="29" y="42"/>
                  </a:cubicBezTo>
                  <a:cubicBezTo>
                    <a:pt x="29" y="42"/>
                    <a:pt x="7" y="49"/>
                    <a:pt x="3" y="25"/>
                  </a:cubicBezTo>
                  <a:cubicBezTo>
                    <a:pt x="0" y="0"/>
                    <a:pt x="10" y="12"/>
                    <a:pt x="1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437"/>
            <p:cNvSpPr>
              <a:spLocks/>
            </p:cNvSpPr>
            <p:nvPr/>
          </p:nvSpPr>
          <p:spPr bwMode="auto">
            <a:xfrm>
              <a:off x="1885950" y="327025"/>
              <a:ext cx="219075" cy="276225"/>
            </a:xfrm>
            <a:custGeom>
              <a:avLst/>
              <a:gdLst>
                <a:gd name="T0" fmla="*/ 29 w 32"/>
                <a:gd name="T1" fmla="*/ 7 h 40"/>
                <a:gd name="T2" fmla="*/ 6 w 32"/>
                <a:gd name="T3" fmla="*/ 8 h 40"/>
                <a:gd name="T4" fmla="*/ 4 w 32"/>
                <a:gd name="T5" fmla="*/ 29 h 40"/>
                <a:gd name="T6" fmla="*/ 29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29" y="7"/>
                  </a:moveTo>
                  <a:cubicBezTo>
                    <a:pt x="29" y="7"/>
                    <a:pt x="11" y="0"/>
                    <a:pt x="6" y="8"/>
                  </a:cubicBezTo>
                  <a:cubicBezTo>
                    <a:pt x="0" y="19"/>
                    <a:pt x="4" y="29"/>
                    <a:pt x="4" y="29"/>
                  </a:cubicBezTo>
                  <a:cubicBezTo>
                    <a:pt x="4" y="29"/>
                    <a:pt x="32" y="40"/>
                    <a:pt x="29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438"/>
            <p:cNvSpPr>
              <a:spLocks/>
            </p:cNvSpPr>
            <p:nvPr/>
          </p:nvSpPr>
          <p:spPr bwMode="auto">
            <a:xfrm>
              <a:off x="1736725" y="320675"/>
              <a:ext cx="312737" cy="220663"/>
            </a:xfrm>
            <a:custGeom>
              <a:avLst/>
              <a:gdLst>
                <a:gd name="T0" fmla="*/ 10 w 46"/>
                <a:gd name="T1" fmla="*/ 0 h 32"/>
                <a:gd name="T2" fmla="*/ 5 w 46"/>
                <a:gd name="T3" fmla="*/ 22 h 32"/>
                <a:gd name="T4" fmla="*/ 22 w 46"/>
                <a:gd name="T5" fmla="*/ 30 h 32"/>
                <a:gd name="T6" fmla="*/ 10 w 4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2">
                  <a:moveTo>
                    <a:pt x="10" y="0"/>
                  </a:moveTo>
                  <a:cubicBezTo>
                    <a:pt x="10" y="0"/>
                    <a:pt x="0" y="14"/>
                    <a:pt x="5" y="22"/>
                  </a:cubicBezTo>
                  <a:cubicBezTo>
                    <a:pt x="11" y="32"/>
                    <a:pt x="22" y="30"/>
                    <a:pt x="22" y="30"/>
                  </a:cubicBezTo>
                  <a:cubicBezTo>
                    <a:pt x="22" y="30"/>
                    <a:pt x="46" y="8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439"/>
            <p:cNvSpPr>
              <a:spLocks/>
            </p:cNvSpPr>
            <p:nvPr/>
          </p:nvSpPr>
          <p:spPr bwMode="auto">
            <a:xfrm>
              <a:off x="1654175" y="376238"/>
              <a:ext cx="225425" cy="247650"/>
            </a:xfrm>
            <a:custGeom>
              <a:avLst/>
              <a:gdLst>
                <a:gd name="T0" fmla="*/ 0 w 33"/>
                <a:gd name="T1" fmla="*/ 23 h 36"/>
                <a:gd name="T2" fmla="*/ 11 w 33"/>
                <a:gd name="T3" fmla="*/ 36 h 36"/>
                <a:gd name="T4" fmla="*/ 30 w 33"/>
                <a:gd name="T5" fmla="*/ 33 h 36"/>
                <a:gd name="T6" fmla="*/ 0 w 33"/>
                <a:gd name="T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0" y="23"/>
                  </a:moveTo>
                  <a:cubicBezTo>
                    <a:pt x="0" y="23"/>
                    <a:pt x="2" y="36"/>
                    <a:pt x="11" y="36"/>
                  </a:cubicBezTo>
                  <a:cubicBezTo>
                    <a:pt x="23" y="36"/>
                    <a:pt x="30" y="33"/>
                    <a:pt x="30" y="33"/>
                  </a:cubicBezTo>
                  <a:cubicBezTo>
                    <a:pt x="33" y="26"/>
                    <a:pt x="21" y="0"/>
                    <a:pt x="0" y="2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440"/>
            <p:cNvSpPr>
              <a:spLocks/>
            </p:cNvSpPr>
            <p:nvPr/>
          </p:nvSpPr>
          <p:spPr bwMode="auto">
            <a:xfrm>
              <a:off x="1627188" y="582613"/>
              <a:ext cx="287337" cy="234950"/>
            </a:xfrm>
            <a:custGeom>
              <a:avLst/>
              <a:gdLst>
                <a:gd name="T0" fmla="*/ 15 w 42"/>
                <a:gd name="T1" fmla="*/ 29 h 34"/>
                <a:gd name="T2" fmla="*/ 35 w 42"/>
                <a:gd name="T3" fmla="*/ 25 h 34"/>
                <a:gd name="T4" fmla="*/ 37 w 42"/>
                <a:gd name="T5" fmla="*/ 4 h 34"/>
                <a:gd name="T6" fmla="*/ 15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15" y="29"/>
                  </a:moveTo>
                  <a:cubicBezTo>
                    <a:pt x="15" y="29"/>
                    <a:pt x="30" y="34"/>
                    <a:pt x="35" y="25"/>
                  </a:cubicBezTo>
                  <a:cubicBezTo>
                    <a:pt x="42" y="14"/>
                    <a:pt x="37" y="4"/>
                    <a:pt x="37" y="4"/>
                  </a:cubicBezTo>
                  <a:cubicBezTo>
                    <a:pt x="37" y="4"/>
                    <a:pt x="0" y="0"/>
                    <a:pt x="15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441"/>
            <p:cNvSpPr>
              <a:spLocks/>
            </p:cNvSpPr>
            <p:nvPr/>
          </p:nvSpPr>
          <p:spPr bwMode="auto">
            <a:xfrm>
              <a:off x="1825625" y="479425"/>
              <a:ext cx="157162" cy="165100"/>
            </a:xfrm>
            <a:custGeom>
              <a:avLst/>
              <a:gdLst>
                <a:gd name="T0" fmla="*/ 0 w 23"/>
                <a:gd name="T1" fmla="*/ 12 h 24"/>
                <a:gd name="T2" fmla="*/ 11 w 23"/>
                <a:gd name="T3" fmla="*/ 24 h 24"/>
                <a:gd name="T4" fmla="*/ 23 w 23"/>
                <a:gd name="T5" fmla="*/ 12 h 24"/>
                <a:gd name="T6" fmla="*/ 12 w 23"/>
                <a:gd name="T7" fmla="*/ 0 h 24"/>
                <a:gd name="T8" fmla="*/ 0 w 23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12"/>
                  </a:moveTo>
                  <a:cubicBezTo>
                    <a:pt x="0" y="18"/>
                    <a:pt x="5" y="24"/>
                    <a:pt x="11" y="24"/>
                  </a:cubicBezTo>
                  <a:cubicBezTo>
                    <a:pt x="18" y="24"/>
                    <a:pt x="23" y="18"/>
                    <a:pt x="23" y="12"/>
                  </a:cubicBezTo>
                  <a:cubicBezTo>
                    <a:pt x="23" y="5"/>
                    <a:pt x="18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Oval 442"/>
            <p:cNvSpPr>
              <a:spLocks noChangeArrowheads="1"/>
            </p:cNvSpPr>
            <p:nvPr/>
          </p:nvSpPr>
          <p:spPr bwMode="auto">
            <a:xfrm>
              <a:off x="1852613" y="514350"/>
              <a:ext cx="101600" cy="95250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443"/>
            <p:cNvSpPr>
              <a:spLocks/>
            </p:cNvSpPr>
            <p:nvPr/>
          </p:nvSpPr>
          <p:spPr bwMode="auto">
            <a:xfrm>
              <a:off x="1947863" y="388938"/>
              <a:ext cx="109537" cy="131763"/>
            </a:xfrm>
            <a:custGeom>
              <a:avLst/>
              <a:gdLst>
                <a:gd name="T0" fmla="*/ 1 w 16"/>
                <a:gd name="T1" fmla="*/ 17 h 19"/>
                <a:gd name="T2" fmla="*/ 4 w 16"/>
                <a:gd name="T3" fmla="*/ 15 h 19"/>
                <a:gd name="T4" fmla="*/ 7 w 16"/>
                <a:gd name="T5" fmla="*/ 13 h 19"/>
                <a:gd name="T6" fmla="*/ 10 w 16"/>
                <a:gd name="T7" fmla="*/ 10 h 19"/>
                <a:gd name="T8" fmla="*/ 12 w 16"/>
                <a:gd name="T9" fmla="*/ 6 h 19"/>
                <a:gd name="T10" fmla="*/ 13 w 16"/>
                <a:gd name="T11" fmla="*/ 5 h 19"/>
                <a:gd name="T12" fmla="*/ 14 w 16"/>
                <a:gd name="T13" fmla="*/ 3 h 19"/>
                <a:gd name="T14" fmla="*/ 16 w 16"/>
                <a:gd name="T15" fmla="*/ 0 h 19"/>
                <a:gd name="T16" fmla="*/ 15 w 16"/>
                <a:gd name="T17" fmla="*/ 3 h 19"/>
                <a:gd name="T18" fmla="*/ 14 w 16"/>
                <a:gd name="T19" fmla="*/ 5 h 19"/>
                <a:gd name="T20" fmla="*/ 13 w 16"/>
                <a:gd name="T21" fmla="*/ 7 h 19"/>
                <a:gd name="T22" fmla="*/ 10 w 16"/>
                <a:gd name="T23" fmla="*/ 10 h 19"/>
                <a:gd name="T24" fmla="*/ 8 w 16"/>
                <a:gd name="T25" fmla="*/ 14 h 19"/>
                <a:gd name="T26" fmla="*/ 5 w 16"/>
                <a:gd name="T27" fmla="*/ 16 h 19"/>
                <a:gd name="T28" fmla="*/ 2 w 16"/>
                <a:gd name="T29" fmla="*/ 19 h 19"/>
                <a:gd name="T30" fmla="*/ 2 w 16"/>
                <a:gd name="T31" fmla="*/ 19 h 19"/>
                <a:gd name="T32" fmla="*/ 1 w 16"/>
                <a:gd name="T33" fmla="*/ 18 h 19"/>
                <a:gd name="T34" fmla="*/ 1 w 16"/>
                <a:gd name="T35" fmla="*/ 17 h 19"/>
                <a:gd name="T36" fmla="*/ 1 w 16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5" y="15"/>
                    <a:pt x="6" y="14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11" y="9"/>
                    <a:pt x="12" y="8"/>
                    <a:pt x="12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5" y="1"/>
                    <a:pt x="16" y="0"/>
                    <a:pt x="16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10" y="12"/>
                    <a:pt x="9" y="13"/>
                    <a:pt x="8" y="14"/>
                  </a:cubicBezTo>
                  <a:cubicBezTo>
                    <a:pt x="7" y="15"/>
                    <a:pt x="6" y="16"/>
                    <a:pt x="5" y="16"/>
                  </a:cubicBezTo>
                  <a:cubicBezTo>
                    <a:pt x="3" y="18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0" y="18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444"/>
            <p:cNvSpPr>
              <a:spLocks/>
            </p:cNvSpPr>
            <p:nvPr/>
          </p:nvSpPr>
          <p:spPr bwMode="auto">
            <a:xfrm>
              <a:off x="1811338" y="361950"/>
              <a:ext cx="61912" cy="144463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3 h 21"/>
                <a:gd name="T4" fmla="*/ 3 w 9"/>
                <a:gd name="T5" fmla="*/ 10 h 21"/>
                <a:gd name="T6" fmla="*/ 5 w 9"/>
                <a:gd name="T7" fmla="*/ 14 h 21"/>
                <a:gd name="T8" fmla="*/ 7 w 9"/>
                <a:gd name="T9" fmla="*/ 17 h 21"/>
                <a:gd name="T10" fmla="*/ 9 w 9"/>
                <a:gd name="T11" fmla="*/ 19 h 21"/>
                <a:gd name="T12" fmla="*/ 9 w 9"/>
                <a:gd name="T13" fmla="*/ 19 h 21"/>
                <a:gd name="T14" fmla="*/ 8 w 9"/>
                <a:gd name="T15" fmla="*/ 21 h 21"/>
                <a:gd name="T16" fmla="*/ 7 w 9"/>
                <a:gd name="T17" fmla="*/ 21 h 21"/>
                <a:gd name="T18" fmla="*/ 7 w 9"/>
                <a:gd name="T19" fmla="*/ 21 h 21"/>
                <a:gd name="T20" fmla="*/ 5 w 9"/>
                <a:gd name="T21" fmla="*/ 18 h 21"/>
                <a:gd name="T22" fmla="*/ 3 w 9"/>
                <a:gd name="T23" fmla="*/ 14 h 21"/>
                <a:gd name="T24" fmla="*/ 2 w 9"/>
                <a:gd name="T25" fmla="*/ 11 h 21"/>
                <a:gd name="T26" fmla="*/ 0 w 9"/>
                <a:gd name="T27" fmla="*/ 3 h 21"/>
                <a:gd name="T28" fmla="*/ 0 w 9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1" y="5"/>
                    <a:pt x="2" y="8"/>
                    <a:pt x="3" y="10"/>
                  </a:cubicBezTo>
                  <a:cubicBezTo>
                    <a:pt x="4" y="11"/>
                    <a:pt x="4" y="13"/>
                    <a:pt x="5" y="14"/>
                  </a:cubicBezTo>
                  <a:cubicBezTo>
                    <a:pt x="6" y="15"/>
                    <a:pt x="6" y="16"/>
                    <a:pt x="7" y="17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1"/>
                    <a:pt x="8" y="21"/>
                  </a:cubicBezTo>
                  <a:cubicBezTo>
                    <a:pt x="8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6" y="19"/>
                    <a:pt x="5" y="18"/>
                  </a:cubicBezTo>
                  <a:cubicBezTo>
                    <a:pt x="4" y="17"/>
                    <a:pt x="4" y="16"/>
                    <a:pt x="3" y="14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445"/>
            <p:cNvSpPr>
              <a:spLocks/>
            </p:cNvSpPr>
            <p:nvPr/>
          </p:nvSpPr>
          <p:spPr bwMode="auto">
            <a:xfrm>
              <a:off x="1974850" y="568325"/>
              <a:ext cx="130175" cy="41275"/>
            </a:xfrm>
            <a:custGeom>
              <a:avLst/>
              <a:gdLst>
                <a:gd name="T0" fmla="*/ 19 w 19"/>
                <a:gd name="T1" fmla="*/ 4 h 6"/>
                <a:gd name="T2" fmla="*/ 16 w 19"/>
                <a:gd name="T3" fmla="*/ 5 h 6"/>
                <a:gd name="T4" fmla="*/ 13 w 19"/>
                <a:gd name="T5" fmla="*/ 6 h 6"/>
                <a:gd name="T6" fmla="*/ 12 w 19"/>
                <a:gd name="T7" fmla="*/ 6 h 6"/>
                <a:gd name="T8" fmla="*/ 10 w 19"/>
                <a:gd name="T9" fmla="*/ 6 h 6"/>
                <a:gd name="T10" fmla="*/ 6 w 19"/>
                <a:gd name="T11" fmla="*/ 6 h 6"/>
                <a:gd name="T12" fmla="*/ 3 w 19"/>
                <a:gd name="T13" fmla="*/ 5 h 6"/>
                <a:gd name="T14" fmla="*/ 1 w 19"/>
                <a:gd name="T15" fmla="*/ 3 h 6"/>
                <a:gd name="T16" fmla="*/ 0 w 19"/>
                <a:gd name="T17" fmla="*/ 1 h 6"/>
                <a:gd name="T18" fmla="*/ 2 w 19"/>
                <a:gd name="T19" fmla="*/ 1 h 6"/>
                <a:gd name="T20" fmla="*/ 3 w 19"/>
                <a:gd name="T21" fmla="*/ 1 h 6"/>
                <a:gd name="T22" fmla="*/ 3 w 19"/>
                <a:gd name="T23" fmla="*/ 1 h 6"/>
                <a:gd name="T24" fmla="*/ 5 w 19"/>
                <a:gd name="T25" fmla="*/ 3 h 6"/>
                <a:gd name="T26" fmla="*/ 7 w 19"/>
                <a:gd name="T27" fmla="*/ 4 h 6"/>
                <a:gd name="T28" fmla="*/ 10 w 19"/>
                <a:gd name="T29" fmla="*/ 5 h 6"/>
                <a:gd name="T30" fmla="*/ 12 w 19"/>
                <a:gd name="T31" fmla="*/ 5 h 6"/>
                <a:gd name="T32" fmla="*/ 13 w 19"/>
                <a:gd name="T33" fmla="*/ 5 h 6"/>
                <a:gd name="T34" fmla="*/ 16 w 19"/>
                <a:gd name="T35" fmla="*/ 5 h 6"/>
                <a:gd name="T36" fmla="*/ 19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19" y="4"/>
                  </a:moveTo>
                  <a:cubicBezTo>
                    <a:pt x="19" y="4"/>
                    <a:pt x="18" y="5"/>
                    <a:pt x="16" y="5"/>
                  </a:cubicBezTo>
                  <a:cubicBezTo>
                    <a:pt x="15" y="6"/>
                    <a:pt x="14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9" y="6"/>
                    <a:pt x="7" y="6"/>
                    <a:pt x="6" y="6"/>
                  </a:cubicBezTo>
                  <a:cubicBezTo>
                    <a:pt x="5" y="6"/>
                    <a:pt x="4" y="5"/>
                    <a:pt x="3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4"/>
                    <a:pt x="10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7" y="5"/>
                    <a:pt x="19" y="4"/>
                    <a:pt x="19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3" name="Freeform 446"/>
            <p:cNvSpPr>
              <a:spLocks/>
            </p:cNvSpPr>
            <p:nvPr/>
          </p:nvSpPr>
          <p:spPr bwMode="auto">
            <a:xfrm>
              <a:off x="1885950" y="630238"/>
              <a:ext cx="115887" cy="158750"/>
            </a:xfrm>
            <a:custGeom>
              <a:avLst/>
              <a:gdLst>
                <a:gd name="T0" fmla="*/ 4 w 17"/>
                <a:gd name="T1" fmla="*/ 1 h 23"/>
                <a:gd name="T2" fmla="*/ 5 w 17"/>
                <a:gd name="T3" fmla="*/ 5 h 23"/>
                <a:gd name="T4" fmla="*/ 6 w 17"/>
                <a:gd name="T5" fmla="*/ 9 h 23"/>
                <a:gd name="T6" fmla="*/ 8 w 17"/>
                <a:gd name="T7" fmla="*/ 13 h 23"/>
                <a:gd name="T8" fmla="*/ 11 w 17"/>
                <a:gd name="T9" fmla="*/ 17 h 23"/>
                <a:gd name="T10" fmla="*/ 14 w 17"/>
                <a:gd name="T11" fmla="*/ 20 h 23"/>
                <a:gd name="T12" fmla="*/ 17 w 17"/>
                <a:gd name="T13" fmla="*/ 23 h 23"/>
                <a:gd name="T14" fmla="*/ 13 w 17"/>
                <a:gd name="T15" fmla="*/ 21 h 23"/>
                <a:gd name="T16" fmla="*/ 10 w 17"/>
                <a:gd name="T17" fmla="*/ 18 h 23"/>
                <a:gd name="T18" fmla="*/ 7 w 17"/>
                <a:gd name="T19" fmla="*/ 14 h 23"/>
                <a:gd name="T20" fmla="*/ 4 w 17"/>
                <a:gd name="T21" fmla="*/ 10 h 23"/>
                <a:gd name="T22" fmla="*/ 2 w 17"/>
                <a:gd name="T23" fmla="*/ 6 h 23"/>
                <a:gd name="T24" fmla="*/ 1 w 17"/>
                <a:gd name="T25" fmla="*/ 3 h 23"/>
                <a:gd name="T26" fmla="*/ 0 w 17"/>
                <a:gd name="T27" fmla="*/ 2 h 23"/>
                <a:gd name="T28" fmla="*/ 2 w 17"/>
                <a:gd name="T29" fmla="*/ 0 h 23"/>
                <a:gd name="T30" fmla="*/ 4 w 17"/>
                <a:gd name="T3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3">
                  <a:moveTo>
                    <a:pt x="4" y="1"/>
                  </a:moveTo>
                  <a:cubicBezTo>
                    <a:pt x="4" y="1"/>
                    <a:pt x="4" y="3"/>
                    <a:pt x="5" y="5"/>
                  </a:cubicBezTo>
                  <a:cubicBezTo>
                    <a:pt x="5" y="6"/>
                    <a:pt x="6" y="7"/>
                    <a:pt x="6" y="9"/>
                  </a:cubicBezTo>
                  <a:cubicBezTo>
                    <a:pt x="7" y="10"/>
                    <a:pt x="8" y="12"/>
                    <a:pt x="8" y="13"/>
                  </a:cubicBezTo>
                  <a:cubicBezTo>
                    <a:pt x="9" y="14"/>
                    <a:pt x="10" y="16"/>
                    <a:pt x="11" y="17"/>
                  </a:cubicBezTo>
                  <a:cubicBezTo>
                    <a:pt x="12" y="18"/>
                    <a:pt x="13" y="19"/>
                    <a:pt x="14" y="20"/>
                  </a:cubicBezTo>
                  <a:cubicBezTo>
                    <a:pt x="16" y="22"/>
                    <a:pt x="17" y="23"/>
                    <a:pt x="17" y="23"/>
                  </a:cubicBezTo>
                  <a:cubicBezTo>
                    <a:pt x="17" y="23"/>
                    <a:pt x="16" y="22"/>
                    <a:pt x="13" y="21"/>
                  </a:cubicBezTo>
                  <a:cubicBezTo>
                    <a:pt x="12" y="20"/>
                    <a:pt x="11" y="19"/>
                    <a:pt x="10" y="18"/>
                  </a:cubicBezTo>
                  <a:cubicBezTo>
                    <a:pt x="9" y="17"/>
                    <a:pt x="8" y="15"/>
                    <a:pt x="7" y="14"/>
                  </a:cubicBezTo>
                  <a:cubicBezTo>
                    <a:pt x="6" y="13"/>
                    <a:pt x="5" y="11"/>
                    <a:pt x="4" y="10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447"/>
            <p:cNvSpPr>
              <a:spLocks/>
            </p:cNvSpPr>
            <p:nvPr/>
          </p:nvSpPr>
          <p:spPr bwMode="auto">
            <a:xfrm>
              <a:off x="1743075" y="623888"/>
              <a:ext cx="103187" cy="117475"/>
            </a:xfrm>
            <a:custGeom>
              <a:avLst/>
              <a:gdLst>
                <a:gd name="T0" fmla="*/ 0 w 15"/>
                <a:gd name="T1" fmla="*/ 17 h 17"/>
                <a:gd name="T2" fmla="*/ 5 w 15"/>
                <a:gd name="T3" fmla="*/ 8 h 17"/>
                <a:gd name="T4" fmla="*/ 7 w 15"/>
                <a:gd name="T5" fmla="*/ 5 h 17"/>
                <a:gd name="T6" fmla="*/ 9 w 15"/>
                <a:gd name="T7" fmla="*/ 3 h 17"/>
                <a:gd name="T8" fmla="*/ 11 w 15"/>
                <a:gd name="T9" fmla="*/ 1 h 17"/>
                <a:gd name="T10" fmla="*/ 12 w 15"/>
                <a:gd name="T11" fmla="*/ 0 h 17"/>
                <a:gd name="T12" fmla="*/ 14 w 15"/>
                <a:gd name="T13" fmla="*/ 1 h 17"/>
                <a:gd name="T14" fmla="*/ 14 w 15"/>
                <a:gd name="T15" fmla="*/ 3 h 17"/>
                <a:gd name="T16" fmla="*/ 14 w 15"/>
                <a:gd name="T17" fmla="*/ 3 h 17"/>
                <a:gd name="T18" fmla="*/ 13 w 15"/>
                <a:gd name="T19" fmla="*/ 3 h 17"/>
                <a:gd name="T20" fmla="*/ 13 w 15"/>
                <a:gd name="T21" fmla="*/ 4 h 17"/>
                <a:gd name="T22" fmla="*/ 11 w 15"/>
                <a:gd name="T23" fmla="*/ 5 h 17"/>
                <a:gd name="T24" fmla="*/ 9 w 15"/>
                <a:gd name="T25" fmla="*/ 7 h 17"/>
                <a:gd name="T26" fmla="*/ 6 w 15"/>
                <a:gd name="T27" fmla="*/ 9 h 17"/>
                <a:gd name="T28" fmla="*/ 0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0" y="17"/>
                    <a:pt x="2" y="13"/>
                    <a:pt x="5" y="8"/>
                  </a:cubicBezTo>
                  <a:cubicBezTo>
                    <a:pt x="6" y="7"/>
                    <a:pt x="6" y="6"/>
                    <a:pt x="7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Freeform 448"/>
            <p:cNvSpPr>
              <a:spLocks/>
            </p:cNvSpPr>
            <p:nvPr/>
          </p:nvSpPr>
          <p:spPr bwMode="auto">
            <a:xfrm>
              <a:off x="1682750" y="520700"/>
              <a:ext cx="149225" cy="47625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8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9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2 w 22"/>
                <a:gd name="T29" fmla="*/ 2 h 7"/>
                <a:gd name="T30" fmla="*/ 10 w 22"/>
                <a:gd name="T31" fmla="*/ 2 h 7"/>
                <a:gd name="T32" fmla="*/ 6 w 22"/>
                <a:gd name="T33" fmla="*/ 2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7" y="1"/>
                    <a:pt x="18" y="1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8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449"/>
            <p:cNvSpPr>
              <a:spLocks/>
            </p:cNvSpPr>
            <p:nvPr/>
          </p:nvSpPr>
          <p:spPr bwMode="auto">
            <a:xfrm>
              <a:off x="3195638" y="912813"/>
              <a:ext cx="217487" cy="249238"/>
            </a:xfrm>
            <a:custGeom>
              <a:avLst/>
              <a:gdLst>
                <a:gd name="T0" fmla="*/ 2 w 32"/>
                <a:gd name="T1" fmla="*/ 8 h 36"/>
                <a:gd name="T2" fmla="*/ 21 w 32"/>
                <a:gd name="T3" fmla="*/ 9 h 36"/>
                <a:gd name="T4" fmla="*/ 32 w 32"/>
                <a:gd name="T5" fmla="*/ 16 h 36"/>
                <a:gd name="T6" fmla="*/ 26 w 32"/>
                <a:gd name="T7" fmla="*/ 25 h 36"/>
                <a:gd name="T8" fmla="*/ 0 w 32"/>
                <a:gd name="T9" fmla="*/ 28 h 36"/>
                <a:gd name="T10" fmla="*/ 2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2" y="8"/>
                  </a:moveTo>
                  <a:cubicBezTo>
                    <a:pt x="2" y="8"/>
                    <a:pt x="12" y="0"/>
                    <a:pt x="21" y="9"/>
                  </a:cubicBezTo>
                  <a:cubicBezTo>
                    <a:pt x="27" y="16"/>
                    <a:pt x="32" y="16"/>
                    <a:pt x="32" y="16"/>
                  </a:cubicBezTo>
                  <a:cubicBezTo>
                    <a:pt x="32" y="16"/>
                    <a:pt x="30" y="22"/>
                    <a:pt x="26" y="25"/>
                  </a:cubicBezTo>
                  <a:cubicBezTo>
                    <a:pt x="26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450"/>
            <p:cNvSpPr>
              <a:spLocks/>
            </p:cNvSpPr>
            <p:nvPr/>
          </p:nvSpPr>
          <p:spPr bwMode="auto">
            <a:xfrm>
              <a:off x="3092450" y="968375"/>
              <a:ext cx="219075" cy="338138"/>
            </a:xfrm>
            <a:custGeom>
              <a:avLst/>
              <a:gdLst>
                <a:gd name="T0" fmla="*/ 11 w 32"/>
                <a:gd name="T1" fmla="*/ 12 h 49"/>
                <a:gd name="T2" fmla="*/ 28 w 32"/>
                <a:gd name="T3" fmla="*/ 18 h 49"/>
                <a:gd name="T4" fmla="*/ 31 w 32"/>
                <a:gd name="T5" fmla="*/ 34 h 49"/>
                <a:gd name="T6" fmla="*/ 30 w 32"/>
                <a:gd name="T7" fmla="*/ 42 h 49"/>
                <a:gd name="T8" fmla="*/ 4 w 32"/>
                <a:gd name="T9" fmla="*/ 25 h 49"/>
                <a:gd name="T10" fmla="*/ 11 w 32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9">
                  <a:moveTo>
                    <a:pt x="11" y="12"/>
                  </a:moveTo>
                  <a:cubicBezTo>
                    <a:pt x="11" y="12"/>
                    <a:pt x="25" y="12"/>
                    <a:pt x="28" y="18"/>
                  </a:cubicBezTo>
                  <a:cubicBezTo>
                    <a:pt x="32" y="24"/>
                    <a:pt x="31" y="34"/>
                    <a:pt x="31" y="34"/>
                  </a:cubicBezTo>
                  <a:cubicBezTo>
                    <a:pt x="31" y="34"/>
                    <a:pt x="27" y="39"/>
                    <a:pt x="30" y="42"/>
                  </a:cubicBezTo>
                  <a:cubicBezTo>
                    <a:pt x="30" y="42"/>
                    <a:pt x="8" y="49"/>
                    <a:pt x="4" y="25"/>
                  </a:cubicBezTo>
                  <a:cubicBezTo>
                    <a:pt x="0" y="0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451"/>
            <p:cNvSpPr>
              <a:spLocks/>
            </p:cNvSpPr>
            <p:nvPr/>
          </p:nvSpPr>
          <p:spPr bwMode="auto">
            <a:xfrm>
              <a:off x="3140075" y="768350"/>
              <a:ext cx="219075" cy="282575"/>
            </a:xfrm>
            <a:custGeom>
              <a:avLst/>
              <a:gdLst>
                <a:gd name="T0" fmla="*/ 28 w 32"/>
                <a:gd name="T1" fmla="*/ 7 h 41"/>
                <a:gd name="T2" fmla="*/ 6 w 32"/>
                <a:gd name="T3" fmla="*/ 9 h 41"/>
                <a:gd name="T4" fmla="*/ 4 w 32"/>
                <a:gd name="T5" fmla="*/ 29 h 41"/>
                <a:gd name="T6" fmla="*/ 28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28" y="7"/>
                  </a:moveTo>
                  <a:cubicBezTo>
                    <a:pt x="28" y="7"/>
                    <a:pt x="11" y="0"/>
                    <a:pt x="6" y="9"/>
                  </a:cubicBezTo>
                  <a:cubicBezTo>
                    <a:pt x="0" y="20"/>
                    <a:pt x="4" y="29"/>
                    <a:pt x="4" y="29"/>
                  </a:cubicBezTo>
                  <a:cubicBezTo>
                    <a:pt x="4" y="29"/>
                    <a:pt x="32" y="41"/>
                    <a:pt x="28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452"/>
            <p:cNvSpPr>
              <a:spLocks/>
            </p:cNvSpPr>
            <p:nvPr/>
          </p:nvSpPr>
          <p:spPr bwMode="auto">
            <a:xfrm>
              <a:off x="2990850" y="762000"/>
              <a:ext cx="312737" cy="227013"/>
            </a:xfrm>
            <a:custGeom>
              <a:avLst/>
              <a:gdLst>
                <a:gd name="T0" fmla="*/ 10 w 46"/>
                <a:gd name="T1" fmla="*/ 0 h 33"/>
                <a:gd name="T2" fmla="*/ 5 w 46"/>
                <a:gd name="T3" fmla="*/ 23 h 33"/>
                <a:gd name="T4" fmla="*/ 22 w 46"/>
                <a:gd name="T5" fmla="*/ 30 h 33"/>
                <a:gd name="T6" fmla="*/ 10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10" y="0"/>
                  </a:moveTo>
                  <a:cubicBezTo>
                    <a:pt x="10" y="0"/>
                    <a:pt x="0" y="15"/>
                    <a:pt x="5" y="23"/>
                  </a:cubicBezTo>
                  <a:cubicBezTo>
                    <a:pt x="11" y="33"/>
                    <a:pt x="22" y="30"/>
                    <a:pt x="22" y="30"/>
                  </a:cubicBezTo>
                  <a:cubicBezTo>
                    <a:pt x="22" y="30"/>
                    <a:pt x="46" y="9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453"/>
            <p:cNvSpPr>
              <a:spLocks/>
            </p:cNvSpPr>
            <p:nvPr/>
          </p:nvSpPr>
          <p:spPr bwMode="auto">
            <a:xfrm>
              <a:off x="2908300" y="823913"/>
              <a:ext cx="219075" cy="247650"/>
            </a:xfrm>
            <a:custGeom>
              <a:avLst/>
              <a:gdLst>
                <a:gd name="T0" fmla="*/ 0 w 32"/>
                <a:gd name="T1" fmla="*/ 22 h 36"/>
                <a:gd name="T2" fmla="*/ 11 w 32"/>
                <a:gd name="T3" fmla="*/ 36 h 36"/>
                <a:gd name="T4" fmla="*/ 29 w 32"/>
                <a:gd name="T5" fmla="*/ 33 h 36"/>
                <a:gd name="T6" fmla="*/ 0 w 32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0" y="22"/>
                  </a:moveTo>
                  <a:cubicBezTo>
                    <a:pt x="0" y="22"/>
                    <a:pt x="2" y="36"/>
                    <a:pt x="11" y="36"/>
                  </a:cubicBezTo>
                  <a:cubicBezTo>
                    <a:pt x="23" y="36"/>
                    <a:pt x="29" y="33"/>
                    <a:pt x="29" y="33"/>
                  </a:cubicBezTo>
                  <a:cubicBezTo>
                    <a:pt x="32" y="25"/>
                    <a:pt x="21" y="0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454"/>
            <p:cNvSpPr>
              <a:spLocks/>
            </p:cNvSpPr>
            <p:nvPr/>
          </p:nvSpPr>
          <p:spPr bwMode="auto">
            <a:xfrm>
              <a:off x="2881313" y="1030288"/>
              <a:ext cx="287337" cy="234950"/>
            </a:xfrm>
            <a:custGeom>
              <a:avLst/>
              <a:gdLst>
                <a:gd name="T0" fmla="*/ 14 w 42"/>
                <a:gd name="T1" fmla="*/ 29 h 34"/>
                <a:gd name="T2" fmla="*/ 35 w 42"/>
                <a:gd name="T3" fmla="*/ 25 h 34"/>
                <a:gd name="T4" fmla="*/ 37 w 42"/>
                <a:gd name="T5" fmla="*/ 4 h 34"/>
                <a:gd name="T6" fmla="*/ 14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14" y="29"/>
                  </a:moveTo>
                  <a:cubicBezTo>
                    <a:pt x="14" y="29"/>
                    <a:pt x="30" y="34"/>
                    <a:pt x="35" y="25"/>
                  </a:cubicBezTo>
                  <a:cubicBezTo>
                    <a:pt x="42" y="14"/>
                    <a:pt x="37" y="4"/>
                    <a:pt x="37" y="4"/>
                  </a:cubicBezTo>
                  <a:cubicBezTo>
                    <a:pt x="37" y="4"/>
                    <a:pt x="0" y="0"/>
                    <a:pt x="14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Oval 455"/>
            <p:cNvSpPr>
              <a:spLocks noChangeArrowheads="1"/>
            </p:cNvSpPr>
            <p:nvPr/>
          </p:nvSpPr>
          <p:spPr bwMode="auto">
            <a:xfrm>
              <a:off x="3079750" y="927100"/>
              <a:ext cx="155575" cy="15875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Oval 456"/>
            <p:cNvSpPr>
              <a:spLocks noChangeArrowheads="1"/>
            </p:cNvSpPr>
            <p:nvPr/>
          </p:nvSpPr>
          <p:spPr bwMode="auto">
            <a:xfrm>
              <a:off x="3106738" y="954088"/>
              <a:ext cx="101600" cy="104775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457"/>
            <p:cNvSpPr>
              <a:spLocks/>
            </p:cNvSpPr>
            <p:nvPr/>
          </p:nvSpPr>
          <p:spPr bwMode="auto">
            <a:xfrm>
              <a:off x="3201988" y="838200"/>
              <a:ext cx="101600" cy="130175"/>
            </a:xfrm>
            <a:custGeom>
              <a:avLst/>
              <a:gdLst>
                <a:gd name="T0" fmla="*/ 1 w 15"/>
                <a:gd name="T1" fmla="*/ 17 h 19"/>
                <a:gd name="T2" fmla="*/ 4 w 15"/>
                <a:gd name="T3" fmla="*/ 15 h 19"/>
                <a:gd name="T4" fmla="*/ 7 w 15"/>
                <a:gd name="T5" fmla="*/ 13 h 19"/>
                <a:gd name="T6" fmla="*/ 10 w 15"/>
                <a:gd name="T7" fmla="*/ 10 h 19"/>
                <a:gd name="T8" fmla="*/ 12 w 15"/>
                <a:gd name="T9" fmla="*/ 6 h 19"/>
                <a:gd name="T10" fmla="*/ 13 w 15"/>
                <a:gd name="T11" fmla="*/ 5 h 19"/>
                <a:gd name="T12" fmla="*/ 14 w 15"/>
                <a:gd name="T13" fmla="*/ 3 h 19"/>
                <a:gd name="T14" fmla="*/ 15 w 15"/>
                <a:gd name="T15" fmla="*/ 0 h 19"/>
                <a:gd name="T16" fmla="*/ 14 w 15"/>
                <a:gd name="T17" fmla="*/ 3 h 19"/>
                <a:gd name="T18" fmla="*/ 14 w 15"/>
                <a:gd name="T19" fmla="*/ 5 h 19"/>
                <a:gd name="T20" fmla="*/ 13 w 15"/>
                <a:gd name="T21" fmla="*/ 7 h 19"/>
                <a:gd name="T22" fmla="*/ 10 w 15"/>
                <a:gd name="T23" fmla="*/ 10 h 19"/>
                <a:gd name="T24" fmla="*/ 7 w 15"/>
                <a:gd name="T25" fmla="*/ 13 h 19"/>
                <a:gd name="T26" fmla="*/ 5 w 15"/>
                <a:gd name="T27" fmla="*/ 16 h 19"/>
                <a:gd name="T28" fmla="*/ 2 w 15"/>
                <a:gd name="T29" fmla="*/ 18 h 19"/>
                <a:gd name="T30" fmla="*/ 2 w 15"/>
                <a:gd name="T31" fmla="*/ 18 h 19"/>
                <a:gd name="T32" fmla="*/ 0 w 15"/>
                <a:gd name="T33" fmla="*/ 18 h 19"/>
                <a:gd name="T34" fmla="*/ 1 w 15"/>
                <a:gd name="T35" fmla="*/ 17 h 19"/>
                <a:gd name="T36" fmla="*/ 1 w 15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10" y="8"/>
                    <a:pt x="11" y="7"/>
                    <a:pt x="12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4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2"/>
                    <a:pt x="7" y="13"/>
                  </a:cubicBezTo>
                  <a:cubicBezTo>
                    <a:pt x="6" y="14"/>
                    <a:pt x="5" y="15"/>
                    <a:pt x="5" y="16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458"/>
            <p:cNvSpPr>
              <a:spLocks/>
            </p:cNvSpPr>
            <p:nvPr/>
          </p:nvSpPr>
          <p:spPr bwMode="auto">
            <a:xfrm>
              <a:off x="3059113" y="809625"/>
              <a:ext cx="68262" cy="144463"/>
            </a:xfrm>
            <a:custGeom>
              <a:avLst/>
              <a:gdLst>
                <a:gd name="T0" fmla="*/ 0 w 10"/>
                <a:gd name="T1" fmla="*/ 0 h 21"/>
                <a:gd name="T2" fmla="*/ 1 w 10"/>
                <a:gd name="T3" fmla="*/ 3 h 21"/>
                <a:gd name="T4" fmla="*/ 4 w 10"/>
                <a:gd name="T5" fmla="*/ 10 h 21"/>
                <a:gd name="T6" fmla="*/ 6 w 10"/>
                <a:gd name="T7" fmla="*/ 13 h 21"/>
                <a:gd name="T8" fmla="*/ 7 w 10"/>
                <a:gd name="T9" fmla="*/ 16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21 h 21"/>
                <a:gd name="T16" fmla="*/ 7 w 10"/>
                <a:gd name="T17" fmla="*/ 21 h 21"/>
                <a:gd name="T18" fmla="*/ 7 w 10"/>
                <a:gd name="T19" fmla="*/ 20 h 21"/>
                <a:gd name="T20" fmla="*/ 6 w 10"/>
                <a:gd name="T21" fmla="*/ 17 h 21"/>
                <a:gd name="T22" fmla="*/ 4 w 10"/>
                <a:gd name="T23" fmla="*/ 14 h 21"/>
                <a:gd name="T24" fmla="*/ 3 w 10"/>
                <a:gd name="T25" fmla="*/ 10 h 21"/>
                <a:gd name="T26" fmla="*/ 1 w 10"/>
                <a:gd name="T27" fmla="*/ 3 h 21"/>
                <a:gd name="T28" fmla="*/ 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0"/>
                  </a:cubicBezTo>
                  <a:cubicBezTo>
                    <a:pt x="4" y="11"/>
                    <a:pt x="5" y="12"/>
                    <a:pt x="6" y="13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9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20"/>
                    <a:pt x="7" y="19"/>
                    <a:pt x="6" y="17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4" y="13"/>
                    <a:pt x="3" y="12"/>
                    <a:pt x="3" y="10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459"/>
            <p:cNvSpPr>
              <a:spLocks/>
            </p:cNvSpPr>
            <p:nvPr/>
          </p:nvSpPr>
          <p:spPr bwMode="auto">
            <a:xfrm>
              <a:off x="3228975" y="1017588"/>
              <a:ext cx="122237" cy="41275"/>
            </a:xfrm>
            <a:custGeom>
              <a:avLst/>
              <a:gdLst>
                <a:gd name="T0" fmla="*/ 18 w 18"/>
                <a:gd name="T1" fmla="*/ 4 h 6"/>
                <a:gd name="T2" fmla="*/ 16 w 18"/>
                <a:gd name="T3" fmla="*/ 5 h 6"/>
                <a:gd name="T4" fmla="*/ 13 w 18"/>
                <a:gd name="T5" fmla="*/ 6 h 6"/>
                <a:gd name="T6" fmla="*/ 11 w 18"/>
                <a:gd name="T7" fmla="*/ 6 h 6"/>
                <a:gd name="T8" fmla="*/ 10 w 18"/>
                <a:gd name="T9" fmla="*/ 6 h 6"/>
                <a:gd name="T10" fmla="*/ 6 w 18"/>
                <a:gd name="T11" fmla="*/ 6 h 6"/>
                <a:gd name="T12" fmla="*/ 3 w 18"/>
                <a:gd name="T13" fmla="*/ 5 h 6"/>
                <a:gd name="T14" fmla="*/ 1 w 18"/>
                <a:gd name="T15" fmla="*/ 3 h 6"/>
                <a:gd name="T16" fmla="*/ 0 w 18"/>
                <a:gd name="T17" fmla="*/ 1 h 6"/>
                <a:gd name="T18" fmla="*/ 2 w 18"/>
                <a:gd name="T19" fmla="*/ 0 h 6"/>
                <a:gd name="T20" fmla="*/ 2 w 18"/>
                <a:gd name="T21" fmla="*/ 1 h 6"/>
                <a:gd name="T22" fmla="*/ 3 w 18"/>
                <a:gd name="T23" fmla="*/ 1 h 6"/>
                <a:gd name="T24" fmla="*/ 5 w 18"/>
                <a:gd name="T25" fmla="*/ 2 h 6"/>
                <a:gd name="T26" fmla="*/ 7 w 18"/>
                <a:gd name="T27" fmla="*/ 4 h 6"/>
                <a:gd name="T28" fmla="*/ 10 w 18"/>
                <a:gd name="T29" fmla="*/ 5 h 6"/>
                <a:gd name="T30" fmla="*/ 11 w 18"/>
                <a:gd name="T31" fmla="*/ 5 h 6"/>
                <a:gd name="T32" fmla="*/ 13 w 18"/>
                <a:gd name="T33" fmla="*/ 5 h 6"/>
                <a:gd name="T34" fmla="*/ 16 w 18"/>
                <a:gd name="T35" fmla="*/ 5 h 6"/>
                <a:gd name="T36" fmla="*/ 18 w 18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6">
                  <a:moveTo>
                    <a:pt x="18" y="4"/>
                  </a:moveTo>
                  <a:cubicBezTo>
                    <a:pt x="18" y="4"/>
                    <a:pt x="17" y="5"/>
                    <a:pt x="16" y="5"/>
                  </a:cubicBezTo>
                  <a:cubicBezTo>
                    <a:pt x="15" y="5"/>
                    <a:pt x="14" y="6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5" y="2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4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7" y="4"/>
                    <a:pt x="18" y="4"/>
                    <a:pt x="18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460"/>
            <p:cNvSpPr>
              <a:spLocks/>
            </p:cNvSpPr>
            <p:nvPr/>
          </p:nvSpPr>
          <p:spPr bwMode="auto">
            <a:xfrm>
              <a:off x="3140075" y="1071563"/>
              <a:ext cx="115887" cy="165100"/>
            </a:xfrm>
            <a:custGeom>
              <a:avLst/>
              <a:gdLst>
                <a:gd name="T0" fmla="*/ 4 w 17"/>
                <a:gd name="T1" fmla="*/ 2 h 24"/>
                <a:gd name="T2" fmla="*/ 5 w 17"/>
                <a:gd name="T3" fmla="*/ 6 h 24"/>
                <a:gd name="T4" fmla="*/ 6 w 17"/>
                <a:gd name="T5" fmla="*/ 10 h 24"/>
                <a:gd name="T6" fmla="*/ 8 w 17"/>
                <a:gd name="T7" fmla="*/ 14 h 24"/>
                <a:gd name="T8" fmla="*/ 11 w 17"/>
                <a:gd name="T9" fmla="*/ 18 h 24"/>
                <a:gd name="T10" fmla="*/ 14 w 17"/>
                <a:gd name="T11" fmla="*/ 21 h 24"/>
                <a:gd name="T12" fmla="*/ 17 w 17"/>
                <a:gd name="T13" fmla="*/ 24 h 24"/>
                <a:gd name="T14" fmla="*/ 13 w 17"/>
                <a:gd name="T15" fmla="*/ 21 h 24"/>
                <a:gd name="T16" fmla="*/ 10 w 17"/>
                <a:gd name="T17" fmla="*/ 19 h 24"/>
                <a:gd name="T18" fmla="*/ 7 w 17"/>
                <a:gd name="T19" fmla="*/ 15 h 24"/>
                <a:gd name="T20" fmla="*/ 4 w 17"/>
                <a:gd name="T21" fmla="*/ 11 h 24"/>
                <a:gd name="T22" fmla="*/ 2 w 17"/>
                <a:gd name="T23" fmla="*/ 7 h 24"/>
                <a:gd name="T24" fmla="*/ 0 w 17"/>
                <a:gd name="T25" fmla="*/ 4 h 24"/>
                <a:gd name="T26" fmla="*/ 0 w 17"/>
                <a:gd name="T27" fmla="*/ 3 h 24"/>
                <a:gd name="T28" fmla="*/ 1 w 17"/>
                <a:gd name="T29" fmla="*/ 1 h 24"/>
                <a:gd name="T30" fmla="*/ 4 w 17"/>
                <a:gd name="T3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4">
                  <a:moveTo>
                    <a:pt x="4" y="2"/>
                  </a:moveTo>
                  <a:cubicBezTo>
                    <a:pt x="4" y="2"/>
                    <a:pt x="4" y="4"/>
                    <a:pt x="5" y="6"/>
                  </a:cubicBezTo>
                  <a:cubicBezTo>
                    <a:pt x="5" y="7"/>
                    <a:pt x="6" y="8"/>
                    <a:pt x="6" y="10"/>
                  </a:cubicBezTo>
                  <a:cubicBezTo>
                    <a:pt x="7" y="11"/>
                    <a:pt x="7" y="13"/>
                    <a:pt x="8" y="14"/>
                  </a:cubicBezTo>
                  <a:cubicBezTo>
                    <a:pt x="9" y="15"/>
                    <a:pt x="10" y="17"/>
                    <a:pt x="11" y="18"/>
                  </a:cubicBezTo>
                  <a:cubicBezTo>
                    <a:pt x="12" y="19"/>
                    <a:pt x="13" y="20"/>
                    <a:pt x="14" y="21"/>
                  </a:cubicBezTo>
                  <a:cubicBezTo>
                    <a:pt x="15" y="22"/>
                    <a:pt x="17" y="24"/>
                    <a:pt x="17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12" y="21"/>
                    <a:pt x="11" y="20"/>
                    <a:pt x="10" y="19"/>
                  </a:cubicBezTo>
                  <a:cubicBezTo>
                    <a:pt x="9" y="18"/>
                    <a:pt x="8" y="16"/>
                    <a:pt x="7" y="15"/>
                  </a:cubicBezTo>
                  <a:cubicBezTo>
                    <a:pt x="5" y="14"/>
                    <a:pt x="5" y="12"/>
                    <a:pt x="4" y="11"/>
                  </a:cubicBezTo>
                  <a:cubicBezTo>
                    <a:pt x="3" y="10"/>
                    <a:pt x="2" y="8"/>
                    <a:pt x="2" y="7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461"/>
            <p:cNvSpPr>
              <a:spLocks/>
            </p:cNvSpPr>
            <p:nvPr/>
          </p:nvSpPr>
          <p:spPr bwMode="auto">
            <a:xfrm>
              <a:off x="2997200" y="1071563"/>
              <a:ext cx="103187" cy="117475"/>
            </a:xfrm>
            <a:custGeom>
              <a:avLst/>
              <a:gdLst>
                <a:gd name="T0" fmla="*/ 0 w 15"/>
                <a:gd name="T1" fmla="*/ 17 h 17"/>
                <a:gd name="T2" fmla="*/ 5 w 15"/>
                <a:gd name="T3" fmla="*/ 8 h 17"/>
                <a:gd name="T4" fmla="*/ 7 w 15"/>
                <a:gd name="T5" fmla="*/ 5 h 17"/>
                <a:gd name="T6" fmla="*/ 9 w 15"/>
                <a:gd name="T7" fmla="*/ 2 h 17"/>
                <a:gd name="T8" fmla="*/ 11 w 15"/>
                <a:gd name="T9" fmla="*/ 1 h 17"/>
                <a:gd name="T10" fmla="*/ 12 w 15"/>
                <a:gd name="T11" fmla="*/ 0 h 17"/>
                <a:gd name="T12" fmla="*/ 14 w 15"/>
                <a:gd name="T13" fmla="*/ 0 h 17"/>
                <a:gd name="T14" fmla="*/ 14 w 15"/>
                <a:gd name="T15" fmla="*/ 3 h 17"/>
                <a:gd name="T16" fmla="*/ 14 w 15"/>
                <a:gd name="T17" fmla="*/ 3 h 17"/>
                <a:gd name="T18" fmla="*/ 13 w 15"/>
                <a:gd name="T19" fmla="*/ 3 h 17"/>
                <a:gd name="T20" fmla="*/ 13 w 15"/>
                <a:gd name="T21" fmla="*/ 3 h 17"/>
                <a:gd name="T22" fmla="*/ 11 w 15"/>
                <a:gd name="T23" fmla="*/ 4 h 17"/>
                <a:gd name="T24" fmla="*/ 9 w 15"/>
                <a:gd name="T25" fmla="*/ 6 h 17"/>
                <a:gd name="T26" fmla="*/ 6 w 15"/>
                <a:gd name="T27" fmla="*/ 9 h 17"/>
                <a:gd name="T28" fmla="*/ 0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0" y="17"/>
                    <a:pt x="2" y="12"/>
                    <a:pt x="5" y="8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4" y="0"/>
                    <a:pt x="14" y="0"/>
                  </a:cubicBezTo>
                  <a:cubicBezTo>
                    <a:pt x="15" y="1"/>
                    <a:pt x="14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462"/>
            <p:cNvSpPr>
              <a:spLocks/>
            </p:cNvSpPr>
            <p:nvPr/>
          </p:nvSpPr>
          <p:spPr bwMode="auto">
            <a:xfrm>
              <a:off x="2936875" y="968375"/>
              <a:ext cx="149225" cy="49213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7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8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2 w 22"/>
                <a:gd name="T29" fmla="*/ 2 h 7"/>
                <a:gd name="T30" fmla="*/ 10 w 22"/>
                <a:gd name="T31" fmla="*/ 2 h 7"/>
                <a:gd name="T32" fmla="*/ 6 w 22"/>
                <a:gd name="T33" fmla="*/ 1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9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1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7" y="2"/>
                    <a:pt x="6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463"/>
            <p:cNvSpPr>
              <a:spLocks/>
            </p:cNvSpPr>
            <p:nvPr/>
          </p:nvSpPr>
          <p:spPr bwMode="auto">
            <a:xfrm>
              <a:off x="2057400" y="1347788"/>
              <a:ext cx="217487" cy="247650"/>
            </a:xfrm>
            <a:custGeom>
              <a:avLst/>
              <a:gdLst>
                <a:gd name="T0" fmla="*/ 2 w 32"/>
                <a:gd name="T1" fmla="*/ 8 h 36"/>
                <a:gd name="T2" fmla="*/ 20 w 32"/>
                <a:gd name="T3" fmla="*/ 9 h 36"/>
                <a:gd name="T4" fmla="*/ 32 w 32"/>
                <a:gd name="T5" fmla="*/ 17 h 36"/>
                <a:gd name="T6" fmla="*/ 25 w 32"/>
                <a:gd name="T7" fmla="*/ 25 h 36"/>
                <a:gd name="T8" fmla="*/ 0 w 32"/>
                <a:gd name="T9" fmla="*/ 28 h 36"/>
                <a:gd name="T10" fmla="*/ 2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2" y="8"/>
                  </a:moveTo>
                  <a:cubicBezTo>
                    <a:pt x="2" y="8"/>
                    <a:pt x="11" y="0"/>
                    <a:pt x="20" y="9"/>
                  </a:cubicBezTo>
                  <a:cubicBezTo>
                    <a:pt x="27" y="16"/>
                    <a:pt x="32" y="17"/>
                    <a:pt x="32" y="17"/>
                  </a:cubicBezTo>
                  <a:cubicBezTo>
                    <a:pt x="32" y="17"/>
                    <a:pt x="29" y="22"/>
                    <a:pt x="25" y="25"/>
                  </a:cubicBezTo>
                  <a:cubicBezTo>
                    <a:pt x="25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464"/>
            <p:cNvSpPr>
              <a:spLocks/>
            </p:cNvSpPr>
            <p:nvPr/>
          </p:nvSpPr>
          <p:spPr bwMode="auto">
            <a:xfrm>
              <a:off x="1954213" y="1403350"/>
              <a:ext cx="211137" cy="336550"/>
            </a:xfrm>
            <a:custGeom>
              <a:avLst/>
              <a:gdLst>
                <a:gd name="T0" fmla="*/ 11 w 31"/>
                <a:gd name="T1" fmla="*/ 12 h 49"/>
                <a:gd name="T2" fmla="*/ 28 w 31"/>
                <a:gd name="T3" fmla="*/ 18 h 49"/>
                <a:gd name="T4" fmla="*/ 30 w 31"/>
                <a:gd name="T5" fmla="*/ 34 h 49"/>
                <a:gd name="T6" fmla="*/ 29 w 31"/>
                <a:gd name="T7" fmla="*/ 42 h 49"/>
                <a:gd name="T8" fmla="*/ 4 w 31"/>
                <a:gd name="T9" fmla="*/ 25 h 49"/>
                <a:gd name="T10" fmla="*/ 11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11" y="12"/>
                  </a:moveTo>
                  <a:cubicBezTo>
                    <a:pt x="11" y="12"/>
                    <a:pt x="25" y="13"/>
                    <a:pt x="28" y="18"/>
                  </a:cubicBezTo>
                  <a:cubicBezTo>
                    <a:pt x="31" y="24"/>
                    <a:pt x="30" y="34"/>
                    <a:pt x="30" y="34"/>
                  </a:cubicBezTo>
                  <a:cubicBezTo>
                    <a:pt x="30" y="34"/>
                    <a:pt x="27" y="39"/>
                    <a:pt x="29" y="42"/>
                  </a:cubicBezTo>
                  <a:cubicBezTo>
                    <a:pt x="29" y="42"/>
                    <a:pt x="7" y="49"/>
                    <a:pt x="4" y="25"/>
                  </a:cubicBezTo>
                  <a:cubicBezTo>
                    <a:pt x="0" y="0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465"/>
            <p:cNvSpPr>
              <a:spLocks/>
            </p:cNvSpPr>
            <p:nvPr/>
          </p:nvSpPr>
          <p:spPr bwMode="auto">
            <a:xfrm>
              <a:off x="2001838" y="1203325"/>
              <a:ext cx="219075" cy="282575"/>
            </a:xfrm>
            <a:custGeom>
              <a:avLst/>
              <a:gdLst>
                <a:gd name="T0" fmla="*/ 28 w 32"/>
                <a:gd name="T1" fmla="*/ 7 h 41"/>
                <a:gd name="T2" fmla="*/ 6 w 32"/>
                <a:gd name="T3" fmla="*/ 9 h 41"/>
                <a:gd name="T4" fmla="*/ 4 w 32"/>
                <a:gd name="T5" fmla="*/ 30 h 41"/>
                <a:gd name="T6" fmla="*/ 28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28" y="7"/>
                  </a:moveTo>
                  <a:cubicBezTo>
                    <a:pt x="28" y="7"/>
                    <a:pt x="11" y="0"/>
                    <a:pt x="6" y="9"/>
                  </a:cubicBezTo>
                  <a:cubicBezTo>
                    <a:pt x="0" y="20"/>
                    <a:pt x="4" y="30"/>
                    <a:pt x="4" y="30"/>
                  </a:cubicBezTo>
                  <a:cubicBezTo>
                    <a:pt x="4" y="30"/>
                    <a:pt x="32" y="41"/>
                    <a:pt x="28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466"/>
            <p:cNvSpPr>
              <a:spLocks/>
            </p:cNvSpPr>
            <p:nvPr/>
          </p:nvSpPr>
          <p:spPr bwMode="auto">
            <a:xfrm>
              <a:off x="1852613" y="1195388"/>
              <a:ext cx="312737" cy="228600"/>
            </a:xfrm>
            <a:custGeom>
              <a:avLst/>
              <a:gdLst>
                <a:gd name="T0" fmla="*/ 10 w 46"/>
                <a:gd name="T1" fmla="*/ 0 h 33"/>
                <a:gd name="T2" fmla="*/ 5 w 46"/>
                <a:gd name="T3" fmla="*/ 23 h 33"/>
                <a:gd name="T4" fmla="*/ 22 w 46"/>
                <a:gd name="T5" fmla="*/ 30 h 33"/>
                <a:gd name="T6" fmla="*/ 10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10" y="0"/>
                  </a:moveTo>
                  <a:cubicBezTo>
                    <a:pt x="10" y="0"/>
                    <a:pt x="0" y="15"/>
                    <a:pt x="5" y="23"/>
                  </a:cubicBezTo>
                  <a:cubicBezTo>
                    <a:pt x="10" y="33"/>
                    <a:pt x="22" y="30"/>
                    <a:pt x="22" y="30"/>
                  </a:cubicBezTo>
                  <a:cubicBezTo>
                    <a:pt x="22" y="30"/>
                    <a:pt x="46" y="9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467"/>
            <p:cNvSpPr>
              <a:spLocks/>
            </p:cNvSpPr>
            <p:nvPr/>
          </p:nvSpPr>
          <p:spPr bwMode="auto">
            <a:xfrm>
              <a:off x="1770063" y="1257300"/>
              <a:ext cx="219075" cy="249238"/>
            </a:xfrm>
            <a:custGeom>
              <a:avLst/>
              <a:gdLst>
                <a:gd name="T0" fmla="*/ 0 w 32"/>
                <a:gd name="T1" fmla="*/ 22 h 36"/>
                <a:gd name="T2" fmla="*/ 11 w 32"/>
                <a:gd name="T3" fmla="*/ 36 h 36"/>
                <a:gd name="T4" fmla="*/ 29 w 32"/>
                <a:gd name="T5" fmla="*/ 33 h 36"/>
                <a:gd name="T6" fmla="*/ 0 w 32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0" y="22"/>
                  </a:moveTo>
                  <a:cubicBezTo>
                    <a:pt x="0" y="22"/>
                    <a:pt x="2" y="36"/>
                    <a:pt x="11" y="36"/>
                  </a:cubicBezTo>
                  <a:cubicBezTo>
                    <a:pt x="22" y="36"/>
                    <a:pt x="29" y="33"/>
                    <a:pt x="29" y="33"/>
                  </a:cubicBezTo>
                  <a:cubicBezTo>
                    <a:pt x="32" y="25"/>
                    <a:pt x="21" y="0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468"/>
            <p:cNvSpPr>
              <a:spLocks/>
            </p:cNvSpPr>
            <p:nvPr/>
          </p:nvSpPr>
          <p:spPr bwMode="auto">
            <a:xfrm>
              <a:off x="1743075" y="1465263"/>
              <a:ext cx="279400" cy="233363"/>
            </a:xfrm>
            <a:custGeom>
              <a:avLst/>
              <a:gdLst>
                <a:gd name="T0" fmla="*/ 14 w 41"/>
                <a:gd name="T1" fmla="*/ 29 h 34"/>
                <a:gd name="T2" fmla="*/ 35 w 41"/>
                <a:gd name="T3" fmla="*/ 25 h 34"/>
                <a:gd name="T4" fmla="*/ 37 w 41"/>
                <a:gd name="T5" fmla="*/ 4 h 34"/>
                <a:gd name="T6" fmla="*/ 14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14" y="29"/>
                  </a:moveTo>
                  <a:cubicBezTo>
                    <a:pt x="14" y="29"/>
                    <a:pt x="30" y="34"/>
                    <a:pt x="35" y="25"/>
                  </a:cubicBezTo>
                  <a:cubicBezTo>
                    <a:pt x="41" y="14"/>
                    <a:pt x="37" y="4"/>
                    <a:pt x="37" y="4"/>
                  </a:cubicBezTo>
                  <a:cubicBezTo>
                    <a:pt x="37" y="4"/>
                    <a:pt x="0" y="0"/>
                    <a:pt x="14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Oval 469"/>
            <p:cNvSpPr>
              <a:spLocks noChangeArrowheads="1"/>
            </p:cNvSpPr>
            <p:nvPr/>
          </p:nvSpPr>
          <p:spPr bwMode="auto">
            <a:xfrm>
              <a:off x="1933575" y="1362075"/>
              <a:ext cx="165100" cy="157163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Oval 470"/>
            <p:cNvSpPr>
              <a:spLocks noChangeArrowheads="1"/>
            </p:cNvSpPr>
            <p:nvPr/>
          </p:nvSpPr>
          <p:spPr bwMode="auto">
            <a:xfrm>
              <a:off x="1968500" y="1389063"/>
              <a:ext cx="95250" cy="1031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471"/>
            <p:cNvSpPr>
              <a:spLocks/>
            </p:cNvSpPr>
            <p:nvPr/>
          </p:nvSpPr>
          <p:spPr bwMode="auto">
            <a:xfrm>
              <a:off x="2063750" y="1271588"/>
              <a:ext cx="101600" cy="131763"/>
            </a:xfrm>
            <a:custGeom>
              <a:avLst/>
              <a:gdLst>
                <a:gd name="T0" fmla="*/ 1 w 15"/>
                <a:gd name="T1" fmla="*/ 17 h 19"/>
                <a:gd name="T2" fmla="*/ 4 w 15"/>
                <a:gd name="T3" fmla="*/ 15 h 19"/>
                <a:gd name="T4" fmla="*/ 6 w 15"/>
                <a:gd name="T5" fmla="*/ 13 h 19"/>
                <a:gd name="T6" fmla="*/ 9 w 15"/>
                <a:gd name="T7" fmla="*/ 10 h 19"/>
                <a:gd name="T8" fmla="*/ 12 w 15"/>
                <a:gd name="T9" fmla="*/ 6 h 19"/>
                <a:gd name="T10" fmla="*/ 13 w 15"/>
                <a:gd name="T11" fmla="*/ 5 h 19"/>
                <a:gd name="T12" fmla="*/ 14 w 15"/>
                <a:gd name="T13" fmla="*/ 3 h 19"/>
                <a:gd name="T14" fmla="*/ 15 w 15"/>
                <a:gd name="T15" fmla="*/ 0 h 19"/>
                <a:gd name="T16" fmla="*/ 14 w 15"/>
                <a:gd name="T17" fmla="*/ 3 h 19"/>
                <a:gd name="T18" fmla="*/ 13 w 15"/>
                <a:gd name="T19" fmla="*/ 5 h 19"/>
                <a:gd name="T20" fmla="*/ 12 w 15"/>
                <a:gd name="T21" fmla="*/ 7 h 19"/>
                <a:gd name="T22" fmla="*/ 10 w 15"/>
                <a:gd name="T23" fmla="*/ 10 h 19"/>
                <a:gd name="T24" fmla="*/ 7 w 15"/>
                <a:gd name="T25" fmla="*/ 14 h 19"/>
                <a:gd name="T26" fmla="*/ 4 w 15"/>
                <a:gd name="T27" fmla="*/ 16 h 19"/>
                <a:gd name="T28" fmla="*/ 2 w 15"/>
                <a:gd name="T29" fmla="*/ 18 h 19"/>
                <a:gd name="T30" fmla="*/ 2 w 15"/>
                <a:gd name="T31" fmla="*/ 19 h 19"/>
                <a:gd name="T32" fmla="*/ 0 w 15"/>
                <a:gd name="T33" fmla="*/ 18 h 19"/>
                <a:gd name="T34" fmla="*/ 1 w 15"/>
                <a:gd name="T35" fmla="*/ 17 h 19"/>
                <a:gd name="T36" fmla="*/ 1 w 15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4" y="3"/>
                  </a:cubicBezTo>
                  <a:cubicBezTo>
                    <a:pt x="14" y="4"/>
                    <a:pt x="14" y="4"/>
                    <a:pt x="13" y="5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7" y="14"/>
                  </a:cubicBezTo>
                  <a:cubicBezTo>
                    <a:pt x="6" y="15"/>
                    <a:pt x="5" y="15"/>
                    <a:pt x="4" y="16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472"/>
            <p:cNvSpPr>
              <a:spLocks/>
            </p:cNvSpPr>
            <p:nvPr/>
          </p:nvSpPr>
          <p:spPr bwMode="auto">
            <a:xfrm>
              <a:off x="1920875" y="1244600"/>
              <a:ext cx="68262" cy="144463"/>
            </a:xfrm>
            <a:custGeom>
              <a:avLst/>
              <a:gdLst>
                <a:gd name="T0" fmla="*/ 0 w 10"/>
                <a:gd name="T1" fmla="*/ 0 h 21"/>
                <a:gd name="T2" fmla="*/ 1 w 10"/>
                <a:gd name="T3" fmla="*/ 3 h 21"/>
                <a:gd name="T4" fmla="*/ 4 w 10"/>
                <a:gd name="T5" fmla="*/ 10 h 21"/>
                <a:gd name="T6" fmla="*/ 6 w 10"/>
                <a:gd name="T7" fmla="*/ 14 h 21"/>
                <a:gd name="T8" fmla="*/ 7 w 10"/>
                <a:gd name="T9" fmla="*/ 16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21 h 21"/>
                <a:gd name="T16" fmla="*/ 7 w 10"/>
                <a:gd name="T17" fmla="*/ 21 h 21"/>
                <a:gd name="T18" fmla="*/ 7 w 10"/>
                <a:gd name="T19" fmla="*/ 21 h 21"/>
                <a:gd name="T20" fmla="*/ 6 w 10"/>
                <a:gd name="T21" fmla="*/ 18 h 21"/>
                <a:gd name="T22" fmla="*/ 4 w 10"/>
                <a:gd name="T23" fmla="*/ 14 h 21"/>
                <a:gd name="T24" fmla="*/ 3 w 10"/>
                <a:gd name="T25" fmla="*/ 11 h 21"/>
                <a:gd name="T26" fmla="*/ 1 w 10"/>
                <a:gd name="T27" fmla="*/ 3 h 21"/>
                <a:gd name="T28" fmla="*/ 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0"/>
                  </a:cubicBezTo>
                  <a:cubicBezTo>
                    <a:pt x="4" y="11"/>
                    <a:pt x="5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19"/>
                    <a:pt x="6" y="18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3" y="13"/>
                    <a:pt x="3" y="12"/>
                    <a:pt x="3" y="11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473"/>
            <p:cNvSpPr>
              <a:spLocks/>
            </p:cNvSpPr>
            <p:nvPr/>
          </p:nvSpPr>
          <p:spPr bwMode="auto">
            <a:xfrm>
              <a:off x="2084388" y="1450975"/>
              <a:ext cx="130175" cy="41275"/>
            </a:xfrm>
            <a:custGeom>
              <a:avLst/>
              <a:gdLst>
                <a:gd name="T0" fmla="*/ 19 w 19"/>
                <a:gd name="T1" fmla="*/ 4 h 6"/>
                <a:gd name="T2" fmla="*/ 17 w 19"/>
                <a:gd name="T3" fmla="*/ 5 h 6"/>
                <a:gd name="T4" fmla="*/ 14 w 19"/>
                <a:gd name="T5" fmla="*/ 6 h 6"/>
                <a:gd name="T6" fmla="*/ 12 w 19"/>
                <a:gd name="T7" fmla="*/ 6 h 6"/>
                <a:gd name="T8" fmla="*/ 10 w 19"/>
                <a:gd name="T9" fmla="*/ 6 h 6"/>
                <a:gd name="T10" fmla="*/ 7 w 19"/>
                <a:gd name="T11" fmla="*/ 6 h 6"/>
                <a:gd name="T12" fmla="*/ 4 w 19"/>
                <a:gd name="T13" fmla="*/ 5 h 6"/>
                <a:gd name="T14" fmla="*/ 1 w 19"/>
                <a:gd name="T15" fmla="*/ 3 h 6"/>
                <a:gd name="T16" fmla="*/ 1 w 19"/>
                <a:gd name="T17" fmla="*/ 1 h 6"/>
                <a:gd name="T18" fmla="*/ 3 w 19"/>
                <a:gd name="T19" fmla="*/ 1 h 6"/>
                <a:gd name="T20" fmla="*/ 3 w 19"/>
                <a:gd name="T21" fmla="*/ 1 h 6"/>
                <a:gd name="T22" fmla="*/ 4 w 19"/>
                <a:gd name="T23" fmla="*/ 1 h 6"/>
                <a:gd name="T24" fmla="*/ 5 w 19"/>
                <a:gd name="T25" fmla="*/ 3 h 6"/>
                <a:gd name="T26" fmla="*/ 8 w 19"/>
                <a:gd name="T27" fmla="*/ 4 h 6"/>
                <a:gd name="T28" fmla="*/ 11 w 19"/>
                <a:gd name="T29" fmla="*/ 5 h 6"/>
                <a:gd name="T30" fmla="*/ 12 w 19"/>
                <a:gd name="T31" fmla="*/ 5 h 6"/>
                <a:gd name="T32" fmla="*/ 14 w 19"/>
                <a:gd name="T33" fmla="*/ 5 h 6"/>
                <a:gd name="T34" fmla="*/ 16 w 19"/>
                <a:gd name="T35" fmla="*/ 5 h 6"/>
                <a:gd name="T36" fmla="*/ 19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19" y="4"/>
                  </a:moveTo>
                  <a:cubicBezTo>
                    <a:pt x="19" y="4"/>
                    <a:pt x="18" y="5"/>
                    <a:pt x="17" y="5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3" y="4"/>
                    <a:pt x="1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6" y="3"/>
                    <a:pt x="7" y="3"/>
                    <a:pt x="8" y="4"/>
                  </a:cubicBezTo>
                  <a:cubicBezTo>
                    <a:pt x="9" y="4"/>
                    <a:pt x="10" y="4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8" y="5"/>
                    <a:pt x="19" y="4"/>
                    <a:pt x="19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474"/>
            <p:cNvSpPr>
              <a:spLocks/>
            </p:cNvSpPr>
            <p:nvPr/>
          </p:nvSpPr>
          <p:spPr bwMode="auto">
            <a:xfrm>
              <a:off x="2001838" y="1506538"/>
              <a:ext cx="115887" cy="165100"/>
            </a:xfrm>
            <a:custGeom>
              <a:avLst/>
              <a:gdLst>
                <a:gd name="T0" fmla="*/ 4 w 17"/>
                <a:gd name="T1" fmla="*/ 2 h 24"/>
                <a:gd name="T2" fmla="*/ 5 w 17"/>
                <a:gd name="T3" fmla="*/ 6 h 24"/>
                <a:gd name="T4" fmla="*/ 6 w 17"/>
                <a:gd name="T5" fmla="*/ 10 h 24"/>
                <a:gd name="T6" fmla="*/ 8 w 17"/>
                <a:gd name="T7" fmla="*/ 14 h 24"/>
                <a:gd name="T8" fmla="*/ 11 w 17"/>
                <a:gd name="T9" fmla="*/ 18 h 24"/>
                <a:gd name="T10" fmla="*/ 13 w 17"/>
                <a:gd name="T11" fmla="*/ 21 h 24"/>
                <a:gd name="T12" fmla="*/ 17 w 17"/>
                <a:gd name="T13" fmla="*/ 24 h 24"/>
                <a:gd name="T14" fmla="*/ 13 w 17"/>
                <a:gd name="T15" fmla="*/ 21 h 24"/>
                <a:gd name="T16" fmla="*/ 10 w 17"/>
                <a:gd name="T17" fmla="*/ 19 h 24"/>
                <a:gd name="T18" fmla="*/ 6 w 17"/>
                <a:gd name="T19" fmla="*/ 15 h 24"/>
                <a:gd name="T20" fmla="*/ 3 w 17"/>
                <a:gd name="T21" fmla="*/ 11 h 24"/>
                <a:gd name="T22" fmla="*/ 1 w 17"/>
                <a:gd name="T23" fmla="*/ 7 h 24"/>
                <a:gd name="T24" fmla="*/ 0 w 17"/>
                <a:gd name="T25" fmla="*/ 4 h 24"/>
                <a:gd name="T26" fmla="*/ 0 w 17"/>
                <a:gd name="T27" fmla="*/ 3 h 24"/>
                <a:gd name="T28" fmla="*/ 1 w 17"/>
                <a:gd name="T29" fmla="*/ 1 h 24"/>
                <a:gd name="T30" fmla="*/ 3 w 17"/>
                <a:gd name="T31" fmla="*/ 2 h 24"/>
                <a:gd name="T32" fmla="*/ 4 w 17"/>
                <a:gd name="T3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4" y="2"/>
                  </a:moveTo>
                  <a:cubicBezTo>
                    <a:pt x="4" y="2"/>
                    <a:pt x="4" y="4"/>
                    <a:pt x="5" y="6"/>
                  </a:cubicBezTo>
                  <a:cubicBezTo>
                    <a:pt x="5" y="7"/>
                    <a:pt x="5" y="8"/>
                    <a:pt x="6" y="10"/>
                  </a:cubicBezTo>
                  <a:cubicBezTo>
                    <a:pt x="7" y="11"/>
                    <a:pt x="7" y="13"/>
                    <a:pt x="8" y="14"/>
                  </a:cubicBezTo>
                  <a:cubicBezTo>
                    <a:pt x="9" y="15"/>
                    <a:pt x="10" y="17"/>
                    <a:pt x="11" y="18"/>
                  </a:cubicBezTo>
                  <a:cubicBezTo>
                    <a:pt x="12" y="19"/>
                    <a:pt x="12" y="20"/>
                    <a:pt x="13" y="21"/>
                  </a:cubicBezTo>
                  <a:cubicBezTo>
                    <a:pt x="15" y="23"/>
                    <a:pt x="17" y="24"/>
                    <a:pt x="17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12" y="21"/>
                    <a:pt x="11" y="20"/>
                    <a:pt x="10" y="19"/>
                  </a:cubicBezTo>
                  <a:cubicBezTo>
                    <a:pt x="8" y="18"/>
                    <a:pt x="8" y="16"/>
                    <a:pt x="6" y="15"/>
                  </a:cubicBezTo>
                  <a:cubicBezTo>
                    <a:pt x="5" y="14"/>
                    <a:pt x="4" y="12"/>
                    <a:pt x="3" y="11"/>
                  </a:cubicBezTo>
                  <a:cubicBezTo>
                    <a:pt x="3" y="10"/>
                    <a:pt x="2" y="8"/>
                    <a:pt x="1" y="7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475"/>
            <p:cNvSpPr>
              <a:spLocks/>
            </p:cNvSpPr>
            <p:nvPr/>
          </p:nvSpPr>
          <p:spPr bwMode="auto">
            <a:xfrm>
              <a:off x="1858963" y="1506538"/>
              <a:ext cx="95250" cy="117475"/>
            </a:xfrm>
            <a:custGeom>
              <a:avLst/>
              <a:gdLst>
                <a:gd name="T0" fmla="*/ 0 w 14"/>
                <a:gd name="T1" fmla="*/ 17 h 17"/>
                <a:gd name="T2" fmla="*/ 5 w 14"/>
                <a:gd name="T3" fmla="*/ 8 h 17"/>
                <a:gd name="T4" fmla="*/ 7 w 14"/>
                <a:gd name="T5" fmla="*/ 5 h 17"/>
                <a:gd name="T6" fmla="*/ 9 w 14"/>
                <a:gd name="T7" fmla="*/ 2 h 17"/>
                <a:gd name="T8" fmla="*/ 11 w 14"/>
                <a:gd name="T9" fmla="*/ 1 h 17"/>
                <a:gd name="T10" fmla="*/ 12 w 14"/>
                <a:gd name="T11" fmla="*/ 0 h 17"/>
                <a:gd name="T12" fmla="*/ 14 w 14"/>
                <a:gd name="T13" fmla="*/ 1 h 17"/>
                <a:gd name="T14" fmla="*/ 14 w 14"/>
                <a:gd name="T15" fmla="*/ 3 h 17"/>
                <a:gd name="T16" fmla="*/ 13 w 14"/>
                <a:gd name="T17" fmla="*/ 3 h 17"/>
                <a:gd name="T18" fmla="*/ 13 w 14"/>
                <a:gd name="T19" fmla="*/ 3 h 17"/>
                <a:gd name="T20" fmla="*/ 12 w 14"/>
                <a:gd name="T21" fmla="*/ 4 h 17"/>
                <a:gd name="T22" fmla="*/ 11 w 14"/>
                <a:gd name="T23" fmla="*/ 5 h 17"/>
                <a:gd name="T24" fmla="*/ 8 w 14"/>
                <a:gd name="T25" fmla="*/ 7 h 17"/>
                <a:gd name="T26" fmla="*/ 6 w 14"/>
                <a:gd name="T27" fmla="*/ 9 h 17"/>
                <a:gd name="T28" fmla="*/ 0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0" y="17"/>
                    <a:pt x="2" y="13"/>
                    <a:pt x="5" y="8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2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0" y="5"/>
                    <a:pt x="9" y="6"/>
                    <a:pt x="8" y="7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476"/>
            <p:cNvSpPr>
              <a:spLocks/>
            </p:cNvSpPr>
            <p:nvPr/>
          </p:nvSpPr>
          <p:spPr bwMode="auto">
            <a:xfrm>
              <a:off x="1798638" y="1403350"/>
              <a:ext cx="149225" cy="47625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7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8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1 w 22"/>
                <a:gd name="T29" fmla="*/ 2 h 7"/>
                <a:gd name="T30" fmla="*/ 10 w 22"/>
                <a:gd name="T31" fmla="*/ 2 h 7"/>
                <a:gd name="T32" fmla="*/ 6 w 22"/>
                <a:gd name="T33" fmla="*/ 2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9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1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93" name="组合 792"/>
          <p:cNvGrpSpPr/>
          <p:nvPr/>
        </p:nvGrpSpPr>
        <p:grpSpPr>
          <a:xfrm>
            <a:off x="10251822" y="17462"/>
            <a:ext cx="2063360" cy="1335417"/>
            <a:chOff x="8994775" y="285750"/>
            <a:chExt cx="2555875" cy="1654175"/>
          </a:xfrm>
        </p:grpSpPr>
        <p:sp>
          <p:nvSpPr>
            <p:cNvPr id="734" name="Freeform 477"/>
            <p:cNvSpPr>
              <a:spLocks/>
            </p:cNvSpPr>
            <p:nvPr/>
          </p:nvSpPr>
          <p:spPr bwMode="auto">
            <a:xfrm>
              <a:off x="10118725" y="320675"/>
              <a:ext cx="962025" cy="738188"/>
            </a:xfrm>
            <a:custGeom>
              <a:avLst/>
              <a:gdLst>
                <a:gd name="T0" fmla="*/ 0 w 141"/>
                <a:gd name="T1" fmla="*/ 107 h 107"/>
                <a:gd name="T2" fmla="*/ 78 w 141"/>
                <a:gd name="T3" fmla="*/ 56 h 107"/>
                <a:gd name="T4" fmla="*/ 118 w 141"/>
                <a:gd name="T5" fmla="*/ 1 h 107"/>
                <a:gd name="T6" fmla="*/ 112 w 141"/>
                <a:gd name="T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7">
                  <a:moveTo>
                    <a:pt x="0" y="107"/>
                  </a:moveTo>
                  <a:cubicBezTo>
                    <a:pt x="3" y="106"/>
                    <a:pt x="18" y="65"/>
                    <a:pt x="78" y="56"/>
                  </a:cubicBezTo>
                  <a:cubicBezTo>
                    <a:pt x="139" y="47"/>
                    <a:pt x="141" y="3"/>
                    <a:pt x="118" y="1"/>
                  </a:cubicBezTo>
                  <a:cubicBezTo>
                    <a:pt x="94" y="0"/>
                    <a:pt x="102" y="18"/>
                    <a:pt x="112" y="2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478"/>
            <p:cNvSpPr>
              <a:spLocks/>
            </p:cNvSpPr>
            <p:nvPr/>
          </p:nvSpPr>
          <p:spPr bwMode="auto">
            <a:xfrm>
              <a:off x="10828338" y="306388"/>
              <a:ext cx="354012" cy="358775"/>
            </a:xfrm>
            <a:custGeom>
              <a:avLst/>
              <a:gdLst>
                <a:gd name="T0" fmla="*/ 0 w 52"/>
                <a:gd name="T1" fmla="*/ 52 h 52"/>
                <a:gd name="T2" fmla="*/ 31 w 52"/>
                <a:gd name="T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2" h="52">
                  <a:moveTo>
                    <a:pt x="0" y="52"/>
                  </a:moveTo>
                  <a:cubicBezTo>
                    <a:pt x="52" y="25"/>
                    <a:pt x="31" y="0"/>
                    <a:pt x="31" y="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479"/>
            <p:cNvSpPr>
              <a:spLocks/>
            </p:cNvSpPr>
            <p:nvPr/>
          </p:nvSpPr>
          <p:spPr bwMode="auto">
            <a:xfrm>
              <a:off x="10807700" y="382588"/>
              <a:ext cx="136525" cy="111125"/>
            </a:xfrm>
            <a:custGeom>
              <a:avLst/>
              <a:gdLst>
                <a:gd name="T0" fmla="*/ 0 w 20"/>
                <a:gd name="T1" fmla="*/ 0 h 16"/>
                <a:gd name="T2" fmla="*/ 9 w 20"/>
                <a:gd name="T3" fmla="*/ 4 h 16"/>
                <a:gd name="T4" fmla="*/ 12 w 20"/>
                <a:gd name="T5" fmla="*/ 15 h 16"/>
                <a:gd name="T6" fmla="*/ 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0" y="0"/>
                    <a:pt x="3" y="4"/>
                    <a:pt x="9" y="4"/>
                  </a:cubicBezTo>
                  <a:cubicBezTo>
                    <a:pt x="15" y="4"/>
                    <a:pt x="20" y="12"/>
                    <a:pt x="12" y="15"/>
                  </a:cubicBezTo>
                  <a:cubicBezTo>
                    <a:pt x="7" y="16"/>
                    <a:pt x="1" y="10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480"/>
            <p:cNvSpPr>
              <a:spLocks/>
            </p:cNvSpPr>
            <p:nvPr/>
          </p:nvSpPr>
          <p:spPr bwMode="auto">
            <a:xfrm>
              <a:off x="10650538" y="720725"/>
              <a:ext cx="430212" cy="1198563"/>
            </a:xfrm>
            <a:custGeom>
              <a:avLst/>
              <a:gdLst>
                <a:gd name="T0" fmla="*/ 48 w 63"/>
                <a:gd name="T1" fmla="*/ 0 h 174"/>
                <a:gd name="T2" fmla="*/ 42 w 63"/>
                <a:gd name="T3" fmla="*/ 93 h 174"/>
                <a:gd name="T4" fmla="*/ 13 w 63"/>
                <a:gd name="T5" fmla="*/ 155 h 174"/>
                <a:gd name="T6" fmla="*/ 26 w 63"/>
                <a:gd name="T7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74">
                  <a:moveTo>
                    <a:pt x="48" y="0"/>
                  </a:moveTo>
                  <a:cubicBezTo>
                    <a:pt x="49" y="3"/>
                    <a:pt x="21" y="36"/>
                    <a:pt x="42" y="93"/>
                  </a:cubicBezTo>
                  <a:cubicBezTo>
                    <a:pt x="63" y="151"/>
                    <a:pt x="26" y="174"/>
                    <a:pt x="13" y="155"/>
                  </a:cubicBezTo>
                  <a:cubicBezTo>
                    <a:pt x="0" y="135"/>
                    <a:pt x="20" y="132"/>
                    <a:pt x="26" y="14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481"/>
            <p:cNvSpPr>
              <a:spLocks/>
            </p:cNvSpPr>
            <p:nvPr/>
          </p:nvSpPr>
          <p:spPr bwMode="auto">
            <a:xfrm>
              <a:off x="10772775" y="1539875"/>
              <a:ext cx="225425" cy="400050"/>
            </a:xfrm>
            <a:custGeom>
              <a:avLst/>
              <a:gdLst>
                <a:gd name="T0" fmla="*/ 30 w 33"/>
                <a:gd name="T1" fmla="*/ 0 h 58"/>
                <a:gd name="T2" fmla="*/ 0 w 33"/>
                <a:gd name="T3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58">
                  <a:moveTo>
                    <a:pt x="30" y="0"/>
                  </a:moveTo>
                  <a:cubicBezTo>
                    <a:pt x="33" y="58"/>
                    <a:pt x="0" y="52"/>
                    <a:pt x="0" y="52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482"/>
            <p:cNvSpPr>
              <a:spLocks/>
            </p:cNvSpPr>
            <p:nvPr/>
          </p:nvSpPr>
          <p:spPr bwMode="auto">
            <a:xfrm>
              <a:off x="10733088" y="1630363"/>
              <a:ext cx="136525" cy="103188"/>
            </a:xfrm>
            <a:custGeom>
              <a:avLst/>
              <a:gdLst>
                <a:gd name="T0" fmla="*/ 0 w 20"/>
                <a:gd name="T1" fmla="*/ 4 h 15"/>
                <a:gd name="T2" fmla="*/ 7 w 20"/>
                <a:gd name="T3" fmla="*/ 10 h 15"/>
                <a:gd name="T4" fmla="*/ 18 w 20"/>
                <a:gd name="T5" fmla="*/ 8 h 15"/>
                <a:gd name="T6" fmla="*/ 0 w 20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0" y="4"/>
                  </a:moveTo>
                  <a:cubicBezTo>
                    <a:pt x="0" y="4"/>
                    <a:pt x="4" y="5"/>
                    <a:pt x="7" y="10"/>
                  </a:cubicBezTo>
                  <a:cubicBezTo>
                    <a:pt x="11" y="15"/>
                    <a:pt x="20" y="15"/>
                    <a:pt x="18" y="8"/>
                  </a:cubicBezTo>
                  <a:cubicBezTo>
                    <a:pt x="17" y="2"/>
                    <a:pt x="9" y="0"/>
                    <a:pt x="0" y="4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483"/>
            <p:cNvSpPr>
              <a:spLocks/>
            </p:cNvSpPr>
            <p:nvPr/>
          </p:nvSpPr>
          <p:spPr bwMode="auto">
            <a:xfrm>
              <a:off x="9390063" y="803275"/>
              <a:ext cx="823912" cy="903288"/>
            </a:xfrm>
            <a:custGeom>
              <a:avLst/>
              <a:gdLst>
                <a:gd name="T0" fmla="*/ 121 w 121"/>
                <a:gd name="T1" fmla="*/ 0 h 131"/>
                <a:gd name="T2" fmla="*/ 61 w 121"/>
                <a:gd name="T3" fmla="*/ 72 h 131"/>
                <a:gd name="T4" fmla="*/ 1 w 121"/>
                <a:gd name="T5" fmla="*/ 104 h 131"/>
                <a:gd name="T6" fmla="*/ 20 w 121"/>
                <a:gd name="T7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131">
                  <a:moveTo>
                    <a:pt x="121" y="0"/>
                  </a:moveTo>
                  <a:cubicBezTo>
                    <a:pt x="119" y="3"/>
                    <a:pt x="77" y="13"/>
                    <a:pt x="61" y="72"/>
                  </a:cubicBezTo>
                  <a:cubicBezTo>
                    <a:pt x="44" y="131"/>
                    <a:pt x="0" y="127"/>
                    <a:pt x="1" y="104"/>
                  </a:cubicBezTo>
                  <a:cubicBezTo>
                    <a:pt x="2" y="81"/>
                    <a:pt x="20" y="90"/>
                    <a:pt x="20" y="10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484"/>
            <p:cNvSpPr>
              <a:spLocks/>
            </p:cNvSpPr>
            <p:nvPr/>
          </p:nvSpPr>
          <p:spPr bwMode="auto">
            <a:xfrm>
              <a:off x="9363075" y="1465263"/>
              <a:ext cx="374650" cy="330200"/>
            </a:xfrm>
            <a:custGeom>
              <a:avLst/>
              <a:gdLst>
                <a:gd name="T0" fmla="*/ 55 w 55"/>
                <a:gd name="T1" fmla="*/ 0 h 48"/>
                <a:gd name="T2" fmla="*/ 0 w 55"/>
                <a:gd name="T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8">
                  <a:moveTo>
                    <a:pt x="55" y="0"/>
                  </a:moveTo>
                  <a:cubicBezTo>
                    <a:pt x="22" y="48"/>
                    <a:pt x="0" y="25"/>
                    <a:pt x="0" y="24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485"/>
            <p:cNvSpPr>
              <a:spLocks/>
            </p:cNvSpPr>
            <p:nvPr/>
          </p:nvSpPr>
          <p:spPr bwMode="auto">
            <a:xfrm>
              <a:off x="9464675" y="1409700"/>
              <a:ext cx="103187" cy="144463"/>
            </a:xfrm>
            <a:custGeom>
              <a:avLst/>
              <a:gdLst>
                <a:gd name="T0" fmla="*/ 0 w 15"/>
                <a:gd name="T1" fmla="*/ 0 h 21"/>
                <a:gd name="T2" fmla="*/ 3 w 15"/>
                <a:gd name="T3" fmla="*/ 9 h 21"/>
                <a:gd name="T4" fmla="*/ 13 w 15"/>
                <a:gd name="T5" fmla="*/ 14 h 21"/>
                <a:gd name="T6" fmla="*/ 0 w 1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0" y="0"/>
                    <a:pt x="3" y="3"/>
                    <a:pt x="3" y="9"/>
                  </a:cubicBezTo>
                  <a:cubicBezTo>
                    <a:pt x="2" y="16"/>
                    <a:pt x="10" y="21"/>
                    <a:pt x="13" y="14"/>
                  </a:cubicBezTo>
                  <a:cubicBezTo>
                    <a:pt x="15" y="9"/>
                    <a:pt x="10" y="3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486"/>
            <p:cNvSpPr>
              <a:spLocks/>
            </p:cNvSpPr>
            <p:nvPr/>
          </p:nvSpPr>
          <p:spPr bwMode="auto">
            <a:xfrm>
              <a:off x="9921875" y="473075"/>
              <a:ext cx="265112" cy="315913"/>
            </a:xfrm>
            <a:custGeom>
              <a:avLst/>
              <a:gdLst>
                <a:gd name="T0" fmla="*/ 0 w 39"/>
                <a:gd name="T1" fmla="*/ 22 h 46"/>
                <a:gd name="T2" fmla="*/ 8 w 39"/>
                <a:gd name="T3" fmla="*/ 17 h 46"/>
                <a:gd name="T4" fmla="*/ 2 w 39"/>
                <a:gd name="T5" fmla="*/ 5 h 46"/>
                <a:gd name="T6" fmla="*/ 16 w 39"/>
                <a:gd name="T7" fmla="*/ 8 h 46"/>
                <a:gd name="T8" fmla="*/ 22 w 39"/>
                <a:gd name="T9" fmla="*/ 0 h 46"/>
                <a:gd name="T10" fmla="*/ 26 w 39"/>
                <a:gd name="T11" fmla="*/ 9 h 46"/>
                <a:gd name="T12" fmla="*/ 28 w 39"/>
                <a:gd name="T13" fmla="*/ 12 h 46"/>
                <a:gd name="T14" fmla="*/ 34 w 39"/>
                <a:gd name="T15" fmla="*/ 10 h 46"/>
                <a:gd name="T16" fmla="*/ 36 w 39"/>
                <a:gd name="T17" fmla="*/ 22 h 46"/>
                <a:gd name="T18" fmla="*/ 29 w 39"/>
                <a:gd name="T19" fmla="*/ 37 h 46"/>
                <a:gd name="T20" fmla="*/ 15 w 39"/>
                <a:gd name="T21" fmla="*/ 42 h 46"/>
                <a:gd name="T22" fmla="*/ 7 w 39"/>
                <a:gd name="T23" fmla="*/ 40 h 46"/>
                <a:gd name="T24" fmla="*/ 13 w 39"/>
                <a:gd name="T25" fmla="*/ 28 h 46"/>
                <a:gd name="T26" fmla="*/ 0 w 39"/>
                <a:gd name="T2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6">
                  <a:moveTo>
                    <a:pt x="0" y="22"/>
                  </a:moveTo>
                  <a:cubicBezTo>
                    <a:pt x="6" y="22"/>
                    <a:pt x="8" y="17"/>
                    <a:pt x="8" y="17"/>
                  </a:cubicBezTo>
                  <a:cubicBezTo>
                    <a:pt x="1" y="12"/>
                    <a:pt x="2" y="5"/>
                    <a:pt x="2" y="5"/>
                  </a:cubicBezTo>
                  <a:cubicBezTo>
                    <a:pt x="12" y="3"/>
                    <a:pt x="16" y="8"/>
                    <a:pt x="16" y="8"/>
                  </a:cubicBezTo>
                  <a:cubicBezTo>
                    <a:pt x="12" y="2"/>
                    <a:pt x="22" y="0"/>
                    <a:pt x="22" y="0"/>
                  </a:cubicBezTo>
                  <a:cubicBezTo>
                    <a:pt x="21" y="3"/>
                    <a:pt x="23" y="7"/>
                    <a:pt x="26" y="9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30" y="8"/>
                    <a:pt x="34" y="10"/>
                    <a:pt x="34" y="10"/>
                  </a:cubicBezTo>
                  <a:cubicBezTo>
                    <a:pt x="31" y="13"/>
                    <a:pt x="35" y="18"/>
                    <a:pt x="36" y="22"/>
                  </a:cubicBezTo>
                  <a:cubicBezTo>
                    <a:pt x="39" y="35"/>
                    <a:pt x="30" y="36"/>
                    <a:pt x="29" y="37"/>
                  </a:cubicBezTo>
                  <a:cubicBezTo>
                    <a:pt x="25" y="46"/>
                    <a:pt x="19" y="45"/>
                    <a:pt x="15" y="42"/>
                  </a:cubicBezTo>
                  <a:cubicBezTo>
                    <a:pt x="11" y="39"/>
                    <a:pt x="7" y="40"/>
                    <a:pt x="7" y="40"/>
                  </a:cubicBezTo>
                  <a:cubicBezTo>
                    <a:pt x="8" y="32"/>
                    <a:pt x="13" y="28"/>
                    <a:pt x="13" y="28"/>
                  </a:cubicBezTo>
                  <a:cubicBezTo>
                    <a:pt x="3" y="28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487"/>
            <p:cNvSpPr>
              <a:spLocks/>
            </p:cNvSpPr>
            <p:nvPr/>
          </p:nvSpPr>
          <p:spPr bwMode="auto">
            <a:xfrm>
              <a:off x="10010775" y="568325"/>
              <a:ext cx="134937" cy="173038"/>
            </a:xfrm>
            <a:custGeom>
              <a:avLst/>
              <a:gdLst>
                <a:gd name="T0" fmla="*/ 16 w 20"/>
                <a:gd name="T1" fmla="*/ 25 h 25"/>
                <a:gd name="T2" fmla="*/ 15 w 20"/>
                <a:gd name="T3" fmla="*/ 24 h 25"/>
                <a:gd name="T4" fmla="*/ 14 w 20"/>
                <a:gd name="T5" fmla="*/ 21 h 25"/>
                <a:gd name="T6" fmla="*/ 12 w 20"/>
                <a:gd name="T7" fmla="*/ 16 h 25"/>
                <a:gd name="T8" fmla="*/ 9 w 20"/>
                <a:gd name="T9" fmla="*/ 11 h 25"/>
                <a:gd name="T10" fmla="*/ 6 w 20"/>
                <a:gd name="T11" fmla="*/ 7 h 25"/>
                <a:gd name="T12" fmla="*/ 3 w 20"/>
                <a:gd name="T13" fmla="*/ 3 h 25"/>
                <a:gd name="T14" fmla="*/ 0 w 20"/>
                <a:gd name="T15" fmla="*/ 0 h 25"/>
                <a:gd name="T16" fmla="*/ 4 w 20"/>
                <a:gd name="T17" fmla="*/ 2 h 25"/>
                <a:gd name="T18" fmla="*/ 7 w 20"/>
                <a:gd name="T19" fmla="*/ 6 h 25"/>
                <a:gd name="T20" fmla="*/ 11 w 20"/>
                <a:gd name="T21" fmla="*/ 10 h 25"/>
                <a:gd name="T22" fmla="*/ 15 w 20"/>
                <a:gd name="T23" fmla="*/ 15 h 25"/>
                <a:gd name="T24" fmla="*/ 17 w 20"/>
                <a:gd name="T25" fmla="*/ 19 h 25"/>
                <a:gd name="T26" fmla="*/ 19 w 20"/>
                <a:gd name="T27" fmla="*/ 22 h 25"/>
                <a:gd name="T28" fmla="*/ 20 w 20"/>
                <a:gd name="T29" fmla="*/ 23 h 25"/>
                <a:gd name="T30" fmla="*/ 16 w 20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5">
                  <a:moveTo>
                    <a:pt x="16" y="25"/>
                  </a:moveTo>
                  <a:cubicBezTo>
                    <a:pt x="16" y="25"/>
                    <a:pt x="15" y="25"/>
                    <a:pt x="15" y="24"/>
                  </a:cubicBezTo>
                  <a:cubicBezTo>
                    <a:pt x="15" y="23"/>
                    <a:pt x="15" y="22"/>
                    <a:pt x="14" y="21"/>
                  </a:cubicBezTo>
                  <a:cubicBezTo>
                    <a:pt x="13" y="20"/>
                    <a:pt x="13" y="18"/>
                    <a:pt x="12" y="16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10"/>
                    <a:pt x="7" y="8"/>
                    <a:pt x="6" y="7"/>
                  </a:cubicBezTo>
                  <a:cubicBezTo>
                    <a:pt x="5" y="5"/>
                    <a:pt x="4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4" y="2"/>
                  </a:cubicBezTo>
                  <a:cubicBezTo>
                    <a:pt x="5" y="3"/>
                    <a:pt x="6" y="5"/>
                    <a:pt x="7" y="6"/>
                  </a:cubicBezTo>
                  <a:cubicBezTo>
                    <a:pt x="9" y="7"/>
                    <a:pt x="10" y="9"/>
                    <a:pt x="11" y="10"/>
                  </a:cubicBezTo>
                  <a:cubicBezTo>
                    <a:pt x="12" y="12"/>
                    <a:pt x="14" y="13"/>
                    <a:pt x="15" y="15"/>
                  </a:cubicBezTo>
                  <a:cubicBezTo>
                    <a:pt x="16" y="16"/>
                    <a:pt x="17" y="18"/>
                    <a:pt x="17" y="19"/>
                  </a:cubicBezTo>
                  <a:cubicBezTo>
                    <a:pt x="18" y="20"/>
                    <a:pt x="19" y="21"/>
                    <a:pt x="19" y="22"/>
                  </a:cubicBezTo>
                  <a:cubicBezTo>
                    <a:pt x="20" y="23"/>
                    <a:pt x="20" y="23"/>
                    <a:pt x="20" y="23"/>
                  </a:cubicBezTo>
                  <a:lnTo>
                    <a:pt x="16" y="2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488"/>
            <p:cNvSpPr>
              <a:spLocks/>
            </p:cNvSpPr>
            <p:nvPr/>
          </p:nvSpPr>
          <p:spPr bwMode="auto">
            <a:xfrm>
              <a:off x="11018838" y="1430338"/>
              <a:ext cx="300037" cy="255588"/>
            </a:xfrm>
            <a:custGeom>
              <a:avLst/>
              <a:gdLst>
                <a:gd name="T0" fmla="*/ 28 w 44"/>
                <a:gd name="T1" fmla="*/ 37 h 37"/>
                <a:gd name="T2" fmla="*/ 31 w 44"/>
                <a:gd name="T3" fmla="*/ 28 h 37"/>
                <a:gd name="T4" fmla="*/ 44 w 44"/>
                <a:gd name="T5" fmla="*/ 31 h 37"/>
                <a:gd name="T6" fmla="*/ 38 w 44"/>
                <a:gd name="T7" fmla="*/ 17 h 37"/>
                <a:gd name="T8" fmla="*/ 44 w 44"/>
                <a:gd name="T9" fmla="*/ 10 h 37"/>
                <a:gd name="T10" fmla="*/ 34 w 44"/>
                <a:gd name="T11" fmla="*/ 8 h 37"/>
                <a:gd name="T12" fmla="*/ 31 w 44"/>
                <a:gd name="T13" fmla="*/ 7 h 37"/>
                <a:gd name="T14" fmla="*/ 32 w 44"/>
                <a:gd name="T15" fmla="*/ 0 h 37"/>
                <a:gd name="T16" fmla="*/ 20 w 44"/>
                <a:gd name="T17" fmla="*/ 1 h 37"/>
                <a:gd name="T18" fmla="*/ 7 w 44"/>
                <a:gd name="T19" fmla="*/ 11 h 37"/>
                <a:gd name="T20" fmla="*/ 5 w 44"/>
                <a:gd name="T21" fmla="*/ 26 h 37"/>
                <a:gd name="T22" fmla="*/ 9 w 44"/>
                <a:gd name="T23" fmla="*/ 33 h 37"/>
                <a:gd name="T24" fmla="*/ 19 w 44"/>
                <a:gd name="T25" fmla="*/ 25 h 37"/>
                <a:gd name="T26" fmla="*/ 28 w 44"/>
                <a:gd name="T2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37">
                  <a:moveTo>
                    <a:pt x="28" y="37"/>
                  </a:moveTo>
                  <a:cubicBezTo>
                    <a:pt x="27" y="31"/>
                    <a:pt x="31" y="28"/>
                    <a:pt x="31" y="28"/>
                  </a:cubicBezTo>
                  <a:cubicBezTo>
                    <a:pt x="38" y="33"/>
                    <a:pt x="44" y="31"/>
                    <a:pt x="44" y="31"/>
                  </a:cubicBezTo>
                  <a:cubicBezTo>
                    <a:pt x="44" y="20"/>
                    <a:pt x="38" y="17"/>
                    <a:pt x="38" y="17"/>
                  </a:cubicBezTo>
                  <a:cubicBezTo>
                    <a:pt x="44" y="20"/>
                    <a:pt x="44" y="10"/>
                    <a:pt x="44" y="10"/>
                  </a:cubicBezTo>
                  <a:cubicBezTo>
                    <a:pt x="42" y="11"/>
                    <a:pt x="38" y="10"/>
                    <a:pt x="34" y="8"/>
                  </a:cubicBezTo>
                  <a:cubicBezTo>
                    <a:pt x="32" y="6"/>
                    <a:pt x="32" y="7"/>
                    <a:pt x="31" y="7"/>
                  </a:cubicBezTo>
                  <a:cubicBezTo>
                    <a:pt x="35" y="4"/>
                    <a:pt x="32" y="0"/>
                    <a:pt x="32" y="0"/>
                  </a:cubicBezTo>
                  <a:cubicBezTo>
                    <a:pt x="30" y="4"/>
                    <a:pt x="25" y="1"/>
                    <a:pt x="20" y="1"/>
                  </a:cubicBezTo>
                  <a:cubicBezTo>
                    <a:pt x="7" y="1"/>
                    <a:pt x="8" y="10"/>
                    <a:pt x="7" y="11"/>
                  </a:cubicBezTo>
                  <a:cubicBezTo>
                    <a:pt x="0" y="17"/>
                    <a:pt x="1" y="23"/>
                    <a:pt x="5" y="26"/>
                  </a:cubicBezTo>
                  <a:cubicBezTo>
                    <a:pt x="9" y="29"/>
                    <a:pt x="9" y="33"/>
                    <a:pt x="9" y="33"/>
                  </a:cubicBezTo>
                  <a:cubicBezTo>
                    <a:pt x="16" y="30"/>
                    <a:pt x="19" y="25"/>
                    <a:pt x="19" y="25"/>
                  </a:cubicBezTo>
                  <a:cubicBezTo>
                    <a:pt x="21" y="35"/>
                    <a:pt x="28" y="37"/>
                    <a:pt x="28" y="3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489"/>
            <p:cNvSpPr>
              <a:spLocks/>
            </p:cNvSpPr>
            <p:nvPr/>
          </p:nvSpPr>
          <p:spPr bwMode="auto">
            <a:xfrm>
              <a:off x="11052175" y="1477963"/>
              <a:ext cx="192087" cy="104775"/>
            </a:xfrm>
            <a:custGeom>
              <a:avLst/>
              <a:gdLst>
                <a:gd name="T0" fmla="*/ 1 w 28"/>
                <a:gd name="T1" fmla="*/ 0 h 15"/>
                <a:gd name="T2" fmla="*/ 2 w 28"/>
                <a:gd name="T3" fmla="*/ 1 h 15"/>
                <a:gd name="T4" fmla="*/ 5 w 28"/>
                <a:gd name="T5" fmla="*/ 2 h 15"/>
                <a:gd name="T6" fmla="*/ 10 w 28"/>
                <a:gd name="T7" fmla="*/ 4 h 15"/>
                <a:gd name="T8" fmla="*/ 16 w 28"/>
                <a:gd name="T9" fmla="*/ 6 h 15"/>
                <a:gd name="T10" fmla="*/ 21 w 28"/>
                <a:gd name="T11" fmla="*/ 9 h 15"/>
                <a:gd name="T12" fmla="*/ 25 w 28"/>
                <a:gd name="T13" fmla="*/ 12 h 15"/>
                <a:gd name="T14" fmla="*/ 28 w 28"/>
                <a:gd name="T15" fmla="*/ 15 h 15"/>
                <a:gd name="T16" fmla="*/ 24 w 28"/>
                <a:gd name="T17" fmla="*/ 12 h 15"/>
                <a:gd name="T18" fmla="*/ 20 w 28"/>
                <a:gd name="T19" fmla="*/ 10 h 15"/>
                <a:gd name="T20" fmla="*/ 15 w 28"/>
                <a:gd name="T21" fmla="*/ 8 h 15"/>
                <a:gd name="T22" fmla="*/ 9 w 28"/>
                <a:gd name="T23" fmla="*/ 7 h 15"/>
                <a:gd name="T24" fmla="*/ 4 w 28"/>
                <a:gd name="T25" fmla="*/ 6 h 15"/>
                <a:gd name="T26" fmla="*/ 1 w 28"/>
                <a:gd name="T27" fmla="*/ 5 h 15"/>
                <a:gd name="T28" fmla="*/ 0 w 28"/>
                <a:gd name="T29" fmla="*/ 5 h 15"/>
                <a:gd name="T30" fmla="*/ 1 w 28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5">
                  <a:moveTo>
                    <a:pt x="1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7" y="2"/>
                    <a:pt x="8" y="3"/>
                    <a:pt x="10" y="4"/>
                  </a:cubicBezTo>
                  <a:cubicBezTo>
                    <a:pt x="12" y="4"/>
                    <a:pt x="14" y="5"/>
                    <a:pt x="16" y="6"/>
                  </a:cubicBezTo>
                  <a:cubicBezTo>
                    <a:pt x="17" y="7"/>
                    <a:pt x="19" y="8"/>
                    <a:pt x="21" y="9"/>
                  </a:cubicBezTo>
                  <a:cubicBezTo>
                    <a:pt x="22" y="10"/>
                    <a:pt x="24" y="11"/>
                    <a:pt x="25" y="12"/>
                  </a:cubicBezTo>
                  <a:cubicBezTo>
                    <a:pt x="27" y="14"/>
                    <a:pt x="28" y="15"/>
                    <a:pt x="28" y="15"/>
                  </a:cubicBezTo>
                  <a:cubicBezTo>
                    <a:pt x="28" y="15"/>
                    <a:pt x="27" y="14"/>
                    <a:pt x="24" y="12"/>
                  </a:cubicBezTo>
                  <a:cubicBezTo>
                    <a:pt x="23" y="12"/>
                    <a:pt x="22" y="11"/>
                    <a:pt x="20" y="10"/>
                  </a:cubicBezTo>
                  <a:cubicBezTo>
                    <a:pt x="18" y="9"/>
                    <a:pt x="16" y="9"/>
                    <a:pt x="15" y="8"/>
                  </a:cubicBezTo>
                  <a:cubicBezTo>
                    <a:pt x="13" y="8"/>
                    <a:pt x="11" y="7"/>
                    <a:pt x="9" y="7"/>
                  </a:cubicBezTo>
                  <a:cubicBezTo>
                    <a:pt x="8" y="6"/>
                    <a:pt x="6" y="6"/>
                    <a:pt x="4" y="6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490"/>
            <p:cNvSpPr>
              <a:spLocks/>
            </p:cNvSpPr>
            <p:nvPr/>
          </p:nvSpPr>
          <p:spPr bwMode="auto">
            <a:xfrm>
              <a:off x="11229975" y="285750"/>
              <a:ext cx="320675" cy="290513"/>
            </a:xfrm>
            <a:custGeom>
              <a:avLst/>
              <a:gdLst>
                <a:gd name="T0" fmla="*/ 40 w 47"/>
                <a:gd name="T1" fmla="*/ 31 h 42"/>
                <a:gd name="T2" fmla="*/ 36 w 47"/>
                <a:gd name="T3" fmla="*/ 22 h 42"/>
                <a:gd name="T4" fmla="*/ 47 w 47"/>
                <a:gd name="T5" fmla="*/ 15 h 42"/>
                <a:gd name="T6" fmla="*/ 33 w 47"/>
                <a:gd name="T7" fmla="*/ 10 h 42"/>
                <a:gd name="T8" fmla="*/ 32 w 47"/>
                <a:gd name="T9" fmla="*/ 0 h 42"/>
                <a:gd name="T10" fmla="*/ 24 w 47"/>
                <a:gd name="T11" fmla="*/ 6 h 42"/>
                <a:gd name="T12" fmla="*/ 21 w 47"/>
                <a:gd name="T13" fmla="*/ 7 h 42"/>
                <a:gd name="T14" fmla="*/ 17 w 47"/>
                <a:gd name="T15" fmla="*/ 2 h 42"/>
                <a:gd name="T16" fmla="*/ 9 w 47"/>
                <a:gd name="T17" fmla="*/ 11 h 42"/>
                <a:gd name="T18" fmla="*/ 7 w 47"/>
                <a:gd name="T19" fmla="*/ 28 h 42"/>
                <a:gd name="T20" fmla="*/ 16 w 47"/>
                <a:gd name="T21" fmla="*/ 40 h 42"/>
                <a:gd name="T22" fmla="*/ 24 w 47"/>
                <a:gd name="T23" fmla="*/ 42 h 42"/>
                <a:gd name="T24" fmla="*/ 26 w 47"/>
                <a:gd name="T25" fmla="*/ 29 h 42"/>
                <a:gd name="T26" fmla="*/ 40 w 47"/>
                <a:gd name="T27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2">
                  <a:moveTo>
                    <a:pt x="40" y="31"/>
                  </a:moveTo>
                  <a:cubicBezTo>
                    <a:pt x="35" y="27"/>
                    <a:pt x="36" y="22"/>
                    <a:pt x="36" y="22"/>
                  </a:cubicBezTo>
                  <a:cubicBezTo>
                    <a:pt x="44" y="21"/>
                    <a:pt x="47" y="15"/>
                    <a:pt x="47" y="15"/>
                  </a:cubicBezTo>
                  <a:cubicBezTo>
                    <a:pt x="40" y="8"/>
                    <a:pt x="33" y="10"/>
                    <a:pt x="33" y="10"/>
                  </a:cubicBezTo>
                  <a:cubicBezTo>
                    <a:pt x="40" y="8"/>
                    <a:pt x="32" y="0"/>
                    <a:pt x="32" y="0"/>
                  </a:cubicBezTo>
                  <a:cubicBezTo>
                    <a:pt x="32" y="3"/>
                    <a:pt x="28" y="5"/>
                    <a:pt x="24" y="6"/>
                  </a:cubicBezTo>
                  <a:cubicBezTo>
                    <a:pt x="21" y="6"/>
                    <a:pt x="22" y="7"/>
                    <a:pt x="21" y="7"/>
                  </a:cubicBezTo>
                  <a:cubicBezTo>
                    <a:pt x="22" y="3"/>
                    <a:pt x="17" y="2"/>
                    <a:pt x="17" y="2"/>
                  </a:cubicBezTo>
                  <a:cubicBezTo>
                    <a:pt x="18" y="7"/>
                    <a:pt x="12" y="8"/>
                    <a:pt x="9" y="11"/>
                  </a:cubicBezTo>
                  <a:cubicBezTo>
                    <a:pt x="0" y="21"/>
                    <a:pt x="7" y="27"/>
                    <a:pt x="7" y="28"/>
                  </a:cubicBezTo>
                  <a:cubicBezTo>
                    <a:pt x="6" y="38"/>
                    <a:pt x="11" y="40"/>
                    <a:pt x="16" y="40"/>
                  </a:cubicBezTo>
                  <a:cubicBezTo>
                    <a:pt x="21" y="39"/>
                    <a:pt x="24" y="42"/>
                    <a:pt x="24" y="42"/>
                  </a:cubicBezTo>
                  <a:cubicBezTo>
                    <a:pt x="28" y="35"/>
                    <a:pt x="26" y="29"/>
                    <a:pt x="26" y="29"/>
                  </a:cubicBezTo>
                  <a:cubicBezTo>
                    <a:pt x="34" y="34"/>
                    <a:pt x="40" y="31"/>
                    <a:pt x="40" y="3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491"/>
            <p:cNvSpPr>
              <a:spLocks/>
            </p:cNvSpPr>
            <p:nvPr/>
          </p:nvSpPr>
          <p:spPr bwMode="auto">
            <a:xfrm>
              <a:off x="11256963" y="403225"/>
              <a:ext cx="198437" cy="90488"/>
            </a:xfrm>
            <a:custGeom>
              <a:avLst/>
              <a:gdLst>
                <a:gd name="T0" fmla="*/ 0 w 29"/>
                <a:gd name="T1" fmla="*/ 10 h 13"/>
                <a:gd name="T2" fmla="*/ 1 w 29"/>
                <a:gd name="T3" fmla="*/ 9 h 13"/>
                <a:gd name="T4" fmla="*/ 4 w 29"/>
                <a:gd name="T5" fmla="*/ 7 h 13"/>
                <a:gd name="T6" fmla="*/ 9 w 29"/>
                <a:gd name="T7" fmla="*/ 5 h 13"/>
                <a:gd name="T8" fmla="*/ 14 w 29"/>
                <a:gd name="T9" fmla="*/ 3 h 13"/>
                <a:gd name="T10" fmla="*/ 19 w 29"/>
                <a:gd name="T11" fmla="*/ 1 h 13"/>
                <a:gd name="T12" fmla="*/ 24 w 29"/>
                <a:gd name="T13" fmla="*/ 0 h 13"/>
                <a:gd name="T14" fmla="*/ 29 w 29"/>
                <a:gd name="T15" fmla="*/ 0 h 13"/>
                <a:gd name="T16" fmla="*/ 25 w 29"/>
                <a:gd name="T17" fmla="*/ 1 h 13"/>
                <a:gd name="T18" fmla="*/ 20 w 29"/>
                <a:gd name="T19" fmla="*/ 2 h 13"/>
                <a:gd name="T20" fmla="*/ 15 w 29"/>
                <a:gd name="T21" fmla="*/ 5 h 13"/>
                <a:gd name="T22" fmla="*/ 10 w 29"/>
                <a:gd name="T23" fmla="*/ 8 h 13"/>
                <a:gd name="T24" fmla="*/ 6 w 29"/>
                <a:gd name="T25" fmla="*/ 10 h 13"/>
                <a:gd name="T26" fmla="*/ 3 w 29"/>
                <a:gd name="T27" fmla="*/ 13 h 13"/>
                <a:gd name="T28" fmla="*/ 2 w 29"/>
                <a:gd name="T29" fmla="*/ 13 h 13"/>
                <a:gd name="T30" fmla="*/ 0 w 29"/>
                <a:gd name="T3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3">
                  <a:moveTo>
                    <a:pt x="0" y="10"/>
                  </a:moveTo>
                  <a:cubicBezTo>
                    <a:pt x="0" y="10"/>
                    <a:pt x="0" y="9"/>
                    <a:pt x="1" y="9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6"/>
                    <a:pt x="7" y="6"/>
                    <a:pt x="9" y="5"/>
                  </a:cubicBezTo>
                  <a:cubicBezTo>
                    <a:pt x="10" y="4"/>
                    <a:pt x="12" y="3"/>
                    <a:pt x="14" y="3"/>
                  </a:cubicBezTo>
                  <a:cubicBezTo>
                    <a:pt x="16" y="2"/>
                    <a:pt x="18" y="1"/>
                    <a:pt x="19" y="1"/>
                  </a:cubicBezTo>
                  <a:cubicBezTo>
                    <a:pt x="21" y="1"/>
                    <a:pt x="23" y="0"/>
                    <a:pt x="24" y="0"/>
                  </a:cubicBezTo>
                  <a:cubicBezTo>
                    <a:pt x="27" y="0"/>
                    <a:pt x="29" y="0"/>
                    <a:pt x="29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3" y="1"/>
                    <a:pt x="22" y="2"/>
                    <a:pt x="20" y="2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9" y="9"/>
                    <a:pt x="7" y="10"/>
                    <a:pt x="6" y="10"/>
                  </a:cubicBezTo>
                  <a:cubicBezTo>
                    <a:pt x="5" y="11"/>
                    <a:pt x="4" y="12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492"/>
            <p:cNvSpPr>
              <a:spLocks/>
            </p:cNvSpPr>
            <p:nvPr/>
          </p:nvSpPr>
          <p:spPr bwMode="auto">
            <a:xfrm>
              <a:off x="8994775" y="1430338"/>
              <a:ext cx="312737" cy="296863"/>
            </a:xfrm>
            <a:custGeom>
              <a:avLst/>
              <a:gdLst>
                <a:gd name="T0" fmla="*/ 6 w 46"/>
                <a:gd name="T1" fmla="*/ 30 h 43"/>
                <a:gd name="T2" fmla="*/ 10 w 46"/>
                <a:gd name="T3" fmla="*/ 22 h 43"/>
                <a:gd name="T4" fmla="*/ 0 w 46"/>
                <a:gd name="T5" fmla="*/ 14 h 43"/>
                <a:gd name="T6" fmla="*/ 14 w 46"/>
                <a:gd name="T7" fmla="*/ 10 h 43"/>
                <a:gd name="T8" fmla="*/ 16 w 46"/>
                <a:gd name="T9" fmla="*/ 0 h 43"/>
                <a:gd name="T10" fmla="*/ 23 w 46"/>
                <a:gd name="T11" fmla="*/ 7 h 43"/>
                <a:gd name="T12" fmla="*/ 26 w 46"/>
                <a:gd name="T13" fmla="*/ 8 h 43"/>
                <a:gd name="T14" fmla="*/ 31 w 46"/>
                <a:gd name="T15" fmla="*/ 3 h 43"/>
                <a:gd name="T16" fmla="*/ 38 w 46"/>
                <a:gd name="T17" fmla="*/ 13 h 43"/>
                <a:gd name="T18" fmla="*/ 39 w 46"/>
                <a:gd name="T19" fmla="*/ 29 h 43"/>
                <a:gd name="T20" fmla="*/ 29 w 46"/>
                <a:gd name="T21" fmla="*/ 41 h 43"/>
                <a:gd name="T22" fmla="*/ 21 w 46"/>
                <a:gd name="T23" fmla="*/ 43 h 43"/>
                <a:gd name="T24" fmla="*/ 20 w 46"/>
                <a:gd name="T25" fmla="*/ 30 h 43"/>
                <a:gd name="T26" fmla="*/ 6 w 46"/>
                <a:gd name="T27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3">
                  <a:moveTo>
                    <a:pt x="6" y="30"/>
                  </a:moveTo>
                  <a:cubicBezTo>
                    <a:pt x="11" y="27"/>
                    <a:pt x="10" y="22"/>
                    <a:pt x="10" y="22"/>
                  </a:cubicBezTo>
                  <a:cubicBezTo>
                    <a:pt x="2" y="20"/>
                    <a:pt x="0" y="14"/>
                    <a:pt x="0" y="14"/>
                  </a:cubicBezTo>
                  <a:cubicBezTo>
                    <a:pt x="8" y="7"/>
                    <a:pt x="14" y="10"/>
                    <a:pt x="14" y="10"/>
                  </a:cubicBezTo>
                  <a:cubicBezTo>
                    <a:pt x="7" y="7"/>
                    <a:pt x="16" y="0"/>
                    <a:pt x="16" y="0"/>
                  </a:cubicBezTo>
                  <a:cubicBezTo>
                    <a:pt x="16" y="3"/>
                    <a:pt x="19" y="6"/>
                    <a:pt x="23" y="7"/>
                  </a:cubicBezTo>
                  <a:cubicBezTo>
                    <a:pt x="26" y="7"/>
                    <a:pt x="26" y="8"/>
                    <a:pt x="26" y="8"/>
                  </a:cubicBezTo>
                  <a:cubicBezTo>
                    <a:pt x="26" y="4"/>
                    <a:pt x="31" y="3"/>
                    <a:pt x="31" y="3"/>
                  </a:cubicBezTo>
                  <a:cubicBezTo>
                    <a:pt x="29" y="8"/>
                    <a:pt x="35" y="10"/>
                    <a:pt x="38" y="13"/>
                  </a:cubicBezTo>
                  <a:cubicBezTo>
                    <a:pt x="46" y="23"/>
                    <a:pt x="39" y="29"/>
                    <a:pt x="39" y="29"/>
                  </a:cubicBezTo>
                  <a:cubicBezTo>
                    <a:pt x="39" y="39"/>
                    <a:pt x="34" y="42"/>
                    <a:pt x="29" y="41"/>
                  </a:cubicBezTo>
                  <a:cubicBezTo>
                    <a:pt x="24" y="40"/>
                    <a:pt x="21" y="43"/>
                    <a:pt x="21" y="43"/>
                  </a:cubicBezTo>
                  <a:cubicBezTo>
                    <a:pt x="18" y="35"/>
                    <a:pt x="20" y="30"/>
                    <a:pt x="20" y="30"/>
                  </a:cubicBezTo>
                  <a:cubicBezTo>
                    <a:pt x="11" y="34"/>
                    <a:pt x="6" y="30"/>
                    <a:pt x="6" y="3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493"/>
            <p:cNvSpPr>
              <a:spLocks/>
            </p:cNvSpPr>
            <p:nvPr/>
          </p:nvSpPr>
          <p:spPr bwMode="auto">
            <a:xfrm>
              <a:off x="9083675" y="1539875"/>
              <a:ext cx="196850" cy="111125"/>
            </a:xfrm>
            <a:custGeom>
              <a:avLst/>
              <a:gdLst>
                <a:gd name="T0" fmla="*/ 26 w 29"/>
                <a:gd name="T1" fmla="*/ 16 h 16"/>
                <a:gd name="T2" fmla="*/ 25 w 29"/>
                <a:gd name="T3" fmla="*/ 15 h 16"/>
                <a:gd name="T4" fmla="*/ 23 w 29"/>
                <a:gd name="T5" fmla="*/ 13 h 16"/>
                <a:gd name="T6" fmla="*/ 19 w 29"/>
                <a:gd name="T7" fmla="*/ 10 h 16"/>
                <a:gd name="T8" fmla="*/ 14 w 29"/>
                <a:gd name="T9" fmla="*/ 7 h 16"/>
                <a:gd name="T10" fmla="*/ 9 w 29"/>
                <a:gd name="T11" fmla="*/ 4 h 16"/>
                <a:gd name="T12" fmla="*/ 5 w 29"/>
                <a:gd name="T13" fmla="*/ 2 h 16"/>
                <a:gd name="T14" fmla="*/ 0 w 29"/>
                <a:gd name="T15" fmla="*/ 0 h 16"/>
                <a:gd name="T16" fmla="*/ 5 w 29"/>
                <a:gd name="T17" fmla="*/ 1 h 16"/>
                <a:gd name="T18" fmla="*/ 10 w 29"/>
                <a:gd name="T19" fmla="*/ 2 h 16"/>
                <a:gd name="T20" fmla="*/ 15 w 29"/>
                <a:gd name="T21" fmla="*/ 5 h 16"/>
                <a:gd name="T22" fmla="*/ 21 w 29"/>
                <a:gd name="T23" fmla="*/ 7 h 16"/>
                <a:gd name="T24" fmla="*/ 25 w 29"/>
                <a:gd name="T25" fmla="*/ 10 h 16"/>
                <a:gd name="T26" fmla="*/ 28 w 29"/>
                <a:gd name="T27" fmla="*/ 12 h 16"/>
                <a:gd name="T28" fmla="*/ 29 w 29"/>
                <a:gd name="T29" fmla="*/ 12 h 16"/>
                <a:gd name="T30" fmla="*/ 26 w 29"/>
                <a:gd name="T3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6">
                  <a:moveTo>
                    <a:pt x="26" y="16"/>
                  </a:moveTo>
                  <a:cubicBezTo>
                    <a:pt x="26" y="16"/>
                    <a:pt x="26" y="16"/>
                    <a:pt x="25" y="15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22" y="12"/>
                    <a:pt x="20" y="11"/>
                    <a:pt x="19" y="10"/>
                  </a:cubicBezTo>
                  <a:cubicBezTo>
                    <a:pt x="17" y="9"/>
                    <a:pt x="16" y="8"/>
                    <a:pt x="14" y="7"/>
                  </a:cubicBezTo>
                  <a:cubicBezTo>
                    <a:pt x="13" y="6"/>
                    <a:pt x="11" y="5"/>
                    <a:pt x="9" y="4"/>
                  </a:cubicBezTo>
                  <a:cubicBezTo>
                    <a:pt x="8" y="3"/>
                    <a:pt x="6" y="2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5" y="1"/>
                  </a:cubicBezTo>
                  <a:cubicBezTo>
                    <a:pt x="7" y="1"/>
                    <a:pt x="8" y="2"/>
                    <a:pt x="10" y="2"/>
                  </a:cubicBezTo>
                  <a:cubicBezTo>
                    <a:pt x="12" y="3"/>
                    <a:pt x="14" y="4"/>
                    <a:pt x="15" y="5"/>
                  </a:cubicBezTo>
                  <a:cubicBezTo>
                    <a:pt x="17" y="5"/>
                    <a:pt x="19" y="6"/>
                    <a:pt x="21" y="7"/>
                  </a:cubicBezTo>
                  <a:cubicBezTo>
                    <a:pt x="22" y="8"/>
                    <a:pt x="24" y="9"/>
                    <a:pt x="25" y="10"/>
                  </a:cubicBezTo>
                  <a:cubicBezTo>
                    <a:pt x="26" y="10"/>
                    <a:pt x="27" y="11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494"/>
            <p:cNvSpPr>
              <a:spLocks/>
            </p:cNvSpPr>
            <p:nvPr/>
          </p:nvSpPr>
          <p:spPr bwMode="auto">
            <a:xfrm>
              <a:off x="10344150" y="465138"/>
              <a:ext cx="217487" cy="249238"/>
            </a:xfrm>
            <a:custGeom>
              <a:avLst/>
              <a:gdLst>
                <a:gd name="T0" fmla="*/ 30 w 32"/>
                <a:gd name="T1" fmla="*/ 8 h 36"/>
                <a:gd name="T2" fmla="*/ 11 w 32"/>
                <a:gd name="T3" fmla="*/ 9 h 36"/>
                <a:gd name="T4" fmla="*/ 0 w 32"/>
                <a:gd name="T5" fmla="*/ 17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0" y="0"/>
                    <a:pt x="11" y="9"/>
                  </a:cubicBezTo>
                  <a:cubicBezTo>
                    <a:pt x="5" y="16"/>
                    <a:pt x="0" y="17"/>
                    <a:pt x="0" y="17"/>
                  </a:cubicBezTo>
                  <a:cubicBezTo>
                    <a:pt x="0" y="17"/>
                    <a:pt x="3" y="22"/>
                    <a:pt x="7" y="25"/>
                  </a:cubicBezTo>
                  <a:cubicBezTo>
                    <a:pt x="7" y="25"/>
                    <a:pt x="23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495"/>
            <p:cNvSpPr>
              <a:spLocks/>
            </p:cNvSpPr>
            <p:nvPr/>
          </p:nvSpPr>
          <p:spPr bwMode="auto">
            <a:xfrm>
              <a:off x="10453688" y="520700"/>
              <a:ext cx="211137" cy="338138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9 h 49"/>
                <a:gd name="T4" fmla="*/ 1 w 31"/>
                <a:gd name="T5" fmla="*/ 34 h 49"/>
                <a:gd name="T6" fmla="*/ 2 w 31"/>
                <a:gd name="T7" fmla="*/ 42 h 49"/>
                <a:gd name="T8" fmla="*/ 27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6" y="13"/>
                    <a:pt x="3" y="19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4" y="39"/>
                    <a:pt x="2" y="42"/>
                  </a:cubicBezTo>
                  <a:cubicBezTo>
                    <a:pt x="2" y="42"/>
                    <a:pt x="24" y="49"/>
                    <a:pt x="27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496"/>
            <p:cNvSpPr>
              <a:spLocks/>
            </p:cNvSpPr>
            <p:nvPr/>
          </p:nvSpPr>
          <p:spPr bwMode="auto">
            <a:xfrm>
              <a:off x="10398125" y="327025"/>
              <a:ext cx="219075" cy="276225"/>
            </a:xfrm>
            <a:custGeom>
              <a:avLst/>
              <a:gdLst>
                <a:gd name="T0" fmla="*/ 4 w 32"/>
                <a:gd name="T1" fmla="*/ 7 h 40"/>
                <a:gd name="T2" fmla="*/ 26 w 32"/>
                <a:gd name="T3" fmla="*/ 8 h 40"/>
                <a:gd name="T4" fmla="*/ 28 w 32"/>
                <a:gd name="T5" fmla="*/ 29 h 40"/>
                <a:gd name="T6" fmla="*/ 4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4" y="7"/>
                  </a:moveTo>
                  <a:cubicBezTo>
                    <a:pt x="4" y="7"/>
                    <a:pt x="21" y="0"/>
                    <a:pt x="26" y="8"/>
                  </a:cubicBezTo>
                  <a:cubicBezTo>
                    <a:pt x="32" y="19"/>
                    <a:pt x="28" y="29"/>
                    <a:pt x="28" y="29"/>
                  </a:cubicBezTo>
                  <a:cubicBezTo>
                    <a:pt x="28" y="29"/>
                    <a:pt x="0" y="40"/>
                    <a:pt x="4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497"/>
            <p:cNvSpPr>
              <a:spLocks/>
            </p:cNvSpPr>
            <p:nvPr/>
          </p:nvSpPr>
          <p:spPr bwMode="auto">
            <a:xfrm>
              <a:off x="10453688" y="320675"/>
              <a:ext cx="312737" cy="220663"/>
            </a:xfrm>
            <a:custGeom>
              <a:avLst/>
              <a:gdLst>
                <a:gd name="T0" fmla="*/ 36 w 46"/>
                <a:gd name="T1" fmla="*/ 0 h 32"/>
                <a:gd name="T2" fmla="*/ 41 w 46"/>
                <a:gd name="T3" fmla="*/ 22 h 32"/>
                <a:gd name="T4" fmla="*/ 24 w 46"/>
                <a:gd name="T5" fmla="*/ 30 h 32"/>
                <a:gd name="T6" fmla="*/ 36 w 4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2">
                  <a:moveTo>
                    <a:pt x="36" y="0"/>
                  </a:moveTo>
                  <a:cubicBezTo>
                    <a:pt x="36" y="0"/>
                    <a:pt x="46" y="14"/>
                    <a:pt x="41" y="22"/>
                  </a:cubicBezTo>
                  <a:cubicBezTo>
                    <a:pt x="36" y="32"/>
                    <a:pt x="24" y="30"/>
                    <a:pt x="24" y="30"/>
                  </a:cubicBezTo>
                  <a:cubicBezTo>
                    <a:pt x="24" y="30"/>
                    <a:pt x="0" y="8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498"/>
            <p:cNvSpPr>
              <a:spLocks/>
            </p:cNvSpPr>
            <p:nvPr/>
          </p:nvSpPr>
          <p:spPr bwMode="auto">
            <a:xfrm>
              <a:off x="10629900" y="376238"/>
              <a:ext cx="219075" cy="247650"/>
            </a:xfrm>
            <a:custGeom>
              <a:avLst/>
              <a:gdLst>
                <a:gd name="T0" fmla="*/ 32 w 32"/>
                <a:gd name="T1" fmla="*/ 23 h 36"/>
                <a:gd name="T2" fmla="*/ 21 w 32"/>
                <a:gd name="T3" fmla="*/ 36 h 36"/>
                <a:gd name="T4" fmla="*/ 3 w 32"/>
                <a:gd name="T5" fmla="*/ 33 h 36"/>
                <a:gd name="T6" fmla="*/ 32 w 32"/>
                <a:gd name="T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32" y="23"/>
                  </a:moveTo>
                  <a:cubicBezTo>
                    <a:pt x="32" y="23"/>
                    <a:pt x="30" y="36"/>
                    <a:pt x="21" y="36"/>
                  </a:cubicBezTo>
                  <a:cubicBezTo>
                    <a:pt x="9" y="36"/>
                    <a:pt x="3" y="33"/>
                    <a:pt x="3" y="33"/>
                  </a:cubicBezTo>
                  <a:cubicBezTo>
                    <a:pt x="0" y="26"/>
                    <a:pt x="11" y="0"/>
                    <a:pt x="32" y="2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499"/>
            <p:cNvSpPr>
              <a:spLocks/>
            </p:cNvSpPr>
            <p:nvPr/>
          </p:nvSpPr>
          <p:spPr bwMode="auto">
            <a:xfrm>
              <a:off x="10590213" y="582613"/>
              <a:ext cx="285750" cy="234950"/>
            </a:xfrm>
            <a:custGeom>
              <a:avLst/>
              <a:gdLst>
                <a:gd name="T0" fmla="*/ 28 w 42"/>
                <a:gd name="T1" fmla="*/ 29 h 34"/>
                <a:gd name="T2" fmla="*/ 7 w 42"/>
                <a:gd name="T3" fmla="*/ 25 h 34"/>
                <a:gd name="T4" fmla="*/ 5 w 42"/>
                <a:gd name="T5" fmla="*/ 4 h 34"/>
                <a:gd name="T6" fmla="*/ 28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28" y="29"/>
                  </a:moveTo>
                  <a:cubicBezTo>
                    <a:pt x="28" y="29"/>
                    <a:pt x="12" y="34"/>
                    <a:pt x="7" y="25"/>
                  </a:cubicBezTo>
                  <a:cubicBezTo>
                    <a:pt x="0" y="14"/>
                    <a:pt x="5" y="4"/>
                    <a:pt x="5" y="4"/>
                  </a:cubicBezTo>
                  <a:cubicBezTo>
                    <a:pt x="5" y="4"/>
                    <a:pt x="42" y="0"/>
                    <a:pt x="28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Oval 500"/>
            <p:cNvSpPr>
              <a:spLocks noChangeArrowheads="1"/>
            </p:cNvSpPr>
            <p:nvPr/>
          </p:nvSpPr>
          <p:spPr bwMode="auto">
            <a:xfrm>
              <a:off x="10521950" y="479425"/>
              <a:ext cx="163512" cy="16510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Oval 501"/>
            <p:cNvSpPr>
              <a:spLocks noChangeArrowheads="1"/>
            </p:cNvSpPr>
            <p:nvPr/>
          </p:nvSpPr>
          <p:spPr bwMode="auto">
            <a:xfrm>
              <a:off x="10548938" y="514350"/>
              <a:ext cx="101600" cy="95250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502"/>
            <p:cNvSpPr>
              <a:spLocks/>
            </p:cNvSpPr>
            <p:nvPr/>
          </p:nvSpPr>
          <p:spPr bwMode="auto">
            <a:xfrm>
              <a:off x="10453688" y="388938"/>
              <a:ext cx="101600" cy="131763"/>
            </a:xfrm>
            <a:custGeom>
              <a:avLst/>
              <a:gdLst>
                <a:gd name="T0" fmla="*/ 13 w 15"/>
                <a:gd name="T1" fmla="*/ 19 h 19"/>
                <a:gd name="T2" fmla="*/ 10 w 15"/>
                <a:gd name="T3" fmla="*/ 16 h 19"/>
                <a:gd name="T4" fmla="*/ 8 w 15"/>
                <a:gd name="T5" fmla="*/ 14 h 19"/>
                <a:gd name="T6" fmla="*/ 5 w 15"/>
                <a:gd name="T7" fmla="*/ 10 h 19"/>
                <a:gd name="T8" fmla="*/ 2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1 w 15"/>
                <a:gd name="T27" fmla="*/ 15 h 19"/>
                <a:gd name="T28" fmla="*/ 14 w 15"/>
                <a:gd name="T29" fmla="*/ 17 h 19"/>
                <a:gd name="T30" fmla="*/ 15 w 15"/>
                <a:gd name="T31" fmla="*/ 18 h 19"/>
                <a:gd name="T32" fmla="*/ 13 w 15"/>
                <a:gd name="T33" fmla="*/ 19 h 19"/>
                <a:gd name="T34" fmla="*/ 13 w 15"/>
                <a:gd name="T3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13" y="19"/>
                  </a:moveTo>
                  <a:cubicBezTo>
                    <a:pt x="13" y="19"/>
                    <a:pt x="12" y="18"/>
                    <a:pt x="10" y="16"/>
                  </a:cubicBezTo>
                  <a:cubicBezTo>
                    <a:pt x="10" y="16"/>
                    <a:pt x="9" y="15"/>
                    <a:pt x="8" y="14"/>
                  </a:cubicBezTo>
                  <a:cubicBezTo>
                    <a:pt x="7" y="13"/>
                    <a:pt x="6" y="12"/>
                    <a:pt x="5" y="10"/>
                  </a:cubicBezTo>
                  <a:cubicBezTo>
                    <a:pt x="4" y="9"/>
                    <a:pt x="3" y="8"/>
                    <a:pt x="2" y="7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4"/>
                    <a:pt x="10" y="15"/>
                    <a:pt x="11" y="15"/>
                  </a:cubicBezTo>
                  <a:cubicBezTo>
                    <a:pt x="13" y="16"/>
                    <a:pt x="14" y="17"/>
                    <a:pt x="14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4" y="19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503"/>
            <p:cNvSpPr>
              <a:spLocks/>
            </p:cNvSpPr>
            <p:nvPr/>
          </p:nvSpPr>
          <p:spPr bwMode="auto">
            <a:xfrm>
              <a:off x="10629900" y="361950"/>
              <a:ext cx="68262" cy="152400"/>
            </a:xfrm>
            <a:custGeom>
              <a:avLst/>
              <a:gdLst>
                <a:gd name="T0" fmla="*/ 10 w 10"/>
                <a:gd name="T1" fmla="*/ 0 h 22"/>
                <a:gd name="T2" fmla="*/ 9 w 10"/>
                <a:gd name="T3" fmla="*/ 3 h 22"/>
                <a:gd name="T4" fmla="*/ 7 w 10"/>
                <a:gd name="T5" fmla="*/ 11 h 22"/>
                <a:gd name="T6" fmla="*/ 6 w 10"/>
                <a:gd name="T7" fmla="*/ 14 h 22"/>
                <a:gd name="T8" fmla="*/ 4 w 10"/>
                <a:gd name="T9" fmla="*/ 18 h 22"/>
                <a:gd name="T10" fmla="*/ 3 w 10"/>
                <a:gd name="T11" fmla="*/ 21 h 22"/>
                <a:gd name="T12" fmla="*/ 1 w 10"/>
                <a:gd name="T13" fmla="*/ 21 h 22"/>
                <a:gd name="T14" fmla="*/ 1 w 10"/>
                <a:gd name="T15" fmla="*/ 19 h 22"/>
                <a:gd name="T16" fmla="*/ 1 w 10"/>
                <a:gd name="T17" fmla="*/ 19 h 22"/>
                <a:gd name="T18" fmla="*/ 1 w 10"/>
                <a:gd name="T19" fmla="*/ 19 h 22"/>
                <a:gd name="T20" fmla="*/ 3 w 10"/>
                <a:gd name="T21" fmla="*/ 17 h 22"/>
                <a:gd name="T22" fmla="*/ 4 w 10"/>
                <a:gd name="T23" fmla="*/ 14 h 22"/>
                <a:gd name="T24" fmla="*/ 6 w 10"/>
                <a:gd name="T25" fmla="*/ 10 h 22"/>
                <a:gd name="T26" fmla="*/ 9 w 10"/>
                <a:gd name="T27" fmla="*/ 3 h 22"/>
                <a:gd name="T28" fmla="*/ 10 w 10"/>
                <a:gd name="T2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8" y="8"/>
                    <a:pt x="7" y="11"/>
                  </a:cubicBezTo>
                  <a:cubicBezTo>
                    <a:pt x="7" y="12"/>
                    <a:pt x="6" y="13"/>
                    <a:pt x="6" y="14"/>
                  </a:cubicBezTo>
                  <a:cubicBezTo>
                    <a:pt x="5" y="16"/>
                    <a:pt x="5" y="17"/>
                    <a:pt x="4" y="18"/>
                  </a:cubicBezTo>
                  <a:cubicBezTo>
                    <a:pt x="3" y="19"/>
                    <a:pt x="3" y="21"/>
                    <a:pt x="3" y="21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3" y="17"/>
                  </a:cubicBezTo>
                  <a:cubicBezTo>
                    <a:pt x="3" y="16"/>
                    <a:pt x="4" y="15"/>
                    <a:pt x="4" y="14"/>
                  </a:cubicBezTo>
                  <a:cubicBezTo>
                    <a:pt x="5" y="13"/>
                    <a:pt x="6" y="11"/>
                    <a:pt x="6" y="10"/>
                  </a:cubicBezTo>
                  <a:cubicBezTo>
                    <a:pt x="7" y="8"/>
                    <a:pt x="8" y="5"/>
                    <a:pt x="9" y="3"/>
                  </a:cubicBezTo>
                  <a:cubicBezTo>
                    <a:pt x="9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504"/>
            <p:cNvSpPr>
              <a:spLocks/>
            </p:cNvSpPr>
            <p:nvPr/>
          </p:nvSpPr>
          <p:spPr bwMode="auto">
            <a:xfrm>
              <a:off x="10406063" y="568325"/>
              <a:ext cx="122237" cy="41275"/>
            </a:xfrm>
            <a:custGeom>
              <a:avLst/>
              <a:gdLst>
                <a:gd name="T0" fmla="*/ 0 w 18"/>
                <a:gd name="T1" fmla="*/ 4 h 6"/>
                <a:gd name="T2" fmla="*/ 2 w 18"/>
                <a:gd name="T3" fmla="*/ 5 h 6"/>
                <a:gd name="T4" fmla="*/ 5 w 18"/>
                <a:gd name="T5" fmla="*/ 5 h 6"/>
                <a:gd name="T6" fmla="*/ 7 w 18"/>
                <a:gd name="T7" fmla="*/ 5 h 6"/>
                <a:gd name="T8" fmla="*/ 8 w 18"/>
                <a:gd name="T9" fmla="*/ 5 h 6"/>
                <a:gd name="T10" fmla="*/ 11 w 18"/>
                <a:gd name="T11" fmla="*/ 4 h 6"/>
                <a:gd name="T12" fmla="*/ 14 w 18"/>
                <a:gd name="T13" fmla="*/ 3 h 6"/>
                <a:gd name="T14" fmla="*/ 15 w 18"/>
                <a:gd name="T15" fmla="*/ 1 h 6"/>
                <a:gd name="T16" fmla="*/ 16 w 18"/>
                <a:gd name="T17" fmla="*/ 1 h 6"/>
                <a:gd name="T18" fmla="*/ 18 w 18"/>
                <a:gd name="T19" fmla="*/ 1 h 6"/>
                <a:gd name="T20" fmla="*/ 18 w 18"/>
                <a:gd name="T21" fmla="*/ 3 h 6"/>
                <a:gd name="T22" fmla="*/ 17 w 18"/>
                <a:gd name="T23" fmla="*/ 3 h 6"/>
                <a:gd name="T24" fmla="*/ 15 w 18"/>
                <a:gd name="T25" fmla="*/ 5 h 6"/>
                <a:gd name="T26" fmla="*/ 12 w 18"/>
                <a:gd name="T27" fmla="*/ 6 h 6"/>
                <a:gd name="T28" fmla="*/ 8 w 18"/>
                <a:gd name="T29" fmla="*/ 6 h 6"/>
                <a:gd name="T30" fmla="*/ 7 w 18"/>
                <a:gd name="T31" fmla="*/ 6 h 6"/>
                <a:gd name="T32" fmla="*/ 5 w 18"/>
                <a:gd name="T33" fmla="*/ 6 h 6"/>
                <a:gd name="T34" fmla="*/ 2 w 18"/>
                <a:gd name="T35" fmla="*/ 5 h 6"/>
                <a:gd name="T36" fmla="*/ 0 w 18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6">
                  <a:moveTo>
                    <a:pt x="0" y="4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1"/>
                  </a:cubicBezTo>
                  <a:cubicBezTo>
                    <a:pt x="18" y="2"/>
                    <a:pt x="18" y="3"/>
                    <a:pt x="18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4"/>
                    <a:pt x="15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1" y="6"/>
                    <a:pt x="10" y="6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505"/>
            <p:cNvSpPr>
              <a:spLocks/>
            </p:cNvSpPr>
            <p:nvPr/>
          </p:nvSpPr>
          <p:spPr bwMode="auto">
            <a:xfrm>
              <a:off x="10501313" y="623888"/>
              <a:ext cx="115887" cy="165100"/>
            </a:xfrm>
            <a:custGeom>
              <a:avLst/>
              <a:gdLst>
                <a:gd name="T0" fmla="*/ 17 w 17"/>
                <a:gd name="T1" fmla="*/ 3 h 24"/>
                <a:gd name="T2" fmla="*/ 17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1 w 17"/>
                <a:gd name="T9" fmla="*/ 15 h 24"/>
                <a:gd name="T10" fmla="*/ 7 w 17"/>
                <a:gd name="T11" fmla="*/ 19 h 24"/>
                <a:gd name="T12" fmla="*/ 4 w 17"/>
                <a:gd name="T13" fmla="*/ 22 h 24"/>
                <a:gd name="T14" fmla="*/ 0 w 17"/>
                <a:gd name="T15" fmla="*/ 24 h 24"/>
                <a:gd name="T16" fmla="*/ 4 w 17"/>
                <a:gd name="T17" fmla="*/ 21 h 24"/>
                <a:gd name="T18" fmla="*/ 6 w 17"/>
                <a:gd name="T19" fmla="*/ 18 h 24"/>
                <a:gd name="T20" fmla="*/ 9 w 17"/>
                <a:gd name="T21" fmla="*/ 14 h 24"/>
                <a:gd name="T22" fmla="*/ 11 w 17"/>
                <a:gd name="T23" fmla="*/ 10 h 24"/>
                <a:gd name="T24" fmla="*/ 12 w 17"/>
                <a:gd name="T25" fmla="*/ 6 h 24"/>
                <a:gd name="T26" fmla="*/ 13 w 17"/>
                <a:gd name="T27" fmla="*/ 2 h 24"/>
                <a:gd name="T28" fmla="*/ 13 w 17"/>
                <a:gd name="T29" fmla="*/ 2 h 24"/>
                <a:gd name="T30" fmla="*/ 16 w 17"/>
                <a:gd name="T31" fmla="*/ 1 h 24"/>
                <a:gd name="T32" fmla="*/ 17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7" y="3"/>
                  </a:moveTo>
                  <a:cubicBezTo>
                    <a:pt x="17" y="3"/>
                    <a:pt x="17" y="4"/>
                    <a:pt x="17" y="4"/>
                  </a:cubicBezTo>
                  <a:cubicBezTo>
                    <a:pt x="16" y="5"/>
                    <a:pt x="16" y="6"/>
                    <a:pt x="15" y="7"/>
                  </a:cubicBezTo>
                  <a:cubicBezTo>
                    <a:pt x="15" y="8"/>
                    <a:pt x="14" y="10"/>
                    <a:pt x="13" y="11"/>
                  </a:cubicBezTo>
                  <a:cubicBezTo>
                    <a:pt x="13" y="12"/>
                    <a:pt x="12" y="14"/>
                    <a:pt x="11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6" y="20"/>
                    <a:pt x="5" y="21"/>
                    <a:pt x="4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3"/>
                    <a:pt x="4" y="21"/>
                  </a:cubicBezTo>
                  <a:cubicBezTo>
                    <a:pt x="5" y="20"/>
                    <a:pt x="5" y="19"/>
                    <a:pt x="6" y="18"/>
                  </a:cubicBezTo>
                  <a:cubicBezTo>
                    <a:pt x="7" y="17"/>
                    <a:pt x="8" y="15"/>
                    <a:pt x="9" y="14"/>
                  </a:cubicBezTo>
                  <a:cubicBezTo>
                    <a:pt x="10" y="13"/>
                    <a:pt x="10" y="11"/>
                    <a:pt x="11" y="10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3" y="4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5" y="0"/>
                    <a:pt x="16" y="1"/>
                  </a:cubicBezTo>
                  <a:cubicBezTo>
                    <a:pt x="17" y="1"/>
                    <a:pt x="17" y="2"/>
                    <a:pt x="17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506"/>
            <p:cNvSpPr>
              <a:spLocks/>
            </p:cNvSpPr>
            <p:nvPr/>
          </p:nvSpPr>
          <p:spPr bwMode="auto">
            <a:xfrm>
              <a:off x="10656888" y="623888"/>
              <a:ext cx="103187" cy="117475"/>
            </a:xfrm>
            <a:custGeom>
              <a:avLst/>
              <a:gdLst>
                <a:gd name="T0" fmla="*/ 15 w 15"/>
                <a:gd name="T1" fmla="*/ 17 h 17"/>
                <a:gd name="T2" fmla="*/ 9 w 15"/>
                <a:gd name="T3" fmla="*/ 9 h 17"/>
                <a:gd name="T4" fmla="*/ 7 w 15"/>
                <a:gd name="T5" fmla="*/ 7 h 17"/>
                <a:gd name="T6" fmla="*/ 4 w 15"/>
                <a:gd name="T7" fmla="*/ 5 h 17"/>
                <a:gd name="T8" fmla="*/ 3 w 15"/>
                <a:gd name="T9" fmla="*/ 4 h 17"/>
                <a:gd name="T10" fmla="*/ 2 w 15"/>
                <a:gd name="T11" fmla="*/ 3 h 17"/>
                <a:gd name="T12" fmla="*/ 2 w 15"/>
                <a:gd name="T13" fmla="*/ 3 h 17"/>
                <a:gd name="T14" fmla="*/ 1 w 15"/>
                <a:gd name="T15" fmla="*/ 1 h 17"/>
                <a:gd name="T16" fmla="*/ 3 w 15"/>
                <a:gd name="T17" fmla="*/ 0 h 17"/>
                <a:gd name="T18" fmla="*/ 3 w 15"/>
                <a:gd name="T19" fmla="*/ 0 h 17"/>
                <a:gd name="T20" fmla="*/ 4 w 15"/>
                <a:gd name="T21" fmla="*/ 1 h 17"/>
                <a:gd name="T22" fmla="*/ 6 w 15"/>
                <a:gd name="T23" fmla="*/ 3 h 17"/>
                <a:gd name="T24" fmla="*/ 8 w 15"/>
                <a:gd name="T25" fmla="*/ 5 h 17"/>
                <a:gd name="T26" fmla="*/ 10 w 15"/>
                <a:gd name="T27" fmla="*/ 8 h 17"/>
                <a:gd name="T28" fmla="*/ 15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15" y="17"/>
                  </a:moveTo>
                  <a:cubicBezTo>
                    <a:pt x="15" y="17"/>
                    <a:pt x="12" y="13"/>
                    <a:pt x="9" y="9"/>
                  </a:cubicBezTo>
                  <a:cubicBezTo>
                    <a:pt x="8" y="8"/>
                    <a:pt x="7" y="7"/>
                    <a:pt x="7" y="7"/>
                  </a:cubicBezTo>
                  <a:cubicBezTo>
                    <a:pt x="6" y="6"/>
                    <a:pt x="5" y="5"/>
                    <a:pt x="4" y="5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7" y="3"/>
                    <a:pt x="8" y="4"/>
                    <a:pt x="8" y="5"/>
                  </a:cubicBezTo>
                  <a:cubicBezTo>
                    <a:pt x="9" y="6"/>
                    <a:pt x="10" y="7"/>
                    <a:pt x="10" y="8"/>
                  </a:cubicBezTo>
                  <a:cubicBezTo>
                    <a:pt x="13" y="13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507"/>
            <p:cNvSpPr>
              <a:spLocks/>
            </p:cNvSpPr>
            <p:nvPr/>
          </p:nvSpPr>
          <p:spPr bwMode="auto">
            <a:xfrm>
              <a:off x="10671175" y="520700"/>
              <a:ext cx="149225" cy="47625"/>
            </a:xfrm>
            <a:custGeom>
              <a:avLst/>
              <a:gdLst>
                <a:gd name="T0" fmla="*/ 22 w 22"/>
                <a:gd name="T1" fmla="*/ 3 h 7"/>
                <a:gd name="T2" fmla="*/ 19 w 22"/>
                <a:gd name="T3" fmla="*/ 2 h 7"/>
                <a:gd name="T4" fmla="*/ 16 w 22"/>
                <a:gd name="T5" fmla="*/ 2 h 7"/>
                <a:gd name="T6" fmla="*/ 12 w 22"/>
                <a:gd name="T7" fmla="*/ 2 h 7"/>
                <a:gd name="T8" fmla="*/ 11 w 22"/>
                <a:gd name="T9" fmla="*/ 2 h 7"/>
                <a:gd name="T10" fmla="*/ 9 w 22"/>
                <a:gd name="T11" fmla="*/ 3 h 7"/>
                <a:gd name="T12" fmla="*/ 6 w 22"/>
                <a:gd name="T13" fmla="*/ 4 h 7"/>
                <a:gd name="T14" fmla="*/ 4 w 22"/>
                <a:gd name="T15" fmla="*/ 6 h 7"/>
                <a:gd name="T16" fmla="*/ 3 w 22"/>
                <a:gd name="T17" fmla="*/ 6 h 7"/>
                <a:gd name="T18" fmla="*/ 0 w 22"/>
                <a:gd name="T19" fmla="*/ 6 h 7"/>
                <a:gd name="T20" fmla="*/ 1 w 22"/>
                <a:gd name="T21" fmla="*/ 3 h 7"/>
                <a:gd name="T22" fmla="*/ 1 w 22"/>
                <a:gd name="T23" fmla="*/ 2 h 7"/>
                <a:gd name="T24" fmla="*/ 5 w 22"/>
                <a:gd name="T25" fmla="*/ 1 h 7"/>
                <a:gd name="T26" fmla="*/ 8 w 22"/>
                <a:gd name="T27" fmla="*/ 0 h 7"/>
                <a:gd name="T28" fmla="*/ 10 w 22"/>
                <a:gd name="T29" fmla="*/ 0 h 7"/>
                <a:gd name="T30" fmla="*/ 12 w 22"/>
                <a:gd name="T31" fmla="*/ 0 h 7"/>
                <a:gd name="T32" fmla="*/ 16 w 22"/>
                <a:gd name="T33" fmla="*/ 0 h 7"/>
                <a:gd name="T34" fmla="*/ 19 w 22"/>
                <a:gd name="T35" fmla="*/ 1 h 7"/>
                <a:gd name="T36" fmla="*/ 22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22" y="3"/>
                  </a:moveTo>
                  <a:cubicBezTo>
                    <a:pt x="22" y="3"/>
                    <a:pt x="21" y="2"/>
                    <a:pt x="19" y="2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5" y="2"/>
                    <a:pt x="14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0" y="5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2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508"/>
            <p:cNvSpPr>
              <a:spLocks/>
            </p:cNvSpPr>
            <p:nvPr/>
          </p:nvSpPr>
          <p:spPr bwMode="auto">
            <a:xfrm>
              <a:off x="9090025" y="912813"/>
              <a:ext cx="217487" cy="249238"/>
            </a:xfrm>
            <a:custGeom>
              <a:avLst/>
              <a:gdLst>
                <a:gd name="T0" fmla="*/ 30 w 32"/>
                <a:gd name="T1" fmla="*/ 8 h 36"/>
                <a:gd name="T2" fmla="*/ 12 w 32"/>
                <a:gd name="T3" fmla="*/ 9 h 36"/>
                <a:gd name="T4" fmla="*/ 0 w 32"/>
                <a:gd name="T5" fmla="*/ 16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1" y="0"/>
                    <a:pt x="12" y="9"/>
                  </a:cubicBezTo>
                  <a:cubicBezTo>
                    <a:pt x="5" y="16"/>
                    <a:pt x="0" y="16"/>
                    <a:pt x="0" y="16"/>
                  </a:cubicBezTo>
                  <a:cubicBezTo>
                    <a:pt x="0" y="16"/>
                    <a:pt x="3" y="22"/>
                    <a:pt x="7" y="25"/>
                  </a:cubicBezTo>
                  <a:cubicBezTo>
                    <a:pt x="7" y="25"/>
                    <a:pt x="24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509"/>
            <p:cNvSpPr>
              <a:spLocks/>
            </p:cNvSpPr>
            <p:nvPr/>
          </p:nvSpPr>
          <p:spPr bwMode="auto">
            <a:xfrm>
              <a:off x="9199563" y="968375"/>
              <a:ext cx="211137" cy="338138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8 h 49"/>
                <a:gd name="T4" fmla="*/ 1 w 31"/>
                <a:gd name="T5" fmla="*/ 34 h 49"/>
                <a:gd name="T6" fmla="*/ 2 w 31"/>
                <a:gd name="T7" fmla="*/ 42 h 49"/>
                <a:gd name="T8" fmla="*/ 27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6" y="12"/>
                    <a:pt x="3" y="18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4" y="39"/>
                    <a:pt x="2" y="42"/>
                  </a:cubicBezTo>
                  <a:cubicBezTo>
                    <a:pt x="2" y="42"/>
                    <a:pt x="24" y="49"/>
                    <a:pt x="27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510"/>
            <p:cNvSpPr>
              <a:spLocks/>
            </p:cNvSpPr>
            <p:nvPr/>
          </p:nvSpPr>
          <p:spPr bwMode="auto">
            <a:xfrm>
              <a:off x="9151938" y="768350"/>
              <a:ext cx="217487" cy="282575"/>
            </a:xfrm>
            <a:custGeom>
              <a:avLst/>
              <a:gdLst>
                <a:gd name="T0" fmla="*/ 3 w 32"/>
                <a:gd name="T1" fmla="*/ 7 h 41"/>
                <a:gd name="T2" fmla="*/ 25 w 32"/>
                <a:gd name="T3" fmla="*/ 9 h 41"/>
                <a:gd name="T4" fmla="*/ 27 w 32"/>
                <a:gd name="T5" fmla="*/ 29 h 41"/>
                <a:gd name="T6" fmla="*/ 3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3" y="7"/>
                  </a:moveTo>
                  <a:cubicBezTo>
                    <a:pt x="3" y="7"/>
                    <a:pt x="20" y="0"/>
                    <a:pt x="25" y="9"/>
                  </a:cubicBezTo>
                  <a:cubicBezTo>
                    <a:pt x="32" y="20"/>
                    <a:pt x="27" y="29"/>
                    <a:pt x="27" y="29"/>
                  </a:cubicBezTo>
                  <a:cubicBezTo>
                    <a:pt x="27" y="29"/>
                    <a:pt x="0" y="41"/>
                    <a:pt x="3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511"/>
            <p:cNvSpPr>
              <a:spLocks/>
            </p:cNvSpPr>
            <p:nvPr/>
          </p:nvSpPr>
          <p:spPr bwMode="auto">
            <a:xfrm>
              <a:off x="9199563" y="762000"/>
              <a:ext cx="312737" cy="227013"/>
            </a:xfrm>
            <a:custGeom>
              <a:avLst/>
              <a:gdLst>
                <a:gd name="T0" fmla="*/ 36 w 46"/>
                <a:gd name="T1" fmla="*/ 0 h 33"/>
                <a:gd name="T2" fmla="*/ 42 w 46"/>
                <a:gd name="T3" fmla="*/ 23 h 33"/>
                <a:gd name="T4" fmla="*/ 24 w 46"/>
                <a:gd name="T5" fmla="*/ 30 h 33"/>
                <a:gd name="T6" fmla="*/ 36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36" y="0"/>
                  </a:moveTo>
                  <a:cubicBezTo>
                    <a:pt x="36" y="0"/>
                    <a:pt x="46" y="15"/>
                    <a:pt x="42" y="23"/>
                  </a:cubicBezTo>
                  <a:cubicBezTo>
                    <a:pt x="36" y="33"/>
                    <a:pt x="24" y="30"/>
                    <a:pt x="24" y="30"/>
                  </a:cubicBezTo>
                  <a:cubicBezTo>
                    <a:pt x="24" y="30"/>
                    <a:pt x="0" y="9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512"/>
            <p:cNvSpPr>
              <a:spLocks/>
            </p:cNvSpPr>
            <p:nvPr/>
          </p:nvSpPr>
          <p:spPr bwMode="auto">
            <a:xfrm>
              <a:off x="9375775" y="823913"/>
              <a:ext cx="225425" cy="247650"/>
            </a:xfrm>
            <a:custGeom>
              <a:avLst/>
              <a:gdLst>
                <a:gd name="T0" fmla="*/ 33 w 33"/>
                <a:gd name="T1" fmla="*/ 22 h 36"/>
                <a:gd name="T2" fmla="*/ 21 w 33"/>
                <a:gd name="T3" fmla="*/ 36 h 36"/>
                <a:gd name="T4" fmla="*/ 3 w 33"/>
                <a:gd name="T5" fmla="*/ 33 h 36"/>
                <a:gd name="T6" fmla="*/ 33 w 33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33" y="22"/>
                  </a:moveTo>
                  <a:cubicBezTo>
                    <a:pt x="33" y="22"/>
                    <a:pt x="30" y="36"/>
                    <a:pt x="21" y="36"/>
                  </a:cubicBezTo>
                  <a:cubicBezTo>
                    <a:pt x="10" y="36"/>
                    <a:pt x="3" y="33"/>
                    <a:pt x="3" y="33"/>
                  </a:cubicBezTo>
                  <a:cubicBezTo>
                    <a:pt x="0" y="25"/>
                    <a:pt x="12" y="0"/>
                    <a:pt x="33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513"/>
            <p:cNvSpPr>
              <a:spLocks/>
            </p:cNvSpPr>
            <p:nvPr/>
          </p:nvSpPr>
          <p:spPr bwMode="auto">
            <a:xfrm>
              <a:off x="9342438" y="1030288"/>
              <a:ext cx="279400" cy="234950"/>
            </a:xfrm>
            <a:custGeom>
              <a:avLst/>
              <a:gdLst>
                <a:gd name="T0" fmla="*/ 27 w 41"/>
                <a:gd name="T1" fmla="*/ 29 h 34"/>
                <a:gd name="T2" fmla="*/ 6 w 41"/>
                <a:gd name="T3" fmla="*/ 25 h 34"/>
                <a:gd name="T4" fmla="*/ 4 w 41"/>
                <a:gd name="T5" fmla="*/ 4 h 34"/>
                <a:gd name="T6" fmla="*/ 27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27" y="29"/>
                  </a:moveTo>
                  <a:cubicBezTo>
                    <a:pt x="27" y="29"/>
                    <a:pt x="12" y="34"/>
                    <a:pt x="6" y="25"/>
                  </a:cubicBezTo>
                  <a:cubicBezTo>
                    <a:pt x="0" y="14"/>
                    <a:pt x="4" y="4"/>
                    <a:pt x="4" y="4"/>
                  </a:cubicBezTo>
                  <a:cubicBezTo>
                    <a:pt x="4" y="4"/>
                    <a:pt x="41" y="0"/>
                    <a:pt x="27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Oval 514"/>
            <p:cNvSpPr>
              <a:spLocks noChangeArrowheads="1"/>
            </p:cNvSpPr>
            <p:nvPr/>
          </p:nvSpPr>
          <p:spPr bwMode="auto">
            <a:xfrm>
              <a:off x="9267825" y="927100"/>
              <a:ext cx="163512" cy="15875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Oval 515"/>
            <p:cNvSpPr>
              <a:spLocks noChangeArrowheads="1"/>
            </p:cNvSpPr>
            <p:nvPr/>
          </p:nvSpPr>
          <p:spPr bwMode="auto">
            <a:xfrm>
              <a:off x="9301163" y="954088"/>
              <a:ext cx="95250" cy="104775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516"/>
            <p:cNvSpPr>
              <a:spLocks/>
            </p:cNvSpPr>
            <p:nvPr/>
          </p:nvSpPr>
          <p:spPr bwMode="auto">
            <a:xfrm>
              <a:off x="9199563" y="838200"/>
              <a:ext cx="101600" cy="130175"/>
            </a:xfrm>
            <a:custGeom>
              <a:avLst/>
              <a:gdLst>
                <a:gd name="T0" fmla="*/ 14 w 15"/>
                <a:gd name="T1" fmla="*/ 18 h 19"/>
                <a:gd name="T2" fmla="*/ 11 w 15"/>
                <a:gd name="T3" fmla="*/ 16 h 19"/>
                <a:gd name="T4" fmla="*/ 8 w 15"/>
                <a:gd name="T5" fmla="*/ 13 h 19"/>
                <a:gd name="T6" fmla="*/ 5 w 15"/>
                <a:gd name="T7" fmla="*/ 10 h 19"/>
                <a:gd name="T8" fmla="*/ 3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2 w 15"/>
                <a:gd name="T27" fmla="*/ 15 h 19"/>
                <a:gd name="T28" fmla="*/ 15 w 15"/>
                <a:gd name="T29" fmla="*/ 17 h 19"/>
                <a:gd name="T30" fmla="*/ 15 w 15"/>
                <a:gd name="T31" fmla="*/ 18 h 19"/>
                <a:gd name="T32" fmla="*/ 14 w 15"/>
                <a:gd name="T33" fmla="*/ 18 h 19"/>
                <a:gd name="T34" fmla="*/ 14 w 15"/>
                <a:gd name="T3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14" y="18"/>
                  </a:moveTo>
                  <a:cubicBezTo>
                    <a:pt x="14" y="18"/>
                    <a:pt x="12" y="18"/>
                    <a:pt x="11" y="16"/>
                  </a:cubicBezTo>
                  <a:cubicBezTo>
                    <a:pt x="10" y="15"/>
                    <a:pt x="9" y="14"/>
                    <a:pt x="8" y="13"/>
                  </a:cubicBezTo>
                  <a:cubicBezTo>
                    <a:pt x="7" y="12"/>
                    <a:pt x="6" y="11"/>
                    <a:pt x="5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3"/>
                    <a:pt x="11" y="14"/>
                    <a:pt x="12" y="15"/>
                  </a:cubicBezTo>
                  <a:cubicBezTo>
                    <a:pt x="13" y="16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9"/>
                    <a:pt x="14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517"/>
            <p:cNvSpPr>
              <a:spLocks/>
            </p:cNvSpPr>
            <p:nvPr/>
          </p:nvSpPr>
          <p:spPr bwMode="auto">
            <a:xfrm>
              <a:off x="9375775" y="809625"/>
              <a:ext cx="68262" cy="144463"/>
            </a:xfrm>
            <a:custGeom>
              <a:avLst/>
              <a:gdLst>
                <a:gd name="T0" fmla="*/ 10 w 10"/>
                <a:gd name="T1" fmla="*/ 0 h 21"/>
                <a:gd name="T2" fmla="*/ 9 w 10"/>
                <a:gd name="T3" fmla="*/ 3 h 21"/>
                <a:gd name="T4" fmla="*/ 8 w 10"/>
                <a:gd name="T5" fmla="*/ 10 h 21"/>
                <a:gd name="T6" fmla="*/ 6 w 10"/>
                <a:gd name="T7" fmla="*/ 14 h 21"/>
                <a:gd name="T8" fmla="*/ 5 w 10"/>
                <a:gd name="T9" fmla="*/ 17 h 21"/>
                <a:gd name="T10" fmla="*/ 3 w 10"/>
                <a:gd name="T11" fmla="*/ 20 h 21"/>
                <a:gd name="T12" fmla="*/ 1 w 10"/>
                <a:gd name="T13" fmla="*/ 21 h 21"/>
                <a:gd name="T14" fmla="*/ 1 w 10"/>
                <a:gd name="T15" fmla="*/ 19 h 21"/>
                <a:gd name="T16" fmla="*/ 1 w 10"/>
                <a:gd name="T17" fmla="*/ 19 h 21"/>
                <a:gd name="T18" fmla="*/ 1 w 10"/>
                <a:gd name="T19" fmla="*/ 19 h 21"/>
                <a:gd name="T20" fmla="*/ 3 w 10"/>
                <a:gd name="T21" fmla="*/ 16 h 21"/>
                <a:gd name="T22" fmla="*/ 5 w 10"/>
                <a:gd name="T23" fmla="*/ 13 h 21"/>
                <a:gd name="T24" fmla="*/ 6 w 10"/>
                <a:gd name="T25" fmla="*/ 10 h 21"/>
                <a:gd name="T26" fmla="*/ 9 w 10"/>
                <a:gd name="T27" fmla="*/ 3 h 21"/>
                <a:gd name="T28" fmla="*/ 1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8" y="8"/>
                    <a:pt x="8" y="10"/>
                  </a:cubicBezTo>
                  <a:cubicBezTo>
                    <a:pt x="7" y="12"/>
                    <a:pt x="7" y="13"/>
                    <a:pt x="6" y="14"/>
                  </a:cubicBezTo>
                  <a:cubicBezTo>
                    <a:pt x="6" y="15"/>
                    <a:pt x="5" y="17"/>
                    <a:pt x="5" y="17"/>
                  </a:cubicBezTo>
                  <a:cubicBezTo>
                    <a:pt x="4" y="19"/>
                    <a:pt x="3" y="20"/>
                    <a:pt x="3" y="20"/>
                  </a:cubicBezTo>
                  <a:cubicBezTo>
                    <a:pt x="3" y="21"/>
                    <a:pt x="2" y="21"/>
                    <a:pt x="1" y="21"/>
                  </a:cubicBezTo>
                  <a:cubicBezTo>
                    <a:pt x="1" y="21"/>
                    <a:pt x="0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2" y="18"/>
                    <a:pt x="3" y="16"/>
                  </a:cubicBezTo>
                  <a:cubicBezTo>
                    <a:pt x="3" y="16"/>
                    <a:pt x="4" y="15"/>
                    <a:pt x="5" y="13"/>
                  </a:cubicBezTo>
                  <a:cubicBezTo>
                    <a:pt x="5" y="12"/>
                    <a:pt x="6" y="11"/>
                    <a:pt x="6" y="10"/>
                  </a:cubicBezTo>
                  <a:cubicBezTo>
                    <a:pt x="8" y="8"/>
                    <a:pt x="8" y="5"/>
                    <a:pt x="9" y="3"/>
                  </a:cubicBezTo>
                  <a:cubicBezTo>
                    <a:pt x="10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518"/>
            <p:cNvSpPr>
              <a:spLocks/>
            </p:cNvSpPr>
            <p:nvPr/>
          </p:nvSpPr>
          <p:spPr bwMode="auto">
            <a:xfrm>
              <a:off x="9151938" y="1017588"/>
              <a:ext cx="128587" cy="41275"/>
            </a:xfrm>
            <a:custGeom>
              <a:avLst/>
              <a:gdLst>
                <a:gd name="T0" fmla="*/ 0 w 19"/>
                <a:gd name="T1" fmla="*/ 4 h 6"/>
                <a:gd name="T2" fmla="*/ 3 w 19"/>
                <a:gd name="T3" fmla="*/ 5 h 6"/>
                <a:gd name="T4" fmla="*/ 5 w 19"/>
                <a:gd name="T5" fmla="*/ 5 h 6"/>
                <a:gd name="T6" fmla="*/ 7 w 19"/>
                <a:gd name="T7" fmla="*/ 5 h 6"/>
                <a:gd name="T8" fmla="*/ 9 w 19"/>
                <a:gd name="T9" fmla="*/ 5 h 6"/>
                <a:gd name="T10" fmla="*/ 12 w 19"/>
                <a:gd name="T11" fmla="*/ 4 h 6"/>
                <a:gd name="T12" fmla="*/ 14 w 19"/>
                <a:gd name="T13" fmla="*/ 2 h 6"/>
                <a:gd name="T14" fmla="*/ 16 w 19"/>
                <a:gd name="T15" fmla="*/ 1 h 6"/>
                <a:gd name="T16" fmla="*/ 16 w 19"/>
                <a:gd name="T17" fmla="*/ 1 h 6"/>
                <a:gd name="T18" fmla="*/ 18 w 19"/>
                <a:gd name="T19" fmla="*/ 1 h 6"/>
                <a:gd name="T20" fmla="*/ 18 w 19"/>
                <a:gd name="T21" fmla="*/ 3 h 6"/>
                <a:gd name="T22" fmla="*/ 18 w 19"/>
                <a:gd name="T23" fmla="*/ 3 h 6"/>
                <a:gd name="T24" fmla="*/ 15 w 19"/>
                <a:gd name="T25" fmla="*/ 5 h 6"/>
                <a:gd name="T26" fmla="*/ 12 w 19"/>
                <a:gd name="T27" fmla="*/ 6 h 6"/>
                <a:gd name="T28" fmla="*/ 9 w 19"/>
                <a:gd name="T29" fmla="*/ 6 h 6"/>
                <a:gd name="T30" fmla="*/ 7 w 19"/>
                <a:gd name="T31" fmla="*/ 6 h 6"/>
                <a:gd name="T32" fmla="*/ 5 w 19"/>
                <a:gd name="T33" fmla="*/ 6 h 6"/>
                <a:gd name="T34" fmla="*/ 3 w 19"/>
                <a:gd name="T35" fmla="*/ 5 h 6"/>
                <a:gd name="T36" fmla="*/ 0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0" y="4"/>
                  </a:moveTo>
                  <a:cubicBezTo>
                    <a:pt x="0" y="4"/>
                    <a:pt x="1" y="4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519"/>
            <p:cNvSpPr>
              <a:spLocks/>
            </p:cNvSpPr>
            <p:nvPr/>
          </p:nvSpPr>
          <p:spPr bwMode="auto">
            <a:xfrm>
              <a:off x="9253538" y="1071563"/>
              <a:ext cx="115887" cy="165100"/>
            </a:xfrm>
            <a:custGeom>
              <a:avLst/>
              <a:gdLst>
                <a:gd name="T0" fmla="*/ 16 w 17"/>
                <a:gd name="T1" fmla="*/ 3 h 24"/>
                <a:gd name="T2" fmla="*/ 16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0 w 17"/>
                <a:gd name="T9" fmla="*/ 15 h 24"/>
                <a:gd name="T10" fmla="*/ 6 w 17"/>
                <a:gd name="T11" fmla="*/ 19 h 24"/>
                <a:gd name="T12" fmla="*/ 3 w 17"/>
                <a:gd name="T13" fmla="*/ 21 h 24"/>
                <a:gd name="T14" fmla="*/ 0 w 17"/>
                <a:gd name="T15" fmla="*/ 24 h 24"/>
                <a:gd name="T16" fmla="*/ 3 w 17"/>
                <a:gd name="T17" fmla="*/ 21 h 24"/>
                <a:gd name="T18" fmla="*/ 6 w 17"/>
                <a:gd name="T19" fmla="*/ 18 h 24"/>
                <a:gd name="T20" fmla="*/ 8 w 17"/>
                <a:gd name="T21" fmla="*/ 14 h 24"/>
                <a:gd name="T22" fmla="*/ 10 w 17"/>
                <a:gd name="T23" fmla="*/ 10 h 24"/>
                <a:gd name="T24" fmla="*/ 12 w 17"/>
                <a:gd name="T25" fmla="*/ 6 h 24"/>
                <a:gd name="T26" fmla="*/ 12 w 17"/>
                <a:gd name="T27" fmla="*/ 2 h 24"/>
                <a:gd name="T28" fmla="*/ 13 w 17"/>
                <a:gd name="T29" fmla="*/ 2 h 24"/>
                <a:gd name="T30" fmla="*/ 15 w 17"/>
                <a:gd name="T31" fmla="*/ 1 h 24"/>
                <a:gd name="T32" fmla="*/ 16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6" y="3"/>
                  </a:moveTo>
                  <a:cubicBezTo>
                    <a:pt x="16" y="3"/>
                    <a:pt x="16" y="3"/>
                    <a:pt x="16" y="4"/>
                  </a:cubicBezTo>
                  <a:cubicBezTo>
                    <a:pt x="16" y="5"/>
                    <a:pt x="15" y="6"/>
                    <a:pt x="15" y="7"/>
                  </a:cubicBezTo>
                  <a:cubicBezTo>
                    <a:pt x="14" y="8"/>
                    <a:pt x="13" y="10"/>
                    <a:pt x="13" y="11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9" y="16"/>
                    <a:pt x="8" y="18"/>
                    <a:pt x="6" y="19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2"/>
                    <a:pt x="3" y="21"/>
                  </a:cubicBezTo>
                  <a:cubicBezTo>
                    <a:pt x="4" y="20"/>
                    <a:pt x="5" y="19"/>
                    <a:pt x="6" y="18"/>
                  </a:cubicBezTo>
                  <a:cubicBezTo>
                    <a:pt x="7" y="17"/>
                    <a:pt x="7" y="15"/>
                    <a:pt x="8" y="14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4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4" y="0"/>
                    <a:pt x="15" y="1"/>
                  </a:cubicBezTo>
                  <a:cubicBezTo>
                    <a:pt x="16" y="1"/>
                    <a:pt x="17" y="2"/>
                    <a:pt x="16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520"/>
            <p:cNvSpPr>
              <a:spLocks/>
            </p:cNvSpPr>
            <p:nvPr/>
          </p:nvSpPr>
          <p:spPr bwMode="auto">
            <a:xfrm>
              <a:off x="9410700" y="1071563"/>
              <a:ext cx="95250" cy="117475"/>
            </a:xfrm>
            <a:custGeom>
              <a:avLst/>
              <a:gdLst>
                <a:gd name="T0" fmla="*/ 14 w 14"/>
                <a:gd name="T1" fmla="*/ 17 h 17"/>
                <a:gd name="T2" fmla="*/ 8 w 14"/>
                <a:gd name="T3" fmla="*/ 9 h 17"/>
                <a:gd name="T4" fmla="*/ 6 w 14"/>
                <a:gd name="T5" fmla="*/ 6 h 17"/>
                <a:gd name="T6" fmla="*/ 3 w 14"/>
                <a:gd name="T7" fmla="*/ 4 h 17"/>
                <a:gd name="T8" fmla="*/ 2 w 14"/>
                <a:gd name="T9" fmla="*/ 3 h 17"/>
                <a:gd name="T10" fmla="*/ 1 w 14"/>
                <a:gd name="T11" fmla="*/ 3 h 17"/>
                <a:gd name="T12" fmla="*/ 1 w 14"/>
                <a:gd name="T13" fmla="*/ 3 h 17"/>
                <a:gd name="T14" fmla="*/ 0 w 14"/>
                <a:gd name="T15" fmla="*/ 1 h 17"/>
                <a:gd name="T16" fmla="*/ 2 w 14"/>
                <a:gd name="T17" fmla="*/ 0 h 17"/>
                <a:gd name="T18" fmla="*/ 3 w 14"/>
                <a:gd name="T19" fmla="*/ 0 h 17"/>
                <a:gd name="T20" fmla="*/ 3 w 14"/>
                <a:gd name="T21" fmla="*/ 1 h 17"/>
                <a:gd name="T22" fmla="*/ 5 w 14"/>
                <a:gd name="T23" fmla="*/ 2 h 17"/>
                <a:gd name="T24" fmla="*/ 7 w 14"/>
                <a:gd name="T25" fmla="*/ 5 h 17"/>
                <a:gd name="T26" fmla="*/ 10 w 14"/>
                <a:gd name="T27" fmla="*/ 8 h 17"/>
                <a:gd name="T28" fmla="*/ 14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4" y="17"/>
                    <a:pt x="11" y="13"/>
                    <a:pt x="8" y="9"/>
                  </a:cubicBezTo>
                  <a:cubicBezTo>
                    <a:pt x="7" y="8"/>
                    <a:pt x="7" y="7"/>
                    <a:pt x="6" y="6"/>
                  </a:cubicBezTo>
                  <a:cubicBezTo>
                    <a:pt x="5" y="6"/>
                    <a:pt x="4" y="5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8" y="6"/>
                    <a:pt x="9" y="7"/>
                    <a:pt x="10" y="8"/>
                  </a:cubicBezTo>
                  <a:cubicBezTo>
                    <a:pt x="12" y="12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521"/>
            <p:cNvSpPr>
              <a:spLocks/>
            </p:cNvSpPr>
            <p:nvPr/>
          </p:nvSpPr>
          <p:spPr bwMode="auto">
            <a:xfrm>
              <a:off x="9417050" y="968375"/>
              <a:ext cx="157162" cy="49213"/>
            </a:xfrm>
            <a:custGeom>
              <a:avLst/>
              <a:gdLst>
                <a:gd name="T0" fmla="*/ 23 w 23"/>
                <a:gd name="T1" fmla="*/ 3 h 7"/>
                <a:gd name="T2" fmla="*/ 19 w 23"/>
                <a:gd name="T3" fmla="*/ 2 h 7"/>
                <a:gd name="T4" fmla="*/ 16 w 23"/>
                <a:gd name="T5" fmla="*/ 1 h 7"/>
                <a:gd name="T6" fmla="*/ 13 w 23"/>
                <a:gd name="T7" fmla="*/ 2 h 7"/>
                <a:gd name="T8" fmla="*/ 11 w 23"/>
                <a:gd name="T9" fmla="*/ 2 h 7"/>
                <a:gd name="T10" fmla="*/ 9 w 23"/>
                <a:gd name="T11" fmla="*/ 3 h 7"/>
                <a:gd name="T12" fmla="*/ 6 w 23"/>
                <a:gd name="T13" fmla="*/ 4 h 7"/>
                <a:gd name="T14" fmla="*/ 4 w 23"/>
                <a:gd name="T15" fmla="*/ 6 h 7"/>
                <a:gd name="T16" fmla="*/ 4 w 23"/>
                <a:gd name="T17" fmla="*/ 6 h 7"/>
                <a:gd name="T18" fmla="*/ 1 w 23"/>
                <a:gd name="T19" fmla="*/ 5 h 7"/>
                <a:gd name="T20" fmla="*/ 1 w 23"/>
                <a:gd name="T21" fmla="*/ 2 h 7"/>
                <a:gd name="T22" fmla="*/ 2 w 23"/>
                <a:gd name="T23" fmla="*/ 2 h 7"/>
                <a:gd name="T24" fmla="*/ 5 w 23"/>
                <a:gd name="T25" fmla="*/ 1 h 7"/>
                <a:gd name="T26" fmla="*/ 8 w 23"/>
                <a:gd name="T27" fmla="*/ 0 h 7"/>
                <a:gd name="T28" fmla="*/ 10 w 23"/>
                <a:gd name="T29" fmla="*/ 0 h 7"/>
                <a:gd name="T30" fmla="*/ 12 w 23"/>
                <a:gd name="T31" fmla="*/ 0 h 7"/>
                <a:gd name="T32" fmla="*/ 16 w 23"/>
                <a:gd name="T33" fmla="*/ 0 h 7"/>
                <a:gd name="T34" fmla="*/ 20 w 23"/>
                <a:gd name="T35" fmla="*/ 1 h 7"/>
                <a:gd name="T36" fmla="*/ 23 w 23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7">
                  <a:moveTo>
                    <a:pt x="23" y="3"/>
                  </a:moveTo>
                  <a:cubicBezTo>
                    <a:pt x="23" y="3"/>
                    <a:pt x="21" y="2"/>
                    <a:pt x="19" y="2"/>
                  </a:cubicBezTo>
                  <a:cubicBezTo>
                    <a:pt x="18" y="2"/>
                    <a:pt x="17" y="2"/>
                    <a:pt x="16" y="1"/>
                  </a:cubicBezTo>
                  <a:cubicBezTo>
                    <a:pt x="15" y="2"/>
                    <a:pt x="14" y="1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1" y="2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522"/>
            <p:cNvSpPr>
              <a:spLocks/>
            </p:cNvSpPr>
            <p:nvPr/>
          </p:nvSpPr>
          <p:spPr bwMode="auto">
            <a:xfrm>
              <a:off x="10228263" y="1347788"/>
              <a:ext cx="217487" cy="247650"/>
            </a:xfrm>
            <a:custGeom>
              <a:avLst/>
              <a:gdLst>
                <a:gd name="T0" fmla="*/ 30 w 32"/>
                <a:gd name="T1" fmla="*/ 8 h 36"/>
                <a:gd name="T2" fmla="*/ 12 w 32"/>
                <a:gd name="T3" fmla="*/ 9 h 36"/>
                <a:gd name="T4" fmla="*/ 0 w 32"/>
                <a:gd name="T5" fmla="*/ 17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1" y="0"/>
                    <a:pt x="12" y="9"/>
                  </a:cubicBezTo>
                  <a:cubicBezTo>
                    <a:pt x="5" y="16"/>
                    <a:pt x="0" y="17"/>
                    <a:pt x="0" y="17"/>
                  </a:cubicBezTo>
                  <a:cubicBezTo>
                    <a:pt x="0" y="17"/>
                    <a:pt x="3" y="22"/>
                    <a:pt x="7" y="25"/>
                  </a:cubicBezTo>
                  <a:cubicBezTo>
                    <a:pt x="7" y="25"/>
                    <a:pt x="24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523"/>
            <p:cNvSpPr>
              <a:spLocks/>
            </p:cNvSpPr>
            <p:nvPr/>
          </p:nvSpPr>
          <p:spPr bwMode="auto">
            <a:xfrm>
              <a:off x="10337800" y="1403350"/>
              <a:ext cx="211137" cy="336550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8 h 49"/>
                <a:gd name="T4" fmla="*/ 1 w 31"/>
                <a:gd name="T5" fmla="*/ 34 h 49"/>
                <a:gd name="T6" fmla="*/ 2 w 31"/>
                <a:gd name="T7" fmla="*/ 42 h 49"/>
                <a:gd name="T8" fmla="*/ 28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7" y="13"/>
                    <a:pt x="3" y="18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5" y="39"/>
                    <a:pt x="2" y="42"/>
                  </a:cubicBezTo>
                  <a:cubicBezTo>
                    <a:pt x="2" y="42"/>
                    <a:pt x="24" y="49"/>
                    <a:pt x="28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524"/>
            <p:cNvSpPr>
              <a:spLocks/>
            </p:cNvSpPr>
            <p:nvPr/>
          </p:nvSpPr>
          <p:spPr bwMode="auto">
            <a:xfrm>
              <a:off x="10290175" y="1203325"/>
              <a:ext cx="217487" cy="282575"/>
            </a:xfrm>
            <a:custGeom>
              <a:avLst/>
              <a:gdLst>
                <a:gd name="T0" fmla="*/ 3 w 32"/>
                <a:gd name="T1" fmla="*/ 7 h 41"/>
                <a:gd name="T2" fmla="*/ 25 w 32"/>
                <a:gd name="T3" fmla="*/ 9 h 41"/>
                <a:gd name="T4" fmla="*/ 27 w 32"/>
                <a:gd name="T5" fmla="*/ 30 h 41"/>
                <a:gd name="T6" fmla="*/ 3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3" y="7"/>
                  </a:moveTo>
                  <a:cubicBezTo>
                    <a:pt x="3" y="7"/>
                    <a:pt x="21" y="0"/>
                    <a:pt x="25" y="9"/>
                  </a:cubicBezTo>
                  <a:cubicBezTo>
                    <a:pt x="32" y="20"/>
                    <a:pt x="27" y="30"/>
                    <a:pt x="27" y="30"/>
                  </a:cubicBezTo>
                  <a:cubicBezTo>
                    <a:pt x="27" y="30"/>
                    <a:pt x="0" y="41"/>
                    <a:pt x="3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525"/>
            <p:cNvSpPr>
              <a:spLocks/>
            </p:cNvSpPr>
            <p:nvPr/>
          </p:nvSpPr>
          <p:spPr bwMode="auto">
            <a:xfrm>
              <a:off x="10337800" y="1195388"/>
              <a:ext cx="312737" cy="228600"/>
            </a:xfrm>
            <a:custGeom>
              <a:avLst/>
              <a:gdLst>
                <a:gd name="T0" fmla="*/ 36 w 46"/>
                <a:gd name="T1" fmla="*/ 0 h 33"/>
                <a:gd name="T2" fmla="*/ 42 w 46"/>
                <a:gd name="T3" fmla="*/ 23 h 33"/>
                <a:gd name="T4" fmla="*/ 24 w 46"/>
                <a:gd name="T5" fmla="*/ 30 h 33"/>
                <a:gd name="T6" fmla="*/ 36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36" y="0"/>
                  </a:moveTo>
                  <a:cubicBezTo>
                    <a:pt x="36" y="0"/>
                    <a:pt x="46" y="15"/>
                    <a:pt x="42" y="23"/>
                  </a:cubicBezTo>
                  <a:cubicBezTo>
                    <a:pt x="36" y="33"/>
                    <a:pt x="24" y="30"/>
                    <a:pt x="24" y="30"/>
                  </a:cubicBezTo>
                  <a:cubicBezTo>
                    <a:pt x="24" y="30"/>
                    <a:pt x="0" y="9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526"/>
            <p:cNvSpPr>
              <a:spLocks/>
            </p:cNvSpPr>
            <p:nvPr/>
          </p:nvSpPr>
          <p:spPr bwMode="auto">
            <a:xfrm>
              <a:off x="10514013" y="1257300"/>
              <a:ext cx="225425" cy="249238"/>
            </a:xfrm>
            <a:custGeom>
              <a:avLst/>
              <a:gdLst>
                <a:gd name="T0" fmla="*/ 33 w 33"/>
                <a:gd name="T1" fmla="*/ 22 h 36"/>
                <a:gd name="T2" fmla="*/ 21 w 33"/>
                <a:gd name="T3" fmla="*/ 36 h 36"/>
                <a:gd name="T4" fmla="*/ 3 w 33"/>
                <a:gd name="T5" fmla="*/ 33 h 36"/>
                <a:gd name="T6" fmla="*/ 33 w 33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33" y="22"/>
                  </a:moveTo>
                  <a:cubicBezTo>
                    <a:pt x="33" y="22"/>
                    <a:pt x="30" y="36"/>
                    <a:pt x="21" y="36"/>
                  </a:cubicBezTo>
                  <a:cubicBezTo>
                    <a:pt x="10" y="36"/>
                    <a:pt x="3" y="33"/>
                    <a:pt x="3" y="33"/>
                  </a:cubicBezTo>
                  <a:cubicBezTo>
                    <a:pt x="0" y="25"/>
                    <a:pt x="12" y="0"/>
                    <a:pt x="33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527"/>
            <p:cNvSpPr>
              <a:spLocks/>
            </p:cNvSpPr>
            <p:nvPr/>
          </p:nvSpPr>
          <p:spPr bwMode="auto">
            <a:xfrm>
              <a:off x="10480675" y="1465263"/>
              <a:ext cx="279400" cy="233363"/>
            </a:xfrm>
            <a:custGeom>
              <a:avLst/>
              <a:gdLst>
                <a:gd name="T0" fmla="*/ 27 w 41"/>
                <a:gd name="T1" fmla="*/ 29 h 34"/>
                <a:gd name="T2" fmla="*/ 7 w 41"/>
                <a:gd name="T3" fmla="*/ 25 h 34"/>
                <a:gd name="T4" fmla="*/ 5 w 41"/>
                <a:gd name="T5" fmla="*/ 4 h 34"/>
                <a:gd name="T6" fmla="*/ 27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27" y="29"/>
                  </a:moveTo>
                  <a:cubicBezTo>
                    <a:pt x="27" y="29"/>
                    <a:pt x="12" y="34"/>
                    <a:pt x="7" y="25"/>
                  </a:cubicBezTo>
                  <a:cubicBezTo>
                    <a:pt x="0" y="14"/>
                    <a:pt x="5" y="4"/>
                    <a:pt x="5" y="4"/>
                  </a:cubicBezTo>
                  <a:cubicBezTo>
                    <a:pt x="5" y="4"/>
                    <a:pt x="41" y="0"/>
                    <a:pt x="27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528"/>
            <p:cNvSpPr>
              <a:spLocks/>
            </p:cNvSpPr>
            <p:nvPr/>
          </p:nvSpPr>
          <p:spPr bwMode="auto">
            <a:xfrm>
              <a:off x="10406063" y="1362075"/>
              <a:ext cx="163512" cy="157163"/>
            </a:xfrm>
            <a:custGeom>
              <a:avLst/>
              <a:gdLst>
                <a:gd name="T0" fmla="*/ 24 w 24"/>
                <a:gd name="T1" fmla="*/ 12 h 23"/>
                <a:gd name="T2" fmla="*/ 12 w 24"/>
                <a:gd name="T3" fmla="*/ 23 h 23"/>
                <a:gd name="T4" fmla="*/ 1 w 24"/>
                <a:gd name="T5" fmla="*/ 12 h 23"/>
                <a:gd name="T6" fmla="*/ 12 w 24"/>
                <a:gd name="T7" fmla="*/ 0 h 23"/>
                <a:gd name="T8" fmla="*/ 24 w 24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24" y="12"/>
                  </a:moveTo>
                  <a:cubicBezTo>
                    <a:pt x="24" y="18"/>
                    <a:pt x="19" y="23"/>
                    <a:pt x="12" y="23"/>
                  </a:cubicBezTo>
                  <a:cubicBezTo>
                    <a:pt x="6" y="23"/>
                    <a:pt x="1" y="18"/>
                    <a:pt x="1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Oval 529"/>
            <p:cNvSpPr>
              <a:spLocks noChangeArrowheads="1"/>
            </p:cNvSpPr>
            <p:nvPr/>
          </p:nvSpPr>
          <p:spPr bwMode="auto">
            <a:xfrm>
              <a:off x="10439400" y="1389063"/>
              <a:ext cx="101600" cy="1031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530"/>
            <p:cNvSpPr>
              <a:spLocks/>
            </p:cNvSpPr>
            <p:nvPr/>
          </p:nvSpPr>
          <p:spPr bwMode="auto">
            <a:xfrm>
              <a:off x="10337800" y="1271588"/>
              <a:ext cx="101600" cy="131763"/>
            </a:xfrm>
            <a:custGeom>
              <a:avLst/>
              <a:gdLst>
                <a:gd name="T0" fmla="*/ 14 w 15"/>
                <a:gd name="T1" fmla="*/ 18 h 19"/>
                <a:gd name="T2" fmla="*/ 11 w 15"/>
                <a:gd name="T3" fmla="*/ 16 h 19"/>
                <a:gd name="T4" fmla="*/ 8 w 15"/>
                <a:gd name="T5" fmla="*/ 14 h 19"/>
                <a:gd name="T6" fmla="*/ 5 w 15"/>
                <a:gd name="T7" fmla="*/ 10 h 19"/>
                <a:gd name="T8" fmla="*/ 3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2 w 15"/>
                <a:gd name="T27" fmla="*/ 15 h 19"/>
                <a:gd name="T28" fmla="*/ 15 w 15"/>
                <a:gd name="T29" fmla="*/ 17 h 19"/>
                <a:gd name="T30" fmla="*/ 15 w 15"/>
                <a:gd name="T31" fmla="*/ 18 h 19"/>
                <a:gd name="T32" fmla="*/ 14 w 15"/>
                <a:gd name="T33" fmla="*/ 19 h 19"/>
                <a:gd name="T34" fmla="*/ 14 w 15"/>
                <a:gd name="T35" fmla="*/ 19 h 19"/>
                <a:gd name="T36" fmla="*/ 14 w 15"/>
                <a:gd name="T3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4" y="18"/>
                  </a:moveTo>
                  <a:cubicBezTo>
                    <a:pt x="14" y="18"/>
                    <a:pt x="13" y="18"/>
                    <a:pt x="11" y="16"/>
                  </a:cubicBezTo>
                  <a:cubicBezTo>
                    <a:pt x="10" y="15"/>
                    <a:pt x="9" y="15"/>
                    <a:pt x="8" y="14"/>
                  </a:cubicBezTo>
                  <a:cubicBezTo>
                    <a:pt x="7" y="13"/>
                    <a:pt x="6" y="11"/>
                    <a:pt x="5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3" y="16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531"/>
            <p:cNvSpPr>
              <a:spLocks/>
            </p:cNvSpPr>
            <p:nvPr/>
          </p:nvSpPr>
          <p:spPr bwMode="auto">
            <a:xfrm>
              <a:off x="10521950" y="1244600"/>
              <a:ext cx="60325" cy="144463"/>
            </a:xfrm>
            <a:custGeom>
              <a:avLst/>
              <a:gdLst>
                <a:gd name="T0" fmla="*/ 9 w 9"/>
                <a:gd name="T1" fmla="*/ 0 h 21"/>
                <a:gd name="T2" fmla="*/ 9 w 9"/>
                <a:gd name="T3" fmla="*/ 3 h 21"/>
                <a:gd name="T4" fmla="*/ 7 w 9"/>
                <a:gd name="T5" fmla="*/ 11 h 21"/>
                <a:gd name="T6" fmla="*/ 5 w 9"/>
                <a:gd name="T7" fmla="*/ 14 h 21"/>
                <a:gd name="T8" fmla="*/ 4 w 9"/>
                <a:gd name="T9" fmla="*/ 18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19 h 21"/>
                <a:gd name="T16" fmla="*/ 0 w 9"/>
                <a:gd name="T17" fmla="*/ 19 h 21"/>
                <a:gd name="T18" fmla="*/ 0 w 9"/>
                <a:gd name="T19" fmla="*/ 19 h 21"/>
                <a:gd name="T20" fmla="*/ 2 w 9"/>
                <a:gd name="T21" fmla="*/ 16 h 21"/>
                <a:gd name="T22" fmla="*/ 4 w 9"/>
                <a:gd name="T23" fmla="*/ 14 h 21"/>
                <a:gd name="T24" fmla="*/ 6 w 9"/>
                <a:gd name="T25" fmla="*/ 10 h 21"/>
                <a:gd name="T26" fmla="*/ 8 w 9"/>
                <a:gd name="T27" fmla="*/ 3 h 21"/>
                <a:gd name="T28" fmla="*/ 9 w 9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1">
                  <a:moveTo>
                    <a:pt x="9" y="0"/>
                  </a:moveTo>
                  <a:cubicBezTo>
                    <a:pt x="9" y="0"/>
                    <a:pt x="9" y="1"/>
                    <a:pt x="9" y="3"/>
                  </a:cubicBezTo>
                  <a:cubicBezTo>
                    <a:pt x="8" y="5"/>
                    <a:pt x="8" y="8"/>
                    <a:pt x="7" y="11"/>
                  </a:cubicBezTo>
                  <a:cubicBezTo>
                    <a:pt x="6" y="12"/>
                    <a:pt x="6" y="13"/>
                    <a:pt x="5" y="14"/>
                  </a:cubicBezTo>
                  <a:cubicBezTo>
                    <a:pt x="5" y="15"/>
                    <a:pt x="4" y="17"/>
                    <a:pt x="4" y="18"/>
                  </a:cubicBezTo>
                  <a:cubicBezTo>
                    <a:pt x="3" y="19"/>
                    <a:pt x="2" y="21"/>
                    <a:pt x="2" y="21"/>
                  </a:cubicBezTo>
                  <a:cubicBezTo>
                    <a:pt x="2" y="21"/>
                    <a:pt x="1" y="21"/>
                    <a:pt x="0" y="21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18"/>
                    <a:pt x="2" y="16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4" y="13"/>
                    <a:pt x="5" y="11"/>
                    <a:pt x="6" y="10"/>
                  </a:cubicBezTo>
                  <a:cubicBezTo>
                    <a:pt x="7" y="8"/>
                    <a:pt x="8" y="5"/>
                    <a:pt x="8" y="3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532"/>
            <p:cNvSpPr>
              <a:spLocks/>
            </p:cNvSpPr>
            <p:nvPr/>
          </p:nvSpPr>
          <p:spPr bwMode="auto">
            <a:xfrm>
              <a:off x="10290175" y="1450975"/>
              <a:ext cx="128587" cy="41275"/>
            </a:xfrm>
            <a:custGeom>
              <a:avLst/>
              <a:gdLst>
                <a:gd name="T0" fmla="*/ 0 w 19"/>
                <a:gd name="T1" fmla="*/ 4 h 6"/>
                <a:gd name="T2" fmla="*/ 3 w 19"/>
                <a:gd name="T3" fmla="*/ 5 h 6"/>
                <a:gd name="T4" fmla="*/ 6 w 19"/>
                <a:gd name="T5" fmla="*/ 5 h 6"/>
                <a:gd name="T6" fmla="*/ 7 w 19"/>
                <a:gd name="T7" fmla="*/ 5 h 6"/>
                <a:gd name="T8" fmla="*/ 9 w 19"/>
                <a:gd name="T9" fmla="*/ 5 h 6"/>
                <a:gd name="T10" fmla="*/ 12 w 19"/>
                <a:gd name="T11" fmla="*/ 4 h 6"/>
                <a:gd name="T12" fmla="*/ 14 w 19"/>
                <a:gd name="T13" fmla="*/ 3 h 6"/>
                <a:gd name="T14" fmla="*/ 16 w 19"/>
                <a:gd name="T15" fmla="*/ 1 h 6"/>
                <a:gd name="T16" fmla="*/ 16 w 19"/>
                <a:gd name="T17" fmla="*/ 1 h 6"/>
                <a:gd name="T18" fmla="*/ 18 w 19"/>
                <a:gd name="T19" fmla="*/ 1 h 6"/>
                <a:gd name="T20" fmla="*/ 18 w 19"/>
                <a:gd name="T21" fmla="*/ 3 h 6"/>
                <a:gd name="T22" fmla="*/ 18 w 19"/>
                <a:gd name="T23" fmla="*/ 3 h 6"/>
                <a:gd name="T24" fmla="*/ 15 w 19"/>
                <a:gd name="T25" fmla="*/ 5 h 6"/>
                <a:gd name="T26" fmla="*/ 12 w 19"/>
                <a:gd name="T27" fmla="*/ 6 h 6"/>
                <a:gd name="T28" fmla="*/ 9 w 19"/>
                <a:gd name="T29" fmla="*/ 6 h 6"/>
                <a:gd name="T30" fmla="*/ 7 w 19"/>
                <a:gd name="T31" fmla="*/ 6 h 6"/>
                <a:gd name="T32" fmla="*/ 6 w 19"/>
                <a:gd name="T33" fmla="*/ 6 h 6"/>
                <a:gd name="T34" fmla="*/ 3 w 19"/>
                <a:gd name="T35" fmla="*/ 5 h 6"/>
                <a:gd name="T36" fmla="*/ 0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0" y="4"/>
                  </a:move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2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533"/>
            <p:cNvSpPr>
              <a:spLocks/>
            </p:cNvSpPr>
            <p:nvPr/>
          </p:nvSpPr>
          <p:spPr bwMode="auto">
            <a:xfrm>
              <a:off x="10391775" y="1506538"/>
              <a:ext cx="115887" cy="165100"/>
            </a:xfrm>
            <a:custGeom>
              <a:avLst/>
              <a:gdLst>
                <a:gd name="T0" fmla="*/ 16 w 17"/>
                <a:gd name="T1" fmla="*/ 3 h 24"/>
                <a:gd name="T2" fmla="*/ 16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0 w 17"/>
                <a:gd name="T9" fmla="*/ 15 h 24"/>
                <a:gd name="T10" fmla="*/ 7 w 17"/>
                <a:gd name="T11" fmla="*/ 19 h 24"/>
                <a:gd name="T12" fmla="*/ 3 w 17"/>
                <a:gd name="T13" fmla="*/ 21 h 24"/>
                <a:gd name="T14" fmla="*/ 0 w 17"/>
                <a:gd name="T15" fmla="*/ 24 h 24"/>
                <a:gd name="T16" fmla="*/ 3 w 17"/>
                <a:gd name="T17" fmla="*/ 21 h 24"/>
                <a:gd name="T18" fmla="*/ 6 w 17"/>
                <a:gd name="T19" fmla="*/ 18 h 24"/>
                <a:gd name="T20" fmla="*/ 8 w 17"/>
                <a:gd name="T21" fmla="*/ 14 h 24"/>
                <a:gd name="T22" fmla="*/ 10 w 17"/>
                <a:gd name="T23" fmla="*/ 10 h 24"/>
                <a:gd name="T24" fmla="*/ 12 w 17"/>
                <a:gd name="T25" fmla="*/ 6 h 24"/>
                <a:gd name="T26" fmla="*/ 13 w 17"/>
                <a:gd name="T27" fmla="*/ 2 h 24"/>
                <a:gd name="T28" fmla="*/ 13 w 17"/>
                <a:gd name="T29" fmla="*/ 2 h 24"/>
                <a:gd name="T30" fmla="*/ 15 w 17"/>
                <a:gd name="T31" fmla="*/ 1 h 24"/>
                <a:gd name="T32" fmla="*/ 16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6" y="3"/>
                  </a:moveTo>
                  <a:cubicBezTo>
                    <a:pt x="16" y="3"/>
                    <a:pt x="16" y="3"/>
                    <a:pt x="16" y="4"/>
                  </a:cubicBezTo>
                  <a:cubicBezTo>
                    <a:pt x="16" y="5"/>
                    <a:pt x="15" y="6"/>
                    <a:pt x="15" y="7"/>
                  </a:cubicBezTo>
                  <a:cubicBezTo>
                    <a:pt x="14" y="8"/>
                    <a:pt x="14" y="10"/>
                    <a:pt x="13" y="11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3"/>
                    <a:pt x="3" y="21"/>
                  </a:cubicBezTo>
                  <a:cubicBezTo>
                    <a:pt x="4" y="20"/>
                    <a:pt x="5" y="19"/>
                    <a:pt x="6" y="18"/>
                  </a:cubicBezTo>
                  <a:cubicBezTo>
                    <a:pt x="7" y="17"/>
                    <a:pt x="7" y="15"/>
                    <a:pt x="8" y="14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4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5" y="0"/>
                    <a:pt x="15" y="1"/>
                  </a:cubicBezTo>
                  <a:cubicBezTo>
                    <a:pt x="16" y="1"/>
                    <a:pt x="17" y="2"/>
                    <a:pt x="16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534"/>
            <p:cNvSpPr>
              <a:spLocks/>
            </p:cNvSpPr>
            <p:nvPr/>
          </p:nvSpPr>
          <p:spPr bwMode="auto">
            <a:xfrm>
              <a:off x="10548938" y="1506538"/>
              <a:ext cx="95250" cy="117475"/>
            </a:xfrm>
            <a:custGeom>
              <a:avLst/>
              <a:gdLst>
                <a:gd name="T0" fmla="*/ 14 w 14"/>
                <a:gd name="T1" fmla="*/ 17 h 17"/>
                <a:gd name="T2" fmla="*/ 8 w 14"/>
                <a:gd name="T3" fmla="*/ 9 h 17"/>
                <a:gd name="T4" fmla="*/ 6 w 14"/>
                <a:gd name="T5" fmla="*/ 7 h 17"/>
                <a:gd name="T6" fmla="*/ 4 w 14"/>
                <a:gd name="T7" fmla="*/ 5 h 17"/>
                <a:gd name="T8" fmla="*/ 2 w 14"/>
                <a:gd name="T9" fmla="*/ 4 h 17"/>
                <a:gd name="T10" fmla="*/ 1 w 14"/>
                <a:gd name="T11" fmla="*/ 3 h 17"/>
                <a:gd name="T12" fmla="*/ 1 w 14"/>
                <a:gd name="T13" fmla="*/ 3 h 17"/>
                <a:gd name="T14" fmla="*/ 0 w 14"/>
                <a:gd name="T15" fmla="*/ 1 h 17"/>
                <a:gd name="T16" fmla="*/ 3 w 14"/>
                <a:gd name="T17" fmla="*/ 0 h 17"/>
                <a:gd name="T18" fmla="*/ 3 w 14"/>
                <a:gd name="T19" fmla="*/ 0 h 17"/>
                <a:gd name="T20" fmla="*/ 4 w 14"/>
                <a:gd name="T21" fmla="*/ 1 h 17"/>
                <a:gd name="T22" fmla="*/ 5 w 14"/>
                <a:gd name="T23" fmla="*/ 2 h 17"/>
                <a:gd name="T24" fmla="*/ 8 w 14"/>
                <a:gd name="T25" fmla="*/ 5 h 17"/>
                <a:gd name="T26" fmla="*/ 10 w 14"/>
                <a:gd name="T27" fmla="*/ 8 h 17"/>
                <a:gd name="T28" fmla="*/ 14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4" y="17"/>
                    <a:pt x="12" y="13"/>
                    <a:pt x="8" y="9"/>
                  </a:cubicBezTo>
                  <a:cubicBezTo>
                    <a:pt x="8" y="8"/>
                    <a:pt x="7" y="7"/>
                    <a:pt x="6" y="7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3"/>
                    <a:pt x="7" y="4"/>
                    <a:pt x="8" y="5"/>
                  </a:cubicBezTo>
                  <a:cubicBezTo>
                    <a:pt x="8" y="6"/>
                    <a:pt x="9" y="7"/>
                    <a:pt x="10" y="8"/>
                  </a:cubicBezTo>
                  <a:cubicBezTo>
                    <a:pt x="12" y="13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535"/>
            <p:cNvSpPr>
              <a:spLocks/>
            </p:cNvSpPr>
            <p:nvPr/>
          </p:nvSpPr>
          <p:spPr bwMode="auto">
            <a:xfrm>
              <a:off x="10555288" y="1403350"/>
              <a:ext cx="157162" cy="47625"/>
            </a:xfrm>
            <a:custGeom>
              <a:avLst/>
              <a:gdLst>
                <a:gd name="T0" fmla="*/ 23 w 23"/>
                <a:gd name="T1" fmla="*/ 3 h 7"/>
                <a:gd name="T2" fmla="*/ 20 w 23"/>
                <a:gd name="T3" fmla="*/ 2 h 7"/>
                <a:gd name="T4" fmla="*/ 16 w 23"/>
                <a:gd name="T5" fmla="*/ 2 h 7"/>
                <a:gd name="T6" fmla="*/ 13 w 23"/>
                <a:gd name="T7" fmla="*/ 2 h 7"/>
                <a:gd name="T8" fmla="*/ 11 w 23"/>
                <a:gd name="T9" fmla="*/ 2 h 7"/>
                <a:gd name="T10" fmla="*/ 9 w 23"/>
                <a:gd name="T11" fmla="*/ 3 h 7"/>
                <a:gd name="T12" fmla="*/ 7 w 23"/>
                <a:gd name="T13" fmla="*/ 4 h 7"/>
                <a:gd name="T14" fmla="*/ 4 w 23"/>
                <a:gd name="T15" fmla="*/ 6 h 7"/>
                <a:gd name="T16" fmla="*/ 4 w 23"/>
                <a:gd name="T17" fmla="*/ 6 h 7"/>
                <a:gd name="T18" fmla="*/ 1 w 23"/>
                <a:gd name="T19" fmla="*/ 5 h 7"/>
                <a:gd name="T20" fmla="*/ 1 w 23"/>
                <a:gd name="T21" fmla="*/ 3 h 7"/>
                <a:gd name="T22" fmla="*/ 2 w 23"/>
                <a:gd name="T23" fmla="*/ 2 h 7"/>
                <a:gd name="T24" fmla="*/ 5 w 23"/>
                <a:gd name="T25" fmla="*/ 1 h 7"/>
                <a:gd name="T26" fmla="*/ 9 w 23"/>
                <a:gd name="T27" fmla="*/ 0 h 7"/>
                <a:gd name="T28" fmla="*/ 11 w 23"/>
                <a:gd name="T29" fmla="*/ 0 h 7"/>
                <a:gd name="T30" fmla="*/ 13 w 23"/>
                <a:gd name="T31" fmla="*/ 0 h 7"/>
                <a:gd name="T32" fmla="*/ 16 w 23"/>
                <a:gd name="T33" fmla="*/ 0 h 7"/>
                <a:gd name="T34" fmla="*/ 20 w 23"/>
                <a:gd name="T35" fmla="*/ 1 h 7"/>
                <a:gd name="T36" fmla="*/ 23 w 23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7">
                  <a:moveTo>
                    <a:pt x="23" y="3"/>
                  </a:moveTo>
                  <a:cubicBezTo>
                    <a:pt x="23" y="3"/>
                    <a:pt x="21" y="2"/>
                    <a:pt x="20" y="2"/>
                  </a:cubicBezTo>
                  <a:cubicBezTo>
                    <a:pt x="19" y="2"/>
                    <a:pt x="17" y="2"/>
                    <a:pt x="16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2" y="2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96" name="组合 795"/>
          <p:cNvGrpSpPr/>
          <p:nvPr/>
        </p:nvGrpSpPr>
        <p:grpSpPr>
          <a:xfrm>
            <a:off x="4641698" y="5617128"/>
            <a:ext cx="3406775" cy="833437"/>
            <a:chOff x="4562476" y="709613"/>
            <a:chExt cx="3406775" cy="833437"/>
          </a:xfrm>
        </p:grpSpPr>
        <p:sp>
          <p:nvSpPr>
            <p:cNvPr id="797" name="Oval 73"/>
            <p:cNvSpPr>
              <a:spLocks noChangeArrowheads="1"/>
            </p:cNvSpPr>
            <p:nvPr/>
          </p:nvSpPr>
          <p:spPr bwMode="auto">
            <a:xfrm>
              <a:off x="4562476" y="709613"/>
              <a:ext cx="811213" cy="823912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0" name="Freeform 74"/>
            <p:cNvSpPr>
              <a:spLocks noEditPoints="1"/>
            </p:cNvSpPr>
            <p:nvPr/>
          </p:nvSpPr>
          <p:spPr bwMode="auto">
            <a:xfrm>
              <a:off x="4621213" y="769938"/>
              <a:ext cx="685800" cy="703262"/>
            </a:xfrm>
            <a:custGeom>
              <a:avLst/>
              <a:gdLst>
                <a:gd name="T0" fmla="*/ 41 w 82"/>
                <a:gd name="T1" fmla="*/ 82 h 82"/>
                <a:gd name="T2" fmla="*/ 0 w 82"/>
                <a:gd name="T3" fmla="*/ 41 h 82"/>
                <a:gd name="T4" fmla="*/ 41 w 82"/>
                <a:gd name="T5" fmla="*/ 0 h 82"/>
                <a:gd name="T6" fmla="*/ 82 w 82"/>
                <a:gd name="T7" fmla="*/ 41 h 82"/>
                <a:gd name="T8" fmla="*/ 41 w 82"/>
                <a:gd name="T9" fmla="*/ 82 h 82"/>
                <a:gd name="T10" fmla="*/ 41 w 82"/>
                <a:gd name="T11" fmla="*/ 2 h 82"/>
                <a:gd name="T12" fmla="*/ 3 w 82"/>
                <a:gd name="T13" fmla="*/ 41 h 82"/>
                <a:gd name="T14" fmla="*/ 41 w 82"/>
                <a:gd name="T15" fmla="*/ 80 h 82"/>
                <a:gd name="T16" fmla="*/ 80 w 82"/>
                <a:gd name="T17" fmla="*/ 41 h 82"/>
                <a:gd name="T18" fmla="*/ 41 w 82"/>
                <a:gd name="T1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2">
                  <a:moveTo>
                    <a:pt x="41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2" y="18"/>
                    <a:pt x="82" y="41"/>
                  </a:cubicBezTo>
                  <a:cubicBezTo>
                    <a:pt x="82" y="64"/>
                    <a:pt x="64" y="82"/>
                    <a:pt x="41" y="82"/>
                  </a:cubicBezTo>
                  <a:close/>
                  <a:moveTo>
                    <a:pt x="41" y="2"/>
                  </a:moveTo>
                  <a:cubicBezTo>
                    <a:pt x="20" y="2"/>
                    <a:pt x="3" y="20"/>
                    <a:pt x="3" y="41"/>
                  </a:cubicBezTo>
                  <a:cubicBezTo>
                    <a:pt x="3" y="62"/>
                    <a:pt x="20" y="80"/>
                    <a:pt x="41" y="80"/>
                  </a:cubicBezTo>
                  <a:cubicBezTo>
                    <a:pt x="63" y="80"/>
                    <a:pt x="80" y="62"/>
                    <a:pt x="80" y="41"/>
                  </a:cubicBezTo>
                  <a:cubicBezTo>
                    <a:pt x="80" y="20"/>
                    <a:pt x="63" y="2"/>
                    <a:pt x="41" y="2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1" name="Freeform 75"/>
            <p:cNvSpPr>
              <a:spLocks/>
            </p:cNvSpPr>
            <p:nvPr/>
          </p:nvSpPr>
          <p:spPr bwMode="auto">
            <a:xfrm>
              <a:off x="4729163" y="1190625"/>
              <a:ext cx="101600" cy="103187"/>
            </a:xfrm>
            <a:custGeom>
              <a:avLst/>
              <a:gdLst>
                <a:gd name="T0" fmla="*/ 43 w 64"/>
                <a:gd name="T1" fmla="*/ 0 h 65"/>
                <a:gd name="T2" fmla="*/ 0 w 64"/>
                <a:gd name="T3" fmla="*/ 43 h 65"/>
                <a:gd name="T4" fmla="*/ 21 w 64"/>
                <a:gd name="T5" fmla="*/ 65 h 65"/>
                <a:gd name="T6" fmla="*/ 64 w 64"/>
                <a:gd name="T7" fmla="*/ 22 h 65"/>
                <a:gd name="T8" fmla="*/ 43 w 64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5">
                  <a:moveTo>
                    <a:pt x="43" y="0"/>
                  </a:moveTo>
                  <a:lnTo>
                    <a:pt x="0" y="43"/>
                  </a:lnTo>
                  <a:lnTo>
                    <a:pt x="21" y="65"/>
                  </a:lnTo>
                  <a:lnTo>
                    <a:pt x="64" y="2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2" name="Freeform 76"/>
            <p:cNvSpPr>
              <a:spLocks noEditPoints="1"/>
            </p:cNvSpPr>
            <p:nvPr/>
          </p:nvSpPr>
          <p:spPr bwMode="auto">
            <a:xfrm>
              <a:off x="4746626" y="890588"/>
              <a:ext cx="242888" cy="463550"/>
            </a:xfrm>
            <a:custGeom>
              <a:avLst/>
              <a:gdLst>
                <a:gd name="T0" fmla="*/ 29 w 29"/>
                <a:gd name="T1" fmla="*/ 33 h 54"/>
                <a:gd name="T2" fmla="*/ 29 w 29"/>
                <a:gd name="T3" fmla="*/ 28 h 54"/>
                <a:gd name="T4" fmla="*/ 17 w 29"/>
                <a:gd name="T5" fmla="*/ 28 h 54"/>
                <a:gd name="T6" fmla="*/ 17 w 29"/>
                <a:gd name="T7" fmla="*/ 23 h 54"/>
                <a:gd name="T8" fmla="*/ 20 w 29"/>
                <a:gd name="T9" fmla="*/ 23 h 54"/>
                <a:gd name="T10" fmla="*/ 29 w 29"/>
                <a:gd name="T11" fmla="*/ 23 h 54"/>
                <a:gd name="T12" fmla="*/ 29 w 29"/>
                <a:gd name="T13" fmla="*/ 18 h 54"/>
                <a:gd name="T14" fmla="*/ 24 w 29"/>
                <a:gd name="T15" fmla="*/ 18 h 54"/>
                <a:gd name="T16" fmla="*/ 27 w 29"/>
                <a:gd name="T17" fmla="*/ 9 h 54"/>
                <a:gd name="T18" fmla="*/ 27 w 29"/>
                <a:gd name="T19" fmla="*/ 6 h 54"/>
                <a:gd name="T20" fmla="*/ 25 w 29"/>
                <a:gd name="T21" fmla="*/ 5 h 54"/>
                <a:gd name="T22" fmla="*/ 17 w 29"/>
                <a:gd name="T23" fmla="*/ 5 h 54"/>
                <a:gd name="T24" fmla="*/ 17 w 29"/>
                <a:gd name="T25" fmla="*/ 0 h 54"/>
                <a:gd name="T26" fmla="*/ 12 w 29"/>
                <a:gd name="T27" fmla="*/ 0 h 54"/>
                <a:gd name="T28" fmla="*/ 12 w 29"/>
                <a:gd name="T29" fmla="*/ 5 h 54"/>
                <a:gd name="T30" fmla="*/ 4 w 29"/>
                <a:gd name="T31" fmla="*/ 5 h 54"/>
                <a:gd name="T32" fmla="*/ 2 w 29"/>
                <a:gd name="T33" fmla="*/ 6 h 54"/>
                <a:gd name="T34" fmla="*/ 2 w 29"/>
                <a:gd name="T35" fmla="*/ 9 h 54"/>
                <a:gd name="T36" fmla="*/ 5 w 29"/>
                <a:gd name="T37" fmla="*/ 18 h 54"/>
                <a:gd name="T38" fmla="*/ 0 w 29"/>
                <a:gd name="T39" fmla="*/ 18 h 54"/>
                <a:gd name="T40" fmla="*/ 0 w 29"/>
                <a:gd name="T41" fmla="*/ 23 h 54"/>
                <a:gd name="T42" fmla="*/ 9 w 29"/>
                <a:gd name="T43" fmla="*/ 23 h 54"/>
                <a:gd name="T44" fmla="*/ 12 w 29"/>
                <a:gd name="T45" fmla="*/ 23 h 54"/>
                <a:gd name="T46" fmla="*/ 12 w 29"/>
                <a:gd name="T47" fmla="*/ 28 h 54"/>
                <a:gd name="T48" fmla="*/ 0 w 29"/>
                <a:gd name="T49" fmla="*/ 28 h 54"/>
                <a:gd name="T50" fmla="*/ 0 w 29"/>
                <a:gd name="T51" fmla="*/ 33 h 54"/>
                <a:gd name="T52" fmla="*/ 12 w 29"/>
                <a:gd name="T53" fmla="*/ 33 h 54"/>
                <a:gd name="T54" fmla="*/ 12 w 29"/>
                <a:gd name="T55" fmla="*/ 46 h 54"/>
                <a:gd name="T56" fmla="*/ 8 w 29"/>
                <a:gd name="T57" fmla="*/ 50 h 54"/>
                <a:gd name="T58" fmla="*/ 11 w 29"/>
                <a:gd name="T59" fmla="*/ 54 h 54"/>
                <a:gd name="T60" fmla="*/ 16 w 29"/>
                <a:gd name="T61" fmla="*/ 48 h 54"/>
                <a:gd name="T62" fmla="*/ 17 w 29"/>
                <a:gd name="T63" fmla="*/ 47 h 54"/>
                <a:gd name="T64" fmla="*/ 17 w 29"/>
                <a:gd name="T65" fmla="*/ 33 h 54"/>
                <a:gd name="T66" fmla="*/ 29 w 29"/>
                <a:gd name="T67" fmla="*/ 33 h 54"/>
                <a:gd name="T68" fmla="*/ 8 w 29"/>
                <a:gd name="T69" fmla="*/ 10 h 54"/>
                <a:gd name="T70" fmla="*/ 21 w 29"/>
                <a:gd name="T71" fmla="*/ 10 h 54"/>
                <a:gd name="T72" fmla="*/ 18 w 29"/>
                <a:gd name="T73" fmla="*/ 18 h 54"/>
                <a:gd name="T74" fmla="*/ 11 w 29"/>
                <a:gd name="T75" fmla="*/ 18 h 54"/>
                <a:gd name="T76" fmla="*/ 8 w 29"/>
                <a:gd name="T77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54">
                  <a:moveTo>
                    <a:pt x="29" y="33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7" y="7"/>
                    <a:pt x="27" y="6"/>
                  </a:cubicBezTo>
                  <a:cubicBezTo>
                    <a:pt x="26" y="6"/>
                    <a:pt x="26" y="5"/>
                    <a:pt x="2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48"/>
                    <a:pt x="17" y="47"/>
                    <a:pt x="17" y="47"/>
                  </a:cubicBezTo>
                  <a:cubicBezTo>
                    <a:pt x="17" y="33"/>
                    <a:pt x="17" y="33"/>
                    <a:pt x="17" y="33"/>
                  </a:cubicBezTo>
                  <a:lnTo>
                    <a:pt x="29" y="33"/>
                  </a:lnTo>
                  <a:close/>
                  <a:moveTo>
                    <a:pt x="8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1" y="18"/>
                    <a:pt x="11" y="18"/>
                    <a:pt x="11" y="18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3" name="Freeform 77"/>
            <p:cNvSpPr>
              <a:spLocks/>
            </p:cNvSpPr>
            <p:nvPr/>
          </p:nvSpPr>
          <p:spPr bwMode="auto">
            <a:xfrm>
              <a:off x="4897438" y="1182688"/>
              <a:ext cx="66675" cy="76200"/>
            </a:xfrm>
            <a:custGeom>
              <a:avLst/>
              <a:gdLst>
                <a:gd name="T0" fmla="*/ 42 w 42"/>
                <a:gd name="T1" fmla="*/ 27 h 48"/>
                <a:gd name="T2" fmla="*/ 16 w 42"/>
                <a:gd name="T3" fmla="*/ 0 h 48"/>
                <a:gd name="T4" fmla="*/ 0 w 42"/>
                <a:gd name="T5" fmla="*/ 21 h 48"/>
                <a:gd name="T6" fmla="*/ 26 w 42"/>
                <a:gd name="T7" fmla="*/ 48 h 48"/>
                <a:gd name="T8" fmla="*/ 42 w 42"/>
                <a:gd name="T9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42" y="27"/>
                  </a:moveTo>
                  <a:lnTo>
                    <a:pt x="16" y="0"/>
                  </a:lnTo>
                  <a:lnTo>
                    <a:pt x="0" y="21"/>
                  </a:lnTo>
                  <a:lnTo>
                    <a:pt x="26" y="48"/>
                  </a:lnTo>
                  <a:lnTo>
                    <a:pt x="42" y="27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4" name="Freeform 78"/>
            <p:cNvSpPr>
              <a:spLocks/>
            </p:cNvSpPr>
            <p:nvPr/>
          </p:nvSpPr>
          <p:spPr bwMode="auto">
            <a:xfrm>
              <a:off x="4930776" y="898525"/>
              <a:ext cx="268288" cy="446087"/>
            </a:xfrm>
            <a:custGeom>
              <a:avLst/>
              <a:gdLst>
                <a:gd name="T0" fmla="*/ 32 w 32"/>
                <a:gd name="T1" fmla="*/ 20 h 52"/>
                <a:gd name="T2" fmla="*/ 13 w 32"/>
                <a:gd name="T3" fmla="*/ 20 h 52"/>
                <a:gd name="T4" fmla="*/ 13 w 32"/>
                <a:gd name="T5" fmla="*/ 5 h 52"/>
                <a:gd name="T6" fmla="*/ 30 w 32"/>
                <a:gd name="T7" fmla="*/ 5 h 52"/>
                <a:gd name="T8" fmla="*/ 30 w 32"/>
                <a:gd name="T9" fmla="*/ 0 h 52"/>
                <a:gd name="T10" fmla="*/ 11 w 32"/>
                <a:gd name="T11" fmla="*/ 0 h 52"/>
                <a:gd name="T12" fmla="*/ 8 w 32"/>
                <a:gd name="T13" fmla="*/ 3 h 52"/>
                <a:gd name="T14" fmla="*/ 8 w 32"/>
                <a:gd name="T15" fmla="*/ 41 h 52"/>
                <a:gd name="T16" fmla="*/ 0 w 32"/>
                <a:gd name="T17" fmla="*/ 49 h 52"/>
                <a:gd name="T18" fmla="*/ 4 w 32"/>
                <a:gd name="T19" fmla="*/ 52 h 52"/>
                <a:gd name="T20" fmla="*/ 12 w 32"/>
                <a:gd name="T21" fmla="*/ 44 h 52"/>
                <a:gd name="T22" fmla="*/ 13 w 32"/>
                <a:gd name="T23" fmla="*/ 42 h 52"/>
                <a:gd name="T24" fmla="*/ 13 w 32"/>
                <a:gd name="T25" fmla="*/ 25 h 52"/>
                <a:gd name="T26" fmla="*/ 19 w 32"/>
                <a:gd name="T27" fmla="*/ 25 h 52"/>
                <a:gd name="T28" fmla="*/ 19 w 32"/>
                <a:gd name="T29" fmla="*/ 50 h 52"/>
                <a:gd name="T30" fmla="*/ 24 w 32"/>
                <a:gd name="T31" fmla="*/ 50 h 52"/>
                <a:gd name="T32" fmla="*/ 24 w 32"/>
                <a:gd name="T33" fmla="*/ 25 h 52"/>
                <a:gd name="T34" fmla="*/ 32 w 32"/>
                <a:gd name="T35" fmla="*/ 25 h 52"/>
                <a:gd name="T36" fmla="*/ 32 w 32"/>
                <a:gd name="T37" fmla="*/ 2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2">
                  <a:moveTo>
                    <a:pt x="32" y="20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8" y="2"/>
                    <a:pt x="8" y="3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2" y="2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5" name="Oval 79"/>
            <p:cNvSpPr>
              <a:spLocks noChangeArrowheads="1"/>
            </p:cNvSpPr>
            <p:nvPr/>
          </p:nvSpPr>
          <p:spPr bwMode="auto">
            <a:xfrm>
              <a:off x="5424488" y="709613"/>
              <a:ext cx="812800" cy="823912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6" name="Freeform 80"/>
            <p:cNvSpPr>
              <a:spLocks noEditPoints="1"/>
            </p:cNvSpPr>
            <p:nvPr/>
          </p:nvSpPr>
          <p:spPr bwMode="auto">
            <a:xfrm>
              <a:off x="5483226" y="769938"/>
              <a:ext cx="695325" cy="703262"/>
            </a:xfrm>
            <a:custGeom>
              <a:avLst/>
              <a:gdLst>
                <a:gd name="T0" fmla="*/ 41 w 83"/>
                <a:gd name="T1" fmla="*/ 82 h 82"/>
                <a:gd name="T2" fmla="*/ 0 w 83"/>
                <a:gd name="T3" fmla="*/ 41 h 82"/>
                <a:gd name="T4" fmla="*/ 41 w 83"/>
                <a:gd name="T5" fmla="*/ 0 h 82"/>
                <a:gd name="T6" fmla="*/ 83 w 83"/>
                <a:gd name="T7" fmla="*/ 41 h 82"/>
                <a:gd name="T8" fmla="*/ 41 w 83"/>
                <a:gd name="T9" fmla="*/ 82 h 82"/>
                <a:gd name="T10" fmla="*/ 41 w 83"/>
                <a:gd name="T11" fmla="*/ 2 h 82"/>
                <a:gd name="T12" fmla="*/ 3 w 83"/>
                <a:gd name="T13" fmla="*/ 41 h 82"/>
                <a:gd name="T14" fmla="*/ 41 w 83"/>
                <a:gd name="T15" fmla="*/ 80 h 82"/>
                <a:gd name="T16" fmla="*/ 80 w 83"/>
                <a:gd name="T17" fmla="*/ 41 h 82"/>
                <a:gd name="T18" fmla="*/ 41 w 83"/>
                <a:gd name="T1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2">
                  <a:moveTo>
                    <a:pt x="41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3" y="18"/>
                    <a:pt x="83" y="41"/>
                  </a:cubicBezTo>
                  <a:cubicBezTo>
                    <a:pt x="83" y="64"/>
                    <a:pt x="64" y="82"/>
                    <a:pt x="41" y="82"/>
                  </a:cubicBezTo>
                  <a:close/>
                  <a:moveTo>
                    <a:pt x="41" y="2"/>
                  </a:moveTo>
                  <a:cubicBezTo>
                    <a:pt x="20" y="2"/>
                    <a:pt x="3" y="20"/>
                    <a:pt x="3" y="41"/>
                  </a:cubicBezTo>
                  <a:cubicBezTo>
                    <a:pt x="3" y="62"/>
                    <a:pt x="20" y="80"/>
                    <a:pt x="41" y="80"/>
                  </a:cubicBezTo>
                  <a:cubicBezTo>
                    <a:pt x="63" y="80"/>
                    <a:pt x="80" y="62"/>
                    <a:pt x="80" y="41"/>
                  </a:cubicBezTo>
                  <a:cubicBezTo>
                    <a:pt x="80" y="20"/>
                    <a:pt x="63" y="2"/>
                    <a:pt x="41" y="2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7" name="Freeform 81"/>
            <p:cNvSpPr>
              <a:spLocks noEditPoints="1"/>
            </p:cNvSpPr>
            <p:nvPr/>
          </p:nvSpPr>
          <p:spPr bwMode="auto">
            <a:xfrm>
              <a:off x="5600701" y="890588"/>
              <a:ext cx="452438" cy="463550"/>
            </a:xfrm>
            <a:custGeom>
              <a:avLst/>
              <a:gdLst>
                <a:gd name="T0" fmla="*/ 54 w 54"/>
                <a:gd name="T1" fmla="*/ 35 h 54"/>
                <a:gd name="T2" fmla="*/ 33 w 54"/>
                <a:gd name="T3" fmla="*/ 35 h 54"/>
                <a:gd name="T4" fmla="*/ 33 w 54"/>
                <a:gd name="T5" fmla="*/ 24 h 54"/>
                <a:gd name="T6" fmla="*/ 51 w 54"/>
                <a:gd name="T7" fmla="*/ 24 h 54"/>
                <a:gd name="T8" fmla="*/ 51 w 54"/>
                <a:gd name="T9" fmla="*/ 19 h 54"/>
                <a:gd name="T10" fmla="*/ 33 w 54"/>
                <a:gd name="T11" fmla="*/ 19 h 54"/>
                <a:gd name="T12" fmla="*/ 33 w 54"/>
                <a:gd name="T13" fmla="*/ 11 h 54"/>
                <a:gd name="T14" fmla="*/ 52 w 54"/>
                <a:gd name="T15" fmla="*/ 11 h 54"/>
                <a:gd name="T16" fmla="*/ 52 w 54"/>
                <a:gd name="T17" fmla="*/ 6 h 54"/>
                <a:gd name="T18" fmla="*/ 19 w 54"/>
                <a:gd name="T19" fmla="*/ 6 h 54"/>
                <a:gd name="T20" fmla="*/ 21 w 54"/>
                <a:gd name="T21" fmla="*/ 4 h 54"/>
                <a:gd name="T22" fmla="*/ 18 w 54"/>
                <a:gd name="T23" fmla="*/ 0 h 54"/>
                <a:gd name="T24" fmla="*/ 0 w 54"/>
                <a:gd name="T25" fmla="*/ 17 h 54"/>
                <a:gd name="T26" fmla="*/ 4 w 54"/>
                <a:gd name="T27" fmla="*/ 21 h 54"/>
                <a:gd name="T28" fmla="*/ 14 w 54"/>
                <a:gd name="T29" fmla="*/ 11 h 54"/>
                <a:gd name="T30" fmla="*/ 28 w 54"/>
                <a:gd name="T31" fmla="*/ 11 h 54"/>
                <a:gd name="T32" fmla="*/ 28 w 54"/>
                <a:gd name="T33" fmla="*/ 19 h 54"/>
                <a:gd name="T34" fmla="*/ 13 w 54"/>
                <a:gd name="T35" fmla="*/ 19 h 54"/>
                <a:gd name="T36" fmla="*/ 10 w 54"/>
                <a:gd name="T37" fmla="*/ 22 h 54"/>
                <a:gd name="T38" fmla="*/ 10 w 54"/>
                <a:gd name="T39" fmla="*/ 35 h 54"/>
                <a:gd name="T40" fmla="*/ 1 w 54"/>
                <a:gd name="T41" fmla="*/ 35 h 54"/>
                <a:gd name="T42" fmla="*/ 1 w 54"/>
                <a:gd name="T43" fmla="*/ 40 h 54"/>
                <a:gd name="T44" fmla="*/ 28 w 54"/>
                <a:gd name="T45" fmla="*/ 40 h 54"/>
                <a:gd name="T46" fmla="*/ 28 w 54"/>
                <a:gd name="T47" fmla="*/ 54 h 54"/>
                <a:gd name="T48" fmla="*/ 33 w 54"/>
                <a:gd name="T49" fmla="*/ 54 h 54"/>
                <a:gd name="T50" fmla="*/ 33 w 54"/>
                <a:gd name="T51" fmla="*/ 40 h 54"/>
                <a:gd name="T52" fmla="*/ 54 w 54"/>
                <a:gd name="T53" fmla="*/ 40 h 54"/>
                <a:gd name="T54" fmla="*/ 54 w 54"/>
                <a:gd name="T55" fmla="*/ 35 h 54"/>
                <a:gd name="T56" fmla="*/ 15 w 54"/>
                <a:gd name="T57" fmla="*/ 35 h 54"/>
                <a:gd name="T58" fmla="*/ 15 w 54"/>
                <a:gd name="T59" fmla="*/ 24 h 54"/>
                <a:gd name="T60" fmla="*/ 28 w 54"/>
                <a:gd name="T61" fmla="*/ 24 h 54"/>
                <a:gd name="T62" fmla="*/ 28 w 54"/>
                <a:gd name="T63" fmla="*/ 35 h 54"/>
                <a:gd name="T64" fmla="*/ 15 w 54"/>
                <a:gd name="T65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4">
                  <a:moveTo>
                    <a:pt x="54" y="35"/>
                  </a:moveTo>
                  <a:cubicBezTo>
                    <a:pt x="33" y="35"/>
                    <a:pt x="33" y="35"/>
                    <a:pt x="33" y="35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1" y="19"/>
                    <a:pt x="10" y="20"/>
                    <a:pt x="10" y="22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54" y="40"/>
                    <a:pt x="54" y="40"/>
                    <a:pt x="54" y="40"/>
                  </a:cubicBezTo>
                  <a:lnTo>
                    <a:pt x="54" y="35"/>
                  </a:lnTo>
                  <a:close/>
                  <a:moveTo>
                    <a:pt x="15" y="35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35"/>
                    <a:pt x="28" y="35"/>
                    <a:pt x="28" y="35"/>
                  </a:cubicBezTo>
                  <a:lnTo>
                    <a:pt x="15" y="35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8" name="Oval 82"/>
            <p:cNvSpPr>
              <a:spLocks noChangeArrowheads="1"/>
            </p:cNvSpPr>
            <p:nvPr/>
          </p:nvSpPr>
          <p:spPr bwMode="auto">
            <a:xfrm>
              <a:off x="6303963" y="709613"/>
              <a:ext cx="803275" cy="833437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9" name="Freeform 83"/>
            <p:cNvSpPr>
              <a:spLocks noEditPoints="1"/>
            </p:cNvSpPr>
            <p:nvPr/>
          </p:nvSpPr>
          <p:spPr bwMode="auto">
            <a:xfrm>
              <a:off x="6362701" y="769938"/>
              <a:ext cx="685800" cy="712787"/>
            </a:xfrm>
            <a:custGeom>
              <a:avLst/>
              <a:gdLst>
                <a:gd name="T0" fmla="*/ 41 w 82"/>
                <a:gd name="T1" fmla="*/ 83 h 83"/>
                <a:gd name="T2" fmla="*/ 0 w 82"/>
                <a:gd name="T3" fmla="*/ 41 h 83"/>
                <a:gd name="T4" fmla="*/ 41 w 82"/>
                <a:gd name="T5" fmla="*/ 0 h 83"/>
                <a:gd name="T6" fmla="*/ 82 w 82"/>
                <a:gd name="T7" fmla="*/ 41 h 83"/>
                <a:gd name="T8" fmla="*/ 41 w 82"/>
                <a:gd name="T9" fmla="*/ 83 h 83"/>
                <a:gd name="T10" fmla="*/ 41 w 82"/>
                <a:gd name="T11" fmla="*/ 3 h 83"/>
                <a:gd name="T12" fmla="*/ 2 w 82"/>
                <a:gd name="T13" fmla="*/ 41 h 83"/>
                <a:gd name="T14" fmla="*/ 41 w 82"/>
                <a:gd name="T15" fmla="*/ 80 h 83"/>
                <a:gd name="T16" fmla="*/ 80 w 82"/>
                <a:gd name="T17" fmla="*/ 41 h 83"/>
                <a:gd name="T18" fmla="*/ 41 w 82"/>
                <a:gd name="T19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3">
                  <a:moveTo>
                    <a:pt x="41" y="83"/>
                  </a:moveTo>
                  <a:cubicBezTo>
                    <a:pt x="18" y="83"/>
                    <a:pt x="0" y="64"/>
                    <a:pt x="0" y="41"/>
                  </a:cubicBezTo>
                  <a:cubicBezTo>
                    <a:pt x="0" y="19"/>
                    <a:pt x="18" y="0"/>
                    <a:pt x="41" y="0"/>
                  </a:cubicBezTo>
                  <a:cubicBezTo>
                    <a:pt x="64" y="0"/>
                    <a:pt x="82" y="19"/>
                    <a:pt x="82" y="41"/>
                  </a:cubicBezTo>
                  <a:cubicBezTo>
                    <a:pt x="82" y="64"/>
                    <a:pt x="64" y="83"/>
                    <a:pt x="41" y="83"/>
                  </a:cubicBezTo>
                  <a:close/>
                  <a:moveTo>
                    <a:pt x="41" y="3"/>
                  </a:moveTo>
                  <a:cubicBezTo>
                    <a:pt x="20" y="3"/>
                    <a:pt x="2" y="20"/>
                    <a:pt x="2" y="41"/>
                  </a:cubicBezTo>
                  <a:cubicBezTo>
                    <a:pt x="2" y="63"/>
                    <a:pt x="20" y="80"/>
                    <a:pt x="41" y="80"/>
                  </a:cubicBezTo>
                  <a:cubicBezTo>
                    <a:pt x="62" y="80"/>
                    <a:pt x="80" y="63"/>
                    <a:pt x="80" y="41"/>
                  </a:cubicBezTo>
                  <a:cubicBezTo>
                    <a:pt x="80" y="20"/>
                    <a:pt x="62" y="3"/>
                    <a:pt x="41" y="3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0" name="Freeform 84"/>
            <p:cNvSpPr>
              <a:spLocks/>
            </p:cNvSpPr>
            <p:nvPr/>
          </p:nvSpPr>
          <p:spPr bwMode="auto">
            <a:xfrm>
              <a:off x="6488113" y="1019175"/>
              <a:ext cx="58738" cy="103187"/>
            </a:xfrm>
            <a:custGeom>
              <a:avLst/>
              <a:gdLst>
                <a:gd name="T0" fmla="*/ 0 w 37"/>
                <a:gd name="T1" fmla="*/ 59 h 65"/>
                <a:gd name="T2" fmla="*/ 26 w 37"/>
                <a:gd name="T3" fmla="*/ 65 h 65"/>
                <a:gd name="T4" fmla="*/ 37 w 37"/>
                <a:gd name="T5" fmla="*/ 0 h 65"/>
                <a:gd name="T6" fmla="*/ 10 w 37"/>
                <a:gd name="T7" fmla="*/ 0 h 65"/>
                <a:gd name="T8" fmla="*/ 0 w 37"/>
                <a:gd name="T9" fmla="*/ 5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5">
                  <a:moveTo>
                    <a:pt x="0" y="59"/>
                  </a:moveTo>
                  <a:lnTo>
                    <a:pt x="26" y="65"/>
                  </a:lnTo>
                  <a:lnTo>
                    <a:pt x="37" y="0"/>
                  </a:lnTo>
                  <a:lnTo>
                    <a:pt x="10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1" name="Freeform 85"/>
            <p:cNvSpPr>
              <a:spLocks/>
            </p:cNvSpPr>
            <p:nvPr/>
          </p:nvSpPr>
          <p:spPr bwMode="auto">
            <a:xfrm>
              <a:off x="6546851" y="898525"/>
              <a:ext cx="107950" cy="446087"/>
            </a:xfrm>
            <a:custGeom>
              <a:avLst/>
              <a:gdLst>
                <a:gd name="T0" fmla="*/ 47 w 68"/>
                <a:gd name="T1" fmla="*/ 108 h 281"/>
                <a:gd name="T2" fmla="*/ 68 w 68"/>
                <a:gd name="T3" fmla="*/ 92 h 281"/>
                <a:gd name="T4" fmla="*/ 26 w 68"/>
                <a:gd name="T5" fmla="*/ 38 h 281"/>
                <a:gd name="T6" fmla="*/ 26 w 68"/>
                <a:gd name="T7" fmla="*/ 0 h 281"/>
                <a:gd name="T8" fmla="*/ 0 w 68"/>
                <a:gd name="T9" fmla="*/ 0 h 281"/>
                <a:gd name="T10" fmla="*/ 0 w 68"/>
                <a:gd name="T11" fmla="*/ 281 h 281"/>
                <a:gd name="T12" fmla="*/ 26 w 68"/>
                <a:gd name="T13" fmla="*/ 281 h 281"/>
                <a:gd name="T14" fmla="*/ 26 w 68"/>
                <a:gd name="T15" fmla="*/ 81 h 281"/>
                <a:gd name="T16" fmla="*/ 47 w 68"/>
                <a:gd name="T17" fmla="*/ 108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281">
                  <a:moveTo>
                    <a:pt x="47" y="108"/>
                  </a:moveTo>
                  <a:lnTo>
                    <a:pt x="68" y="92"/>
                  </a:lnTo>
                  <a:lnTo>
                    <a:pt x="26" y="38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281"/>
                  </a:lnTo>
                  <a:lnTo>
                    <a:pt x="26" y="281"/>
                  </a:lnTo>
                  <a:lnTo>
                    <a:pt x="26" y="81"/>
                  </a:lnTo>
                  <a:lnTo>
                    <a:pt x="47" y="108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2" name="Freeform 86"/>
            <p:cNvSpPr>
              <a:spLocks noEditPoints="1"/>
            </p:cNvSpPr>
            <p:nvPr/>
          </p:nvSpPr>
          <p:spPr bwMode="auto">
            <a:xfrm>
              <a:off x="6613526" y="898525"/>
              <a:ext cx="317500" cy="455612"/>
            </a:xfrm>
            <a:custGeom>
              <a:avLst/>
              <a:gdLst>
                <a:gd name="T0" fmla="*/ 38 w 38"/>
                <a:gd name="T1" fmla="*/ 50 h 53"/>
                <a:gd name="T2" fmla="*/ 19 w 38"/>
                <a:gd name="T3" fmla="*/ 33 h 53"/>
                <a:gd name="T4" fmla="*/ 19 w 38"/>
                <a:gd name="T5" fmla="*/ 31 h 53"/>
                <a:gd name="T6" fmla="*/ 37 w 38"/>
                <a:gd name="T7" fmla="*/ 31 h 53"/>
                <a:gd name="T8" fmla="*/ 37 w 38"/>
                <a:gd name="T9" fmla="*/ 26 h 53"/>
                <a:gd name="T10" fmla="*/ 34 w 38"/>
                <a:gd name="T11" fmla="*/ 26 h 53"/>
                <a:gd name="T12" fmla="*/ 34 w 38"/>
                <a:gd name="T13" fmla="*/ 10 h 53"/>
                <a:gd name="T14" fmla="*/ 31 w 38"/>
                <a:gd name="T15" fmla="*/ 7 h 53"/>
                <a:gd name="T16" fmla="*/ 19 w 38"/>
                <a:gd name="T17" fmla="*/ 7 h 53"/>
                <a:gd name="T18" fmla="*/ 19 w 38"/>
                <a:gd name="T19" fmla="*/ 0 h 53"/>
                <a:gd name="T20" fmla="*/ 14 w 38"/>
                <a:gd name="T21" fmla="*/ 0 h 53"/>
                <a:gd name="T22" fmla="*/ 14 w 38"/>
                <a:gd name="T23" fmla="*/ 7 h 53"/>
                <a:gd name="T24" fmla="*/ 5 w 38"/>
                <a:gd name="T25" fmla="*/ 7 h 53"/>
                <a:gd name="T26" fmla="*/ 5 w 38"/>
                <a:gd name="T27" fmla="*/ 12 h 53"/>
                <a:gd name="T28" fmla="*/ 14 w 38"/>
                <a:gd name="T29" fmla="*/ 12 h 53"/>
                <a:gd name="T30" fmla="*/ 14 w 38"/>
                <a:gd name="T31" fmla="*/ 26 h 53"/>
                <a:gd name="T32" fmla="*/ 2 w 38"/>
                <a:gd name="T33" fmla="*/ 26 h 53"/>
                <a:gd name="T34" fmla="*/ 2 w 38"/>
                <a:gd name="T35" fmla="*/ 31 h 53"/>
                <a:gd name="T36" fmla="*/ 14 w 38"/>
                <a:gd name="T37" fmla="*/ 31 h 53"/>
                <a:gd name="T38" fmla="*/ 14 w 38"/>
                <a:gd name="T39" fmla="*/ 33 h 53"/>
                <a:gd name="T40" fmla="*/ 0 w 38"/>
                <a:gd name="T41" fmla="*/ 50 h 53"/>
                <a:gd name="T42" fmla="*/ 4 w 38"/>
                <a:gd name="T43" fmla="*/ 53 h 53"/>
                <a:gd name="T44" fmla="*/ 17 w 38"/>
                <a:gd name="T45" fmla="*/ 38 h 53"/>
                <a:gd name="T46" fmla="*/ 34 w 38"/>
                <a:gd name="T47" fmla="*/ 53 h 53"/>
                <a:gd name="T48" fmla="*/ 38 w 38"/>
                <a:gd name="T49" fmla="*/ 50 h 53"/>
                <a:gd name="T50" fmla="*/ 19 w 38"/>
                <a:gd name="T51" fmla="*/ 12 h 53"/>
                <a:gd name="T52" fmla="*/ 29 w 38"/>
                <a:gd name="T53" fmla="*/ 12 h 53"/>
                <a:gd name="T54" fmla="*/ 29 w 38"/>
                <a:gd name="T55" fmla="*/ 26 h 53"/>
                <a:gd name="T56" fmla="*/ 19 w 38"/>
                <a:gd name="T57" fmla="*/ 26 h 53"/>
                <a:gd name="T58" fmla="*/ 19 w 38"/>
                <a:gd name="T59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3">
                  <a:moveTo>
                    <a:pt x="38" y="50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8"/>
                    <a:pt x="33" y="7"/>
                    <a:pt x="31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34" y="53"/>
                    <a:pt x="34" y="53"/>
                    <a:pt x="34" y="53"/>
                  </a:cubicBezTo>
                  <a:lnTo>
                    <a:pt x="38" y="50"/>
                  </a:lnTo>
                  <a:close/>
                  <a:moveTo>
                    <a:pt x="1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19" y="26"/>
                    <a:pt x="19" y="26"/>
                    <a:pt x="19" y="26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3" name="Oval 87"/>
            <p:cNvSpPr>
              <a:spLocks noChangeArrowheads="1"/>
            </p:cNvSpPr>
            <p:nvPr/>
          </p:nvSpPr>
          <p:spPr bwMode="auto">
            <a:xfrm>
              <a:off x="7165976" y="709613"/>
              <a:ext cx="803275" cy="833437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4" name="Freeform 88"/>
            <p:cNvSpPr>
              <a:spLocks noEditPoints="1"/>
            </p:cNvSpPr>
            <p:nvPr/>
          </p:nvSpPr>
          <p:spPr bwMode="auto">
            <a:xfrm>
              <a:off x="7224713" y="769938"/>
              <a:ext cx="685800" cy="712787"/>
            </a:xfrm>
            <a:custGeom>
              <a:avLst/>
              <a:gdLst>
                <a:gd name="T0" fmla="*/ 41 w 82"/>
                <a:gd name="T1" fmla="*/ 83 h 83"/>
                <a:gd name="T2" fmla="*/ 0 w 82"/>
                <a:gd name="T3" fmla="*/ 41 h 83"/>
                <a:gd name="T4" fmla="*/ 41 w 82"/>
                <a:gd name="T5" fmla="*/ 0 h 83"/>
                <a:gd name="T6" fmla="*/ 82 w 82"/>
                <a:gd name="T7" fmla="*/ 41 h 83"/>
                <a:gd name="T8" fmla="*/ 41 w 82"/>
                <a:gd name="T9" fmla="*/ 83 h 83"/>
                <a:gd name="T10" fmla="*/ 41 w 82"/>
                <a:gd name="T11" fmla="*/ 3 h 83"/>
                <a:gd name="T12" fmla="*/ 3 w 82"/>
                <a:gd name="T13" fmla="*/ 41 h 83"/>
                <a:gd name="T14" fmla="*/ 41 w 82"/>
                <a:gd name="T15" fmla="*/ 80 h 83"/>
                <a:gd name="T16" fmla="*/ 80 w 82"/>
                <a:gd name="T17" fmla="*/ 41 h 83"/>
                <a:gd name="T18" fmla="*/ 41 w 82"/>
                <a:gd name="T19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3">
                  <a:moveTo>
                    <a:pt x="41" y="83"/>
                  </a:moveTo>
                  <a:cubicBezTo>
                    <a:pt x="19" y="83"/>
                    <a:pt x="0" y="64"/>
                    <a:pt x="0" y="41"/>
                  </a:cubicBezTo>
                  <a:cubicBezTo>
                    <a:pt x="0" y="19"/>
                    <a:pt x="19" y="0"/>
                    <a:pt x="41" y="0"/>
                  </a:cubicBezTo>
                  <a:cubicBezTo>
                    <a:pt x="64" y="0"/>
                    <a:pt x="82" y="19"/>
                    <a:pt x="82" y="41"/>
                  </a:cubicBezTo>
                  <a:cubicBezTo>
                    <a:pt x="82" y="64"/>
                    <a:pt x="64" y="83"/>
                    <a:pt x="41" y="83"/>
                  </a:cubicBezTo>
                  <a:close/>
                  <a:moveTo>
                    <a:pt x="41" y="3"/>
                  </a:moveTo>
                  <a:cubicBezTo>
                    <a:pt x="20" y="3"/>
                    <a:pt x="3" y="20"/>
                    <a:pt x="3" y="41"/>
                  </a:cubicBezTo>
                  <a:cubicBezTo>
                    <a:pt x="3" y="63"/>
                    <a:pt x="20" y="80"/>
                    <a:pt x="41" y="80"/>
                  </a:cubicBezTo>
                  <a:cubicBezTo>
                    <a:pt x="63" y="80"/>
                    <a:pt x="80" y="63"/>
                    <a:pt x="80" y="41"/>
                  </a:cubicBezTo>
                  <a:cubicBezTo>
                    <a:pt x="80" y="20"/>
                    <a:pt x="63" y="3"/>
                    <a:pt x="41" y="3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5" name="Freeform 89"/>
            <p:cNvSpPr>
              <a:spLocks/>
            </p:cNvSpPr>
            <p:nvPr/>
          </p:nvSpPr>
          <p:spPr bwMode="auto">
            <a:xfrm>
              <a:off x="7383463" y="915988"/>
              <a:ext cx="385763" cy="420687"/>
            </a:xfrm>
            <a:custGeom>
              <a:avLst/>
              <a:gdLst>
                <a:gd name="T0" fmla="*/ 46 w 46"/>
                <a:gd name="T1" fmla="*/ 25 h 49"/>
                <a:gd name="T2" fmla="*/ 46 w 46"/>
                <a:gd name="T3" fmla="*/ 20 h 49"/>
                <a:gd name="T4" fmla="*/ 25 w 46"/>
                <a:gd name="T5" fmla="*/ 20 h 49"/>
                <a:gd name="T6" fmla="*/ 25 w 46"/>
                <a:gd name="T7" fmla="*/ 9 h 49"/>
                <a:gd name="T8" fmla="*/ 20 w 46"/>
                <a:gd name="T9" fmla="*/ 9 h 49"/>
                <a:gd name="T10" fmla="*/ 20 w 46"/>
                <a:gd name="T11" fmla="*/ 20 h 49"/>
                <a:gd name="T12" fmla="*/ 5 w 46"/>
                <a:gd name="T13" fmla="*/ 20 h 49"/>
                <a:gd name="T14" fmla="*/ 5 w 46"/>
                <a:gd name="T15" fmla="*/ 5 h 49"/>
                <a:gd name="T16" fmla="*/ 43 w 46"/>
                <a:gd name="T17" fmla="*/ 5 h 49"/>
                <a:gd name="T18" fmla="*/ 43 w 46"/>
                <a:gd name="T19" fmla="*/ 0 h 49"/>
                <a:gd name="T20" fmla="*/ 3 w 46"/>
                <a:gd name="T21" fmla="*/ 0 h 49"/>
                <a:gd name="T22" fmla="*/ 0 w 46"/>
                <a:gd name="T23" fmla="*/ 2 h 49"/>
                <a:gd name="T24" fmla="*/ 0 w 46"/>
                <a:gd name="T25" fmla="*/ 23 h 49"/>
                <a:gd name="T26" fmla="*/ 3 w 46"/>
                <a:gd name="T27" fmla="*/ 25 h 49"/>
                <a:gd name="T28" fmla="*/ 20 w 46"/>
                <a:gd name="T29" fmla="*/ 25 h 49"/>
                <a:gd name="T30" fmla="*/ 20 w 46"/>
                <a:gd name="T31" fmla="*/ 44 h 49"/>
                <a:gd name="T32" fmla="*/ 11 w 46"/>
                <a:gd name="T33" fmla="*/ 44 h 49"/>
                <a:gd name="T34" fmla="*/ 11 w 46"/>
                <a:gd name="T35" fmla="*/ 49 h 49"/>
                <a:gd name="T36" fmla="*/ 22 w 46"/>
                <a:gd name="T37" fmla="*/ 49 h 49"/>
                <a:gd name="T38" fmla="*/ 25 w 46"/>
                <a:gd name="T39" fmla="*/ 47 h 49"/>
                <a:gd name="T40" fmla="*/ 25 w 46"/>
                <a:gd name="T41" fmla="*/ 25 h 49"/>
                <a:gd name="T42" fmla="*/ 46 w 46"/>
                <a:gd name="T4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49">
                  <a:moveTo>
                    <a:pt x="46" y="25"/>
                  </a:moveTo>
                  <a:cubicBezTo>
                    <a:pt x="46" y="20"/>
                    <a:pt x="46" y="20"/>
                    <a:pt x="46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5"/>
                    <a:pt x="3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49"/>
                    <a:pt x="25" y="48"/>
                    <a:pt x="25" y="47"/>
                  </a:cubicBezTo>
                  <a:cubicBezTo>
                    <a:pt x="25" y="25"/>
                    <a:pt x="25" y="25"/>
                    <a:pt x="25" y="25"/>
                  </a:cubicBezTo>
                  <a:lnTo>
                    <a:pt x="46" y="25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6" name="Freeform 90"/>
            <p:cNvSpPr>
              <a:spLocks/>
            </p:cNvSpPr>
            <p:nvPr/>
          </p:nvSpPr>
          <p:spPr bwMode="auto">
            <a:xfrm>
              <a:off x="7332663" y="1155700"/>
              <a:ext cx="160338" cy="155575"/>
            </a:xfrm>
            <a:custGeom>
              <a:avLst/>
              <a:gdLst>
                <a:gd name="T0" fmla="*/ 80 w 101"/>
                <a:gd name="T1" fmla="*/ 0 h 98"/>
                <a:gd name="T2" fmla="*/ 0 w 101"/>
                <a:gd name="T3" fmla="*/ 81 h 98"/>
                <a:gd name="T4" fmla="*/ 16 w 101"/>
                <a:gd name="T5" fmla="*/ 98 h 98"/>
                <a:gd name="T6" fmla="*/ 101 w 101"/>
                <a:gd name="T7" fmla="*/ 17 h 98"/>
                <a:gd name="T8" fmla="*/ 80 w 101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98">
                  <a:moveTo>
                    <a:pt x="80" y="0"/>
                  </a:moveTo>
                  <a:lnTo>
                    <a:pt x="0" y="81"/>
                  </a:lnTo>
                  <a:lnTo>
                    <a:pt x="16" y="98"/>
                  </a:lnTo>
                  <a:lnTo>
                    <a:pt x="101" y="17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7" name="Freeform 91"/>
            <p:cNvSpPr>
              <a:spLocks/>
            </p:cNvSpPr>
            <p:nvPr/>
          </p:nvSpPr>
          <p:spPr bwMode="auto">
            <a:xfrm>
              <a:off x="7651751" y="1155700"/>
              <a:ext cx="158750" cy="155575"/>
            </a:xfrm>
            <a:custGeom>
              <a:avLst/>
              <a:gdLst>
                <a:gd name="T0" fmla="*/ 16 w 100"/>
                <a:gd name="T1" fmla="*/ 0 h 98"/>
                <a:gd name="T2" fmla="*/ 0 w 100"/>
                <a:gd name="T3" fmla="*/ 17 h 98"/>
                <a:gd name="T4" fmla="*/ 79 w 100"/>
                <a:gd name="T5" fmla="*/ 98 h 98"/>
                <a:gd name="T6" fmla="*/ 100 w 100"/>
                <a:gd name="T7" fmla="*/ 81 h 98"/>
                <a:gd name="T8" fmla="*/ 16 w 100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98">
                  <a:moveTo>
                    <a:pt x="16" y="0"/>
                  </a:moveTo>
                  <a:lnTo>
                    <a:pt x="0" y="17"/>
                  </a:lnTo>
                  <a:lnTo>
                    <a:pt x="79" y="98"/>
                  </a:lnTo>
                  <a:lnTo>
                    <a:pt x="100" y="8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72" name="107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B8AE7D63-1CE5-4C9A-B300-38093EDE204A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9925" y="1739900"/>
            <a:ext cx="10852150" cy="3378200"/>
            <a:chOff x="669925" y="1739900"/>
            <a:chExt cx="10852150" cy="3378200"/>
          </a:xfrm>
        </p:grpSpPr>
        <p:sp>
          <p:nvSpPr>
            <p:cNvPr id="673" name="iSḻîḍé">
              <a:extLst>
                <a:ext uri="{FF2B5EF4-FFF2-40B4-BE49-F238E27FC236}">
                  <a16:creationId xmlns:a16="http://schemas.microsoft.com/office/drawing/2014/main" xmlns="" id="{6E281D2B-38D2-4653-A043-D0347D486AAE}"/>
                </a:ext>
              </a:extLst>
            </p:cNvPr>
            <p:cNvSpPr/>
            <p:nvPr/>
          </p:nvSpPr>
          <p:spPr>
            <a:xfrm>
              <a:off x="5800090" y="1739900"/>
              <a:ext cx="3119522" cy="3378200"/>
            </a:xfrm>
            <a:custGeom>
              <a:avLst/>
              <a:gdLst>
                <a:gd name="connsiteX0" fmla="*/ 1689100 w 3119522"/>
                <a:gd name="connsiteY0" fmla="*/ 0 h 3378200"/>
                <a:gd name="connsiteX1" fmla="*/ 3089728 w 3119522"/>
                <a:gd name="connsiteY1" fmla="*/ 744708 h 3378200"/>
                <a:gd name="connsiteX2" fmla="*/ 3119522 w 3119522"/>
                <a:gd name="connsiteY2" fmla="*/ 793750 h 3378200"/>
                <a:gd name="connsiteX3" fmla="*/ 2303088 w 3119522"/>
                <a:gd name="connsiteY3" fmla="*/ 793750 h 3378200"/>
                <a:gd name="connsiteX4" fmla="*/ 2296249 w 3119522"/>
                <a:gd name="connsiteY4" fmla="*/ 788636 h 3378200"/>
                <a:gd name="connsiteX5" fmla="*/ 1689100 w 3119522"/>
                <a:gd name="connsiteY5" fmla="*/ 603178 h 3378200"/>
                <a:gd name="connsiteX6" fmla="*/ 603178 w 3119522"/>
                <a:gd name="connsiteY6" fmla="*/ 1689100 h 3378200"/>
                <a:gd name="connsiteX7" fmla="*/ 1689100 w 3119522"/>
                <a:gd name="connsiteY7" fmla="*/ 2775022 h 3378200"/>
                <a:gd name="connsiteX8" fmla="*/ 2296249 w 3119522"/>
                <a:gd name="connsiteY8" fmla="*/ 2589564 h 3378200"/>
                <a:gd name="connsiteX9" fmla="*/ 2303088 w 3119522"/>
                <a:gd name="connsiteY9" fmla="*/ 2584450 h 3378200"/>
                <a:gd name="connsiteX10" fmla="*/ 3119522 w 3119522"/>
                <a:gd name="connsiteY10" fmla="*/ 2584450 h 3378200"/>
                <a:gd name="connsiteX11" fmla="*/ 3089728 w 3119522"/>
                <a:gd name="connsiteY11" fmla="*/ 2633492 h 3378200"/>
                <a:gd name="connsiteX12" fmla="*/ 1689100 w 3119522"/>
                <a:gd name="connsiteY12" fmla="*/ 3378200 h 3378200"/>
                <a:gd name="connsiteX13" fmla="*/ 0 w 3119522"/>
                <a:gd name="connsiteY13" fmla="*/ 1689100 h 3378200"/>
                <a:gd name="connsiteX14" fmla="*/ 1689100 w 3119522"/>
                <a:gd name="connsiteY14" fmla="*/ 0 h 33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9522" h="3378200">
                  <a:moveTo>
                    <a:pt x="1689100" y="0"/>
                  </a:moveTo>
                  <a:cubicBezTo>
                    <a:pt x="2272140" y="0"/>
                    <a:pt x="2786185" y="295405"/>
                    <a:pt x="3089728" y="744708"/>
                  </a:cubicBezTo>
                  <a:lnTo>
                    <a:pt x="3119522" y="793750"/>
                  </a:lnTo>
                  <a:lnTo>
                    <a:pt x="2303088" y="793750"/>
                  </a:lnTo>
                  <a:lnTo>
                    <a:pt x="2296249" y="788636"/>
                  </a:lnTo>
                  <a:cubicBezTo>
                    <a:pt x="2122935" y="671548"/>
                    <a:pt x="1914002" y="603178"/>
                    <a:pt x="1689100" y="603178"/>
                  </a:cubicBezTo>
                  <a:cubicBezTo>
                    <a:pt x="1089362" y="603178"/>
                    <a:pt x="603178" y="1089362"/>
                    <a:pt x="603178" y="1689100"/>
                  </a:cubicBezTo>
                  <a:cubicBezTo>
                    <a:pt x="603178" y="2288838"/>
                    <a:pt x="1089362" y="2775022"/>
                    <a:pt x="1689100" y="2775022"/>
                  </a:cubicBezTo>
                  <a:cubicBezTo>
                    <a:pt x="1914002" y="2775022"/>
                    <a:pt x="2122935" y="2706653"/>
                    <a:pt x="2296249" y="2589564"/>
                  </a:cubicBezTo>
                  <a:lnTo>
                    <a:pt x="2303088" y="2584450"/>
                  </a:lnTo>
                  <a:lnTo>
                    <a:pt x="3119522" y="2584450"/>
                  </a:lnTo>
                  <a:lnTo>
                    <a:pt x="3089728" y="2633492"/>
                  </a:lnTo>
                  <a:cubicBezTo>
                    <a:pt x="2786185" y="3082796"/>
                    <a:pt x="2272140" y="3378200"/>
                    <a:pt x="1689100" y="3378200"/>
                  </a:cubicBezTo>
                  <a:cubicBezTo>
                    <a:pt x="756236" y="3378200"/>
                    <a:pt x="0" y="2621964"/>
                    <a:pt x="0" y="1689100"/>
                  </a:cubicBezTo>
                  <a:cubicBezTo>
                    <a:pt x="0" y="756236"/>
                    <a:pt x="756236" y="0"/>
                    <a:pt x="1689100" y="0"/>
                  </a:cubicBezTo>
                  <a:close/>
                </a:path>
              </a:pathLst>
            </a:custGeom>
            <a:solidFill>
              <a:srgbClr val="FFFFFF">
                <a:lumMod val="95000"/>
              </a:srgbClr>
            </a:solidFill>
            <a:ln w="7620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 kern="0" dirty="0" smtClean="0">
                <a:solidFill>
                  <a:schemeClr val="bg1"/>
                </a:solidFill>
                <a:latin typeface="Arial"/>
                <a:ea typeface="微软雅黑"/>
              </a:endParaRPr>
            </a:p>
          </p:txBody>
        </p:sp>
        <p:sp>
          <p:nvSpPr>
            <p:cNvPr id="674" name="ïŝlíḓê">
              <a:extLst>
                <a:ext uri="{FF2B5EF4-FFF2-40B4-BE49-F238E27FC236}">
                  <a16:creationId xmlns:a16="http://schemas.microsoft.com/office/drawing/2014/main" xmlns="" id="{039347A7-CB25-47ED-AC27-2269C01C9921}"/>
                </a:ext>
              </a:extLst>
            </p:cNvPr>
            <p:cNvSpPr/>
            <p:nvPr/>
          </p:nvSpPr>
          <p:spPr>
            <a:xfrm>
              <a:off x="3285088" y="1739900"/>
              <a:ext cx="3119522" cy="3378200"/>
            </a:xfrm>
            <a:custGeom>
              <a:avLst/>
              <a:gdLst>
                <a:gd name="connsiteX0" fmla="*/ 1430422 w 3119522"/>
                <a:gd name="connsiteY0" fmla="*/ 0 h 3378200"/>
                <a:gd name="connsiteX1" fmla="*/ 3119522 w 3119522"/>
                <a:gd name="connsiteY1" fmla="*/ 1689100 h 3378200"/>
                <a:gd name="connsiteX2" fmla="*/ 1430422 w 3119522"/>
                <a:gd name="connsiteY2" fmla="*/ 3378200 h 3378200"/>
                <a:gd name="connsiteX3" fmla="*/ 29794 w 3119522"/>
                <a:gd name="connsiteY3" fmla="*/ 2633492 h 3378200"/>
                <a:gd name="connsiteX4" fmla="*/ 0 w 3119522"/>
                <a:gd name="connsiteY4" fmla="*/ 2584450 h 3378200"/>
                <a:gd name="connsiteX5" fmla="*/ 816434 w 3119522"/>
                <a:gd name="connsiteY5" fmla="*/ 2584450 h 3378200"/>
                <a:gd name="connsiteX6" fmla="*/ 823273 w 3119522"/>
                <a:gd name="connsiteY6" fmla="*/ 2589564 h 3378200"/>
                <a:gd name="connsiteX7" fmla="*/ 1430422 w 3119522"/>
                <a:gd name="connsiteY7" fmla="*/ 2775022 h 3378200"/>
                <a:gd name="connsiteX8" fmla="*/ 2516344 w 3119522"/>
                <a:gd name="connsiteY8" fmla="*/ 1689100 h 3378200"/>
                <a:gd name="connsiteX9" fmla="*/ 1430422 w 3119522"/>
                <a:gd name="connsiteY9" fmla="*/ 603178 h 3378200"/>
                <a:gd name="connsiteX10" fmla="*/ 823273 w 3119522"/>
                <a:gd name="connsiteY10" fmla="*/ 788636 h 3378200"/>
                <a:gd name="connsiteX11" fmla="*/ 816434 w 3119522"/>
                <a:gd name="connsiteY11" fmla="*/ 793750 h 3378200"/>
                <a:gd name="connsiteX12" fmla="*/ 0 w 3119522"/>
                <a:gd name="connsiteY12" fmla="*/ 793750 h 3378200"/>
                <a:gd name="connsiteX13" fmla="*/ 29794 w 3119522"/>
                <a:gd name="connsiteY13" fmla="*/ 744708 h 3378200"/>
                <a:gd name="connsiteX14" fmla="*/ 1430422 w 3119522"/>
                <a:gd name="connsiteY14" fmla="*/ 0 h 33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9522" h="3378200">
                  <a:moveTo>
                    <a:pt x="1430422" y="0"/>
                  </a:moveTo>
                  <a:cubicBezTo>
                    <a:pt x="2363286" y="0"/>
                    <a:pt x="3119522" y="756236"/>
                    <a:pt x="3119522" y="1689100"/>
                  </a:cubicBezTo>
                  <a:cubicBezTo>
                    <a:pt x="3119522" y="2621964"/>
                    <a:pt x="2363286" y="3378200"/>
                    <a:pt x="1430422" y="3378200"/>
                  </a:cubicBezTo>
                  <a:cubicBezTo>
                    <a:pt x="847382" y="3378200"/>
                    <a:pt x="333337" y="3082796"/>
                    <a:pt x="29794" y="2633492"/>
                  </a:cubicBezTo>
                  <a:lnTo>
                    <a:pt x="0" y="2584450"/>
                  </a:lnTo>
                  <a:lnTo>
                    <a:pt x="816434" y="2584450"/>
                  </a:lnTo>
                  <a:lnTo>
                    <a:pt x="823273" y="2589564"/>
                  </a:lnTo>
                  <a:cubicBezTo>
                    <a:pt x="996587" y="2706653"/>
                    <a:pt x="1205520" y="2775022"/>
                    <a:pt x="1430422" y="2775022"/>
                  </a:cubicBezTo>
                  <a:cubicBezTo>
                    <a:pt x="2030160" y="2775022"/>
                    <a:pt x="2516344" y="2288838"/>
                    <a:pt x="2516344" y="1689100"/>
                  </a:cubicBezTo>
                  <a:cubicBezTo>
                    <a:pt x="2516344" y="1089362"/>
                    <a:pt x="2030160" y="603178"/>
                    <a:pt x="1430422" y="603178"/>
                  </a:cubicBezTo>
                  <a:cubicBezTo>
                    <a:pt x="1205520" y="603178"/>
                    <a:pt x="996587" y="671547"/>
                    <a:pt x="823273" y="788636"/>
                  </a:cubicBezTo>
                  <a:lnTo>
                    <a:pt x="816434" y="793750"/>
                  </a:lnTo>
                  <a:lnTo>
                    <a:pt x="0" y="793750"/>
                  </a:lnTo>
                  <a:lnTo>
                    <a:pt x="29794" y="744708"/>
                  </a:lnTo>
                  <a:cubicBezTo>
                    <a:pt x="333337" y="295405"/>
                    <a:pt x="847382" y="0"/>
                    <a:pt x="1430422" y="0"/>
                  </a:cubicBezTo>
                  <a:close/>
                </a:path>
              </a:pathLst>
            </a:custGeom>
            <a:solidFill>
              <a:srgbClr val="FFFFFF">
                <a:lumMod val="95000"/>
              </a:srgbClr>
            </a:solidFill>
            <a:ln w="7620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 kern="0" smtClean="0">
                <a:solidFill>
                  <a:schemeClr val="bg1"/>
                </a:solidFill>
                <a:latin typeface="Arial"/>
                <a:ea typeface="微软雅黑"/>
              </a:endParaRPr>
            </a:p>
          </p:txBody>
        </p:sp>
        <p:sp>
          <p:nvSpPr>
            <p:cNvPr id="795" name="îṥľïďe">
              <a:extLst>
                <a:ext uri="{FF2B5EF4-FFF2-40B4-BE49-F238E27FC236}">
                  <a16:creationId xmlns:a16="http://schemas.microsoft.com/office/drawing/2014/main" xmlns="" id="{18EF3FDA-C4CE-46BC-A046-B18F5284D87A}"/>
                </a:ext>
              </a:extLst>
            </p:cNvPr>
            <p:cNvSpPr/>
            <p:nvPr/>
          </p:nvSpPr>
          <p:spPr bwMode="auto">
            <a:xfrm>
              <a:off x="4180609" y="2931559"/>
              <a:ext cx="1072470" cy="901454"/>
            </a:xfrm>
            <a:custGeom>
              <a:avLst/>
              <a:gdLst>
                <a:gd name="connsiteX0" fmla="*/ 536415 w 607227"/>
                <a:gd name="connsiteY0" fmla="*/ 12631 h 510399"/>
                <a:gd name="connsiteX1" fmla="*/ 557192 w 607227"/>
                <a:gd name="connsiteY1" fmla="*/ 21221 h 510399"/>
                <a:gd name="connsiteX2" fmla="*/ 598584 w 607227"/>
                <a:gd name="connsiteY2" fmla="*/ 62633 h 510399"/>
                <a:gd name="connsiteX3" fmla="*/ 598584 w 607227"/>
                <a:gd name="connsiteY3" fmla="*/ 104044 h 510399"/>
                <a:gd name="connsiteX4" fmla="*/ 511175 w 607227"/>
                <a:gd name="connsiteY4" fmla="*/ 191324 h 510399"/>
                <a:gd name="connsiteX5" fmla="*/ 444948 w 607227"/>
                <a:gd name="connsiteY5" fmla="*/ 257453 h 510399"/>
                <a:gd name="connsiteX6" fmla="*/ 339441 w 607227"/>
                <a:gd name="connsiteY6" fmla="*/ 362805 h 510399"/>
                <a:gd name="connsiteX7" fmla="*/ 297968 w 607227"/>
                <a:gd name="connsiteY7" fmla="*/ 404217 h 510399"/>
                <a:gd name="connsiteX8" fmla="*/ 277191 w 607227"/>
                <a:gd name="connsiteY8" fmla="*/ 412807 h 510399"/>
                <a:gd name="connsiteX9" fmla="*/ 256495 w 607227"/>
                <a:gd name="connsiteY9" fmla="*/ 404217 h 510399"/>
                <a:gd name="connsiteX10" fmla="*/ 215023 w 607227"/>
                <a:gd name="connsiteY10" fmla="*/ 362805 h 510399"/>
                <a:gd name="connsiteX11" fmla="*/ 138814 w 607227"/>
                <a:gd name="connsiteY11" fmla="*/ 286790 h 510399"/>
                <a:gd name="connsiteX12" fmla="*/ 138814 w 607227"/>
                <a:gd name="connsiteY12" fmla="*/ 245378 h 510399"/>
                <a:gd name="connsiteX13" fmla="*/ 180286 w 607227"/>
                <a:gd name="connsiteY13" fmla="*/ 203967 h 510399"/>
                <a:gd name="connsiteX14" fmla="*/ 201063 w 607227"/>
                <a:gd name="connsiteY14" fmla="*/ 195376 h 510399"/>
                <a:gd name="connsiteX15" fmla="*/ 221759 w 607227"/>
                <a:gd name="connsiteY15" fmla="*/ 203967 h 510399"/>
                <a:gd name="connsiteX16" fmla="*/ 277191 w 607227"/>
                <a:gd name="connsiteY16" fmla="*/ 259317 h 510399"/>
                <a:gd name="connsiteX17" fmla="*/ 444948 w 607227"/>
                <a:gd name="connsiteY17" fmla="*/ 91807 h 510399"/>
                <a:gd name="connsiteX18" fmla="*/ 503951 w 607227"/>
                <a:gd name="connsiteY18" fmla="*/ 32891 h 510399"/>
                <a:gd name="connsiteX19" fmla="*/ 515719 w 607227"/>
                <a:gd name="connsiteY19" fmla="*/ 21221 h 510399"/>
                <a:gd name="connsiteX20" fmla="*/ 536415 w 607227"/>
                <a:gd name="connsiteY20" fmla="*/ 12631 h 510399"/>
                <a:gd name="connsiteX21" fmla="*/ 61847 w 607227"/>
                <a:gd name="connsiteY21" fmla="*/ 0 h 510399"/>
                <a:gd name="connsiteX22" fmla="*/ 449328 w 607227"/>
                <a:gd name="connsiteY22" fmla="*/ 0 h 510399"/>
                <a:gd name="connsiteX23" fmla="*/ 491858 w 607227"/>
                <a:gd name="connsiteY23" fmla="*/ 17019 h 510399"/>
                <a:gd name="connsiteX24" fmla="*/ 442591 w 607227"/>
                <a:gd name="connsiteY24" fmla="*/ 66130 h 510399"/>
                <a:gd name="connsiteX25" fmla="*/ 66230 w 607227"/>
                <a:gd name="connsiteY25" fmla="*/ 66130 h 510399"/>
                <a:gd name="connsiteX26" fmla="*/ 66230 w 607227"/>
                <a:gd name="connsiteY26" fmla="*/ 444269 h 510399"/>
                <a:gd name="connsiteX27" fmla="*/ 444945 w 607227"/>
                <a:gd name="connsiteY27" fmla="*/ 444269 h 510399"/>
                <a:gd name="connsiteX28" fmla="*/ 444945 w 607227"/>
                <a:gd name="connsiteY28" fmla="*/ 285590 h 510399"/>
                <a:gd name="connsiteX29" fmla="*/ 511175 w 607227"/>
                <a:gd name="connsiteY29" fmla="*/ 219460 h 510399"/>
                <a:gd name="connsiteX30" fmla="*/ 511175 w 607227"/>
                <a:gd name="connsiteY30" fmla="*/ 448645 h 510399"/>
                <a:gd name="connsiteX31" fmla="*/ 449328 w 607227"/>
                <a:gd name="connsiteY31" fmla="*/ 510399 h 510399"/>
                <a:gd name="connsiteX32" fmla="*/ 61847 w 607227"/>
                <a:gd name="connsiteY32" fmla="*/ 510399 h 510399"/>
                <a:gd name="connsiteX33" fmla="*/ 0 w 607227"/>
                <a:gd name="connsiteY33" fmla="*/ 448645 h 510399"/>
                <a:gd name="connsiteX34" fmla="*/ 0 w 607227"/>
                <a:gd name="connsiteY34" fmla="*/ 61673 h 510399"/>
                <a:gd name="connsiteX35" fmla="*/ 61847 w 607227"/>
                <a:gd name="connsiteY35" fmla="*/ 0 h 51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07227" h="510399">
                  <a:moveTo>
                    <a:pt x="536415" y="12631"/>
                  </a:moveTo>
                  <a:cubicBezTo>
                    <a:pt x="543882" y="12631"/>
                    <a:pt x="551430" y="15467"/>
                    <a:pt x="557192" y="21221"/>
                  </a:cubicBezTo>
                  <a:lnTo>
                    <a:pt x="598584" y="62633"/>
                  </a:lnTo>
                  <a:cubicBezTo>
                    <a:pt x="610108" y="74059"/>
                    <a:pt x="610108" y="92618"/>
                    <a:pt x="598584" y="104044"/>
                  </a:cubicBezTo>
                  <a:lnTo>
                    <a:pt x="511175" y="191324"/>
                  </a:lnTo>
                  <a:lnTo>
                    <a:pt x="444948" y="257453"/>
                  </a:lnTo>
                  <a:lnTo>
                    <a:pt x="339441" y="362805"/>
                  </a:lnTo>
                  <a:lnTo>
                    <a:pt x="297968" y="404217"/>
                  </a:lnTo>
                  <a:cubicBezTo>
                    <a:pt x="292206" y="409971"/>
                    <a:pt x="284739" y="412807"/>
                    <a:pt x="277191" y="412807"/>
                  </a:cubicBezTo>
                  <a:cubicBezTo>
                    <a:pt x="269724" y="412807"/>
                    <a:pt x="262177" y="409971"/>
                    <a:pt x="256495" y="404217"/>
                  </a:cubicBezTo>
                  <a:lnTo>
                    <a:pt x="215023" y="362805"/>
                  </a:lnTo>
                  <a:lnTo>
                    <a:pt x="138814" y="286790"/>
                  </a:lnTo>
                  <a:cubicBezTo>
                    <a:pt x="127370" y="275363"/>
                    <a:pt x="127370" y="256805"/>
                    <a:pt x="138814" y="245378"/>
                  </a:cubicBezTo>
                  <a:lnTo>
                    <a:pt x="180286" y="203967"/>
                  </a:lnTo>
                  <a:cubicBezTo>
                    <a:pt x="186049" y="198213"/>
                    <a:pt x="193515" y="195376"/>
                    <a:pt x="201063" y="195376"/>
                  </a:cubicBezTo>
                  <a:cubicBezTo>
                    <a:pt x="208530" y="195376"/>
                    <a:pt x="215997" y="198213"/>
                    <a:pt x="221759" y="203967"/>
                  </a:cubicBezTo>
                  <a:lnTo>
                    <a:pt x="277191" y="259317"/>
                  </a:lnTo>
                  <a:lnTo>
                    <a:pt x="444948" y="91807"/>
                  </a:lnTo>
                  <a:lnTo>
                    <a:pt x="503951" y="32891"/>
                  </a:lnTo>
                  <a:lnTo>
                    <a:pt x="515719" y="21221"/>
                  </a:lnTo>
                  <a:cubicBezTo>
                    <a:pt x="521401" y="15467"/>
                    <a:pt x="528949" y="12631"/>
                    <a:pt x="536415" y="12631"/>
                  </a:cubicBezTo>
                  <a:close/>
                  <a:moveTo>
                    <a:pt x="61847" y="0"/>
                  </a:moveTo>
                  <a:lnTo>
                    <a:pt x="449328" y="0"/>
                  </a:lnTo>
                  <a:cubicBezTo>
                    <a:pt x="465804" y="0"/>
                    <a:pt x="480738" y="6483"/>
                    <a:pt x="491858" y="17019"/>
                  </a:cubicBezTo>
                  <a:lnTo>
                    <a:pt x="442591" y="66130"/>
                  </a:lnTo>
                  <a:lnTo>
                    <a:pt x="66230" y="66130"/>
                  </a:lnTo>
                  <a:lnTo>
                    <a:pt x="66230" y="444269"/>
                  </a:lnTo>
                  <a:lnTo>
                    <a:pt x="444945" y="444269"/>
                  </a:lnTo>
                  <a:lnTo>
                    <a:pt x="444945" y="285590"/>
                  </a:lnTo>
                  <a:lnTo>
                    <a:pt x="511175" y="219460"/>
                  </a:lnTo>
                  <a:lnTo>
                    <a:pt x="511175" y="448645"/>
                  </a:lnTo>
                  <a:cubicBezTo>
                    <a:pt x="511175" y="482683"/>
                    <a:pt x="483417" y="510399"/>
                    <a:pt x="449328" y="510399"/>
                  </a:cubicBezTo>
                  <a:lnTo>
                    <a:pt x="61847" y="510399"/>
                  </a:lnTo>
                  <a:cubicBezTo>
                    <a:pt x="27758" y="510399"/>
                    <a:pt x="0" y="482683"/>
                    <a:pt x="0" y="448645"/>
                  </a:cubicBezTo>
                  <a:lnTo>
                    <a:pt x="0" y="61673"/>
                  </a:lnTo>
                  <a:cubicBezTo>
                    <a:pt x="0" y="27635"/>
                    <a:pt x="27758" y="0"/>
                    <a:pt x="61847" y="0"/>
                  </a:cubicBezTo>
                  <a:close/>
                </a:path>
              </a:pathLst>
            </a:custGeom>
            <a:solidFill>
              <a:srgbClr val="2775B6"/>
            </a:solidFill>
            <a:ln>
              <a:noFill/>
            </a:ln>
            <a:extLst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solidFill>
                  <a:schemeClr val="bg1"/>
                </a:solidFill>
                <a:latin typeface="Arial"/>
                <a:ea typeface="微软雅黑"/>
              </a:endParaRPr>
            </a:p>
          </p:txBody>
        </p:sp>
        <p:sp>
          <p:nvSpPr>
            <p:cNvPr id="798" name="ïśḷïḍe">
              <a:extLst>
                <a:ext uri="{FF2B5EF4-FFF2-40B4-BE49-F238E27FC236}">
                  <a16:creationId xmlns:a16="http://schemas.microsoft.com/office/drawing/2014/main" xmlns="" id="{12C5B7FC-518D-4027-AB5F-D4A4D6A22412}"/>
                </a:ext>
              </a:extLst>
            </p:cNvPr>
            <p:cNvSpPr/>
            <p:nvPr/>
          </p:nvSpPr>
          <p:spPr bwMode="auto">
            <a:xfrm>
              <a:off x="6925515" y="2805198"/>
              <a:ext cx="1221690" cy="1194162"/>
            </a:xfrm>
            <a:custGeom>
              <a:avLst/>
              <a:gdLst>
                <a:gd name="connsiteX0" fmla="*/ 163904 w 607933"/>
                <a:gd name="connsiteY0" fmla="*/ 368072 h 594235"/>
                <a:gd name="connsiteX1" fmla="*/ 194698 w 607933"/>
                <a:gd name="connsiteY1" fmla="*/ 416677 h 594235"/>
                <a:gd name="connsiteX2" fmla="*/ 52648 w 607933"/>
                <a:gd name="connsiteY2" fmla="*/ 475202 h 594235"/>
                <a:gd name="connsiteX3" fmla="*/ 303966 w 607933"/>
                <a:gd name="connsiteY3" fmla="*/ 542654 h 594235"/>
                <a:gd name="connsiteX4" fmla="*/ 555285 w 607933"/>
                <a:gd name="connsiteY4" fmla="*/ 475202 h 594235"/>
                <a:gd name="connsiteX5" fmla="*/ 412242 w 607933"/>
                <a:gd name="connsiteY5" fmla="*/ 416677 h 594235"/>
                <a:gd name="connsiteX6" fmla="*/ 444030 w 607933"/>
                <a:gd name="connsiteY6" fmla="*/ 368072 h 594235"/>
                <a:gd name="connsiteX7" fmla="*/ 607933 w 607933"/>
                <a:gd name="connsiteY7" fmla="*/ 475202 h 594235"/>
                <a:gd name="connsiteX8" fmla="*/ 303966 w 607933"/>
                <a:gd name="connsiteY8" fmla="*/ 594235 h 594235"/>
                <a:gd name="connsiteX9" fmla="*/ 0 w 607933"/>
                <a:gd name="connsiteY9" fmla="*/ 475202 h 594235"/>
                <a:gd name="connsiteX10" fmla="*/ 163904 w 607933"/>
                <a:gd name="connsiteY10" fmla="*/ 368072 h 594235"/>
                <a:gd name="connsiteX11" fmla="*/ 304444 w 607933"/>
                <a:gd name="connsiteY11" fmla="*/ 119134 h 594235"/>
                <a:gd name="connsiteX12" fmla="*/ 368550 w 607933"/>
                <a:gd name="connsiteY12" fmla="*/ 183559 h 594235"/>
                <a:gd name="connsiteX13" fmla="*/ 304444 w 607933"/>
                <a:gd name="connsiteY13" fmla="*/ 247984 h 594235"/>
                <a:gd name="connsiteX14" fmla="*/ 240338 w 607933"/>
                <a:gd name="connsiteY14" fmla="*/ 183559 h 594235"/>
                <a:gd name="connsiteX15" fmla="*/ 304444 w 607933"/>
                <a:gd name="connsiteY15" fmla="*/ 119134 h 594235"/>
                <a:gd name="connsiteX16" fmla="*/ 304941 w 607933"/>
                <a:gd name="connsiteY16" fmla="*/ 78375 h 594235"/>
                <a:gd name="connsiteX17" fmla="*/ 198655 w 607933"/>
                <a:gd name="connsiteY17" fmla="*/ 183536 h 594235"/>
                <a:gd name="connsiteX18" fmla="*/ 304941 w 607933"/>
                <a:gd name="connsiteY18" fmla="*/ 288698 h 594235"/>
                <a:gd name="connsiteX19" fmla="*/ 410234 w 607933"/>
                <a:gd name="connsiteY19" fmla="*/ 183536 h 594235"/>
                <a:gd name="connsiteX20" fmla="*/ 304941 w 607933"/>
                <a:gd name="connsiteY20" fmla="*/ 78375 h 594235"/>
                <a:gd name="connsiteX21" fmla="*/ 304941 w 607933"/>
                <a:gd name="connsiteY21" fmla="*/ 0 h 594235"/>
                <a:gd name="connsiteX22" fmla="*/ 482747 w 607933"/>
                <a:gd name="connsiteY22" fmla="*/ 178576 h 594235"/>
                <a:gd name="connsiteX23" fmla="*/ 338714 w 607933"/>
                <a:gd name="connsiteY23" fmla="*/ 454376 h 594235"/>
                <a:gd name="connsiteX24" fmla="*/ 304941 w 607933"/>
                <a:gd name="connsiteY24" fmla="*/ 472234 h 594235"/>
                <a:gd name="connsiteX25" fmla="*/ 270175 w 607933"/>
                <a:gd name="connsiteY25" fmla="*/ 454376 h 594235"/>
                <a:gd name="connsiteX26" fmla="*/ 126142 w 607933"/>
                <a:gd name="connsiteY26" fmla="*/ 178576 h 594235"/>
                <a:gd name="connsiteX27" fmla="*/ 304941 w 607933"/>
                <a:gd name="connsiteY27" fmla="*/ 0 h 594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07933" h="594235">
                  <a:moveTo>
                    <a:pt x="163904" y="368072"/>
                  </a:moveTo>
                  <a:cubicBezTo>
                    <a:pt x="173837" y="383943"/>
                    <a:pt x="183771" y="399814"/>
                    <a:pt x="194698" y="416677"/>
                  </a:cubicBezTo>
                  <a:cubicBezTo>
                    <a:pt x="100329" y="430564"/>
                    <a:pt x="52648" y="460323"/>
                    <a:pt x="52648" y="475202"/>
                  </a:cubicBezTo>
                  <a:cubicBezTo>
                    <a:pt x="52648" y="495041"/>
                    <a:pt x="138076" y="542654"/>
                    <a:pt x="303966" y="542654"/>
                  </a:cubicBezTo>
                  <a:cubicBezTo>
                    <a:pt x="469857" y="542654"/>
                    <a:pt x="555285" y="495041"/>
                    <a:pt x="555285" y="475202"/>
                  </a:cubicBezTo>
                  <a:cubicBezTo>
                    <a:pt x="555285" y="460323"/>
                    <a:pt x="506611" y="430564"/>
                    <a:pt x="412242" y="416677"/>
                  </a:cubicBezTo>
                  <a:cubicBezTo>
                    <a:pt x="424162" y="399814"/>
                    <a:pt x="434096" y="383943"/>
                    <a:pt x="444030" y="368072"/>
                  </a:cubicBezTo>
                  <a:cubicBezTo>
                    <a:pt x="536412" y="385927"/>
                    <a:pt x="607933" y="421637"/>
                    <a:pt x="607933" y="475202"/>
                  </a:cubicBezTo>
                  <a:cubicBezTo>
                    <a:pt x="607933" y="553565"/>
                    <a:pt x="454956" y="594235"/>
                    <a:pt x="303966" y="594235"/>
                  </a:cubicBezTo>
                  <a:cubicBezTo>
                    <a:pt x="152977" y="594235"/>
                    <a:pt x="0" y="553565"/>
                    <a:pt x="0" y="475202"/>
                  </a:cubicBezTo>
                  <a:cubicBezTo>
                    <a:pt x="0" y="421637"/>
                    <a:pt x="70528" y="385927"/>
                    <a:pt x="163904" y="368072"/>
                  </a:cubicBezTo>
                  <a:close/>
                  <a:moveTo>
                    <a:pt x="304444" y="119134"/>
                  </a:moveTo>
                  <a:cubicBezTo>
                    <a:pt x="339849" y="119134"/>
                    <a:pt x="368550" y="147978"/>
                    <a:pt x="368550" y="183559"/>
                  </a:cubicBezTo>
                  <a:cubicBezTo>
                    <a:pt x="368550" y="219140"/>
                    <a:pt x="339849" y="247984"/>
                    <a:pt x="304444" y="247984"/>
                  </a:cubicBezTo>
                  <a:cubicBezTo>
                    <a:pt x="269039" y="247984"/>
                    <a:pt x="240338" y="219140"/>
                    <a:pt x="240338" y="183559"/>
                  </a:cubicBezTo>
                  <a:cubicBezTo>
                    <a:pt x="240338" y="147978"/>
                    <a:pt x="269039" y="119134"/>
                    <a:pt x="304444" y="119134"/>
                  </a:cubicBezTo>
                  <a:close/>
                  <a:moveTo>
                    <a:pt x="304941" y="78375"/>
                  </a:moveTo>
                  <a:cubicBezTo>
                    <a:pt x="246335" y="78375"/>
                    <a:pt x="198655" y="125003"/>
                    <a:pt x="198655" y="183536"/>
                  </a:cubicBezTo>
                  <a:cubicBezTo>
                    <a:pt x="198655" y="242070"/>
                    <a:pt x="246335" y="288698"/>
                    <a:pt x="304941" y="288698"/>
                  </a:cubicBezTo>
                  <a:cubicBezTo>
                    <a:pt x="362554" y="288698"/>
                    <a:pt x="410234" y="242070"/>
                    <a:pt x="410234" y="183536"/>
                  </a:cubicBezTo>
                  <a:cubicBezTo>
                    <a:pt x="410234" y="125003"/>
                    <a:pt x="362554" y="78375"/>
                    <a:pt x="304941" y="78375"/>
                  </a:cubicBezTo>
                  <a:close/>
                  <a:moveTo>
                    <a:pt x="304941" y="0"/>
                  </a:moveTo>
                  <a:cubicBezTo>
                    <a:pt x="403281" y="0"/>
                    <a:pt x="482747" y="80359"/>
                    <a:pt x="482747" y="178576"/>
                  </a:cubicBezTo>
                  <a:cubicBezTo>
                    <a:pt x="482747" y="249014"/>
                    <a:pt x="391361" y="383938"/>
                    <a:pt x="338714" y="454376"/>
                  </a:cubicBezTo>
                  <a:cubicBezTo>
                    <a:pt x="330768" y="465289"/>
                    <a:pt x="317854" y="472234"/>
                    <a:pt x="304941" y="472234"/>
                  </a:cubicBezTo>
                  <a:cubicBezTo>
                    <a:pt x="291035" y="472234"/>
                    <a:pt x="278121" y="465289"/>
                    <a:pt x="270175" y="454376"/>
                  </a:cubicBezTo>
                  <a:cubicBezTo>
                    <a:pt x="217528" y="383938"/>
                    <a:pt x="126142" y="249014"/>
                    <a:pt x="126142" y="178576"/>
                  </a:cubicBezTo>
                  <a:cubicBezTo>
                    <a:pt x="126142" y="80359"/>
                    <a:pt x="205608" y="0"/>
                    <a:pt x="304941" y="0"/>
                  </a:cubicBezTo>
                  <a:close/>
                </a:path>
              </a:pathLst>
            </a:custGeom>
            <a:solidFill>
              <a:srgbClr val="FFFFFF">
                <a:lumMod val="50000"/>
              </a:srgbClr>
            </a:solidFill>
            <a:ln>
              <a:noFill/>
            </a:ln>
            <a:extLst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solidFill>
                  <a:schemeClr val="bg1"/>
                </a:solidFill>
                <a:latin typeface="Arial"/>
                <a:ea typeface="微软雅黑"/>
              </a:endParaRPr>
            </a:p>
          </p:txBody>
        </p:sp>
        <p:sp>
          <p:nvSpPr>
            <p:cNvPr id="799" name="ïšḷïḍê">
              <a:extLst>
                <a:ext uri="{FF2B5EF4-FFF2-40B4-BE49-F238E27FC236}">
                  <a16:creationId xmlns:a16="http://schemas.microsoft.com/office/drawing/2014/main" xmlns="" id="{E80AB2AA-1F7E-4295-9088-2508027FD606}"/>
                </a:ext>
              </a:extLst>
            </p:cNvPr>
            <p:cNvSpPr txBox="1"/>
            <p:nvPr/>
          </p:nvSpPr>
          <p:spPr>
            <a:xfrm>
              <a:off x="8559475" y="3226560"/>
              <a:ext cx="2962600" cy="589556"/>
            </a:xfrm>
            <a:prstGeom prst="rect">
              <a:avLst/>
            </a:prstGeom>
            <a:noFill/>
          </p:spPr>
          <p:txBody>
            <a:bodyPr wrap="square" lIns="91440" tIns="45720" rIns="91440" bIns="45720" anchor="ctr" anchorCtr="0">
              <a:normAutofit/>
            </a:bodyPr>
            <a:lstStyle/>
            <a:p>
              <a:pPr>
                <a:lnSpc>
                  <a:spcPct val="114000"/>
                </a:lnSpc>
              </a:pPr>
              <a:r>
                <a:rPr lang="en-US" altLang="zh-CN" sz="1100" dirty="0">
                  <a:solidFill>
                    <a:schemeClr val="bg1"/>
                  </a:solidFill>
                  <a:latin typeface="Century Gothic" panose="020B0502020202020204" pitchFamily="34" charset="0"/>
                </a:rPr>
                <a:t>The user can demonstrate on a projector or computer, or print the presentation </a:t>
              </a:r>
              <a:r>
                <a:rPr lang="en-US" altLang="zh-CN" sz="1100" dirty="0" smtClean="0">
                  <a:solidFill>
                    <a:schemeClr val="bg1"/>
                  </a:solidFill>
                  <a:latin typeface="Century Gothic" panose="020B0502020202020204" pitchFamily="34" charset="0"/>
                </a:rPr>
                <a:t>and</a:t>
              </a:r>
              <a:endParaRPr lang="en-US" altLang="zh-CN" sz="1100" dirty="0">
                <a:solidFill>
                  <a:schemeClr val="bg1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800" name="ïṧḻîḋê">
              <a:extLst>
                <a:ext uri="{FF2B5EF4-FFF2-40B4-BE49-F238E27FC236}">
                  <a16:creationId xmlns:a16="http://schemas.microsoft.com/office/drawing/2014/main" xmlns="" id="{E0195FF1-6377-46CD-BB0C-230C3F3F0736}"/>
                </a:ext>
              </a:extLst>
            </p:cNvPr>
            <p:cNvSpPr/>
            <p:nvPr/>
          </p:nvSpPr>
          <p:spPr>
            <a:xfrm>
              <a:off x="8559475" y="2856121"/>
              <a:ext cx="2962600" cy="370439"/>
            </a:xfrm>
            <a:prstGeom prst="rect">
              <a:avLst/>
            </a:prstGeom>
          </p:spPr>
          <p:txBody>
            <a:bodyPr wrap="square" lIns="91440" tIns="45720" rIns="91440" bIns="45720">
              <a:normAutofit fontScale="85000" lnSpcReduction="20000"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2000" b="1" dirty="0">
                  <a:solidFill>
                    <a:schemeClr val="bg1"/>
                  </a:solidFill>
                </a:rPr>
                <a:t>标题文字添加</a:t>
              </a:r>
            </a:p>
          </p:txBody>
        </p:sp>
        <p:sp>
          <p:nvSpPr>
            <p:cNvPr id="801" name="íśḻíḓê">
              <a:extLst>
                <a:ext uri="{FF2B5EF4-FFF2-40B4-BE49-F238E27FC236}">
                  <a16:creationId xmlns:a16="http://schemas.microsoft.com/office/drawing/2014/main" xmlns="" id="{D512D452-69F7-4F99-86DB-3E992DEAE635}"/>
                </a:ext>
              </a:extLst>
            </p:cNvPr>
            <p:cNvSpPr txBox="1"/>
            <p:nvPr/>
          </p:nvSpPr>
          <p:spPr>
            <a:xfrm>
              <a:off x="669925" y="3226560"/>
              <a:ext cx="2998323" cy="589556"/>
            </a:xfrm>
            <a:prstGeom prst="rect">
              <a:avLst/>
            </a:prstGeom>
            <a:noFill/>
          </p:spPr>
          <p:txBody>
            <a:bodyPr wrap="square" lIns="91440" tIns="45720" rIns="91440" bIns="45720" anchor="ctr" anchorCtr="0">
              <a:normAutofit/>
            </a:bodyPr>
            <a:lstStyle/>
            <a:p>
              <a:pPr algn="r">
                <a:lnSpc>
                  <a:spcPct val="114000"/>
                </a:lnSpc>
              </a:pPr>
              <a:r>
                <a:rPr lang="en-US" altLang="zh-CN" sz="1100" dirty="0">
                  <a:solidFill>
                    <a:schemeClr val="bg1"/>
                  </a:solidFill>
                  <a:latin typeface="Century Gothic" panose="020B0502020202020204" pitchFamily="34" charset="0"/>
                </a:rPr>
                <a:t>The user can demonstrate on a projector or computer, or print the presentation </a:t>
              </a:r>
              <a:r>
                <a:rPr lang="en-US" altLang="zh-CN" sz="1100" dirty="0" smtClean="0">
                  <a:solidFill>
                    <a:schemeClr val="bg1"/>
                  </a:solidFill>
                  <a:latin typeface="Century Gothic" panose="020B0502020202020204" pitchFamily="34" charset="0"/>
                </a:rPr>
                <a:t>and</a:t>
              </a:r>
              <a:endParaRPr lang="en-US" altLang="zh-CN" sz="1100" dirty="0">
                <a:solidFill>
                  <a:schemeClr val="bg1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802" name="iṧľîḓé">
              <a:extLst>
                <a:ext uri="{FF2B5EF4-FFF2-40B4-BE49-F238E27FC236}">
                  <a16:creationId xmlns:a16="http://schemas.microsoft.com/office/drawing/2014/main" xmlns="" id="{12474D3D-0AD8-416B-AAE1-1C528FFD6291}"/>
                </a:ext>
              </a:extLst>
            </p:cNvPr>
            <p:cNvSpPr/>
            <p:nvPr/>
          </p:nvSpPr>
          <p:spPr>
            <a:xfrm>
              <a:off x="669925" y="2856121"/>
              <a:ext cx="2998323" cy="370439"/>
            </a:xfrm>
            <a:prstGeom prst="rect">
              <a:avLst/>
            </a:prstGeom>
          </p:spPr>
          <p:txBody>
            <a:bodyPr wrap="square" lIns="91440" tIns="45720" rIns="91440" bIns="45720">
              <a:normAutofit fontScale="85000" lnSpcReduction="20000"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2000" b="1" dirty="0">
                  <a:solidFill>
                    <a:schemeClr val="bg1"/>
                  </a:solidFill>
                </a:rPr>
                <a:t>标题文字添加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2780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087" y="8598"/>
            <a:ext cx="12207327" cy="6849402"/>
          </a:xfrm>
          <a:prstGeom prst="rect">
            <a:avLst/>
          </a:prstGeom>
        </p:spPr>
      </p:pic>
      <p:sp>
        <p:nvSpPr>
          <p:cNvPr id="6" name="Freeform 5"/>
          <p:cNvSpPr>
            <a:spLocks/>
          </p:cNvSpPr>
          <p:nvPr/>
        </p:nvSpPr>
        <p:spPr bwMode="auto">
          <a:xfrm>
            <a:off x="142922" y="477091"/>
            <a:ext cx="533400" cy="5989170"/>
          </a:xfrm>
          <a:custGeom>
            <a:avLst/>
            <a:gdLst>
              <a:gd name="T0" fmla="*/ 336 w 336"/>
              <a:gd name="T1" fmla="*/ 2694 h 2694"/>
              <a:gd name="T2" fmla="*/ 0 w 336"/>
              <a:gd name="T3" fmla="*/ 2694 h 2694"/>
              <a:gd name="T4" fmla="*/ 0 w 336"/>
              <a:gd name="T5" fmla="*/ 0 h 2694"/>
              <a:gd name="T6" fmla="*/ 336 w 336"/>
              <a:gd name="T7" fmla="*/ 0 h 2694"/>
              <a:gd name="T8" fmla="*/ 336 w 336"/>
              <a:gd name="T9" fmla="*/ 221 h 2694"/>
              <a:gd name="T10" fmla="*/ 172 w 336"/>
              <a:gd name="T11" fmla="*/ 221 h 2694"/>
              <a:gd name="T12" fmla="*/ 172 w 336"/>
              <a:gd name="T13" fmla="*/ 84 h 2694"/>
              <a:gd name="T14" fmla="*/ 239 w 336"/>
              <a:gd name="T15" fmla="*/ 84 h 2694"/>
              <a:gd name="T16" fmla="*/ 239 w 336"/>
              <a:gd name="T17" fmla="*/ 119 h 2694"/>
              <a:gd name="T18" fmla="*/ 208 w 336"/>
              <a:gd name="T19" fmla="*/ 119 h 2694"/>
              <a:gd name="T20" fmla="*/ 208 w 336"/>
              <a:gd name="T21" fmla="*/ 186 h 2694"/>
              <a:gd name="T22" fmla="*/ 300 w 336"/>
              <a:gd name="T23" fmla="*/ 186 h 2694"/>
              <a:gd name="T24" fmla="*/ 300 w 336"/>
              <a:gd name="T25" fmla="*/ 35 h 2694"/>
              <a:gd name="T26" fmla="*/ 36 w 336"/>
              <a:gd name="T27" fmla="*/ 35 h 2694"/>
              <a:gd name="T28" fmla="*/ 36 w 336"/>
              <a:gd name="T29" fmla="*/ 2658 h 2694"/>
              <a:gd name="T30" fmla="*/ 300 w 336"/>
              <a:gd name="T31" fmla="*/ 2658 h 2694"/>
              <a:gd name="T32" fmla="*/ 300 w 336"/>
              <a:gd name="T33" fmla="*/ 2508 h 2694"/>
              <a:gd name="T34" fmla="*/ 208 w 336"/>
              <a:gd name="T35" fmla="*/ 2508 h 2694"/>
              <a:gd name="T36" fmla="*/ 208 w 336"/>
              <a:gd name="T37" fmla="*/ 2574 h 2694"/>
              <a:gd name="T38" fmla="*/ 239 w 336"/>
              <a:gd name="T39" fmla="*/ 2574 h 2694"/>
              <a:gd name="T40" fmla="*/ 239 w 336"/>
              <a:gd name="T41" fmla="*/ 2610 h 2694"/>
              <a:gd name="T42" fmla="*/ 172 w 336"/>
              <a:gd name="T43" fmla="*/ 2610 h 2694"/>
              <a:gd name="T44" fmla="*/ 172 w 336"/>
              <a:gd name="T45" fmla="*/ 2473 h 2694"/>
              <a:gd name="T46" fmla="*/ 336 w 336"/>
              <a:gd name="T47" fmla="*/ 2473 h 2694"/>
              <a:gd name="T48" fmla="*/ 336 w 336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6" h="2694">
                <a:moveTo>
                  <a:pt x="336" y="2694"/>
                </a:moveTo>
                <a:lnTo>
                  <a:pt x="0" y="2694"/>
                </a:lnTo>
                <a:lnTo>
                  <a:pt x="0" y="0"/>
                </a:lnTo>
                <a:lnTo>
                  <a:pt x="336" y="0"/>
                </a:lnTo>
                <a:lnTo>
                  <a:pt x="336" y="221"/>
                </a:lnTo>
                <a:lnTo>
                  <a:pt x="172" y="221"/>
                </a:lnTo>
                <a:lnTo>
                  <a:pt x="172" y="84"/>
                </a:lnTo>
                <a:lnTo>
                  <a:pt x="239" y="84"/>
                </a:lnTo>
                <a:lnTo>
                  <a:pt x="239" y="119"/>
                </a:lnTo>
                <a:lnTo>
                  <a:pt x="208" y="119"/>
                </a:lnTo>
                <a:lnTo>
                  <a:pt x="208" y="186"/>
                </a:lnTo>
                <a:lnTo>
                  <a:pt x="300" y="186"/>
                </a:lnTo>
                <a:lnTo>
                  <a:pt x="300" y="35"/>
                </a:lnTo>
                <a:lnTo>
                  <a:pt x="36" y="35"/>
                </a:lnTo>
                <a:lnTo>
                  <a:pt x="36" y="2658"/>
                </a:lnTo>
                <a:lnTo>
                  <a:pt x="300" y="2658"/>
                </a:lnTo>
                <a:lnTo>
                  <a:pt x="300" y="2508"/>
                </a:lnTo>
                <a:lnTo>
                  <a:pt x="208" y="2508"/>
                </a:lnTo>
                <a:lnTo>
                  <a:pt x="208" y="2574"/>
                </a:lnTo>
                <a:lnTo>
                  <a:pt x="239" y="2574"/>
                </a:lnTo>
                <a:lnTo>
                  <a:pt x="239" y="2610"/>
                </a:lnTo>
                <a:lnTo>
                  <a:pt x="172" y="2610"/>
                </a:lnTo>
                <a:lnTo>
                  <a:pt x="172" y="2473"/>
                </a:lnTo>
                <a:lnTo>
                  <a:pt x="336" y="2473"/>
                </a:lnTo>
                <a:lnTo>
                  <a:pt x="336" y="269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-7938" y="490538"/>
            <a:ext cx="533400" cy="4276725"/>
          </a:xfrm>
          <a:custGeom>
            <a:avLst/>
            <a:gdLst>
              <a:gd name="T0" fmla="*/ 336 w 336"/>
              <a:gd name="T1" fmla="*/ 2694 h 2694"/>
              <a:gd name="T2" fmla="*/ 0 w 336"/>
              <a:gd name="T3" fmla="*/ 2694 h 2694"/>
              <a:gd name="T4" fmla="*/ 0 w 336"/>
              <a:gd name="T5" fmla="*/ 0 h 2694"/>
              <a:gd name="T6" fmla="*/ 336 w 336"/>
              <a:gd name="T7" fmla="*/ 0 h 2694"/>
              <a:gd name="T8" fmla="*/ 336 w 336"/>
              <a:gd name="T9" fmla="*/ 221 h 2694"/>
              <a:gd name="T10" fmla="*/ 172 w 336"/>
              <a:gd name="T11" fmla="*/ 221 h 2694"/>
              <a:gd name="T12" fmla="*/ 172 w 336"/>
              <a:gd name="T13" fmla="*/ 84 h 2694"/>
              <a:gd name="T14" fmla="*/ 239 w 336"/>
              <a:gd name="T15" fmla="*/ 84 h 2694"/>
              <a:gd name="T16" fmla="*/ 239 w 336"/>
              <a:gd name="T17" fmla="*/ 119 h 2694"/>
              <a:gd name="T18" fmla="*/ 208 w 336"/>
              <a:gd name="T19" fmla="*/ 119 h 2694"/>
              <a:gd name="T20" fmla="*/ 208 w 336"/>
              <a:gd name="T21" fmla="*/ 186 h 2694"/>
              <a:gd name="T22" fmla="*/ 300 w 336"/>
              <a:gd name="T23" fmla="*/ 186 h 2694"/>
              <a:gd name="T24" fmla="*/ 300 w 336"/>
              <a:gd name="T25" fmla="*/ 35 h 2694"/>
              <a:gd name="T26" fmla="*/ 36 w 336"/>
              <a:gd name="T27" fmla="*/ 35 h 2694"/>
              <a:gd name="T28" fmla="*/ 36 w 336"/>
              <a:gd name="T29" fmla="*/ 2658 h 2694"/>
              <a:gd name="T30" fmla="*/ 300 w 336"/>
              <a:gd name="T31" fmla="*/ 2658 h 2694"/>
              <a:gd name="T32" fmla="*/ 300 w 336"/>
              <a:gd name="T33" fmla="*/ 2508 h 2694"/>
              <a:gd name="T34" fmla="*/ 208 w 336"/>
              <a:gd name="T35" fmla="*/ 2508 h 2694"/>
              <a:gd name="T36" fmla="*/ 208 w 336"/>
              <a:gd name="T37" fmla="*/ 2574 h 2694"/>
              <a:gd name="T38" fmla="*/ 239 w 336"/>
              <a:gd name="T39" fmla="*/ 2574 h 2694"/>
              <a:gd name="T40" fmla="*/ 239 w 336"/>
              <a:gd name="T41" fmla="*/ 2610 h 2694"/>
              <a:gd name="T42" fmla="*/ 172 w 336"/>
              <a:gd name="T43" fmla="*/ 2610 h 2694"/>
              <a:gd name="T44" fmla="*/ 172 w 336"/>
              <a:gd name="T45" fmla="*/ 2473 h 2694"/>
              <a:gd name="T46" fmla="*/ 336 w 336"/>
              <a:gd name="T47" fmla="*/ 2473 h 2694"/>
              <a:gd name="T48" fmla="*/ 336 w 336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6" h="2694">
                <a:moveTo>
                  <a:pt x="336" y="2694"/>
                </a:moveTo>
                <a:lnTo>
                  <a:pt x="0" y="2694"/>
                </a:lnTo>
                <a:lnTo>
                  <a:pt x="0" y="0"/>
                </a:lnTo>
                <a:lnTo>
                  <a:pt x="336" y="0"/>
                </a:lnTo>
                <a:lnTo>
                  <a:pt x="336" y="221"/>
                </a:lnTo>
                <a:lnTo>
                  <a:pt x="172" y="221"/>
                </a:lnTo>
                <a:lnTo>
                  <a:pt x="172" y="84"/>
                </a:lnTo>
                <a:lnTo>
                  <a:pt x="239" y="84"/>
                </a:lnTo>
                <a:lnTo>
                  <a:pt x="239" y="119"/>
                </a:lnTo>
                <a:lnTo>
                  <a:pt x="208" y="119"/>
                </a:lnTo>
                <a:lnTo>
                  <a:pt x="208" y="186"/>
                </a:lnTo>
                <a:lnTo>
                  <a:pt x="300" y="186"/>
                </a:lnTo>
                <a:lnTo>
                  <a:pt x="300" y="35"/>
                </a:lnTo>
                <a:lnTo>
                  <a:pt x="36" y="35"/>
                </a:lnTo>
                <a:lnTo>
                  <a:pt x="36" y="2658"/>
                </a:lnTo>
                <a:lnTo>
                  <a:pt x="300" y="2658"/>
                </a:lnTo>
                <a:lnTo>
                  <a:pt x="300" y="2508"/>
                </a:lnTo>
                <a:lnTo>
                  <a:pt x="208" y="2508"/>
                </a:lnTo>
                <a:lnTo>
                  <a:pt x="208" y="2574"/>
                </a:lnTo>
                <a:lnTo>
                  <a:pt x="239" y="2574"/>
                </a:lnTo>
                <a:lnTo>
                  <a:pt x="239" y="2610"/>
                </a:lnTo>
                <a:lnTo>
                  <a:pt x="172" y="2610"/>
                </a:lnTo>
                <a:lnTo>
                  <a:pt x="172" y="2473"/>
                </a:lnTo>
                <a:lnTo>
                  <a:pt x="336" y="2473"/>
                </a:lnTo>
                <a:lnTo>
                  <a:pt x="336" y="26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7268 w 7268"/>
              <a:gd name="T1" fmla="*/ 124 h 124"/>
              <a:gd name="T2" fmla="*/ 0 w 7268"/>
              <a:gd name="T3" fmla="*/ 124 h 124"/>
              <a:gd name="T4" fmla="*/ 0 w 7268"/>
              <a:gd name="T5" fmla="*/ 0 h 124"/>
              <a:gd name="T6" fmla="*/ 35 w 7268"/>
              <a:gd name="T7" fmla="*/ 0 h 124"/>
              <a:gd name="T8" fmla="*/ 35 w 7268"/>
              <a:gd name="T9" fmla="*/ 89 h 124"/>
              <a:gd name="T10" fmla="*/ 7233 w 7268"/>
              <a:gd name="T11" fmla="*/ 89 h 124"/>
              <a:gd name="T12" fmla="*/ 7233 w 7268"/>
              <a:gd name="T13" fmla="*/ 0 h 124"/>
              <a:gd name="T14" fmla="*/ 7268 w 7268"/>
              <a:gd name="T15" fmla="*/ 0 h 124"/>
              <a:gd name="T16" fmla="*/ 7268 w 7268"/>
              <a:gd name="T1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7268" y="124"/>
                </a:moveTo>
                <a:lnTo>
                  <a:pt x="0" y="124"/>
                </a:lnTo>
                <a:lnTo>
                  <a:pt x="0" y="0"/>
                </a:lnTo>
                <a:lnTo>
                  <a:pt x="35" y="0"/>
                </a:lnTo>
                <a:lnTo>
                  <a:pt x="35" y="89"/>
                </a:lnTo>
                <a:lnTo>
                  <a:pt x="7233" y="89"/>
                </a:lnTo>
                <a:lnTo>
                  <a:pt x="7233" y="0"/>
                </a:lnTo>
                <a:lnTo>
                  <a:pt x="7268" y="0"/>
                </a:lnTo>
                <a:lnTo>
                  <a:pt x="7268" y="12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7268 w 7268"/>
              <a:gd name="T1" fmla="*/ 124 h 124"/>
              <a:gd name="T2" fmla="*/ 0 w 7268"/>
              <a:gd name="T3" fmla="*/ 124 h 124"/>
              <a:gd name="T4" fmla="*/ 0 w 7268"/>
              <a:gd name="T5" fmla="*/ 0 h 124"/>
              <a:gd name="T6" fmla="*/ 35 w 7268"/>
              <a:gd name="T7" fmla="*/ 0 h 124"/>
              <a:gd name="T8" fmla="*/ 35 w 7268"/>
              <a:gd name="T9" fmla="*/ 89 h 124"/>
              <a:gd name="T10" fmla="*/ 7233 w 7268"/>
              <a:gd name="T11" fmla="*/ 89 h 124"/>
              <a:gd name="T12" fmla="*/ 7233 w 7268"/>
              <a:gd name="T13" fmla="*/ 0 h 124"/>
              <a:gd name="T14" fmla="*/ 7268 w 7268"/>
              <a:gd name="T15" fmla="*/ 0 h 124"/>
              <a:gd name="T16" fmla="*/ 7268 w 7268"/>
              <a:gd name="T1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7268" y="124"/>
                </a:moveTo>
                <a:lnTo>
                  <a:pt x="0" y="124"/>
                </a:lnTo>
                <a:lnTo>
                  <a:pt x="0" y="0"/>
                </a:lnTo>
                <a:lnTo>
                  <a:pt x="35" y="0"/>
                </a:lnTo>
                <a:lnTo>
                  <a:pt x="35" y="89"/>
                </a:lnTo>
                <a:lnTo>
                  <a:pt x="7233" y="89"/>
                </a:lnTo>
                <a:lnTo>
                  <a:pt x="7233" y="0"/>
                </a:lnTo>
                <a:lnTo>
                  <a:pt x="7268" y="0"/>
                </a:lnTo>
                <a:lnTo>
                  <a:pt x="7268" y="1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322263" y="232803"/>
            <a:ext cx="11537950" cy="204788"/>
          </a:xfrm>
          <a:custGeom>
            <a:avLst/>
            <a:gdLst>
              <a:gd name="T0" fmla="*/ 7268 w 7268"/>
              <a:gd name="T1" fmla="*/ 129 h 129"/>
              <a:gd name="T2" fmla="*/ 7233 w 7268"/>
              <a:gd name="T3" fmla="*/ 129 h 129"/>
              <a:gd name="T4" fmla="*/ 7233 w 7268"/>
              <a:gd name="T5" fmla="*/ 36 h 129"/>
              <a:gd name="T6" fmla="*/ 35 w 7268"/>
              <a:gd name="T7" fmla="*/ 36 h 129"/>
              <a:gd name="T8" fmla="*/ 35 w 7268"/>
              <a:gd name="T9" fmla="*/ 129 h 129"/>
              <a:gd name="T10" fmla="*/ 0 w 7268"/>
              <a:gd name="T11" fmla="*/ 129 h 129"/>
              <a:gd name="T12" fmla="*/ 0 w 7268"/>
              <a:gd name="T13" fmla="*/ 0 h 129"/>
              <a:gd name="T14" fmla="*/ 7268 w 7268"/>
              <a:gd name="T15" fmla="*/ 0 h 129"/>
              <a:gd name="T16" fmla="*/ 7268 w 7268"/>
              <a:gd name="T17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9">
                <a:moveTo>
                  <a:pt x="7268" y="129"/>
                </a:moveTo>
                <a:lnTo>
                  <a:pt x="7233" y="129"/>
                </a:lnTo>
                <a:lnTo>
                  <a:pt x="7233" y="36"/>
                </a:lnTo>
                <a:lnTo>
                  <a:pt x="35" y="36"/>
                </a:lnTo>
                <a:lnTo>
                  <a:pt x="35" y="129"/>
                </a:lnTo>
                <a:lnTo>
                  <a:pt x="0" y="129"/>
                </a:lnTo>
                <a:lnTo>
                  <a:pt x="0" y="0"/>
                </a:lnTo>
                <a:lnTo>
                  <a:pt x="7268" y="0"/>
                </a:lnTo>
                <a:lnTo>
                  <a:pt x="7268" y="129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322263" y="314326"/>
            <a:ext cx="11537950" cy="204788"/>
          </a:xfrm>
          <a:custGeom>
            <a:avLst/>
            <a:gdLst>
              <a:gd name="T0" fmla="*/ 7268 w 7268"/>
              <a:gd name="T1" fmla="*/ 129 h 129"/>
              <a:gd name="T2" fmla="*/ 7233 w 7268"/>
              <a:gd name="T3" fmla="*/ 129 h 129"/>
              <a:gd name="T4" fmla="*/ 7233 w 7268"/>
              <a:gd name="T5" fmla="*/ 36 h 129"/>
              <a:gd name="T6" fmla="*/ 35 w 7268"/>
              <a:gd name="T7" fmla="*/ 36 h 129"/>
              <a:gd name="T8" fmla="*/ 35 w 7268"/>
              <a:gd name="T9" fmla="*/ 129 h 129"/>
              <a:gd name="T10" fmla="*/ 0 w 7268"/>
              <a:gd name="T11" fmla="*/ 129 h 129"/>
              <a:gd name="T12" fmla="*/ 0 w 7268"/>
              <a:gd name="T13" fmla="*/ 0 h 129"/>
              <a:gd name="T14" fmla="*/ 7268 w 7268"/>
              <a:gd name="T15" fmla="*/ 0 h 129"/>
              <a:gd name="T16" fmla="*/ 7268 w 7268"/>
              <a:gd name="T17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9">
                <a:moveTo>
                  <a:pt x="7268" y="129"/>
                </a:moveTo>
                <a:lnTo>
                  <a:pt x="7233" y="129"/>
                </a:lnTo>
                <a:lnTo>
                  <a:pt x="7233" y="36"/>
                </a:lnTo>
                <a:lnTo>
                  <a:pt x="35" y="36"/>
                </a:lnTo>
                <a:lnTo>
                  <a:pt x="35" y="129"/>
                </a:lnTo>
                <a:lnTo>
                  <a:pt x="0" y="129"/>
                </a:lnTo>
                <a:lnTo>
                  <a:pt x="0" y="0"/>
                </a:lnTo>
                <a:lnTo>
                  <a:pt x="7268" y="0"/>
                </a:lnTo>
                <a:lnTo>
                  <a:pt x="7268" y="12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11630119" y="490538"/>
            <a:ext cx="531813" cy="5989170"/>
          </a:xfrm>
          <a:custGeom>
            <a:avLst/>
            <a:gdLst>
              <a:gd name="T0" fmla="*/ 335 w 335"/>
              <a:gd name="T1" fmla="*/ 2694 h 2694"/>
              <a:gd name="T2" fmla="*/ 0 w 335"/>
              <a:gd name="T3" fmla="*/ 2694 h 2694"/>
              <a:gd name="T4" fmla="*/ 0 w 335"/>
              <a:gd name="T5" fmla="*/ 2473 h 2694"/>
              <a:gd name="T6" fmla="*/ 163 w 335"/>
              <a:gd name="T7" fmla="*/ 2473 h 2694"/>
              <a:gd name="T8" fmla="*/ 163 w 335"/>
              <a:gd name="T9" fmla="*/ 2610 h 2694"/>
              <a:gd name="T10" fmla="*/ 97 w 335"/>
              <a:gd name="T11" fmla="*/ 2610 h 2694"/>
              <a:gd name="T12" fmla="*/ 97 w 335"/>
              <a:gd name="T13" fmla="*/ 2574 h 2694"/>
              <a:gd name="T14" fmla="*/ 128 w 335"/>
              <a:gd name="T15" fmla="*/ 2574 h 2694"/>
              <a:gd name="T16" fmla="*/ 128 w 335"/>
              <a:gd name="T17" fmla="*/ 2508 h 2694"/>
              <a:gd name="T18" fmla="*/ 35 w 335"/>
              <a:gd name="T19" fmla="*/ 2508 h 2694"/>
              <a:gd name="T20" fmla="*/ 35 w 335"/>
              <a:gd name="T21" fmla="*/ 2658 h 2694"/>
              <a:gd name="T22" fmla="*/ 300 w 335"/>
              <a:gd name="T23" fmla="*/ 2658 h 2694"/>
              <a:gd name="T24" fmla="*/ 300 w 335"/>
              <a:gd name="T25" fmla="*/ 35 h 2694"/>
              <a:gd name="T26" fmla="*/ 35 w 335"/>
              <a:gd name="T27" fmla="*/ 35 h 2694"/>
              <a:gd name="T28" fmla="*/ 35 w 335"/>
              <a:gd name="T29" fmla="*/ 186 h 2694"/>
              <a:gd name="T30" fmla="*/ 128 w 335"/>
              <a:gd name="T31" fmla="*/ 186 h 2694"/>
              <a:gd name="T32" fmla="*/ 128 w 335"/>
              <a:gd name="T33" fmla="*/ 119 h 2694"/>
              <a:gd name="T34" fmla="*/ 97 w 335"/>
              <a:gd name="T35" fmla="*/ 119 h 2694"/>
              <a:gd name="T36" fmla="*/ 97 w 335"/>
              <a:gd name="T37" fmla="*/ 84 h 2694"/>
              <a:gd name="T38" fmla="*/ 163 w 335"/>
              <a:gd name="T39" fmla="*/ 84 h 2694"/>
              <a:gd name="T40" fmla="*/ 163 w 335"/>
              <a:gd name="T41" fmla="*/ 221 h 2694"/>
              <a:gd name="T42" fmla="*/ 0 w 335"/>
              <a:gd name="T43" fmla="*/ 221 h 2694"/>
              <a:gd name="T44" fmla="*/ 0 w 335"/>
              <a:gd name="T45" fmla="*/ 0 h 2694"/>
              <a:gd name="T46" fmla="*/ 335 w 335"/>
              <a:gd name="T47" fmla="*/ 0 h 2694"/>
              <a:gd name="T48" fmla="*/ 335 w 335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5" h="2694">
                <a:moveTo>
                  <a:pt x="335" y="2694"/>
                </a:moveTo>
                <a:lnTo>
                  <a:pt x="0" y="2694"/>
                </a:lnTo>
                <a:lnTo>
                  <a:pt x="0" y="2473"/>
                </a:lnTo>
                <a:lnTo>
                  <a:pt x="163" y="2473"/>
                </a:lnTo>
                <a:lnTo>
                  <a:pt x="163" y="2610"/>
                </a:lnTo>
                <a:lnTo>
                  <a:pt x="97" y="2610"/>
                </a:lnTo>
                <a:lnTo>
                  <a:pt x="97" y="2574"/>
                </a:lnTo>
                <a:lnTo>
                  <a:pt x="128" y="2574"/>
                </a:lnTo>
                <a:lnTo>
                  <a:pt x="128" y="2508"/>
                </a:lnTo>
                <a:lnTo>
                  <a:pt x="35" y="2508"/>
                </a:lnTo>
                <a:lnTo>
                  <a:pt x="35" y="2658"/>
                </a:lnTo>
                <a:lnTo>
                  <a:pt x="300" y="2658"/>
                </a:lnTo>
                <a:lnTo>
                  <a:pt x="300" y="35"/>
                </a:lnTo>
                <a:lnTo>
                  <a:pt x="35" y="35"/>
                </a:lnTo>
                <a:lnTo>
                  <a:pt x="35" y="186"/>
                </a:lnTo>
                <a:lnTo>
                  <a:pt x="128" y="186"/>
                </a:lnTo>
                <a:lnTo>
                  <a:pt x="128" y="119"/>
                </a:lnTo>
                <a:lnTo>
                  <a:pt x="97" y="119"/>
                </a:lnTo>
                <a:lnTo>
                  <a:pt x="97" y="84"/>
                </a:lnTo>
                <a:lnTo>
                  <a:pt x="163" y="84"/>
                </a:lnTo>
                <a:lnTo>
                  <a:pt x="163" y="221"/>
                </a:lnTo>
                <a:lnTo>
                  <a:pt x="0" y="221"/>
                </a:lnTo>
                <a:lnTo>
                  <a:pt x="0" y="0"/>
                </a:lnTo>
                <a:lnTo>
                  <a:pt x="335" y="0"/>
                </a:lnTo>
                <a:lnTo>
                  <a:pt x="335" y="269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11630119" y="490538"/>
            <a:ext cx="531813" cy="4276725"/>
          </a:xfrm>
          <a:custGeom>
            <a:avLst/>
            <a:gdLst>
              <a:gd name="T0" fmla="*/ 335 w 335"/>
              <a:gd name="T1" fmla="*/ 2694 h 2694"/>
              <a:gd name="T2" fmla="*/ 0 w 335"/>
              <a:gd name="T3" fmla="*/ 2694 h 2694"/>
              <a:gd name="T4" fmla="*/ 0 w 335"/>
              <a:gd name="T5" fmla="*/ 2473 h 2694"/>
              <a:gd name="T6" fmla="*/ 163 w 335"/>
              <a:gd name="T7" fmla="*/ 2473 h 2694"/>
              <a:gd name="T8" fmla="*/ 163 w 335"/>
              <a:gd name="T9" fmla="*/ 2610 h 2694"/>
              <a:gd name="T10" fmla="*/ 97 w 335"/>
              <a:gd name="T11" fmla="*/ 2610 h 2694"/>
              <a:gd name="T12" fmla="*/ 97 w 335"/>
              <a:gd name="T13" fmla="*/ 2574 h 2694"/>
              <a:gd name="T14" fmla="*/ 128 w 335"/>
              <a:gd name="T15" fmla="*/ 2574 h 2694"/>
              <a:gd name="T16" fmla="*/ 128 w 335"/>
              <a:gd name="T17" fmla="*/ 2508 h 2694"/>
              <a:gd name="T18" fmla="*/ 35 w 335"/>
              <a:gd name="T19" fmla="*/ 2508 h 2694"/>
              <a:gd name="T20" fmla="*/ 35 w 335"/>
              <a:gd name="T21" fmla="*/ 2658 h 2694"/>
              <a:gd name="T22" fmla="*/ 300 w 335"/>
              <a:gd name="T23" fmla="*/ 2658 h 2694"/>
              <a:gd name="T24" fmla="*/ 300 w 335"/>
              <a:gd name="T25" fmla="*/ 35 h 2694"/>
              <a:gd name="T26" fmla="*/ 35 w 335"/>
              <a:gd name="T27" fmla="*/ 35 h 2694"/>
              <a:gd name="T28" fmla="*/ 35 w 335"/>
              <a:gd name="T29" fmla="*/ 186 h 2694"/>
              <a:gd name="T30" fmla="*/ 128 w 335"/>
              <a:gd name="T31" fmla="*/ 186 h 2694"/>
              <a:gd name="T32" fmla="*/ 128 w 335"/>
              <a:gd name="T33" fmla="*/ 119 h 2694"/>
              <a:gd name="T34" fmla="*/ 97 w 335"/>
              <a:gd name="T35" fmla="*/ 119 h 2694"/>
              <a:gd name="T36" fmla="*/ 97 w 335"/>
              <a:gd name="T37" fmla="*/ 84 h 2694"/>
              <a:gd name="T38" fmla="*/ 163 w 335"/>
              <a:gd name="T39" fmla="*/ 84 h 2694"/>
              <a:gd name="T40" fmla="*/ 163 w 335"/>
              <a:gd name="T41" fmla="*/ 221 h 2694"/>
              <a:gd name="T42" fmla="*/ 0 w 335"/>
              <a:gd name="T43" fmla="*/ 221 h 2694"/>
              <a:gd name="T44" fmla="*/ 0 w 335"/>
              <a:gd name="T45" fmla="*/ 0 h 2694"/>
              <a:gd name="T46" fmla="*/ 335 w 335"/>
              <a:gd name="T47" fmla="*/ 0 h 2694"/>
              <a:gd name="T48" fmla="*/ 335 w 335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5" h="2694">
                <a:moveTo>
                  <a:pt x="335" y="2694"/>
                </a:moveTo>
                <a:lnTo>
                  <a:pt x="0" y="2694"/>
                </a:lnTo>
                <a:lnTo>
                  <a:pt x="0" y="2473"/>
                </a:lnTo>
                <a:lnTo>
                  <a:pt x="163" y="2473"/>
                </a:lnTo>
                <a:lnTo>
                  <a:pt x="163" y="2610"/>
                </a:lnTo>
                <a:lnTo>
                  <a:pt x="97" y="2610"/>
                </a:lnTo>
                <a:lnTo>
                  <a:pt x="97" y="2574"/>
                </a:lnTo>
                <a:lnTo>
                  <a:pt x="128" y="2574"/>
                </a:lnTo>
                <a:lnTo>
                  <a:pt x="128" y="2508"/>
                </a:lnTo>
                <a:lnTo>
                  <a:pt x="35" y="2508"/>
                </a:lnTo>
                <a:lnTo>
                  <a:pt x="35" y="2658"/>
                </a:lnTo>
                <a:lnTo>
                  <a:pt x="300" y="2658"/>
                </a:lnTo>
                <a:lnTo>
                  <a:pt x="300" y="35"/>
                </a:lnTo>
                <a:lnTo>
                  <a:pt x="35" y="35"/>
                </a:lnTo>
                <a:lnTo>
                  <a:pt x="35" y="186"/>
                </a:lnTo>
                <a:lnTo>
                  <a:pt x="128" y="186"/>
                </a:lnTo>
                <a:lnTo>
                  <a:pt x="128" y="119"/>
                </a:lnTo>
                <a:lnTo>
                  <a:pt x="97" y="119"/>
                </a:lnTo>
                <a:lnTo>
                  <a:pt x="97" y="84"/>
                </a:lnTo>
                <a:lnTo>
                  <a:pt x="163" y="84"/>
                </a:lnTo>
                <a:lnTo>
                  <a:pt x="163" y="221"/>
                </a:lnTo>
                <a:lnTo>
                  <a:pt x="0" y="221"/>
                </a:lnTo>
                <a:lnTo>
                  <a:pt x="0" y="0"/>
                </a:lnTo>
                <a:lnTo>
                  <a:pt x="335" y="0"/>
                </a:lnTo>
                <a:lnTo>
                  <a:pt x="335" y="26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-7938" y="490538"/>
            <a:ext cx="533400" cy="4276725"/>
          </a:xfrm>
          <a:custGeom>
            <a:avLst/>
            <a:gdLst>
              <a:gd name="T0" fmla="*/ 336 w 336"/>
              <a:gd name="T1" fmla="*/ 0 h 2694"/>
              <a:gd name="T2" fmla="*/ 243 w 336"/>
              <a:gd name="T3" fmla="*/ 0 h 2694"/>
              <a:gd name="T4" fmla="*/ 243 w 336"/>
              <a:gd name="T5" fmla="*/ 18 h 2694"/>
              <a:gd name="T6" fmla="*/ 208 w 336"/>
              <a:gd name="T7" fmla="*/ 18 h 2694"/>
              <a:gd name="T8" fmla="*/ 208 w 336"/>
              <a:gd name="T9" fmla="*/ 0 h 2694"/>
              <a:gd name="T10" fmla="*/ 0 w 336"/>
              <a:gd name="T11" fmla="*/ 0 h 2694"/>
              <a:gd name="T12" fmla="*/ 0 w 336"/>
              <a:gd name="T13" fmla="*/ 2694 h 2694"/>
              <a:gd name="T14" fmla="*/ 208 w 336"/>
              <a:gd name="T15" fmla="*/ 2694 h 2694"/>
              <a:gd name="T16" fmla="*/ 208 w 336"/>
              <a:gd name="T17" fmla="*/ 2680 h 2694"/>
              <a:gd name="T18" fmla="*/ 243 w 336"/>
              <a:gd name="T19" fmla="*/ 2680 h 2694"/>
              <a:gd name="T20" fmla="*/ 243 w 336"/>
              <a:gd name="T21" fmla="*/ 2694 h 2694"/>
              <a:gd name="T22" fmla="*/ 336 w 336"/>
              <a:gd name="T23" fmla="*/ 2694 h 2694"/>
              <a:gd name="T24" fmla="*/ 336 w 336"/>
              <a:gd name="T25" fmla="*/ 2473 h 2694"/>
              <a:gd name="T26" fmla="*/ 172 w 336"/>
              <a:gd name="T27" fmla="*/ 2473 h 2694"/>
              <a:gd name="T28" fmla="*/ 172 w 336"/>
              <a:gd name="T29" fmla="*/ 2610 h 2694"/>
              <a:gd name="T30" fmla="*/ 239 w 336"/>
              <a:gd name="T31" fmla="*/ 2610 h 2694"/>
              <a:gd name="T32" fmla="*/ 239 w 336"/>
              <a:gd name="T33" fmla="*/ 2574 h 2694"/>
              <a:gd name="T34" fmla="*/ 208 w 336"/>
              <a:gd name="T35" fmla="*/ 2574 h 2694"/>
              <a:gd name="T36" fmla="*/ 208 w 336"/>
              <a:gd name="T37" fmla="*/ 2508 h 2694"/>
              <a:gd name="T38" fmla="*/ 300 w 336"/>
              <a:gd name="T39" fmla="*/ 2508 h 2694"/>
              <a:gd name="T40" fmla="*/ 300 w 336"/>
              <a:gd name="T41" fmla="*/ 2658 h 2694"/>
              <a:gd name="T42" fmla="*/ 36 w 336"/>
              <a:gd name="T43" fmla="*/ 2658 h 2694"/>
              <a:gd name="T44" fmla="*/ 36 w 336"/>
              <a:gd name="T45" fmla="*/ 35 h 2694"/>
              <a:gd name="T46" fmla="*/ 300 w 336"/>
              <a:gd name="T47" fmla="*/ 35 h 2694"/>
              <a:gd name="T48" fmla="*/ 300 w 336"/>
              <a:gd name="T49" fmla="*/ 186 h 2694"/>
              <a:gd name="T50" fmla="*/ 208 w 336"/>
              <a:gd name="T51" fmla="*/ 186 h 2694"/>
              <a:gd name="T52" fmla="*/ 208 w 336"/>
              <a:gd name="T53" fmla="*/ 119 h 2694"/>
              <a:gd name="T54" fmla="*/ 239 w 336"/>
              <a:gd name="T55" fmla="*/ 119 h 2694"/>
              <a:gd name="T56" fmla="*/ 239 w 336"/>
              <a:gd name="T57" fmla="*/ 84 h 2694"/>
              <a:gd name="T58" fmla="*/ 172 w 336"/>
              <a:gd name="T59" fmla="*/ 84 h 2694"/>
              <a:gd name="T60" fmla="*/ 172 w 336"/>
              <a:gd name="T61" fmla="*/ 221 h 2694"/>
              <a:gd name="T62" fmla="*/ 336 w 336"/>
              <a:gd name="T63" fmla="*/ 221 h 2694"/>
              <a:gd name="T64" fmla="*/ 336 w 336"/>
              <a:gd name="T65" fmla="*/ 0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6" h="2694">
                <a:moveTo>
                  <a:pt x="336" y="0"/>
                </a:moveTo>
                <a:lnTo>
                  <a:pt x="243" y="0"/>
                </a:lnTo>
                <a:lnTo>
                  <a:pt x="243" y="18"/>
                </a:lnTo>
                <a:lnTo>
                  <a:pt x="208" y="18"/>
                </a:lnTo>
                <a:lnTo>
                  <a:pt x="208" y="0"/>
                </a:lnTo>
                <a:lnTo>
                  <a:pt x="0" y="0"/>
                </a:lnTo>
                <a:lnTo>
                  <a:pt x="0" y="2694"/>
                </a:lnTo>
                <a:lnTo>
                  <a:pt x="208" y="2694"/>
                </a:lnTo>
                <a:lnTo>
                  <a:pt x="208" y="2680"/>
                </a:lnTo>
                <a:lnTo>
                  <a:pt x="243" y="2680"/>
                </a:lnTo>
                <a:lnTo>
                  <a:pt x="243" y="2694"/>
                </a:lnTo>
                <a:lnTo>
                  <a:pt x="336" y="2694"/>
                </a:lnTo>
                <a:lnTo>
                  <a:pt x="336" y="2473"/>
                </a:lnTo>
                <a:lnTo>
                  <a:pt x="172" y="2473"/>
                </a:lnTo>
                <a:lnTo>
                  <a:pt x="172" y="2610"/>
                </a:lnTo>
                <a:lnTo>
                  <a:pt x="239" y="2610"/>
                </a:lnTo>
                <a:lnTo>
                  <a:pt x="239" y="2574"/>
                </a:lnTo>
                <a:lnTo>
                  <a:pt x="208" y="2574"/>
                </a:lnTo>
                <a:lnTo>
                  <a:pt x="208" y="2508"/>
                </a:lnTo>
                <a:lnTo>
                  <a:pt x="300" y="2508"/>
                </a:lnTo>
                <a:lnTo>
                  <a:pt x="300" y="2658"/>
                </a:lnTo>
                <a:lnTo>
                  <a:pt x="36" y="2658"/>
                </a:lnTo>
                <a:lnTo>
                  <a:pt x="36" y="35"/>
                </a:lnTo>
                <a:lnTo>
                  <a:pt x="300" y="35"/>
                </a:lnTo>
                <a:lnTo>
                  <a:pt x="300" y="186"/>
                </a:lnTo>
                <a:lnTo>
                  <a:pt x="208" y="186"/>
                </a:lnTo>
                <a:lnTo>
                  <a:pt x="208" y="119"/>
                </a:lnTo>
                <a:lnTo>
                  <a:pt x="239" y="119"/>
                </a:lnTo>
                <a:lnTo>
                  <a:pt x="239" y="84"/>
                </a:lnTo>
                <a:lnTo>
                  <a:pt x="172" y="84"/>
                </a:lnTo>
                <a:lnTo>
                  <a:pt x="172" y="221"/>
                </a:lnTo>
                <a:lnTo>
                  <a:pt x="336" y="221"/>
                </a:lnTo>
                <a:lnTo>
                  <a:pt x="33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" name="Freeform 16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35 w 7268"/>
              <a:gd name="T1" fmla="*/ 0 h 124"/>
              <a:gd name="T2" fmla="*/ 0 w 7268"/>
              <a:gd name="T3" fmla="*/ 0 h 124"/>
              <a:gd name="T4" fmla="*/ 0 w 7268"/>
              <a:gd name="T5" fmla="*/ 124 h 124"/>
              <a:gd name="T6" fmla="*/ 7268 w 7268"/>
              <a:gd name="T7" fmla="*/ 124 h 124"/>
              <a:gd name="T8" fmla="*/ 7268 w 7268"/>
              <a:gd name="T9" fmla="*/ 14 h 124"/>
              <a:gd name="T10" fmla="*/ 7233 w 7268"/>
              <a:gd name="T11" fmla="*/ 14 h 124"/>
              <a:gd name="T12" fmla="*/ 7233 w 7268"/>
              <a:gd name="T13" fmla="*/ 89 h 124"/>
              <a:gd name="T14" fmla="*/ 35 w 7268"/>
              <a:gd name="T15" fmla="*/ 89 h 124"/>
              <a:gd name="T16" fmla="*/ 35 w 7268"/>
              <a:gd name="T17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35" y="0"/>
                </a:moveTo>
                <a:lnTo>
                  <a:pt x="0" y="0"/>
                </a:lnTo>
                <a:lnTo>
                  <a:pt x="0" y="124"/>
                </a:lnTo>
                <a:lnTo>
                  <a:pt x="7268" y="124"/>
                </a:lnTo>
                <a:lnTo>
                  <a:pt x="7268" y="14"/>
                </a:lnTo>
                <a:lnTo>
                  <a:pt x="7233" y="14"/>
                </a:lnTo>
                <a:lnTo>
                  <a:pt x="7233" y="89"/>
                </a:lnTo>
                <a:lnTo>
                  <a:pt x="35" y="89"/>
                </a:lnTo>
                <a:lnTo>
                  <a:pt x="3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322263" y="314326"/>
            <a:ext cx="11537950" cy="204788"/>
          </a:xfrm>
          <a:custGeom>
            <a:avLst/>
            <a:gdLst>
              <a:gd name="T0" fmla="*/ 7268 w 7268"/>
              <a:gd name="T1" fmla="*/ 0 h 129"/>
              <a:gd name="T2" fmla="*/ 0 w 7268"/>
              <a:gd name="T3" fmla="*/ 0 h 129"/>
              <a:gd name="T4" fmla="*/ 0 w 7268"/>
              <a:gd name="T5" fmla="*/ 129 h 129"/>
              <a:gd name="T6" fmla="*/ 35 w 7268"/>
              <a:gd name="T7" fmla="*/ 129 h 129"/>
              <a:gd name="T8" fmla="*/ 35 w 7268"/>
              <a:gd name="T9" fmla="*/ 111 h 129"/>
              <a:gd name="T10" fmla="*/ 35 w 7268"/>
              <a:gd name="T11" fmla="*/ 36 h 129"/>
              <a:gd name="T12" fmla="*/ 7233 w 7268"/>
              <a:gd name="T13" fmla="*/ 36 h 129"/>
              <a:gd name="T14" fmla="*/ 7233 w 7268"/>
              <a:gd name="T15" fmla="*/ 111 h 129"/>
              <a:gd name="T16" fmla="*/ 7268 w 7268"/>
              <a:gd name="T17" fmla="*/ 111 h 129"/>
              <a:gd name="T18" fmla="*/ 7268 w 7268"/>
              <a:gd name="T1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268" h="129">
                <a:moveTo>
                  <a:pt x="7268" y="0"/>
                </a:moveTo>
                <a:lnTo>
                  <a:pt x="0" y="0"/>
                </a:lnTo>
                <a:lnTo>
                  <a:pt x="0" y="129"/>
                </a:lnTo>
                <a:lnTo>
                  <a:pt x="35" y="129"/>
                </a:lnTo>
                <a:lnTo>
                  <a:pt x="35" y="111"/>
                </a:lnTo>
                <a:lnTo>
                  <a:pt x="35" y="36"/>
                </a:lnTo>
                <a:lnTo>
                  <a:pt x="7233" y="36"/>
                </a:lnTo>
                <a:lnTo>
                  <a:pt x="7233" y="111"/>
                </a:lnTo>
                <a:lnTo>
                  <a:pt x="7268" y="111"/>
                </a:lnTo>
                <a:lnTo>
                  <a:pt x="726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11630119" y="490538"/>
            <a:ext cx="531813" cy="4276725"/>
          </a:xfrm>
          <a:custGeom>
            <a:avLst/>
            <a:gdLst>
              <a:gd name="T0" fmla="*/ 335 w 335"/>
              <a:gd name="T1" fmla="*/ 0 h 2694"/>
              <a:gd name="T2" fmla="*/ 128 w 335"/>
              <a:gd name="T3" fmla="*/ 0 h 2694"/>
              <a:gd name="T4" fmla="*/ 93 w 335"/>
              <a:gd name="T5" fmla="*/ 0 h 2694"/>
              <a:gd name="T6" fmla="*/ 0 w 335"/>
              <a:gd name="T7" fmla="*/ 0 h 2694"/>
              <a:gd name="T8" fmla="*/ 0 w 335"/>
              <a:gd name="T9" fmla="*/ 221 h 2694"/>
              <a:gd name="T10" fmla="*/ 163 w 335"/>
              <a:gd name="T11" fmla="*/ 221 h 2694"/>
              <a:gd name="T12" fmla="*/ 163 w 335"/>
              <a:gd name="T13" fmla="*/ 84 h 2694"/>
              <a:gd name="T14" fmla="*/ 97 w 335"/>
              <a:gd name="T15" fmla="*/ 84 h 2694"/>
              <a:gd name="T16" fmla="*/ 97 w 335"/>
              <a:gd name="T17" fmla="*/ 119 h 2694"/>
              <a:gd name="T18" fmla="*/ 128 w 335"/>
              <a:gd name="T19" fmla="*/ 119 h 2694"/>
              <a:gd name="T20" fmla="*/ 128 w 335"/>
              <a:gd name="T21" fmla="*/ 186 h 2694"/>
              <a:gd name="T22" fmla="*/ 35 w 335"/>
              <a:gd name="T23" fmla="*/ 186 h 2694"/>
              <a:gd name="T24" fmla="*/ 35 w 335"/>
              <a:gd name="T25" fmla="*/ 35 h 2694"/>
              <a:gd name="T26" fmla="*/ 300 w 335"/>
              <a:gd name="T27" fmla="*/ 35 h 2694"/>
              <a:gd name="T28" fmla="*/ 300 w 335"/>
              <a:gd name="T29" fmla="*/ 2658 h 2694"/>
              <a:gd name="T30" fmla="*/ 35 w 335"/>
              <a:gd name="T31" fmla="*/ 2658 h 2694"/>
              <a:gd name="T32" fmla="*/ 35 w 335"/>
              <a:gd name="T33" fmla="*/ 2508 h 2694"/>
              <a:gd name="T34" fmla="*/ 128 w 335"/>
              <a:gd name="T35" fmla="*/ 2508 h 2694"/>
              <a:gd name="T36" fmla="*/ 128 w 335"/>
              <a:gd name="T37" fmla="*/ 2574 h 2694"/>
              <a:gd name="T38" fmla="*/ 97 w 335"/>
              <a:gd name="T39" fmla="*/ 2574 h 2694"/>
              <a:gd name="T40" fmla="*/ 97 w 335"/>
              <a:gd name="T41" fmla="*/ 2610 h 2694"/>
              <a:gd name="T42" fmla="*/ 163 w 335"/>
              <a:gd name="T43" fmla="*/ 2610 h 2694"/>
              <a:gd name="T44" fmla="*/ 163 w 335"/>
              <a:gd name="T45" fmla="*/ 2473 h 2694"/>
              <a:gd name="T46" fmla="*/ 0 w 335"/>
              <a:gd name="T47" fmla="*/ 2473 h 2694"/>
              <a:gd name="T48" fmla="*/ 0 w 335"/>
              <a:gd name="T49" fmla="*/ 2694 h 2694"/>
              <a:gd name="T50" fmla="*/ 335 w 335"/>
              <a:gd name="T51" fmla="*/ 2694 h 2694"/>
              <a:gd name="T52" fmla="*/ 335 w 335"/>
              <a:gd name="T53" fmla="*/ 0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5" h="2694">
                <a:moveTo>
                  <a:pt x="335" y="0"/>
                </a:moveTo>
                <a:lnTo>
                  <a:pt x="128" y="0"/>
                </a:lnTo>
                <a:lnTo>
                  <a:pt x="93" y="0"/>
                </a:lnTo>
                <a:lnTo>
                  <a:pt x="0" y="0"/>
                </a:lnTo>
                <a:lnTo>
                  <a:pt x="0" y="221"/>
                </a:lnTo>
                <a:lnTo>
                  <a:pt x="163" y="221"/>
                </a:lnTo>
                <a:lnTo>
                  <a:pt x="163" y="84"/>
                </a:lnTo>
                <a:lnTo>
                  <a:pt x="97" y="84"/>
                </a:lnTo>
                <a:lnTo>
                  <a:pt x="97" y="119"/>
                </a:lnTo>
                <a:lnTo>
                  <a:pt x="128" y="119"/>
                </a:lnTo>
                <a:lnTo>
                  <a:pt x="128" y="186"/>
                </a:lnTo>
                <a:lnTo>
                  <a:pt x="35" y="186"/>
                </a:lnTo>
                <a:lnTo>
                  <a:pt x="35" y="35"/>
                </a:lnTo>
                <a:lnTo>
                  <a:pt x="300" y="35"/>
                </a:lnTo>
                <a:lnTo>
                  <a:pt x="300" y="2658"/>
                </a:lnTo>
                <a:lnTo>
                  <a:pt x="35" y="2658"/>
                </a:lnTo>
                <a:lnTo>
                  <a:pt x="35" y="2508"/>
                </a:lnTo>
                <a:lnTo>
                  <a:pt x="128" y="2508"/>
                </a:lnTo>
                <a:lnTo>
                  <a:pt x="128" y="2574"/>
                </a:lnTo>
                <a:lnTo>
                  <a:pt x="97" y="2574"/>
                </a:lnTo>
                <a:lnTo>
                  <a:pt x="97" y="2610"/>
                </a:lnTo>
                <a:lnTo>
                  <a:pt x="163" y="2610"/>
                </a:lnTo>
                <a:lnTo>
                  <a:pt x="163" y="2473"/>
                </a:lnTo>
                <a:lnTo>
                  <a:pt x="0" y="2473"/>
                </a:lnTo>
                <a:lnTo>
                  <a:pt x="0" y="2694"/>
                </a:lnTo>
                <a:lnTo>
                  <a:pt x="335" y="2694"/>
                </a:lnTo>
                <a:lnTo>
                  <a:pt x="33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4" name="AutoShape 22"/>
          <p:cNvSpPr>
            <a:spLocks noChangeAspect="1" noChangeArrowheads="1" noTextEdit="1"/>
          </p:cNvSpPr>
          <p:nvPr/>
        </p:nvSpPr>
        <p:spPr bwMode="auto">
          <a:xfrm>
            <a:off x="971550" y="4265613"/>
            <a:ext cx="10182225" cy="258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670" name="组合 669"/>
          <p:cNvGrpSpPr/>
          <p:nvPr/>
        </p:nvGrpSpPr>
        <p:grpSpPr>
          <a:xfrm>
            <a:off x="27786" y="4725988"/>
            <a:ext cx="2159049" cy="2151063"/>
            <a:chOff x="971550" y="4578350"/>
            <a:chExt cx="2159049" cy="2151063"/>
          </a:xfrm>
        </p:grpSpPr>
        <p:grpSp>
          <p:nvGrpSpPr>
            <p:cNvPr id="417" name="组合 416"/>
            <p:cNvGrpSpPr/>
            <p:nvPr/>
          </p:nvGrpSpPr>
          <p:grpSpPr>
            <a:xfrm>
              <a:off x="2016922" y="4619157"/>
              <a:ext cx="392113" cy="2057401"/>
              <a:chOff x="2030413" y="4271963"/>
              <a:chExt cx="392113" cy="2057401"/>
            </a:xfrm>
          </p:grpSpPr>
          <p:sp>
            <p:nvSpPr>
              <p:cNvPr id="216" name="Freeform 24"/>
              <p:cNvSpPr>
                <a:spLocks/>
              </p:cNvSpPr>
              <p:nvPr/>
            </p:nvSpPr>
            <p:spPr bwMode="auto">
              <a:xfrm>
                <a:off x="2165350" y="5527676"/>
                <a:ext cx="155575" cy="258763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25"/>
              <p:cNvSpPr>
                <a:spLocks/>
              </p:cNvSpPr>
              <p:nvPr/>
            </p:nvSpPr>
            <p:spPr bwMode="auto">
              <a:xfrm>
                <a:off x="2030413" y="5670551"/>
                <a:ext cx="290513" cy="223838"/>
              </a:xfrm>
              <a:custGeom>
                <a:avLst/>
                <a:gdLst>
                  <a:gd name="T0" fmla="*/ 0 w 43"/>
                  <a:gd name="T1" fmla="*/ 13 h 33"/>
                  <a:gd name="T2" fmla="*/ 43 w 43"/>
                  <a:gd name="T3" fmla="*/ 16 h 33"/>
                  <a:gd name="T4" fmla="*/ 0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0" y="13"/>
                    </a:moveTo>
                    <a:cubicBezTo>
                      <a:pt x="0" y="13"/>
                      <a:pt x="20" y="0"/>
                      <a:pt x="43" y="16"/>
                    </a:cubicBezTo>
                    <a:cubicBezTo>
                      <a:pt x="43" y="16"/>
                      <a:pt x="26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26"/>
              <p:cNvSpPr>
                <a:spLocks/>
              </p:cNvSpPr>
              <p:nvPr/>
            </p:nvSpPr>
            <p:spPr bwMode="auto">
              <a:xfrm>
                <a:off x="2125663" y="577850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27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28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29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1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3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7" y="16"/>
                      <a:pt x="6" y="14"/>
                      <a:pt x="5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3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31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32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26"/>
                  <a:gd name="T1" fmla="*/ 0 h 2"/>
                  <a:gd name="T2" fmla="*/ 5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7" y="0"/>
                      <a:pt x="20" y="1"/>
                      <a:pt x="22" y="1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2"/>
                    </a:cubicBezTo>
                    <a:cubicBezTo>
                      <a:pt x="20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33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34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35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2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0" y="20"/>
                      <a:pt x="2" y="18"/>
                    </a:cubicBezTo>
                    <a:cubicBezTo>
                      <a:pt x="3" y="16"/>
                      <a:pt x="4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1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52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53"/>
              <p:cNvSpPr>
                <a:spLocks/>
              </p:cNvSpPr>
              <p:nvPr/>
            </p:nvSpPr>
            <p:spPr bwMode="auto">
              <a:xfrm>
                <a:off x="2159000" y="4802188"/>
                <a:ext cx="155575" cy="257175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54"/>
              <p:cNvSpPr>
                <a:spLocks/>
              </p:cNvSpPr>
              <p:nvPr/>
            </p:nvSpPr>
            <p:spPr bwMode="auto">
              <a:xfrm>
                <a:off x="2030413" y="4943476"/>
                <a:ext cx="284163" cy="225425"/>
              </a:xfrm>
              <a:custGeom>
                <a:avLst/>
                <a:gdLst>
                  <a:gd name="T0" fmla="*/ 0 w 42"/>
                  <a:gd name="T1" fmla="*/ 13 h 33"/>
                  <a:gd name="T2" fmla="*/ 42 w 42"/>
                  <a:gd name="T3" fmla="*/ 16 h 33"/>
                  <a:gd name="T4" fmla="*/ 0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3"/>
                    </a:moveTo>
                    <a:cubicBezTo>
                      <a:pt x="0" y="13"/>
                      <a:pt x="20" y="0"/>
                      <a:pt x="42" y="16"/>
                    </a:cubicBezTo>
                    <a:cubicBezTo>
                      <a:pt x="42" y="16"/>
                      <a:pt x="25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55"/>
              <p:cNvSpPr>
                <a:spLocks/>
              </p:cNvSpPr>
              <p:nvPr/>
            </p:nvSpPr>
            <p:spPr bwMode="auto">
              <a:xfrm>
                <a:off x="2125663" y="5053013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8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8" y="0"/>
                    </a:cubicBezTo>
                    <a:cubicBezTo>
                      <a:pt x="28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56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57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58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2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4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8" y="16"/>
                      <a:pt x="6" y="14"/>
                      <a:pt x="5" y="11"/>
                    </a:cubicBezTo>
                    <a:cubicBezTo>
                      <a:pt x="4" y="8"/>
                      <a:pt x="2" y="6"/>
                      <a:pt x="2" y="4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59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60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61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25"/>
                  <a:gd name="T1" fmla="*/ 0 h 2"/>
                  <a:gd name="T2" fmla="*/ 4 w 25"/>
                  <a:gd name="T3" fmla="*/ 0 h 2"/>
                  <a:gd name="T4" fmla="*/ 13 w 25"/>
                  <a:gd name="T5" fmla="*/ 0 h 2"/>
                  <a:gd name="T6" fmla="*/ 22 w 25"/>
                  <a:gd name="T7" fmla="*/ 1 h 2"/>
                  <a:gd name="T8" fmla="*/ 25 w 25"/>
                  <a:gd name="T9" fmla="*/ 2 h 2"/>
                  <a:gd name="T10" fmla="*/ 21 w 25"/>
                  <a:gd name="T11" fmla="*/ 2 h 2"/>
                  <a:gd name="T12" fmla="*/ 13 w 25"/>
                  <a:gd name="T13" fmla="*/ 2 h 2"/>
                  <a:gd name="T14" fmla="*/ 4 w 25"/>
                  <a:gd name="T15" fmla="*/ 1 h 2"/>
                  <a:gd name="T16" fmla="*/ 0 w 2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">
                    <a:moveTo>
                      <a:pt x="0" y="0"/>
                    </a:moveTo>
                    <a:cubicBezTo>
                      <a:pt x="0" y="0"/>
                      <a:pt x="1" y="0"/>
                      <a:pt x="4" y="0"/>
                    </a:cubicBezTo>
                    <a:cubicBezTo>
                      <a:pt x="6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1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1"/>
                      <a:pt x="6" y="1"/>
                      <a:pt x="4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62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63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64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3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65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66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67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68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69"/>
              <p:cNvSpPr>
                <a:spLocks/>
              </p:cNvSpPr>
              <p:nvPr/>
            </p:nvSpPr>
            <p:spPr bwMode="auto">
              <a:xfrm>
                <a:off x="2246313" y="5059363"/>
                <a:ext cx="107950" cy="34925"/>
              </a:xfrm>
              <a:custGeom>
                <a:avLst/>
                <a:gdLst>
                  <a:gd name="T0" fmla="*/ 15 w 16"/>
                  <a:gd name="T1" fmla="*/ 3 h 5"/>
                  <a:gd name="T2" fmla="*/ 3 w 16"/>
                  <a:gd name="T3" fmla="*/ 5 h 5"/>
                  <a:gd name="T4" fmla="*/ 0 w 16"/>
                  <a:gd name="T5" fmla="*/ 3 h 5"/>
                  <a:gd name="T6" fmla="*/ 2 w 16"/>
                  <a:gd name="T7" fmla="*/ 0 h 5"/>
                  <a:gd name="T8" fmla="*/ 3 w 16"/>
                  <a:gd name="T9" fmla="*/ 0 h 5"/>
                  <a:gd name="T10" fmla="*/ 15 w 16"/>
                  <a:gd name="T11" fmla="*/ 2 h 5"/>
                  <a:gd name="T12" fmla="*/ 16 w 16"/>
                  <a:gd name="T13" fmla="*/ 3 h 5"/>
                  <a:gd name="T14" fmla="*/ 15 w 16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5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70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71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72"/>
              <p:cNvSpPr>
                <a:spLocks/>
              </p:cNvSpPr>
              <p:nvPr/>
            </p:nvSpPr>
            <p:spPr bwMode="auto">
              <a:xfrm>
                <a:off x="2246313" y="5168901"/>
                <a:ext cx="142875" cy="33338"/>
              </a:xfrm>
              <a:custGeom>
                <a:avLst/>
                <a:gdLst>
                  <a:gd name="T0" fmla="*/ 21 w 21"/>
                  <a:gd name="T1" fmla="*/ 3 h 5"/>
                  <a:gd name="T2" fmla="*/ 3 w 21"/>
                  <a:gd name="T3" fmla="*/ 5 h 5"/>
                  <a:gd name="T4" fmla="*/ 0 w 21"/>
                  <a:gd name="T5" fmla="*/ 3 h 5"/>
                  <a:gd name="T6" fmla="*/ 2 w 21"/>
                  <a:gd name="T7" fmla="*/ 0 h 5"/>
                  <a:gd name="T8" fmla="*/ 3 w 21"/>
                  <a:gd name="T9" fmla="*/ 0 h 5"/>
                  <a:gd name="T10" fmla="*/ 21 w 21"/>
                  <a:gd name="T11" fmla="*/ 2 h 5"/>
                  <a:gd name="T12" fmla="*/ 21 w 21"/>
                  <a:gd name="T13" fmla="*/ 2 h 5"/>
                  <a:gd name="T14" fmla="*/ 21 w 2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21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73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74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75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76"/>
              <p:cNvSpPr>
                <a:spLocks/>
              </p:cNvSpPr>
              <p:nvPr/>
            </p:nvSpPr>
            <p:spPr bwMode="auto">
              <a:xfrm>
                <a:off x="2227263" y="5568951"/>
                <a:ext cx="100013" cy="33338"/>
              </a:xfrm>
              <a:custGeom>
                <a:avLst/>
                <a:gdLst>
                  <a:gd name="T0" fmla="*/ 14 w 15"/>
                  <a:gd name="T1" fmla="*/ 3 h 5"/>
                  <a:gd name="T2" fmla="*/ 2 w 15"/>
                  <a:gd name="T3" fmla="*/ 4 h 5"/>
                  <a:gd name="T4" fmla="*/ 0 w 15"/>
                  <a:gd name="T5" fmla="*/ 2 h 5"/>
                  <a:gd name="T6" fmla="*/ 2 w 15"/>
                  <a:gd name="T7" fmla="*/ 0 h 5"/>
                  <a:gd name="T8" fmla="*/ 2 w 15"/>
                  <a:gd name="T9" fmla="*/ 0 h 5"/>
                  <a:gd name="T10" fmla="*/ 14 w 15"/>
                  <a:gd name="T11" fmla="*/ 1 h 5"/>
                  <a:gd name="T12" fmla="*/ 15 w 15"/>
                  <a:gd name="T13" fmla="*/ 2 h 5"/>
                  <a:gd name="T14" fmla="*/ 14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3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77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78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79"/>
              <p:cNvSpPr>
                <a:spLocks/>
              </p:cNvSpPr>
              <p:nvPr/>
            </p:nvSpPr>
            <p:spPr bwMode="auto">
              <a:xfrm>
                <a:off x="2227263" y="5676901"/>
                <a:ext cx="141288" cy="26988"/>
              </a:xfrm>
              <a:custGeom>
                <a:avLst/>
                <a:gdLst>
                  <a:gd name="T0" fmla="*/ 20 w 21"/>
                  <a:gd name="T1" fmla="*/ 3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164"/>
              <p:cNvSpPr>
                <a:spLocks noEditPoints="1"/>
              </p:cNvSpPr>
              <p:nvPr/>
            </p:nvSpPr>
            <p:spPr bwMode="auto">
              <a:xfrm>
                <a:off x="2132013" y="4781551"/>
                <a:ext cx="290513" cy="488950"/>
              </a:xfrm>
              <a:custGeom>
                <a:avLst/>
                <a:gdLst>
                  <a:gd name="T0" fmla="*/ 0 w 43"/>
                  <a:gd name="T1" fmla="*/ 72 h 72"/>
                  <a:gd name="T2" fmla="*/ 0 w 43"/>
                  <a:gd name="T3" fmla="*/ 72 h 72"/>
                  <a:gd name="T4" fmla="*/ 0 w 43"/>
                  <a:gd name="T5" fmla="*/ 72 h 72"/>
                  <a:gd name="T6" fmla="*/ 0 w 43"/>
                  <a:gd name="T7" fmla="*/ 72 h 72"/>
                  <a:gd name="T8" fmla="*/ 21 w 43"/>
                  <a:gd name="T9" fmla="*/ 59 h 72"/>
                  <a:gd name="T10" fmla="*/ 21 w 43"/>
                  <a:gd name="T11" fmla="*/ 59 h 72"/>
                  <a:gd name="T12" fmla="*/ 21 w 43"/>
                  <a:gd name="T13" fmla="*/ 65 h 72"/>
                  <a:gd name="T14" fmla="*/ 21 w 43"/>
                  <a:gd name="T15" fmla="*/ 65 h 72"/>
                  <a:gd name="T16" fmla="*/ 21 w 43"/>
                  <a:gd name="T17" fmla="*/ 62 h 72"/>
                  <a:gd name="T18" fmla="*/ 21 w 43"/>
                  <a:gd name="T19" fmla="*/ 59 h 72"/>
                  <a:gd name="T20" fmla="*/ 24 w 43"/>
                  <a:gd name="T21" fmla="*/ 1 h 72"/>
                  <a:gd name="T22" fmla="*/ 24 w 43"/>
                  <a:gd name="T23" fmla="*/ 11 h 72"/>
                  <a:gd name="T24" fmla="*/ 23 w 43"/>
                  <a:gd name="T25" fmla="*/ 19 h 72"/>
                  <a:gd name="T26" fmla="*/ 23 w 43"/>
                  <a:gd name="T27" fmla="*/ 19 h 72"/>
                  <a:gd name="T28" fmla="*/ 24 w 43"/>
                  <a:gd name="T29" fmla="*/ 11 h 72"/>
                  <a:gd name="T30" fmla="*/ 24 w 43"/>
                  <a:gd name="T31" fmla="*/ 1 h 72"/>
                  <a:gd name="T32" fmla="*/ 24 w 43"/>
                  <a:gd name="T33" fmla="*/ 1 h 72"/>
                  <a:gd name="T34" fmla="*/ 42 w 43"/>
                  <a:gd name="T35" fmla="*/ 0 h 72"/>
                  <a:gd name="T36" fmla="*/ 42 w 43"/>
                  <a:gd name="T37" fmla="*/ 0 h 72"/>
                  <a:gd name="T38" fmla="*/ 42 w 43"/>
                  <a:gd name="T39" fmla="*/ 11 h 72"/>
                  <a:gd name="T40" fmla="*/ 43 w 43"/>
                  <a:gd name="T41" fmla="*/ 65 h 72"/>
                  <a:gd name="T42" fmla="*/ 43 w 43"/>
                  <a:gd name="T43" fmla="*/ 65 h 72"/>
                  <a:gd name="T44" fmla="*/ 42 w 43"/>
                  <a:gd name="T45" fmla="*/ 11 h 72"/>
                  <a:gd name="T46" fmla="*/ 42 w 43"/>
                  <a:gd name="T4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72"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moveTo>
                      <a:pt x="21" y="59"/>
                    </a:move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59"/>
                      <a:pt x="21" y="59"/>
                      <a:pt x="21" y="59"/>
                    </a:cubicBezTo>
                    <a:moveTo>
                      <a:pt x="24" y="1"/>
                    </a:moveTo>
                    <a:cubicBezTo>
                      <a:pt x="24" y="4"/>
                      <a:pt x="24" y="7"/>
                      <a:pt x="24" y="11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7"/>
                      <a:pt x="24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3"/>
                      <a:pt x="42" y="7"/>
                      <a:pt x="42" y="11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7"/>
                      <a:pt x="42" y="3"/>
                      <a:pt x="42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165"/>
              <p:cNvSpPr>
                <a:spLocks/>
              </p:cNvSpPr>
              <p:nvPr/>
            </p:nvSpPr>
            <p:spPr bwMode="auto">
              <a:xfrm>
                <a:off x="2173288" y="4802188"/>
                <a:ext cx="114300" cy="230188"/>
              </a:xfrm>
              <a:custGeom>
                <a:avLst/>
                <a:gdLst>
                  <a:gd name="T0" fmla="*/ 2 w 17"/>
                  <a:gd name="T1" fmla="*/ 0 h 34"/>
                  <a:gd name="T2" fmla="*/ 2 w 17"/>
                  <a:gd name="T3" fmla="*/ 0 h 34"/>
                  <a:gd name="T4" fmla="*/ 12 w 17"/>
                  <a:gd name="T5" fmla="*/ 32 h 34"/>
                  <a:gd name="T6" fmla="*/ 16 w 17"/>
                  <a:gd name="T7" fmla="*/ 34 h 34"/>
                  <a:gd name="T8" fmla="*/ 17 w 17"/>
                  <a:gd name="T9" fmla="*/ 29 h 34"/>
                  <a:gd name="T10" fmla="*/ 15 w 17"/>
                  <a:gd name="T11" fmla="*/ 26 h 34"/>
                  <a:gd name="T12" fmla="*/ 11 w 17"/>
                  <a:gd name="T13" fmla="*/ 19 h 34"/>
                  <a:gd name="T14" fmla="*/ 8 w 17"/>
                  <a:gd name="T15" fmla="*/ 12 h 34"/>
                  <a:gd name="T16" fmla="*/ 6 w 17"/>
                  <a:gd name="T17" fmla="*/ 8 h 34"/>
                  <a:gd name="T18" fmla="*/ 6 w 17"/>
                  <a:gd name="T19" fmla="*/ 8 h 34"/>
                  <a:gd name="T20" fmla="*/ 6 w 17"/>
                  <a:gd name="T21" fmla="*/ 8 h 34"/>
                  <a:gd name="T22" fmla="*/ 8 w 17"/>
                  <a:gd name="T23" fmla="*/ 11 h 34"/>
                  <a:gd name="T24" fmla="*/ 12 w 17"/>
                  <a:gd name="T25" fmla="*/ 18 h 34"/>
                  <a:gd name="T26" fmla="*/ 16 w 17"/>
                  <a:gd name="T27" fmla="*/ 26 h 34"/>
                  <a:gd name="T28" fmla="*/ 17 w 17"/>
                  <a:gd name="T29" fmla="*/ 28 h 34"/>
                  <a:gd name="T30" fmla="*/ 17 w 17"/>
                  <a:gd name="T31" fmla="*/ 16 h 34"/>
                  <a:gd name="T32" fmla="*/ 17 w 17"/>
                  <a:gd name="T33" fmla="*/ 16 h 34"/>
                  <a:gd name="T34" fmla="*/ 17 w 17"/>
                  <a:gd name="T35" fmla="*/ 16 h 34"/>
                  <a:gd name="T36" fmla="*/ 2 w 17"/>
                  <a:gd name="T37" fmla="*/ 0 h 34"/>
                  <a:gd name="T38" fmla="*/ 2 w 17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3" y="33"/>
                      <a:pt x="15" y="33"/>
                      <a:pt x="16" y="34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4" y="24"/>
                      <a:pt x="12" y="22"/>
                      <a:pt x="11" y="19"/>
                    </a:cubicBezTo>
                    <a:cubicBezTo>
                      <a:pt x="10" y="16"/>
                      <a:pt x="8" y="14"/>
                      <a:pt x="8" y="12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8" y="11"/>
                    </a:cubicBezTo>
                    <a:cubicBezTo>
                      <a:pt x="10" y="13"/>
                      <a:pt x="11" y="16"/>
                      <a:pt x="12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6" y="26"/>
                      <a:pt x="16" y="27"/>
                      <a:pt x="17" y="2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1" y="3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" name="Freeform 166"/>
              <p:cNvSpPr>
                <a:spLocks noEditPoints="1"/>
              </p:cNvSpPr>
              <p:nvPr/>
            </p:nvSpPr>
            <p:spPr bwMode="auto">
              <a:xfrm>
                <a:off x="2030413" y="4999038"/>
                <a:ext cx="250825" cy="101600"/>
              </a:xfrm>
              <a:custGeom>
                <a:avLst/>
                <a:gdLst>
                  <a:gd name="T0" fmla="*/ 10 w 37"/>
                  <a:gd name="T1" fmla="*/ 6 h 15"/>
                  <a:gd name="T2" fmla="*/ 10 w 37"/>
                  <a:gd name="T3" fmla="*/ 6 h 15"/>
                  <a:gd name="T4" fmla="*/ 14 w 37"/>
                  <a:gd name="T5" fmla="*/ 6 h 15"/>
                  <a:gd name="T6" fmla="*/ 23 w 37"/>
                  <a:gd name="T7" fmla="*/ 6 h 15"/>
                  <a:gd name="T8" fmla="*/ 32 w 37"/>
                  <a:gd name="T9" fmla="*/ 7 h 15"/>
                  <a:gd name="T10" fmla="*/ 35 w 37"/>
                  <a:gd name="T11" fmla="*/ 8 h 15"/>
                  <a:gd name="T12" fmla="*/ 35 w 37"/>
                  <a:gd name="T13" fmla="*/ 8 h 15"/>
                  <a:gd name="T14" fmla="*/ 32 w 37"/>
                  <a:gd name="T15" fmla="*/ 8 h 15"/>
                  <a:gd name="T16" fmla="*/ 31 w 37"/>
                  <a:gd name="T17" fmla="*/ 8 h 15"/>
                  <a:gd name="T18" fmla="*/ 31 w 37"/>
                  <a:gd name="T19" fmla="*/ 8 h 15"/>
                  <a:gd name="T20" fmla="*/ 23 w 37"/>
                  <a:gd name="T21" fmla="*/ 8 h 15"/>
                  <a:gd name="T22" fmla="*/ 14 w 37"/>
                  <a:gd name="T23" fmla="*/ 7 h 15"/>
                  <a:gd name="T24" fmla="*/ 10 w 37"/>
                  <a:gd name="T25" fmla="*/ 6 h 15"/>
                  <a:gd name="T26" fmla="*/ 10 w 37"/>
                  <a:gd name="T27" fmla="*/ 6 h 15"/>
                  <a:gd name="T28" fmla="*/ 19 w 37"/>
                  <a:gd name="T29" fmla="*/ 0 h 15"/>
                  <a:gd name="T30" fmla="*/ 0 w 37"/>
                  <a:gd name="T31" fmla="*/ 5 h 15"/>
                  <a:gd name="T32" fmla="*/ 0 w 37"/>
                  <a:gd name="T33" fmla="*/ 5 h 15"/>
                  <a:gd name="T34" fmla="*/ 24 w 37"/>
                  <a:gd name="T35" fmla="*/ 15 h 15"/>
                  <a:gd name="T36" fmla="*/ 30 w 37"/>
                  <a:gd name="T37" fmla="*/ 14 h 15"/>
                  <a:gd name="T38" fmla="*/ 37 w 37"/>
                  <a:gd name="T39" fmla="*/ 10 h 15"/>
                  <a:gd name="T40" fmla="*/ 37 w 37"/>
                  <a:gd name="T41" fmla="*/ 9 h 15"/>
                  <a:gd name="T42" fmla="*/ 37 w 37"/>
                  <a:gd name="T43" fmla="*/ 5 h 15"/>
                  <a:gd name="T44" fmla="*/ 33 w 37"/>
                  <a:gd name="T45" fmla="*/ 3 h 15"/>
                  <a:gd name="T46" fmla="*/ 33 w 37"/>
                  <a:gd name="T47" fmla="*/ 3 h 15"/>
                  <a:gd name="T48" fmla="*/ 19 w 37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4" y="6"/>
                    </a:cubicBezTo>
                    <a:cubicBezTo>
                      <a:pt x="16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19" y="7"/>
                      <a:pt x="16" y="7"/>
                      <a:pt x="14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13"/>
                      <a:pt x="17" y="15"/>
                      <a:pt x="24" y="15"/>
                    </a:cubicBezTo>
                    <a:cubicBezTo>
                      <a:pt x="26" y="15"/>
                      <a:pt x="28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4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" name="Freeform 167"/>
              <p:cNvSpPr>
                <a:spLocks noEditPoints="1"/>
              </p:cNvSpPr>
              <p:nvPr/>
            </p:nvSpPr>
            <p:spPr bwMode="auto">
              <a:xfrm>
                <a:off x="2132013" y="5065713"/>
                <a:ext cx="149225" cy="204788"/>
              </a:xfrm>
              <a:custGeom>
                <a:avLst/>
                <a:gdLst>
                  <a:gd name="T0" fmla="*/ 9 w 22"/>
                  <a:gd name="T1" fmla="*/ 24 h 30"/>
                  <a:gd name="T2" fmla="*/ 9 w 22"/>
                  <a:gd name="T3" fmla="*/ 24 h 30"/>
                  <a:gd name="T4" fmla="*/ 9 w 22"/>
                  <a:gd name="T5" fmla="*/ 24 h 30"/>
                  <a:gd name="T6" fmla="*/ 9 w 22"/>
                  <a:gd name="T7" fmla="*/ 24 h 30"/>
                  <a:gd name="T8" fmla="*/ 22 w 22"/>
                  <a:gd name="T9" fmla="*/ 0 h 30"/>
                  <a:gd name="T10" fmla="*/ 15 w 22"/>
                  <a:gd name="T11" fmla="*/ 4 h 30"/>
                  <a:gd name="T12" fmla="*/ 15 w 22"/>
                  <a:gd name="T13" fmla="*/ 4 h 30"/>
                  <a:gd name="T14" fmla="*/ 0 w 22"/>
                  <a:gd name="T15" fmla="*/ 30 h 30"/>
                  <a:gd name="T16" fmla="*/ 0 w 22"/>
                  <a:gd name="T17" fmla="*/ 30 h 30"/>
                  <a:gd name="T18" fmla="*/ 21 w 22"/>
                  <a:gd name="T19" fmla="*/ 17 h 30"/>
                  <a:gd name="T20" fmla="*/ 21 w 22"/>
                  <a:gd name="T21" fmla="*/ 17 h 30"/>
                  <a:gd name="T22" fmla="*/ 21 w 22"/>
                  <a:gd name="T23" fmla="*/ 17 h 30"/>
                  <a:gd name="T24" fmla="*/ 21 w 22"/>
                  <a:gd name="T25" fmla="*/ 15 h 30"/>
                  <a:gd name="T26" fmla="*/ 22 w 22"/>
                  <a:gd name="T27" fmla="*/ 7 h 30"/>
                  <a:gd name="T28" fmla="*/ 17 w 22"/>
                  <a:gd name="T29" fmla="*/ 14 h 30"/>
                  <a:gd name="T30" fmla="*/ 12 w 22"/>
                  <a:gd name="T31" fmla="*/ 21 h 30"/>
                  <a:gd name="T32" fmla="*/ 9 w 22"/>
                  <a:gd name="T33" fmla="*/ 24 h 30"/>
                  <a:gd name="T34" fmla="*/ 9 w 22"/>
                  <a:gd name="T35" fmla="*/ 24 h 30"/>
                  <a:gd name="T36" fmla="*/ 9 w 22"/>
                  <a:gd name="T37" fmla="*/ 24 h 30"/>
                  <a:gd name="T38" fmla="*/ 9 w 22"/>
                  <a:gd name="T39" fmla="*/ 24 h 30"/>
                  <a:gd name="T40" fmla="*/ 9 w 22"/>
                  <a:gd name="T41" fmla="*/ 24 h 30"/>
                  <a:gd name="T42" fmla="*/ 9 w 22"/>
                  <a:gd name="T43" fmla="*/ 24 h 30"/>
                  <a:gd name="T44" fmla="*/ 11 w 22"/>
                  <a:gd name="T45" fmla="*/ 21 h 30"/>
                  <a:gd name="T46" fmla="*/ 15 w 22"/>
                  <a:gd name="T47" fmla="*/ 13 h 30"/>
                  <a:gd name="T48" fmla="*/ 20 w 22"/>
                  <a:gd name="T49" fmla="*/ 6 h 30"/>
                  <a:gd name="T50" fmla="*/ 22 w 22"/>
                  <a:gd name="T51" fmla="*/ 5 h 30"/>
                  <a:gd name="T52" fmla="*/ 22 w 22"/>
                  <a:gd name="T53" fmla="*/ 4 h 30"/>
                  <a:gd name="T54" fmla="*/ 22 w 22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30">
                    <a:moveTo>
                      <a:pt x="9" y="24"/>
                    </a:move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moveTo>
                      <a:pt x="22" y="0"/>
                    </a:moveTo>
                    <a:cubicBezTo>
                      <a:pt x="20" y="2"/>
                      <a:pt x="17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" y="15"/>
                      <a:pt x="0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1" y="27"/>
                      <a:pt x="17" y="22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9"/>
                      <a:pt x="19" y="12"/>
                      <a:pt x="17" y="14"/>
                    </a:cubicBezTo>
                    <a:cubicBezTo>
                      <a:pt x="15" y="17"/>
                      <a:pt x="13" y="20"/>
                      <a:pt x="12" y="21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3"/>
                      <a:pt x="11" y="21"/>
                    </a:cubicBezTo>
                    <a:cubicBezTo>
                      <a:pt x="12" y="19"/>
                      <a:pt x="14" y="16"/>
                      <a:pt x="15" y="13"/>
                    </a:cubicBezTo>
                    <a:cubicBezTo>
                      <a:pt x="17" y="11"/>
                      <a:pt x="19" y="8"/>
                      <a:pt x="20" y="6"/>
                    </a:cubicBezTo>
                    <a:cubicBezTo>
                      <a:pt x="21" y="6"/>
                      <a:pt x="21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Freeform 168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169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Freeform 170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0 w 11"/>
                  <a:gd name="T5" fmla="*/ 0 h 21"/>
                  <a:gd name="T6" fmla="*/ 2 w 11"/>
                  <a:gd name="T7" fmla="*/ 4 h 21"/>
                  <a:gd name="T8" fmla="*/ 5 w 11"/>
                  <a:gd name="T9" fmla="*/ 11 h 21"/>
                  <a:gd name="T10" fmla="*/ 9 w 11"/>
                  <a:gd name="T11" fmla="*/ 18 h 21"/>
                  <a:gd name="T12" fmla="*/ 11 w 11"/>
                  <a:gd name="T13" fmla="*/ 21 h 21"/>
                  <a:gd name="T14" fmla="*/ 11 w 11"/>
                  <a:gd name="T15" fmla="*/ 20 h 21"/>
                  <a:gd name="T16" fmla="*/ 10 w 11"/>
                  <a:gd name="T17" fmla="*/ 18 h 21"/>
                  <a:gd name="T18" fmla="*/ 6 w 11"/>
                  <a:gd name="T19" fmla="*/ 10 h 21"/>
                  <a:gd name="T20" fmla="*/ 2 w 11"/>
                  <a:gd name="T21" fmla="*/ 3 h 21"/>
                  <a:gd name="T22" fmla="*/ 0 w 1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4"/>
                    </a:cubicBezTo>
                    <a:cubicBezTo>
                      <a:pt x="2" y="6"/>
                      <a:pt x="4" y="8"/>
                      <a:pt x="5" y="11"/>
                    </a:cubicBezTo>
                    <a:cubicBezTo>
                      <a:pt x="6" y="14"/>
                      <a:pt x="8" y="16"/>
                      <a:pt x="9" y="18"/>
                    </a:cubicBezTo>
                    <a:cubicBezTo>
                      <a:pt x="10" y="19"/>
                      <a:pt x="10" y="20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4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171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Freeform 172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Freeform 173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4 w 25"/>
                  <a:gd name="T1" fmla="*/ 0 h 2"/>
                  <a:gd name="T2" fmla="*/ 0 w 25"/>
                  <a:gd name="T3" fmla="*/ 0 h 2"/>
                  <a:gd name="T4" fmla="*/ 0 w 25"/>
                  <a:gd name="T5" fmla="*/ 0 h 2"/>
                  <a:gd name="T6" fmla="*/ 0 w 25"/>
                  <a:gd name="T7" fmla="*/ 0 h 2"/>
                  <a:gd name="T8" fmla="*/ 4 w 25"/>
                  <a:gd name="T9" fmla="*/ 1 h 2"/>
                  <a:gd name="T10" fmla="*/ 13 w 25"/>
                  <a:gd name="T11" fmla="*/ 2 h 2"/>
                  <a:gd name="T12" fmla="*/ 21 w 25"/>
                  <a:gd name="T13" fmla="*/ 2 h 2"/>
                  <a:gd name="T14" fmla="*/ 21 w 25"/>
                  <a:gd name="T15" fmla="*/ 2 h 2"/>
                  <a:gd name="T16" fmla="*/ 22 w 25"/>
                  <a:gd name="T17" fmla="*/ 2 h 2"/>
                  <a:gd name="T18" fmla="*/ 25 w 25"/>
                  <a:gd name="T19" fmla="*/ 2 h 2"/>
                  <a:gd name="T20" fmla="*/ 25 w 25"/>
                  <a:gd name="T21" fmla="*/ 2 h 2"/>
                  <a:gd name="T22" fmla="*/ 25 w 25"/>
                  <a:gd name="T23" fmla="*/ 2 h 2"/>
                  <a:gd name="T24" fmla="*/ 22 w 25"/>
                  <a:gd name="T25" fmla="*/ 1 h 2"/>
                  <a:gd name="T26" fmla="*/ 13 w 25"/>
                  <a:gd name="T27" fmla="*/ 0 h 2"/>
                  <a:gd name="T28" fmla="*/ 4 w 2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">
                    <a:moveTo>
                      <a:pt x="4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9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6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174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175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176"/>
              <p:cNvSpPr>
                <a:spLocks noEditPoints="1"/>
              </p:cNvSpPr>
              <p:nvPr/>
            </p:nvSpPr>
            <p:spPr bwMode="auto">
              <a:xfrm>
                <a:off x="2192338" y="5100638"/>
                <a:ext cx="88900" cy="128588"/>
              </a:xfrm>
              <a:custGeom>
                <a:avLst/>
                <a:gdLst>
                  <a:gd name="T0" fmla="*/ 0 w 13"/>
                  <a:gd name="T1" fmla="*/ 19 h 19"/>
                  <a:gd name="T2" fmla="*/ 0 w 13"/>
                  <a:gd name="T3" fmla="*/ 19 h 19"/>
                  <a:gd name="T4" fmla="*/ 0 w 13"/>
                  <a:gd name="T5" fmla="*/ 19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9 h 19"/>
                  <a:gd name="T12" fmla="*/ 0 w 13"/>
                  <a:gd name="T13" fmla="*/ 19 h 19"/>
                  <a:gd name="T14" fmla="*/ 13 w 13"/>
                  <a:gd name="T15" fmla="*/ 0 h 19"/>
                  <a:gd name="T16" fmla="*/ 11 w 13"/>
                  <a:gd name="T17" fmla="*/ 1 h 19"/>
                  <a:gd name="T18" fmla="*/ 6 w 13"/>
                  <a:gd name="T19" fmla="*/ 8 h 19"/>
                  <a:gd name="T20" fmla="*/ 2 w 13"/>
                  <a:gd name="T21" fmla="*/ 16 h 19"/>
                  <a:gd name="T22" fmla="*/ 0 w 13"/>
                  <a:gd name="T23" fmla="*/ 19 h 19"/>
                  <a:gd name="T24" fmla="*/ 0 w 13"/>
                  <a:gd name="T25" fmla="*/ 19 h 19"/>
                  <a:gd name="T26" fmla="*/ 0 w 13"/>
                  <a:gd name="T27" fmla="*/ 19 h 19"/>
                  <a:gd name="T28" fmla="*/ 3 w 13"/>
                  <a:gd name="T29" fmla="*/ 16 h 19"/>
                  <a:gd name="T30" fmla="*/ 8 w 13"/>
                  <a:gd name="T31" fmla="*/ 9 h 19"/>
                  <a:gd name="T32" fmla="*/ 13 w 13"/>
                  <a:gd name="T33" fmla="*/ 2 h 19"/>
                  <a:gd name="T34" fmla="*/ 13 w 13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13" y="0"/>
                    </a:moveTo>
                    <a:cubicBezTo>
                      <a:pt x="12" y="0"/>
                      <a:pt x="12" y="1"/>
                      <a:pt x="11" y="1"/>
                    </a:cubicBezTo>
                    <a:cubicBezTo>
                      <a:pt x="10" y="3"/>
                      <a:pt x="8" y="6"/>
                      <a:pt x="6" y="8"/>
                    </a:cubicBezTo>
                    <a:cubicBezTo>
                      <a:pt x="5" y="11"/>
                      <a:pt x="3" y="14"/>
                      <a:pt x="2" y="16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8"/>
                      <a:pt x="3" y="16"/>
                    </a:cubicBezTo>
                    <a:cubicBezTo>
                      <a:pt x="4" y="15"/>
                      <a:pt x="6" y="12"/>
                      <a:pt x="8" y="9"/>
                    </a:cubicBezTo>
                    <a:cubicBezTo>
                      <a:pt x="10" y="7"/>
                      <a:pt x="12" y="4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177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0 w 22"/>
                  <a:gd name="T5" fmla="*/ 10 h 150"/>
                  <a:gd name="T6" fmla="*/ 3 w 22"/>
                  <a:gd name="T7" fmla="*/ 66 h 150"/>
                  <a:gd name="T8" fmla="*/ 3 w 22"/>
                  <a:gd name="T9" fmla="*/ 76 h 150"/>
                  <a:gd name="T10" fmla="*/ 3 w 22"/>
                  <a:gd name="T11" fmla="*/ 76 h 150"/>
                  <a:gd name="T12" fmla="*/ 3 w 22"/>
                  <a:gd name="T13" fmla="*/ 86 h 150"/>
                  <a:gd name="T14" fmla="*/ 2 w 22"/>
                  <a:gd name="T15" fmla="*/ 94 h 150"/>
                  <a:gd name="T16" fmla="*/ 2 w 22"/>
                  <a:gd name="T17" fmla="*/ 106 h 150"/>
                  <a:gd name="T18" fmla="*/ 2 w 22"/>
                  <a:gd name="T19" fmla="*/ 107 h 150"/>
                  <a:gd name="T20" fmla="*/ 1 w 22"/>
                  <a:gd name="T21" fmla="*/ 112 h 150"/>
                  <a:gd name="T22" fmla="*/ 1 w 22"/>
                  <a:gd name="T23" fmla="*/ 116 h 150"/>
                  <a:gd name="T24" fmla="*/ 11 w 22"/>
                  <a:gd name="T25" fmla="*/ 118 h 150"/>
                  <a:gd name="T26" fmla="*/ 12 w 22"/>
                  <a:gd name="T27" fmla="*/ 119 h 150"/>
                  <a:gd name="T28" fmla="*/ 11 w 22"/>
                  <a:gd name="T29" fmla="*/ 119 h 150"/>
                  <a:gd name="T30" fmla="*/ 1 w 22"/>
                  <a:gd name="T31" fmla="*/ 121 h 150"/>
                  <a:gd name="T32" fmla="*/ 1 w 22"/>
                  <a:gd name="T33" fmla="*/ 122 h 150"/>
                  <a:gd name="T34" fmla="*/ 1 w 22"/>
                  <a:gd name="T35" fmla="*/ 124 h 150"/>
                  <a:gd name="T36" fmla="*/ 0 w 22"/>
                  <a:gd name="T37" fmla="*/ 132 h 150"/>
                  <a:gd name="T38" fmla="*/ 17 w 22"/>
                  <a:gd name="T39" fmla="*/ 134 h 150"/>
                  <a:gd name="T40" fmla="*/ 17 w 22"/>
                  <a:gd name="T41" fmla="*/ 134 h 150"/>
                  <a:gd name="T42" fmla="*/ 17 w 22"/>
                  <a:gd name="T43" fmla="*/ 135 h 150"/>
                  <a:gd name="T44" fmla="*/ 0 w 22"/>
                  <a:gd name="T45" fmla="*/ 137 h 150"/>
                  <a:gd name="T46" fmla="*/ 0 w 22"/>
                  <a:gd name="T47" fmla="*/ 140 h 150"/>
                  <a:gd name="T48" fmla="*/ 5 w 22"/>
                  <a:gd name="T49" fmla="*/ 150 h 150"/>
                  <a:gd name="T50" fmla="*/ 17 w 22"/>
                  <a:gd name="T51" fmla="*/ 150 h 150"/>
                  <a:gd name="T52" fmla="*/ 22 w 22"/>
                  <a:gd name="T53" fmla="*/ 140 h 150"/>
                  <a:gd name="T54" fmla="*/ 21 w 22"/>
                  <a:gd name="T55" fmla="*/ 86 h 150"/>
                  <a:gd name="T56" fmla="*/ 21 w 22"/>
                  <a:gd name="T57" fmla="*/ 75 h 150"/>
                  <a:gd name="T58" fmla="*/ 21 w 22"/>
                  <a:gd name="T59" fmla="*/ 75 h 150"/>
                  <a:gd name="T60" fmla="*/ 21 w 22"/>
                  <a:gd name="T61" fmla="*/ 64 h 150"/>
                  <a:gd name="T62" fmla="*/ 22 w 22"/>
                  <a:gd name="T63" fmla="*/ 10 h 150"/>
                  <a:gd name="T64" fmla="*/ 17 w 22"/>
                  <a:gd name="T6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9"/>
                      <a:pt x="3" y="72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9"/>
                      <a:pt x="3" y="82"/>
                      <a:pt x="3" y="86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7"/>
                      <a:pt x="2" y="107"/>
                      <a:pt x="2" y="107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8"/>
                      <a:pt x="12" y="118"/>
                      <a:pt x="12" y="119"/>
                    </a:cubicBezTo>
                    <a:cubicBezTo>
                      <a:pt x="12" y="119"/>
                      <a:pt x="11" y="119"/>
                      <a:pt x="11" y="119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5"/>
                      <a:pt x="17" y="135"/>
                      <a:pt x="17" y="1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2"/>
                      <a:pt x="21" y="78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1"/>
                      <a:pt x="21" y="67"/>
                      <a:pt x="21" y="64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178"/>
              <p:cNvSpPr>
                <a:spLocks/>
              </p:cNvSpPr>
              <p:nvPr/>
            </p:nvSpPr>
            <p:spPr bwMode="auto">
              <a:xfrm>
                <a:off x="2281238" y="5059363"/>
                <a:ext cx="73025" cy="34925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1 h 5"/>
                  <a:gd name="T4" fmla="*/ 0 w 11"/>
                  <a:gd name="T5" fmla="*/ 5 h 5"/>
                  <a:gd name="T6" fmla="*/ 10 w 11"/>
                  <a:gd name="T7" fmla="*/ 3 h 5"/>
                  <a:gd name="T8" fmla="*/ 11 w 11"/>
                  <a:gd name="T9" fmla="*/ 3 h 5"/>
                  <a:gd name="T10" fmla="*/ 10 w 11"/>
                  <a:gd name="T11" fmla="*/ 2 h 5"/>
                  <a:gd name="T12" fmla="*/ 0 w 1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179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Freeform 180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181"/>
              <p:cNvSpPr>
                <a:spLocks noEditPoints="1"/>
              </p:cNvSpPr>
              <p:nvPr/>
            </p:nvSpPr>
            <p:spPr bwMode="auto">
              <a:xfrm>
                <a:off x="2132013" y="5527676"/>
                <a:ext cx="161925" cy="739775"/>
              </a:xfrm>
              <a:custGeom>
                <a:avLst/>
                <a:gdLst>
                  <a:gd name="T0" fmla="*/ 0 w 24"/>
                  <a:gd name="T1" fmla="*/ 69 h 109"/>
                  <a:gd name="T2" fmla="*/ 0 w 24"/>
                  <a:gd name="T3" fmla="*/ 69 h 109"/>
                  <a:gd name="T4" fmla="*/ 0 w 24"/>
                  <a:gd name="T5" fmla="*/ 69 h 109"/>
                  <a:gd name="T6" fmla="*/ 0 w 24"/>
                  <a:gd name="T7" fmla="*/ 69 h 109"/>
                  <a:gd name="T8" fmla="*/ 0 w 24"/>
                  <a:gd name="T9" fmla="*/ 69 h 109"/>
                  <a:gd name="T10" fmla="*/ 0 w 24"/>
                  <a:gd name="T11" fmla="*/ 69 h 109"/>
                  <a:gd name="T12" fmla="*/ 0 w 24"/>
                  <a:gd name="T13" fmla="*/ 69 h 109"/>
                  <a:gd name="T14" fmla="*/ 0 w 24"/>
                  <a:gd name="T15" fmla="*/ 69 h 109"/>
                  <a:gd name="T16" fmla="*/ 0 w 24"/>
                  <a:gd name="T17" fmla="*/ 69 h 109"/>
                  <a:gd name="T18" fmla="*/ 1 w 24"/>
                  <a:gd name="T19" fmla="*/ 69 h 109"/>
                  <a:gd name="T20" fmla="*/ 0 w 24"/>
                  <a:gd name="T21" fmla="*/ 69 h 109"/>
                  <a:gd name="T22" fmla="*/ 1 w 24"/>
                  <a:gd name="T23" fmla="*/ 69 h 109"/>
                  <a:gd name="T24" fmla="*/ 1 w 24"/>
                  <a:gd name="T25" fmla="*/ 69 h 109"/>
                  <a:gd name="T26" fmla="*/ 1 w 24"/>
                  <a:gd name="T27" fmla="*/ 69 h 109"/>
                  <a:gd name="T28" fmla="*/ 1 w 24"/>
                  <a:gd name="T29" fmla="*/ 69 h 109"/>
                  <a:gd name="T30" fmla="*/ 1 w 24"/>
                  <a:gd name="T31" fmla="*/ 69 h 109"/>
                  <a:gd name="T32" fmla="*/ 1 w 24"/>
                  <a:gd name="T33" fmla="*/ 69 h 109"/>
                  <a:gd name="T34" fmla="*/ 1 w 24"/>
                  <a:gd name="T35" fmla="*/ 69 h 109"/>
                  <a:gd name="T36" fmla="*/ 1 w 24"/>
                  <a:gd name="T37" fmla="*/ 69 h 109"/>
                  <a:gd name="T38" fmla="*/ 1 w 24"/>
                  <a:gd name="T39" fmla="*/ 69 h 109"/>
                  <a:gd name="T40" fmla="*/ 1 w 24"/>
                  <a:gd name="T41" fmla="*/ 69 h 109"/>
                  <a:gd name="T42" fmla="*/ 1 w 24"/>
                  <a:gd name="T43" fmla="*/ 69 h 109"/>
                  <a:gd name="T44" fmla="*/ 1 w 24"/>
                  <a:gd name="T45" fmla="*/ 69 h 109"/>
                  <a:gd name="T46" fmla="*/ 1 w 24"/>
                  <a:gd name="T47" fmla="*/ 69 h 109"/>
                  <a:gd name="T48" fmla="*/ 1 w 24"/>
                  <a:gd name="T49" fmla="*/ 69 h 109"/>
                  <a:gd name="T50" fmla="*/ 1 w 24"/>
                  <a:gd name="T51" fmla="*/ 69 h 109"/>
                  <a:gd name="T52" fmla="*/ 1 w 24"/>
                  <a:gd name="T53" fmla="*/ 69 h 109"/>
                  <a:gd name="T54" fmla="*/ 1 w 24"/>
                  <a:gd name="T55" fmla="*/ 69 h 109"/>
                  <a:gd name="T56" fmla="*/ 1 w 24"/>
                  <a:gd name="T57" fmla="*/ 69 h 109"/>
                  <a:gd name="T58" fmla="*/ 1 w 24"/>
                  <a:gd name="T59" fmla="*/ 69 h 109"/>
                  <a:gd name="T60" fmla="*/ 2 w 24"/>
                  <a:gd name="T61" fmla="*/ 69 h 109"/>
                  <a:gd name="T62" fmla="*/ 2 w 24"/>
                  <a:gd name="T63" fmla="*/ 69 h 109"/>
                  <a:gd name="T64" fmla="*/ 2 w 24"/>
                  <a:gd name="T65" fmla="*/ 69 h 109"/>
                  <a:gd name="T66" fmla="*/ 2 w 24"/>
                  <a:gd name="T67" fmla="*/ 69 h 109"/>
                  <a:gd name="T68" fmla="*/ 2 w 24"/>
                  <a:gd name="T69" fmla="*/ 69 h 109"/>
                  <a:gd name="T70" fmla="*/ 2 w 24"/>
                  <a:gd name="T71" fmla="*/ 69 h 109"/>
                  <a:gd name="T72" fmla="*/ 24 w 24"/>
                  <a:gd name="T73" fmla="*/ 54 h 109"/>
                  <a:gd name="T74" fmla="*/ 24 w 24"/>
                  <a:gd name="T75" fmla="*/ 54 h 109"/>
                  <a:gd name="T76" fmla="*/ 24 w 24"/>
                  <a:gd name="T77" fmla="*/ 54 h 109"/>
                  <a:gd name="T78" fmla="*/ 21 w 24"/>
                  <a:gd name="T79" fmla="*/ 109 h 109"/>
                  <a:gd name="T80" fmla="*/ 21 w 24"/>
                  <a:gd name="T81" fmla="*/ 109 h 109"/>
                  <a:gd name="T82" fmla="*/ 24 w 24"/>
                  <a:gd name="T83" fmla="*/ 54 h 109"/>
                  <a:gd name="T84" fmla="*/ 24 w 24"/>
                  <a:gd name="T85" fmla="*/ 54 h 109"/>
                  <a:gd name="T86" fmla="*/ 9 w 24"/>
                  <a:gd name="T87" fmla="*/ 12 h 109"/>
                  <a:gd name="T88" fmla="*/ 9 w 24"/>
                  <a:gd name="T89" fmla="*/ 12 h 109"/>
                  <a:gd name="T90" fmla="*/ 9 w 24"/>
                  <a:gd name="T91" fmla="*/ 12 h 109"/>
                  <a:gd name="T92" fmla="*/ 9 w 24"/>
                  <a:gd name="T93" fmla="*/ 0 h 109"/>
                  <a:gd name="T94" fmla="*/ 9 w 24"/>
                  <a:gd name="T95" fmla="*/ 12 h 109"/>
                  <a:gd name="T96" fmla="*/ 9 w 24"/>
                  <a:gd name="T97" fmla="*/ 0 h 109"/>
                  <a:gd name="T98" fmla="*/ 9 w 24"/>
                  <a:gd name="T99" fmla="*/ 0 h 109"/>
                  <a:gd name="T100" fmla="*/ 9 w 24"/>
                  <a:gd name="T101" fmla="*/ 0 h 109"/>
                  <a:gd name="T102" fmla="*/ 9 w 24"/>
                  <a:gd name="T103" fmla="*/ 0 h 109"/>
                  <a:gd name="T104" fmla="*/ 9 w 24"/>
                  <a:gd name="T105" fmla="*/ 0 h 109"/>
                  <a:gd name="T106" fmla="*/ 9 w 24"/>
                  <a:gd name="T107" fmla="*/ 0 h 109"/>
                  <a:gd name="T108" fmla="*/ 9 w 24"/>
                  <a:gd name="T109" fmla="*/ 0 h 109"/>
                  <a:gd name="T110" fmla="*/ 9 w 24"/>
                  <a:gd name="T111" fmla="*/ 0 h 109"/>
                  <a:gd name="T112" fmla="*/ 9 w 24"/>
                  <a:gd name="T113" fmla="*/ 0 h 109"/>
                  <a:gd name="T114" fmla="*/ 9 w 24"/>
                  <a:gd name="T115" fmla="*/ 0 h 109"/>
                  <a:gd name="T116" fmla="*/ 9 w 24"/>
                  <a:gd name="T117" fmla="*/ 0 h 109"/>
                  <a:gd name="T118" fmla="*/ 9 w 24"/>
                  <a:gd name="T119" fmla="*/ 0 h 109"/>
                  <a:gd name="T120" fmla="*/ 9 w 24"/>
                  <a:gd name="T12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09"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0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4" y="54"/>
                    </a:move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9" y="0"/>
                    </a:moveTo>
                    <a:cubicBezTo>
                      <a:pt x="8" y="5"/>
                      <a:pt x="8" y="9"/>
                      <a:pt x="9" y="12"/>
                    </a:cubicBezTo>
                    <a:cubicBezTo>
                      <a:pt x="8" y="9"/>
                      <a:pt x="8" y="5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Freeform 182"/>
              <p:cNvSpPr>
                <a:spLocks/>
              </p:cNvSpPr>
              <p:nvPr/>
            </p:nvSpPr>
            <p:spPr bwMode="auto">
              <a:xfrm>
                <a:off x="2185988" y="5527676"/>
                <a:ext cx="107950" cy="238125"/>
              </a:xfrm>
              <a:custGeom>
                <a:avLst/>
                <a:gdLst>
                  <a:gd name="T0" fmla="*/ 1 w 16"/>
                  <a:gd name="T1" fmla="*/ 0 h 35"/>
                  <a:gd name="T2" fmla="*/ 1 w 16"/>
                  <a:gd name="T3" fmla="*/ 0 h 35"/>
                  <a:gd name="T4" fmla="*/ 1 w 16"/>
                  <a:gd name="T5" fmla="*/ 0 h 35"/>
                  <a:gd name="T6" fmla="*/ 1 w 16"/>
                  <a:gd name="T7" fmla="*/ 0 h 35"/>
                  <a:gd name="T8" fmla="*/ 1 w 16"/>
                  <a:gd name="T9" fmla="*/ 0 h 35"/>
                  <a:gd name="T10" fmla="*/ 1 w 16"/>
                  <a:gd name="T11" fmla="*/ 0 h 35"/>
                  <a:gd name="T12" fmla="*/ 1 w 16"/>
                  <a:gd name="T13" fmla="*/ 0 h 35"/>
                  <a:gd name="T14" fmla="*/ 1 w 16"/>
                  <a:gd name="T15" fmla="*/ 0 h 35"/>
                  <a:gd name="T16" fmla="*/ 1 w 16"/>
                  <a:gd name="T17" fmla="*/ 0 h 35"/>
                  <a:gd name="T18" fmla="*/ 1 w 16"/>
                  <a:gd name="T19" fmla="*/ 0 h 35"/>
                  <a:gd name="T20" fmla="*/ 1 w 16"/>
                  <a:gd name="T21" fmla="*/ 0 h 35"/>
                  <a:gd name="T22" fmla="*/ 1 w 16"/>
                  <a:gd name="T23" fmla="*/ 12 h 35"/>
                  <a:gd name="T24" fmla="*/ 1 w 16"/>
                  <a:gd name="T25" fmla="*/ 12 h 35"/>
                  <a:gd name="T26" fmla="*/ 1 w 16"/>
                  <a:gd name="T27" fmla="*/ 12 h 35"/>
                  <a:gd name="T28" fmla="*/ 11 w 16"/>
                  <a:gd name="T29" fmla="*/ 32 h 35"/>
                  <a:gd name="T30" fmla="*/ 16 w 16"/>
                  <a:gd name="T31" fmla="*/ 35 h 35"/>
                  <a:gd name="T32" fmla="*/ 16 w 16"/>
                  <a:gd name="T33" fmla="*/ 34 h 35"/>
                  <a:gd name="T34" fmla="*/ 15 w 16"/>
                  <a:gd name="T35" fmla="*/ 29 h 35"/>
                  <a:gd name="T36" fmla="*/ 14 w 16"/>
                  <a:gd name="T37" fmla="*/ 26 h 35"/>
                  <a:gd name="T38" fmla="*/ 10 w 16"/>
                  <a:gd name="T39" fmla="*/ 19 h 35"/>
                  <a:gd name="T40" fmla="*/ 6 w 16"/>
                  <a:gd name="T41" fmla="*/ 12 h 35"/>
                  <a:gd name="T42" fmla="*/ 5 w 16"/>
                  <a:gd name="T43" fmla="*/ 8 h 35"/>
                  <a:gd name="T44" fmla="*/ 5 w 16"/>
                  <a:gd name="T45" fmla="*/ 8 h 35"/>
                  <a:gd name="T46" fmla="*/ 5 w 16"/>
                  <a:gd name="T47" fmla="*/ 8 h 35"/>
                  <a:gd name="T48" fmla="*/ 7 w 16"/>
                  <a:gd name="T49" fmla="*/ 11 h 35"/>
                  <a:gd name="T50" fmla="*/ 11 w 16"/>
                  <a:gd name="T51" fmla="*/ 18 h 35"/>
                  <a:gd name="T52" fmla="*/ 15 w 16"/>
                  <a:gd name="T53" fmla="*/ 26 h 35"/>
                  <a:gd name="T54" fmla="*/ 15 w 16"/>
                  <a:gd name="T55" fmla="*/ 28 h 35"/>
                  <a:gd name="T56" fmla="*/ 15 w 16"/>
                  <a:gd name="T57" fmla="*/ 13 h 35"/>
                  <a:gd name="T58" fmla="*/ 1 w 16"/>
                  <a:gd name="T59" fmla="*/ 0 h 35"/>
                  <a:gd name="T60" fmla="*/ 1 w 16"/>
                  <a:gd name="T6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22"/>
                      <a:pt x="6" y="28"/>
                      <a:pt x="11" y="32"/>
                    </a:cubicBezTo>
                    <a:cubicBezTo>
                      <a:pt x="12" y="33"/>
                      <a:pt x="14" y="34"/>
                      <a:pt x="16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4" y="27"/>
                      <a:pt x="14" y="26"/>
                    </a:cubicBezTo>
                    <a:cubicBezTo>
                      <a:pt x="12" y="24"/>
                      <a:pt x="11" y="22"/>
                      <a:pt x="10" y="19"/>
                    </a:cubicBezTo>
                    <a:cubicBezTo>
                      <a:pt x="8" y="16"/>
                      <a:pt x="7" y="14"/>
                      <a:pt x="6" y="12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9"/>
                      <a:pt x="7" y="11"/>
                    </a:cubicBezTo>
                    <a:cubicBezTo>
                      <a:pt x="8" y="13"/>
                      <a:pt x="10" y="16"/>
                      <a:pt x="11" y="18"/>
                    </a:cubicBezTo>
                    <a:cubicBezTo>
                      <a:pt x="13" y="21"/>
                      <a:pt x="14" y="24"/>
                      <a:pt x="15" y="26"/>
                    </a:cubicBezTo>
                    <a:cubicBezTo>
                      <a:pt x="15" y="26"/>
                      <a:pt x="15" y="27"/>
                      <a:pt x="15" y="28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9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Freeform 183"/>
              <p:cNvSpPr>
                <a:spLocks noEditPoints="1"/>
              </p:cNvSpPr>
              <p:nvPr/>
            </p:nvSpPr>
            <p:spPr bwMode="auto">
              <a:xfrm>
                <a:off x="2030413" y="5724526"/>
                <a:ext cx="263525" cy="101600"/>
              </a:xfrm>
              <a:custGeom>
                <a:avLst/>
                <a:gdLst>
                  <a:gd name="T0" fmla="*/ 10 w 39"/>
                  <a:gd name="T1" fmla="*/ 6 h 15"/>
                  <a:gd name="T2" fmla="*/ 10 w 39"/>
                  <a:gd name="T3" fmla="*/ 6 h 15"/>
                  <a:gd name="T4" fmla="*/ 15 w 39"/>
                  <a:gd name="T5" fmla="*/ 6 h 15"/>
                  <a:gd name="T6" fmla="*/ 23 w 39"/>
                  <a:gd name="T7" fmla="*/ 6 h 15"/>
                  <a:gd name="T8" fmla="*/ 32 w 39"/>
                  <a:gd name="T9" fmla="*/ 7 h 15"/>
                  <a:gd name="T10" fmla="*/ 36 w 39"/>
                  <a:gd name="T11" fmla="*/ 8 h 15"/>
                  <a:gd name="T12" fmla="*/ 36 w 39"/>
                  <a:gd name="T13" fmla="*/ 8 h 15"/>
                  <a:gd name="T14" fmla="*/ 32 w 39"/>
                  <a:gd name="T15" fmla="*/ 8 h 15"/>
                  <a:gd name="T16" fmla="*/ 32 w 39"/>
                  <a:gd name="T17" fmla="*/ 8 h 15"/>
                  <a:gd name="T18" fmla="*/ 32 w 39"/>
                  <a:gd name="T19" fmla="*/ 8 h 15"/>
                  <a:gd name="T20" fmla="*/ 23 w 39"/>
                  <a:gd name="T21" fmla="*/ 8 h 15"/>
                  <a:gd name="T22" fmla="*/ 14 w 39"/>
                  <a:gd name="T23" fmla="*/ 7 h 15"/>
                  <a:gd name="T24" fmla="*/ 10 w 39"/>
                  <a:gd name="T25" fmla="*/ 6 h 15"/>
                  <a:gd name="T26" fmla="*/ 10 w 39"/>
                  <a:gd name="T27" fmla="*/ 6 h 15"/>
                  <a:gd name="T28" fmla="*/ 19 w 39"/>
                  <a:gd name="T29" fmla="*/ 0 h 15"/>
                  <a:gd name="T30" fmla="*/ 0 w 39"/>
                  <a:gd name="T31" fmla="*/ 5 h 15"/>
                  <a:gd name="T32" fmla="*/ 0 w 39"/>
                  <a:gd name="T33" fmla="*/ 5 h 15"/>
                  <a:gd name="T34" fmla="*/ 25 w 39"/>
                  <a:gd name="T35" fmla="*/ 15 h 15"/>
                  <a:gd name="T36" fmla="*/ 31 w 39"/>
                  <a:gd name="T37" fmla="*/ 14 h 15"/>
                  <a:gd name="T38" fmla="*/ 39 w 39"/>
                  <a:gd name="T39" fmla="*/ 10 h 15"/>
                  <a:gd name="T40" fmla="*/ 39 w 39"/>
                  <a:gd name="T41" fmla="*/ 6 h 15"/>
                  <a:gd name="T42" fmla="*/ 34 w 39"/>
                  <a:gd name="T43" fmla="*/ 3 h 15"/>
                  <a:gd name="T44" fmla="*/ 34 w 39"/>
                  <a:gd name="T45" fmla="*/ 3 h 15"/>
                  <a:gd name="T46" fmla="*/ 19 w 39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5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7" y="6"/>
                      <a:pt x="30" y="7"/>
                      <a:pt x="32" y="7"/>
                    </a:cubicBezTo>
                    <a:cubicBezTo>
                      <a:pt x="35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13"/>
                      <a:pt x="18" y="15"/>
                      <a:pt x="25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3" y="13"/>
                      <a:pt x="36" y="11"/>
                      <a:pt x="39" y="10"/>
                    </a:cubicBezTo>
                    <a:cubicBezTo>
                      <a:pt x="39" y="8"/>
                      <a:pt x="39" y="7"/>
                      <a:pt x="39" y="6"/>
                    </a:cubicBezTo>
                    <a:cubicBezTo>
                      <a:pt x="37" y="5"/>
                      <a:pt x="35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29" y="1"/>
                      <a:pt x="24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184"/>
              <p:cNvSpPr>
                <a:spLocks noEditPoints="1"/>
              </p:cNvSpPr>
              <p:nvPr/>
            </p:nvSpPr>
            <p:spPr bwMode="auto">
              <a:xfrm>
                <a:off x="2132013" y="5792788"/>
                <a:ext cx="161925" cy="203200"/>
              </a:xfrm>
              <a:custGeom>
                <a:avLst/>
                <a:gdLst>
                  <a:gd name="T0" fmla="*/ 10 w 24"/>
                  <a:gd name="T1" fmla="*/ 24 h 30"/>
                  <a:gd name="T2" fmla="*/ 10 w 24"/>
                  <a:gd name="T3" fmla="*/ 24 h 30"/>
                  <a:gd name="T4" fmla="*/ 10 w 24"/>
                  <a:gd name="T5" fmla="*/ 24 h 30"/>
                  <a:gd name="T6" fmla="*/ 10 w 24"/>
                  <a:gd name="T7" fmla="*/ 24 h 30"/>
                  <a:gd name="T8" fmla="*/ 24 w 24"/>
                  <a:gd name="T9" fmla="*/ 0 h 30"/>
                  <a:gd name="T10" fmla="*/ 16 w 24"/>
                  <a:gd name="T11" fmla="*/ 4 h 30"/>
                  <a:gd name="T12" fmla="*/ 16 w 24"/>
                  <a:gd name="T13" fmla="*/ 4 h 30"/>
                  <a:gd name="T14" fmla="*/ 0 w 24"/>
                  <a:gd name="T15" fmla="*/ 30 h 30"/>
                  <a:gd name="T16" fmla="*/ 0 w 24"/>
                  <a:gd name="T17" fmla="*/ 30 h 30"/>
                  <a:gd name="T18" fmla="*/ 0 w 24"/>
                  <a:gd name="T19" fmla="*/ 30 h 30"/>
                  <a:gd name="T20" fmla="*/ 0 w 24"/>
                  <a:gd name="T21" fmla="*/ 30 h 30"/>
                  <a:gd name="T22" fmla="*/ 0 w 24"/>
                  <a:gd name="T23" fmla="*/ 30 h 30"/>
                  <a:gd name="T24" fmla="*/ 0 w 24"/>
                  <a:gd name="T25" fmla="*/ 30 h 30"/>
                  <a:gd name="T26" fmla="*/ 0 w 24"/>
                  <a:gd name="T27" fmla="*/ 30 h 30"/>
                  <a:gd name="T28" fmla="*/ 0 w 24"/>
                  <a:gd name="T29" fmla="*/ 30 h 30"/>
                  <a:gd name="T30" fmla="*/ 1 w 24"/>
                  <a:gd name="T31" fmla="*/ 30 h 30"/>
                  <a:gd name="T32" fmla="*/ 1 w 24"/>
                  <a:gd name="T33" fmla="*/ 30 h 30"/>
                  <a:gd name="T34" fmla="*/ 1 w 24"/>
                  <a:gd name="T35" fmla="*/ 30 h 30"/>
                  <a:gd name="T36" fmla="*/ 1 w 24"/>
                  <a:gd name="T37" fmla="*/ 30 h 30"/>
                  <a:gd name="T38" fmla="*/ 1 w 24"/>
                  <a:gd name="T39" fmla="*/ 30 h 30"/>
                  <a:gd name="T40" fmla="*/ 1 w 24"/>
                  <a:gd name="T41" fmla="*/ 30 h 30"/>
                  <a:gd name="T42" fmla="*/ 1 w 24"/>
                  <a:gd name="T43" fmla="*/ 30 h 30"/>
                  <a:gd name="T44" fmla="*/ 1 w 24"/>
                  <a:gd name="T45" fmla="*/ 30 h 30"/>
                  <a:gd name="T46" fmla="*/ 1 w 24"/>
                  <a:gd name="T47" fmla="*/ 30 h 30"/>
                  <a:gd name="T48" fmla="*/ 1 w 24"/>
                  <a:gd name="T49" fmla="*/ 30 h 30"/>
                  <a:gd name="T50" fmla="*/ 1 w 24"/>
                  <a:gd name="T51" fmla="*/ 30 h 30"/>
                  <a:gd name="T52" fmla="*/ 1 w 24"/>
                  <a:gd name="T53" fmla="*/ 30 h 30"/>
                  <a:gd name="T54" fmla="*/ 1 w 24"/>
                  <a:gd name="T55" fmla="*/ 30 h 30"/>
                  <a:gd name="T56" fmla="*/ 2 w 24"/>
                  <a:gd name="T57" fmla="*/ 30 h 30"/>
                  <a:gd name="T58" fmla="*/ 2 w 24"/>
                  <a:gd name="T59" fmla="*/ 30 h 30"/>
                  <a:gd name="T60" fmla="*/ 2 w 24"/>
                  <a:gd name="T61" fmla="*/ 30 h 30"/>
                  <a:gd name="T62" fmla="*/ 2 w 24"/>
                  <a:gd name="T63" fmla="*/ 30 h 30"/>
                  <a:gd name="T64" fmla="*/ 24 w 24"/>
                  <a:gd name="T65" fmla="*/ 15 h 30"/>
                  <a:gd name="T66" fmla="*/ 24 w 24"/>
                  <a:gd name="T67" fmla="*/ 15 h 30"/>
                  <a:gd name="T68" fmla="*/ 24 w 24"/>
                  <a:gd name="T69" fmla="*/ 15 h 30"/>
                  <a:gd name="T70" fmla="*/ 24 w 24"/>
                  <a:gd name="T71" fmla="*/ 5 h 30"/>
                  <a:gd name="T72" fmla="*/ 24 w 24"/>
                  <a:gd name="T73" fmla="*/ 4 h 30"/>
                  <a:gd name="T74" fmla="*/ 23 w 24"/>
                  <a:gd name="T75" fmla="*/ 7 h 30"/>
                  <a:gd name="T76" fmla="*/ 18 w 24"/>
                  <a:gd name="T77" fmla="*/ 14 h 30"/>
                  <a:gd name="T78" fmla="*/ 12 w 24"/>
                  <a:gd name="T79" fmla="*/ 21 h 30"/>
                  <a:gd name="T80" fmla="*/ 10 w 24"/>
                  <a:gd name="T81" fmla="*/ 24 h 30"/>
                  <a:gd name="T82" fmla="*/ 10 w 24"/>
                  <a:gd name="T83" fmla="*/ 24 h 30"/>
                  <a:gd name="T84" fmla="*/ 10 w 24"/>
                  <a:gd name="T85" fmla="*/ 24 h 30"/>
                  <a:gd name="T86" fmla="*/ 10 w 24"/>
                  <a:gd name="T87" fmla="*/ 24 h 30"/>
                  <a:gd name="T88" fmla="*/ 10 w 24"/>
                  <a:gd name="T89" fmla="*/ 24 h 30"/>
                  <a:gd name="T90" fmla="*/ 10 w 24"/>
                  <a:gd name="T91" fmla="*/ 24 h 30"/>
                  <a:gd name="T92" fmla="*/ 12 w 24"/>
                  <a:gd name="T93" fmla="*/ 21 h 30"/>
                  <a:gd name="T94" fmla="*/ 16 w 24"/>
                  <a:gd name="T95" fmla="*/ 13 h 30"/>
                  <a:gd name="T96" fmla="*/ 21 w 24"/>
                  <a:gd name="T97" fmla="*/ 6 h 30"/>
                  <a:gd name="T98" fmla="*/ 24 w 24"/>
                  <a:gd name="T99" fmla="*/ 4 h 30"/>
                  <a:gd name="T100" fmla="*/ 24 w 24"/>
                  <a:gd name="T10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30">
                    <a:moveTo>
                      <a:pt x="10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moveTo>
                      <a:pt x="24" y="0"/>
                    </a:moveTo>
                    <a:cubicBezTo>
                      <a:pt x="21" y="1"/>
                      <a:pt x="18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0" y="16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3" y="26"/>
                      <a:pt x="20" y="20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2"/>
                      <a:pt x="24" y="8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5"/>
                      <a:pt x="23" y="6"/>
                      <a:pt x="23" y="7"/>
                    </a:cubicBezTo>
                    <a:cubicBezTo>
                      <a:pt x="21" y="9"/>
                      <a:pt x="20" y="12"/>
                      <a:pt x="18" y="14"/>
                    </a:cubicBezTo>
                    <a:cubicBezTo>
                      <a:pt x="16" y="17"/>
                      <a:pt x="14" y="20"/>
                      <a:pt x="12" y="21"/>
                    </a:cubicBezTo>
                    <a:cubicBezTo>
                      <a:pt x="11" y="23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3"/>
                      <a:pt x="12" y="21"/>
                    </a:cubicBezTo>
                    <a:cubicBezTo>
                      <a:pt x="13" y="19"/>
                      <a:pt x="14" y="16"/>
                      <a:pt x="16" y="13"/>
                    </a:cubicBezTo>
                    <a:cubicBezTo>
                      <a:pt x="18" y="11"/>
                      <a:pt x="20" y="8"/>
                      <a:pt x="21" y="6"/>
                    </a:cubicBezTo>
                    <a:cubicBezTo>
                      <a:pt x="22" y="5"/>
                      <a:pt x="23" y="4"/>
                      <a:pt x="24" y="4"/>
                    </a:cubicBezTo>
                    <a:cubicBezTo>
                      <a:pt x="24" y="2"/>
                      <a:pt x="24" y="1"/>
                      <a:pt x="24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185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186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" name="Freeform 187"/>
              <p:cNvSpPr>
                <a:spLocks/>
              </p:cNvSpPr>
              <p:nvPr/>
            </p:nvSpPr>
            <p:spPr bwMode="auto">
              <a:xfrm>
                <a:off x="2219325" y="5581651"/>
                <a:ext cx="68263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5 w 10"/>
                  <a:gd name="T9" fmla="*/ 11 h 21"/>
                  <a:gd name="T10" fmla="*/ 9 w 10"/>
                  <a:gd name="T11" fmla="*/ 18 h 21"/>
                  <a:gd name="T12" fmla="*/ 10 w 10"/>
                  <a:gd name="T13" fmla="*/ 21 h 21"/>
                  <a:gd name="T14" fmla="*/ 10 w 10"/>
                  <a:gd name="T15" fmla="*/ 20 h 21"/>
                  <a:gd name="T16" fmla="*/ 10 w 10"/>
                  <a:gd name="T17" fmla="*/ 18 h 21"/>
                  <a:gd name="T18" fmla="*/ 6 w 10"/>
                  <a:gd name="T19" fmla="*/ 10 h 21"/>
                  <a:gd name="T20" fmla="*/ 2 w 10"/>
                  <a:gd name="T21" fmla="*/ 3 h 21"/>
                  <a:gd name="T22" fmla="*/ 0 w 10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5" y="11"/>
                    </a:cubicBezTo>
                    <a:cubicBezTo>
                      <a:pt x="6" y="14"/>
                      <a:pt x="7" y="16"/>
                      <a:pt x="9" y="18"/>
                    </a:cubicBezTo>
                    <a:cubicBezTo>
                      <a:pt x="9" y="19"/>
                      <a:pt x="10" y="20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3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" name="Freeform 188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" name="Freeform 189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" name="Freeform 19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5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2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5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5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1"/>
                    </a:cubicBezTo>
                    <a:cubicBezTo>
                      <a:pt x="20" y="1"/>
                      <a:pt x="17" y="0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" name="Freeform 191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" name="Freeform 192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193"/>
              <p:cNvSpPr>
                <a:spLocks noEditPoints="1"/>
              </p:cNvSpPr>
              <p:nvPr/>
            </p:nvSpPr>
            <p:spPr bwMode="auto">
              <a:xfrm>
                <a:off x="2200275" y="5819776"/>
                <a:ext cx="93663" cy="136525"/>
              </a:xfrm>
              <a:custGeom>
                <a:avLst/>
                <a:gdLst>
                  <a:gd name="T0" fmla="*/ 0 w 14"/>
                  <a:gd name="T1" fmla="*/ 20 h 20"/>
                  <a:gd name="T2" fmla="*/ 0 w 14"/>
                  <a:gd name="T3" fmla="*/ 20 h 20"/>
                  <a:gd name="T4" fmla="*/ 0 w 14"/>
                  <a:gd name="T5" fmla="*/ 20 h 20"/>
                  <a:gd name="T6" fmla="*/ 0 w 14"/>
                  <a:gd name="T7" fmla="*/ 20 h 20"/>
                  <a:gd name="T8" fmla="*/ 0 w 14"/>
                  <a:gd name="T9" fmla="*/ 20 h 20"/>
                  <a:gd name="T10" fmla="*/ 0 w 14"/>
                  <a:gd name="T11" fmla="*/ 20 h 20"/>
                  <a:gd name="T12" fmla="*/ 0 w 14"/>
                  <a:gd name="T13" fmla="*/ 20 h 20"/>
                  <a:gd name="T14" fmla="*/ 14 w 14"/>
                  <a:gd name="T15" fmla="*/ 0 h 20"/>
                  <a:gd name="T16" fmla="*/ 11 w 14"/>
                  <a:gd name="T17" fmla="*/ 2 h 20"/>
                  <a:gd name="T18" fmla="*/ 6 w 14"/>
                  <a:gd name="T19" fmla="*/ 9 h 20"/>
                  <a:gd name="T20" fmla="*/ 2 w 14"/>
                  <a:gd name="T21" fmla="*/ 17 h 20"/>
                  <a:gd name="T22" fmla="*/ 0 w 14"/>
                  <a:gd name="T23" fmla="*/ 20 h 20"/>
                  <a:gd name="T24" fmla="*/ 0 w 14"/>
                  <a:gd name="T25" fmla="*/ 20 h 20"/>
                  <a:gd name="T26" fmla="*/ 0 w 14"/>
                  <a:gd name="T27" fmla="*/ 20 h 20"/>
                  <a:gd name="T28" fmla="*/ 2 w 14"/>
                  <a:gd name="T29" fmla="*/ 17 h 20"/>
                  <a:gd name="T30" fmla="*/ 8 w 14"/>
                  <a:gd name="T31" fmla="*/ 10 h 20"/>
                  <a:gd name="T32" fmla="*/ 13 w 14"/>
                  <a:gd name="T33" fmla="*/ 3 h 20"/>
                  <a:gd name="T34" fmla="*/ 14 w 14"/>
                  <a:gd name="T35" fmla="*/ 0 h 20"/>
                  <a:gd name="T36" fmla="*/ 14 w 14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14" y="0"/>
                    </a:moveTo>
                    <a:cubicBezTo>
                      <a:pt x="13" y="0"/>
                      <a:pt x="12" y="1"/>
                      <a:pt x="11" y="2"/>
                    </a:cubicBezTo>
                    <a:cubicBezTo>
                      <a:pt x="10" y="4"/>
                      <a:pt x="8" y="7"/>
                      <a:pt x="6" y="9"/>
                    </a:cubicBezTo>
                    <a:cubicBezTo>
                      <a:pt x="4" y="12"/>
                      <a:pt x="3" y="15"/>
                      <a:pt x="2" y="17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4" y="16"/>
                      <a:pt x="6" y="13"/>
                      <a:pt x="8" y="10"/>
                    </a:cubicBezTo>
                    <a:cubicBezTo>
                      <a:pt x="10" y="8"/>
                      <a:pt x="11" y="5"/>
                      <a:pt x="13" y="3"/>
                    </a:cubicBezTo>
                    <a:cubicBezTo>
                      <a:pt x="13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Freeform 194"/>
              <p:cNvSpPr>
                <a:spLocks noEditPoints="1"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2 w 22"/>
                  <a:gd name="T1" fmla="*/ 57 h 149"/>
                  <a:gd name="T2" fmla="*/ 2 w 22"/>
                  <a:gd name="T3" fmla="*/ 53 h 149"/>
                  <a:gd name="T4" fmla="*/ 13 w 22"/>
                  <a:gd name="T5" fmla="*/ 54 h 149"/>
                  <a:gd name="T6" fmla="*/ 14 w 22"/>
                  <a:gd name="T7" fmla="*/ 55 h 149"/>
                  <a:gd name="T8" fmla="*/ 13 w 22"/>
                  <a:gd name="T9" fmla="*/ 56 h 149"/>
                  <a:gd name="T10" fmla="*/ 2 w 22"/>
                  <a:gd name="T11" fmla="*/ 57 h 149"/>
                  <a:gd name="T12" fmla="*/ 17 w 22"/>
                  <a:gd name="T13" fmla="*/ 0 h 149"/>
                  <a:gd name="T14" fmla="*/ 5 w 22"/>
                  <a:gd name="T15" fmla="*/ 0 h 149"/>
                  <a:gd name="T16" fmla="*/ 0 w 22"/>
                  <a:gd name="T17" fmla="*/ 10 h 149"/>
                  <a:gd name="T18" fmla="*/ 1 w 22"/>
                  <a:gd name="T19" fmla="*/ 37 h 149"/>
                  <a:gd name="T20" fmla="*/ 7 w 22"/>
                  <a:gd name="T21" fmla="*/ 38 h 149"/>
                  <a:gd name="T22" fmla="*/ 8 w 22"/>
                  <a:gd name="T23" fmla="*/ 39 h 149"/>
                  <a:gd name="T24" fmla="*/ 7 w 22"/>
                  <a:gd name="T25" fmla="*/ 40 h 149"/>
                  <a:gd name="T26" fmla="*/ 1 w 22"/>
                  <a:gd name="T27" fmla="*/ 41 h 149"/>
                  <a:gd name="T28" fmla="*/ 2 w 22"/>
                  <a:gd name="T29" fmla="*/ 44 h 149"/>
                  <a:gd name="T30" fmla="*/ 2 w 22"/>
                  <a:gd name="T31" fmla="*/ 44 h 149"/>
                  <a:gd name="T32" fmla="*/ 3 w 22"/>
                  <a:gd name="T33" fmla="*/ 65 h 149"/>
                  <a:gd name="T34" fmla="*/ 3 w 22"/>
                  <a:gd name="T35" fmla="*/ 75 h 149"/>
                  <a:gd name="T36" fmla="*/ 3 w 22"/>
                  <a:gd name="T37" fmla="*/ 85 h 149"/>
                  <a:gd name="T38" fmla="*/ 3 w 22"/>
                  <a:gd name="T39" fmla="*/ 85 h 149"/>
                  <a:gd name="T40" fmla="*/ 0 w 22"/>
                  <a:gd name="T41" fmla="*/ 140 h 149"/>
                  <a:gd name="T42" fmla="*/ 5 w 22"/>
                  <a:gd name="T43" fmla="*/ 149 h 149"/>
                  <a:gd name="T44" fmla="*/ 17 w 22"/>
                  <a:gd name="T45" fmla="*/ 149 h 149"/>
                  <a:gd name="T46" fmla="*/ 22 w 22"/>
                  <a:gd name="T47" fmla="*/ 140 h 149"/>
                  <a:gd name="T48" fmla="*/ 21 w 22"/>
                  <a:gd name="T49" fmla="*/ 85 h 149"/>
                  <a:gd name="T50" fmla="*/ 21 w 22"/>
                  <a:gd name="T51" fmla="*/ 74 h 149"/>
                  <a:gd name="T52" fmla="*/ 21 w 22"/>
                  <a:gd name="T53" fmla="*/ 63 h 149"/>
                  <a:gd name="T54" fmla="*/ 22 w 22"/>
                  <a:gd name="T55" fmla="*/ 10 h 149"/>
                  <a:gd name="T56" fmla="*/ 17 w 22"/>
                  <a:gd name="T5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49">
                    <a:moveTo>
                      <a:pt x="2" y="57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2" y="57"/>
                      <a:pt x="2" y="57"/>
                      <a:pt x="2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8" y="39"/>
                      <a:pt x="8" y="39"/>
                    </a:cubicBezTo>
                    <a:cubicBezTo>
                      <a:pt x="8" y="40"/>
                      <a:pt x="8" y="40"/>
                      <a:pt x="7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3" y="68"/>
                      <a:pt x="3" y="72"/>
                      <a:pt x="3" y="75"/>
                    </a:cubicBezTo>
                    <a:cubicBezTo>
                      <a:pt x="3" y="78"/>
                      <a:pt x="3" y="82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49"/>
                      <a:pt x="5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20" y="149"/>
                      <a:pt x="22" y="145"/>
                      <a:pt x="22" y="140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1"/>
                      <a:pt x="21" y="78"/>
                      <a:pt x="21" y="74"/>
                    </a:cubicBezTo>
                    <a:cubicBezTo>
                      <a:pt x="21" y="70"/>
                      <a:pt x="21" y="67"/>
                      <a:pt x="21" y="63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195"/>
              <p:cNvSpPr>
                <a:spLocks/>
              </p:cNvSpPr>
              <p:nvPr/>
            </p:nvSpPr>
            <p:spPr bwMode="auto">
              <a:xfrm>
                <a:off x="2281238" y="5568951"/>
                <a:ext cx="46038" cy="269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6 w 7"/>
                  <a:gd name="T5" fmla="*/ 3 h 4"/>
                  <a:gd name="T6" fmla="*/ 7 w 7"/>
                  <a:gd name="T7" fmla="*/ 2 h 4"/>
                  <a:gd name="T8" fmla="*/ 6 w 7"/>
                  <a:gd name="T9" fmla="*/ 1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196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197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6" name="组合 415"/>
            <p:cNvGrpSpPr/>
            <p:nvPr/>
          </p:nvGrpSpPr>
          <p:grpSpPr>
            <a:xfrm>
              <a:off x="2657524" y="5253597"/>
              <a:ext cx="473075" cy="1412875"/>
              <a:chOff x="2563813" y="5011738"/>
              <a:chExt cx="473075" cy="1412875"/>
            </a:xfrm>
          </p:grpSpPr>
          <p:sp>
            <p:nvSpPr>
              <p:cNvPr id="228" name="Freeform 36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37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38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39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40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41"/>
              <p:cNvSpPr>
                <a:spLocks/>
              </p:cNvSpPr>
              <p:nvPr/>
            </p:nvSpPr>
            <p:spPr bwMode="auto">
              <a:xfrm>
                <a:off x="2584450" y="5548313"/>
                <a:ext cx="107950" cy="26988"/>
              </a:xfrm>
              <a:custGeom>
                <a:avLst/>
                <a:gdLst>
                  <a:gd name="T0" fmla="*/ 15 w 16"/>
                  <a:gd name="T1" fmla="*/ 3 h 4"/>
                  <a:gd name="T2" fmla="*/ 3 w 16"/>
                  <a:gd name="T3" fmla="*/ 4 h 4"/>
                  <a:gd name="T4" fmla="*/ 1 w 16"/>
                  <a:gd name="T5" fmla="*/ 2 h 4"/>
                  <a:gd name="T6" fmla="*/ 2 w 16"/>
                  <a:gd name="T7" fmla="*/ 0 h 4"/>
                  <a:gd name="T8" fmla="*/ 3 w 16"/>
                  <a:gd name="T9" fmla="*/ 0 h 4"/>
                  <a:gd name="T10" fmla="*/ 15 w 16"/>
                  <a:gd name="T11" fmla="*/ 1 h 4"/>
                  <a:gd name="T12" fmla="*/ 16 w 16"/>
                  <a:gd name="T13" fmla="*/ 2 h 4"/>
                  <a:gd name="T14" fmla="*/ 15 w 1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42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43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44"/>
              <p:cNvSpPr>
                <a:spLocks/>
              </p:cNvSpPr>
              <p:nvPr/>
            </p:nvSpPr>
            <p:spPr bwMode="auto">
              <a:xfrm>
                <a:off x="2584450" y="5622926"/>
                <a:ext cx="141288" cy="26988"/>
              </a:xfrm>
              <a:custGeom>
                <a:avLst/>
                <a:gdLst>
                  <a:gd name="T0" fmla="*/ 21 w 21"/>
                  <a:gd name="T1" fmla="*/ 3 h 4"/>
                  <a:gd name="T2" fmla="*/ 3 w 21"/>
                  <a:gd name="T3" fmla="*/ 4 h 4"/>
                  <a:gd name="T4" fmla="*/ 1 w 21"/>
                  <a:gd name="T5" fmla="*/ 2 h 4"/>
                  <a:gd name="T6" fmla="*/ 2 w 21"/>
                  <a:gd name="T7" fmla="*/ 0 h 4"/>
                  <a:gd name="T8" fmla="*/ 3 w 21"/>
                  <a:gd name="T9" fmla="*/ 0 h 4"/>
                  <a:gd name="T10" fmla="*/ 21 w 21"/>
                  <a:gd name="T11" fmla="*/ 2 h 4"/>
                  <a:gd name="T12" fmla="*/ 21 w 21"/>
                  <a:gd name="T13" fmla="*/ 2 h 4"/>
                  <a:gd name="T14" fmla="*/ 21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45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46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47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48"/>
              <p:cNvSpPr>
                <a:spLocks/>
              </p:cNvSpPr>
              <p:nvPr/>
            </p:nvSpPr>
            <p:spPr bwMode="auto">
              <a:xfrm>
                <a:off x="2563813" y="5900738"/>
                <a:ext cx="101600" cy="28575"/>
              </a:xfrm>
              <a:custGeom>
                <a:avLst/>
                <a:gdLst>
                  <a:gd name="T0" fmla="*/ 14 w 15"/>
                  <a:gd name="T1" fmla="*/ 3 h 4"/>
                  <a:gd name="T2" fmla="*/ 2 w 15"/>
                  <a:gd name="T3" fmla="*/ 4 h 4"/>
                  <a:gd name="T4" fmla="*/ 0 w 15"/>
                  <a:gd name="T5" fmla="*/ 2 h 4"/>
                  <a:gd name="T6" fmla="*/ 2 w 15"/>
                  <a:gd name="T7" fmla="*/ 0 h 4"/>
                  <a:gd name="T8" fmla="*/ 2 w 15"/>
                  <a:gd name="T9" fmla="*/ 0 h 4"/>
                  <a:gd name="T10" fmla="*/ 14 w 15"/>
                  <a:gd name="T11" fmla="*/ 1 h 4"/>
                  <a:gd name="T12" fmla="*/ 15 w 15"/>
                  <a:gd name="T13" fmla="*/ 2 h 4"/>
                  <a:gd name="T14" fmla="*/ 14 w 15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49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50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51"/>
              <p:cNvSpPr>
                <a:spLocks/>
              </p:cNvSpPr>
              <p:nvPr/>
            </p:nvSpPr>
            <p:spPr bwMode="auto">
              <a:xfrm>
                <a:off x="2563813" y="5975351"/>
                <a:ext cx="141288" cy="28575"/>
              </a:xfrm>
              <a:custGeom>
                <a:avLst/>
                <a:gdLst>
                  <a:gd name="T0" fmla="*/ 20 w 21"/>
                  <a:gd name="T1" fmla="*/ 2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80"/>
              <p:cNvSpPr>
                <a:spLocks/>
              </p:cNvSpPr>
              <p:nvPr/>
            </p:nvSpPr>
            <p:spPr bwMode="auto">
              <a:xfrm>
                <a:off x="2746375" y="5711826"/>
                <a:ext cx="161925" cy="257175"/>
              </a:xfrm>
              <a:custGeom>
                <a:avLst/>
                <a:gdLst>
                  <a:gd name="T0" fmla="*/ 20 w 24"/>
                  <a:gd name="T1" fmla="*/ 0 h 38"/>
                  <a:gd name="T2" fmla="*/ 0 w 24"/>
                  <a:gd name="T3" fmla="*/ 38 h 38"/>
                  <a:gd name="T4" fmla="*/ 20 w 24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8">
                    <a:moveTo>
                      <a:pt x="20" y="0"/>
                    </a:moveTo>
                    <a:cubicBezTo>
                      <a:pt x="20" y="0"/>
                      <a:pt x="1" y="7"/>
                      <a:pt x="0" y="38"/>
                    </a:cubicBezTo>
                    <a:cubicBezTo>
                      <a:pt x="0" y="38"/>
                      <a:pt x="24" y="32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81"/>
              <p:cNvSpPr>
                <a:spLocks/>
              </p:cNvSpPr>
              <p:nvPr/>
            </p:nvSpPr>
            <p:spPr bwMode="auto">
              <a:xfrm>
                <a:off x="2752725" y="5853113"/>
                <a:ext cx="284163" cy="231775"/>
              </a:xfrm>
              <a:custGeom>
                <a:avLst/>
                <a:gdLst>
                  <a:gd name="T0" fmla="*/ 42 w 42"/>
                  <a:gd name="T1" fmla="*/ 14 h 34"/>
                  <a:gd name="T2" fmla="*/ 0 w 42"/>
                  <a:gd name="T3" fmla="*/ 17 h 34"/>
                  <a:gd name="T4" fmla="*/ 42 w 42"/>
                  <a:gd name="T5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42" y="14"/>
                    </a:moveTo>
                    <a:cubicBezTo>
                      <a:pt x="42" y="14"/>
                      <a:pt x="22" y="0"/>
                      <a:pt x="0" y="17"/>
                    </a:cubicBezTo>
                    <a:cubicBezTo>
                      <a:pt x="0" y="17"/>
                      <a:pt x="17" y="34"/>
                      <a:pt x="42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82"/>
              <p:cNvSpPr>
                <a:spLocks/>
              </p:cNvSpPr>
              <p:nvPr/>
            </p:nvSpPr>
            <p:spPr bwMode="auto">
              <a:xfrm>
                <a:off x="2725738" y="5962651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4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2"/>
                      <a:pt x="4" y="0"/>
                    </a:cubicBezTo>
                    <a:cubicBezTo>
                      <a:pt x="4" y="0"/>
                      <a:pt x="0" y="24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83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84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85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9 w 11"/>
                  <a:gd name="T3" fmla="*/ 4 h 22"/>
                  <a:gd name="T4" fmla="*/ 6 w 11"/>
                  <a:gd name="T5" fmla="*/ 11 h 22"/>
                  <a:gd name="T6" fmla="*/ 2 w 11"/>
                  <a:gd name="T7" fmla="*/ 19 h 22"/>
                  <a:gd name="T8" fmla="*/ 0 w 11"/>
                  <a:gd name="T9" fmla="*/ 22 h 22"/>
                  <a:gd name="T10" fmla="*/ 1 w 11"/>
                  <a:gd name="T11" fmla="*/ 18 h 22"/>
                  <a:gd name="T12" fmla="*/ 4 w 11"/>
                  <a:gd name="T13" fmla="*/ 11 h 22"/>
                  <a:gd name="T14" fmla="*/ 8 w 11"/>
                  <a:gd name="T15" fmla="*/ 3 h 22"/>
                  <a:gd name="T16" fmla="*/ 11 w 1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9" y="4"/>
                    </a:cubicBezTo>
                    <a:cubicBezTo>
                      <a:pt x="8" y="6"/>
                      <a:pt x="7" y="9"/>
                      <a:pt x="6" y="11"/>
                    </a:cubicBezTo>
                    <a:cubicBezTo>
                      <a:pt x="5" y="14"/>
                      <a:pt x="3" y="17"/>
                      <a:pt x="2" y="19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2" y="16"/>
                      <a:pt x="3" y="13"/>
                      <a:pt x="4" y="11"/>
                    </a:cubicBezTo>
                    <a:cubicBezTo>
                      <a:pt x="6" y="8"/>
                      <a:pt x="7" y="5"/>
                      <a:pt x="8" y="3"/>
                    </a:cubicBezTo>
                    <a:cubicBezTo>
                      <a:pt x="10" y="2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86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87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88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6 w 26"/>
                  <a:gd name="T1" fmla="*/ 0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2 h 3"/>
                  <a:gd name="T10" fmla="*/ 4 w 26"/>
                  <a:gd name="T11" fmla="*/ 2 h 3"/>
                  <a:gd name="T12" fmla="*/ 13 w 26"/>
                  <a:gd name="T13" fmla="*/ 0 h 3"/>
                  <a:gd name="T14" fmla="*/ 22 w 26"/>
                  <a:gd name="T15" fmla="*/ 0 h 3"/>
                  <a:gd name="T16" fmla="*/ 26 w 2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0"/>
                    </a:moveTo>
                    <a:cubicBezTo>
                      <a:pt x="26" y="0"/>
                      <a:pt x="24" y="1"/>
                      <a:pt x="22" y="1"/>
                    </a:cubicBezTo>
                    <a:cubicBezTo>
                      <a:pt x="20" y="1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4" y="2"/>
                    </a:cubicBezTo>
                    <a:cubicBezTo>
                      <a:pt x="7" y="1"/>
                      <a:pt x="10" y="1"/>
                      <a:pt x="13" y="0"/>
                    </a:cubicBezTo>
                    <a:cubicBezTo>
                      <a:pt x="16" y="0"/>
                      <a:pt x="20" y="0"/>
                      <a:pt x="22" y="0"/>
                    </a:cubicBezTo>
                    <a:cubicBezTo>
                      <a:pt x="24" y="0"/>
                      <a:pt x="26" y="0"/>
                      <a:pt x="26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89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90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91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15 w 15"/>
                  <a:gd name="T1" fmla="*/ 21 h 21"/>
                  <a:gd name="T2" fmla="*/ 12 w 15"/>
                  <a:gd name="T3" fmla="*/ 18 h 21"/>
                  <a:gd name="T4" fmla="*/ 7 w 15"/>
                  <a:gd name="T5" fmla="*/ 11 h 21"/>
                  <a:gd name="T6" fmla="*/ 2 w 15"/>
                  <a:gd name="T7" fmla="*/ 3 h 21"/>
                  <a:gd name="T8" fmla="*/ 0 w 15"/>
                  <a:gd name="T9" fmla="*/ 0 h 21"/>
                  <a:gd name="T10" fmla="*/ 3 w 15"/>
                  <a:gd name="T11" fmla="*/ 2 h 21"/>
                  <a:gd name="T12" fmla="*/ 8 w 15"/>
                  <a:gd name="T13" fmla="*/ 10 h 21"/>
                  <a:gd name="T14" fmla="*/ 13 w 15"/>
                  <a:gd name="T15" fmla="*/ 17 h 21"/>
                  <a:gd name="T16" fmla="*/ 15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15" y="21"/>
                      <a:pt x="14" y="20"/>
                      <a:pt x="12" y="18"/>
                    </a:cubicBezTo>
                    <a:cubicBezTo>
                      <a:pt x="11" y="16"/>
                      <a:pt x="9" y="13"/>
                      <a:pt x="7" y="11"/>
                    </a:cubicBezTo>
                    <a:cubicBezTo>
                      <a:pt x="5" y="8"/>
                      <a:pt x="3" y="6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2"/>
                    </a:cubicBezTo>
                    <a:cubicBezTo>
                      <a:pt x="5" y="4"/>
                      <a:pt x="7" y="7"/>
                      <a:pt x="8" y="10"/>
                    </a:cubicBezTo>
                    <a:cubicBezTo>
                      <a:pt x="10" y="12"/>
                      <a:pt x="12" y="15"/>
                      <a:pt x="13" y="17"/>
                    </a:cubicBezTo>
                    <a:cubicBezTo>
                      <a:pt x="14" y="19"/>
                      <a:pt x="15" y="21"/>
                      <a:pt x="15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Freeform 160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0 w 22"/>
                  <a:gd name="T5" fmla="*/ 7 h 103"/>
                  <a:gd name="T6" fmla="*/ 3 w 22"/>
                  <a:gd name="T7" fmla="*/ 45 h 103"/>
                  <a:gd name="T8" fmla="*/ 3 w 22"/>
                  <a:gd name="T9" fmla="*/ 52 h 103"/>
                  <a:gd name="T10" fmla="*/ 3 w 22"/>
                  <a:gd name="T11" fmla="*/ 59 h 103"/>
                  <a:gd name="T12" fmla="*/ 1 w 22"/>
                  <a:gd name="T13" fmla="*/ 80 h 103"/>
                  <a:gd name="T14" fmla="*/ 11 w 22"/>
                  <a:gd name="T15" fmla="*/ 80 h 103"/>
                  <a:gd name="T16" fmla="*/ 12 w 22"/>
                  <a:gd name="T17" fmla="*/ 81 h 103"/>
                  <a:gd name="T18" fmla="*/ 11 w 22"/>
                  <a:gd name="T19" fmla="*/ 82 h 103"/>
                  <a:gd name="T20" fmla="*/ 1 w 22"/>
                  <a:gd name="T21" fmla="*/ 83 h 103"/>
                  <a:gd name="T22" fmla="*/ 0 w 22"/>
                  <a:gd name="T23" fmla="*/ 90 h 103"/>
                  <a:gd name="T24" fmla="*/ 17 w 22"/>
                  <a:gd name="T25" fmla="*/ 92 h 103"/>
                  <a:gd name="T26" fmla="*/ 17 w 22"/>
                  <a:gd name="T27" fmla="*/ 92 h 103"/>
                  <a:gd name="T28" fmla="*/ 17 w 22"/>
                  <a:gd name="T29" fmla="*/ 93 h 103"/>
                  <a:gd name="T30" fmla="*/ 0 w 22"/>
                  <a:gd name="T31" fmla="*/ 94 h 103"/>
                  <a:gd name="T32" fmla="*/ 0 w 22"/>
                  <a:gd name="T33" fmla="*/ 96 h 103"/>
                  <a:gd name="T34" fmla="*/ 5 w 22"/>
                  <a:gd name="T35" fmla="*/ 103 h 103"/>
                  <a:gd name="T36" fmla="*/ 17 w 22"/>
                  <a:gd name="T37" fmla="*/ 103 h 103"/>
                  <a:gd name="T38" fmla="*/ 22 w 22"/>
                  <a:gd name="T39" fmla="*/ 96 h 103"/>
                  <a:gd name="T40" fmla="*/ 21 w 22"/>
                  <a:gd name="T41" fmla="*/ 59 h 103"/>
                  <a:gd name="T42" fmla="*/ 21 w 22"/>
                  <a:gd name="T43" fmla="*/ 51 h 103"/>
                  <a:gd name="T44" fmla="*/ 21 w 22"/>
                  <a:gd name="T45" fmla="*/ 44 h 103"/>
                  <a:gd name="T46" fmla="*/ 22 w 22"/>
                  <a:gd name="T47" fmla="*/ 7 h 103"/>
                  <a:gd name="T48" fmla="*/ 17 w 22"/>
                  <a:gd name="T4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50"/>
                      <a:pt x="3" y="52"/>
                    </a:cubicBezTo>
                    <a:cubicBezTo>
                      <a:pt x="3" y="54"/>
                      <a:pt x="3" y="56"/>
                      <a:pt x="3" y="59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1"/>
                      <a:pt x="12" y="81"/>
                      <a:pt x="12" y="81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6"/>
                      <a:pt x="21" y="54"/>
                      <a:pt x="21" y="51"/>
                    </a:cubicBezTo>
                    <a:cubicBezTo>
                      <a:pt x="21" y="49"/>
                      <a:pt x="21" y="46"/>
                      <a:pt x="21" y="44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Freeform 161"/>
              <p:cNvSpPr>
                <a:spLocks/>
              </p:cNvSpPr>
              <p:nvPr/>
            </p:nvSpPr>
            <p:spPr bwMode="auto">
              <a:xfrm>
                <a:off x="2617788" y="5554663"/>
                <a:ext cx="74613" cy="20638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3 h 3"/>
                  <a:gd name="T4" fmla="*/ 10 w 11"/>
                  <a:gd name="T5" fmla="*/ 2 h 3"/>
                  <a:gd name="T6" fmla="*/ 11 w 11"/>
                  <a:gd name="T7" fmla="*/ 1 h 3"/>
                  <a:gd name="T8" fmla="*/ 10 w 11"/>
                  <a:gd name="T9" fmla="*/ 0 h 3"/>
                  <a:gd name="T10" fmla="*/ 0 w 1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Freeform 162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163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Freeform 198"/>
              <p:cNvSpPr>
                <a:spLocks noEditPoints="1"/>
              </p:cNvSpPr>
              <p:nvPr/>
            </p:nvSpPr>
            <p:spPr bwMode="auto">
              <a:xfrm>
                <a:off x="2611438" y="5711826"/>
                <a:ext cx="425450" cy="671513"/>
              </a:xfrm>
              <a:custGeom>
                <a:avLst/>
                <a:gdLst>
                  <a:gd name="T0" fmla="*/ 48 w 63"/>
                  <a:gd name="T1" fmla="*/ 69 h 99"/>
                  <a:gd name="T2" fmla="*/ 48 w 63"/>
                  <a:gd name="T3" fmla="*/ 69 h 99"/>
                  <a:gd name="T4" fmla="*/ 48 w 63"/>
                  <a:gd name="T5" fmla="*/ 69 h 99"/>
                  <a:gd name="T6" fmla="*/ 48 w 63"/>
                  <a:gd name="T7" fmla="*/ 69 h 99"/>
                  <a:gd name="T8" fmla="*/ 48 w 63"/>
                  <a:gd name="T9" fmla="*/ 69 h 99"/>
                  <a:gd name="T10" fmla="*/ 48 w 63"/>
                  <a:gd name="T11" fmla="*/ 69 h 99"/>
                  <a:gd name="T12" fmla="*/ 48 w 63"/>
                  <a:gd name="T13" fmla="*/ 69 h 99"/>
                  <a:gd name="T14" fmla="*/ 48 w 63"/>
                  <a:gd name="T15" fmla="*/ 69 h 99"/>
                  <a:gd name="T16" fmla="*/ 48 w 63"/>
                  <a:gd name="T17" fmla="*/ 69 h 99"/>
                  <a:gd name="T18" fmla="*/ 48 w 63"/>
                  <a:gd name="T19" fmla="*/ 69 h 99"/>
                  <a:gd name="T20" fmla="*/ 48 w 63"/>
                  <a:gd name="T21" fmla="*/ 69 h 99"/>
                  <a:gd name="T22" fmla="*/ 48 w 63"/>
                  <a:gd name="T23" fmla="*/ 69 h 99"/>
                  <a:gd name="T24" fmla="*/ 48 w 63"/>
                  <a:gd name="T25" fmla="*/ 69 h 99"/>
                  <a:gd name="T26" fmla="*/ 48 w 63"/>
                  <a:gd name="T27" fmla="*/ 69 h 99"/>
                  <a:gd name="T28" fmla="*/ 48 w 63"/>
                  <a:gd name="T29" fmla="*/ 69 h 99"/>
                  <a:gd name="T30" fmla="*/ 48 w 63"/>
                  <a:gd name="T31" fmla="*/ 69 h 99"/>
                  <a:gd name="T32" fmla="*/ 48 w 63"/>
                  <a:gd name="T33" fmla="*/ 69 h 99"/>
                  <a:gd name="T34" fmla="*/ 48 w 63"/>
                  <a:gd name="T35" fmla="*/ 69 h 99"/>
                  <a:gd name="T36" fmla="*/ 28 w 63"/>
                  <a:gd name="T37" fmla="*/ 58 h 99"/>
                  <a:gd name="T38" fmla="*/ 48 w 63"/>
                  <a:gd name="T39" fmla="*/ 69 h 99"/>
                  <a:gd name="T40" fmla="*/ 28 w 63"/>
                  <a:gd name="T41" fmla="*/ 58 h 99"/>
                  <a:gd name="T42" fmla="*/ 3 w 63"/>
                  <a:gd name="T43" fmla="*/ 55 h 99"/>
                  <a:gd name="T44" fmla="*/ 3 w 63"/>
                  <a:gd name="T45" fmla="*/ 61 h 99"/>
                  <a:gd name="T46" fmla="*/ 0 w 63"/>
                  <a:gd name="T47" fmla="*/ 99 h 99"/>
                  <a:gd name="T48" fmla="*/ 0 w 63"/>
                  <a:gd name="T49" fmla="*/ 99 h 99"/>
                  <a:gd name="T50" fmla="*/ 3 w 63"/>
                  <a:gd name="T51" fmla="*/ 61 h 99"/>
                  <a:gd name="T52" fmla="*/ 3 w 63"/>
                  <a:gd name="T53" fmla="*/ 55 h 99"/>
                  <a:gd name="T54" fmla="*/ 3 w 63"/>
                  <a:gd name="T55" fmla="*/ 55 h 99"/>
                  <a:gd name="T56" fmla="*/ 21 w 63"/>
                  <a:gd name="T57" fmla="*/ 54 h 99"/>
                  <a:gd name="T58" fmla="*/ 21 w 63"/>
                  <a:gd name="T59" fmla="*/ 54 h 99"/>
                  <a:gd name="T60" fmla="*/ 21 w 63"/>
                  <a:gd name="T61" fmla="*/ 61 h 99"/>
                  <a:gd name="T62" fmla="*/ 22 w 63"/>
                  <a:gd name="T63" fmla="*/ 99 h 99"/>
                  <a:gd name="T64" fmla="*/ 22 w 63"/>
                  <a:gd name="T65" fmla="*/ 99 h 99"/>
                  <a:gd name="T66" fmla="*/ 21 w 63"/>
                  <a:gd name="T67" fmla="*/ 61 h 99"/>
                  <a:gd name="T68" fmla="*/ 21 w 63"/>
                  <a:gd name="T69" fmla="*/ 54 h 99"/>
                  <a:gd name="T70" fmla="*/ 21 w 63"/>
                  <a:gd name="T71" fmla="*/ 44 h 99"/>
                  <a:gd name="T72" fmla="*/ 21 w 63"/>
                  <a:gd name="T73" fmla="*/ 46 h 99"/>
                  <a:gd name="T74" fmla="*/ 21 w 63"/>
                  <a:gd name="T75" fmla="*/ 44 h 99"/>
                  <a:gd name="T76" fmla="*/ 21 w 63"/>
                  <a:gd name="T77" fmla="*/ 44 h 99"/>
                  <a:gd name="T78" fmla="*/ 59 w 63"/>
                  <a:gd name="T79" fmla="*/ 38 h 99"/>
                  <a:gd name="T80" fmla="*/ 59 w 63"/>
                  <a:gd name="T81" fmla="*/ 38 h 99"/>
                  <a:gd name="T82" fmla="*/ 59 w 63"/>
                  <a:gd name="T83" fmla="*/ 38 h 99"/>
                  <a:gd name="T84" fmla="*/ 63 w 63"/>
                  <a:gd name="T85" fmla="*/ 35 h 99"/>
                  <a:gd name="T86" fmla="*/ 59 w 63"/>
                  <a:gd name="T87" fmla="*/ 38 h 99"/>
                  <a:gd name="T88" fmla="*/ 63 w 63"/>
                  <a:gd name="T89" fmla="*/ 35 h 99"/>
                  <a:gd name="T90" fmla="*/ 17 w 63"/>
                  <a:gd name="T91" fmla="*/ 3 h 99"/>
                  <a:gd name="T92" fmla="*/ 5 w 63"/>
                  <a:gd name="T93" fmla="*/ 3 h 99"/>
                  <a:gd name="T94" fmla="*/ 0 w 63"/>
                  <a:gd name="T95" fmla="*/ 10 h 99"/>
                  <a:gd name="T96" fmla="*/ 0 w 63"/>
                  <a:gd name="T97" fmla="*/ 10 h 99"/>
                  <a:gd name="T98" fmla="*/ 5 w 63"/>
                  <a:gd name="T99" fmla="*/ 3 h 99"/>
                  <a:gd name="T100" fmla="*/ 17 w 63"/>
                  <a:gd name="T101" fmla="*/ 3 h 99"/>
                  <a:gd name="T102" fmla="*/ 22 w 63"/>
                  <a:gd name="T103" fmla="*/ 10 h 99"/>
                  <a:gd name="T104" fmla="*/ 22 w 63"/>
                  <a:gd name="T105" fmla="*/ 10 h 99"/>
                  <a:gd name="T106" fmla="*/ 17 w 63"/>
                  <a:gd name="T107" fmla="*/ 3 h 99"/>
                  <a:gd name="T108" fmla="*/ 40 w 63"/>
                  <a:gd name="T109" fmla="*/ 0 h 99"/>
                  <a:gd name="T110" fmla="*/ 40 w 63"/>
                  <a:gd name="T111" fmla="*/ 0 h 99"/>
                  <a:gd name="T112" fmla="*/ 40 w 63"/>
                  <a:gd name="T1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99"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28" y="58"/>
                    </a:moveTo>
                    <a:cubicBezTo>
                      <a:pt x="32" y="62"/>
                      <a:pt x="38" y="66"/>
                      <a:pt x="48" y="69"/>
                    </a:cubicBezTo>
                    <a:cubicBezTo>
                      <a:pt x="38" y="66"/>
                      <a:pt x="32" y="62"/>
                      <a:pt x="28" y="58"/>
                    </a:cubicBezTo>
                    <a:moveTo>
                      <a:pt x="3" y="55"/>
                    </a:moveTo>
                    <a:cubicBezTo>
                      <a:pt x="3" y="57"/>
                      <a:pt x="3" y="59"/>
                      <a:pt x="3" y="6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9"/>
                      <a:pt x="3" y="57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moveTo>
                      <a:pt x="21" y="54"/>
                    </a:move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6"/>
                      <a:pt x="21" y="59"/>
                      <a:pt x="21" y="61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59"/>
                      <a:pt x="21" y="56"/>
                      <a:pt x="21" y="54"/>
                    </a:cubicBezTo>
                    <a:moveTo>
                      <a:pt x="21" y="44"/>
                    </a:move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moveTo>
                      <a:pt x="59" y="38"/>
                    </a:move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8"/>
                      <a:pt x="59" y="38"/>
                      <a:pt x="59" y="38"/>
                    </a:cubicBezTo>
                    <a:moveTo>
                      <a:pt x="63" y="35"/>
                    </a:moveTo>
                    <a:cubicBezTo>
                      <a:pt x="62" y="36"/>
                      <a:pt x="60" y="37"/>
                      <a:pt x="59" y="38"/>
                    </a:cubicBezTo>
                    <a:cubicBezTo>
                      <a:pt x="60" y="37"/>
                      <a:pt x="62" y="36"/>
                      <a:pt x="63" y="35"/>
                    </a:cubicBezTo>
                    <a:moveTo>
                      <a:pt x="17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6"/>
                      <a:pt x="2" y="3"/>
                      <a:pt x="5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6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20" y="3"/>
                      <a:pt x="17" y="3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Freeform 199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0 w 22"/>
                  <a:gd name="T5" fmla="*/ 7 h 102"/>
                  <a:gd name="T6" fmla="*/ 1 w 22"/>
                  <a:gd name="T7" fmla="*/ 26 h 102"/>
                  <a:gd name="T8" fmla="*/ 7 w 22"/>
                  <a:gd name="T9" fmla="*/ 26 h 102"/>
                  <a:gd name="T10" fmla="*/ 8 w 22"/>
                  <a:gd name="T11" fmla="*/ 27 h 102"/>
                  <a:gd name="T12" fmla="*/ 7 w 22"/>
                  <a:gd name="T13" fmla="*/ 28 h 102"/>
                  <a:gd name="T14" fmla="*/ 1 w 22"/>
                  <a:gd name="T15" fmla="*/ 28 h 102"/>
                  <a:gd name="T16" fmla="*/ 2 w 22"/>
                  <a:gd name="T17" fmla="*/ 36 h 102"/>
                  <a:gd name="T18" fmla="*/ 13 w 22"/>
                  <a:gd name="T19" fmla="*/ 37 h 102"/>
                  <a:gd name="T20" fmla="*/ 14 w 22"/>
                  <a:gd name="T21" fmla="*/ 38 h 102"/>
                  <a:gd name="T22" fmla="*/ 13 w 22"/>
                  <a:gd name="T23" fmla="*/ 38 h 102"/>
                  <a:gd name="T24" fmla="*/ 2 w 22"/>
                  <a:gd name="T25" fmla="*/ 39 h 102"/>
                  <a:gd name="T26" fmla="*/ 3 w 22"/>
                  <a:gd name="T27" fmla="*/ 45 h 102"/>
                  <a:gd name="T28" fmla="*/ 3 w 22"/>
                  <a:gd name="T29" fmla="*/ 52 h 102"/>
                  <a:gd name="T30" fmla="*/ 3 w 22"/>
                  <a:gd name="T31" fmla="*/ 52 h 102"/>
                  <a:gd name="T32" fmla="*/ 3 w 22"/>
                  <a:gd name="T33" fmla="*/ 58 h 102"/>
                  <a:gd name="T34" fmla="*/ 0 w 22"/>
                  <a:gd name="T35" fmla="*/ 96 h 102"/>
                  <a:gd name="T36" fmla="*/ 5 w 22"/>
                  <a:gd name="T37" fmla="*/ 102 h 102"/>
                  <a:gd name="T38" fmla="*/ 17 w 22"/>
                  <a:gd name="T39" fmla="*/ 102 h 102"/>
                  <a:gd name="T40" fmla="*/ 22 w 22"/>
                  <a:gd name="T41" fmla="*/ 96 h 102"/>
                  <a:gd name="T42" fmla="*/ 21 w 22"/>
                  <a:gd name="T43" fmla="*/ 58 h 102"/>
                  <a:gd name="T44" fmla="*/ 21 w 22"/>
                  <a:gd name="T45" fmla="*/ 51 h 102"/>
                  <a:gd name="T46" fmla="*/ 21 w 22"/>
                  <a:gd name="T47" fmla="*/ 51 h 102"/>
                  <a:gd name="T48" fmla="*/ 21 w 22"/>
                  <a:gd name="T49" fmla="*/ 43 h 102"/>
                  <a:gd name="T50" fmla="*/ 21 w 22"/>
                  <a:gd name="T51" fmla="*/ 43 h 102"/>
                  <a:gd name="T52" fmla="*/ 21 w 22"/>
                  <a:gd name="T53" fmla="*/ 41 h 102"/>
                  <a:gd name="T54" fmla="*/ 20 w 22"/>
                  <a:gd name="T55" fmla="*/ 35 h 102"/>
                  <a:gd name="T56" fmla="*/ 22 w 22"/>
                  <a:gd name="T57" fmla="*/ 23 h 102"/>
                  <a:gd name="T58" fmla="*/ 22 w 22"/>
                  <a:gd name="T59" fmla="*/ 7 h 102"/>
                  <a:gd name="T60" fmla="*/ 17 w 22"/>
                  <a:gd name="T6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7"/>
                      <a:pt x="8" y="27"/>
                    </a:cubicBezTo>
                    <a:cubicBezTo>
                      <a:pt x="8" y="27"/>
                      <a:pt x="8" y="28"/>
                      <a:pt x="7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49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4"/>
                      <a:pt x="3" y="56"/>
                      <a:pt x="3" y="58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6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6"/>
                      <a:pt x="21" y="53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48"/>
                      <a:pt x="21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38"/>
                      <a:pt x="20" y="36"/>
                      <a:pt x="20" y="35"/>
                    </a:cubicBezTo>
                    <a:cubicBezTo>
                      <a:pt x="20" y="30"/>
                      <a:pt x="21" y="26"/>
                      <a:pt x="22" y="2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Freeform 200"/>
              <p:cNvSpPr>
                <a:spLocks/>
              </p:cNvSpPr>
              <p:nvPr/>
            </p:nvSpPr>
            <p:spPr bwMode="auto">
              <a:xfrm>
                <a:off x="2617788" y="5908676"/>
                <a:ext cx="47625" cy="12700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6 w 7"/>
                  <a:gd name="T5" fmla="*/ 2 h 2"/>
                  <a:gd name="T6" fmla="*/ 7 w 7"/>
                  <a:gd name="T7" fmla="*/ 1 h 2"/>
                  <a:gd name="T8" fmla="*/ 6 w 7"/>
                  <a:gd name="T9" fmla="*/ 0 h 2"/>
                  <a:gd name="T10" fmla="*/ 0 w 7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" name="Freeform 201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Freeform 202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Freeform 203"/>
              <p:cNvSpPr>
                <a:spLocks noEditPoints="1"/>
              </p:cNvSpPr>
              <p:nvPr/>
            </p:nvSpPr>
            <p:spPr bwMode="auto">
              <a:xfrm>
                <a:off x="2746375" y="5711826"/>
                <a:ext cx="147638" cy="257175"/>
              </a:xfrm>
              <a:custGeom>
                <a:avLst/>
                <a:gdLst>
                  <a:gd name="T0" fmla="*/ 5 w 22"/>
                  <a:gd name="T1" fmla="*/ 30 h 38"/>
                  <a:gd name="T2" fmla="*/ 6 w 22"/>
                  <a:gd name="T3" fmla="*/ 26 h 38"/>
                  <a:gd name="T4" fmla="*/ 9 w 22"/>
                  <a:gd name="T5" fmla="*/ 19 h 38"/>
                  <a:gd name="T6" fmla="*/ 13 w 22"/>
                  <a:gd name="T7" fmla="*/ 11 h 38"/>
                  <a:gd name="T8" fmla="*/ 16 w 22"/>
                  <a:gd name="T9" fmla="*/ 8 h 38"/>
                  <a:gd name="T10" fmla="*/ 16 w 22"/>
                  <a:gd name="T11" fmla="*/ 8 h 38"/>
                  <a:gd name="T12" fmla="*/ 14 w 22"/>
                  <a:gd name="T13" fmla="*/ 12 h 38"/>
                  <a:gd name="T14" fmla="*/ 11 w 22"/>
                  <a:gd name="T15" fmla="*/ 19 h 38"/>
                  <a:gd name="T16" fmla="*/ 7 w 22"/>
                  <a:gd name="T17" fmla="*/ 27 h 38"/>
                  <a:gd name="T18" fmla="*/ 5 w 22"/>
                  <a:gd name="T19" fmla="*/ 30 h 38"/>
                  <a:gd name="T20" fmla="*/ 5 w 22"/>
                  <a:gd name="T21" fmla="*/ 30 h 38"/>
                  <a:gd name="T22" fmla="*/ 5 w 22"/>
                  <a:gd name="T23" fmla="*/ 30 h 38"/>
                  <a:gd name="T24" fmla="*/ 20 w 22"/>
                  <a:gd name="T25" fmla="*/ 0 h 38"/>
                  <a:gd name="T26" fmla="*/ 20 w 22"/>
                  <a:gd name="T27" fmla="*/ 0 h 38"/>
                  <a:gd name="T28" fmla="*/ 2 w 22"/>
                  <a:gd name="T29" fmla="*/ 26 h 38"/>
                  <a:gd name="T30" fmla="*/ 2 w 22"/>
                  <a:gd name="T31" fmla="*/ 26 h 38"/>
                  <a:gd name="T32" fmla="*/ 0 w 22"/>
                  <a:gd name="T33" fmla="*/ 38 h 38"/>
                  <a:gd name="T34" fmla="*/ 1 w 22"/>
                  <a:gd name="T35" fmla="*/ 37 h 38"/>
                  <a:gd name="T36" fmla="*/ 1 w 22"/>
                  <a:gd name="T37" fmla="*/ 37 h 38"/>
                  <a:gd name="T38" fmla="*/ 10 w 22"/>
                  <a:gd name="T39" fmla="*/ 32 h 38"/>
                  <a:gd name="T40" fmla="*/ 20 w 22"/>
                  <a:gd name="T41" fmla="*/ 0 h 38"/>
                  <a:gd name="T42" fmla="*/ 20 w 22"/>
                  <a:gd name="T43" fmla="*/ 0 h 38"/>
                  <a:gd name="T44" fmla="*/ 20 w 22"/>
                  <a:gd name="T45" fmla="*/ 0 h 38"/>
                  <a:gd name="T46" fmla="*/ 20 w 22"/>
                  <a:gd name="T4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38">
                    <a:moveTo>
                      <a:pt x="5" y="30"/>
                    </a:moveTo>
                    <a:cubicBezTo>
                      <a:pt x="5" y="30"/>
                      <a:pt x="5" y="28"/>
                      <a:pt x="6" y="26"/>
                    </a:cubicBezTo>
                    <a:cubicBezTo>
                      <a:pt x="7" y="24"/>
                      <a:pt x="8" y="21"/>
                      <a:pt x="9" y="19"/>
                    </a:cubicBezTo>
                    <a:cubicBezTo>
                      <a:pt x="11" y="16"/>
                      <a:pt x="12" y="13"/>
                      <a:pt x="13" y="11"/>
                    </a:cubicBezTo>
                    <a:cubicBezTo>
                      <a:pt x="15" y="10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10"/>
                      <a:pt x="14" y="12"/>
                    </a:cubicBezTo>
                    <a:cubicBezTo>
                      <a:pt x="13" y="14"/>
                      <a:pt x="12" y="17"/>
                      <a:pt x="11" y="19"/>
                    </a:cubicBezTo>
                    <a:cubicBezTo>
                      <a:pt x="10" y="22"/>
                      <a:pt x="8" y="25"/>
                      <a:pt x="7" y="27"/>
                    </a:cubicBezTo>
                    <a:cubicBezTo>
                      <a:pt x="6" y="28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6" y="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9"/>
                      <a:pt x="0" y="33"/>
                      <a:pt x="0" y="38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7" y="34"/>
                      <a:pt x="10" y="32"/>
                    </a:cubicBezTo>
                    <a:cubicBezTo>
                      <a:pt x="16" y="27"/>
                      <a:pt x="22" y="18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Freeform 204"/>
              <p:cNvSpPr>
                <a:spLocks noEditPoints="1"/>
              </p:cNvSpPr>
              <p:nvPr/>
            </p:nvSpPr>
            <p:spPr bwMode="auto">
              <a:xfrm>
                <a:off x="2752725" y="5915026"/>
                <a:ext cx="284163" cy="95250"/>
              </a:xfrm>
              <a:custGeom>
                <a:avLst/>
                <a:gdLst>
                  <a:gd name="T0" fmla="*/ 6 w 42"/>
                  <a:gd name="T1" fmla="*/ 7 h 14"/>
                  <a:gd name="T2" fmla="*/ 6 w 42"/>
                  <a:gd name="T3" fmla="*/ 7 h 14"/>
                  <a:gd name="T4" fmla="*/ 10 w 42"/>
                  <a:gd name="T5" fmla="*/ 7 h 14"/>
                  <a:gd name="T6" fmla="*/ 19 w 42"/>
                  <a:gd name="T7" fmla="*/ 5 h 14"/>
                  <a:gd name="T8" fmla="*/ 28 w 42"/>
                  <a:gd name="T9" fmla="*/ 5 h 14"/>
                  <a:gd name="T10" fmla="*/ 28 w 42"/>
                  <a:gd name="T11" fmla="*/ 5 h 14"/>
                  <a:gd name="T12" fmla="*/ 32 w 42"/>
                  <a:gd name="T13" fmla="*/ 5 h 14"/>
                  <a:gd name="T14" fmla="*/ 32 w 42"/>
                  <a:gd name="T15" fmla="*/ 5 h 14"/>
                  <a:gd name="T16" fmla="*/ 28 w 42"/>
                  <a:gd name="T17" fmla="*/ 6 h 14"/>
                  <a:gd name="T18" fmla="*/ 19 w 42"/>
                  <a:gd name="T19" fmla="*/ 7 h 14"/>
                  <a:gd name="T20" fmla="*/ 11 w 42"/>
                  <a:gd name="T21" fmla="*/ 8 h 14"/>
                  <a:gd name="T22" fmla="*/ 10 w 42"/>
                  <a:gd name="T23" fmla="*/ 8 h 14"/>
                  <a:gd name="T24" fmla="*/ 10 w 42"/>
                  <a:gd name="T25" fmla="*/ 8 h 14"/>
                  <a:gd name="T26" fmla="*/ 6 w 42"/>
                  <a:gd name="T27" fmla="*/ 7 h 14"/>
                  <a:gd name="T28" fmla="*/ 6 w 42"/>
                  <a:gd name="T29" fmla="*/ 7 h 14"/>
                  <a:gd name="T30" fmla="*/ 23 w 42"/>
                  <a:gd name="T31" fmla="*/ 0 h 14"/>
                  <a:gd name="T32" fmla="*/ 9 w 42"/>
                  <a:gd name="T33" fmla="*/ 3 h 14"/>
                  <a:gd name="T34" fmla="*/ 9 w 42"/>
                  <a:gd name="T35" fmla="*/ 2 h 14"/>
                  <a:gd name="T36" fmla="*/ 0 w 42"/>
                  <a:gd name="T37" fmla="*/ 7 h 14"/>
                  <a:gd name="T38" fmla="*/ 12 w 42"/>
                  <a:gd name="T39" fmla="*/ 14 h 14"/>
                  <a:gd name="T40" fmla="*/ 18 w 42"/>
                  <a:gd name="T41" fmla="*/ 14 h 14"/>
                  <a:gd name="T42" fmla="*/ 38 w 42"/>
                  <a:gd name="T43" fmla="*/ 8 h 14"/>
                  <a:gd name="T44" fmla="*/ 38 w 42"/>
                  <a:gd name="T45" fmla="*/ 8 h 14"/>
                  <a:gd name="T46" fmla="*/ 38 w 42"/>
                  <a:gd name="T47" fmla="*/ 8 h 14"/>
                  <a:gd name="T48" fmla="*/ 42 w 42"/>
                  <a:gd name="T49" fmla="*/ 5 h 14"/>
                  <a:gd name="T50" fmla="*/ 42 w 42"/>
                  <a:gd name="T51" fmla="*/ 5 h 14"/>
                  <a:gd name="T52" fmla="*/ 42 w 42"/>
                  <a:gd name="T53" fmla="*/ 5 h 14"/>
                  <a:gd name="T54" fmla="*/ 23 w 42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" h="14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8" y="7"/>
                      <a:pt x="10" y="7"/>
                    </a:cubicBezTo>
                    <a:cubicBezTo>
                      <a:pt x="13" y="6"/>
                      <a:pt x="16" y="6"/>
                      <a:pt x="19" y="5"/>
                    </a:cubicBezTo>
                    <a:cubicBezTo>
                      <a:pt x="22" y="5"/>
                      <a:pt x="26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0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0" y="6"/>
                      <a:pt x="28" y="6"/>
                    </a:cubicBezTo>
                    <a:cubicBezTo>
                      <a:pt x="26" y="6"/>
                      <a:pt x="23" y="7"/>
                      <a:pt x="19" y="7"/>
                    </a:cubicBezTo>
                    <a:cubicBezTo>
                      <a:pt x="16" y="7"/>
                      <a:pt x="13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23" y="0"/>
                    </a:moveTo>
                    <a:cubicBezTo>
                      <a:pt x="19" y="0"/>
                      <a:pt x="14" y="0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6" y="4"/>
                      <a:pt x="3" y="5"/>
                      <a:pt x="0" y="7"/>
                    </a:cubicBezTo>
                    <a:cubicBezTo>
                      <a:pt x="5" y="9"/>
                      <a:pt x="8" y="11"/>
                      <a:pt x="12" y="14"/>
                    </a:cubicBezTo>
                    <a:cubicBezTo>
                      <a:pt x="13" y="14"/>
                      <a:pt x="16" y="14"/>
                      <a:pt x="18" y="14"/>
                    </a:cubicBezTo>
                    <a:cubicBezTo>
                      <a:pt x="23" y="14"/>
                      <a:pt x="30" y="13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41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34" y="0"/>
                      <a:pt x="23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Freeform 205"/>
              <p:cNvSpPr>
                <a:spLocks noEditPoints="1"/>
              </p:cNvSpPr>
              <p:nvPr/>
            </p:nvSpPr>
            <p:spPr bwMode="auto">
              <a:xfrm>
                <a:off x="2746375" y="5962651"/>
                <a:ext cx="195263" cy="217488"/>
              </a:xfrm>
              <a:custGeom>
                <a:avLst/>
                <a:gdLst>
                  <a:gd name="T0" fmla="*/ 4 w 29"/>
                  <a:gd name="T1" fmla="*/ 6 h 32"/>
                  <a:gd name="T2" fmla="*/ 4 w 29"/>
                  <a:gd name="T3" fmla="*/ 6 h 32"/>
                  <a:gd name="T4" fmla="*/ 4 w 29"/>
                  <a:gd name="T5" fmla="*/ 6 h 32"/>
                  <a:gd name="T6" fmla="*/ 7 w 29"/>
                  <a:gd name="T7" fmla="*/ 8 h 32"/>
                  <a:gd name="T8" fmla="*/ 12 w 29"/>
                  <a:gd name="T9" fmla="*/ 16 h 32"/>
                  <a:gd name="T10" fmla="*/ 17 w 29"/>
                  <a:gd name="T11" fmla="*/ 23 h 32"/>
                  <a:gd name="T12" fmla="*/ 19 w 29"/>
                  <a:gd name="T13" fmla="*/ 27 h 32"/>
                  <a:gd name="T14" fmla="*/ 19 w 29"/>
                  <a:gd name="T15" fmla="*/ 27 h 32"/>
                  <a:gd name="T16" fmla="*/ 16 w 29"/>
                  <a:gd name="T17" fmla="*/ 24 h 32"/>
                  <a:gd name="T18" fmla="*/ 11 w 29"/>
                  <a:gd name="T19" fmla="*/ 17 h 32"/>
                  <a:gd name="T20" fmla="*/ 6 w 29"/>
                  <a:gd name="T21" fmla="*/ 9 h 32"/>
                  <a:gd name="T22" fmla="*/ 4 w 29"/>
                  <a:gd name="T23" fmla="*/ 6 h 32"/>
                  <a:gd name="T24" fmla="*/ 1 w 29"/>
                  <a:gd name="T25" fmla="*/ 0 h 32"/>
                  <a:gd name="T26" fmla="*/ 0 w 29"/>
                  <a:gd name="T27" fmla="*/ 1 h 32"/>
                  <a:gd name="T28" fmla="*/ 1 w 29"/>
                  <a:gd name="T29" fmla="*/ 7 h 32"/>
                  <a:gd name="T30" fmla="*/ 1 w 29"/>
                  <a:gd name="T31" fmla="*/ 7 h 32"/>
                  <a:gd name="T32" fmla="*/ 1 w 29"/>
                  <a:gd name="T33" fmla="*/ 7 h 32"/>
                  <a:gd name="T34" fmla="*/ 1 w 29"/>
                  <a:gd name="T35" fmla="*/ 7 h 32"/>
                  <a:gd name="T36" fmla="*/ 8 w 29"/>
                  <a:gd name="T37" fmla="*/ 21 h 32"/>
                  <a:gd name="T38" fmla="*/ 28 w 29"/>
                  <a:gd name="T39" fmla="*/ 32 h 32"/>
                  <a:gd name="T40" fmla="*/ 28 w 29"/>
                  <a:gd name="T41" fmla="*/ 32 h 32"/>
                  <a:gd name="T42" fmla="*/ 28 w 29"/>
                  <a:gd name="T43" fmla="*/ 32 h 32"/>
                  <a:gd name="T44" fmla="*/ 28 w 29"/>
                  <a:gd name="T45" fmla="*/ 32 h 32"/>
                  <a:gd name="T46" fmla="*/ 28 w 29"/>
                  <a:gd name="T47" fmla="*/ 32 h 32"/>
                  <a:gd name="T48" fmla="*/ 28 w 29"/>
                  <a:gd name="T49" fmla="*/ 32 h 32"/>
                  <a:gd name="T50" fmla="*/ 28 w 29"/>
                  <a:gd name="T51" fmla="*/ 32 h 32"/>
                  <a:gd name="T52" fmla="*/ 28 w 29"/>
                  <a:gd name="T53" fmla="*/ 32 h 32"/>
                  <a:gd name="T54" fmla="*/ 28 w 29"/>
                  <a:gd name="T55" fmla="*/ 32 h 32"/>
                  <a:gd name="T56" fmla="*/ 28 w 29"/>
                  <a:gd name="T57" fmla="*/ 32 h 32"/>
                  <a:gd name="T58" fmla="*/ 28 w 29"/>
                  <a:gd name="T59" fmla="*/ 32 h 32"/>
                  <a:gd name="T60" fmla="*/ 28 w 29"/>
                  <a:gd name="T61" fmla="*/ 32 h 32"/>
                  <a:gd name="T62" fmla="*/ 28 w 29"/>
                  <a:gd name="T63" fmla="*/ 32 h 32"/>
                  <a:gd name="T64" fmla="*/ 28 w 29"/>
                  <a:gd name="T65" fmla="*/ 32 h 32"/>
                  <a:gd name="T66" fmla="*/ 12 w 29"/>
                  <a:gd name="T67" fmla="*/ 7 h 32"/>
                  <a:gd name="T68" fmla="*/ 13 w 29"/>
                  <a:gd name="T69" fmla="*/ 7 h 32"/>
                  <a:gd name="T70" fmla="*/ 1 w 29"/>
                  <a:gd name="T71" fmla="*/ 0 h 32"/>
                  <a:gd name="T72" fmla="*/ 1 w 29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2"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6" y="7"/>
                      <a:pt x="7" y="8"/>
                    </a:cubicBezTo>
                    <a:cubicBezTo>
                      <a:pt x="9" y="10"/>
                      <a:pt x="11" y="13"/>
                      <a:pt x="12" y="16"/>
                    </a:cubicBezTo>
                    <a:cubicBezTo>
                      <a:pt x="14" y="18"/>
                      <a:pt x="16" y="21"/>
                      <a:pt x="17" y="23"/>
                    </a:cubicBezTo>
                    <a:cubicBezTo>
                      <a:pt x="18" y="25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8" y="26"/>
                      <a:pt x="16" y="24"/>
                    </a:cubicBezTo>
                    <a:cubicBezTo>
                      <a:pt x="15" y="22"/>
                      <a:pt x="13" y="19"/>
                      <a:pt x="11" y="17"/>
                    </a:cubicBezTo>
                    <a:cubicBezTo>
                      <a:pt x="9" y="14"/>
                      <a:pt x="7" y="12"/>
                      <a:pt x="6" y="9"/>
                    </a:cubicBezTo>
                    <a:cubicBezTo>
                      <a:pt x="5" y="7"/>
                      <a:pt x="4" y="6"/>
                      <a:pt x="4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11"/>
                      <a:pt x="3" y="16"/>
                      <a:pt x="8" y="21"/>
                    </a:cubicBezTo>
                    <a:cubicBezTo>
                      <a:pt x="12" y="25"/>
                      <a:pt x="18" y="29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9" y="18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4"/>
                      <a:pt x="6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Freeform 206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Freeform 207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Freeform 208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8 w 11"/>
                  <a:gd name="T3" fmla="*/ 3 h 22"/>
                  <a:gd name="T4" fmla="*/ 4 w 11"/>
                  <a:gd name="T5" fmla="*/ 11 h 22"/>
                  <a:gd name="T6" fmla="*/ 1 w 11"/>
                  <a:gd name="T7" fmla="*/ 18 h 22"/>
                  <a:gd name="T8" fmla="*/ 0 w 11"/>
                  <a:gd name="T9" fmla="*/ 22 h 22"/>
                  <a:gd name="T10" fmla="*/ 0 w 11"/>
                  <a:gd name="T11" fmla="*/ 22 h 22"/>
                  <a:gd name="T12" fmla="*/ 0 w 11"/>
                  <a:gd name="T13" fmla="*/ 22 h 22"/>
                  <a:gd name="T14" fmla="*/ 2 w 11"/>
                  <a:gd name="T15" fmla="*/ 19 h 22"/>
                  <a:gd name="T16" fmla="*/ 6 w 11"/>
                  <a:gd name="T17" fmla="*/ 11 h 22"/>
                  <a:gd name="T18" fmla="*/ 9 w 11"/>
                  <a:gd name="T19" fmla="*/ 4 h 22"/>
                  <a:gd name="T20" fmla="*/ 11 w 11"/>
                  <a:gd name="T21" fmla="*/ 0 h 22"/>
                  <a:gd name="T22" fmla="*/ 11 w 11"/>
                  <a:gd name="T23" fmla="*/ 0 h 22"/>
                  <a:gd name="T24" fmla="*/ 11 w 1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8" y="3"/>
                    </a:cubicBezTo>
                    <a:cubicBezTo>
                      <a:pt x="7" y="5"/>
                      <a:pt x="6" y="8"/>
                      <a:pt x="4" y="11"/>
                    </a:cubicBezTo>
                    <a:cubicBezTo>
                      <a:pt x="3" y="13"/>
                      <a:pt x="2" y="16"/>
                      <a:pt x="1" y="18"/>
                    </a:cubicBezTo>
                    <a:cubicBezTo>
                      <a:pt x="0" y="20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0"/>
                      <a:pt x="2" y="19"/>
                    </a:cubicBezTo>
                    <a:cubicBezTo>
                      <a:pt x="3" y="17"/>
                      <a:pt x="5" y="14"/>
                      <a:pt x="6" y="11"/>
                    </a:cubicBezTo>
                    <a:cubicBezTo>
                      <a:pt x="7" y="9"/>
                      <a:pt x="8" y="6"/>
                      <a:pt x="9" y="4"/>
                    </a:cubicBezTo>
                    <a:cubicBezTo>
                      <a:pt x="10" y="2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Freeform 209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210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Freeform 211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0 h 3"/>
                  <a:gd name="T6" fmla="*/ 4 w 26"/>
                  <a:gd name="T7" fmla="*/ 2 h 3"/>
                  <a:gd name="T8" fmla="*/ 0 w 26"/>
                  <a:gd name="T9" fmla="*/ 2 h 3"/>
                  <a:gd name="T10" fmla="*/ 0 w 26"/>
                  <a:gd name="T11" fmla="*/ 2 h 3"/>
                  <a:gd name="T12" fmla="*/ 0 w 26"/>
                  <a:gd name="T13" fmla="*/ 2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0 h 3"/>
                  <a:gd name="T26" fmla="*/ 26 w 26"/>
                  <a:gd name="T27" fmla="*/ 0 h 3"/>
                  <a:gd name="T28" fmla="*/ 26 w 26"/>
                  <a:gd name="T29" fmla="*/ 0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6" y="0"/>
                      <a:pt x="13" y="0"/>
                    </a:cubicBezTo>
                    <a:cubicBezTo>
                      <a:pt x="10" y="1"/>
                      <a:pt x="7" y="1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10" y="2"/>
                      <a:pt x="13" y="2"/>
                    </a:cubicBezTo>
                    <a:cubicBezTo>
                      <a:pt x="17" y="2"/>
                      <a:pt x="20" y="1"/>
                      <a:pt x="22" y="1"/>
                    </a:cubicBezTo>
                    <a:cubicBezTo>
                      <a:pt x="24" y="1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Freeform 212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Freeform 213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Freeform 214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0 w 15"/>
                  <a:gd name="T1" fmla="*/ 0 h 21"/>
                  <a:gd name="T2" fmla="*/ 0 w 15"/>
                  <a:gd name="T3" fmla="*/ 0 h 21"/>
                  <a:gd name="T4" fmla="*/ 0 w 15"/>
                  <a:gd name="T5" fmla="*/ 0 h 21"/>
                  <a:gd name="T6" fmla="*/ 2 w 15"/>
                  <a:gd name="T7" fmla="*/ 3 h 21"/>
                  <a:gd name="T8" fmla="*/ 7 w 15"/>
                  <a:gd name="T9" fmla="*/ 11 h 21"/>
                  <a:gd name="T10" fmla="*/ 12 w 15"/>
                  <a:gd name="T11" fmla="*/ 18 h 21"/>
                  <a:gd name="T12" fmla="*/ 15 w 15"/>
                  <a:gd name="T13" fmla="*/ 21 h 21"/>
                  <a:gd name="T14" fmla="*/ 15 w 15"/>
                  <a:gd name="T15" fmla="*/ 21 h 21"/>
                  <a:gd name="T16" fmla="*/ 15 w 15"/>
                  <a:gd name="T17" fmla="*/ 21 h 21"/>
                  <a:gd name="T18" fmla="*/ 13 w 15"/>
                  <a:gd name="T19" fmla="*/ 17 h 21"/>
                  <a:gd name="T20" fmla="*/ 8 w 15"/>
                  <a:gd name="T21" fmla="*/ 10 h 21"/>
                  <a:gd name="T22" fmla="*/ 3 w 15"/>
                  <a:gd name="T23" fmla="*/ 2 h 21"/>
                  <a:gd name="T24" fmla="*/ 0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3"/>
                    </a:cubicBezTo>
                    <a:cubicBezTo>
                      <a:pt x="3" y="6"/>
                      <a:pt x="5" y="8"/>
                      <a:pt x="7" y="11"/>
                    </a:cubicBezTo>
                    <a:cubicBezTo>
                      <a:pt x="9" y="13"/>
                      <a:pt x="11" y="16"/>
                      <a:pt x="12" y="18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4" y="19"/>
                      <a:pt x="13" y="17"/>
                    </a:cubicBezTo>
                    <a:cubicBezTo>
                      <a:pt x="12" y="15"/>
                      <a:pt x="10" y="12"/>
                      <a:pt x="8" y="10"/>
                    </a:cubicBezTo>
                    <a:cubicBezTo>
                      <a:pt x="7" y="7"/>
                      <a:pt x="5" y="4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9" name="组合 418"/>
            <p:cNvGrpSpPr/>
            <p:nvPr/>
          </p:nvGrpSpPr>
          <p:grpSpPr>
            <a:xfrm>
              <a:off x="971550" y="5318125"/>
              <a:ext cx="471488" cy="1411288"/>
              <a:chOff x="971550" y="5318125"/>
              <a:chExt cx="471488" cy="1411288"/>
            </a:xfrm>
          </p:grpSpPr>
          <p:sp>
            <p:nvSpPr>
              <p:cNvPr id="296" name="Freeform 104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105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106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107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108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109"/>
              <p:cNvSpPr>
                <a:spLocks/>
              </p:cNvSpPr>
              <p:nvPr/>
            </p:nvSpPr>
            <p:spPr bwMode="auto">
              <a:xfrm>
                <a:off x="1322388" y="5853113"/>
                <a:ext cx="101600" cy="28575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110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111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112"/>
              <p:cNvSpPr>
                <a:spLocks/>
              </p:cNvSpPr>
              <p:nvPr/>
            </p:nvSpPr>
            <p:spPr bwMode="auto">
              <a:xfrm>
                <a:off x="1281113" y="5929313"/>
                <a:ext cx="142875" cy="26988"/>
              </a:xfrm>
              <a:custGeom>
                <a:avLst/>
                <a:gdLst>
                  <a:gd name="T0" fmla="*/ 1 w 21"/>
                  <a:gd name="T1" fmla="*/ 1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2 h 4"/>
                  <a:gd name="T12" fmla="*/ 0 w 21"/>
                  <a:gd name="T13" fmla="*/ 2 h 4"/>
                  <a:gd name="T14" fmla="*/ 1 w 21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113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114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15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16"/>
              <p:cNvSpPr>
                <a:spLocks/>
              </p:cNvSpPr>
              <p:nvPr/>
            </p:nvSpPr>
            <p:spPr bwMode="auto">
              <a:xfrm>
                <a:off x="1343025" y="6207126"/>
                <a:ext cx="100013" cy="26988"/>
              </a:xfrm>
              <a:custGeom>
                <a:avLst/>
                <a:gdLst>
                  <a:gd name="T0" fmla="*/ 1 w 15"/>
                  <a:gd name="T1" fmla="*/ 1 h 4"/>
                  <a:gd name="T2" fmla="*/ 13 w 15"/>
                  <a:gd name="T3" fmla="*/ 0 h 4"/>
                  <a:gd name="T4" fmla="*/ 15 w 15"/>
                  <a:gd name="T5" fmla="*/ 1 h 4"/>
                  <a:gd name="T6" fmla="*/ 13 w 15"/>
                  <a:gd name="T7" fmla="*/ 4 h 4"/>
                  <a:gd name="T8" fmla="*/ 13 w 15"/>
                  <a:gd name="T9" fmla="*/ 4 h 4"/>
                  <a:gd name="T10" fmla="*/ 1 w 15"/>
                  <a:gd name="T11" fmla="*/ 2 h 4"/>
                  <a:gd name="T12" fmla="*/ 0 w 15"/>
                  <a:gd name="T13" fmla="*/ 2 h 4"/>
                  <a:gd name="T14" fmla="*/ 1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15" y="2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17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118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Freeform 119"/>
              <p:cNvSpPr>
                <a:spLocks/>
              </p:cNvSpPr>
              <p:nvPr/>
            </p:nvSpPr>
            <p:spPr bwMode="auto">
              <a:xfrm>
                <a:off x="1308100" y="6275388"/>
                <a:ext cx="134938" cy="26988"/>
              </a:xfrm>
              <a:custGeom>
                <a:avLst/>
                <a:gdLst>
                  <a:gd name="T0" fmla="*/ 0 w 20"/>
                  <a:gd name="T1" fmla="*/ 2 h 4"/>
                  <a:gd name="T2" fmla="*/ 18 w 20"/>
                  <a:gd name="T3" fmla="*/ 1 h 4"/>
                  <a:gd name="T4" fmla="*/ 20 w 20"/>
                  <a:gd name="T5" fmla="*/ 2 h 4"/>
                  <a:gd name="T6" fmla="*/ 18 w 20"/>
                  <a:gd name="T7" fmla="*/ 4 h 4"/>
                  <a:gd name="T8" fmla="*/ 18 w 20"/>
                  <a:gd name="T9" fmla="*/ 4 h 4"/>
                  <a:gd name="T10" fmla="*/ 0 w 20"/>
                  <a:gd name="T11" fmla="*/ 3 h 4"/>
                  <a:gd name="T12" fmla="*/ 0 w 20"/>
                  <a:gd name="T13" fmla="*/ 2 h 4"/>
                  <a:gd name="T14" fmla="*/ 0 w 2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148"/>
              <p:cNvSpPr>
                <a:spLocks/>
              </p:cNvSpPr>
              <p:nvPr/>
            </p:nvSpPr>
            <p:spPr bwMode="auto">
              <a:xfrm>
                <a:off x="1106488" y="6016626"/>
                <a:ext cx="155575" cy="258763"/>
              </a:xfrm>
              <a:custGeom>
                <a:avLst/>
                <a:gdLst>
                  <a:gd name="T0" fmla="*/ 3 w 23"/>
                  <a:gd name="T1" fmla="*/ 0 h 38"/>
                  <a:gd name="T2" fmla="*/ 23 w 23"/>
                  <a:gd name="T3" fmla="*/ 38 h 38"/>
                  <a:gd name="T4" fmla="*/ 3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3" y="0"/>
                    </a:moveTo>
                    <a:cubicBezTo>
                      <a:pt x="3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3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149"/>
              <p:cNvSpPr>
                <a:spLocks/>
              </p:cNvSpPr>
              <p:nvPr/>
            </p:nvSpPr>
            <p:spPr bwMode="auto">
              <a:xfrm>
                <a:off x="971550" y="6159501"/>
                <a:ext cx="282575" cy="223838"/>
              </a:xfrm>
              <a:custGeom>
                <a:avLst/>
                <a:gdLst>
                  <a:gd name="T0" fmla="*/ 0 w 42"/>
                  <a:gd name="T1" fmla="*/ 14 h 33"/>
                  <a:gd name="T2" fmla="*/ 42 w 42"/>
                  <a:gd name="T3" fmla="*/ 16 h 33"/>
                  <a:gd name="T4" fmla="*/ 0 w 42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4"/>
                    </a:moveTo>
                    <a:cubicBezTo>
                      <a:pt x="0" y="14"/>
                      <a:pt x="20" y="0"/>
                      <a:pt x="42" y="16"/>
                    </a:cubicBezTo>
                    <a:cubicBezTo>
                      <a:pt x="42" y="16"/>
                      <a:pt x="26" y="33"/>
                      <a:pt x="0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150"/>
              <p:cNvSpPr>
                <a:spLocks/>
              </p:cNvSpPr>
              <p:nvPr/>
            </p:nvSpPr>
            <p:spPr bwMode="auto">
              <a:xfrm>
                <a:off x="1065213" y="626745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151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152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153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2 w 10"/>
                  <a:gd name="T3" fmla="*/ 3 h 21"/>
                  <a:gd name="T4" fmla="*/ 6 w 10"/>
                  <a:gd name="T5" fmla="*/ 10 h 21"/>
                  <a:gd name="T6" fmla="*/ 9 w 10"/>
                  <a:gd name="T7" fmla="*/ 18 h 21"/>
                  <a:gd name="T8" fmla="*/ 10 w 10"/>
                  <a:gd name="T9" fmla="*/ 21 h 21"/>
                  <a:gd name="T10" fmla="*/ 8 w 10"/>
                  <a:gd name="T11" fmla="*/ 18 h 21"/>
                  <a:gd name="T12" fmla="*/ 4 w 10"/>
                  <a:gd name="T13" fmla="*/ 11 h 21"/>
                  <a:gd name="T14" fmla="*/ 1 w 10"/>
                  <a:gd name="T15" fmla="*/ 4 h 21"/>
                  <a:gd name="T16" fmla="*/ 0 w 1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3" y="5"/>
                      <a:pt x="4" y="8"/>
                      <a:pt x="6" y="10"/>
                    </a:cubicBezTo>
                    <a:cubicBezTo>
                      <a:pt x="7" y="13"/>
                      <a:pt x="8" y="16"/>
                      <a:pt x="9" y="18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9" y="20"/>
                      <a:pt x="8" y="18"/>
                    </a:cubicBezTo>
                    <a:cubicBezTo>
                      <a:pt x="7" y="16"/>
                      <a:pt x="6" y="14"/>
                      <a:pt x="4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154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155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Freeform 156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26"/>
                  <a:gd name="T1" fmla="*/ 0 h 2"/>
                  <a:gd name="T2" fmla="*/ 4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4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Freeform 157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158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159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15"/>
                  <a:gd name="T1" fmla="*/ 21 h 21"/>
                  <a:gd name="T2" fmla="*/ 2 w 15"/>
                  <a:gd name="T3" fmla="*/ 18 h 21"/>
                  <a:gd name="T4" fmla="*/ 7 w 15"/>
                  <a:gd name="T5" fmla="*/ 10 h 21"/>
                  <a:gd name="T6" fmla="*/ 12 w 15"/>
                  <a:gd name="T7" fmla="*/ 3 h 21"/>
                  <a:gd name="T8" fmla="*/ 15 w 15"/>
                  <a:gd name="T9" fmla="*/ 0 h 21"/>
                  <a:gd name="T10" fmla="*/ 13 w 15"/>
                  <a:gd name="T11" fmla="*/ 4 h 21"/>
                  <a:gd name="T12" fmla="*/ 8 w 15"/>
                  <a:gd name="T13" fmla="*/ 11 h 21"/>
                  <a:gd name="T14" fmla="*/ 3 w 15"/>
                  <a:gd name="T15" fmla="*/ 18 h 21"/>
                  <a:gd name="T16" fmla="*/ 0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7" y="10"/>
                    </a:cubicBezTo>
                    <a:cubicBezTo>
                      <a:pt x="8" y="8"/>
                      <a:pt x="10" y="5"/>
                      <a:pt x="12" y="3"/>
                    </a:cubicBezTo>
                    <a:cubicBezTo>
                      <a:pt x="13" y="1"/>
                      <a:pt x="15" y="0"/>
                      <a:pt x="15" y="0"/>
                    </a:cubicBezTo>
                    <a:cubicBezTo>
                      <a:pt x="15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7" y="14"/>
                      <a:pt x="5" y="17"/>
                      <a:pt x="3" y="18"/>
                    </a:cubicBezTo>
                    <a:cubicBezTo>
                      <a:pt x="2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233"/>
              <p:cNvSpPr>
                <a:spLocks/>
              </p:cNvSpPr>
              <p:nvPr/>
            </p:nvSpPr>
            <p:spPr bwMode="auto">
              <a:xfrm>
                <a:off x="1247775" y="5318125"/>
                <a:ext cx="149225" cy="698500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5 w 22"/>
                  <a:gd name="T5" fmla="*/ 0 h 103"/>
                  <a:gd name="T6" fmla="*/ 0 w 22"/>
                  <a:gd name="T7" fmla="*/ 7 h 103"/>
                  <a:gd name="T8" fmla="*/ 1 w 22"/>
                  <a:gd name="T9" fmla="*/ 43 h 103"/>
                  <a:gd name="T10" fmla="*/ 2 w 22"/>
                  <a:gd name="T11" fmla="*/ 51 h 103"/>
                  <a:gd name="T12" fmla="*/ 1 w 22"/>
                  <a:gd name="T13" fmla="*/ 59 h 103"/>
                  <a:gd name="T14" fmla="*/ 1 w 22"/>
                  <a:gd name="T15" fmla="*/ 59 h 103"/>
                  <a:gd name="T16" fmla="*/ 0 w 22"/>
                  <a:gd name="T17" fmla="*/ 96 h 103"/>
                  <a:gd name="T18" fmla="*/ 5 w 22"/>
                  <a:gd name="T19" fmla="*/ 103 h 103"/>
                  <a:gd name="T20" fmla="*/ 17 w 22"/>
                  <a:gd name="T21" fmla="*/ 103 h 103"/>
                  <a:gd name="T22" fmla="*/ 22 w 22"/>
                  <a:gd name="T23" fmla="*/ 96 h 103"/>
                  <a:gd name="T24" fmla="*/ 22 w 22"/>
                  <a:gd name="T25" fmla="*/ 94 h 103"/>
                  <a:gd name="T26" fmla="*/ 6 w 22"/>
                  <a:gd name="T27" fmla="*/ 92 h 103"/>
                  <a:gd name="T28" fmla="*/ 5 w 22"/>
                  <a:gd name="T29" fmla="*/ 92 h 103"/>
                  <a:gd name="T30" fmla="*/ 6 w 22"/>
                  <a:gd name="T31" fmla="*/ 91 h 103"/>
                  <a:gd name="T32" fmla="*/ 22 w 22"/>
                  <a:gd name="T33" fmla="*/ 90 h 103"/>
                  <a:gd name="T34" fmla="*/ 21 w 22"/>
                  <a:gd name="T35" fmla="*/ 83 h 103"/>
                  <a:gd name="T36" fmla="*/ 11 w 22"/>
                  <a:gd name="T37" fmla="*/ 82 h 103"/>
                  <a:gd name="T38" fmla="*/ 11 w 22"/>
                  <a:gd name="T39" fmla="*/ 81 h 103"/>
                  <a:gd name="T40" fmla="*/ 11 w 22"/>
                  <a:gd name="T41" fmla="*/ 80 h 103"/>
                  <a:gd name="T42" fmla="*/ 21 w 22"/>
                  <a:gd name="T43" fmla="*/ 79 h 103"/>
                  <a:gd name="T44" fmla="*/ 20 w 22"/>
                  <a:gd name="T45" fmla="*/ 58 h 103"/>
                  <a:gd name="T46" fmla="*/ 19 w 22"/>
                  <a:gd name="T47" fmla="*/ 52 h 103"/>
                  <a:gd name="T48" fmla="*/ 20 w 22"/>
                  <a:gd name="T49" fmla="*/ 45 h 103"/>
                  <a:gd name="T50" fmla="*/ 22 w 22"/>
                  <a:gd name="T51" fmla="*/ 7 h 103"/>
                  <a:gd name="T52" fmla="*/ 17 w 22"/>
                  <a:gd name="T5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2"/>
                      <a:pt x="11" y="81"/>
                      <a:pt x="11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4"/>
                      <a:pt x="19" y="52"/>
                    </a:cubicBezTo>
                    <a:cubicBezTo>
                      <a:pt x="19" y="49"/>
                      <a:pt x="19" y="47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234"/>
              <p:cNvSpPr>
                <a:spLocks/>
              </p:cNvSpPr>
              <p:nvPr/>
            </p:nvSpPr>
            <p:spPr bwMode="auto">
              <a:xfrm>
                <a:off x="1322388" y="5853113"/>
                <a:ext cx="66675" cy="28575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235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236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237"/>
              <p:cNvSpPr>
                <a:spLocks noEditPoints="1"/>
              </p:cNvSpPr>
              <p:nvPr/>
            </p:nvSpPr>
            <p:spPr bwMode="auto">
              <a:xfrm>
                <a:off x="1127125" y="6016625"/>
                <a:ext cx="127000" cy="312737"/>
              </a:xfrm>
              <a:custGeom>
                <a:avLst/>
                <a:gdLst>
                  <a:gd name="T0" fmla="*/ 19 w 19"/>
                  <a:gd name="T1" fmla="*/ 44 h 46"/>
                  <a:gd name="T2" fmla="*/ 19 w 19"/>
                  <a:gd name="T3" fmla="*/ 44 h 46"/>
                  <a:gd name="T4" fmla="*/ 19 w 19"/>
                  <a:gd name="T5" fmla="*/ 46 h 46"/>
                  <a:gd name="T6" fmla="*/ 19 w 19"/>
                  <a:gd name="T7" fmla="*/ 44 h 46"/>
                  <a:gd name="T8" fmla="*/ 0 w 19"/>
                  <a:gd name="T9" fmla="*/ 0 h 46"/>
                  <a:gd name="T10" fmla="*/ 0 w 19"/>
                  <a:gd name="T11" fmla="*/ 0 h 46"/>
                  <a:gd name="T12" fmla="*/ 0 w 19"/>
                  <a:gd name="T13" fmla="*/ 0 h 46"/>
                  <a:gd name="T14" fmla="*/ 0 w 19"/>
                  <a:gd name="T15" fmla="*/ 0 h 46"/>
                  <a:gd name="T16" fmla="*/ 0 w 19"/>
                  <a:gd name="T17" fmla="*/ 0 h 46"/>
                  <a:gd name="T18" fmla="*/ 0 w 1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46">
                    <a:moveTo>
                      <a:pt x="19" y="44"/>
                    </a:move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4"/>
                      <a:pt x="19" y="44"/>
                      <a:pt x="19" y="4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238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5 w 22"/>
                  <a:gd name="T5" fmla="*/ 0 h 102"/>
                  <a:gd name="T6" fmla="*/ 0 w 22"/>
                  <a:gd name="T7" fmla="*/ 6 h 102"/>
                  <a:gd name="T8" fmla="*/ 1 w 22"/>
                  <a:gd name="T9" fmla="*/ 22 h 102"/>
                  <a:gd name="T10" fmla="*/ 2 w 22"/>
                  <a:gd name="T11" fmla="*/ 35 h 102"/>
                  <a:gd name="T12" fmla="*/ 1 w 22"/>
                  <a:gd name="T13" fmla="*/ 41 h 102"/>
                  <a:gd name="T14" fmla="*/ 1 w 22"/>
                  <a:gd name="T15" fmla="*/ 43 h 102"/>
                  <a:gd name="T16" fmla="*/ 2 w 22"/>
                  <a:gd name="T17" fmla="*/ 51 h 102"/>
                  <a:gd name="T18" fmla="*/ 1 w 22"/>
                  <a:gd name="T19" fmla="*/ 58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  <a:gd name="T26" fmla="*/ 17 w 22"/>
                  <a:gd name="T27" fmla="*/ 102 h 102"/>
                  <a:gd name="T28" fmla="*/ 22 w 22"/>
                  <a:gd name="T29" fmla="*/ 95 h 102"/>
                  <a:gd name="T30" fmla="*/ 20 w 22"/>
                  <a:gd name="T31" fmla="*/ 58 h 102"/>
                  <a:gd name="T32" fmla="*/ 19 w 22"/>
                  <a:gd name="T33" fmla="*/ 51 h 102"/>
                  <a:gd name="T34" fmla="*/ 20 w 22"/>
                  <a:gd name="T35" fmla="*/ 44 h 102"/>
                  <a:gd name="T36" fmla="*/ 20 w 22"/>
                  <a:gd name="T37" fmla="*/ 39 h 102"/>
                  <a:gd name="T38" fmla="*/ 9 w 22"/>
                  <a:gd name="T39" fmla="*/ 38 h 102"/>
                  <a:gd name="T40" fmla="*/ 9 w 22"/>
                  <a:gd name="T41" fmla="*/ 37 h 102"/>
                  <a:gd name="T42" fmla="*/ 9 w 22"/>
                  <a:gd name="T43" fmla="*/ 37 h 102"/>
                  <a:gd name="T44" fmla="*/ 20 w 22"/>
                  <a:gd name="T45" fmla="*/ 36 h 102"/>
                  <a:gd name="T46" fmla="*/ 21 w 22"/>
                  <a:gd name="T47" fmla="*/ 28 h 102"/>
                  <a:gd name="T48" fmla="*/ 15 w 22"/>
                  <a:gd name="T49" fmla="*/ 27 h 102"/>
                  <a:gd name="T50" fmla="*/ 14 w 22"/>
                  <a:gd name="T51" fmla="*/ 27 h 102"/>
                  <a:gd name="T52" fmla="*/ 15 w 22"/>
                  <a:gd name="T53" fmla="*/ 26 h 102"/>
                  <a:gd name="T54" fmla="*/ 21 w 22"/>
                  <a:gd name="T55" fmla="*/ 25 h 102"/>
                  <a:gd name="T56" fmla="*/ 22 w 22"/>
                  <a:gd name="T57" fmla="*/ 6 h 102"/>
                  <a:gd name="T58" fmla="*/ 17 w 22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6"/>
                      <a:pt x="2" y="30"/>
                      <a:pt x="2" y="35"/>
                    </a:cubicBezTo>
                    <a:cubicBezTo>
                      <a:pt x="2" y="36"/>
                      <a:pt x="2" y="38"/>
                      <a:pt x="1" y="4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3"/>
                      <a:pt x="19" y="51"/>
                    </a:cubicBezTo>
                    <a:cubicBezTo>
                      <a:pt x="19" y="49"/>
                      <a:pt x="19" y="47"/>
                      <a:pt x="20" y="44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239"/>
              <p:cNvSpPr>
                <a:spLocks/>
              </p:cNvSpPr>
              <p:nvPr/>
            </p:nvSpPr>
            <p:spPr bwMode="auto">
              <a:xfrm>
                <a:off x="1343025" y="6207125"/>
                <a:ext cx="46038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2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240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241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242"/>
              <p:cNvSpPr>
                <a:spLocks noEditPoints="1"/>
              </p:cNvSpPr>
              <p:nvPr/>
            </p:nvSpPr>
            <p:spPr bwMode="auto">
              <a:xfrm>
                <a:off x="1073150" y="6424613"/>
                <a:ext cx="120650" cy="60325"/>
              </a:xfrm>
              <a:custGeom>
                <a:avLst/>
                <a:gdLst>
                  <a:gd name="T0" fmla="*/ 0 w 18"/>
                  <a:gd name="T1" fmla="*/ 9 h 9"/>
                  <a:gd name="T2" fmla="*/ 0 w 18"/>
                  <a:gd name="T3" fmla="*/ 9 h 9"/>
                  <a:gd name="T4" fmla="*/ 0 w 18"/>
                  <a:gd name="T5" fmla="*/ 9 h 9"/>
                  <a:gd name="T6" fmla="*/ 0 w 18"/>
                  <a:gd name="T7" fmla="*/ 9 h 9"/>
                  <a:gd name="T8" fmla="*/ 0 w 18"/>
                  <a:gd name="T9" fmla="*/ 9 h 9"/>
                  <a:gd name="T10" fmla="*/ 0 w 18"/>
                  <a:gd name="T11" fmla="*/ 9 h 9"/>
                  <a:gd name="T12" fmla="*/ 0 w 18"/>
                  <a:gd name="T13" fmla="*/ 9 h 9"/>
                  <a:gd name="T14" fmla="*/ 0 w 18"/>
                  <a:gd name="T15" fmla="*/ 9 h 9"/>
                  <a:gd name="T16" fmla="*/ 0 w 18"/>
                  <a:gd name="T17" fmla="*/ 9 h 9"/>
                  <a:gd name="T18" fmla="*/ 5 w 18"/>
                  <a:gd name="T19" fmla="*/ 8 h 9"/>
                  <a:gd name="T20" fmla="*/ 5 w 18"/>
                  <a:gd name="T21" fmla="*/ 8 h 9"/>
                  <a:gd name="T22" fmla="*/ 5 w 18"/>
                  <a:gd name="T23" fmla="*/ 8 h 9"/>
                  <a:gd name="T24" fmla="*/ 5 w 18"/>
                  <a:gd name="T25" fmla="*/ 8 h 9"/>
                  <a:gd name="T26" fmla="*/ 5 w 18"/>
                  <a:gd name="T27" fmla="*/ 8 h 9"/>
                  <a:gd name="T28" fmla="*/ 5 w 18"/>
                  <a:gd name="T29" fmla="*/ 8 h 9"/>
                  <a:gd name="T30" fmla="*/ 5 w 18"/>
                  <a:gd name="T31" fmla="*/ 8 h 9"/>
                  <a:gd name="T32" fmla="*/ 5 w 18"/>
                  <a:gd name="T33" fmla="*/ 8 h 9"/>
                  <a:gd name="T34" fmla="*/ 5 w 18"/>
                  <a:gd name="T35" fmla="*/ 8 h 9"/>
                  <a:gd name="T36" fmla="*/ 5 w 18"/>
                  <a:gd name="T37" fmla="*/ 7 h 9"/>
                  <a:gd name="T38" fmla="*/ 5 w 18"/>
                  <a:gd name="T39" fmla="*/ 7 h 9"/>
                  <a:gd name="T40" fmla="*/ 5 w 18"/>
                  <a:gd name="T41" fmla="*/ 7 h 9"/>
                  <a:gd name="T42" fmla="*/ 5 w 18"/>
                  <a:gd name="T43" fmla="*/ 7 h 9"/>
                  <a:gd name="T44" fmla="*/ 5 w 18"/>
                  <a:gd name="T45" fmla="*/ 7 h 9"/>
                  <a:gd name="T46" fmla="*/ 5 w 18"/>
                  <a:gd name="T47" fmla="*/ 7 h 9"/>
                  <a:gd name="T48" fmla="*/ 18 w 18"/>
                  <a:gd name="T49" fmla="*/ 0 h 9"/>
                  <a:gd name="T50" fmla="*/ 5 w 18"/>
                  <a:gd name="T51" fmla="*/ 7 h 9"/>
                  <a:gd name="T52" fmla="*/ 18 w 18"/>
                  <a:gd name="T53" fmla="*/ 0 h 9"/>
                  <a:gd name="T54" fmla="*/ 18 w 18"/>
                  <a:gd name="T55" fmla="*/ 0 h 9"/>
                  <a:gd name="T56" fmla="*/ 18 w 18"/>
                  <a:gd name="T57" fmla="*/ 0 h 9"/>
                  <a:gd name="T58" fmla="*/ 18 w 18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18" y="0"/>
                    </a:moveTo>
                    <a:cubicBezTo>
                      <a:pt x="15" y="3"/>
                      <a:pt x="11" y="5"/>
                      <a:pt x="5" y="7"/>
                    </a:cubicBezTo>
                    <a:cubicBezTo>
                      <a:pt x="11" y="5"/>
                      <a:pt x="15" y="3"/>
                      <a:pt x="18" y="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243"/>
              <p:cNvSpPr>
                <a:spLocks noEditPoints="1"/>
              </p:cNvSpPr>
              <p:nvPr/>
            </p:nvSpPr>
            <p:spPr bwMode="auto">
              <a:xfrm>
                <a:off x="1112838" y="6016625"/>
                <a:ext cx="149225" cy="258762"/>
              </a:xfrm>
              <a:custGeom>
                <a:avLst/>
                <a:gdLst>
                  <a:gd name="T0" fmla="*/ 7 w 22"/>
                  <a:gd name="T1" fmla="*/ 8 h 38"/>
                  <a:gd name="T2" fmla="*/ 7 w 22"/>
                  <a:gd name="T3" fmla="*/ 8 h 38"/>
                  <a:gd name="T4" fmla="*/ 7 w 22"/>
                  <a:gd name="T5" fmla="*/ 8 h 38"/>
                  <a:gd name="T6" fmla="*/ 9 w 22"/>
                  <a:gd name="T7" fmla="*/ 11 h 38"/>
                  <a:gd name="T8" fmla="*/ 13 w 22"/>
                  <a:gd name="T9" fmla="*/ 18 h 38"/>
                  <a:gd name="T10" fmla="*/ 16 w 22"/>
                  <a:gd name="T11" fmla="*/ 26 h 38"/>
                  <a:gd name="T12" fmla="*/ 17 w 22"/>
                  <a:gd name="T13" fmla="*/ 29 h 38"/>
                  <a:gd name="T14" fmla="*/ 17 w 22"/>
                  <a:gd name="T15" fmla="*/ 29 h 38"/>
                  <a:gd name="T16" fmla="*/ 15 w 22"/>
                  <a:gd name="T17" fmla="*/ 26 h 38"/>
                  <a:gd name="T18" fmla="*/ 11 w 22"/>
                  <a:gd name="T19" fmla="*/ 19 h 38"/>
                  <a:gd name="T20" fmla="*/ 8 w 22"/>
                  <a:gd name="T21" fmla="*/ 12 h 38"/>
                  <a:gd name="T22" fmla="*/ 7 w 22"/>
                  <a:gd name="T23" fmla="*/ 8 h 38"/>
                  <a:gd name="T24" fmla="*/ 2 w 22"/>
                  <a:gd name="T25" fmla="*/ 0 h 38"/>
                  <a:gd name="T26" fmla="*/ 2 w 22"/>
                  <a:gd name="T27" fmla="*/ 0 h 38"/>
                  <a:gd name="T28" fmla="*/ 2 w 22"/>
                  <a:gd name="T29" fmla="*/ 0 h 38"/>
                  <a:gd name="T30" fmla="*/ 2 w 22"/>
                  <a:gd name="T31" fmla="*/ 0 h 38"/>
                  <a:gd name="T32" fmla="*/ 2 w 22"/>
                  <a:gd name="T33" fmla="*/ 0 h 38"/>
                  <a:gd name="T34" fmla="*/ 2 w 22"/>
                  <a:gd name="T35" fmla="*/ 0 h 38"/>
                  <a:gd name="T36" fmla="*/ 12 w 22"/>
                  <a:gd name="T37" fmla="*/ 32 h 38"/>
                  <a:gd name="T38" fmla="*/ 21 w 22"/>
                  <a:gd name="T39" fmla="*/ 37 h 38"/>
                  <a:gd name="T40" fmla="*/ 22 w 22"/>
                  <a:gd name="T41" fmla="*/ 37 h 38"/>
                  <a:gd name="T42" fmla="*/ 22 w 22"/>
                  <a:gd name="T43" fmla="*/ 38 h 38"/>
                  <a:gd name="T44" fmla="*/ 21 w 22"/>
                  <a:gd name="T45" fmla="*/ 25 h 38"/>
                  <a:gd name="T46" fmla="*/ 21 w 22"/>
                  <a:gd name="T47" fmla="*/ 26 h 38"/>
                  <a:gd name="T48" fmla="*/ 2 w 22"/>
                  <a:gd name="T49" fmla="*/ 0 h 38"/>
                  <a:gd name="T50" fmla="*/ 2 w 22"/>
                  <a:gd name="T5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3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9" y="11"/>
                    </a:cubicBezTo>
                    <a:cubicBezTo>
                      <a:pt x="10" y="13"/>
                      <a:pt x="11" y="16"/>
                      <a:pt x="13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6" y="28"/>
                      <a:pt x="15" y="26"/>
                    </a:cubicBezTo>
                    <a:cubicBezTo>
                      <a:pt x="14" y="24"/>
                      <a:pt x="13" y="22"/>
                      <a:pt x="11" y="19"/>
                    </a:cubicBezTo>
                    <a:cubicBezTo>
                      <a:pt x="10" y="16"/>
                      <a:pt x="9" y="14"/>
                      <a:pt x="8" y="12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5" y="33"/>
                      <a:pt x="18" y="35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2" y="33"/>
                      <a:pt x="21" y="29"/>
                      <a:pt x="21" y="25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6" y="5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244"/>
              <p:cNvSpPr>
                <a:spLocks noEditPoints="1"/>
              </p:cNvSpPr>
              <p:nvPr/>
            </p:nvSpPr>
            <p:spPr bwMode="auto">
              <a:xfrm>
                <a:off x="971550" y="6213475"/>
                <a:ext cx="282575" cy="101600"/>
              </a:xfrm>
              <a:custGeom>
                <a:avLst/>
                <a:gdLst>
                  <a:gd name="T0" fmla="*/ 10 w 42"/>
                  <a:gd name="T1" fmla="*/ 6 h 15"/>
                  <a:gd name="T2" fmla="*/ 10 w 42"/>
                  <a:gd name="T3" fmla="*/ 6 h 15"/>
                  <a:gd name="T4" fmla="*/ 14 w 42"/>
                  <a:gd name="T5" fmla="*/ 6 h 15"/>
                  <a:gd name="T6" fmla="*/ 23 w 42"/>
                  <a:gd name="T7" fmla="*/ 6 h 15"/>
                  <a:gd name="T8" fmla="*/ 32 w 42"/>
                  <a:gd name="T9" fmla="*/ 7 h 15"/>
                  <a:gd name="T10" fmla="*/ 36 w 42"/>
                  <a:gd name="T11" fmla="*/ 8 h 15"/>
                  <a:gd name="T12" fmla="*/ 36 w 42"/>
                  <a:gd name="T13" fmla="*/ 8 h 15"/>
                  <a:gd name="T14" fmla="*/ 32 w 42"/>
                  <a:gd name="T15" fmla="*/ 8 h 15"/>
                  <a:gd name="T16" fmla="*/ 32 w 42"/>
                  <a:gd name="T17" fmla="*/ 8 h 15"/>
                  <a:gd name="T18" fmla="*/ 31 w 42"/>
                  <a:gd name="T19" fmla="*/ 8 h 15"/>
                  <a:gd name="T20" fmla="*/ 23 w 42"/>
                  <a:gd name="T21" fmla="*/ 8 h 15"/>
                  <a:gd name="T22" fmla="*/ 14 w 42"/>
                  <a:gd name="T23" fmla="*/ 7 h 15"/>
                  <a:gd name="T24" fmla="*/ 10 w 42"/>
                  <a:gd name="T25" fmla="*/ 6 h 15"/>
                  <a:gd name="T26" fmla="*/ 10 w 42"/>
                  <a:gd name="T27" fmla="*/ 6 h 15"/>
                  <a:gd name="T28" fmla="*/ 19 w 42"/>
                  <a:gd name="T29" fmla="*/ 0 h 15"/>
                  <a:gd name="T30" fmla="*/ 0 w 42"/>
                  <a:gd name="T31" fmla="*/ 6 h 15"/>
                  <a:gd name="T32" fmla="*/ 0 w 42"/>
                  <a:gd name="T33" fmla="*/ 6 h 15"/>
                  <a:gd name="T34" fmla="*/ 24 w 42"/>
                  <a:gd name="T35" fmla="*/ 15 h 15"/>
                  <a:gd name="T36" fmla="*/ 31 w 42"/>
                  <a:gd name="T37" fmla="*/ 14 h 15"/>
                  <a:gd name="T38" fmla="*/ 42 w 42"/>
                  <a:gd name="T39" fmla="*/ 8 h 15"/>
                  <a:gd name="T40" fmla="*/ 33 w 42"/>
                  <a:gd name="T41" fmla="*/ 3 h 15"/>
                  <a:gd name="T42" fmla="*/ 33 w 42"/>
                  <a:gd name="T43" fmla="*/ 3 h 15"/>
                  <a:gd name="T44" fmla="*/ 19 w 42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4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13"/>
                      <a:pt x="18" y="15"/>
                      <a:pt x="24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4" y="12"/>
                      <a:pt x="38" y="10"/>
                      <a:pt x="42" y="8"/>
                    </a:cubicBezTo>
                    <a:cubicBezTo>
                      <a:pt x="39" y="6"/>
                      <a:pt x="36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245"/>
              <p:cNvSpPr>
                <a:spLocks noEditPoints="1"/>
              </p:cNvSpPr>
              <p:nvPr/>
            </p:nvSpPr>
            <p:spPr bwMode="auto">
              <a:xfrm>
                <a:off x="1065213" y="6267450"/>
                <a:ext cx="196850" cy="217487"/>
              </a:xfrm>
              <a:custGeom>
                <a:avLst/>
                <a:gdLst>
                  <a:gd name="T0" fmla="*/ 10 w 29"/>
                  <a:gd name="T1" fmla="*/ 26 h 32"/>
                  <a:gd name="T2" fmla="*/ 12 w 29"/>
                  <a:gd name="T3" fmla="*/ 23 h 32"/>
                  <a:gd name="T4" fmla="*/ 17 w 29"/>
                  <a:gd name="T5" fmla="*/ 15 h 32"/>
                  <a:gd name="T6" fmla="*/ 22 w 29"/>
                  <a:gd name="T7" fmla="*/ 8 h 32"/>
                  <a:gd name="T8" fmla="*/ 25 w 29"/>
                  <a:gd name="T9" fmla="*/ 5 h 32"/>
                  <a:gd name="T10" fmla="*/ 25 w 29"/>
                  <a:gd name="T11" fmla="*/ 5 h 32"/>
                  <a:gd name="T12" fmla="*/ 23 w 29"/>
                  <a:gd name="T13" fmla="*/ 9 h 32"/>
                  <a:gd name="T14" fmla="*/ 18 w 29"/>
                  <a:gd name="T15" fmla="*/ 16 h 32"/>
                  <a:gd name="T16" fmla="*/ 13 w 29"/>
                  <a:gd name="T17" fmla="*/ 23 h 32"/>
                  <a:gd name="T18" fmla="*/ 10 w 29"/>
                  <a:gd name="T19" fmla="*/ 26 h 32"/>
                  <a:gd name="T20" fmla="*/ 10 w 29"/>
                  <a:gd name="T21" fmla="*/ 26 h 32"/>
                  <a:gd name="T22" fmla="*/ 10 w 29"/>
                  <a:gd name="T23" fmla="*/ 26 h 32"/>
                  <a:gd name="T24" fmla="*/ 29 w 29"/>
                  <a:gd name="T25" fmla="*/ 0 h 32"/>
                  <a:gd name="T26" fmla="*/ 28 w 29"/>
                  <a:gd name="T27" fmla="*/ 0 h 32"/>
                  <a:gd name="T28" fmla="*/ 17 w 29"/>
                  <a:gd name="T29" fmla="*/ 6 h 32"/>
                  <a:gd name="T30" fmla="*/ 17 w 29"/>
                  <a:gd name="T31" fmla="*/ 6 h 32"/>
                  <a:gd name="T32" fmla="*/ 1 w 29"/>
                  <a:gd name="T33" fmla="*/ 32 h 32"/>
                  <a:gd name="T34" fmla="*/ 1 w 29"/>
                  <a:gd name="T35" fmla="*/ 32 h 32"/>
                  <a:gd name="T36" fmla="*/ 1 w 29"/>
                  <a:gd name="T37" fmla="*/ 32 h 32"/>
                  <a:gd name="T38" fmla="*/ 1 w 29"/>
                  <a:gd name="T39" fmla="*/ 32 h 32"/>
                  <a:gd name="T40" fmla="*/ 1 w 29"/>
                  <a:gd name="T41" fmla="*/ 32 h 32"/>
                  <a:gd name="T42" fmla="*/ 1 w 29"/>
                  <a:gd name="T43" fmla="*/ 32 h 32"/>
                  <a:gd name="T44" fmla="*/ 1 w 29"/>
                  <a:gd name="T45" fmla="*/ 32 h 32"/>
                  <a:gd name="T46" fmla="*/ 6 w 29"/>
                  <a:gd name="T47" fmla="*/ 31 h 32"/>
                  <a:gd name="T48" fmla="*/ 6 w 29"/>
                  <a:gd name="T49" fmla="*/ 31 h 32"/>
                  <a:gd name="T50" fmla="*/ 6 w 29"/>
                  <a:gd name="T51" fmla="*/ 31 h 32"/>
                  <a:gd name="T52" fmla="*/ 6 w 29"/>
                  <a:gd name="T53" fmla="*/ 31 h 32"/>
                  <a:gd name="T54" fmla="*/ 6 w 29"/>
                  <a:gd name="T55" fmla="*/ 31 h 32"/>
                  <a:gd name="T56" fmla="*/ 6 w 29"/>
                  <a:gd name="T57" fmla="*/ 31 h 32"/>
                  <a:gd name="T58" fmla="*/ 6 w 29"/>
                  <a:gd name="T59" fmla="*/ 30 h 32"/>
                  <a:gd name="T60" fmla="*/ 6 w 29"/>
                  <a:gd name="T61" fmla="*/ 30 h 32"/>
                  <a:gd name="T62" fmla="*/ 6 w 29"/>
                  <a:gd name="T63" fmla="*/ 30 h 32"/>
                  <a:gd name="T64" fmla="*/ 6 w 29"/>
                  <a:gd name="T65" fmla="*/ 30 h 32"/>
                  <a:gd name="T66" fmla="*/ 6 w 29"/>
                  <a:gd name="T67" fmla="*/ 30 h 32"/>
                  <a:gd name="T68" fmla="*/ 19 w 29"/>
                  <a:gd name="T69" fmla="*/ 23 h 32"/>
                  <a:gd name="T70" fmla="*/ 19 w 29"/>
                  <a:gd name="T71" fmla="*/ 23 h 32"/>
                  <a:gd name="T72" fmla="*/ 19 w 29"/>
                  <a:gd name="T73" fmla="*/ 23 h 32"/>
                  <a:gd name="T74" fmla="*/ 28 w 29"/>
                  <a:gd name="T75" fmla="*/ 6 h 32"/>
                  <a:gd name="T76" fmla="*/ 28 w 29"/>
                  <a:gd name="T77" fmla="*/ 7 h 32"/>
                  <a:gd name="T78" fmla="*/ 28 w 29"/>
                  <a:gd name="T79" fmla="*/ 7 h 32"/>
                  <a:gd name="T80" fmla="*/ 28 w 29"/>
                  <a:gd name="T81" fmla="*/ 7 h 32"/>
                  <a:gd name="T82" fmla="*/ 29 w 29"/>
                  <a:gd name="T83" fmla="*/ 1 h 32"/>
                  <a:gd name="T84" fmla="*/ 29 w 29"/>
                  <a:gd name="T8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32">
                    <a:moveTo>
                      <a:pt x="10" y="26"/>
                    </a:moveTo>
                    <a:cubicBezTo>
                      <a:pt x="10" y="26"/>
                      <a:pt x="11" y="25"/>
                      <a:pt x="12" y="23"/>
                    </a:cubicBezTo>
                    <a:cubicBezTo>
                      <a:pt x="13" y="21"/>
                      <a:pt x="15" y="18"/>
                      <a:pt x="17" y="15"/>
                    </a:cubicBezTo>
                    <a:cubicBezTo>
                      <a:pt x="18" y="13"/>
                      <a:pt x="20" y="10"/>
                      <a:pt x="22" y="8"/>
                    </a:cubicBezTo>
                    <a:cubicBezTo>
                      <a:pt x="23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7"/>
                      <a:pt x="23" y="9"/>
                    </a:cubicBezTo>
                    <a:cubicBezTo>
                      <a:pt x="22" y="11"/>
                      <a:pt x="20" y="14"/>
                      <a:pt x="18" y="16"/>
                    </a:cubicBezTo>
                    <a:cubicBezTo>
                      <a:pt x="17" y="19"/>
                      <a:pt x="15" y="22"/>
                      <a:pt x="13" y="23"/>
                    </a:cubicBezTo>
                    <a:cubicBezTo>
                      <a:pt x="12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0" y="18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" y="32"/>
                      <a:pt x="4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2" y="28"/>
                      <a:pt x="16" y="26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5" y="17"/>
                      <a:pt x="28" y="11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4"/>
                      <a:pt x="29" y="2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246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247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248"/>
              <p:cNvSpPr>
                <a:spLocks/>
              </p:cNvSpPr>
              <p:nvPr/>
            </p:nvSpPr>
            <p:spPr bwMode="auto">
              <a:xfrm>
                <a:off x="1160463" y="6070600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4 w 10"/>
                  <a:gd name="T9" fmla="*/ 11 h 21"/>
                  <a:gd name="T10" fmla="*/ 8 w 10"/>
                  <a:gd name="T11" fmla="*/ 18 h 21"/>
                  <a:gd name="T12" fmla="*/ 10 w 10"/>
                  <a:gd name="T13" fmla="*/ 21 h 21"/>
                  <a:gd name="T14" fmla="*/ 10 w 10"/>
                  <a:gd name="T15" fmla="*/ 21 h 21"/>
                  <a:gd name="T16" fmla="*/ 10 w 10"/>
                  <a:gd name="T17" fmla="*/ 21 h 21"/>
                  <a:gd name="T18" fmla="*/ 9 w 10"/>
                  <a:gd name="T19" fmla="*/ 18 h 21"/>
                  <a:gd name="T20" fmla="*/ 6 w 10"/>
                  <a:gd name="T21" fmla="*/ 10 h 21"/>
                  <a:gd name="T22" fmla="*/ 2 w 10"/>
                  <a:gd name="T23" fmla="*/ 3 h 21"/>
                  <a:gd name="T24" fmla="*/ 0 w 10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4" y="11"/>
                    </a:cubicBezTo>
                    <a:cubicBezTo>
                      <a:pt x="6" y="14"/>
                      <a:pt x="7" y="16"/>
                      <a:pt x="8" y="18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0"/>
                      <a:pt x="9" y="18"/>
                    </a:cubicBezTo>
                    <a:cubicBezTo>
                      <a:pt x="8" y="16"/>
                      <a:pt x="7" y="13"/>
                      <a:pt x="6" y="10"/>
                    </a:cubicBezTo>
                    <a:cubicBezTo>
                      <a:pt x="4" y="8"/>
                      <a:pt x="3" y="5"/>
                      <a:pt x="2" y="3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249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250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251"/>
              <p:cNvSpPr>
                <a:spLocks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1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4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4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7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252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close/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253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254"/>
              <p:cNvSpPr>
                <a:spLocks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15 w 15"/>
                  <a:gd name="T1" fmla="*/ 0 h 21"/>
                  <a:gd name="T2" fmla="*/ 12 w 15"/>
                  <a:gd name="T3" fmla="*/ 3 h 21"/>
                  <a:gd name="T4" fmla="*/ 7 w 15"/>
                  <a:gd name="T5" fmla="*/ 10 h 21"/>
                  <a:gd name="T6" fmla="*/ 2 w 15"/>
                  <a:gd name="T7" fmla="*/ 18 h 21"/>
                  <a:gd name="T8" fmla="*/ 0 w 15"/>
                  <a:gd name="T9" fmla="*/ 21 h 21"/>
                  <a:gd name="T10" fmla="*/ 0 w 15"/>
                  <a:gd name="T11" fmla="*/ 21 h 21"/>
                  <a:gd name="T12" fmla="*/ 0 w 15"/>
                  <a:gd name="T13" fmla="*/ 21 h 21"/>
                  <a:gd name="T14" fmla="*/ 3 w 15"/>
                  <a:gd name="T15" fmla="*/ 18 h 21"/>
                  <a:gd name="T16" fmla="*/ 8 w 15"/>
                  <a:gd name="T17" fmla="*/ 11 h 21"/>
                  <a:gd name="T18" fmla="*/ 13 w 15"/>
                  <a:gd name="T19" fmla="*/ 4 h 21"/>
                  <a:gd name="T20" fmla="*/ 15 w 15"/>
                  <a:gd name="T21" fmla="*/ 0 h 21"/>
                  <a:gd name="T22" fmla="*/ 15 w 15"/>
                  <a:gd name="T23" fmla="*/ 0 h 21"/>
                  <a:gd name="T24" fmla="*/ 15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15" y="0"/>
                    </a:moveTo>
                    <a:cubicBezTo>
                      <a:pt x="15" y="0"/>
                      <a:pt x="13" y="1"/>
                      <a:pt x="12" y="3"/>
                    </a:cubicBezTo>
                    <a:cubicBezTo>
                      <a:pt x="10" y="5"/>
                      <a:pt x="8" y="8"/>
                      <a:pt x="7" y="10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2" y="20"/>
                      <a:pt x="3" y="18"/>
                    </a:cubicBezTo>
                    <a:cubicBezTo>
                      <a:pt x="5" y="17"/>
                      <a:pt x="7" y="14"/>
                      <a:pt x="8" y="11"/>
                    </a:cubicBezTo>
                    <a:cubicBezTo>
                      <a:pt x="10" y="9"/>
                      <a:pt x="12" y="6"/>
                      <a:pt x="13" y="4"/>
                    </a:cubicBezTo>
                    <a:cubicBezTo>
                      <a:pt x="14" y="2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8" name="组合 417"/>
            <p:cNvGrpSpPr/>
            <p:nvPr/>
          </p:nvGrpSpPr>
          <p:grpSpPr>
            <a:xfrm>
              <a:off x="1585913" y="4578350"/>
              <a:ext cx="390525" cy="2055814"/>
              <a:chOff x="1585913" y="4578350"/>
              <a:chExt cx="390525" cy="2055814"/>
            </a:xfrm>
          </p:grpSpPr>
          <p:sp>
            <p:nvSpPr>
              <p:cNvPr id="284" name="Freeform 92"/>
              <p:cNvSpPr>
                <a:spLocks/>
              </p:cNvSpPr>
              <p:nvPr/>
            </p:nvSpPr>
            <p:spPr bwMode="auto">
              <a:xfrm>
                <a:off x="1685925" y="5826126"/>
                <a:ext cx="155575" cy="258763"/>
              </a:xfrm>
              <a:custGeom>
                <a:avLst/>
                <a:gdLst>
                  <a:gd name="T0" fmla="*/ 20 w 23"/>
                  <a:gd name="T1" fmla="*/ 0 h 38"/>
                  <a:gd name="T2" fmla="*/ 0 w 23"/>
                  <a:gd name="T3" fmla="*/ 38 h 38"/>
                  <a:gd name="T4" fmla="*/ 20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20" y="0"/>
                    </a:moveTo>
                    <a:cubicBezTo>
                      <a:pt x="20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93"/>
              <p:cNvSpPr>
                <a:spLocks/>
              </p:cNvSpPr>
              <p:nvPr/>
            </p:nvSpPr>
            <p:spPr bwMode="auto">
              <a:xfrm>
                <a:off x="1685925" y="5975351"/>
                <a:ext cx="290513" cy="225425"/>
              </a:xfrm>
              <a:custGeom>
                <a:avLst/>
                <a:gdLst>
                  <a:gd name="T0" fmla="*/ 43 w 43"/>
                  <a:gd name="T1" fmla="*/ 13 h 33"/>
                  <a:gd name="T2" fmla="*/ 0 w 43"/>
                  <a:gd name="T3" fmla="*/ 16 h 33"/>
                  <a:gd name="T4" fmla="*/ 43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43" y="13"/>
                    </a:moveTo>
                    <a:cubicBezTo>
                      <a:pt x="43" y="13"/>
                      <a:pt x="23" y="0"/>
                      <a:pt x="0" y="16"/>
                    </a:cubicBezTo>
                    <a:cubicBezTo>
                      <a:pt x="0" y="16"/>
                      <a:pt x="17" y="33"/>
                      <a:pt x="43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94"/>
              <p:cNvSpPr>
                <a:spLocks/>
              </p:cNvSpPr>
              <p:nvPr/>
            </p:nvSpPr>
            <p:spPr bwMode="auto">
              <a:xfrm>
                <a:off x="1666875" y="6084888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3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1"/>
                      <a:pt x="3" y="0"/>
                    </a:cubicBezTo>
                    <a:cubicBezTo>
                      <a:pt x="3" y="0"/>
                      <a:pt x="0" y="23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95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96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97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7 w 11"/>
                  <a:gd name="T5" fmla="*/ 11 h 21"/>
                  <a:gd name="T6" fmla="*/ 3 w 11"/>
                  <a:gd name="T7" fmla="*/ 18 h 21"/>
                  <a:gd name="T8" fmla="*/ 0 w 11"/>
                  <a:gd name="T9" fmla="*/ 21 h 21"/>
                  <a:gd name="T10" fmla="*/ 2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1" y="1"/>
                      <a:pt x="10" y="3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5" y="13"/>
                      <a:pt x="4" y="16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1" y="20"/>
                      <a:pt x="2" y="17"/>
                    </a:cubicBezTo>
                    <a:cubicBezTo>
                      <a:pt x="2" y="15"/>
                      <a:pt x="4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98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99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100"/>
              <p:cNvSpPr>
                <a:spLocks/>
              </p:cNvSpPr>
              <p:nvPr/>
            </p:nvSpPr>
            <p:spPr bwMode="auto">
              <a:xfrm>
                <a:off x="1733550" y="6064251"/>
                <a:ext cx="176213" cy="20638"/>
              </a:xfrm>
              <a:custGeom>
                <a:avLst/>
                <a:gdLst>
                  <a:gd name="T0" fmla="*/ 26 w 26"/>
                  <a:gd name="T1" fmla="*/ 1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3 h 3"/>
                  <a:gd name="T10" fmla="*/ 4 w 26"/>
                  <a:gd name="T11" fmla="*/ 2 h 3"/>
                  <a:gd name="T12" fmla="*/ 13 w 26"/>
                  <a:gd name="T13" fmla="*/ 1 h 3"/>
                  <a:gd name="T14" fmla="*/ 22 w 26"/>
                  <a:gd name="T15" fmla="*/ 0 h 3"/>
                  <a:gd name="T16" fmla="*/ 26 w 26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1"/>
                    </a:moveTo>
                    <a:cubicBezTo>
                      <a:pt x="26" y="1"/>
                      <a:pt x="24" y="1"/>
                      <a:pt x="22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3"/>
                      <a:pt x="7" y="3"/>
                      <a:pt x="4" y="3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4" y="2"/>
                    </a:cubicBezTo>
                    <a:cubicBezTo>
                      <a:pt x="6" y="1"/>
                      <a:pt x="10" y="1"/>
                      <a:pt x="13" y="1"/>
                    </a:cubicBezTo>
                    <a:cubicBezTo>
                      <a:pt x="16" y="1"/>
                      <a:pt x="19" y="0"/>
                      <a:pt x="22" y="0"/>
                    </a:cubicBezTo>
                    <a:cubicBezTo>
                      <a:pt x="24" y="0"/>
                      <a:pt x="26" y="1"/>
                      <a:pt x="26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101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102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103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2 w 14"/>
                  <a:gd name="T3" fmla="*/ 18 h 21"/>
                  <a:gd name="T4" fmla="*/ 6 w 14"/>
                  <a:gd name="T5" fmla="*/ 11 h 21"/>
                  <a:gd name="T6" fmla="*/ 2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3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2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5" y="9"/>
                      <a:pt x="3" y="6"/>
                      <a:pt x="2" y="4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3"/>
                    </a:cubicBezTo>
                    <a:cubicBezTo>
                      <a:pt x="5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3" y="18"/>
                    </a:cubicBezTo>
                    <a:cubicBezTo>
                      <a:pt x="14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20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21"/>
              <p:cNvSpPr>
                <a:spLocks/>
              </p:cNvSpPr>
              <p:nvPr/>
            </p:nvSpPr>
            <p:spPr bwMode="auto">
              <a:xfrm>
                <a:off x="1693863" y="5100638"/>
                <a:ext cx="153988" cy="257175"/>
              </a:xfrm>
              <a:custGeom>
                <a:avLst/>
                <a:gdLst>
                  <a:gd name="T0" fmla="*/ 19 w 23"/>
                  <a:gd name="T1" fmla="*/ 0 h 38"/>
                  <a:gd name="T2" fmla="*/ 0 w 23"/>
                  <a:gd name="T3" fmla="*/ 38 h 38"/>
                  <a:gd name="T4" fmla="*/ 19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19" y="0"/>
                    </a:moveTo>
                    <a:cubicBezTo>
                      <a:pt x="19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1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Freeform 122"/>
              <p:cNvSpPr>
                <a:spLocks/>
              </p:cNvSpPr>
              <p:nvPr/>
            </p:nvSpPr>
            <p:spPr bwMode="auto">
              <a:xfrm>
                <a:off x="1693863" y="5249863"/>
                <a:ext cx="282575" cy="223838"/>
              </a:xfrm>
              <a:custGeom>
                <a:avLst/>
                <a:gdLst>
                  <a:gd name="T0" fmla="*/ 42 w 42"/>
                  <a:gd name="T1" fmla="*/ 13 h 33"/>
                  <a:gd name="T2" fmla="*/ 0 w 42"/>
                  <a:gd name="T3" fmla="*/ 16 h 33"/>
                  <a:gd name="T4" fmla="*/ 42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42" y="13"/>
                    </a:moveTo>
                    <a:cubicBezTo>
                      <a:pt x="42" y="13"/>
                      <a:pt x="22" y="0"/>
                      <a:pt x="0" y="16"/>
                    </a:cubicBezTo>
                    <a:cubicBezTo>
                      <a:pt x="0" y="16"/>
                      <a:pt x="17" y="33"/>
                      <a:pt x="42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Freeform 123"/>
              <p:cNvSpPr>
                <a:spLocks/>
              </p:cNvSpPr>
              <p:nvPr/>
            </p:nvSpPr>
            <p:spPr bwMode="auto">
              <a:xfrm>
                <a:off x="1666875" y="5357813"/>
                <a:ext cx="222250" cy="217488"/>
              </a:xfrm>
              <a:custGeom>
                <a:avLst/>
                <a:gdLst>
                  <a:gd name="T0" fmla="*/ 32 w 33"/>
                  <a:gd name="T1" fmla="*/ 32 h 32"/>
                  <a:gd name="T2" fmla="*/ 4 w 33"/>
                  <a:gd name="T3" fmla="*/ 0 h 32"/>
                  <a:gd name="T4" fmla="*/ 32 w 33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2">
                    <a:moveTo>
                      <a:pt x="32" y="32"/>
                    </a:moveTo>
                    <a:cubicBezTo>
                      <a:pt x="32" y="32"/>
                      <a:pt x="33" y="11"/>
                      <a:pt x="4" y="0"/>
                    </a:cubicBezTo>
                    <a:cubicBezTo>
                      <a:pt x="4" y="0"/>
                      <a:pt x="0" y="23"/>
                      <a:pt x="32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" name="Freeform 124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" name="Freeform 125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" name="Freeform 126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6 w 11"/>
                  <a:gd name="T5" fmla="*/ 11 h 21"/>
                  <a:gd name="T6" fmla="*/ 2 w 11"/>
                  <a:gd name="T7" fmla="*/ 18 h 21"/>
                  <a:gd name="T8" fmla="*/ 0 w 11"/>
                  <a:gd name="T9" fmla="*/ 21 h 21"/>
                  <a:gd name="T10" fmla="*/ 1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0" y="1"/>
                      <a:pt x="10" y="3"/>
                    </a:cubicBezTo>
                    <a:cubicBezTo>
                      <a:pt x="9" y="5"/>
                      <a:pt x="8" y="8"/>
                      <a:pt x="6" y="11"/>
                    </a:cubicBezTo>
                    <a:cubicBezTo>
                      <a:pt x="5" y="13"/>
                      <a:pt x="4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0"/>
                      <a:pt x="1" y="17"/>
                    </a:cubicBezTo>
                    <a:cubicBezTo>
                      <a:pt x="2" y="15"/>
                      <a:pt x="3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" name="Freeform 127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" name="Freeform 128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" name="Freeform 129"/>
              <p:cNvSpPr>
                <a:spLocks/>
              </p:cNvSpPr>
              <p:nvPr/>
            </p:nvSpPr>
            <p:spPr bwMode="auto">
              <a:xfrm>
                <a:off x="1739900" y="5337176"/>
                <a:ext cx="169863" cy="20638"/>
              </a:xfrm>
              <a:custGeom>
                <a:avLst/>
                <a:gdLst>
                  <a:gd name="T0" fmla="*/ 25 w 25"/>
                  <a:gd name="T1" fmla="*/ 1 h 3"/>
                  <a:gd name="T2" fmla="*/ 21 w 25"/>
                  <a:gd name="T3" fmla="*/ 1 h 3"/>
                  <a:gd name="T4" fmla="*/ 13 w 25"/>
                  <a:gd name="T5" fmla="*/ 2 h 3"/>
                  <a:gd name="T6" fmla="*/ 4 w 25"/>
                  <a:gd name="T7" fmla="*/ 3 h 3"/>
                  <a:gd name="T8" fmla="*/ 0 w 25"/>
                  <a:gd name="T9" fmla="*/ 3 h 3"/>
                  <a:gd name="T10" fmla="*/ 4 w 25"/>
                  <a:gd name="T11" fmla="*/ 2 h 3"/>
                  <a:gd name="T12" fmla="*/ 12 w 25"/>
                  <a:gd name="T13" fmla="*/ 1 h 3"/>
                  <a:gd name="T14" fmla="*/ 21 w 25"/>
                  <a:gd name="T15" fmla="*/ 0 h 3"/>
                  <a:gd name="T16" fmla="*/ 25 w 25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">
                    <a:moveTo>
                      <a:pt x="25" y="1"/>
                    </a:moveTo>
                    <a:cubicBezTo>
                      <a:pt x="25" y="1"/>
                      <a:pt x="24" y="1"/>
                      <a:pt x="21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3"/>
                      <a:pt x="6" y="3"/>
                      <a:pt x="4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4" y="2"/>
                    </a:cubicBezTo>
                    <a:cubicBezTo>
                      <a:pt x="6" y="1"/>
                      <a:pt x="9" y="1"/>
                      <a:pt x="12" y="1"/>
                    </a:cubicBezTo>
                    <a:cubicBezTo>
                      <a:pt x="16" y="1"/>
                      <a:pt x="19" y="0"/>
                      <a:pt x="21" y="0"/>
                    </a:cubicBezTo>
                    <a:cubicBezTo>
                      <a:pt x="24" y="0"/>
                      <a:pt x="25" y="1"/>
                      <a:pt x="25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" name="Freeform 130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" name="Freeform 131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" name="Freeform 132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14 w 14"/>
                  <a:gd name="T1" fmla="*/ 21 h 21"/>
                  <a:gd name="T2" fmla="*/ 11 w 14"/>
                  <a:gd name="T3" fmla="*/ 18 h 21"/>
                  <a:gd name="T4" fmla="*/ 6 w 14"/>
                  <a:gd name="T5" fmla="*/ 11 h 21"/>
                  <a:gd name="T6" fmla="*/ 1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2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1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4" y="9"/>
                      <a:pt x="2" y="6"/>
                      <a:pt x="1" y="4"/>
                    </a:cubicBezTo>
                    <a:cubicBezTo>
                      <a:pt x="0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" name="Freeform 133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" name="Freeform 134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" name="Freeform 135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" name="Freeform 136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" name="Freeform 137"/>
              <p:cNvSpPr>
                <a:spLocks/>
              </p:cNvSpPr>
              <p:nvPr/>
            </p:nvSpPr>
            <p:spPr bwMode="auto">
              <a:xfrm>
                <a:off x="1658938" y="5365751"/>
                <a:ext cx="101600" cy="26988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" name="Freeform 138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" name="Freeform 139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" name="Freeform 140"/>
              <p:cNvSpPr>
                <a:spLocks/>
              </p:cNvSpPr>
              <p:nvPr/>
            </p:nvSpPr>
            <p:spPr bwMode="auto">
              <a:xfrm>
                <a:off x="1619250" y="5473701"/>
                <a:ext cx="141288" cy="26988"/>
              </a:xfrm>
              <a:custGeom>
                <a:avLst/>
                <a:gdLst>
                  <a:gd name="T0" fmla="*/ 1 w 21"/>
                  <a:gd name="T1" fmla="*/ 2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3 h 4"/>
                  <a:gd name="T12" fmla="*/ 0 w 21"/>
                  <a:gd name="T13" fmla="*/ 2 h 4"/>
                  <a:gd name="T14" fmla="*/ 1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141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142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Freeform 143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144"/>
              <p:cNvSpPr>
                <a:spLocks/>
              </p:cNvSpPr>
              <p:nvPr/>
            </p:nvSpPr>
            <p:spPr bwMode="auto">
              <a:xfrm>
                <a:off x="1679575" y="5867401"/>
                <a:ext cx="107950" cy="33338"/>
              </a:xfrm>
              <a:custGeom>
                <a:avLst/>
                <a:gdLst>
                  <a:gd name="T0" fmla="*/ 1 w 16"/>
                  <a:gd name="T1" fmla="*/ 2 h 5"/>
                  <a:gd name="T2" fmla="*/ 13 w 16"/>
                  <a:gd name="T3" fmla="*/ 0 h 5"/>
                  <a:gd name="T4" fmla="*/ 16 w 16"/>
                  <a:gd name="T5" fmla="*/ 3 h 5"/>
                  <a:gd name="T6" fmla="*/ 13 w 16"/>
                  <a:gd name="T7" fmla="*/ 5 h 5"/>
                  <a:gd name="T8" fmla="*/ 13 w 16"/>
                  <a:gd name="T9" fmla="*/ 5 h 5"/>
                  <a:gd name="T10" fmla="*/ 1 w 16"/>
                  <a:gd name="T11" fmla="*/ 4 h 5"/>
                  <a:gd name="T12" fmla="*/ 0 w 16"/>
                  <a:gd name="T13" fmla="*/ 3 h 5"/>
                  <a:gd name="T14" fmla="*/ 1 w 1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6" y="3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Freeform 145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Freeform 146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147"/>
              <p:cNvSpPr>
                <a:spLocks/>
              </p:cNvSpPr>
              <p:nvPr/>
            </p:nvSpPr>
            <p:spPr bwMode="auto">
              <a:xfrm>
                <a:off x="1639888" y="5975351"/>
                <a:ext cx="147638" cy="34925"/>
              </a:xfrm>
              <a:custGeom>
                <a:avLst/>
                <a:gdLst>
                  <a:gd name="T0" fmla="*/ 1 w 22"/>
                  <a:gd name="T1" fmla="*/ 2 h 5"/>
                  <a:gd name="T2" fmla="*/ 19 w 22"/>
                  <a:gd name="T3" fmla="*/ 0 h 5"/>
                  <a:gd name="T4" fmla="*/ 21 w 22"/>
                  <a:gd name="T5" fmla="*/ 2 h 5"/>
                  <a:gd name="T6" fmla="*/ 19 w 22"/>
                  <a:gd name="T7" fmla="*/ 5 h 5"/>
                  <a:gd name="T8" fmla="*/ 19 w 22"/>
                  <a:gd name="T9" fmla="*/ 5 h 5"/>
                  <a:gd name="T10" fmla="*/ 1 w 22"/>
                  <a:gd name="T11" fmla="*/ 3 h 5"/>
                  <a:gd name="T12" fmla="*/ 0 w 22"/>
                  <a:gd name="T13" fmla="*/ 3 h 5"/>
                  <a:gd name="T14" fmla="*/ 1 w 2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2" y="4"/>
                      <a:pt x="21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Freeform 215"/>
              <p:cNvSpPr>
                <a:spLocks noEditPoints="1"/>
              </p:cNvSpPr>
              <p:nvPr/>
            </p:nvSpPr>
            <p:spPr bwMode="auto">
              <a:xfrm>
                <a:off x="1720850" y="5834063"/>
                <a:ext cx="255588" cy="731838"/>
              </a:xfrm>
              <a:custGeom>
                <a:avLst/>
                <a:gdLst>
                  <a:gd name="T0" fmla="*/ 23 w 38"/>
                  <a:gd name="T1" fmla="*/ 69 h 108"/>
                  <a:gd name="T2" fmla="*/ 23 w 38"/>
                  <a:gd name="T3" fmla="*/ 69 h 108"/>
                  <a:gd name="T4" fmla="*/ 23 w 38"/>
                  <a:gd name="T5" fmla="*/ 69 h 108"/>
                  <a:gd name="T6" fmla="*/ 23 w 38"/>
                  <a:gd name="T7" fmla="*/ 69 h 108"/>
                  <a:gd name="T8" fmla="*/ 23 w 38"/>
                  <a:gd name="T9" fmla="*/ 69 h 108"/>
                  <a:gd name="T10" fmla="*/ 23 w 38"/>
                  <a:gd name="T11" fmla="*/ 69 h 108"/>
                  <a:gd name="T12" fmla="*/ 23 w 38"/>
                  <a:gd name="T13" fmla="*/ 69 h 108"/>
                  <a:gd name="T14" fmla="*/ 22 w 38"/>
                  <a:gd name="T15" fmla="*/ 69 h 108"/>
                  <a:gd name="T16" fmla="*/ 22 w 38"/>
                  <a:gd name="T17" fmla="*/ 69 h 108"/>
                  <a:gd name="T18" fmla="*/ 22 w 38"/>
                  <a:gd name="T19" fmla="*/ 69 h 108"/>
                  <a:gd name="T20" fmla="*/ 22 w 38"/>
                  <a:gd name="T21" fmla="*/ 69 h 108"/>
                  <a:gd name="T22" fmla="*/ 22 w 38"/>
                  <a:gd name="T23" fmla="*/ 69 h 108"/>
                  <a:gd name="T24" fmla="*/ 22 w 38"/>
                  <a:gd name="T25" fmla="*/ 69 h 108"/>
                  <a:gd name="T26" fmla="*/ 22 w 38"/>
                  <a:gd name="T27" fmla="*/ 69 h 108"/>
                  <a:gd name="T28" fmla="*/ 22 w 38"/>
                  <a:gd name="T29" fmla="*/ 69 h 108"/>
                  <a:gd name="T30" fmla="*/ 22 w 38"/>
                  <a:gd name="T31" fmla="*/ 69 h 108"/>
                  <a:gd name="T32" fmla="*/ 22 w 38"/>
                  <a:gd name="T33" fmla="*/ 68 h 108"/>
                  <a:gd name="T34" fmla="*/ 22 w 38"/>
                  <a:gd name="T35" fmla="*/ 68 h 108"/>
                  <a:gd name="T36" fmla="*/ 22 w 38"/>
                  <a:gd name="T37" fmla="*/ 68 h 108"/>
                  <a:gd name="T38" fmla="*/ 0 w 38"/>
                  <a:gd name="T39" fmla="*/ 54 h 108"/>
                  <a:gd name="T40" fmla="*/ 2 w 38"/>
                  <a:gd name="T41" fmla="*/ 108 h 108"/>
                  <a:gd name="T42" fmla="*/ 0 w 38"/>
                  <a:gd name="T43" fmla="*/ 54 h 108"/>
                  <a:gd name="T44" fmla="*/ 0 w 38"/>
                  <a:gd name="T45" fmla="*/ 54 h 108"/>
                  <a:gd name="T46" fmla="*/ 32 w 38"/>
                  <a:gd name="T47" fmla="*/ 38 h 108"/>
                  <a:gd name="T48" fmla="*/ 38 w 38"/>
                  <a:gd name="T49" fmla="*/ 34 h 108"/>
                  <a:gd name="T50" fmla="*/ 38 w 38"/>
                  <a:gd name="T51" fmla="*/ 34 h 108"/>
                  <a:gd name="T52" fmla="*/ 15 w 38"/>
                  <a:gd name="T53" fmla="*/ 10 h 108"/>
                  <a:gd name="T54" fmla="*/ 15 w 38"/>
                  <a:gd name="T55" fmla="*/ 10 h 108"/>
                  <a:gd name="T56" fmla="*/ 15 w 38"/>
                  <a:gd name="T57" fmla="*/ 10 h 108"/>
                  <a:gd name="T58" fmla="*/ 15 w 38"/>
                  <a:gd name="T59" fmla="*/ 10 h 108"/>
                  <a:gd name="T60" fmla="*/ 15 w 38"/>
                  <a:gd name="T61" fmla="*/ 0 h 108"/>
                  <a:gd name="T62" fmla="*/ 15 w 38"/>
                  <a:gd name="T63" fmla="*/ 0 h 108"/>
                  <a:gd name="T64" fmla="*/ 15 w 38"/>
                  <a:gd name="T65" fmla="*/ 0 h 108"/>
                  <a:gd name="T66" fmla="*/ 15 w 38"/>
                  <a:gd name="T67" fmla="*/ 0 h 108"/>
                  <a:gd name="T68" fmla="*/ 15 w 38"/>
                  <a:gd name="T69" fmla="*/ 0 h 108"/>
                  <a:gd name="T70" fmla="*/ 15 w 38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108"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2" y="69"/>
                    </a:moveTo>
                    <a:cubicBezTo>
                      <a:pt x="22" y="69"/>
                      <a:pt x="23" y="69"/>
                      <a:pt x="23" y="69"/>
                    </a:cubicBezTo>
                    <a:cubicBezTo>
                      <a:pt x="23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moveTo>
                      <a:pt x="32" y="38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moveTo>
                      <a:pt x="38" y="34"/>
                    </a:moveTo>
                    <a:cubicBezTo>
                      <a:pt x="36" y="36"/>
                      <a:pt x="34" y="37"/>
                      <a:pt x="32" y="38"/>
                    </a:cubicBezTo>
                    <a:cubicBezTo>
                      <a:pt x="34" y="37"/>
                      <a:pt x="36" y="36"/>
                      <a:pt x="38" y="34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0"/>
                    </a:moveTo>
                    <a:cubicBezTo>
                      <a:pt x="15" y="3"/>
                      <a:pt x="15" y="7"/>
                      <a:pt x="15" y="10"/>
                    </a:cubicBezTo>
                    <a:cubicBezTo>
                      <a:pt x="15" y="7"/>
                      <a:pt x="15" y="3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Freeform 216"/>
              <p:cNvSpPr>
                <a:spLocks/>
              </p:cNvSpPr>
              <p:nvPr/>
            </p:nvSpPr>
            <p:spPr bwMode="auto">
              <a:xfrm>
                <a:off x="1720850" y="5826126"/>
                <a:ext cx="100013" cy="238125"/>
              </a:xfrm>
              <a:custGeom>
                <a:avLst/>
                <a:gdLst>
                  <a:gd name="T0" fmla="*/ 15 w 15"/>
                  <a:gd name="T1" fmla="*/ 0 h 35"/>
                  <a:gd name="T2" fmla="*/ 15 w 15"/>
                  <a:gd name="T3" fmla="*/ 0 h 35"/>
                  <a:gd name="T4" fmla="*/ 1 w 15"/>
                  <a:gd name="T5" fmla="*/ 14 h 35"/>
                  <a:gd name="T6" fmla="*/ 0 w 15"/>
                  <a:gd name="T7" fmla="*/ 28 h 35"/>
                  <a:gd name="T8" fmla="*/ 1 w 15"/>
                  <a:gd name="T9" fmla="*/ 26 h 35"/>
                  <a:gd name="T10" fmla="*/ 4 w 15"/>
                  <a:gd name="T11" fmla="*/ 19 h 35"/>
                  <a:gd name="T12" fmla="*/ 8 w 15"/>
                  <a:gd name="T13" fmla="*/ 12 h 35"/>
                  <a:gd name="T14" fmla="*/ 10 w 15"/>
                  <a:gd name="T15" fmla="*/ 9 h 35"/>
                  <a:gd name="T16" fmla="*/ 10 w 15"/>
                  <a:gd name="T17" fmla="*/ 9 h 35"/>
                  <a:gd name="T18" fmla="*/ 9 w 15"/>
                  <a:gd name="T19" fmla="*/ 12 h 35"/>
                  <a:gd name="T20" fmla="*/ 6 w 15"/>
                  <a:gd name="T21" fmla="*/ 20 h 35"/>
                  <a:gd name="T22" fmla="*/ 2 w 15"/>
                  <a:gd name="T23" fmla="*/ 27 h 35"/>
                  <a:gd name="T24" fmla="*/ 0 w 15"/>
                  <a:gd name="T25" fmla="*/ 29 h 35"/>
                  <a:gd name="T26" fmla="*/ 0 w 15"/>
                  <a:gd name="T27" fmla="*/ 35 h 35"/>
                  <a:gd name="T28" fmla="*/ 0 w 15"/>
                  <a:gd name="T29" fmla="*/ 35 h 35"/>
                  <a:gd name="T30" fmla="*/ 5 w 15"/>
                  <a:gd name="T31" fmla="*/ 33 h 35"/>
                  <a:gd name="T32" fmla="*/ 15 w 15"/>
                  <a:gd name="T33" fmla="*/ 11 h 35"/>
                  <a:gd name="T34" fmla="*/ 15 w 15"/>
                  <a:gd name="T35" fmla="*/ 11 h 35"/>
                  <a:gd name="T36" fmla="*/ 15 w 15"/>
                  <a:gd name="T37" fmla="*/ 11 h 35"/>
                  <a:gd name="T38" fmla="*/ 15 w 15"/>
                  <a:gd name="T39" fmla="*/ 11 h 35"/>
                  <a:gd name="T40" fmla="*/ 15 w 15"/>
                  <a:gd name="T41" fmla="*/ 11 h 35"/>
                  <a:gd name="T42" fmla="*/ 15 w 15"/>
                  <a:gd name="T43" fmla="*/ 11 h 35"/>
                  <a:gd name="T44" fmla="*/ 15 w 15"/>
                  <a:gd name="T45" fmla="*/ 11 h 35"/>
                  <a:gd name="T46" fmla="*/ 15 w 15"/>
                  <a:gd name="T47" fmla="*/ 1 h 35"/>
                  <a:gd name="T48" fmla="*/ 15 w 15"/>
                  <a:gd name="T49" fmla="*/ 1 h 35"/>
                  <a:gd name="T50" fmla="*/ 15 w 15"/>
                  <a:gd name="T51" fmla="*/ 1 h 35"/>
                  <a:gd name="T52" fmla="*/ 15 w 15"/>
                  <a:gd name="T53" fmla="*/ 1 h 35"/>
                  <a:gd name="T54" fmla="*/ 15 w 15"/>
                  <a:gd name="T55" fmla="*/ 1 h 35"/>
                  <a:gd name="T56" fmla="*/ 15 w 15"/>
                  <a:gd name="T57" fmla="*/ 1 h 35"/>
                  <a:gd name="T58" fmla="*/ 15 w 15"/>
                  <a:gd name="T59" fmla="*/ 1 h 35"/>
                  <a:gd name="T60" fmla="*/ 15 w 15"/>
                  <a:gd name="T61" fmla="*/ 0 h 35"/>
                  <a:gd name="T62" fmla="*/ 15 w 15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3"/>
                      <a:pt x="1" y="1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1" y="24"/>
                      <a:pt x="3" y="22"/>
                      <a:pt x="4" y="19"/>
                    </a:cubicBezTo>
                    <a:cubicBezTo>
                      <a:pt x="5" y="16"/>
                      <a:pt x="7" y="14"/>
                      <a:pt x="8" y="12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12"/>
                    </a:cubicBezTo>
                    <a:cubicBezTo>
                      <a:pt x="8" y="14"/>
                      <a:pt x="7" y="17"/>
                      <a:pt x="6" y="20"/>
                    </a:cubicBezTo>
                    <a:cubicBezTo>
                      <a:pt x="4" y="22"/>
                      <a:pt x="3" y="25"/>
                      <a:pt x="2" y="27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3" y="33"/>
                      <a:pt x="5" y="33"/>
                    </a:cubicBezTo>
                    <a:cubicBezTo>
                      <a:pt x="9" y="29"/>
                      <a:pt x="14" y="2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8"/>
                      <a:pt x="15" y="4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217"/>
              <p:cNvSpPr>
                <a:spLocks noEditPoints="1"/>
              </p:cNvSpPr>
              <p:nvPr/>
            </p:nvSpPr>
            <p:spPr bwMode="auto">
              <a:xfrm>
                <a:off x="1712913" y="6030913"/>
                <a:ext cx="263525" cy="101600"/>
              </a:xfrm>
              <a:custGeom>
                <a:avLst/>
                <a:gdLst>
                  <a:gd name="T0" fmla="*/ 3 w 39"/>
                  <a:gd name="T1" fmla="*/ 8 h 15"/>
                  <a:gd name="T2" fmla="*/ 3 w 39"/>
                  <a:gd name="T3" fmla="*/ 8 h 15"/>
                  <a:gd name="T4" fmla="*/ 7 w 39"/>
                  <a:gd name="T5" fmla="*/ 7 h 15"/>
                  <a:gd name="T6" fmla="*/ 16 w 39"/>
                  <a:gd name="T7" fmla="*/ 6 h 15"/>
                  <a:gd name="T8" fmla="*/ 25 w 39"/>
                  <a:gd name="T9" fmla="*/ 5 h 15"/>
                  <a:gd name="T10" fmla="*/ 25 w 39"/>
                  <a:gd name="T11" fmla="*/ 5 h 15"/>
                  <a:gd name="T12" fmla="*/ 29 w 39"/>
                  <a:gd name="T13" fmla="*/ 6 h 15"/>
                  <a:gd name="T14" fmla="*/ 29 w 39"/>
                  <a:gd name="T15" fmla="*/ 6 h 15"/>
                  <a:gd name="T16" fmla="*/ 25 w 39"/>
                  <a:gd name="T17" fmla="*/ 6 h 15"/>
                  <a:gd name="T18" fmla="*/ 16 w 39"/>
                  <a:gd name="T19" fmla="*/ 7 h 15"/>
                  <a:gd name="T20" fmla="*/ 8 w 39"/>
                  <a:gd name="T21" fmla="*/ 8 h 15"/>
                  <a:gd name="T22" fmla="*/ 7 w 39"/>
                  <a:gd name="T23" fmla="*/ 8 h 15"/>
                  <a:gd name="T24" fmla="*/ 7 w 39"/>
                  <a:gd name="T25" fmla="*/ 8 h 15"/>
                  <a:gd name="T26" fmla="*/ 3 w 39"/>
                  <a:gd name="T27" fmla="*/ 8 h 15"/>
                  <a:gd name="T28" fmla="*/ 3 w 39"/>
                  <a:gd name="T29" fmla="*/ 8 h 15"/>
                  <a:gd name="T30" fmla="*/ 20 w 39"/>
                  <a:gd name="T31" fmla="*/ 0 h 15"/>
                  <a:gd name="T32" fmla="*/ 6 w 39"/>
                  <a:gd name="T33" fmla="*/ 3 h 15"/>
                  <a:gd name="T34" fmla="*/ 6 w 39"/>
                  <a:gd name="T35" fmla="*/ 3 h 15"/>
                  <a:gd name="T36" fmla="*/ 1 w 39"/>
                  <a:gd name="T37" fmla="*/ 5 h 15"/>
                  <a:gd name="T38" fmla="*/ 0 w 39"/>
                  <a:gd name="T39" fmla="*/ 9 h 15"/>
                  <a:gd name="T40" fmla="*/ 8 w 39"/>
                  <a:gd name="T41" fmla="*/ 14 h 15"/>
                  <a:gd name="T42" fmla="*/ 14 w 39"/>
                  <a:gd name="T43" fmla="*/ 15 h 15"/>
                  <a:gd name="T44" fmla="*/ 33 w 39"/>
                  <a:gd name="T45" fmla="*/ 9 h 15"/>
                  <a:gd name="T46" fmla="*/ 33 w 39"/>
                  <a:gd name="T47" fmla="*/ 9 h 15"/>
                  <a:gd name="T48" fmla="*/ 33 w 39"/>
                  <a:gd name="T49" fmla="*/ 9 h 15"/>
                  <a:gd name="T50" fmla="*/ 39 w 39"/>
                  <a:gd name="T51" fmla="*/ 5 h 15"/>
                  <a:gd name="T52" fmla="*/ 39 w 39"/>
                  <a:gd name="T53" fmla="*/ 5 h 15"/>
                  <a:gd name="T54" fmla="*/ 39 w 39"/>
                  <a:gd name="T55" fmla="*/ 5 h 15"/>
                  <a:gd name="T56" fmla="*/ 20 w 39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5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7"/>
                      <a:pt x="7" y="7"/>
                    </a:cubicBezTo>
                    <a:cubicBezTo>
                      <a:pt x="9" y="6"/>
                      <a:pt x="13" y="6"/>
                      <a:pt x="16" y="6"/>
                    </a:cubicBezTo>
                    <a:cubicBezTo>
                      <a:pt x="19" y="6"/>
                      <a:pt x="22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7" y="5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7" y="6"/>
                      <a:pt x="25" y="6"/>
                    </a:cubicBezTo>
                    <a:cubicBezTo>
                      <a:pt x="22" y="7"/>
                      <a:pt x="19" y="7"/>
                      <a:pt x="16" y="7"/>
                    </a:cubicBezTo>
                    <a:cubicBezTo>
                      <a:pt x="13" y="8"/>
                      <a:pt x="10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0" y="0"/>
                    </a:moveTo>
                    <a:cubicBezTo>
                      <a:pt x="16" y="0"/>
                      <a:pt x="11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3" y="11"/>
                      <a:pt x="6" y="12"/>
                      <a:pt x="8" y="14"/>
                    </a:cubicBezTo>
                    <a:cubicBezTo>
                      <a:pt x="10" y="14"/>
                      <a:pt x="12" y="15"/>
                      <a:pt x="14" y="15"/>
                    </a:cubicBezTo>
                    <a:cubicBezTo>
                      <a:pt x="20" y="15"/>
                      <a:pt x="26" y="13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8"/>
                      <a:pt x="37" y="7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1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218"/>
              <p:cNvSpPr>
                <a:spLocks noEditPoints="1"/>
              </p:cNvSpPr>
              <p:nvPr/>
            </p:nvSpPr>
            <p:spPr bwMode="auto">
              <a:xfrm>
                <a:off x="1712913" y="6091238"/>
                <a:ext cx="169863" cy="211138"/>
              </a:xfrm>
              <a:custGeom>
                <a:avLst/>
                <a:gdLst>
                  <a:gd name="T0" fmla="*/ 14 w 25"/>
                  <a:gd name="T1" fmla="*/ 25 h 31"/>
                  <a:gd name="T2" fmla="*/ 14 w 25"/>
                  <a:gd name="T3" fmla="*/ 25 h 31"/>
                  <a:gd name="T4" fmla="*/ 14 w 25"/>
                  <a:gd name="T5" fmla="*/ 25 h 31"/>
                  <a:gd name="T6" fmla="*/ 14 w 25"/>
                  <a:gd name="T7" fmla="*/ 25 h 31"/>
                  <a:gd name="T8" fmla="*/ 0 w 25"/>
                  <a:gd name="T9" fmla="*/ 0 h 31"/>
                  <a:gd name="T10" fmla="*/ 0 w 25"/>
                  <a:gd name="T11" fmla="*/ 4 h 31"/>
                  <a:gd name="T12" fmla="*/ 3 w 25"/>
                  <a:gd name="T13" fmla="*/ 7 h 31"/>
                  <a:gd name="T14" fmla="*/ 8 w 25"/>
                  <a:gd name="T15" fmla="*/ 14 h 31"/>
                  <a:gd name="T16" fmla="*/ 13 w 25"/>
                  <a:gd name="T17" fmla="*/ 22 h 31"/>
                  <a:gd name="T18" fmla="*/ 14 w 25"/>
                  <a:gd name="T19" fmla="*/ 25 h 31"/>
                  <a:gd name="T20" fmla="*/ 14 w 25"/>
                  <a:gd name="T21" fmla="*/ 25 h 31"/>
                  <a:gd name="T22" fmla="*/ 14 w 25"/>
                  <a:gd name="T23" fmla="*/ 25 h 31"/>
                  <a:gd name="T24" fmla="*/ 14 w 25"/>
                  <a:gd name="T25" fmla="*/ 25 h 31"/>
                  <a:gd name="T26" fmla="*/ 14 w 25"/>
                  <a:gd name="T27" fmla="*/ 25 h 31"/>
                  <a:gd name="T28" fmla="*/ 12 w 25"/>
                  <a:gd name="T29" fmla="*/ 22 h 31"/>
                  <a:gd name="T30" fmla="*/ 6 w 25"/>
                  <a:gd name="T31" fmla="*/ 15 h 31"/>
                  <a:gd name="T32" fmla="*/ 2 w 25"/>
                  <a:gd name="T33" fmla="*/ 8 h 31"/>
                  <a:gd name="T34" fmla="*/ 0 w 25"/>
                  <a:gd name="T35" fmla="*/ 5 h 31"/>
                  <a:gd name="T36" fmla="*/ 0 w 25"/>
                  <a:gd name="T37" fmla="*/ 6 h 31"/>
                  <a:gd name="T38" fmla="*/ 1 w 25"/>
                  <a:gd name="T39" fmla="*/ 16 h 31"/>
                  <a:gd name="T40" fmla="*/ 1 w 25"/>
                  <a:gd name="T41" fmla="*/ 16 h 31"/>
                  <a:gd name="T42" fmla="*/ 1 w 25"/>
                  <a:gd name="T43" fmla="*/ 15 h 31"/>
                  <a:gd name="T44" fmla="*/ 23 w 25"/>
                  <a:gd name="T45" fmla="*/ 30 h 31"/>
                  <a:gd name="T46" fmla="*/ 23 w 25"/>
                  <a:gd name="T47" fmla="*/ 30 h 31"/>
                  <a:gd name="T48" fmla="*/ 23 w 25"/>
                  <a:gd name="T49" fmla="*/ 30 h 31"/>
                  <a:gd name="T50" fmla="*/ 23 w 25"/>
                  <a:gd name="T51" fmla="*/ 30 h 31"/>
                  <a:gd name="T52" fmla="*/ 23 w 25"/>
                  <a:gd name="T53" fmla="*/ 31 h 31"/>
                  <a:gd name="T54" fmla="*/ 23 w 25"/>
                  <a:gd name="T55" fmla="*/ 31 h 31"/>
                  <a:gd name="T56" fmla="*/ 23 w 25"/>
                  <a:gd name="T57" fmla="*/ 31 h 31"/>
                  <a:gd name="T58" fmla="*/ 23 w 25"/>
                  <a:gd name="T59" fmla="*/ 31 h 31"/>
                  <a:gd name="T60" fmla="*/ 23 w 25"/>
                  <a:gd name="T61" fmla="*/ 31 h 31"/>
                  <a:gd name="T62" fmla="*/ 23 w 25"/>
                  <a:gd name="T63" fmla="*/ 31 h 31"/>
                  <a:gd name="T64" fmla="*/ 23 w 25"/>
                  <a:gd name="T65" fmla="*/ 31 h 31"/>
                  <a:gd name="T66" fmla="*/ 23 w 25"/>
                  <a:gd name="T67" fmla="*/ 31 h 31"/>
                  <a:gd name="T68" fmla="*/ 23 w 25"/>
                  <a:gd name="T69" fmla="*/ 31 h 31"/>
                  <a:gd name="T70" fmla="*/ 23 w 25"/>
                  <a:gd name="T71" fmla="*/ 31 h 31"/>
                  <a:gd name="T72" fmla="*/ 23 w 25"/>
                  <a:gd name="T73" fmla="*/ 31 h 31"/>
                  <a:gd name="T74" fmla="*/ 24 w 25"/>
                  <a:gd name="T75" fmla="*/ 31 h 31"/>
                  <a:gd name="T76" fmla="*/ 24 w 25"/>
                  <a:gd name="T77" fmla="*/ 31 h 31"/>
                  <a:gd name="T78" fmla="*/ 24 w 25"/>
                  <a:gd name="T79" fmla="*/ 31 h 31"/>
                  <a:gd name="T80" fmla="*/ 24 w 25"/>
                  <a:gd name="T81" fmla="*/ 31 h 31"/>
                  <a:gd name="T82" fmla="*/ 24 w 25"/>
                  <a:gd name="T83" fmla="*/ 31 h 31"/>
                  <a:gd name="T84" fmla="*/ 24 w 25"/>
                  <a:gd name="T85" fmla="*/ 31 h 31"/>
                  <a:gd name="T86" fmla="*/ 24 w 25"/>
                  <a:gd name="T87" fmla="*/ 31 h 31"/>
                  <a:gd name="T88" fmla="*/ 24 w 25"/>
                  <a:gd name="T89" fmla="*/ 31 h 31"/>
                  <a:gd name="T90" fmla="*/ 24 w 25"/>
                  <a:gd name="T91" fmla="*/ 31 h 31"/>
                  <a:gd name="T92" fmla="*/ 24 w 25"/>
                  <a:gd name="T93" fmla="*/ 31 h 31"/>
                  <a:gd name="T94" fmla="*/ 24 w 25"/>
                  <a:gd name="T95" fmla="*/ 31 h 31"/>
                  <a:gd name="T96" fmla="*/ 24 w 25"/>
                  <a:gd name="T97" fmla="*/ 31 h 31"/>
                  <a:gd name="T98" fmla="*/ 8 w 25"/>
                  <a:gd name="T99" fmla="*/ 5 h 31"/>
                  <a:gd name="T100" fmla="*/ 8 w 25"/>
                  <a:gd name="T101" fmla="*/ 5 h 31"/>
                  <a:gd name="T102" fmla="*/ 0 w 25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31">
                    <a:moveTo>
                      <a:pt x="14" y="25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5" y="9"/>
                      <a:pt x="6" y="11"/>
                      <a:pt x="8" y="14"/>
                    </a:cubicBezTo>
                    <a:cubicBezTo>
                      <a:pt x="10" y="17"/>
                      <a:pt x="11" y="19"/>
                      <a:pt x="13" y="22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0" y="20"/>
                      <a:pt x="8" y="18"/>
                      <a:pt x="6" y="15"/>
                    </a:cubicBezTo>
                    <a:cubicBezTo>
                      <a:pt x="5" y="13"/>
                      <a:pt x="3" y="10"/>
                      <a:pt x="2" y="8"/>
                    </a:cubicBezTo>
                    <a:cubicBezTo>
                      <a:pt x="1" y="7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21"/>
                      <a:pt x="11" y="27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5" y="1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Freeform 219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220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221"/>
              <p:cNvSpPr>
                <a:spLocks/>
              </p:cNvSpPr>
              <p:nvPr/>
            </p:nvSpPr>
            <p:spPr bwMode="auto">
              <a:xfrm>
                <a:off x="1720850" y="5888038"/>
                <a:ext cx="66675" cy="134938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1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2 w 10"/>
                  <a:gd name="T13" fmla="*/ 18 h 20"/>
                  <a:gd name="T14" fmla="*/ 6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3" y="13"/>
                      <a:pt x="1" y="15"/>
                      <a:pt x="1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8"/>
                    </a:cubicBezTo>
                    <a:cubicBezTo>
                      <a:pt x="3" y="16"/>
                      <a:pt x="4" y="13"/>
                      <a:pt x="6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Freeform 222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Freeform 223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25"/>
              <p:cNvSpPr>
                <a:spLocks/>
              </p:cNvSpPr>
              <p:nvPr/>
            </p:nvSpPr>
            <p:spPr bwMode="auto">
              <a:xfrm>
                <a:off x="1733550" y="6064250"/>
                <a:ext cx="176213" cy="20637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1 h 3"/>
                  <a:gd name="T6" fmla="*/ 4 w 26"/>
                  <a:gd name="T7" fmla="*/ 2 h 3"/>
                  <a:gd name="T8" fmla="*/ 0 w 26"/>
                  <a:gd name="T9" fmla="*/ 3 h 3"/>
                  <a:gd name="T10" fmla="*/ 0 w 26"/>
                  <a:gd name="T11" fmla="*/ 3 h 3"/>
                  <a:gd name="T12" fmla="*/ 0 w 26"/>
                  <a:gd name="T13" fmla="*/ 3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1 h 3"/>
                  <a:gd name="T26" fmla="*/ 26 w 26"/>
                  <a:gd name="T27" fmla="*/ 1 h 3"/>
                  <a:gd name="T28" fmla="*/ 26 w 26"/>
                  <a:gd name="T29" fmla="*/ 1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16" y="1"/>
                      <a:pt x="13" y="1"/>
                    </a:cubicBezTo>
                    <a:cubicBezTo>
                      <a:pt x="10" y="1"/>
                      <a:pt x="6" y="1"/>
                      <a:pt x="4" y="2"/>
                    </a:cubicBezTo>
                    <a:cubicBezTo>
                      <a:pt x="2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2" y="1"/>
                    </a:cubicBezTo>
                    <a:cubicBezTo>
                      <a:pt x="24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Rectangle 226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Rectangle 227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28"/>
              <p:cNvSpPr>
                <a:spLocks noEditPoints="1"/>
              </p:cNvSpPr>
              <p:nvPr/>
            </p:nvSpPr>
            <p:spPr bwMode="auto">
              <a:xfrm>
                <a:off x="1712913" y="6118225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21 h 21"/>
                  <a:gd name="T4" fmla="*/ 14 w 14"/>
                  <a:gd name="T5" fmla="*/ 21 h 21"/>
                  <a:gd name="T6" fmla="*/ 14 w 14"/>
                  <a:gd name="T7" fmla="*/ 21 h 21"/>
                  <a:gd name="T8" fmla="*/ 14 w 14"/>
                  <a:gd name="T9" fmla="*/ 21 h 21"/>
                  <a:gd name="T10" fmla="*/ 14 w 14"/>
                  <a:gd name="T11" fmla="*/ 21 h 21"/>
                  <a:gd name="T12" fmla="*/ 14 w 14"/>
                  <a:gd name="T13" fmla="*/ 21 h 21"/>
                  <a:gd name="T14" fmla="*/ 0 w 14"/>
                  <a:gd name="T15" fmla="*/ 0 h 21"/>
                  <a:gd name="T16" fmla="*/ 0 w 14"/>
                  <a:gd name="T17" fmla="*/ 1 h 21"/>
                  <a:gd name="T18" fmla="*/ 2 w 14"/>
                  <a:gd name="T19" fmla="*/ 4 h 21"/>
                  <a:gd name="T20" fmla="*/ 6 w 14"/>
                  <a:gd name="T21" fmla="*/ 11 h 21"/>
                  <a:gd name="T22" fmla="*/ 12 w 14"/>
                  <a:gd name="T23" fmla="*/ 18 h 21"/>
                  <a:gd name="T24" fmla="*/ 14 w 14"/>
                  <a:gd name="T25" fmla="*/ 21 h 21"/>
                  <a:gd name="T26" fmla="*/ 14 w 14"/>
                  <a:gd name="T27" fmla="*/ 21 h 21"/>
                  <a:gd name="T28" fmla="*/ 14 w 14"/>
                  <a:gd name="T29" fmla="*/ 21 h 21"/>
                  <a:gd name="T30" fmla="*/ 13 w 14"/>
                  <a:gd name="T31" fmla="*/ 18 h 21"/>
                  <a:gd name="T32" fmla="*/ 8 w 14"/>
                  <a:gd name="T33" fmla="*/ 10 h 21"/>
                  <a:gd name="T34" fmla="*/ 3 w 14"/>
                  <a:gd name="T35" fmla="*/ 3 h 21"/>
                  <a:gd name="T36" fmla="*/ 0 w 1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5" y="9"/>
                      <a:pt x="6" y="11"/>
                    </a:cubicBezTo>
                    <a:cubicBezTo>
                      <a:pt x="8" y="14"/>
                      <a:pt x="10" y="16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3" y="18"/>
                    </a:cubicBezTo>
                    <a:cubicBezTo>
                      <a:pt x="11" y="15"/>
                      <a:pt x="10" y="13"/>
                      <a:pt x="8" y="10"/>
                    </a:cubicBezTo>
                    <a:cubicBezTo>
                      <a:pt x="6" y="7"/>
                      <a:pt x="5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29"/>
              <p:cNvSpPr>
                <a:spLocks noEditPoints="1"/>
              </p:cNvSpPr>
              <p:nvPr/>
            </p:nvSpPr>
            <p:spPr bwMode="auto">
              <a:xfrm>
                <a:off x="1585913" y="5616575"/>
                <a:ext cx="147638" cy="1017587"/>
              </a:xfrm>
              <a:custGeom>
                <a:avLst/>
                <a:gdLst>
                  <a:gd name="T0" fmla="*/ 20 w 22"/>
                  <a:gd name="T1" fmla="*/ 57 h 150"/>
                  <a:gd name="T2" fmla="*/ 9 w 22"/>
                  <a:gd name="T3" fmla="*/ 56 h 150"/>
                  <a:gd name="T4" fmla="*/ 8 w 22"/>
                  <a:gd name="T5" fmla="*/ 56 h 150"/>
                  <a:gd name="T6" fmla="*/ 9 w 22"/>
                  <a:gd name="T7" fmla="*/ 55 h 150"/>
                  <a:gd name="T8" fmla="*/ 20 w 22"/>
                  <a:gd name="T9" fmla="*/ 54 h 150"/>
                  <a:gd name="T10" fmla="*/ 20 w 22"/>
                  <a:gd name="T11" fmla="*/ 57 h 150"/>
                  <a:gd name="T12" fmla="*/ 17 w 22"/>
                  <a:gd name="T13" fmla="*/ 0 h 150"/>
                  <a:gd name="T14" fmla="*/ 5 w 22"/>
                  <a:gd name="T15" fmla="*/ 0 h 150"/>
                  <a:gd name="T16" fmla="*/ 5 w 22"/>
                  <a:gd name="T17" fmla="*/ 0 h 150"/>
                  <a:gd name="T18" fmla="*/ 0 w 22"/>
                  <a:gd name="T19" fmla="*/ 10 h 150"/>
                  <a:gd name="T20" fmla="*/ 1 w 22"/>
                  <a:gd name="T21" fmla="*/ 64 h 150"/>
                  <a:gd name="T22" fmla="*/ 2 w 22"/>
                  <a:gd name="T23" fmla="*/ 75 h 150"/>
                  <a:gd name="T24" fmla="*/ 1 w 22"/>
                  <a:gd name="T25" fmla="*/ 86 h 150"/>
                  <a:gd name="T26" fmla="*/ 1 w 22"/>
                  <a:gd name="T27" fmla="*/ 86 h 150"/>
                  <a:gd name="T28" fmla="*/ 0 w 22"/>
                  <a:gd name="T29" fmla="*/ 140 h 150"/>
                  <a:gd name="T30" fmla="*/ 5 w 22"/>
                  <a:gd name="T31" fmla="*/ 150 h 150"/>
                  <a:gd name="T32" fmla="*/ 17 w 22"/>
                  <a:gd name="T33" fmla="*/ 150 h 150"/>
                  <a:gd name="T34" fmla="*/ 22 w 22"/>
                  <a:gd name="T35" fmla="*/ 140 h 150"/>
                  <a:gd name="T36" fmla="*/ 20 w 22"/>
                  <a:gd name="T37" fmla="*/ 86 h 150"/>
                  <a:gd name="T38" fmla="*/ 20 w 22"/>
                  <a:gd name="T39" fmla="*/ 86 h 150"/>
                  <a:gd name="T40" fmla="*/ 19 w 22"/>
                  <a:gd name="T41" fmla="*/ 76 h 150"/>
                  <a:gd name="T42" fmla="*/ 20 w 22"/>
                  <a:gd name="T43" fmla="*/ 66 h 150"/>
                  <a:gd name="T44" fmla="*/ 21 w 22"/>
                  <a:gd name="T45" fmla="*/ 45 h 150"/>
                  <a:gd name="T46" fmla="*/ 21 w 22"/>
                  <a:gd name="T47" fmla="*/ 45 h 150"/>
                  <a:gd name="T48" fmla="*/ 21 w 22"/>
                  <a:gd name="T49" fmla="*/ 41 h 150"/>
                  <a:gd name="T50" fmla="*/ 15 w 22"/>
                  <a:gd name="T51" fmla="*/ 41 h 150"/>
                  <a:gd name="T52" fmla="*/ 14 w 22"/>
                  <a:gd name="T53" fmla="*/ 40 h 150"/>
                  <a:gd name="T54" fmla="*/ 15 w 22"/>
                  <a:gd name="T55" fmla="*/ 39 h 150"/>
                  <a:gd name="T56" fmla="*/ 21 w 22"/>
                  <a:gd name="T57" fmla="*/ 38 h 150"/>
                  <a:gd name="T58" fmla="*/ 22 w 22"/>
                  <a:gd name="T59" fmla="*/ 10 h 150"/>
                  <a:gd name="T60" fmla="*/ 17 w 22"/>
                  <a:gd name="T6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50">
                    <a:moveTo>
                      <a:pt x="20" y="57"/>
                    </a:move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7"/>
                      <a:pt x="20" y="57"/>
                      <a:pt x="20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67"/>
                      <a:pt x="2" y="71"/>
                      <a:pt x="2" y="75"/>
                    </a:cubicBezTo>
                    <a:cubicBezTo>
                      <a:pt x="2" y="78"/>
                      <a:pt x="2" y="82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82"/>
                      <a:pt x="19" y="79"/>
                      <a:pt x="19" y="76"/>
                    </a:cubicBezTo>
                    <a:cubicBezTo>
                      <a:pt x="19" y="72"/>
                      <a:pt x="19" y="69"/>
                      <a:pt x="20" y="6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1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30"/>
              <p:cNvSpPr>
                <a:spLocks/>
              </p:cNvSpPr>
              <p:nvPr/>
            </p:nvSpPr>
            <p:spPr bwMode="auto">
              <a:xfrm>
                <a:off x="1679575" y="5873750"/>
                <a:ext cx="47625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3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31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232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255"/>
              <p:cNvSpPr>
                <a:spLocks noEditPoints="1"/>
              </p:cNvSpPr>
              <p:nvPr/>
            </p:nvSpPr>
            <p:spPr bwMode="auto">
              <a:xfrm>
                <a:off x="1712913" y="5086350"/>
                <a:ext cx="263525" cy="488950"/>
              </a:xfrm>
              <a:custGeom>
                <a:avLst/>
                <a:gdLst>
                  <a:gd name="T0" fmla="*/ 25 w 39"/>
                  <a:gd name="T1" fmla="*/ 72 h 72"/>
                  <a:gd name="T2" fmla="*/ 25 w 39"/>
                  <a:gd name="T3" fmla="*/ 72 h 72"/>
                  <a:gd name="T4" fmla="*/ 25 w 39"/>
                  <a:gd name="T5" fmla="*/ 72 h 72"/>
                  <a:gd name="T6" fmla="*/ 24 w 39"/>
                  <a:gd name="T7" fmla="*/ 72 h 72"/>
                  <a:gd name="T8" fmla="*/ 24 w 39"/>
                  <a:gd name="T9" fmla="*/ 72 h 72"/>
                  <a:gd name="T10" fmla="*/ 24 w 39"/>
                  <a:gd name="T11" fmla="*/ 72 h 72"/>
                  <a:gd name="T12" fmla="*/ 33 w 39"/>
                  <a:gd name="T13" fmla="*/ 41 h 72"/>
                  <a:gd name="T14" fmla="*/ 33 w 39"/>
                  <a:gd name="T15" fmla="*/ 41 h 72"/>
                  <a:gd name="T16" fmla="*/ 33 w 39"/>
                  <a:gd name="T17" fmla="*/ 41 h 72"/>
                  <a:gd name="T18" fmla="*/ 39 w 39"/>
                  <a:gd name="T19" fmla="*/ 37 h 72"/>
                  <a:gd name="T20" fmla="*/ 33 w 39"/>
                  <a:gd name="T21" fmla="*/ 41 h 72"/>
                  <a:gd name="T22" fmla="*/ 39 w 39"/>
                  <a:gd name="T23" fmla="*/ 37 h 72"/>
                  <a:gd name="T24" fmla="*/ 16 w 39"/>
                  <a:gd name="T25" fmla="*/ 3 h 72"/>
                  <a:gd name="T26" fmla="*/ 16 w 39"/>
                  <a:gd name="T27" fmla="*/ 3 h 72"/>
                  <a:gd name="T28" fmla="*/ 16 w 39"/>
                  <a:gd name="T29" fmla="*/ 3 h 72"/>
                  <a:gd name="T30" fmla="*/ 16 w 39"/>
                  <a:gd name="T31" fmla="*/ 3 h 72"/>
                  <a:gd name="T32" fmla="*/ 16 w 39"/>
                  <a:gd name="T33" fmla="*/ 3 h 72"/>
                  <a:gd name="T34" fmla="*/ 16 w 39"/>
                  <a:gd name="T35" fmla="*/ 3 h 72"/>
                  <a:gd name="T36" fmla="*/ 16 w 39"/>
                  <a:gd name="T37" fmla="*/ 3 h 72"/>
                  <a:gd name="T38" fmla="*/ 16 w 39"/>
                  <a:gd name="T39" fmla="*/ 3 h 72"/>
                  <a:gd name="T40" fmla="*/ 16 w 39"/>
                  <a:gd name="T41" fmla="*/ 3 h 72"/>
                  <a:gd name="T42" fmla="*/ 16 w 39"/>
                  <a:gd name="T43" fmla="*/ 3 h 72"/>
                  <a:gd name="T44" fmla="*/ 16 w 39"/>
                  <a:gd name="T45" fmla="*/ 3 h 72"/>
                  <a:gd name="T46" fmla="*/ 16 w 39"/>
                  <a:gd name="T47" fmla="*/ 3 h 72"/>
                  <a:gd name="T48" fmla="*/ 16 w 39"/>
                  <a:gd name="T49" fmla="*/ 3 h 72"/>
                  <a:gd name="T50" fmla="*/ 16 w 39"/>
                  <a:gd name="T51" fmla="*/ 3 h 72"/>
                  <a:gd name="T52" fmla="*/ 16 w 39"/>
                  <a:gd name="T53" fmla="*/ 3 h 72"/>
                  <a:gd name="T54" fmla="*/ 16 w 39"/>
                  <a:gd name="T55" fmla="*/ 3 h 72"/>
                  <a:gd name="T56" fmla="*/ 16 w 39"/>
                  <a:gd name="T57" fmla="*/ 3 h 72"/>
                  <a:gd name="T58" fmla="*/ 16 w 39"/>
                  <a:gd name="T59" fmla="*/ 3 h 72"/>
                  <a:gd name="T60" fmla="*/ 16 w 39"/>
                  <a:gd name="T61" fmla="*/ 3 h 72"/>
                  <a:gd name="T62" fmla="*/ 16 w 39"/>
                  <a:gd name="T63" fmla="*/ 3 h 72"/>
                  <a:gd name="T64" fmla="*/ 16 w 39"/>
                  <a:gd name="T65" fmla="*/ 3 h 72"/>
                  <a:gd name="T66" fmla="*/ 0 w 39"/>
                  <a:gd name="T67" fmla="*/ 0 h 72"/>
                  <a:gd name="T68" fmla="*/ 0 w 39"/>
                  <a:gd name="T69" fmla="*/ 0 h 72"/>
                  <a:gd name="T70" fmla="*/ 1 w 39"/>
                  <a:gd name="T71" fmla="*/ 10 h 72"/>
                  <a:gd name="T72" fmla="*/ 1 w 39"/>
                  <a:gd name="T73" fmla="*/ 18 h 72"/>
                  <a:gd name="T74" fmla="*/ 1 w 39"/>
                  <a:gd name="T75" fmla="*/ 18 h 72"/>
                  <a:gd name="T76" fmla="*/ 1 w 39"/>
                  <a:gd name="T77" fmla="*/ 10 h 72"/>
                  <a:gd name="T78" fmla="*/ 0 w 39"/>
                  <a:gd name="T7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72"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moveTo>
                      <a:pt x="24" y="72"/>
                    </a:move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moveTo>
                      <a:pt x="39" y="37"/>
                    </a:moveTo>
                    <a:cubicBezTo>
                      <a:pt x="37" y="39"/>
                      <a:pt x="35" y="40"/>
                      <a:pt x="33" y="41"/>
                    </a:cubicBezTo>
                    <a:cubicBezTo>
                      <a:pt x="35" y="40"/>
                      <a:pt x="37" y="39"/>
                      <a:pt x="39" y="37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0" y="4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256"/>
              <p:cNvSpPr>
                <a:spLocks/>
              </p:cNvSpPr>
              <p:nvPr/>
            </p:nvSpPr>
            <p:spPr bwMode="auto">
              <a:xfrm>
                <a:off x="1720850" y="5100638"/>
                <a:ext cx="114300" cy="236537"/>
              </a:xfrm>
              <a:custGeom>
                <a:avLst/>
                <a:gdLst>
                  <a:gd name="T0" fmla="*/ 15 w 17"/>
                  <a:gd name="T1" fmla="*/ 0 h 35"/>
                  <a:gd name="T2" fmla="*/ 15 w 17"/>
                  <a:gd name="T3" fmla="*/ 0 h 35"/>
                  <a:gd name="T4" fmla="*/ 0 w 17"/>
                  <a:gd name="T5" fmla="*/ 16 h 35"/>
                  <a:gd name="T6" fmla="*/ 0 w 17"/>
                  <a:gd name="T7" fmla="*/ 16 h 35"/>
                  <a:gd name="T8" fmla="*/ 0 w 17"/>
                  <a:gd name="T9" fmla="*/ 16 h 35"/>
                  <a:gd name="T10" fmla="*/ 1 w 17"/>
                  <a:gd name="T11" fmla="*/ 28 h 35"/>
                  <a:gd name="T12" fmla="*/ 1 w 17"/>
                  <a:gd name="T13" fmla="*/ 26 h 35"/>
                  <a:gd name="T14" fmla="*/ 5 w 17"/>
                  <a:gd name="T15" fmla="*/ 19 h 35"/>
                  <a:gd name="T16" fmla="*/ 9 w 17"/>
                  <a:gd name="T17" fmla="*/ 12 h 35"/>
                  <a:gd name="T18" fmla="*/ 11 w 17"/>
                  <a:gd name="T19" fmla="*/ 9 h 35"/>
                  <a:gd name="T20" fmla="*/ 11 w 17"/>
                  <a:gd name="T21" fmla="*/ 9 h 35"/>
                  <a:gd name="T22" fmla="*/ 10 w 17"/>
                  <a:gd name="T23" fmla="*/ 12 h 35"/>
                  <a:gd name="T24" fmla="*/ 6 w 17"/>
                  <a:gd name="T25" fmla="*/ 20 h 35"/>
                  <a:gd name="T26" fmla="*/ 2 w 17"/>
                  <a:gd name="T27" fmla="*/ 27 h 35"/>
                  <a:gd name="T28" fmla="*/ 1 w 17"/>
                  <a:gd name="T29" fmla="*/ 29 h 35"/>
                  <a:gd name="T30" fmla="*/ 1 w 17"/>
                  <a:gd name="T31" fmla="*/ 35 h 35"/>
                  <a:gd name="T32" fmla="*/ 5 w 17"/>
                  <a:gd name="T33" fmla="*/ 33 h 35"/>
                  <a:gd name="T34" fmla="*/ 15 w 17"/>
                  <a:gd name="T35" fmla="*/ 1 h 35"/>
                  <a:gd name="T36" fmla="*/ 15 w 17"/>
                  <a:gd name="T37" fmla="*/ 1 h 35"/>
                  <a:gd name="T38" fmla="*/ 15 w 17"/>
                  <a:gd name="T39" fmla="*/ 1 h 35"/>
                  <a:gd name="T40" fmla="*/ 15 w 17"/>
                  <a:gd name="T41" fmla="*/ 1 h 35"/>
                  <a:gd name="T42" fmla="*/ 15 w 17"/>
                  <a:gd name="T43" fmla="*/ 1 h 35"/>
                  <a:gd name="T44" fmla="*/ 15 w 17"/>
                  <a:gd name="T45" fmla="*/ 1 h 35"/>
                  <a:gd name="T46" fmla="*/ 15 w 17"/>
                  <a:gd name="T47" fmla="*/ 1 h 35"/>
                  <a:gd name="T48" fmla="*/ 15 w 17"/>
                  <a:gd name="T49" fmla="*/ 1 h 35"/>
                  <a:gd name="T50" fmla="*/ 15 w 17"/>
                  <a:gd name="T51" fmla="*/ 1 h 35"/>
                  <a:gd name="T52" fmla="*/ 15 w 17"/>
                  <a:gd name="T53" fmla="*/ 1 h 35"/>
                  <a:gd name="T54" fmla="*/ 15 w 17"/>
                  <a:gd name="T55" fmla="*/ 1 h 35"/>
                  <a:gd name="T56" fmla="*/ 15 w 17"/>
                  <a:gd name="T57" fmla="*/ 1 h 35"/>
                  <a:gd name="T58" fmla="*/ 15 w 17"/>
                  <a:gd name="T59" fmla="*/ 1 h 35"/>
                  <a:gd name="T60" fmla="*/ 15 w 17"/>
                  <a:gd name="T61" fmla="*/ 1 h 35"/>
                  <a:gd name="T62" fmla="*/ 15 w 17"/>
                  <a:gd name="T63" fmla="*/ 0 h 35"/>
                  <a:gd name="T64" fmla="*/ 15 w 17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4"/>
                      <a:pt x="3" y="22"/>
                      <a:pt x="5" y="19"/>
                    </a:cubicBezTo>
                    <a:cubicBezTo>
                      <a:pt x="6" y="16"/>
                      <a:pt x="8" y="14"/>
                      <a:pt x="9" y="12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10"/>
                      <a:pt x="10" y="12"/>
                    </a:cubicBezTo>
                    <a:cubicBezTo>
                      <a:pt x="9" y="14"/>
                      <a:pt x="8" y="17"/>
                      <a:pt x="6" y="20"/>
                    </a:cubicBezTo>
                    <a:cubicBezTo>
                      <a:pt x="5" y="22"/>
                      <a:pt x="4" y="25"/>
                      <a:pt x="2" y="27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4" y="33"/>
                      <a:pt x="5" y="33"/>
                    </a:cubicBezTo>
                    <a:cubicBezTo>
                      <a:pt x="11" y="28"/>
                      <a:pt x="17" y="18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257"/>
              <p:cNvSpPr>
                <a:spLocks noEditPoints="1"/>
              </p:cNvSpPr>
              <p:nvPr/>
            </p:nvSpPr>
            <p:spPr bwMode="auto">
              <a:xfrm>
                <a:off x="1727200" y="5303838"/>
                <a:ext cx="249238" cy="101600"/>
              </a:xfrm>
              <a:custGeom>
                <a:avLst/>
                <a:gdLst>
                  <a:gd name="T0" fmla="*/ 2 w 37"/>
                  <a:gd name="T1" fmla="*/ 8 h 15"/>
                  <a:gd name="T2" fmla="*/ 2 w 37"/>
                  <a:gd name="T3" fmla="*/ 8 h 15"/>
                  <a:gd name="T4" fmla="*/ 6 w 37"/>
                  <a:gd name="T5" fmla="*/ 7 h 15"/>
                  <a:gd name="T6" fmla="*/ 14 w 37"/>
                  <a:gd name="T7" fmla="*/ 6 h 15"/>
                  <a:gd name="T8" fmla="*/ 23 w 37"/>
                  <a:gd name="T9" fmla="*/ 5 h 15"/>
                  <a:gd name="T10" fmla="*/ 23 w 37"/>
                  <a:gd name="T11" fmla="*/ 5 h 15"/>
                  <a:gd name="T12" fmla="*/ 27 w 37"/>
                  <a:gd name="T13" fmla="*/ 6 h 15"/>
                  <a:gd name="T14" fmla="*/ 27 w 37"/>
                  <a:gd name="T15" fmla="*/ 6 h 15"/>
                  <a:gd name="T16" fmla="*/ 23 w 37"/>
                  <a:gd name="T17" fmla="*/ 6 h 15"/>
                  <a:gd name="T18" fmla="*/ 15 w 37"/>
                  <a:gd name="T19" fmla="*/ 7 h 15"/>
                  <a:gd name="T20" fmla="*/ 6 w 37"/>
                  <a:gd name="T21" fmla="*/ 8 h 15"/>
                  <a:gd name="T22" fmla="*/ 6 w 37"/>
                  <a:gd name="T23" fmla="*/ 8 h 15"/>
                  <a:gd name="T24" fmla="*/ 5 w 37"/>
                  <a:gd name="T25" fmla="*/ 8 h 15"/>
                  <a:gd name="T26" fmla="*/ 2 w 37"/>
                  <a:gd name="T27" fmla="*/ 8 h 15"/>
                  <a:gd name="T28" fmla="*/ 2 w 37"/>
                  <a:gd name="T29" fmla="*/ 8 h 15"/>
                  <a:gd name="T30" fmla="*/ 18 w 37"/>
                  <a:gd name="T31" fmla="*/ 0 h 15"/>
                  <a:gd name="T32" fmla="*/ 4 w 37"/>
                  <a:gd name="T33" fmla="*/ 3 h 15"/>
                  <a:gd name="T34" fmla="*/ 4 w 37"/>
                  <a:gd name="T35" fmla="*/ 3 h 15"/>
                  <a:gd name="T36" fmla="*/ 0 w 37"/>
                  <a:gd name="T37" fmla="*/ 5 h 15"/>
                  <a:gd name="T38" fmla="*/ 0 w 37"/>
                  <a:gd name="T39" fmla="*/ 9 h 15"/>
                  <a:gd name="T40" fmla="*/ 0 w 37"/>
                  <a:gd name="T41" fmla="*/ 10 h 15"/>
                  <a:gd name="T42" fmla="*/ 7 w 37"/>
                  <a:gd name="T43" fmla="*/ 14 h 15"/>
                  <a:gd name="T44" fmla="*/ 13 w 37"/>
                  <a:gd name="T45" fmla="*/ 15 h 15"/>
                  <a:gd name="T46" fmla="*/ 31 w 37"/>
                  <a:gd name="T47" fmla="*/ 9 h 15"/>
                  <a:gd name="T48" fmla="*/ 31 w 37"/>
                  <a:gd name="T49" fmla="*/ 9 h 15"/>
                  <a:gd name="T50" fmla="*/ 31 w 37"/>
                  <a:gd name="T51" fmla="*/ 9 h 15"/>
                  <a:gd name="T52" fmla="*/ 37 w 37"/>
                  <a:gd name="T53" fmla="*/ 5 h 15"/>
                  <a:gd name="T54" fmla="*/ 37 w 37"/>
                  <a:gd name="T55" fmla="*/ 5 h 15"/>
                  <a:gd name="T56" fmla="*/ 37 w 37"/>
                  <a:gd name="T57" fmla="*/ 5 h 15"/>
                  <a:gd name="T58" fmla="*/ 18 w 37"/>
                  <a:gd name="T5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" h="15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7"/>
                      <a:pt x="6" y="7"/>
                    </a:cubicBezTo>
                    <a:cubicBezTo>
                      <a:pt x="8" y="6"/>
                      <a:pt x="11" y="6"/>
                      <a:pt x="14" y="6"/>
                    </a:cubicBezTo>
                    <a:cubicBezTo>
                      <a:pt x="18" y="6"/>
                      <a:pt x="21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6" y="5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6"/>
                      <a:pt x="23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2" y="8"/>
                      <a:pt x="9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8" y="0"/>
                    </a:moveTo>
                    <a:cubicBezTo>
                      <a:pt x="14" y="0"/>
                      <a:pt x="9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1" y="4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1"/>
                      <a:pt x="5" y="13"/>
                      <a:pt x="7" y="14"/>
                    </a:cubicBezTo>
                    <a:cubicBezTo>
                      <a:pt x="9" y="14"/>
                      <a:pt x="11" y="15"/>
                      <a:pt x="13" y="15"/>
                    </a:cubicBezTo>
                    <a:cubicBezTo>
                      <a:pt x="18" y="15"/>
                      <a:pt x="24" y="13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0" y="0"/>
                      <a:pt x="18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258"/>
              <p:cNvSpPr>
                <a:spLocks noEditPoints="1"/>
              </p:cNvSpPr>
              <p:nvPr/>
            </p:nvSpPr>
            <p:spPr bwMode="auto">
              <a:xfrm>
                <a:off x="1727200" y="5372100"/>
                <a:ext cx="155575" cy="203200"/>
              </a:xfrm>
              <a:custGeom>
                <a:avLst/>
                <a:gdLst>
                  <a:gd name="T0" fmla="*/ 13 w 23"/>
                  <a:gd name="T1" fmla="*/ 24 h 30"/>
                  <a:gd name="T2" fmla="*/ 13 w 23"/>
                  <a:gd name="T3" fmla="*/ 24 h 30"/>
                  <a:gd name="T4" fmla="*/ 13 w 23"/>
                  <a:gd name="T5" fmla="*/ 24 h 30"/>
                  <a:gd name="T6" fmla="*/ 13 w 23"/>
                  <a:gd name="T7" fmla="*/ 24 h 30"/>
                  <a:gd name="T8" fmla="*/ 0 w 23"/>
                  <a:gd name="T9" fmla="*/ 0 h 30"/>
                  <a:gd name="T10" fmla="*/ 0 w 23"/>
                  <a:gd name="T11" fmla="*/ 3 h 30"/>
                  <a:gd name="T12" fmla="*/ 0 w 23"/>
                  <a:gd name="T13" fmla="*/ 4 h 30"/>
                  <a:gd name="T14" fmla="*/ 2 w 23"/>
                  <a:gd name="T15" fmla="*/ 6 h 30"/>
                  <a:gd name="T16" fmla="*/ 7 w 23"/>
                  <a:gd name="T17" fmla="*/ 13 h 30"/>
                  <a:gd name="T18" fmla="*/ 11 w 23"/>
                  <a:gd name="T19" fmla="*/ 21 h 30"/>
                  <a:gd name="T20" fmla="*/ 13 w 23"/>
                  <a:gd name="T21" fmla="*/ 24 h 30"/>
                  <a:gd name="T22" fmla="*/ 13 w 23"/>
                  <a:gd name="T23" fmla="*/ 24 h 30"/>
                  <a:gd name="T24" fmla="*/ 13 w 23"/>
                  <a:gd name="T25" fmla="*/ 24 h 30"/>
                  <a:gd name="T26" fmla="*/ 13 w 23"/>
                  <a:gd name="T27" fmla="*/ 24 h 30"/>
                  <a:gd name="T28" fmla="*/ 13 w 23"/>
                  <a:gd name="T29" fmla="*/ 24 h 30"/>
                  <a:gd name="T30" fmla="*/ 10 w 23"/>
                  <a:gd name="T31" fmla="*/ 21 h 30"/>
                  <a:gd name="T32" fmla="*/ 5 w 23"/>
                  <a:gd name="T33" fmla="*/ 14 h 30"/>
                  <a:gd name="T34" fmla="*/ 1 w 23"/>
                  <a:gd name="T35" fmla="*/ 7 h 30"/>
                  <a:gd name="T36" fmla="*/ 1 w 23"/>
                  <a:gd name="T37" fmla="*/ 15 h 30"/>
                  <a:gd name="T38" fmla="*/ 1 w 23"/>
                  <a:gd name="T39" fmla="*/ 17 h 30"/>
                  <a:gd name="T40" fmla="*/ 22 w 23"/>
                  <a:gd name="T41" fmla="*/ 30 h 30"/>
                  <a:gd name="T42" fmla="*/ 22 w 23"/>
                  <a:gd name="T43" fmla="*/ 30 h 30"/>
                  <a:gd name="T44" fmla="*/ 23 w 23"/>
                  <a:gd name="T45" fmla="*/ 30 h 30"/>
                  <a:gd name="T46" fmla="*/ 23 w 23"/>
                  <a:gd name="T47" fmla="*/ 30 h 30"/>
                  <a:gd name="T48" fmla="*/ 23 w 23"/>
                  <a:gd name="T49" fmla="*/ 30 h 30"/>
                  <a:gd name="T50" fmla="*/ 7 w 23"/>
                  <a:gd name="T51" fmla="*/ 4 h 30"/>
                  <a:gd name="T52" fmla="*/ 7 w 23"/>
                  <a:gd name="T53" fmla="*/ 4 h 30"/>
                  <a:gd name="T54" fmla="*/ 0 w 23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0"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6"/>
                      <a:pt x="10" y="18"/>
                      <a:pt x="11" y="21"/>
                    </a:cubicBezTo>
                    <a:cubicBezTo>
                      <a:pt x="12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2" y="23"/>
                      <a:pt x="10" y="21"/>
                    </a:cubicBezTo>
                    <a:cubicBezTo>
                      <a:pt x="9" y="19"/>
                      <a:pt x="7" y="17"/>
                      <a:pt x="5" y="14"/>
                    </a:cubicBezTo>
                    <a:cubicBezTo>
                      <a:pt x="3" y="12"/>
                      <a:pt x="2" y="9"/>
                      <a:pt x="1" y="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5" y="22"/>
                      <a:pt x="12" y="27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1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259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260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261"/>
              <p:cNvSpPr>
                <a:spLocks/>
              </p:cNvSpPr>
              <p:nvPr/>
            </p:nvSpPr>
            <p:spPr bwMode="auto">
              <a:xfrm>
                <a:off x="1727200" y="5160963"/>
                <a:ext cx="66675" cy="136525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0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1 w 10"/>
                  <a:gd name="T13" fmla="*/ 18 h 20"/>
                  <a:gd name="T14" fmla="*/ 5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1" y="18"/>
                    </a:cubicBezTo>
                    <a:cubicBezTo>
                      <a:pt x="3" y="16"/>
                      <a:pt x="4" y="13"/>
                      <a:pt x="5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262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263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264"/>
              <p:cNvSpPr>
                <a:spLocks/>
              </p:cNvSpPr>
              <p:nvPr/>
            </p:nvSpPr>
            <p:spPr bwMode="auto">
              <a:xfrm>
                <a:off x="1739900" y="5337175"/>
                <a:ext cx="169863" cy="20637"/>
              </a:xfrm>
              <a:custGeom>
                <a:avLst/>
                <a:gdLst>
                  <a:gd name="T0" fmla="*/ 21 w 25"/>
                  <a:gd name="T1" fmla="*/ 0 h 3"/>
                  <a:gd name="T2" fmla="*/ 21 w 25"/>
                  <a:gd name="T3" fmla="*/ 0 h 3"/>
                  <a:gd name="T4" fmla="*/ 12 w 25"/>
                  <a:gd name="T5" fmla="*/ 1 h 3"/>
                  <a:gd name="T6" fmla="*/ 4 w 25"/>
                  <a:gd name="T7" fmla="*/ 2 h 3"/>
                  <a:gd name="T8" fmla="*/ 0 w 25"/>
                  <a:gd name="T9" fmla="*/ 3 h 3"/>
                  <a:gd name="T10" fmla="*/ 0 w 25"/>
                  <a:gd name="T11" fmla="*/ 3 h 3"/>
                  <a:gd name="T12" fmla="*/ 0 w 25"/>
                  <a:gd name="T13" fmla="*/ 3 h 3"/>
                  <a:gd name="T14" fmla="*/ 3 w 25"/>
                  <a:gd name="T15" fmla="*/ 3 h 3"/>
                  <a:gd name="T16" fmla="*/ 4 w 25"/>
                  <a:gd name="T17" fmla="*/ 3 h 3"/>
                  <a:gd name="T18" fmla="*/ 4 w 25"/>
                  <a:gd name="T19" fmla="*/ 3 h 3"/>
                  <a:gd name="T20" fmla="*/ 13 w 25"/>
                  <a:gd name="T21" fmla="*/ 2 h 3"/>
                  <a:gd name="T22" fmla="*/ 21 w 25"/>
                  <a:gd name="T23" fmla="*/ 1 h 3"/>
                  <a:gd name="T24" fmla="*/ 25 w 25"/>
                  <a:gd name="T25" fmla="*/ 1 h 3"/>
                  <a:gd name="T26" fmla="*/ 25 w 25"/>
                  <a:gd name="T27" fmla="*/ 1 h 3"/>
                  <a:gd name="T28" fmla="*/ 25 w 25"/>
                  <a:gd name="T29" fmla="*/ 1 h 3"/>
                  <a:gd name="T30" fmla="*/ 21 w 25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6" y="1"/>
                      <a:pt x="12" y="1"/>
                    </a:cubicBezTo>
                    <a:cubicBezTo>
                      <a:pt x="9" y="1"/>
                      <a:pt x="6" y="1"/>
                      <a:pt x="4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1" y="1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Rectangle 265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Rectangle 266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267"/>
              <p:cNvSpPr>
                <a:spLocks noEditPoints="1"/>
              </p:cNvSpPr>
              <p:nvPr/>
            </p:nvSpPr>
            <p:spPr bwMode="auto">
              <a:xfrm>
                <a:off x="1727200" y="5399088"/>
                <a:ext cx="87313" cy="134937"/>
              </a:xfrm>
              <a:custGeom>
                <a:avLst/>
                <a:gdLst>
                  <a:gd name="T0" fmla="*/ 13 w 13"/>
                  <a:gd name="T1" fmla="*/ 20 h 20"/>
                  <a:gd name="T2" fmla="*/ 13 w 13"/>
                  <a:gd name="T3" fmla="*/ 20 h 20"/>
                  <a:gd name="T4" fmla="*/ 13 w 13"/>
                  <a:gd name="T5" fmla="*/ 20 h 20"/>
                  <a:gd name="T6" fmla="*/ 13 w 13"/>
                  <a:gd name="T7" fmla="*/ 20 h 20"/>
                  <a:gd name="T8" fmla="*/ 13 w 13"/>
                  <a:gd name="T9" fmla="*/ 20 h 20"/>
                  <a:gd name="T10" fmla="*/ 13 w 13"/>
                  <a:gd name="T11" fmla="*/ 20 h 20"/>
                  <a:gd name="T12" fmla="*/ 13 w 13"/>
                  <a:gd name="T13" fmla="*/ 20 h 20"/>
                  <a:gd name="T14" fmla="*/ 0 w 13"/>
                  <a:gd name="T15" fmla="*/ 0 h 20"/>
                  <a:gd name="T16" fmla="*/ 1 w 13"/>
                  <a:gd name="T17" fmla="*/ 3 h 20"/>
                  <a:gd name="T18" fmla="*/ 5 w 13"/>
                  <a:gd name="T19" fmla="*/ 10 h 20"/>
                  <a:gd name="T20" fmla="*/ 10 w 13"/>
                  <a:gd name="T21" fmla="*/ 17 h 20"/>
                  <a:gd name="T22" fmla="*/ 13 w 13"/>
                  <a:gd name="T23" fmla="*/ 20 h 20"/>
                  <a:gd name="T24" fmla="*/ 13 w 13"/>
                  <a:gd name="T25" fmla="*/ 20 h 20"/>
                  <a:gd name="T26" fmla="*/ 13 w 13"/>
                  <a:gd name="T27" fmla="*/ 20 h 20"/>
                  <a:gd name="T28" fmla="*/ 11 w 13"/>
                  <a:gd name="T29" fmla="*/ 17 h 20"/>
                  <a:gd name="T30" fmla="*/ 7 w 13"/>
                  <a:gd name="T31" fmla="*/ 9 h 20"/>
                  <a:gd name="T32" fmla="*/ 2 w 13"/>
                  <a:gd name="T33" fmla="*/ 2 h 20"/>
                  <a:gd name="T34" fmla="*/ 0 w 13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0">
                    <a:moveTo>
                      <a:pt x="13" y="20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3" y="8"/>
                      <a:pt x="5" y="10"/>
                    </a:cubicBezTo>
                    <a:cubicBezTo>
                      <a:pt x="7" y="13"/>
                      <a:pt x="9" y="15"/>
                      <a:pt x="10" y="17"/>
                    </a:cubicBezTo>
                    <a:cubicBezTo>
                      <a:pt x="12" y="19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19"/>
                      <a:pt x="11" y="17"/>
                    </a:cubicBezTo>
                    <a:cubicBezTo>
                      <a:pt x="10" y="14"/>
                      <a:pt x="9" y="12"/>
                      <a:pt x="7" y="9"/>
                    </a:cubicBezTo>
                    <a:cubicBezTo>
                      <a:pt x="5" y="6"/>
                      <a:pt x="3" y="4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268"/>
              <p:cNvSpPr>
                <a:spLocks/>
              </p:cNvSpPr>
              <p:nvPr/>
            </p:nvSpPr>
            <p:spPr bwMode="auto">
              <a:xfrm>
                <a:off x="1585913" y="4578350"/>
                <a:ext cx="147638" cy="1017587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5 w 22"/>
                  <a:gd name="T5" fmla="*/ 0 h 150"/>
                  <a:gd name="T6" fmla="*/ 0 w 22"/>
                  <a:gd name="T7" fmla="*/ 10 h 150"/>
                  <a:gd name="T8" fmla="*/ 1 w 22"/>
                  <a:gd name="T9" fmla="*/ 63 h 150"/>
                  <a:gd name="T10" fmla="*/ 2 w 22"/>
                  <a:gd name="T11" fmla="*/ 74 h 150"/>
                  <a:gd name="T12" fmla="*/ 1 w 22"/>
                  <a:gd name="T13" fmla="*/ 85 h 150"/>
                  <a:gd name="T14" fmla="*/ 1 w 22"/>
                  <a:gd name="T15" fmla="*/ 85 h 150"/>
                  <a:gd name="T16" fmla="*/ 0 w 22"/>
                  <a:gd name="T17" fmla="*/ 140 h 150"/>
                  <a:gd name="T18" fmla="*/ 5 w 22"/>
                  <a:gd name="T19" fmla="*/ 150 h 150"/>
                  <a:gd name="T20" fmla="*/ 17 w 22"/>
                  <a:gd name="T21" fmla="*/ 150 h 150"/>
                  <a:gd name="T22" fmla="*/ 22 w 22"/>
                  <a:gd name="T23" fmla="*/ 140 h 150"/>
                  <a:gd name="T24" fmla="*/ 22 w 22"/>
                  <a:gd name="T25" fmla="*/ 140 h 150"/>
                  <a:gd name="T26" fmla="*/ 22 w 22"/>
                  <a:gd name="T27" fmla="*/ 136 h 150"/>
                  <a:gd name="T28" fmla="*/ 6 w 22"/>
                  <a:gd name="T29" fmla="*/ 135 h 150"/>
                  <a:gd name="T30" fmla="*/ 5 w 22"/>
                  <a:gd name="T31" fmla="*/ 134 h 150"/>
                  <a:gd name="T32" fmla="*/ 6 w 22"/>
                  <a:gd name="T33" fmla="*/ 134 h 150"/>
                  <a:gd name="T34" fmla="*/ 22 w 22"/>
                  <a:gd name="T35" fmla="*/ 132 h 150"/>
                  <a:gd name="T36" fmla="*/ 22 w 22"/>
                  <a:gd name="T37" fmla="*/ 124 h 150"/>
                  <a:gd name="T38" fmla="*/ 21 w 22"/>
                  <a:gd name="T39" fmla="*/ 121 h 150"/>
                  <a:gd name="T40" fmla="*/ 21 w 22"/>
                  <a:gd name="T41" fmla="*/ 120 h 150"/>
                  <a:gd name="T42" fmla="*/ 11 w 22"/>
                  <a:gd name="T43" fmla="*/ 119 h 150"/>
                  <a:gd name="T44" fmla="*/ 11 w 22"/>
                  <a:gd name="T45" fmla="*/ 118 h 150"/>
                  <a:gd name="T46" fmla="*/ 11 w 22"/>
                  <a:gd name="T47" fmla="*/ 117 h 150"/>
                  <a:gd name="T48" fmla="*/ 21 w 22"/>
                  <a:gd name="T49" fmla="*/ 116 h 150"/>
                  <a:gd name="T50" fmla="*/ 21 w 22"/>
                  <a:gd name="T51" fmla="*/ 112 h 150"/>
                  <a:gd name="T52" fmla="*/ 21 w 22"/>
                  <a:gd name="T53" fmla="*/ 106 h 150"/>
                  <a:gd name="T54" fmla="*/ 21 w 22"/>
                  <a:gd name="T55" fmla="*/ 105 h 150"/>
                  <a:gd name="T56" fmla="*/ 20 w 22"/>
                  <a:gd name="T57" fmla="*/ 93 h 150"/>
                  <a:gd name="T58" fmla="*/ 20 w 22"/>
                  <a:gd name="T59" fmla="*/ 85 h 150"/>
                  <a:gd name="T60" fmla="*/ 19 w 22"/>
                  <a:gd name="T61" fmla="*/ 75 h 150"/>
                  <a:gd name="T62" fmla="*/ 19 w 22"/>
                  <a:gd name="T63" fmla="*/ 75 h 150"/>
                  <a:gd name="T64" fmla="*/ 20 w 22"/>
                  <a:gd name="T65" fmla="*/ 65 h 150"/>
                  <a:gd name="T66" fmla="*/ 22 w 22"/>
                  <a:gd name="T67" fmla="*/ 10 h 150"/>
                  <a:gd name="T68" fmla="*/ 17 w 22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7"/>
                      <a:pt x="2" y="71"/>
                      <a:pt x="2" y="74"/>
                    </a:cubicBezTo>
                    <a:cubicBezTo>
                      <a:pt x="2" y="78"/>
                      <a:pt x="2" y="82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5" y="134"/>
                      <a:pt x="5" y="134"/>
                      <a:pt x="5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1" y="119"/>
                      <a:pt x="11" y="119"/>
                      <a:pt x="11" y="118"/>
                    </a:cubicBezTo>
                    <a:cubicBezTo>
                      <a:pt x="11" y="118"/>
                      <a:pt x="11" y="117"/>
                      <a:pt x="11" y="117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82"/>
                      <a:pt x="19" y="79"/>
                      <a:pt x="19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2"/>
                      <a:pt x="19" y="69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269"/>
              <p:cNvSpPr>
                <a:spLocks/>
              </p:cNvSpPr>
              <p:nvPr/>
            </p:nvSpPr>
            <p:spPr bwMode="auto">
              <a:xfrm>
                <a:off x="1658938" y="5365750"/>
                <a:ext cx="68263" cy="2698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1 h 4"/>
                  <a:gd name="T14" fmla="*/ 10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270"/>
              <p:cNvSpPr>
                <a:spLocks/>
              </p:cNvSpPr>
              <p:nvPr/>
            </p:nvSpPr>
            <p:spPr bwMode="auto">
              <a:xfrm>
                <a:off x="1619250" y="5473700"/>
                <a:ext cx="114300" cy="26987"/>
              </a:xfrm>
              <a:custGeom>
                <a:avLst/>
                <a:gdLst>
                  <a:gd name="T0" fmla="*/ 17 w 17"/>
                  <a:gd name="T1" fmla="*/ 0 h 4"/>
                  <a:gd name="T2" fmla="*/ 17 w 17"/>
                  <a:gd name="T3" fmla="*/ 0 h 4"/>
                  <a:gd name="T4" fmla="*/ 1 w 17"/>
                  <a:gd name="T5" fmla="*/ 2 h 4"/>
                  <a:gd name="T6" fmla="*/ 0 w 17"/>
                  <a:gd name="T7" fmla="*/ 2 h 4"/>
                  <a:gd name="T8" fmla="*/ 1 w 17"/>
                  <a:gd name="T9" fmla="*/ 3 h 4"/>
                  <a:gd name="T10" fmla="*/ 17 w 17"/>
                  <a:gd name="T11" fmla="*/ 4 h 4"/>
                  <a:gd name="T12" fmla="*/ 17 w 17"/>
                  <a:gd name="T13" fmla="*/ 2 h 4"/>
                  <a:gd name="T14" fmla="*/ 17 w 17"/>
                  <a:gd name="T15" fmla="*/ 2 h 4"/>
                  <a:gd name="T16" fmla="*/ 17 w 1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671" name="组合 670"/>
          <p:cNvGrpSpPr/>
          <p:nvPr/>
        </p:nvGrpSpPr>
        <p:grpSpPr>
          <a:xfrm>
            <a:off x="10166785" y="4762530"/>
            <a:ext cx="2159049" cy="2151063"/>
            <a:chOff x="8989985" y="4716136"/>
            <a:chExt cx="2159049" cy="2151063"/>
          </a:xfrm>
        </p:grpSpPr>
        <p:grpSp>
          <p:nvGrpSpPr>
            <p:cNvPr id="420" name="组合 419"/>
            <p:cNvGrpSpPr/>
            <p:nvPr/>
          </p:nvGrpSpPr>
          <p:grpSpPr>
            <a:xfrm>
              <a:off x="10035357" y="4756943"/>
              <a:ext cx="392113" cy="2057401"/>
              <a:chOff x="2030413" y="4271963"/>
              <a:chExt cx="392113" cy="2057401"/>
            </a:xfrm>
          </p:grpSpPr>
          <p:sp>
            <p:nvSpPr>
              <p:cNvPr id="421" name="Freeform 24"/>
              <p:cNvSpPr>
                <a:spLocks/>
              </p:cNvSpPr>
              <p:nvPr/>
            </p:nvSpPr>
            <p:spPr bwMode="auto">
              <a:xfrm>
                <a:off x="2165350" y="5527676"/>
                <a:ext cx="155575" cy="258763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25"/>
              <p:cNvSpPr>
                <a:spLocks/>
              </p:cNvSpPr>
              <p:nvPr/>
            </p:nvSpPr>
            <p:spPr bwMode="auto">
              <a:xfrm>
                <a:off x="2030413" y="5670551"/>
                <a:ext cx="290513" cy="223838"/>
              </a:xfrm>
              <a:custGeom>
                <a:avLst/>
                <a:gdLst>
                  <a:gd name="T0" fmla="*/ 0 w 43"/>
                  <a:gd name="T1" fmla="*/ 13 h 33"/>
                  <a:gd name="T2" fmla="*/ 43 w 43"/>
                  <a:gd name="T3" fmla="*/ 16 h 33"/>
                  <a:gd name="T4" fmla="*/ 0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0" y="13"/>
                    </a:moveTo>
                    <a:cubicBezTo>
                      <a:pt x="0" y="13"/>
                      <a:pt x="20" y="0"/>
                      <a:pt x="43" y="16"/>
                    </a:cubicBezTo>
                    <a:cubicBezTo>
                      <a:pt x="43" y="16"/>
                      <a:pt x="26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26"/>
              <p:cNvSpPr>
                <a:spLocks/>
              </p:cNvSpPr>
              <p:nvPr/>
            </p:nvSpPr>
            <p:spPr bwMode="auto">
              <a:xfrm>
                <a:off x="2125663" y="577850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27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28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29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1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3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7" y="16"/>
                      <a:pt x="6" y="14"/>
                      <a:pt x="5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3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31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32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26"/>
                  <a:gd name="T1" fmla="*/ 0 h 2"/>
                  <a:gd name="T2" fmla="*/ 5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7" y="0"/>
                      <a:pt x="20" y="1"/>
                      <a:pt x="22" y="1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2"/>
                    </a:cubicBezTo>
                    <a:cubicBezTo>
                      <a:pt x="20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33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34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35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2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0" y="20"/>
                      <a:pt x="2" y="18"/>
                    </a:cubicBezTo>
                    <a:cubicBezTo>
                      <a:pt x="3" y="16"/>
                      <a:pt x="4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1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2159000" y="4802188"/>
                <a:ext cx="155575" cy="257175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2030413" y="4943476"/>
                <a:ext cx="284163" cy="225425"/>
              </a:xfrm>
              <a:custGeom>
                <a:avLst/>
                <a:gdLst>
                  <a:gd name="T0" fmla="*/ 0 w 42"/>
                  <a:gd name="T1" fmla="*/ 13 h 33"/>
                  <a:gd name="T2" fmla="*/ 42 w 42"/>
                  <a:gd name="T3" fmla="*/ 16 h 33"/>
                  <a:gd name="T4" fmla="*/ 0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3"/>
                    </a:moveTo>
                    <a:cubicBezTo>
                      <a:pt x="0" y="13"/>
                      <a:pt x="20" y="0"/>
                      <a:pt x="42" y="16"/>
                    </a:cubicBezTo>
                    <a:cubicBezTo>
                      <a:pt x="42" y="16"/>
                      <a:pt x="25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2125663" y="5053013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8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8" y="0"/>
                    </a:cubicBezTo>
                    <a:cubicBezTo>
                      <a:pt x="28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2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4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8" y="16"/>
                      <a:pt x="6" y="14"/>
                      <a:pt x="5" y="11"/>
                    </a:cubicBezTo>
                    <a:cubicBezTo>
                      <a:pt x="4" y="8"/>
                      <a:pt x="2" y="6"/>
                      <a:pt x="2" y="4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25"/>
                  <a:gd name="T1" fmla="*/ 0 h 2"/>
                  <a:gd name="T2" fmla="*/ 4 w 25"/>
                  <a:gd name="T3" fmla="*/ 0 h 2"/>
                  <a:gd name="T4" fmla="*/ 13 w 25"/>
                  <a:gd name="T5" fmla="*/ 0 h 2"/>
                  <a:gd name="T6" fmla="*/ 22 w 25"/>
                  <a:gd name="T7" fmla="*/ 1 h 2"/>
                  <a:gd name="T8" fmla="*/ 25 w 25"/>
                  <a:gd name="T9" fmla="*/ 2 h 2"/>
                  <a:gd name="T10" fmla="*/ 21 w 25"/>
                  <a:gd name="T11" fmla="*/ 2 h 2"/>
                  <a:gd name="T12" fmla="*/ 13 w 25"/>
                  <a:gd name="T13" fmla="*/ 2 h 2"/>
                  <a:gd name="T14" fmla="*/ 4 w 25"/>
                  <a:gd name="T15" fmla="*/ 1 h 2"/>
                  <a:gd name="T16" fmla="*/ 0 w 2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">
                    <a:moveTo>
                      <a:pt x="0" y="0"/>
                    </a:moveTo>
                    <a:cubicBezTo>
                      <a:pt x="0" y="0"/>
                      <a:pt x="1" y="0"/>
                      <a:pt x="4" y="0"/>
                    </a:cubicBezTo>
                    <a:cubicBezTo>
                      <a:pt x="6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1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1"/>
                      <a:pt x="6" y="1"/>
                      <a:pt x="4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3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69"/>
              <p:cNvSpPr>
                <a:spLocks/>
              </p:cNvSpPr>
              <p:nvPr/>
            </p:nvSpPr>
            <p:spPr bwMode="auto">
              <a:xfrm>
                <a:off x="2246313" y="5059363"/>
                <a:ext cx="107950" cy="34925"/>
              </a:xfrm>
              <a:custGeom>
                <a:avLst/>
                <a:gdLst>
                  <a:gd name="T0" fmla="*/ 15 w 16"/>
                  <a:gd name="T1" fmla="*/ 3 h 5"/>
                  <a:gd name="T2" fmla="*/ 3 w 16"/>
                  <a:gd name="T3" fmla="*/ 5 h 5"/>
                  <a:gd name="T4" fmla="*/ 0 w 16"/>
                  <a:gd name="T5" fmla="*/ 3 h 5"/>
                  <a:gd name="T6" fmla="*/ 2 w 16"/>
                  <a:gd name="T7" fmla="*/ 0 h 5"/>
                  <a:gd name="T8" fmla="*/ 3 w 16"/>
                  <a:gd name="T9" fmla="*/ 0 h 5"/>
                  <a:gd name="T10" fmla="*/ 15 w 16"/>
                  <a:gd name="T11" fmla="*/ 2 h 5"/>
                  <a:gd name="T12" fmla="*/ 16 w 16"/>
                  <a:gd name="T13" fmla="*/ 3 h 5"/>
                  <a:gd name="T14" fmla="*/ 15 w 16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5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71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2246313" y="5168901"/>
                <a:ext cx="142875" cy="33338"/>
              </a:xfrm>
              <a:custGeom>
                <a:avLst/>
                <a:gdLst>
                  <a:gd name="T0" fmla="*/ 21 w 21"/>
                  <a:gd name="T1" fmla="*/ 3 h 5"/>
                  <a:gd name="T2" fmla="*/ 3 w 21"/>
                  <a:gd name="T3" fmla="*/ 5 h 5"/>
                  <a:gd name="T4" fmla="*/ 0 w 21"/>
                  <a:gd name="T5" fmla="*/ 3 h 5"/>
                  <a:gd name="T6" fmla="*/ 2 w 21"/>
                  <a:gd name="T7" fmla="*/ 0 h 5"/>
                  <a:gd name="T8" fmla="*/ 3 w 21"/>
                  <a:gd name="T9" fmla="*/ 0 h 5"/>
                  <a:gd name="T10" fmla="*/ 21 w 21"/>
                  <a:gd name="T11" fmla="*/ 2 h 5"/>
                  <a:gd name="T12" fmla="*/ 21 w 21"/>
                  <a:gd name="T13" fmla="*/ 2 h 5"/>
                  <a:gd name="T14" fmla="*/ 21 w 2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21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Freeform 76"/>
              <p:cNvSpPr>
                <a:spLocks/>
              </p:cNvSpPr>
              <p:nvPr/>
            </p:nvSpPr>
            <p:spPr bwMode="auto">
              <a:xfrm>
                <a:off x="2227263" y="5568951"/>
                <a:ext cx="100013" cy="33338"/>
              </a:xfrm>
              <a:custGeom>
                <a:avLst/>
                <a:gdLst>
                  <a:gd name="T0" fmla="*/ 14 w 15"/>
                  <a:gd name="T1" fmla="*/ 3 h 5"/>
                  <a:gd name="T2" fmla="*/ 2 w 15"/>
                  <a:gd name="T3" fmla="*/ 4 h 5"/>
                  <a:gd name="T4" fmla="*/ 0 w 15"/>
                  <a:gd name="T5" fmla="*/ 2 h 5"/>
                  <a:gd name="T6" fmla="*/ 2 w 15"/>
                  <a:gd name="T7" fmla="*/ 0 h 5"/>
                  <a:gd name="T8" fmla="*/ 2 w 15"/>
                  <a:gd name="T9" fmla="*/ 0 h 5"/>
                  <a:gd name="T10" fmla="*/ 14 w 15"/>
                  <a:gd name="T11" fmla="*/ 1 h 5"/>
                  <a:gd name="T12" fmla="*/ 15 w 15"/>
                  <a:gd name="T13" fmla="*/ 2 h 5"/>
                  <a:gd name="T14" fmla="*/ 14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3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2227263" y="5676901"/>
                <a:ext cx="141288" cy="26988"/>
              </a:xfrm>
              <a:custGeom>
                <a:avLst/>
                <a:gdLst>
                  <a:gd name="T0" fmla="*/ 20 w 21"/>
                  <a:gd name="T1" fmla="*/ 3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164"/>
              <p:cNvSpPr>
                <a:spLocks noEditPoints="1"/>
              </p:cNvSpPr>
              <p:nvPr/>
            </p:nvSpPr>
            <p:spPr bwMode="auto">
              <a:xfrm>
                <a:off x="2132013" y="4781551"/>
                <a:ext cx="290513" cy="488950"/>
              </a:xfrm>
              <a:custGeom>
                <a:avLst/>
                <a:gdLst>
                  <a:gd name="T0" fmla="*/ 0 w 43"/>
                  <a:gd name="T1" fmla="*/ 72 h 72"/>
                  <a:gd name="T2" fmla="*/ 0 w 43"/>
                  <a:gd name="T3" fmla="*/ 72 h 72"/>
                  <a:gd name="T4" fmla="*/ 0 w 43"/>
                  <a:gd name="T5" fmla="*/ 72 h 72"/>
                  <a:gd name="T6" fmla="*/ 0 w 43"/>
                  <a:gd name="T7" fmla="*/ 72 h 72"/>
                  <a:gd name="T8" fmla="*/ 21 w 43"/>
                  <a:gd name="T9" fmla="*/ 59 h 72"/>
                  <a:gd name="T10" fmla="*/ 21 w 43"/>
                  <a:gd name="T11" fmla="*/ 59 h 72"/>
                  <a:gd name="T12" fmla="*/ 21 w 43"/>
                  <a:gd name="T13" fmla="*/ 65 h 72"/>
                  <a:gd name="T14" fmla="*/ 21 w 43"/>
                  <a:gd name="T15" fmla="*/ 65 h 72"/>
                  <a:gd name="T16" fmla="*/ 21 w 43"/>
                  <a:gd name="T17" fmla="*/ 62 h 72"/>
                  <a:gd name="T18" fmla="*/ 21 w 43"/>
                  <a:gd name="T19" fmla="*/ 59 h 72"/>
                  <a:gd name="T20" fmla="*/ 24 w 43"/>
                  <a:gd name="T21" fmla="*/ 1 h 72"/>
                  <a:gd name="T22" fmla="*/ 24 w 43"/>
                  <a:gd name="T23" fmla="*/ 11 h 72"/>
                  <a:gd name="T24" fmla="*/ 23 w 43"/>
                  <a:gd name="T25" fmla="*/ 19 h 72"/>
                  <a:gd name="T26" fmla="*/ 23 w 43"/>
                  <a:gd name="T27" fmla="*/ 19 h 72"/>
                  <a:gd name="T28" fmla="*/ 24 w 43"/>
                  <a:gd name="T29" fmla="*/ 11 h 72"/>
                  <a:gd name="T30" fmla="*/ 24 w 43"/>
                  <a:gd name="T31" fmla="*/ 1 h 72"/>
                  <a:gd name="T32" fmla="*/ 24 w 43"/>
                  <a:gd name="T33" fmla="*/ 1 h 72"/>
                  <a:gd name="T34" fmla="*/ 42 w 43"/>
                  <a:gd name="T35" fmla="*/ 0 h 72"/>
                  <a:gd name="T36" fmla="*/ 42 w 43"/>
                  <a:gd name="T37" fmla="*/ 0 h 72"/>
                  <a:gd name="T38" fmla="*/ 42 w 43"/>
                  <a:gd name="T39" fmla="*/ 11 h 72"/>
                  <a:gd name="T40" fmla="*/ 43 w 43"/>
                  <a:gd name="T41" fmla="*/ 65 h 72"/>
                  <a:gd name="T42" fmla="*/ 43 w 43"/>
                  <a:gd name="T43" fmla="*/ 65 h 72"/>
                  <a:gd name="T44" fmla="*/ 42 w 43"/>
                  <a:gd name="T45" fmla="*/ 11 h 72"/>
                  <a:gd name="T46" fmla="*/ 42 w 43"/>
                  <a:gd name="T4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72"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moveTo>
                      <a:pt x="21" y="59"/>
                    </a:move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59"/>
                      <a:pt x="21" y="59"/>
                      <a:pt x="21" y="59"/>
                    </a:cubicBezTo>
                    <a:moveTo>
                      <a:pt x="24" y="1"/>
                    </a:moveTo>
                    <a:cubicBezTo>
                      <a:pt x="24" y="4"/>
                      <a:pt x="24" y="7"/>
                      <a:pt x="24" y="11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7"/>
                      <a:pt x="24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3"/>
                      <a:pt x="42" y="7"/>
                      <a:pt x="42" y="11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7"/>
                      <a:pt x="42" y="3"/>
                      <a:pt x="42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165"/>
              <p:cNvSpPr>
                <a:spLocks/>
              </p:cNvSpPr>
              <p:nvPr/>
            </p:nvSpPr>
            <p:spPr bwMode="auto">
              <a:xfrm>
                <a:off x="2173288" y="4802188"/>
                <a:ext cx="114300" cy="230188"/>
              </a:xfrm>
              <a:custGeom>
                <a:avLst/>
                <a:gdLst>
                  <a:gd name="T0" fmla="*/ 2 w 17"/>
                  <a:gd name="T1" fmla="*/ 0 h 34"/>
                  <a:gd name="T2" fmla="*/ 2 w 17"/>
                  <a:gd name="T3" fmla="*/ 0 h 34"/>
                  <a:gd name="T4" fmla="*/ 12 w 17"/>
                  <a:gd name="T5" fmla="*/ 32 h 34"/>
                  <a:gd name="T6" fmla="*/ 16 w 17"/>
                  <a:gd name="T7" fmla="*/ 34 h 34"/>
                  <a:gd name="T8" fmla="*/ 17 w 17"/>
                  <a:gd name="T9" fmla="*/ 29 h 34"/>
                  <a:gd name="T10" fmla="*/ 15 w 17"/>
                  <a:gd name="T11" fmla="*/ 26 h 34"/>
                  <a:gd name="T12" fmla="*/ 11 w 17"/>
                  <a:gd name="T13" fmla="*/ 19 h 34"/>
                  <a:gd name="T14" fmla="*/ 8 w 17"/>
                  <a:gd name="T15" fmla="*/ 12 h 34"/>
                  <a:gd name="T16" fmla="*/ 6 w 17"/>
                  <a:gd name="T17" fmla="*/ 8 h 34"/>
                  <a:gd name="T18" fmla="*/ 6 w 17"/>
                  <a:gd name="T19" fmla="*/ 8 h 34"/>
                  <a:gd name="T20" fmla="*/ 6 w 17"/>
                  <a:gd name="T21" fmla="*/ 8 h 34"/>
                  <a:gd name="T22" fmla="*/ 8 w 17"/>
                  <a:gd name="T23" fmla="*/ 11 h 34"/>
                  <a:gd name="T24" fmla="*/ 12 w 17"/>
                  <a:gd name="T25" fmla="*/ 18 h 34"/>
                  <a:gd name="T26" fmla="*/ 16 w 17"/>
                  <a:gd name="T27" fmla="*/ 26 h 34"/>
                  <a:gd name="T28" fmla="*/ 17 w 17"/>
                  <a:gd name="T29" fmla="*/ 28 h 34"/>
                  <a:gd name="T30" fmla="*/ 17 w 17"/>
                  <a:gd name="T31" fmla="*/ 16 h 34"/>
                  <a:gd name="T32" fmla="*/ 17 w 17"/>
                  <a:gd name="T33" fmla="*/ 16 h 34"/>
                  <a:gd name="T34" fmla="*/ 17 w 17"/>
                  <a:gd name="T35" fmla="*/ 16 h 34"/>
                  <a:gd name="T36" fmla="*/ 2 w 17"/>
                  <a:gd name="T37" fmla="*/ 0 h 34"/>
                  <a:gd name="T38" fmla="*/ 2 w 17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3" y="33"/>
                      <a:pt x="15" y="33"/>
                      <a:pt x="16" y="34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4" y="24"/>
                      <a:pt x="12" y="22"/>
                      <a:pt x="11" y="19"/>
                    </a:cubicBezTo>
                    <a:cubicBezTo>
                      <a:pt x="10" y="16"/>
                      <a:pt x="8" y="14"/>
                      <a:pt x="8" y="12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8" y="11"/>
                    </a:cubicBezTo>
                    <a:cubicBezTo>
                      <a:pt x="10" y="13"/>
                      <a:pt x="11" y="16"/>
                      <a:pt x="12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6" y="26"/>
                      <a:pt x="16" y="27"/>
                      <a:pt x="17" y="2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1" y="3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166"/>
              <p:cNvSpPr>
                <a:spLocks noEditPoints="1"/>
              </p:cNvSpPr>
              <p:nvPr/>
            </p:nvSpPr>
            <p:spPr bwMode="auto">
              <a:xfrm>
                <a:off x="2030413" y="4999038"/>
                <a:ext cx="250825" cy="101600"/>
              </a:xfrm>
              <a:custGeom>
                <a:avLst/>
                <a:gdLst>
                  <a:gd name="T0" fmla="*/ 10 w 37"/>
                  <a:gd name="T1" fmla="*/ 6 h 15"/>
                  <a:gd name="T2" fmla="*/ 10 w 37"/>
                  <a:gd name="T3" fmla="*/ 6 h 15"/>
                  <a:gd name="T4" fmla="*/ 14 w 37"/>
                  <a:gd name="T5" fmla="*/ 6 h 15"/>
                  <a:gd name="T6" fmla="*/ 23 w 37"/>
                  <a:gd name="T7" fmla="*/ 6 h 15"/>
                  <a:gd name="T8" fmla="*/ 32 w 37"/>
                  <a:gd name="T9" fmla="*/ 7 h 15"/>
                  <a:gd name="T10" fmla="*/ 35 w 37"/>
                  <a:gd name="T11" fmla="*/ 8 h 15"/>
                  <a:gd name="T12" fmla="*/ 35 w 37"/>
                  <a:gd name="T13" fmla="*/ 8 h 15"/>
                  <a:gd name="T14" fmla="*/ 32 w 37"/>
                  <a:gd name="T15" fmla="*/ 8 h 15"/>
                  <a:gd name="T16" fmla="*/ 31 w 37"/>
                  <a:gd name="T17" fmla="*/ 8 h 15"/>
                  <a:gd name="T18" fmla="*/ 31 w 37"/>
                  <a:gd name="T19" fmla="*/ 8 h 15"/>
                  <a:gd name="T20" fmla="*/ 23 w 37"/>
                  <a:gd name="T21" fmla="*/ 8 h 15"/>
                  <a:gd name="T22" fmla="*/ 14 w 37"/>
                  <a:gd name="T23" fmla="*/ 7 h 15"/>
                  <a:gd name="T24" fmla="*/ 10 w 37"/>
                  <a:gd name="T25" fmla="*/ 6 h 15"/>
                  <a:gd name="T26" fmla="*/ 10 w 37"/>
                  <a:gd name="T27" fmla="*/ 6 h 15"/>
                  <a:gd name="T28" fmla="*/ 19 w 37"/>
                  <a:gd name="T29" fmla="*/ 0 h 15"/>
                  <a:gd name="T30" fmla="*/ 0 w 37"/>
                  <a:gd name="T31" fmla="*/ 5 h 15"/>
                  <a:gd name="T32" fmla="*/ 0 w 37"/>
                  <a:gd name="T33" fmla="*/ 5 h 15"/>
                  <a:gd name="T34" fmla="*/ 24 w 37"/>
                  <a:gd name="T35" fmla="*/ 15 h 15"/>
                  <a:gd name="T36" fmla="*/ 30 w 37"/>
                  <a:gd name="T37" fmla="*/ 14 h 15"/>
                  <a:gd name="T38" fmla="*/ 37 w 37"/>
                  <a:gd name="T39" fmla="*/ 10 h 15"/>
                  <a:gd name="T40" fmla="*/ 37 w 37"/>
                  <a:gd name="T41" fmla="*/ 9 h 15"/>
                  <a:gd name="T42" fmla="*/ 37 w 37"/>
                  <a:gd name="T43" fmla="*/ 5 h 15"/>
                  <a:gd name="T44" fmla="*/ 33 w 37"/>
                  <a:gd name="T45" fmla="*/ 3 h 15"/>
                  <a:gd name="T46" fmla="*/ 33 w 37"/>
                  <a:gd name="T47" fmla="*/ 3 h 15"/>
                  <a:gd name="T48" fmla="*/ 19 w 37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4" y="6"/>
                    </a:cubicBezTo>
                    <a:cubicBezTo>
                      <a:pt x="16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19" y="7"/>
                      <a:pt x="16" y="7"/>
                      <a:pt x="14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13"/>
                      <a:pt x="17" y="15"/>
                      <a:pt x="24" y="15"/>
                    </a:cubicBezTo>
                    <a:cubicBezTo>
                      <a:pt x="26" y="15"/>
                      <a:pt x="28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4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167"/>
              <p:cNvSpPr>
                <a:spLocks noEditPoints="1"/>
              </p:cNvSpPr>
              <p:nvPr/>
            </p:nvSpPr>
            <p:spPr bwMode="auto">
              <a:xfrm>
                <a:off x="2132013" y="5065713"/>
                <a:ext cx="149225" cy="204788"/>
              </a:xfrm>
              <a:custGeom>
                <a:avLst/>
                <a:gdLst>
                  <a:gd name="T0" fmla="*/ 9 w 22"/>
                  <a:gd name="T1" fmla="*/ 24 h 30"/>
                  <a:gd name="T2" fmla="*/ 9 w 22"/>
                  <a:gd name="T3" fmla="*/ 24 h 30"/>
                  <a:gd name="T4" fmla="*/ 9 w 22"/>
                  <a:gd name="T5" fmla="*/ 24 h 30"/>
                  <a:gd name="T6" fmla="*/ 9 w 22"/>
                  <a:gd name="T7" fmla="*/ 24 h 30"/>
                  <a:gd name="T8" fmla="*/ 22 w 22"/>
                  <a:gd name="T9" fmla="*/ 0 h 30"/>
                  <a:gd name="T10" fmla="*/ 15 w 22"/>
                  <a:gd name="T11" fmla="*/ 4 h 30"/>
                  <a:gd name="T12" fmla="*/ 15 w 22"/>
                  <a:gd name="T13" fmla="*/ 4 h 30"/>
                  <a:gd name="T14" fmla="*/ 0 w 22"/>
                  <a:gd name="T15" fmla="*/ 30 h 30"/>
                  <a:gd name="T16" fmla="*/ 0 w 22"/>
                  <a:gd name="T17" fmla="*/ 30 h 30"/>
                  <a:gd name="T18" fmla="*/ 21 w 22"/>
                  <a:gd name="T19" fmla="*/ 17 h 30"/>
                  <a:gd name="T20" fmla="*/ 21 w 22"/>
                  <a:gd name="T21" fmla="*/ 17 h 30"/>
                  <a:gd name="T22" fmla="*/ 21 w 22"/>
                  <a:gd name="T23" fmla="*/ 17 h 30"/>
                  <a:gd name="T24" fmla="*/ 21 w 22"/>
                  <a:gd name="T25" fmla="*/ 15 h 30"/>
                  <a:gd name="T26" fmla="*/ 22 w 22"/>
                  <a:gd name="T27" fmla="*/ 7 h 30"/>
                  <a:gd name="T28" fmla="*/ 17 w 22"/>
                  <a:gd name="T29" fmla="*/ 14 h 30"/>
                  <a:gd name="T30" fmla="*/ 12 w 22"/>
                  <a:gd name="T31" fmla="*/ 21 h 30"/>
                  <a:gd name="T32" fmla="*/ 9 w 22"/>
                  <a:gd name="T33" fmla="*/ 24 h 30"/>
                  <a:gd name="T34" fmla="*/ 9 w 22"/>
                  <a:gd name="T35" fmla="*/ 24 h 30"/>
                  <a:gd name="T36" fmla="*/ 9 w 22"/>
                  <a:gd name="T37" fmla="*/ 24 h 30"/>
                  <a:gd name="T38" fmla="*/ 9 w 22"/>
                  <a:gd name="T39" fmla="*/ 24 h 30"/>
                  <a:gd name="T40" fmla="*/ 9 w 22"/>
                  <a:gd name="T41" fmla="*/ 24 h 30"/>
                  <a:gd name="T42" fmla="*/ 9 w 22"/>
                  <a:gd name="T43" fmla="*/ 24 h 30"/>
                  <a:gd name="T44" fmla="*/ 11 w 22"/>
                  <a:gd name="T45" fmla="*/ 21 h 30"/>
                  <a:gd name="T46" fmla="*/ 15 w 22"/>
                  <a:gd name="T47" fmla="*/ 13 h 30"/>
                  <a:gd name="T48" fmla="*/ 20 w 22"/>
                  <a:gd name="T49" fmla="*/ 6 h 30"/>
                  <a:gd name="T50" fmla="*/ 22 w 22"/>
                  <a:gd name="T51" fmla="*/ 5 h 30"/>
                  <a:gd name="T52" fmla="*/ 22 w 22"/>
                  <a:gd name="T53" fmla="*/ 4 h 30"/>
                  <a:gd name="T54" fmla="*/ 22 w 22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30">
                    <a:moveTo>
                      <a:pt x="9" y="24"/>
                    </a:move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moveTo>
                      <a:pt x="22" y="0"/>
                    </a:moveTo>
                    <a:cubicBezTo>
                      <a:pt x="20" y="2"/>
                      <a:pt x="17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" y="15"/>
                      <a:pt x="0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1" y="27"/>
                      <a:pt x="17" y="22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9"/>
                      <a:pt x="19" y="12"/>
                      <a:pt x="17" y="14"/>
                    </a:cubicBezTo>
                    <a:cubicBezTo>
                      <a:pt x="15" y="17"/>
                      <a:pt x="13" y="20"/>
                      <a:pt x="12" y="21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3"/>
                      <a:pt x="11" y="21"/>
                    </a:cubicBezTo>
                    <a:cubicBezTo>
                      <a:pt x="12" y="19"/>
                      <a:pt x="14" y="16"/>
                      <a:pt x="15" y="13"/>
                    </a:cubicBezTo>
                    <a:cubicBezTo>
                      <a:pt x="17" y="11"/>
                      <a:pt x="19" y="8"/>
                      <a:pt x="20" y="6"/>
                    </a:cubicBezTo>
                    <a:cubicBezTo>
                      <a:pt x="21" y="6"/>
                      <a:pt x="21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168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169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170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0 w 11"/>
                  <a:gd name="T5" fmla="*/ 0 h 21"/>
                  <a:gd name="T6" fmla="*/ 2 w 11"/>
                  <a:gd name="T7" fmla="*/ 4 h 21"/>
                  <a:gd name="T8" fmla="*/ 5 w 11"/>
                  <a:gd name="T9" fmla="*/ 11 h 21"/>
                  <a:gd name="T10" fmla="*/ 9 w 11"/>
                  <a:gd name="T11" fmla="*/ 18 h 21"/>
                  <a:gd name="T12" fmla="*/ 11 w 11"/>
                  <a:gd name="T13" fmla="*/ 21 h 21"/>
                  <a:gd name="T14" fmla="*/ 11 w 11"/>
                  <a:gd name="T15" fmla="*/ 20 h 21"/>
                  <a:gd name="T16" fmla="*/ 10 w 11"/>
                  <a:gd name="T17" fmla="*/ 18 h 21"/>
                  <a:gd name="T18" fmla="*/ 6 w 11"/>
                  <a:gd name="T19" fmla="*/ 10 h 21"/>
                  <a:gd name="T20" fmla="*/ 2 w 11"/>
                  <a:gd name="T21" fmla="*/ 3 h 21"/>
                  <a:gd name="T22" fmla="*/ 0 w 1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4"/>
                    </a:cubicBezTo>
                    <a:cubicBezTo>
                      <a:pt x="2" y="6"/>
                      <a:pt x="4" y="8"/>
                      <a:pt x="5" y="11"/>
                    </a:cubicBezTo>
                    <a:cubicBezTo>
                      <a:pt x="6" y="14"/>
                      <a:pt x="8" y="16"/>
                      <a:pt x="9" y="18"/>
                    </a:cubicBezTo>
                    <a:cubicBezTo>
                      <a:pt x="10" y="19"/>
                      <a:pt x="10" y="20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4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171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172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Freeform 173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4 w 25"/>
                  <a:gd name="T1" fmla="*/ 0 h 2"/>
                  <a:gd name="T2" fmla="*/ 0 w 25"/>
                  <a:gd name="T3" fmla="*/ 0 h 2"/>
                  <a:gd name="T4" fmla="*/ 0 w 25"/>
                  <a:gd name="T5" fmla="*/ 0 h 2"/>
                  <a:gd name="T6" fmla="*/ 0 w 25"/>
                  <a:gd name="T7" fmla="*/ 0 h 2"/>
                  <a:gd name="T8" fmla="*/ 4 w 25"/>
                  <a:gd name="T9" fmla="*/ 1 h 2"/>
                  <a:gd name="T10" fmla="*/ 13 w 25"/>
                  <a:gd name="T11" fmla="*/ 2 h 2"/>
                  <a:gd name="T12" fmla="*/ 21 w 25"/>
                  <a:gd name="T13" fmla="*/ 2 h 2"/>
                  <a:gd name="T14" fmla="*/ 21 w 25"/>
                  <a:gd name="T15" fmla="*/ 2 h 2"/>
                  <a:gd name="T16" fmla="*/ 22 w 25"/>
                  <a:gd name="T17" fmla="*/ 2 h 2"/>
                  <a:gd name="T18" fmla="*/ 25 w 25"/>
                  <a:gd name="T19" fmla="*/ 2 h 2"/>
                  <a:gd name="T20" fmla="*/ 25 w 25"/>
                  <a:gd name="T21" fmla="*/ 2 h 2"/>
                  <a:gd name="T22" fmla="*/ 25 w 25"/>
                  <a:gd name="T23" fmla="*/ 2 h 2"/>
                  <a:gd name="T24" fmla="*/ 22 w 25"/>
                  <a:gd name="T25" fmla="*/ 1 h 2"/>
                  <a:gd name="T26" fmla="*/ 13 w 25"/>
                  <a:gd name="T27" fmla="*/ 0 h 2"/>
                  <a:gd name="T28" fmla="*/ 4 w 2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">
                    <a:moveTo>
                      <a:pt x="4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9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6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Freeform 174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Freeform 175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Freeform 176"/>
              <p:cNvSpPr>
                <a:spLocks noEditPoints="1"/>
              </p:cNvSpPr>
              <p:nvPr/>
            </p:nvSpPr>
            <p:spPr bwMode="auto">
              <a:xfrm>
                <a:off x="2192338" y="5100638"/>
                <a:ext cx="88900" cy="128588"/>
              </a:xfrm>
              <a:custGeom>
                <a:avLst/>
                <a:gdLst>
                  <a:gd name="T0" fmla="*/ 0 w 13"/>
                  <a:gd name="T1" fmla="*/ 19 h 19"/>
                  <a:gd name="T2" fmla="*/ 0 w 13"/>
                  <a:gd name="T3" fmla="*/ 19 h 19"/>
                  <a:gd name="T4" fmla="*/ 0 w 13"/>
                  <a:gd name="T5" fmla="*/ 19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9 h 19"/>
                  <a:gd name="T12" fmla="*/ 0 w 13"/>
                  <a:gd name="T13" fmla="*/ 19 h 19"/>
                  <a:gd name="T14" fmla="*/ 13 w 13"/>
                  <a:gd name="T15" fmla="*/ 0 h 19"/>
                  <a:gd name="T16" fmla="*/ 11 w 13"/>
                  <a:gd name="T17" fmla="*/ 1 h 19"/>
                  <a:gd name="T18" fmla="*/ 6 w 13"/>
                  <a:gd name="T19" fmla="*/ 8 h 19"/>
                  <a:gd name="T20" fmla="*/ 2 w 13"/>
                  <a:gd name="T21" fmla="*/ 16 h 19"/>
                  <a:gd name="T22" fmla="*/ 0 w 13"/>
                  <a:gd name="T23" fmla="*/ 19 h 19"/>
                  <a:gd name="T24" fmla="*/ 0 w 13"/>
                  <a:gd name="T25" fmla="*/ 19 h 19"/>
                  <a:gd name="T26" fmla="*/ 0 w 13"/>
                  <a:gd name="T27" fmla="*/ 19 h 19"/>
                  <a:gd name="T28" fmla="*/ 3 w 13"/>
                  <a:gd name="T29" fmla="*/ 16 h 19"/>
                  <a:gd name="T30" fmla="*/ 8 w 13"/>
                  <a:gd name="T31" fmla="*/ 9 h 19"/>
                  <a:gd name="T32" fmla="*/ 13 w 13"/>
                  <a:gd name="T33" fmla="*/ 2 h 19"/>
                  <a:gd name="T34" fmla="*/ 13 w 13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13" y="0"/>
                    </a:moveTo>
                    <a:cubicBezTo>
                      <a:pt x="12" y="0"/>
                      <a:pt x="12" y="1"/>
                      <a:pt x="11" y="1"/>
                    </a:cubicBezTo>
                    <a:cubicBezTo>
                      <a:pt x="10" y="3"/>
                      <a:pt x="8" y="6"/>
                      <a:pt x="6" y="8"/>
                    </a:cubicBezTo>
                    <a:cubicBezTo>
                      <a:pt x="5" y="11"/>
                      <a:pt x="3" y="14"/>
                      <a:pt x="2" y="16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8"/>
                      <a:pt x="3" y="16"/>
                    </a:cubicBezTo>
                    <a:cubicBezTo>
                      <a:pt x="4" y="15"/>
                      <a:pt x="6" y="12"/>
                      <a:pt x="8" y="9"/>
                    </a:cubicBezTo>
                    <a:cubicBezTo>
                      <a:pt x="10" y="7"/>
                      <a:pt x="12" y="4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Freeform 177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0 w 22"/>
                  <a:gd name="T5" fmla="*/ 10 h 150"/>
                  <a:gd name="T6" fmla="*/ 3 w 22"/>
                  <a:gd name="T7" fmla="*/ 66 h 150"/>
                  <a:gd name="T8" fmla="*/ 3 w 22"/>
                  <a:gd name="T9" fmla="*/ 76 h 150"/>
                  <a:gd name="T10" fmla="*/ 3 w 22"/>
                  <a:gd name="T11" fmla="*/ 76 h 150"/>
                  <a:gd name="T12" fmla="*/ 3 w 22"/>
                  <a:gd name="T13" fmla="*/ 86 h 150"/>
                  <a:gd name="T14" fmla="*/ 2 w 22"/>
                  <a:gd name="T15" fmla="*/ 94 h 150"/>
                  <a:gd name="T16" fmla="*/ 2 w 22"/>
                  <a:gd name="T17" fmla="*/ 106 h 150"/>
                  <a:gd name="T18" fmla="*/ 2 w 22"/>
                  <a:gd name="T19" fmla="*/ 107 h 150"/>
                  <a:gd name="T20" fmla="*/ 1 w 22"/>
                  <a:gd name="T21" fmla="*/ 112 h 150"/>
                  <a:gd name="T22" fmla="*/ 1 w 22"/>
                  <a:gd name="T23" fmla="*/ 116 h 150"/>
                  <a:gd name="T24" fmla="*/ 11 w 22"/>
                  <a:gd name="T25" fmla="*/ 118 h 150"/>
                  <a:gd name="T26" fmla="*/ 12 w 22"/>
                  <a:gd name="T27" fmla="*/ 119 h 150"/>
                  <a:gd name="T28" fmla="*/ 11 w 22"/>
                  <a:gd name="T29" fmla="*/ 119 h 150"/>
                  <a:gd name="T30" fmla="*/ 1 w 22"/>
                  <a:gd name="T31" fmla="*/ 121 h 150"/>
                  <a:gd name="T32" fmla="*/ 1 w 22"/>
                  <a:gd name="T33" fmla="*/ 122 h 150"/>
                  <a:gd name="T34" fmla="*/ 1 w 22"/>
                  <a:gd name="T35" fmla="*/ 124 h 150"/>
                  <a:gd name="T36" fmla="*/ 0 w 22"/>
                  <a:gd name="T37" fmla="*/ 132 h 150"/>
                  <a:gd name="T38" fmla="*/ 17 w 22"/>
                  <a:gd name="T39" fmla="*/ 134 h 150"/>
                  <a:gd name="T40" fmla="*/ 17 w 22"/>
                  <a:gd name="T41" fmla="*/ 134 h 150"/>
                  <a:gd name="T42" fmla="*/ 17 w 22"/>
                  <a:gd name="T43" fmla="*/ 135 h 150"/>
                  <a:gd name="T44" fmla="*/ 0 w 22"/>
                  <a:gd name="T45" fmla="*/ 137 h 150"/>
                  <a:gd name="T46" fmla="*/ 0 w 22"/>
                  <a:gd name="T47" fmla="*/ 140 h 150"/>
                  <a:gd name="T48" fmla="*/ 5 w 22"/>
                  <a:gd name="T49" fmla="*/ 150 h 150"/>
                  <a:gd name="T50" fmla="*/ 17 w 22"/>
                  <a:gd name="T51" fmla="*/ 150 h 150"/>
                  <a:gd name="T52" fmla="*/ 22 w 22"/>
                  <a:gd name="T53" fmla="*/ 140 h 150"/>
                  <a:gd name="T54" fmla="*/ 21 w 22"/>
                  <a:gd name="T55" fmla="*/ 86 h 150"/>
                  <a:gd name="T56" fmla="*/ 21 w 22"/>
                  <a:gd name="T57" fmla="*/ 75 h 150"/>
                  <a:gd name="T58" fmla="*/ 21 w 22"/>
                  <a:gd name="T59" fmla="*/ 75 h 150"/>
                  <a:gd name="T60" fmla="*/ 21 w 22"/>
                  <a:gd name="T61" fmla="*/ 64 h 150"/>
                  <a:gd name="T62" fmla="*/ 22 w 22"/>
                  <a:gd name="T63" fmla="*/ 10 h 150"/>
                  <a:gd name="T64" fmla="*/ 17 w 22"/>
                  <a:gd name="T6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9"/>
                      <a:pt x="3" y="72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9"/>
                      <a:pt x="3" y="82"/>
                      <a:pt x="3" y="86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7"/>
                      <a:pt x="2" y="107"/>
                      <a:pt x="2" y="107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8"/>
                      <a:pt x="12" y="118"/>
                      <a:pt x="12" y="119"/>
                    </a:cubicBezTo>
                    <a:cubicBezTo>
                      <a:pt x="12" y="119"/>
                      <a:pt x="11" y="119"/>
                      <a:pt x="11" y="119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5"/>
                      <a:pt x="17" y="135"/>
                      <a:pt x="17" y="1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2"/>
                      <a:pt x="21" y="78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1"/>
                      <a:pt x="21" y="67"/>
                      <a:pt x="21" y="64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Freeform 178"/>
              <p:cNvSpPr>
                <a:spLocks/>
              </p:cNvSpPr>
              <p:nvPr/>
            </p:nvSpPr>
            <p:spPr bwMode="auto">
              <a:xfrm>
                <a:off x="2281238" y="5059363"/>
                <a:ext cx="73025" cy="34925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1 h 5"/>
                  <a:gd name="T4" fmla="*/ 0 w 11"/>
                  <a:gd name="T5" fmla="*/ 5 h 5"/>
                  <a:gd name="T6" fmla="*/ 10 w 11"/>
                  <a:gd name="T7" fmla="*/ 3 h 5"/>
                  <a:gd name="T8" fmla="*/ 11 w 11"/>
                  <a:gd name="T9" fmla="*/ 3 h 5"/>
                  <a:gd name="T10" fmla="*/ 10 w 11"/>
                  <a:gd name="T11" fmla="*/ 2 h 5"/>
                  <a:gd name="T12" fmla="*/ 0 w 1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Freeform 179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7" name="Freeform 180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8" name="Freeform 181"/>
              <p:cNvSpPr>
                <a:spLocks noEditPoints="1"/>
              </p:cNvSpPr>
              <p:nvPr/>
            </p:nvSpPr>
            <p:spPr bwMode="auto">
              <a:xfrm>
                <a:off x="2132013" y="5527676"/>
                <a:ext cx="161925" cy="739775"/>
              </a:xfrm>
              <a:custGeom>
                <a:avLst/>
                <a:gdLst>
                  <a:gd name="T0" fmla="*/ 0 w 24"/>
                  <a:gd name="T1" fmla="*/ 69 h 109"/>
                  <a:gd name="T2" fmla="*/ 0 w 24"/>
                  <a:gd name="T3" fmla="*/ 69 h 109"/>
                  <a:gd name="T4" fmla="*/ 0 w 24"/>
                  <a:gd name="T5" fmla="*/ 69 h 109"/>
                  <a:gd name="T6" fmla="*/ 0 w 24"/>
                  <a:gd name="T7" fmla="*/ 69 h 109"/>
                  <a:gd name="T8" fmla="*/ 0 w 24"/>
                  <a:gd name="T9" fmla="*/ 69 h 109"/>
                  <a:gd name="T10" fmla="*/ 0 w 24"/>
                  <a:gd name="T11" fmla="*/ 69 h 109"/>
                  <a:gd name="T12" fmla="*/ 0 w 24"/>
                  <a:gd name="T13" fmla="*/ 69 h 109"/>
                  <a:gd name="T14" fmla="*/ 0 w 24"/>
                  <a:gd name="T15" fmla="*/ 69 h 109"/>
                  <a:gd name="T16" fmla="*/ 0 w 24"/>
                  <a:gd name="T17" fmla="*/ 69 h 109"/>
                  <a:gd name="T18" fmla="*/ 1 w 24"/>
                  <a:gd name="T19" fmla="*/ 69 h 109"/>
                  <a:gd name="T20" fmla="*/ 0 w 24"/>
                  <a:gd name="T21" fmla="*/ 69 h 109"/>
                  <a:gd name="T22" fmla="*/ 1 w 24"/>
                  <a:gd name="T23" fmla="*/ 69 h 109"/>
                  <a:gd name="T24" fmla="*/ 1 w 24"/>
                  <a:gd name="T25" fmla="*/ 69 h 109"/>
                  <a:gd name="T26" fmla="*/ 1 w 24"/>
                  <a:gd name="T27" fmla="*/ 69 h 109"/>
                  <a:gd name="T28" fmla="*/ 1 w 24"/>
                  <a:gd name="T29" fmla="*/ 69 h 109"/>
                  <a:gd name="T30" fmla="*/ 1 w 24"/>
                  <a:gd name="T31" fmla="*/ 69 h 109"/>
                  <a:gd name="T32" fmla="*/ 1 w 24"/>
                  <a:gd name="T33" fmla="*/ 69 h 109"/>
                  <a:gd name="T34" fmla="*/ 1 w 24"/>
                  <a:gd name="T35" fmla="*/ 69 h 109"/>
                  <a:gd name="T36" fmla="*/ 1 w 24"/>
                  <a:gd name="T37" fmla="*/ 69 h 109"/>
                  <a:gd name="T38" fmla="*/ 1 w 24"/>
                  <a:gd name="T39" fmla="*/ 69 h 109"/>
                  <a:gd name="T40" fmla="*/ 1 w 24"/>
                  <a:gd name="T41" fmla="*/ 69 h 109"/>
                  <a:gd name="T42" fmla="*/ 1 w 24"/>
                  <a:gd name="T43" fmla="*/ 69 h 109"/>
                  <a:gd name="T44" fmla="*/ 1 w 24"/>
                  <a:gd name="T45" fmla="*/ 69 h 109"/>
                  <a:gd name="T46" fmla="*/ 1 w 24"/>
                  <a:gd name="T47" fmla="*/ 69 h 109"/>
                  <a:gd name="T48" fmla="*/ 1 w 24"/>
                  <a:gd name="T49" fmla="*/ 69 h 109"/>
                  <a:gd name="T50" fmla="*/ 1 w 24"/>
                  <a:gd name="T51" fmla="*/ 69 h 109"/>
                  <a:gd name="T52" fmla="*/ 1 w 24"/>
                  <a:gd name="T53" fmla="*/ 69 h 109"/>
                  <a:gd name="T54" fmla="*/ 1 w 24"/>
                  <a:gd name="T55" fmla="*/ 69 h 109"/>
                  <a:gd name="T56" fmla="*/ 1 w 24"/>
                  <a:gd name="T57" fmla="*/ 69 h 109"/>
                  <a:gd name="T58" fmla="*/ 1 w 24"/>
                  <a:gd name="T59" fmla="*/ 69 h 109"/>
                  <a:gd name="T60" fmla="*/ 2 w 24"/>
                  <a:gd name="T61" fmla="*/ 69 h 109"/>
                  <a:gd name="T62" fmla="*/ 2 w 24"/>
                  <a:gd name="T63" fmla="*/ 69 h 109"/>
                  <a:gd name="T64" fmla="*/ 2 w 24"/>
                  <a:gd name="T65" fmla="*/ 69 h 109"/>
                  <a:gd name="T66" fmla="*/ 2 w 24"/>
                  <a:gd name="T67" fmla="*/ 69 h 109"/>
                  <a:gd name="T68" fmla="*/ 2 w 24"/>
                  <a:gd name="T69" fmla="*/ 69 h 109"/>
                  <a:gd name="T70" fmla="*/ 2 w 24"/>
                  <a:gd name="T71" fmla="*/ 69 h 109"/>
                  <a:gd name="T72" fmla="*/ 24 w 24"/>
                  <a:gd name="T73" fmla="*/ 54 h 109"/>
                  <a:gd name="T74" fmla="*/ 24 w 24"/>
                  <a:gd name="T75" fmla="*/ 54 h 109"/>
                  <a:gd name="T76" fmla="*/ 24 w 24"/>
                  <a:gd name="T77" fmla="*/ 54 h 109"/>
                  <a:gd name="T78" fmla="*/ 21 w 24"/>
                  <a:gd name="T79" fmla="*/ 109 h 109"/>
                  <a:gd name="T80" fmla="*/ 21 w 24"/>
                  <a:gd name="T81" fmla="*/ 109 h 109"/>
                  <a:gd name="T82" fmla="*/ 24 w 24"/>
                  <a:gd name="T83" fmla="*/ 54 h 109"/>
                  <a:gd name="T84" fmla="*/ 24 w 24"/>
                  <a:gd name="T85" fmla="*/ 54 h 109"/>
                  <a:gd name="T86" fmla="*/ 9 w 24"/>
                  <a:gd name="T87" fmla="*/ 12 h 109"/>
                  <a:gd name="T88" fmla="*/ 9 w 24"/>
                  <a:gd name="T89" fmla="*/ 12 h 109"/>
                  <a:gd name="T90" fmla="*/ 9 w 24"/>
                  <a:gd name="T91" fmla="*/ 12 h 109"/>
                  <a:gd name="T92" fmla="*/ 9 w 24"/>
                  <a:gd name="T93" fmla="*/ 0 h 109"/>
                  <a:gd name="T94" fmla="*/ 9 w 24"/>
                  <a:gd name="T95" fmla="*/ 12 h 109"/>
                  <a:gd name="T96" fmla="*/ 9 w 24"/>
                  <a:gd name="T97" fmla="*/ 0 h 109"/>
                  <a:gd name="T98" fmla="*/ 9 w 24"/>
                  <a:gd name="T99" fmla="*/ 0 h 109"/>
                  <a:gd name="T100" fmla="*/ 9 w 24"/>
                  <a:gd name="T101" fmla="*/ 0 h 109"/>
                  <a:gd name="T102" fmla="*/ 9 w 24"/>
                  <a:gd name="T103" fmla="*/ 0 h 109"/>
                  <a:gd name="T104" fmla="*/ 9 w 24"/>
                  <a:gd name="T105" fmla="*/ 0 h 109"/>
                  <a:gd name="T106" fmla="*/ 9 w 24"/>
                  <a:gd name="T107" fmla="*/ 0 h 109"/>
                  <a:gd name="T108" fmla="*/ 9 w 24"/>
                  <a:gd name="T109" fmla="*/ 0 h 109"/>
                  <a:gd name="T110" fmla="*/ 9 w 24"/>
                  <a:gd name="T111" fmla="*/ 0 h 109"/>
                  <a:gd name="T112" fmla="*/ 9 w 24"/>
                  <a:gd name="T113" fmla="*/ 0 h 109"/>
                  <a:gd name="T114" fmla="*/ 9 w 24"/>
                  <a:gd name="T115" fmla="*/ 0 h 109"/>
                  <a:gd name="T116" fmla="*/ 9 w 24"/>
                  <a:gd name="T117" fmla="*/ 0 h 109"/>
                  <a:gd name="T118" fmla="*/ 9 w 24"/>
                  <a:gd name="T119" fmla="*/ 0 h 109"/>
                  <a:gd name="T120" fmla="*/ 9 w 24"/>
                  <a:gd name="T12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09"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0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4" y="54"/>
                    </a:move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9" y="0"/>
                    </a:moveTo>
                    <a:cubicBezTo>
                      <a:pt x="8" y="5"/>
                      <a:pt x="8" y="9"/>
                      <a:pt x="9" y="12"/>
                    </a:cubicBezTo>
                    <a:cubicBezTo>
                      <a:pt x="8" y="9"/>
                      <a:pt x="8" y="5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Freeform 182"/>
              <p:cNvSpPr>
                <a:spLocks/>
              </p:cNvSpPr>
              <p:nvPr/>
            </p:nvSpPr>
            <p:spPr bwMode="auto">
              <a:xfrm>
                <a:off x="2185988" y="5527676"/>
                <a:ext cx="107950" cy="238125"/>
              </a:xfrm>
              <a:custGeom>
                <a:avLst/>
                <a:gdLst>
                  <a:gd name="T0" fmla="*/ 1 w 16"/>
                  <a:gd name="T1" fmla="*/ 0 h 35"/>
                  <a:gd name="T2" fmla="*/ 1 w 16"/>
                  <a:gd name="T3" fmla="*/ 0 h 35"/>
                  <a:gd name="T4" fmla="*/ 1 w 16"/>
                  <a:gd name="T5" fmla="*/ 0 h 35"/>
                  <a:gd name="T6" fmla="*/ 1 w 16"/>
                  <a:gd name="T7" fmla="*/ 0 h 35"/>
                  <a:gd name="T8" fmla="*/ 1 w 16"/>
                  <a:gd name="T9" fmla="*/ 0 h 35"/>
                  <a:gd name="T10" fmla="*/ 1 w 16"/>
                  <a:gd name="T11" fmla="*/ 0 h 35"/>
                  <a:gd name="T12" fmla="*/ 1 w 16"/>
                  <a:gd name="T13" fmla="*/ 0 h 35"/>
                  <a:gd name="T14" fmla="*/ 1 w 16"/>
                  <a:gd name="T15" fmla="*/ 0 h 35"/>
                  <a:gd name="T16" fmla="*/ 1 w 16"/>
                  <a:gd name="T17" fmla="*/ 0 h 35"/>
                  <a:gd name="T18" fmla="*/ 1 w 16"/>
                  <a:gd name="T19" fmla="*/ 0 h 35"/>
                  <a:gd name="T20" fmla="*/ 1 w 16"/>
                  <a:gd name="T21" fmla="*/ 0 h 35"/>
                  <a:gd name="T22" fmla="*/ 1 w 16"/>
                  <a:gd name="T23" fmla="*/ 12 h 35"/>
                  <a:gd name="T24" fmla="*/ 1 w 16"/>
                  <a:gd name="T25" fmla="*/ 12 h 35"/>
                  <a:gd name="T26" fmla="*/ 1 w 16"/>
                  <a:gd name="T27" fmla="*/ 12 h 35"/>
                  <a:gd name="T28" fmla="*/ 11 w 16"/>
                  <a:gd name="T29" fmla="*/ 32 h 35"/>
                  <a:gd name="T30" fmla="*/ 16 w 16"/>
                  <a:gd name="T31" fmla="*/ 35 h 35"/>
                  <a:gd name="T32" fmla="*/ 16 w 16"/>
                  <a:gd name="T33" fmla="*/ 34 h 35"/>
                  <a:gd name="T34" fmla="*/ 15 w 16"/>
                  <a:gd name="T35" fmla="*/ 29 h 35"/>
                  <a:gd name="T36" fmla="*/ 14 w 16"/>
                  <a:gd name="T37" fmla="*/ 26 h 35"/>
                  <a:gd name="T38" fmla="*/ 10 w 16"/>
                  <a:gd name="T39" fmla="*/ 19 h 35"/>
                  <a:gd name="T40" fmla="*/ 6 w 16"/>
                  <a:gd name="T41" fmla="*/ 12 h 35"/>
                  <a:gd name="T42" fmla="*/ 5 w 16"/>
                  <a:gd name="T43" fmla="*/ 8 h 35"/>
                  <a:gd name="T44" fmla="*/ 5 w 16"/>
                  <a:gd name="T45" fmla="*/ 8 h 35"/>
                  <a:gd name="T46" fmla="*/ 5 w 16"/>
                  <a:gd name="T47" fmla="*/ 8 h 35"/>
                  <a:gd name="T48" fmla="*/ 7 w 16"/>
                  <a:gd name="T49" fmla="*/ 11 h 35"/>
                  <a:gd name="T50" fmla="*/ 11 w 16"/>
                  <a:gd name="T51" fmla="*/ 18 h 35"/>
                  <a:gd name="T52" fmla="*/ 15 w 16"/>
                  <a:gd name="T53" fmla="*/ 26 h 35"/>
                  <a:gd name="T54" fmla="*/ 15 w 16"/>
                  <a:gd name="T55" fmla="*/ 28 h 35"/>
                  <a:gd name="T56" fmla="*/ 15 w 16"/>
                  <a:gd name="T57" fmla="*/ 13 h 35"/>
                  <a:gd name="T58" fmla="*/ 1 w 16"/>
                  <a:gd name="T59" fmla="*/ 0 h 35"/>
                  <a:gd name="T60" fmla="*/ 1 w 16"/>
                  <a:gd name="T6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22"/>
                      <a:pt x="6" y="28"/>
                      <a:pt x="11" y="32"/>
                    </a:cubicBezTo>
                    <a:cubicBezTo>
                      <a:pt x="12" y="33"/>
                      <a:pt x="14" y="34"/>
                      <a:pt x="16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4" y="27"/>
                      <a:pt x="14" y="26"/>
                    </a:cubicBezTo>
                    <a:cubicBezTo>
                      <a:pt x="12" y="24"/>
                      <a:pt x="11" y="22"/>
                      <a:pt x="10" y="19"/>
                    </a:cubicBezTo>
                    <a:cubicBezTo>
                      <a:pt x="8" y="16"/>
                      <a:pt x="7" y="14"/>
                      <a:pt x="6" y="12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9"/>
                      <a:pt x="7" y="11"/>
                    </a:cubicBezTo>
                    <a:cubicBezTo>
                      <a:pt x="8" y="13"/>
                      <a:pt x="10" y="16"/>
                      <a:pt x="11" y="18"/>
                    </a:cubicBezTo>
                    <a:cubicBezTo>
                      <a:pt x="13" y="21"/>
                      <a:pt x="14" y="24"/>
                      <a:pt x="15" y="26"/>
                    </a:cubicBezTo>
                    <a:cubicBezTo>
                      <a:pt x="15" y="26"/>
                      <a:pt x="15" y="27"/>
                      <a:pt x="15" y="28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9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Freeform 183"/>
              <p:cNvSpPr>
                <a:spLocks noEditPoints="1"/>
              </p:cNvSpPr>
              <p:nvPr/>
            </p:nvSpPr>
            <p:spPr bwMode="auto">
              <a:xfrm>
                <a:off x="2030413" y="5724526"/>
                <a:ext cx="263525" cy="101600"/>
              </a:xfrm>
              <a:custGeom>
                <a:avLst/>
                <a:gdLst>
                  <a:gd name="T0" fmla="*/ 10 w 39"/>
                  <a:gd name="T1" fmla="*/ 6 h 15"/>
                  <a:gd name="T2" fmla="*/ 10 w 39"/>
                  <a:gd name="T3" fmla="*/ 6 h 15"/>
                  <a:gd name="T4" fmla="*/ 15 w 39"/>
                  <a:gd name="T5" fmla="*/ 6 h 15"/>
                  <a:gd name="T6" fmla="*/ 23 w 39"/>
                  <a:gd name="T7" fmla="*/ 6 h 15"/>
                  <a:gd name="T8" fmla="*/ 32 w 39"/>
                  <a:gd name="T9" fmla="*/ 7 h 15"/>
                  <a:gd name="T10" fmla="*/ 36 w 39"/>
                  <a:gd name="T11" fmla="*/ 8 h 15"/>
                  <a:gd name="T12" fmla="*/ 36 w 39"/>
                  <a:gd name="T13" fmla="*/ 8 h 15"/>
                  <a:gd name="T14" fmla="*/ 32 w 39"/>
                  <a:gd name="T15" fmla="*/ 8 h 15"/>
                  <a:gd name="T16" fmla="*/ 32 w 39"/>
                  <a:gd name="T17" fmla="*/ 8 h 15"/>
                  <a:gd name="T18" fmla="*/ 32 w 39"/>
                  <a:gd name="T19" fmla="*/ 8 h 15"/>
                  <a:gd name="T20" fmla="*/ 23 w 39"/>
                  <a:gd name="T21" fmla="*/ 8 h 15"/>
                  <a:gd name="T22" fmla="*/ 14 w 39"/>
                  <a:gd name="T23" fmla="*/ 7 h 15"/>
                  <a:gd name="T24" fmla="*/ 10 w 39"/>
                  <a:gd name="T25" fmla="*/ 6 h 15"/>
                  <a:gd name="T26" fmla="*/ 10 w 39"/>
                  <a:gd name="T27" fmla="*/ 6 h 15"/>
                  <a:gd name="T28" fmla="*/ 19 w 39"/>
                  <a:gd name="T29" fmla="*/ 0 h 15"/>
                  <a:gd name="T30" fmla="*/ 0 w 39"/>
                  <a:gd name="T31" fmla="*/ 5 h 15"/>
                  <a:gd name="T32" fmla="*/ 0 w 39"/>
                  <a:gd name="T33" fmla="*/ 5 h 15"/>
                  <a:gd name="T34" fmla="*/ 25 w 39"/>
                  <a:gd name="T35" fmla="*/ 15 h 15"/>
                  <a:gd name="T36" fmla="*/ 31 w 39"/>
                  <a:gd name="T37" fmla="*/ 14 h 15"/>
                  <a:gd name="T38" fmla="*/ 39 w 39"/>
                  <a:gd name="T39" fmla="*/ 10 h 15"/>
                  <a:gd name="T40" fmla="*/ 39 w 39"/>
                  <a:gd name="T41" fmla="*/ 6 h 15"/>
                  <a:gd name="T42" fmla="*/ 34 w 39"/>
                  <a:gd name="T43" fmla="*/ 3 h 15"/>
                  <a:gd name="T44" fmla="*/ 34 w 39"/>
                  <a:gd name="T45" fmla="*/ 3 h 15"/>
                  <a:gd name="T46" fmla="*/ 19 w 39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5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7" y="6"/>
                      <a:pt x="30" y="7"/>
                      <a:pt x="32" y="7"/>
                    </a:cubicBezTo>
                    <a:cubicBezTo>
                      <a:pt x="35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13"/>
                      <a:pt x="18" y="15"/>
                      <a:pt x="25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3" y="13"/>
                      <a:pt x="36" y="11"/>
                      <a:pt x="39" y="10"/>
                    </a:cubicBezTo>
                    <a:cubicBezTo>
                      <a:pt x="39" y="8"/>
                      <a:pt x="39" y="7"/>
                      <a:pt x="39" y="6"/>
                    </a:cubicBezTo>
                    <a:cubicBezTo>
                      <a:pt x="37" y="5"/>
                      <a:pt x="35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29" y="1"/>
                      <a:pt x="24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Freeform 184"/>
              <p:cNvSpPr>
                <a:spLocks noEditPoints="1"/>
              </p:cNvSpPr>
              <p:nvPr/>
            </p:nvSpPr>
            <p:spPr bwMode="auto">
              <a:xfrm>
                <a:off x="2132013" y="5792788"/>
                <a:ext cx="161925" cy="203200"/>
              </a:xfrm>
              <a:custGeom>
                <a:avLst/>
                <a:gdLst>
                  <a:gd name="T0" fmla="*/ 10 w 24"/>
                  <a:gd name="T1" fmla="*/ 24 h 30"/>
                  <a:gd name="T2" fmla="*/ 10 w 24"/>
                  <a:gd name="T3" fmla="*/ 24 h 30"/>
                  <a:gd name="T4" fmla="*/ 10 w 24"/>
                  <a:gd name="T5" fmla="*/ 24 h 30"/>
                  <a:gd name="T6" fmla="*/ 10 w 24"/>
                  <a:gd name="T7" fmla="*/ 24 h 30"/>
                  <a:gd name="T8" fmla="*/ 24 w 24"/>
                  <a:gd name="T9" fmla="*/ 0 h 30"/>
                  <a:gd name="T10" fmla="*/ 16 w 24"/>
                  <a:gd name="T11" fmla="*/ 4 h 30"/>
                  <a:gd name="T12" fmla="*/ 16 w 24"/>
                  <a:gd name="T13" fmla="*/ 4 h 30"/>
                  <a:gd name="T14" fmla="*/ 0 w 24"/>
                  <a:gd name="T15" fmla="*/ 30 h 30"/>
                  <a:gd name="T16" fmla="*/ 0 w 24"/>
                  <a:gd name="T17" fmla="*/ 30 h 30"/>
                  <a:gd name="T18" fmla="*/ 0 w 24"/>
                  <a:gd name="T19" fmla="*/ 30 h 30"/>
                  <a:gd name="T20" fmla="*/ 0 w 24"/>
                  <a:gd name="T21" fmla="*/ 30 h 30"/>
                  <a:gd name="T22" fmla="*/ 0 w 24"/>
                  <a:gd name="T23" fmla="*/ 30 h 30"/>
                  <a:gd name="T24" fmla="*/ 0 w 24"/>
                  <a:gd name="T25" fmla="*/ 30 h 30"/>
                  <a:gd name="T26" fmla="*/ 0 w 24"/>
                  <a:gd name="T27" fmla="*/ 30 h 30"/>
                  <a:gd name="T28" fmla="*/ 0 w 24"/>
                  <a:gd name="T29" fmla="*/ 30 h 30"/>
                  <a:gd name="T30" fmla="*/ 1 w 24"/>
                  <a:gd name="T31" fmla="*/ 30 h 30"/>
                  <a:gd name="T32" fmla="*/ 1 w 24"/>
                  <a:gd name="T33" fmla="*/ 30 h 30"/>
                  <a:gd name="T34" fmla="*/ 1 w 24"/>
                  <a:gd name="T35" fmla="*/ 30 h 30"/>
                  <a:gd name="T36" fmla="*/ 1 w 24"/>
                  <a:gd name="T37" fmla="*/ 30 h 30"/>
                  <a:gd name="T38" fmla="*/ 1 w 24"/>
                  <a:gd name="T39" fmla="*/ 30 h 30"/>
                  <a:gd name="T40" fmla="*/ 1 w 24"/>
                  <a:gd name="T41" fmla="*/ 30 h 30"/>
                  <a:gd name="T42" fmla="*/ 1 w 24"/>
                  <a:gd name="T43" fmla="*/ 30 h 30"/>
                  <a:gd name="T44" fmla="*/ 1 w 24"/>
                  <a:gd name="T45" fmla="*/ 30 h 30"/>
                  <a:gd name="T46" fmla="*/ 1 w 24"/>
                  <a:gd name="T47" fmla="*/ 30 h 30"/>
                  <a:gd name="T48" fmla="*/ 1 w 24"/>
                  <a:gd name="T49" fmla="*/ 30 h 30"/>
                  <a:gd name="T50" fmla="*/ 1 w 24"/>
                  <a:gd name="T51" fmla="*/ 30 h 30"/>
                  <a:gd name="T52" fmla="*/ 1 w 24"/>
                  <a:gd name="T53" fmla="*/ 30 h 30"/>
                  <a:gd name="T54" fmla="*/ 1 w 24"/>
                  <a:gd name="T55" fmla="*/ 30 h 30"/>
                  <a:gd name="T56" fmla="*/ 2 w 24"/>
                  <a:gd name="T57" fmla="*/ 30 h 30"/>
                  <a:gd name="T58" fmla="*/ 2 w 24"/>
                  <a:gd name="T59" fmla="*/ 30 h 30"/>
                  <a:gd name="T60" fmla="*/ 2 w 24"/>
                  <a:gd name="T61" fmla="*/ 30 h 30"/>
                  <a:gd name="T62" fmla="*/ 2 w 24"/>
                  <a:gd name="T63" fmla="*/ 30 h 30"/>
                  <a:gd name="T64" fmla="*/ 24 w 24"/>
                  <a:gd name="T65" fmla="*/ 15 h 30"/>
                  <a:gd name="T66" fmla="*/ 24 w 24"/>
                  <a:gd name="T67" fmla="*/ 15 h 30"/>
                  <a:gd name="T68" fmla="*/ 24 w 24"/>
                  <a:gd name="T69" fmla="*/ 15 h 30"/>
                  <a:gd name="T70" fmla="*/ 24 w 24"/>
                  <a:gd name="T71" fmla="*/ 5 h 30"/>
                  <a:gd name="T72" fmla="*/ 24 w 24"/>
                  <a:gd name="T73" fmla="*/ 4 h 30"/>
                  <a:gd name="T74" fmla="*/ 23 w 24"/>
                  <a:gd name="T75" fmla="*/ 7 h 30"/>
                  <a:gd name="T76" fmla="*/ 18 w 24"/>
                  <a:gd name="T77" fmla="*/ 14 h 30"/>
                  <a:gd name="T78" fmla="*/ 12 w 24"/>
                  <a:gd name="T79" fmla="*/ 21 h 30"/>
                  <a:gd name="T80" fmla="*/ 10 w 24"/>
                  <a:gd name="T81" fmla="*/ 24 h 30"/>
                  <a:gd name="T82" fmla="*/ 10 w 24"/>
                  <a:gd name="T83" fmla="*/ 24 h 30"/>
                  <a:gd name="T84" fmla="*/ 10 w 24"/>
                  <a:gd name="T85" fmla="*/ 24 h 30"/>
                  <a:gd name="T86" fmla="*/ 10 w 24"/>
                  <a:gd name="T87" fmla="*/ 24 h 30"/>
                  <a:gd name="T88" fmla="*/ 10 w 24"/>
                  <a:gd name="T89" fmla="*/ 24 h 30"/>
                  <a:gd name="T90" fmla="*/ 10 w 24"/>
                  <a:gd name="T91" fmla="*/ 24 h 30"/>
                  <a:gd name="T92" fmla="*/ 12 w 24"/>
                  <a:gd name="T93" fmla="*/ 21 h 30"/>
                  <a:gd name="T94" fmla="*/ 16 w 24"/>
                  <a:gd name="T95" fmla="*/ 13 h 30"/>
                  <a:gd name="T96" fmla="*/ 21 w 24"/>
                  <a:gd name="T97" fmla="*/ 6 h 30"/>
                  <a:gd name="T98" fmla="*/ 24 w 24"/>
                  <a:gd name="T99" fmla="*/ 4 h 30"/>
                  <a:gd name="T100" fmla="*/ 24 w 24"/>
                  <a:gd name="T10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30">
                    <a:moveTo>
                      <a:pt x="10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moveTo>
                      <a:pt x="24" y="0"/>
                    </a:moveTo>
                    <a:cubicBezTo>
                      <a:pt x="21" y="1"/>
                      <a:pt x="18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0" y="16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3" y="26"/>
                      <a:pt x="20" y="20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2"/>
                      <a:pt x="24" y="8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5"/>
                      <a:pt x="23" y="6"/>
                      <a:pt x="23" y="7"/>
                    </a:cubicBezTo>
                    <a:cubicBezTo>
                      <a:pt x="21" y="9"/>
                      <a:pt x="20" y="12"/>
                      <a:pt x="18" y="14"/>
                    </a:cubicBezTo>
                    <a:cubicBezTo>
                      <a:pt x="16" y="17"/>
                      <a:pt x="14" y="20"/>
                      <a:pt x="12" y="21"/>
                    </a:cubicBezTo>
                    <a:cubicBezTo>
                      <a:pt x="11" y="23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3"/>
                      <a:pt x="12" y="21"/>
                    </a:cubicBezTo>
                    <a:cubicBezTo>
                      <a:pt x="13" y="19"/>
                      <a:pt x="14" y="16"/>
                      <a:pt x="16" y="13"/>
                    </a:cubicBezTo>
                    <a:cubicBezTo>
                      <a:pt x="18" y="11"/>
                      <a:pt x="20" y="8"/>
                      <a:pt x="21" y="6"/>
                    </a:cubicBezTo>
                    <a:cubicBezTo>
                      <a:pt x="22" y="5"/>
                      <a:pt x="23" y="4"/>
                      <a:pt x="24" y="4"/>
                    </a:cubicBezTo>
                    <a:cubicBezTo>
                      <a:pt x="24" y="2"/>
                      <a:pt x="24" y="1"/>
                      <a:pt x="24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2" name="Freeform 185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3" name="Freeform 186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4" name="Freeform 187"/>
              <p:cNvSpPr>
                <a:spLocks/>
              </p:cNvSpPr>
              <p:nvPr/>
            </p:nvSpPr>
            <p:spPr bwMode="auto">
              <a:xfrm>
                <a:off x="2219325" y="5581651"/>
                <a:ext cx="68263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5 w 10"/>
                  <a:gd name="T9" fmla="*/ 11 h 21"/>
                  <a:gd name="T10" fmla="*/ 9 w 10"/>
                  <a:gd name="T11" fmla="*/ 18 h 21"/>
                  <a:gd name="T12" fmla="*/ 10 w 10"/>
                  <a:gd name="T13" fmla="*/ 21 h 21"/>
                  <a:gd name="T14" fmla="*/ 10 w 10"/>
                  <a:gd name="T15" fmla="*/ 20 h 21"/>
                  <a:gd name="T16" fmla="*/ 10 w 10"/>
                  <a:gd name="T17" fmla="*/ 18 h 21"/>
                  <a:gd name="T18" fmla="*/ 6 w 10"/>
                  <a:gd name="T19" fmla="*/ 10 h 21"/>
                  <a:gd name="T20" fmla="*/ 2 w 10"/>
                  <a:gd name="T21" fmla="*/ 3 h 21"/>
                  <a:gd name="T22" fmla="*/ 0 w 10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5" y="11"/>
                    </a:cubicBezTo>
                    <a:cubicBezTo>
                      <a:pt x="6" y="14"/>
                      <a:pt x="7" y="16"/>
                      <a:pt x="9" y="18"/>
                    </a:cubicBezTo>
                    <a:cubicBezTo>
                      <a:pt x="9" y="19"/>
                      <a:pt x="10" y="20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3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5" name="Freeform 188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Freeform 189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Freeform 19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5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2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5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5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1"/>
                    </a:cubicBezTo>
                    <a:cubicBezTo>
                      <a:pt x="20" y="1"/>
                      <a:pt x="17" y="0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Freeform 191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9" name="Freeform 192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Freeform 193"/>
              <p:cNvSpPr>
                <a:spLocks noEditPoints="1"/>
              </p:cNvSpPr>
              <p:nvPr/>
            </p:nvSpPr>
            <p:spPr bwMode="auto">
              <a:xfrm>
                <a:off x="2200275" y="5819776"/>
                <a:ext cx="93663" cy="136525"/>
              </a:xfrm>
              <a:custGeom>
                <a:avLst/>
                <a:gdLst>
                  <a:gd name="T0" fmla="*/ 0 w 14"/>
                  <a:gd name="T1" fmla="*/ 20 h 20"/>
                  <a:gd name="T2" fmla="*/ 0 w 14"/>
                  <a:gd name="T3" fmla="*/ 20 h 20"/>
                  <a:gd name="T4" fmla="*/ 0 w 14"/>
                  <a:gd name="T5" fmla="*/ 20 h 20"/>
                  <a:gd name="T6" fmla="*/ 0 w 14"/>
                  <a:gd name="T7" fmla="*/ 20 h 20"/>
                  <a:gd name="T8" fmla="*/ 0 w 14"/>
                  <a:gd name="T9" fmla="*/ 20 h 20"/>
                  <a:gd name="T10" fmla="*/ 0 w 14"/>
                  <a:gd name="T11" fmla="*/ 20 h 20"/>
                  <a:gd name="T12" fmla="*/ 0 w 14"/>
                  <a:gd name="T13" fmla="*/ 20 h 20"/>
                  <a:gd name="T14" fmla="*/ 14 w 14"/>
                  <a:gd name="T15" fmla="*/ 0 h 20"/>
                  <a:gd name="T16" fmla="*/ 11 w 14"/>
                  <a:gd name="T17" fmla="*/ 2 h 20"/>
                  <a:gd name="T18" fmla="*/ 6 w 14"/>
                  <a:gd name="T19" fmla="*/ 9 h 20"/>
                  <a:gd name="T20" fmla="*/ 2 w 14"/>
                  <a:gd name="T21" fmla="*/ 17 h 20"/>
                  <a:gd name="T22" fmla="*/ 0 w 14"/>
                  <a:gd name="T23" fmla="*/ 20 h 20"/>
                  <a:gd name="T24" fmla="*/ 0 w 14"/>
                  <a:gd name="T25" fmla="*/ 20 h 20"/>
                  <a:gd name="T26" fmla="*/ 0 w 14"/>
                  <a:gd name="T27" fmla="*/ 20 h 20"/>
                  <a:gd name="T28" fmla="*/ 2 w 14"/>
                  <a:gd name="T29" fmla="*/ 17 h 20"/>
                  <a:gd name="T30" fmla="*/ 8 w 14"/>
                  <a:gd name="T31" fmla="*/ 10 h 20"/>
                  <a:gd name="T32" fmla="*/ 13 w 14"/>
                  <a:gd name="T33" fmla="*/ 3 h 20"/>
                  <a:gd name="T34" fmla="*/ 14 w 14"/>
                  <a:gd name="T35" fmla="*/ 0 h 20"/>
                  <a:gd name="T36" fmla="*/ 14 w 14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14" y="0"/>
                    </a:moveTo>
                    <a:cubicBezTo>
                      <a:pt x="13" y="0"/>
                      <a:pt x="12" y="1"/>
                      <a:pt x="11" y="2"/>
                    </a:cubicBezTo>
                    <a:cubicBezTo>
                      <a:pt x="10" y="4"/>
                      <a:pt x="8" y="7"/>
                      <a:pt x="6" y="9"/>
                    </a:cubicBezTo>
                    <a:cubicBezTo>
                      <a:pt x="4" y="12"/>
                      <a:pt x="3" y="15"/>
                      <a:pt x="2" y="17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4" y="16"/>
                      <a:pt x="6" y="13"/>
                      <a:pt x="8" y="10"/>
                    </a:cubicBezTo>
                    <a:cubicBezTo>
                      <a:pt x="10" y="8"/>
                      <a:pt x="11" y="5"/>
                      <a:pt x="13" y="3"/>
                    </a:cubicBezTo>
                    <a:cubicBezTo>
                      <a:pt x="13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Freeform 194"/>
              <p:cNvSpPr>
                <a:spLocks noEditPoints="1"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2 w 22"/>
                  <a:gd name="T1" fmla="*/ 57 h 149"/>
                  <a:gd name="T2" fmla="*/ 2 w 22"/>
                  <a:gd name="T3" fmla="*/ 53 h 149"/>
                  <a:gd name="T4" fmla="*/ 13 w 22"/>
                  <a:gd name="T5" fmla="*/ 54 h 149"/>
                  <a:gd name="T6" fmla="*/ 14 w 22"/>
                  <a:gd name="T7" fmla="*/ 55 h 149"/>
                  <a:gd name="T8" fmla="*/ 13 w 22"/>
                  <a:gd name="T9" fmla="*/ 56 h 149"/>
                  <a:gd name="T10" fmla="*/ 2 w 22"/>
                  <a:gd name="T11" fmla="*/ 57 h 149"/>
                  <a:gd name="T12" fmla="*/ 17 w 22"/>
                  <a:gd name="T13" fmla="*/ 0 h 149"/>
                  <a:gd name="T14" fmla="*/ 5 w 22"/>
                  <a:gd name="T15" fmla="*/ 0 h 149"/>
                  <a:gd name="T16" fmla="*/ 0 w 22"/>
                  <a:gd name="T17" fmla="*/ 10 h 149"/>
                  <a:gd name="T18" fmla="*/ 1 w 22"/>
                  <a:gd name="T19" fmla="*/ 37 h 149"/>
                  <a:gd name="T20" fmla="*/ 7 w 22"/>
                  <a:gd name="T21" fmla="*/ 38 h 149"/>
                  <a:gd name="T22" fmla="*/ 8 w 22"/>
                  <a:gd name="T23" fmla="*/ 39 h 149"/>
                  <a:gd name="T24" fmla="*/ 7 w 22"/>
                  <a:gd name="T25" fmla="*/ 40 h 149"/>
                  <a:gd name="T26" fmla="*/ 1 w 22"/>
                  <a:gd name="T27" fmla="*/ 41 h 149"/>
                  <a:gd name="T28" fmla="*/ 2 w 22"/>
                  <a:gd name="T29" fmla="*/ 44 h 149"/>
                  <a:gd name="T30" fmla="*/ 2 w 22"/>
                  <a:gd name="T31" fmla="*/ 44 h 149"/>
                  <a:gd name="T32" fmla="*/ 3 w 22"/>
                  <a:gd name="T33" fmla="*/ 65 h 149"/>
                  <a:gd name="T34" fmla="*/ 3 w 22"/>
                  <a:gd name="T35" fmla="*/ 75 h 149"/>
                  <a:gd name="T36" fmla="*/ 3 w 22"/>
                  <a:gd name="T37" fmla="*/ 85 h 149"/>
                  <a:gd name="T38" fmla="*/ 3 w 22"/>
                  <a:gd name="T39" fmla="*/ 85 h 149"/>
                  <a:gd name="T40" fmla="*/ 0 w 22"/>
                  <a:gd name="T41" fmla="*/ 140 h 149"/>
                  <a:gd name="T42" fmla="*/ 5 w 22"/>
                  <a:gd name="T43" fmla="*/ 149 h 149"/>
                  <a:gd name="T44" fmla="*/ 17 w 22"/>
                  <a:gd name="T45" fmla="*/ 149 h 149"/>
                  <a:gd name="T46" fmla="*/ 22 w 22"/>
                  <a:gd name="T47" fmla="*/ 140 h 149"/>
                  <a:gd name="T48" fmla="*/ 21 w 22"/>
                  <a:gd name="T49" fmla="*/ 85 h 149"/>
                  <a:gd name="T50" fmla="*/ 21 w 22"/>
                  <a:gd name="T51" fmla="*/ 74 h 149"/>
                  <a:gd name="T52" fmla="*/ 21 w 22"/>
                  <a:gd name="T53" fmla="*/ 63 h 149"/>
                  <a:gd name="T54" fmla="*/ 22 w 22"/>
                  <a:gd name="T55" fmla="*/ 10 h 149"/>
                  <a:gd name="T56" fmla="*/ 17 w 22"/>
                  <a:gd name="T5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49">
                    <a:moveTo>
                      <a:pt x="2" y="57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2" y="57"/>
                      <a:pt x="2" y="57"/>
                      <a:pt x="2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8" y="39"/>
                      <a:pt x="8" y="39"/>
                    </a:cubicBezTo>
                    <a:cubicBezTo>
                      <a:pt x="8" y="40"/>
                      <a:pt x="8" y="40"/>
                      <a:pt x="7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3" y="68"/>
                      <a:pt x="3" y="72"/>
                      <a:pt x="3" y="75"/>
                    </a:cubicBezTo>
                    <a:cubicBezTo>
                      <a:pt x="3" y="78"/>
                      <a:pt x="3" y="82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49"/>
                      <a:pt x="5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20" y="149"/>
                      <a:pt x="22" y="145"/>
                      <a:pt x="22" y="140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1"/>
                      <a:pt x="21" y="78"/>
                      <a:pt x="21" y="74"/>
                    </a:cubicBezTo>
                    <a:cubicBezTo>
                      <a:pt x="21" y="70"/>
                      <a:pt x="21" y="67"/>
                      <a:pt x="21" y="63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Freeform 195"/>
              <p:cNvSpPr>
                <a:spLocks/>
              </p:cNvSpPr>
              <p:nvPr/>
            </p:nvSpPr>
            <p:spPr bwMode="auto">
              <a:xfrm>
                <a:off x="2281238" y="5568951"/>
                <a:ext cx="46038" cy="269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6 w 7"/>
                  <a:gd name="T5" fmla="*/ 3 h 4"/>
                  <a:gd name="T6" fmla="*/ 7 w 7"/>
                  <a:gd name="T7" fmla="*/ 2 h 4"/>
                  <a:gd name="T8" fmla="*/ 6 w 7"/>
                  <a:gd name="T9" fmla="*/ 1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Freeform 196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Freeform 197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95" name="组合 494"/>
            <p:cNvGrpSpPr/>
            <p:nvPr/>
          </p:nvGrpSpPr>
          <p:grpSpPr>
            <a:xfrm>
              <a:off x="10675959" y="5391383"/>
              <a:ext cx="473075" cy="1412875"/>
              <a:chOff x="2563813" y="5011738"/>
              <a:chExt cx="473075" cy="1412875"/>
            </a:xfrm>
          </p:grpSpPr>
          <p:sp>
            <p:nvSpPr>
              <p:cNvPr id="496" name="Freeform 36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Freeform 37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Freeform 38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Freeform 39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" name="Freeform 40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Freeform 41"/>
              <p:cNvSpPr>
                <a:spLocks/>
              </p:cNvSpPr>
              <p:nvPr/>
            </p:nvSpPr>
            <p:spPr bwMode="auto">
              <a:xfrm>
                <a:off x="2584450" y="5548313"/>
                <a:ext cx="107950" cy="26988"/>
              </a:xfrm>
              <a:custGeom>
                <a:avLst/>
                <a:gdLst>
                  <a:gd name="T0" fmla="*/ 15 w 16"/>
                  <a:gd name="T1" fmla="*/ 3 h 4"/>
                  <a:gd name="T2" fmla="*/ 3 w 16"/>
                  <a:gd name="T3" fmla="*/ 4 h 4"/>
                  <a:gd name="T4" fmla="*/ 1 w 16"/>
                  <a:gd name="T5" fmla="*/ 2 h 4"/>
                  <a:gd name="T6" fmla="*/ 2 w 16"/>
                  <a:gd name="T7" fmla="*/ 0 h 4"/>
                  <a:gd name="T8" fmla="*/ 3 w 16"/>
                  <a:gd name="T9" fmla="*/ 0 h 4"/>
                  <a:gd name="T10" fmla="*/ 15 w 16"/>
                  <a:gd name="T11" fmla="*/ 1 h 4"/>
                  <a:gd name="T12" fmla="*/ 16 w 16"/>
                  <a:gd name="T13" fmla="*/ 2 h 4"/>
                  <a:gd name="T14" fmla="*/ 15 w 1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Freeform 42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Freeform 43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Freeform 44"/>
              <p:cNvSpPr>
                <a:spLocks/>
              </p:cNvSpPr>
              <p:nvPr/>
            </p:nvSpPr>
            <p:spPr bwMode="auto">
              <a:xfrm>
                <a:off x="2584450" y="5622926"/>
                <a:ext cx="141288" cy="26988"/>
              </a:xfrm>
              <a:custGeom>
                <a:avLst/>
                <a:gdLst>
                  <a:gd name="T0" fmla="*/ 21 w 21"/>
                  <a:gd name="T1" fmla="*/ 3 h 4"/>
                  <a:gd name="T2" fmla="*/ 3 w 21"/>
                  <a:gd name="T3" fmla="*/ 4 h 4"/>
                  <a:gd name="T4" fmla="*/ 1 w 21"/>
                  <a:gd name="T5" fmla="*/ 2 h 4"/>
                  <a:gd name="T6" fmla="*/ 2 w 21"/>
                  <a:gd name="T7" fmla="*/ 0 h 4"/>
                  <a:gd name="T8" fmla="*/ 3 w 21"/>
                  <a:gd name="T9" fmla="*/ 0 h 4"/>
                  <a:gd name="T10" fmla="*/ 21 w 21"/>
                  <a:gd name="T11" fmla="*/ 2 h 4"/>
                  <a:gd name="T12" fmla="*/ 21 w 21"/>
                  <a:gd name="T13" fmla="*/ 2 h 4"/>
                  <a:gd name="T14" fmla="*/ 21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Freeform 45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" name="Freeform 46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Freeform 47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Freeform 48"/>
              <p:cNvSpPr>
                <a:spLocks/>
              </p:cNvSpPr>
              <p:nvPr/>
            </p:nvSpPr>
            <p:spPr bwMode="auto">
              <a:xfrm>
                <a:off x="2563813" y="5900738"/>
                <a:ext cx="101600" cy="28575"/>
              </a:xfrm>
              <a:custGeom>
                <a:avLst/>
                <a:gdLst>
                  <a:gd name="T0" fmla="*/ 14 w 15"/>
                  <a:gd name="T1" fmla="*/ 3 h 4"/>
                  <a:gd name="T2" fmla="*/ 2 w 15"/>
                  <a:gd name="T3" fmla="*/ 4 h 4"/>
                  <a:gd name="T4" fmla="*/ 0 w 15"/>
                  <a:gd name="T5" fmla="*/ 2 h 4"/>
                  <a:gd name="T6" fmla="*/ 2 w 15"/>
                  <a:gd name="T7" fmla="*/ 0 h 4"/>
                  <a:gd name="T8" fmla="*/ 2 w 15"/>
                  <a:gd name="T9" fmla="*/ 0 h 4"/>
                  <a:gd name="T10" fmla="*/ 14 w 15"/>
                  <a:gd name="T11" fmla="*/ 1 h 4"/>
                  <a:gd name="T12" fmla="*/ 15 w 15"/>
                  <a:gd name="T13" fmla="*/ 2 h 4"/>
                  <a:gd name="T14" fmla="*/ 14 w 15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Freeform 49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" name="Freeform 50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Freeform 51"/>
              <p:cNvSpPr>
                <a:spLocks/>
              </p:cNvSpPr>
              <p:nvPr/>
            </p:nvSpPr>
            <p:spPr bwMode="auto">
              <a:xfrm>
                <a:off x="2563813" y="5975351"/>
                <a:ext cx="141288" cy="28575"/>
              </a:xfrm>
              <a:custGeom>
                <a:avLst/>
                <a:gdLst>
                  <a:gd name="T0" fmla="*/ 20 w 21"/>
                  <a:gd name="T1" fmla="*/ 2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Freeform 80"/>
              <p:cNvSpPr>
                <a:spLocks/>
              </p:cNvSpPr>
              <p:nvPr/>
            </p:nvSpPr>
            <p:spPr bwMode="auto">
              <a:xfrm>
                <a:off x="2746375" y="5711826"/>
                <a:ext cx="161925" cy="257175"/>
              </a:xfrm>
              <a:custGeom>
                <a:avLst/>
                <a:gdLst>
                  <a:gd name="T0" fmla="*/ 20 w 24"/>
                  <a:gd name="T1" fmla="*/ 0 h 38"/>
                  <a:gd name="T2" fmla="*/ 0 w 24"/>
                  <a:gd name="T3" fmla="*/ 38 h 38"/>
                  <a:gd name="T4" fmla="*/ 20 w 24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8">
                    <a:moveTo>
                      <a:pt x="20" y="0"/>
                    </a:moveTo>
                    <a:cubicBezTo>
                      <a:pt x="20" y="0"/>
                      <a:pt x="1" y="7"/>
                      <a:pt x="0" y="38"/>
                    </a:cubicBezTo>
                    <a:cubicBezTo>
                      <a:pt x="0" y="38"/>
                      <a:pt x="24" y="32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Freeform 81"/>
              <p:cNvSpPr>
                <a:spLocks/>
              </p:cNvSpPr>
              <p:nvPr/>
            </p:nvSpPr>
            <p:spPr bwMode="auto">
              <a:xfrm>
                <a:off x="2752725" y="5853113"/>
                <a:ext cx="284163" cy="231775"/>
              </a:xfrm>
              <a:custGeom>
                <a:avLst/>
                <a:gdLst>
                  <a:gd name="T0" fmla="*/ 42 w 42"/>
                  <a:gd name="T1" fmla="*/ 14 h 34"/>
                  <a:gd name="T2" fmla="*/ 0 w 42"/>
                  <a:gd name="T3" fmla="*/ 17 h 34"/>
                  <a:gd name="T4" fmla="*/ 42 w 42"/>
                  <a:gd name="T5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42" y="14"/>
                    </a:moveTo>
                    <a:cubicBezTo>
                      <a:pt x="42" y="14"/>
                      <a:pt x="22" y="0"/>
                      <a:pt x="0" y="17"/>
                    </a:cubicBezTo>
                    <a:cubicBezTo>
                      <a:pt x="0" y="17"/>
                      <a:pt x="17" y="34"/>
                      <a:pt x="42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Freeform 82"/>
              <p:cNvSpPr>
                <a:spLocks/>
              </p:cNvSpPr>
              <p:nvPr/>
            </p:nvSpPr>
            <p:spPr bwMode="auto">
              <a:xfrm>
                <a:off x="2725738" y="5962651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4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2"/>
                      <a:pt x="4" y="0"/>
                    </a:cubicBezTo>
                    <a:cubicBezTo>
                      <a:pt x="4" y="0"/>
                      <a:pt x="0" y="24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Freeform 83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Freeform 84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Freeform 85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9 w 11"/>
                  <a:gd name="T3" fmla="*/ 4 h 22"/>
                  <a:gd name="T4" fmla="*/ 6 w 11"/>
                  <a:gd name="T5" fmla="*/ 11 h 22"/>
                  <a:gd name="T6" fmla="*/ 2 w 11"/>
                  <a:gd name="T7" fmla="*/ 19 h 22"/>
                  <a:gd name="T8" fmla="*/ 0 w 11"/>
                  <a:gd name="T9" fmla="*/ 22 h 22"/>
                  <a:gd name="T10" fmla="*/ 1 w 11"/>
                  <a:gd name="T11" fmla="*/ 18 h 22"/>
                  <a:gd name="T12" fmla="*/ 4 w 11"/>
                  <a:gd name="T13" fmla="*/ 11 h 22"/>
                  <a:gd name="T14" fmla="*/ 8 w 11"/>
                  <a:gd name="T15" fmla="*/ 3 h 22"/>
                  <a:gd name="T16" fmla="*/ 11 w 1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9" y="4"/>
                    </a:cubicBezTo>
                    <a:cubicBezTo>
                      <a:pt x="8" y="6"/>
                      <a:pt x="7" y="9"/>
                      <a:pt x="6" y="11"/>
                    </a:cubicBezTo>
                    <a:cubicBezTo>
                      <a:pt x="5" y="14"/>
                      <a:pt x="3" y="17"/>
                      <a:pt x="2" y="19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2" y="16"/>
                      <a:pt x="3" y="13"/>
                      <a:pt x="4" y="11"/>
                    </a:cubicBezTo>
                    <a:cubicBezTo>
                      <a:pt x="6" y="8"/>
                      <a:pt x="7" y="5"/>
                      <a:pt x="8" y="3"/>
                    </a:cubicBezTo>
                    <a:cubicBezTo>
                      <a:pt x="10" y="2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Freeform 86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Freeform 87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Freeform 88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6 w 26"/>
                  <a:gd name="T1" fmla="*/ 0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2 h 3"/>
                  <a:gd name="T10" fmla="*/ 4 w 26"/>
                  <a:gd name="T11" fmla="*/ 2 h 3"/>
                  <a:gd name="T12" fmla="*/ 13 w 26"/>
                  <a:gd name="T13" fmla="*/ 0 h 3"/>
                  <a:gd name="T14" fmla="*/ 22 w 26"/>
                  <a:gd name="T15" fmla="*/ 0 h 3"/>
                  <a:gd name="T16" fmla="*/ 26 w 2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0"/>
                    </a:moveTo>
                    <a:cubicBezTo>
                      <a:pt x="26" y="0"/>
                      <a:pt x="24" y="1"/>
                      <a:pt x="22" y="1"/>
                    </a:cubicBezTo>
                    <a:cubicBezTo>
                      <a:pt x="20" y="1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4" y="2"/>
                    </a:cubicBezTo>
                    <a:cubicBezTo>
                      <a:pt x="7" y="1"/>
                      <a:pt x="10" y="1"/>
                      <a:pt x="13" y="0"/>
                    </a:cubicBezTo>
                    <a:cubicBezTo>
                      <a:pt x="16" y="0"/>
                      <a:pt x="20" y="0"/>
                      <a:pt x="22" y="0"/>
                    </a:cubicBezTo>
                    <a:cubicBezTo>
                      <a:pt x="24" y="0"/>
                      <a:pt x="26" y="0"/>
                      <a:pt x="26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Freeform 89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Freeform 90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Freeform 91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15 w 15"/>
                  <a:gd name="T1" fmla="*/ 21 h 21"/>
                  <a:gd name="T2" fmla="*/ 12 w 15"/>
                  <a:gd name="T3" fmla="*/ 18 h 21"/>
                  <a:gd name="T4" fmla="*/ 7 w 15"/>
                  <a:gd name="T5" fmla="*/ 11 h 21"/>
                  <a:gd name="T6" fmla="*/ 2 w 15"/>
                  <a:gd name="T7" fmla="*/ 3 h 21"/>
                  <a:gd name="T8" fmla="*/ 0 w 15"/>
                  <a:gd name="T9" fmla="*/ 0 h 21"/>
                  <a:gd name="T10" fmla="*/ 3 w 15"/>
                  <a:gd name="T11" fmla="*/ 2 h 21"/>
                  <a:gd name="T12" fmla="*/ 8 w 15"/>
                  <a:gd name="T13" fmla="*/ 10 h 21"/>
                  <a:gd name="T14" fmla="*/ 13 w 15"/>
                  <a:gd name="T15" fmla="*/ 17 h 21"/>
                  <a:gd name="T16" fmla="*/ 15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15" y="21"/>
                      <a:pt x="14" y="20"/>
                      <a:pt x="12" y="18"/>
                    </a:cubicBezTo>
                    <a:cubicBezTo>
                      <a:pt x="11" y="16"/>
                      <a:pt x="9" y="13"/>
                      <a:pt x="7" y="11"/>
                    </a:cubicBezTo>
                    <a:cubicBezTo>
                      <a:pt x="5" y="8"/>
                      <a:pt x="3" y="6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2"/>
                    </a:cubicBezTo>
                    <a:cubicBezTo>
                      <a:pt x="5" y="4"/>
                      <a:pt x="7" y="7"/>
                      <a:pt x="8" y="10"/>
                    </a:cubicBezTo>
                    <a:cubicBezTo>
                      <a:pt x="10" y="12"/>
                      <a:pt x="12" y="15"/>
                      <a:pt x="13" y="17"/>
                    </a:cubicBezTo>
                    <a:cubicBezTo>
                      <a:pt x="14" y="19"/>
                      <a:pt x="15" y="21"/>
                      <a:pt x="15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Freeform 160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0 w 22"/>
                  <a:gd name="T5" fmla="*/ 7 h 103"/>
                  <a:gd name="T6" fmla="*/ 3 w 22"/>
                  <a:gd name="T7" fmla="*/ 45 h 103"/>
                  <a:gd name="T8" fmla="*/ 3 w 22"/>
                  <a:gd name="T9" fmla="*/ 52 h 103"/>
                  <a:gd name="T10" fmla="*/ 3 w 22"/>
                  <a:gd name="T11" fmla="*/ 59 h 103"/>
                  <a:gd name="T12" fmla="*/ 1 w 22"/>
                  <a:gd name="T13" fmla="*/ 80 h 103"/>
                  <a:gd name="T14" fmla="*/ 11 w 22"/>
                  <a:gd name="T15" fmla="*/ 80 h 103"/>
                  <a:gd name="T16" fmla="*/ 12 w 22"/>
                  <a:gd name="T17" fmla="*/ 81 h 103"/>
                  <a:gd name="T18" fmla="*/ 11 w 22"/>
                  <a:gd name="T19" fmla="*/ 82 h 103"/>
                  <a:gd name="T20" fmla="*/ 1 w 22"/>
                  <a:gd name="T21" fmla="*/ 83 h 103"/>
                  <a:gd name="T22" fmla="*/ 0 w 22"/>
                  <a:gd name="T23" fmla="*/ 90 h 103"/>
                  <a:gd name="T24" fmla="*/ 17 w 22"/>
                  <a:gd name="T25" fmla="*/ 92 h 103"/>
                  <a:gd name="T26" fmla="*/ 17 w 22"/>
                  <a:gd name="T27" fmla="*/ 92 h 103"/>
                  <a:gd name="T28" fmla="*/ 17 w 22"/>
                  <a:gd name="T29" fmla="*/ 93 h 103"/>
                  <a:gd name="T30" fmla="*/ 0 w 22"/>
                  <a:gd name="T31" fmla="*/ 94 h 103"/>
                  <a:gd name="T32" fmla="*/ 0 w 22"/>
                  <a:gd name="T33" fmla="*/ 96 h 103"/>
                  <a:gd name="T34" fmla="*/ 5 w 22"/>
                  <a:gd name="T35" fmla="*/ 103 h 103"/>
                  <a:gd name="T36" fmla="*/ 17 w 22"/>
                  <a:gd name="T37" fmla="*/ 103 h 103"/>
                  <a:gd name="T38" fmla="*/ 22 w 22"/>
                  <a:gd name="T39" fmla="*/ 96 h 103"/>
                  <a:gd name="T40" fmla="*/ 21 w 22"/>
                  <a:gd name="T41" fmla="*/ 59 h 103"/>
                  <a:gd name="T42" fmla="*/ 21 w 22"/>
                  <a:gd name="T43" fmla="*/ 51 h 103"/>
                  <a:gd name="T44" fmla="*/ 21 w 22"/>
                  <a:gd name="T45" fmla="*/ 44 h 103"/>
                  <a:gd name="T46" fmla="*/ 22 w 22"/>
                  <a:gd name="T47" fmla="*/ 7 h 103"/>
                  <a:gd name="T48" fmla="*/ 17 w 22"/>
                  <a:gd name="T4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50"/>
                      <a:pt x="3" y="52"/>
                    </a:cubicBezTo>
                    <a:cubicBezTo>
                      <a:pt x="3" y="54"/>
                      <a:pt x="3" y="56"/>
                      <a:pt x="3" y="59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1"/>
                      <a:pt x="12" y="81"/>
                      <a:pt x="12" y="81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6"/>
                      <a:pt x="21" y="54"/>
                      <a:pt x="21" y="51"/>
                    </a:cubicBezTo>
                    <a:cubicBezTo>
                      <a:pt x="21" y="49"/>
                      <a:pt x="21" y="46"/>
                      <a:pt x="21" y="44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Freeform 161"/>
              <p:cNvSpPr>
                <a:spLocks/>
              </p:cNvSpPr>
              <p:nvPr/>
            </p:nvSpPr>
            <p:spPr bwMode="auto">
              <a:xfrm>
                <a:off x="2617788" y="5554663"/>
                <a:ext cx="74613" cy="20638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3 h 3"/>
                  <a:gd name="T4" fmla="*/ 10 w 11"/>
                  <a:gd name="T5" fmla="*/ 2 h 3"/>
                  <a:gd name="T6" fmla="*/ 11 w 11"/>
                  <a:gd name="T7" fmla="*/ 1 h 3"/>
                  <a:gd name="T8" fmla="*/ 10 w 11"/>
                  <a:gd name="T9" fmla="*/ 0 h 3"/>
                  <a:gd name="T10" fmla="*/ 0 w 1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Freeform 162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Freeform 163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Freeform 198"/>
              <p:cNvSpPr>
                <a:spLocks noEditPoints="1"/>
              </p:cNvSpPr>
              <p:nvPr/>
            </p:nvSpPr>
            <p:spPr bwMode="auto">
              <a:xfrm>
                <a:off x="2611438" y="5711826"/>
                <a:ext cx="425450" cy="671513"/>
              </a:xfrm>
              <a:custGeom>
                <a:avLst/>
                <a:gdLst>
                  <a:gd name="T0" fmla="*/ 48 w 63"/>
                  <a:gd name="T1" fmla="*/ 69 h 99"/>
                  <a:gd name="T2" fmla="*/ 48 w 63"/>
                  <a:gd name="T3" fmla="*/ 69 h 99"/>
                  <a:gd name="T4" fmla="*/ 48 w 63"/>
                  <a:gd name="T5" fmla="*/ 69 h 99"/>
                  <a:gd name="T6" fmla="*/ 48 w 63"/>
                  <a:gd name="T7" fmla="*/ 69 h 99"/>
                  <a:gd name="T8" fmla="*/ 48 w 63"/>
                  <a:gd name="T9" fmla="*/ 69 h 99"/>
                  <a:gd name="T10" fmla="*/ 48 w 63"/>
                  <a:gd name="T11" fmla="*/ 69 h 99"/>
                  <a:gd name="T12" fmla="*/ 48 w 63"/>
                  <a:gd name="T13" fmla="*/ 69 h 99"/>
                  <a:gd name="T14" fmla="*/ 48 w 63"/>
                  <a:gd name="T15" fmla="*/ 69 h 99"/>
                  <a:gd name="T16" fmla="*/ 48 w 63"/>
                  <a:gd name="T17" fmla="*/ 69 h 99"/>
                  <a:gd name="T18" fmla="*/ 48 w 63"/>
                  <a:gd name="T19" fmla="*/ 69 h 99"/>
                  <a:gd name="T20" fmla="*/ 48 w 63"/>
                  <a:gd name="T21" fmla="*/ 69 h 99"/>
                  <a:gd name="T22" fmla="*/ 48 w 63"/>
                  <a:gd name="T23" fmla="*/ 69 h 99"/>
                  <a:gd name="T24" fmla="*/ 48 w 63"/>
                  <a:gd name="T25" fmla="*/ 69 h 99"/>
                  <a:gd name="T26" fmla="*/ 48 w 63"/>
                  <a:gd name="T27" fmla="*/ 69 h 99"/>
                  <a:gd name="T28" fmla="*/ 48 w 63"/>
                  <a:gd name="T29" fmla="*/ 69 h 99"/>
                  <a:gd name="T30" fmla="*/ 48 w 63"/>
                  <a:gd name="T31" fmla="*/ 69 h 99"/>
                  <a:gd name="T32" fmla="*/ 48 w 63"/>
                  <a:gd name="T33" fmla="*/ 69 h 99"/>
                  <a:gd name="T34" fmla="*/ 48 w 63"/>
                  <a:gd name="T35" fmla="*/ 69 h 99"/>
                  <a:gd name="T36" fmla="*/ 28 w 63"/>
                  <a:gd name="T37" fmla="*/ 58 h 99"/>
                  <a:gd name="T38" fmla="*/ 48 w 63"/>
                  <a:gd name="T39" fmla="*/ 69 h 99"/>
                  <a:gd name="T40" fmla="*/ 28 w 63"/>
                  <a:gd name="T41" fmla="*/ 58 h 99"/>
                  <a:gd name="T42" fmla="*/ 3 w 63"/>
                  <a:gd name="T43" fmla="*/ 55 h 99"/>
                  <a:gd name="T44" fmla="*/ 3 w 63"/>
                  <a:gd name="T45" fmla="*/ 61 h 99"/>
                  <a:gd name="T46" fmla="*/ 0 w 63"/>
                  <a:gd name="T47" fmla="*/ 99 h 99"/>
                  <a:gd name="T48" fmla="*/ 0 w 63"/>
                  <a:gd name="T49" fmla="*/ 99 h 99"/>
                  <a:gd name="T50" fmla="*/ 3 w 63"/>
                  <a:gd name="T51" fmla="*/ 61 h 99"/>
                  <a:gd name="T52" fmla="*/ 3 w 63"/>
                  <a:gd name="T53" fmla="*/ 55 h 99"/>
                  <a:gd name="T54" fmla="*/ 3 w 63"/>
                  <a:gd name="T55" fmla="*/ 55 h 99"/>
                  <a:gd name="T56" fmla="*/ 21 w 63"/>
                  <a:gd name="T57" fmla="*/ 54 h 99"/>
                  <a:gd name="T58" fmla="*/ 21 w 63"/>
                  <a:gd name="T59" fmla="*/ 54 h 99"/>
                  <a:gd name="T60" fmla="*/ 21 w 63"/>
                  <a:gd name="T61" fmla="*/ 61 h 99"/>
                  <a:gd name="T62" fmla="*/ 22 w 63"/>
                  <a:gd name="T63" fmla="*/ 99 h 99"/>
                  <a:gd name="T64" fmla="*/ 22 w 63"/>
                  <a:gd name="T65" fmla="*/ 99 h 99"/>
                  <a:gd name="T66" fmla="*/ 21 w 63"/>
                  <a:gd name="T67" fmla="*/ 61 h 99"/>
                  <a:gd name="T68" fmla="*/ 21 w 63"/>
                  <a:gd name="T69" fmla="*/ 54 h 99"/>
                  <a:gd name="T70" fmla="*/ 21 w 63"/>
                  <a:gd name="T71" fmla="*/ 44 h 99"/>
                  <a:gd name="T72" fmla="*/ 21 w 63"/>
                  <a:gd name="T73" fmla="*/ 46 h 99"/>
                  <a:gd name="T74" fmla="*/ 21 w 63"/>
                  <a:gd name="T75" fmla="*/ 44 h 99"/>
                  <a:gd name="T76" fmla="*/ 21 w 63"/>
                  <a:gd name="T77" fmla="*/ 44 h 99"/>
                  <a:gd name="T78" fmla="*/ 59 w 63"/>
                  <a:gd name="T79" fmla="*/ 38 h 99"/>
                  <a:gd name="T80" fmla="*/ 59 w 63"/>
                  <a:gd name="T81" fmla="*/ 38 h 99"/>
                  <a:gd name="T82" fmla="*/ 59 w 63"/>
                  <a:gd name="T83" fmla="*/ 38 h 99"/>
                  <a:gd name="T84" fmla="*/ 63 w 63"/>
                  <a:gd name="T85" fmla="*/ 35 h 99"/>
                  <a:gd name="T86" fmla="*/ 59 w 63"/>
                  <a:gd name="T87" fmla="*/ 38 h 99"/>
                  <a:gd name="T88" fmla="*/ 63 w 63"/>
                  <a:gd name="T89" fmla="*/ 35 h 99"/>
                  <a:gd name="T90" fmla="*/ 17 w 63"/>
                  <a:gd name="T91" fmla="*/ 3 h 99"/>
                  <a:gd name="T92" fmla="*/ 5 w 63"/>
                  <a:gd name="T93" fmla="*/ 3 h 99"/>
                  <a:gd name="T94" fmla="*/ 0 w 63"/>
                  <a:gd name="T95" fmla="*/ 10 h 99"/>
                  <a:gd name="T96" fmla="*/ 0 w 63"/>
                  <a:gd name="T97" fmla="*/ 10 h 99"/>
                  <a:gd name="T98" fmla="*/ 5 w 63"/>
                  <a:gd name="T99" fmla="*/ 3 h 99"/>
                  <a:gd name="T100" fmla="*/ 17 w 63"/>
                  <a:gd name="T101" fmla="*/ 3 h 99"/>
                  <a:gd name="T102" fmla="*/ 22 w 63"/>
                  <a:gd name="T103" fmla="*/ 10 h 99"/>
                  <a:gd name="T104" fmla="*/ 22 w 63"/>
                  <a:gd name="T105" fmla="*/ 10 h 99"/>
                  <a:gd name="T106" fmla="*/ 17 w 63"/>
                  <a:gd name="T107" fmla="*/ 3 h 99"/>
                  <a:gd name="T108" fmla="*/ 40 w 63"/>
                  <a:gd name="T109" fmla="*/ 0 h 99"/>
                  <a:gd name="T110" fmla="*/ 40 w 63"/>
                  <a:gd name="T111" fmla="*/ 0 h 99"/>
                  <a:gd name="T112" fmla="*/ 40 w 63"/>
                  <a:gd name="T1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99"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28" y="58"/>
                    </a:moveTo>
                    <a:cubicBezTo>
                      <a:pt x="32" y="62"/>
                      <a:pt x="38" y="66"/>
                      <a:pt x="48" y="69"/>
                    </a:cubicBezTo>
                    <a:cubicBezTo>
                      <a:pt x="38" y="66"/>
                      <a:pt x="32" y="62"/>
                      <a:pt x="28" y="58"/>
                    </a:cubicBezTo>
                    <a:moveTo>
                      <a:pt x="3" y="55"/>
                    </a:moveTo>
                    <a:cubicBezTo>
                      <a:pt x="3" y="57"/>
                      <a:pt x="3" y="59"/>
                      <a:pt x="3" y="6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9"/>
                      <a:pt x="3" y="57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moveTo>
                      <a:pt x="21" y="54"/>
                    </a:move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6"/>
                      <a:pt x="21" y="59"/>
                      <a:pt x="21" y="61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59"/>
                      <a:pt x="21" y="56"/>
                      <a:pt x="21" y="54"/>
                    </a:cubicBezTo>
                    <a:moveTo>
                      <a:pt x="21" y="44"/>
                    </a:move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moveTo>
                      <a:pt x="59" y="38"/>
                    </a:move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8"/>
                      <a:pt x="59" y="38"/>
                      <a:pt x="59" y="38"/>
                    </a:cubicBezTo>
                    <a:moveTo>
                      <a:pt x="63" y="35"/>
                    </a:moveTo>
                    <a:cubicBezTo>
                      <a:pt x="62" y="36"/>
                      <a:pt x="60" y="37"/>
                      <a:pt x="59" y="38"/>
                    </a:cubicBezTo>
                    <a:cubicBezTo>
                      <a:pt x="60" y="37"/>
                      <a:pt x="62" y="36"/>
                      <a:pt x="63" y="35"/>
                    </a:cubicBezTo>
                    <a:moveTo>
                      <a:pt x="17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6"/>
                      <a:pt x="2" y="3"/>
                      <a:pt x="5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6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20" y="3"/>
                      <a:pt x="17" y="3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Freeform 199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0 w 22"/>
                  <a:gd name="T5" fmla="*/ 7 h 102"/>
                  <a:gd name="T6" fmla="*/ 1 w 22"/>
                  <a:gd name="T7" fmla="*/ 26 h 102"/>
                  <a:gd name="T8" fmla="*/ 7 w 22"/>
                  <a:gd name="T9" fmla="*/ 26 h 102"/>
                  <a:gd name="T10" fmla="*/ 8 w 22"/>
                  <a:gd name="T11" fmla="*/ 27 h 102"/>
                  <a:gd name="T12" fmla="*/ 7 w 22"/>
                  <a:gd name="T13" fmla="*/ 28 h 102"/>
                  <a:gd name="T14" fmla="*/ 1 w 22"/>
                  <a:gd name="T15" fmla="*/ 28 h 102"/>
                  <a:gd name="T16" fmla="*/ 2 w 22"/>
                  <a:gd name="T17" fmla="*/ 36 h 102"/>
                  <a:gd name="T18" fmla="*/ 13 w 22"/>
                  <a:gd name="T19" fmla="*/ 37 h 102"/>
                  <a:gd name="T20" fmla="*/ 14 w 22"/>
                  <a:gd name="T21" fmla="*/ 38 h 102"/>
                  <a:gd name="T22" fmla="*/ 13 w 22"/>
                  <a:gd name="T23" fmla="*/ 38 h 102"/>
                  <a:gd name="T24" fmla="*/ 2 w 22"/>
                  <a:gd name="T25" fmla="*/ 39 h 102"/>
                  <a:gd name="T26" fmla="*/ 3 w 22"/>
                  <a:gd name="T27" fmla="*/ 45 h 102"/>
                  <a:gd name="T28" fmla="*/ 3 w 22"/>
                  <a:gd name="T29" fmla="*/ 52 h 102"/>
                  <a:gd name="T30" fmla="*/ 3 w 22"/>
                  <a:gd name="T31" fmla="*/ 52 h 102"/>
                  <a:gd name="T32" fmla="*/ 3 w 22"/>
                  <a:gd name="T33" fmla="*/ 58 h 102"/>
                  <a:gd name="T34" fmla="*/ 0 w 22"/>
                  <a:gd name="T35" fmla="*/ 96 h 102"/>
                  <a:gd name="T36" fmla="*/ 5 w 22"/>
                  <a:gd name="T37" fmla="*/ 102 h 102"/>
                  <a:gd name="T38" fmla="*/ 17 w 22"/>
                  <a:gd name="T39" fmla="*/ 102 h 102"/>
                  <a:gd name="T40" fmla="*/ 22 w 22"/>
                  <a:gd name="T41" fmla="*/ 96 h 102"/>
                  <a:gd name="T42" fmla="*/ 21 w 22"/>
                  <a:gd name="T43" fmla="*/ 58 h 102"/>
                  <a:gd name="T44" fmla="*/ 21 w 22"/>
                  <a:gd name="T45" fmla="*/ 51 h 102"/>
                  <a:gd name="T46" fmla="*/ 21 w 22"/>
                  <a:gd name="T47" fmla="*/ 51 h 102"/>
                  <a:gd name="T48" fmla="*/ 21 w 22"/>
                  <a:gd name="T49" fmla="*/ 43 h 102"/>
                  <a:gd name="T50" fmla="*/ 21 w 22"/>
                  <a:gd name="T51" fmla="*/ 43 h 102"/>
                  <a:gd name="T52" fmla="*/ 21 w 22"/>
                  <a:gd name="T53" fmla="*/ 41 h 102"/>
                  <a:gd name="T54" fmla="*/ 20 w 22"/>
                  <a:gd name="T55" fmla="*/ 35 h 102"/>
                  <a:gd name="T56" fmla="*/ 22 w 22"/>
                  <a:gd name="T57" fmla="*/ 23 h 102"/>
                  <a:gd name="T58" fmla="*/ 22 w 22"/>
                  <a:gd name="T59" fmla="*/ 7 h 102"/>
                  <a:gd name="T60" fmla="*/ 17 w 22"/>
                  <a:gd name="T6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7"/>
                      <a:pt x="8" y="27"/>
                    </a:cubicBezTo>
                    <a:cubicBezTo>
                      <a:pt x="8" y="27"/>
                      <a:pt x="8" y="28"/>
                      <a:pt x="7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49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4"/>
                      <a:pt x="3" y="56"/>
                      <a:pt x="3" y="58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6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6"/>
                      <a:pt x="21" y="53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48"/>
                      <a:pt x="21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38"/>
                      <a:pt x="20" y="36"/>
                      <a:pt x="20" y="35"/>
                    </a:cubicBezTo>
                    <a:cubicBezTo>
                      <a:pt x="20" y="30"/>
                      <a:pt x="21" y="26"/>
                      <a:pt x="22" y="2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Freeform 200"/>
              <p:cNvSpPr>
                <a:spLocks/>
              </p:cNvSpPr>
              <p:nvPr/>
            </p:nvSpPr>
            <p:spPr bwMode="auto">
              <a:xfrm>
                <a:off x="2617788" y="5908676"/>
                <a:ext cx="47625" cy="12700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6 w 7"/>
                  <a:gd name="T5" fmla="*/ 2 h 2"/>
                  <a:gd name="T6" fmla="*/ 7 w 7"/>
                  <a:gd name="T7" fmla="*/ 1 h 2"/>
                  <a:gd name="T8" fmla="*/ 6 w 7"/>
                  <a:gd name="T9" fmla="*/ 0 h 2"/>
                  <a:gd name="T10" fmla="*/ 0 w 7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Freeform 201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Freeform 202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Freeform 203"/>
              <p:cNvSpPr>
                <a:spLocks noEditPoints="1"/>
              </p:cNvSpPr>
              <p:nvPr/>
            </p:nvSpPr>
            <p:spPr bwMode="auto">
              <a:xfrm>
                <a:off x="2746375" y="5711826"/>
                <a:ext cx="147638" cy="257175"/>
              </a:xfrm>
              <a:custGeom>
                <a:avLst/>
                <a:gdLst>
                  <a:gd name="T0" fmla="*/ 5 w 22"/>
                  <a:gd name="T1" fmla="*/ 30 h 38"/>
                  <a:gd name="T2" fmla="*/ 6 w 22"/>
                  <a:gd name="T3" fmla="*/ 26 h 38"/>
                  <a:gd name="T4" fmla="*/ 9 w 22"/>
                  <a:gd name="T5" fmla="*/ 19 h 38"/>
                  <a:gd name="T6" fmla="*/ 13 w 22"/>
                  <a:gd name="T7" fmla="*/ 11 h 38"/>
                  <a:gd name="T8" fmla="*/ 16 w 22"/>
                  <a:gd name="T9" fmla="*/ 8 h 38"/>
                  <a:gd name="T10" fmla="*/ 16 w 22"/>
                  <a:gd name="T11" fmla="*/ 8 h 38"/>
                  <a:gd name="T12" fmla="*/ 14 w 22"/>
                  <a:gd name="T13" fmla="*/ 12 h 38"/>
                  <a:gd name="T14" fmla="*/ 11 w 22"/>
                  <a:gd name="T15" fmla="*/ 19 h 38"/>
                  <a:gd name="T16" fmla="*/ 7 w 22"/>
                  <a:gd name="T17" fmla="*/ 27 h 38"/>
                  <a:gd name="T18" fmla="*/ 5 w 22"/>
                  <a:gd name="T19" fmla="*/ 30 h 38"/>
                  <a:gd name="T20" fmla="*/ 5 w 22"/>
                  <a:gd name="T21" fmla="*/ 30 h 38"/>
                  <a:gd name="T22" fmla="*/ 5 w 22"/>
                  <a:gd name="T23" fmla="*/ 30 h 38"/>
                  <a:gd name="T24" fmla="*/ 20 w 22"/>
                  <a:gd name="T25" fmla="*/ 0 h 38"/>
                  <a:gd name="T26" fmla="*/ 20 w 22"/>
                  <a:gd name="T27" fmla="*/ 0 h 38"/>
                  <a:gd name="T28" fmla="*/ 2 w 22"/>
                  <a:gd name="T29" fmla="*/ 26 h 38"/>
                  <a:gd name="T30" fmla="*/ 2 w 22"/>
                  <a:gd name="T31" fmla="*/ 26 h 38"/>
                  <a:gd name="T32" fmla="*/ 0 w 22"/>
                  <a:gd name="T33" fmla="*/ 38 h 38"/>
                  <a:gd name="T34" fmla="*/ 1 w 22"/>
                  <a:gd name="T35" fmla="*/ 37 h 38"/>
                  <a:gd name="T36" fmla="*/ 1 w 22"/>
                  <a:gd name="T37" fmla="*/ 37 h 38"/>
                  <a:gd name="T38" fmla="*/ 10 w 22"/>
                  <a:gd name="T39" fmla="*/ 32 h 38"/>
                  <a:gd name="T40" fmla="*/ 20 w 22"/>
                  <a:gd name="T41" fmla="*/ 0 h 38"/>
                  <a:gd name="T42" fmla="*/ 20 w 22"/>
                  <a:gd name="T43" fmla="*/ 0 h 38"/>
                  <a:gd name="T44" fmla="*/ 20 w 22"/>
                  <a:gd name="T45" fmla="*/ 0 h 38"/>
                  <a:gd name="T46" fmla="*/ 20 w 22"/>
                  <a:gd name="T4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38">
                    <a:moveTo>
                      <a:pt x="5" y="30"/>
                    </a:moveTo>
                    <a:cubicBezTo>
                      <a:pt x="5" y="30"/>
                      <a:pt x="5" y="28"/>
                      <a:pt x="6" y="26"/>
                    </a:cubicBezTo>
                    <a:cubicBezTo>
                      <a:pt x="7" y="24"/>
                      <a:pt x="8" y="21"/>
                      <a:pt x="9" y="19"/>
                    </a:cubicBezTo>
                    <a:cubicBezTo>
                      <a:pt x="11" y="16"/>
                      <a:pt x="12" y="13"/>
                      <a:pt x="13" y="11"/>
                    </a:cubicBezTo>
                    <a:cubicBezTo>
                      <a:pt x="15" y="10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10"/>
                      <a:pt x="14" y="12"/>
                    </a:cubicBezTo>
                    <a:cubicBezTo>
                      <a:pt x="13" y="14"/>
                      <a:pt x="12" y="17"/>
                      <a:pt x="11" y="19"/>
                    </a:cubicBezTo>
                    <a:cubicBezTo>
                      <a:pt x="10" y="22"/>
                      <a:pt x="8" y="25"/>
                      <a:pt x="7" y="27"/>
                    </a:cubicBezTo>
                    <a:cubicBezTo>
                      <a:pt x="6" y="28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6" y="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9"/>
                      <a:pt x="0" y="33"/>
                      <a:pt x="0" y="38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7" y="34"/>
                      <a:pt x="10" y="32"/>
                    </a:cubicBezTo>
                    <a:cubicBezTo>
                      <a:pt x="16" y="27"/>
                      <a:pt x="22" y="18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Freeform 204"/>
              <p:cNvSpPr>
                <a:spLocks noEditPoints="1"/>
              </p:cNvSpPr>
              <p:nvPr/>
            </p:nvSpPr>
            <p:spPr bwMode="auto">
              <a:xfrm>
                <a:off x="2752725" y="5915026"/>
                <a:ext cx="284163" cy="95250"/>
              </a:xfrm>
              <a:custGeom>
                <a:avLst/>
                <a:gdLst>
                  <a:gd name="T0" fmla="*/ 6 w 42"/>
                  <a:gd name="T1" fmla="*/ 7 h 14"/>
                  <a:gd name="T2" fmla="*/ 6 w 42"/>
                  <a:gd name="T3" fmla="*/ 7 h 14"/>
                  <a:gd name="T4" fmla="*/ 10 w 42"/>
                  <a:gd name="T5" fmla="*/ 7 h 14"/>
                  <a:gd name="T6" fmla="*/ 19 w 42"/>
                  <a:gd name="T7" fmla="*/ 5 h 14"/>
                  <a:gd name="T8" fmla="*/ 28 w 42"/>
                  <a:gd name="T9" fmla="*/ 5 h 14"/>
                  <a:gd name="T10" fmla="*/ 28 w 42"/>
                  <a:gd name="T11" fmla="*/ 5 h 14"/>
                  <a:gd name="T12" fmla="*/ 32 w 42"/>
                  <a:gd name="T13" fmla="*/ 5 h 14"/>
                  <a:gd name="T14" fmla="*/ 32 w 42"/>
                  <a:gd name="T15" fmla="*/ 5 h 14"/>
                  <a:gd name="T16" fmla="*/ 28 w 42"/>
                  <a:gd name="T17" fmla="*/ 6 h 14"/>
                  <a:gd name="T18" fmla="*/ 19 w 42"/>
                  <a:gd name="T19" fmla="*/ 7 h 14"/>
                  <a:gd name="T20" fmla="*/ 11 w 42"/>
                  <a:gd name="T21" fmla="*/ 8 h 14"/>
                  <a:gd name="T22" fmla="*/ 10 w 42"/>
                  <a:gd name="T23" fmla="*/ 8 h 14"/>
                  <a:gd name="T24" fmla="*/ 10 w 42"/>
                  <a:gd name="T25" fmla="*/ 8 h 14"/>
                  <a:gd name="T26" fmla="*/ 6 w 42"/>
                  <a:gd name="T27" fmla="*/ 7 h 14"/>
                  <a:gd name="T28" fmla="*/ 6 w 42"/>
                  <a:gd name="T29" fmla="*/ 7 h 14"/>
                  <a:gd name="T30" fmla="*/ 23 w 42"/>
                  <a:gd name="T31" fmla="*/ 0 h 14"/>
                  <a:gd name="T32" fmla="*/ 9 w 42"/>
                  <a:gd name="T33" fmla="*/ 3 h 14"/>
                  <a:gd name="T34" fmla="*/ 9 w 42"/>
                  <a:gd name="T35" fmla="*/ 2 h 14"/>
                  <a:gd name="T36" fmla="*/ 0 w 42"/>
                  <a:gd name="T37" fmla="*/ 7 h 14"/>
                  <a:gd name="T38" fmla="*/ 12 w 42"/>
                  <a:gd name="T39" fmla="*/ 14 h 14"/>
                  <a:gd name="T40" fmla="*/ 18 w 42"/>
                  <a:gd name="T41" fmla="*/ 14 h 14"/>
                  <a:gd name="T42" fmla="*/ 38 w 42"/>
                  <a:gd name="T43" fmla="*/ 8 h 14"/>
                  <a:gd name="T44" fmla="*/ 38 w 42"/>
                  <a:gd name="T45" fmla="*/ 8 h 14"/>
                  <a:gd name="T46" fmla="*/ 38 w 42"/>
                  <a:gd name="T47" fmla="*/ 8 h 14"/>
                  <a:gd name="T48" fmla="*/ 42 w 42"/>
                  <a:gd name="T49" fmla="*/ 5 h 14"/>
                  <a:gd name="T50" fmla="*/ 42 w 42"/>
                  <a:gd name="T51" fmla="*/ 5 h 14"/>
                  <a:gd name="T52" fmla="*/ 42 w 42"/>
                  <a:gd name="T53" fmla="*/ 5 h 14"/>
                  <a:gd name="T54" fmla="*/ 23 w 42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" h="14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8" y="7"/>
                      <a:pt x="10" y="7"/>
                    </a:cubicBezTo>
                    <a:cubicBezTo>
                      <a:pt x="13" y="6"/>
                      <a:pt x="16" y="6"/>
                      <a:pt x="19" y="5"/>
                    </a:cubicBezTo>
                    <a:cubicBezTo>
                      <a:pt x="22" y="5"/>
                      <a:pt x="26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0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0" y="6"/>
                      <a:pt x="28" y="6"/>
                    </a:cubicBezTo>
                    <a:cubicBezTo>
                      <a:pt x="26" y="6"/>
                      <a:pt x="23" y="7"/>
                      <a:pt x="19" y="7"/>
                    </a:cubicBezTo>
                    <a:cubicBezTo>
                      <a:pt x="16" y="7"/>
                      <a:pt x="13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23" y="0"/>
                    </a:moveTo>
                    <a:cubicBezTo>
                      <a:pt x="19" y="0"/>
                      <a:pt x="14" y="0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6" y="4"/>
                      <a:pt x="3" y="5"/>
                      <a:pt x="0" y="7"/>
                    </a:cubicBezTo>
                    <a:cubicBezTo>
                      <a:pt x="5" y="9"/>
                      <a:pt x="8" y="11"/>
                      <a:pt x="12" y="14"/>
                    </a:cubicBezTo>
                    <a:cubicBezTo>
                      <a:pt x="13" y="14"/>
                      <a:pt x="16" y="14"/>
                      <a:pt x="18" y="14"/>
                    </a:cubicBezTo>
                    <a:cubicBezTo>
                      <a:pt x="23" y="14"/>
                      <a:pt x="30" y="13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41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34" y="0"/>
                      <a:pt x="23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Freeform 205"/>
              <p:cNvSpPr>
                <a:spLocks noEditPoints="1"/>
              </p:cNvSpPr>
              <p:nvPr/>
            </p:nvSpPr>
            <p:spPr bwMode="auto">
              <a:xfrm>
                <a:off x="2746375" y="5962651"/>
                <a:ext cx="195263" cy="217488"/>
              </a:xfrm>
              <a:custGeom>
                <a:avLst/>
                <a:gdLst>
                  <a:gd name="T0" fmla="*/ 4 w 29"/>
                  <a:gd name="T1" fmla="*/ 6 h 32"/>
                  <a:gd name="T2" fmla="*/ 4 w 29"/>
                  <a:gd name="T3" fmla="*/ 6 h 32"/>
                  <a:gd name="T4" fmla="*/ 4 w 29"/>
                  <a:gd name="T5" fmla="*/ 6 h 32"/>
                  <a:gd name="T6" fmla="*/ 7 w 29"/>
                  <a:gd name="T7" fmla="*/ 8 h 32"/>
                  <a:gd name="T8" fmla="*/ 12 w 29"/>
                  <a:gd name="T9" fmla="*/ 16 h 32"/>
                  <a:gd name="T10" fmla="*/ 17 w 29"/>
                  <a:gd name="T11" fmla="*/ 23 h 32"/>
                  <a:gd name="T12" fmla="*/ 19 w 29"/>
                  <a:gd name="T13" fmla="*/ 27 h 32"/>
                  <a:gd name="T14" fmla="*/ 19 w 29"/>
                  <a:gd name="T15" fmla="*/ 27 h 32"/>
                  <a:gd name="T16" fmla="*/ 16 w 29"/>
                  <a:gd name="T17" fmla="*/ 24 h 32"/>
                  <a:gd name="T18" fmla="*/ 11 w 29"/>
                  <a:gd name="T19" fmla="*/ 17 h 32"/>
                  <a:gd name="T20" fmla="*/ 6 w 29"/>
                  <a:gd name="T21" fmla="*/ 9 h 32"/>
                  <a:gd name="T22" fmla="*/ 4 w 29"/>
                  <a:gd name="T23" fmla="*/ 6 h 32"/>
                  <a:gd name="T24" fmla="*/ 1 w 29"/>
                  <a:gd name="T25" fmla="*/ 0 h 32"/>
                  <a:gd name="T26" fmla="*/ 0 w 29"/>
                  <a:gd name="T27" fmla="*/ 1 h 32"/>
                  <a:gd name="T28" fmla="*/ 1 w 29"/>
                  <a:gd name="T29" fmla="*/ 7 h 32"/>
                  <a:gd name="T30" fmla="*/ 1 w 29"/>
                  <a:gd name="T31" fmla="*/ 7 h 32"/>
                  <a:gd name="T32" fmla="*/ 1 w 29"/>
                  <a:gd name="T33" fmla="*/ 7 h 32"/>
                  <a:gd name="T34" fmla="*/ 1 w 29"/>
                  <a:gd name="T35" fmla="*/ 7 h 32"/>
                  <a:gd name="T36" fmla="*/ 8 w 29"/>
                  <a:gd name="T37" fmla="*/ 21 h 32"/>
                  <a:gd name="T38" fmla="*/ 28 w 29"/>
                  <a:gd name="T39" fmla="*/ 32 h 32"/>
                  <a:gd name="T40" fmla="*/ 28 w 29"/>
                  <a:gd name="T41" fmla="*/ 32 h 32"/>
                  <a:gd name="T42" fmla="*/ 28 w 29"/>
                  <a:gd name="T43" fmla="*/ 32 h 32"/>
                  <a:gd name="T44" fmla="*/ 28 w 29"/>
                  <a:gd name="T45" fmla="*/ 32 h 32"/>
                  <a:gd name="T46" fmla="*/ 28 w 29"/>
                  <a:gd name="T47" fmla="*/ 32 h 32"/>
                  <a:gd name="T48" fmla="*/ 28 w 29"/>
                  <a:gd name="T49" fmla="*/ 32 h 32"/>
                  <a:gd name="T50" fmla="*/ 28 w 29"/>
                  <a:gd name="T51" fmla="*/ 32 h 32"/>
                  <a:gd name="T52" fmla="*/ 28 w 29"/>
                  <a:gd name="T53" fmla="*/ 32 h 32"/>
                  <a:gd name="T54" fmla="*/ 28 w 29"/>
                  <a:gd name="T55" fmla="*/ 32 h 32"/>
                  <a:gd name="T56" fmla="*/ 28 w 29"/>
                  <a:gd name="T57" fmla="*/ 32 h 32"/>
                  <a:gd name="T58" fmla="*/ 28 w 29"/>
                  <a:gd name="T59" fmla="*/ 32 h 32"/>
                  <a:gd name="T60" fmla="*/ 28 w 29"/>
                  <a:gd name="T61" fmla="*/ 32 h 32"/>
                  <a:gd name="T62" fmla="*/ 28 w 29"/>
                  <a:gd name="T63" fmla="*/ 32 h 32"/>
                  <a:gd name="T64" fmla="*/ 28 w 29"/>
                  <a:gd name="T65" fmla="*/ 32 h 32"/>
                  <a:gd name="T66" fmla="*/ 12 w 29"/>
                  <a:gd name="T67" fmla="*/ 7 h 32"/>
                  <a:gd name="T68" fmla="*/ 13 w 29"/>
                  <a:gd name="T69" fmla="*/ 7 h 32"/>
                  <a:gd name="T70" fmla="*/ 1 w 29"/>
                  <a:gd name="T71" fmla="*/ 0 h 32"/>
                  <a:gd name="T72" fmla="*/ 1 w 29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2"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6" y="7"/>
                      <a:pt x="7" y="8"/>
                    </a:cubicBezTo>
                    <a:cubicBezTo>
                      <a:pt x="9" y="10"/>
                      <a:pt x="11" y="13"/>
                      <a:pt x="12" y="16"/>
                    </a:cubicBezTo>
                    <a:cubicBezTo>
                      <a:pt x="14" y="18"/>
                      <a:pt x="16" y="21"/>
                      <a:pt x="17" y="23"/>
                    </a:cubicBezTo>
                    <a:cubicBezTo>
                      <a:pt x="18" y="25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8" y="26"/>
                      <a:pt x="16" y="24"/>
                    </a:cubicBezTo>
                    <a:cubicBezTo>
                      <a:pt x="15" y="22"/>
                      <a:pt x="13" y="19"/>
                      <a:pt x="11" y="17"/>
                    </a:cubicBezTo>
                    <a:cubicBezTo>
                      <a:pt x="9" y="14"/>
                      <a:pt x="7" y="12"/>
                      <a:pt x="6" y="9"/>
                    </a:cubicBezTo>
                    <a:cubicBezTo>
                      <a:pt x="5" y="7"/>
                      <a:pt x="4" y="6"/>
                      <a:pt x="4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11"/>
                      <a:pt x="3" y="16"/>
                      <a:pt x="8" y="21"/>
                    </a:cubicBezTo>
                    <a:cubicBezTo>
                      <a:pt x="12" y="25"/>
                      <a:pt x="18" y="29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9" y="18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4"/>
                      <a:pt x="6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Freeform 206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Freeform 207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Freeform 208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8 w 11"/>
                  <a:gd name="T3" fmla="*/ 3 h 22"/>
                  <a:gd name="T4" fmla="*/ 4 w 11"/>
                  <a:gd name="T5" fmla="*/ 11 h 22"/>
                  <a:gd name="T6" fmla="*/ 1 w 11"/>
                  <a:gd name="T7" fmla="*/ 18 h 22"/>
                  <a:gd name="T8" fmla="*/ 0 w 11"/>
                  <a:gd name="T9" fmla="*/ 22 h 22"/>
                  <a:gd name="T10" fmla="*/ 0 w 11"/>
                  <a:gd name="T11" fmla="*/ 22 h 22"/>
                  <a:gd name="T12" fmla="*/ 0 w 11"/>
                  <a:gd name="T13" fmla="*/ 22 h 22"/>
                  <a:gd name="T14" fmla="*/ 2 w 11"/>
                  <a:gd name="T15" fmla="*/ 19 h 22"/>
                  <a:gd name="T16" fmla="*/ 6 w 11"/>
                  <a:gd name="T17" fmla="*/ 11 h 22"/>
                  <a:gd name="T18" fmla="*/ 9 w 11"/>
                  <a:gd name="T19" fmla="*/ 4 h 22"/>
                  <a:gd name="T20" fmla="*/ 11 w 11"/>
                  <a:gd name="T21" fmla="*/ 0 h 22"/>
                  <a:gd name="T22" fmla="*/ 11 w 11"/>
                  <a:gd name="T23" fmla="*/ 0 h 22"/>
                  <a:gd name="T24" fmla="*/ 11 w 1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8" y="3"/>
                    </a:cubicBezTo>
                    <a:cubicBezTo>
                      <a:pt x="7" y="5"/>
                      <a:pt x="6" y="8"/>
                      <a:pt x="4" y="11"/>
                    </a:cubicBezTo>
                    <a:cubicBezTo>
                      <a:pt x="3" y="13"/>
                      <a:pt x="2" y="16"/>
                      <a:pt x="1" y="18"/>
                    </a:cubicBezTo>
                    <a:cubicBezTo>
                      <a:pt x="0" y="20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0"/>
                      <a:pt x="2" y="19"/>
                    </a:cubicBezTo>
                    <a:cubicBezTo>
                      <a:pt x="3" y="17"/>
                      <a:pt x="5" y="14"/>
                      <a:pt x="6" y="11"/>
                    </a:cubicBezTo>
                    <a:cubicBezTo>
                      <a:pt x="7" y="9"/>
                      <a:pt x="8" y="6"/>
                      <a:pt x="9" y="4"/>
                    </a:cubicBezTo>
                    <a:cubicBezTo>
                      <a:pt x="10" y="2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Freeform 209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Freeform 210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Freeform 211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0 h 3"/>
                  <a:gd name="T6" fmla="*/ 4 w 26"/>
                  <a:gd name="T7" fmla="*/ 2 h 3"/>
                  <a:gd name="T8" fmla="*/ 0 w 26"/>
                  <a:gd name="T9" fmla="*/ 2 h 3"/>
                  <a:gd name="T10" fmla="*/ 0 w 26"/>
                  <a:gd name="T11" fmla="*/ 2 h 3"/>
                  <a:gd name="T12" fmla="*/ 0 w 26"/>
                  <a:gd name="T13" fmla="*/ 2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0 h 3"/>
                  <a:gd name="T26" fmla="*/ 26 w 26"/>
                  <a:gd name="T27" fmla="*/ 0 h 3"/>
                  <a:gd name="T28" fmla="*/ 26 w 26"/>
                  <a:gd name="T29" fmla="*/ 0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6" y="0"/>
                      <a:pt x="13" y="0"/>
                    </a:cubicBezTo>
                    <a:cubicBezTo>
                      <a:pt x="10" y="1"/>
                      <a:pt x="7" y="1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10" y="2"/>
                      <a:pt x="13" y="2"/>
                    </a:cubicBezTo>
                    <a:cubicBezTo>
                      <a:pt x="17" y="2"/>
                      <a:pt x="20" y="1"/>
                      <a:pt x="22" y="1"/>
                    </a:cubicBezTo>
                    <a:cubicBezTo>
                      <a:pt x="24" y="1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Freeform 212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Freeform 213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Freeform 214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0 w 15"/>
                  <a:gd name="T1" fmla="*/ 0 h 21"/>
                  <a:gd name="T2" fmla="*/ 0 w 15"/>
                  <a:gd name="T3" fmla="*/ 0 h 21"/>
                  <a:gd name="T4" fmla="*/ 0 w 15"/>
                  <a:gd name="T5" fmla="*/ 0 h 21"/>
                  <a:gd name="T6" fmla="*/ 2 w 15"/>
                  <a:gd name="T7" fmla="*/ 3 h 21"/>
                  <a:gd name="T8" fmla="*/ 7 w 15"/>
                  <a:gd name="T9" fmla="*/ 11 h 21"/>
                  <a:gd name="T10" fmla="*/ 12 w 15"/>
                  <a:gd name="T11" fmla="*/ 18 h 21"/>
                  <a:gd name="T12" fmla="*/ 15 w 15"/>
                  <a:gd name="T13" fmla="*/ 21 h 21"/>
                  <a:gd name="T14" fmla="*/ 15 w 15"/>
                  <a:gd name="T15" fmla="*/ 21 h 21"/>
                  <a:gd name="T16" fmla="*/ 15 w 15"/>
                  <a:gd name="T17" fmla="*/ 21 h 21"/>
                  <a:gd name="T18" fmla="*/ 13 w 15"/>
                  <a:gd name="T19" fmla="*/ 17 h 21"/>
                  <a:gd name="T20" fmla="*/ 8 w 15"/>
                  <a:gd name="T21" fmla="*/ 10 h 21"/>
                  <a:gd name="T22" fmla="*/ 3 w 15"/>
                  <a:gd name="T23" fmla="*/ 2 h 21"/>
                  <a:gd name="T24" fmla="*/ 0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3"/>
                    </a:cubicBezTo>
                    <a:cubicBezTo>
                      <a:pt x="3" y="6"/>
                      <a:pt x="5" y="8"/>
                      <a:pt x="7" y="11"/>
                    </a:cubicBezTo>
                    <a:cubicBezTo>
                      <a:pt x="9" y="13"/>
                      <a:pt x="11" y="16"/>
                      <a:pt x="12" y="18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4" y="19"/>
                      <a:pt x="13" y="17"/>
                    </a:cubicBezTo>
                    <a:cubicBezTo>
                      <a:pt x="12" y="15"/>
                      <a:pt x="10" y="12"/>
                      <a:pt x="8" y="10"/>
                    </a:cubicBezTo>
                    <a:cubicBezTo>
                      <a:pt x="7" y="7"/>
                      <a:pt x="5" y="4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45" name="组合 544"/>
            <p:cNvGrpSpPr/>
            <p:nvPr/>
          </p:nvGrpSpPr>
          <p:grpSpPr>
            <a:xfrm>
              <a:off x="8989985" y="5455911"/>
              <a:ext cx="471488" cy="1411288"/>
              <a:chOff x="971550" y="5318125"/>
              <a:chExt cx="471488" cy="1411288"/>
            </a:xfrm>
          </p:grpSpPr>
          <p:sp>
            <p:nvSpPr>
              <p:cNvPr id="546" name="Freeform 104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Freeform 105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Freeform 106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Freeform 107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Freeform 108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Freeform 109"/>
              <p:cNvSpPr>
                <a:spLocks/>
              </p:cNvSpPr>
              <p:nvPr/>
            </p:nvSpPr>
            <p:spPr bwMode="auto">
              <a:xfrm>
                <a:off x="1322388" y="5853113"/>
                <a:ext cx="101600" cy="28575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Freeform 110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Freeform 111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Freeform 112"/>
              <p:cNvSpPr>
                <a:spLocks/>
              </p:cNvSpPr>
              <p:nvPr/>
            </p:nvSpPr>
            <p:spPr bwMode="auto">
              <a:xfrm>
                <a:off x="1281113" y="5929313"/>
                <a:ext cx="142875" cy="26988"/>
              </a:xfrm>
              <a:custGeom>
                <a:avLst/>
                <a:gdLst>
                  <a:gd name="T0" fmla="*/ 1 w 21"/>
                  <a:gd name="T1" fmla="*/ 1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2 h 4"/>
                  <a:gd name="T12" fmla="*/ 0 w 21"/>
                  <a:gd name="T13" fmla="*/ 2 h 4"/>
                  <a:gd name="T14" fmla="*/ 1 w 21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Freeform 113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Freeform 114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Freeform 115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Freeform 116"/>
              <p:cNvSpPr>
                <a:spLocks/>
              </p:cNvSpPr>
              <p:nvPr/>
            </p:nvSpPr>
            <p:spPr bwMode="auto">
              <a:xfrm>
                <a:off x="1343025" y="6207126"/>
                <a:ext cx="100013" cy="26988"/>
              </a:xfrm>
              <a:custGeom>
                <a:avLst/>
                <a:gdLst>
                  <a:gd name="T0" fmla="*/ 1 w 15"/>
                  <a:gd name="T1" fmla="*/ 1 h 4"/>
                  <a:gd name="T2" fmla="*/ 13 w 15"/>
                  <a:gd name="T3" fmla="*/ 0 h 4"/>
                  <a:gd name="T4" fmla="*/ 15 w 15"/>
                  <a:gd name="T5" fmla="*/ 1 h 4"/>
                  <a:gd name="T6" fmla="*/ 13 w 15"/>
                  <a:gd name="T7" fmla="*/ 4 h 4"/>
                  <a:gd name="T8" fmla="*/ 13 w 15"/>
                  <a:gd name="T9" fmla="*/ 4 h 4"/>
                  <a:gd name="T10" fmla="*/ 1 w 15"/>
                  <a:gd name="T11" fmla="*/ 2 h 4"/>
                  <a:gd name="T12" fmla="*/ 0 w 15"/>
                  <a:gd name="T13" fmla="*/ 2 h 4"/>
                  <a:gd name="T14" fmla="*/ 1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15" y="2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Freeform 117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Freeform 118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Freeform 119"/>
              <p:cNvSpPr>
                <a:spLocks/>
              </p:cNvSpPr>
              <p:nvPr/>
            </p:nvSpPr>
            <p:spPr bwMode="auto">
              <a:xfrm>
                <a:off x="1308100" y="6275388"/>
                <a:ext cx="134938" cy="26988"/>
              </a:xfrm>
              <a:custGeom>
                <a:avLst/>
                <a:gdLst>
                  <a:gd name="T0" fmla="*/ 0 w 20"/>
                  <a:gd name="T1" fmla="*/ 2 h 4"/>
                  <a:gd name="T2" fmla="*/ 18 w 20"/>
                  <a:gd name="T3" fmla="*/ 1 h 4"/>
                  <a:gd name="T4" fmla="*/ 20 w 20"/>
                  <a:gd name="T5" fmla="*/ 2 h 4"/>
                  <a:gd name="T6" fmla="*/ 18 w 20"/>
                  <a:gd name="T7" fmla="*/ 4 h 4"/>
                  <a:gd name="T8" fmla="*/ 18 w 20"/>
                  <a:gd name="T9" fmla="*/ 4 h 4"/>
                  <a:gd name="T10" fmla="*/ 0 w 20"/>
                  <a:gd name="T11" fmla="*/ 3 h 4"/>
                  <a:gd name="T12" fmla="*/ 0 w 20"/>
                  <a:gd name="T13" fmla="*/ 2 h 4"/>
                  <a:gd name="T14" fmla="*/ 0 w 2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Freeform 148"/>
              <p:cNvSpPr>
                <a:spLocks/>
              </p:cNvSpPr>
              <p:nvPr/>
            </p:nvSpPr>
            <p:spPr bwMode="auto">
              <a:xfrm>
                <a:off x="1106488" y="6016626"/>
                <a:ext cx="155575" cy="258763"/>
              </a:xfrm>
              <a:custGeom>
                <a:avLst/>
                <a:gdLst>
                  <a:gd name="T0" fmla="*/ 3 w 23"/>
                  <a:gd name="T1" fmla="*/ 0 h 38"/>
                  <a:gd name="T2" fmla="*/ 23 w 23"/>
                  <a:gd name="T3" fmla="*/ 38 h 38"/>
                  <a:gd name="T4" fmla="*/ 3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3" y="0"/>
                    </a:moveTo>
                    <a:cubicBezTo>
                      <a:pt x="3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3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Freeform 149"/>
              <p:cNvSpPr>
                <a:spLocks/>
              </p:cNvSpPr>
              <p:nvPr/>
            </p:nvSpPr>
            <p:spPr bwMode="auto">
              <a:xfrm>
                <a:off x="971550" y="6159501"/>
                <a:ext cx="282575" cy="223838"/>
              </a:xfrm>
              <a:custGeom>
                <a:avLst/>
                <a:gdLst>
                  <a:gd name="T0" fmla="*/ 0 w 42"/>
                  <a:gd name="T1" fmla="*/ 14 h 33"/>
                  <a:gd name="T2" fmla="*/ 42 w 42"/>
                  <a:gd name="T3" fmla="*/ 16 h 33"/>
                  <a:gd name="T4" fmla="*/ 0 w 42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4"/>
                    </a:moveTo>
                    <a:cubicBezTo>
                      <a:pt x="0" y="14"/>
                      <a:pt x="20" y="0"/>
                      <a:pt x="42" y="16"/>
                    </a:cubicBezTo>
                    <a:cubicBezTo>
                      <a:pt x="42" y="16"/>
                      <a:pt x="26" y="33"/>
                      <a:pt x="0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Freeform 150"/>
              <p:cNvSpPr>
                <a:spLocks/>
              </p:cNvSpPr>
              <p:nvPr/>
            </p:nvSpPr>
            <p:spPr bwMode="auto">
              <a:xfrm>
                <a:off x="1065213" y="626745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Freeform 151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Freeform 152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Freeform 153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2 w 10"/>
                  <a:gd name="T3" fmla="*/ 3 h 21"/>
                  <a:gd name="T4" fmla="*/ 6 w 10"/>
                  <a:gd name="T5" fmla="*/ 10 h 21"/>
                  <a:gd name="T6" fmla="*/ 9 w 10"/>
                  <a:gd name="T7" fmla="*/ 18 h 21"/>
                  <a:gd name="T8" fmla="*/ 10 w 10"/>
                  <a:gd name="T9" fmla="*/ 21 h 21"/>
                  <a:gd name="T10" fmla="*/ 8 w 10"/>
                  <a:gd name="T11" fmla="*/ 18 h 21"/>
                  <a:gd name="T12" fmla="*/ 4 w 10"/>
                  <a:gd name="T13" fmla="*/ 11 h 21"/>
                  <a:gd name="T14" fmla="*/ 1 w 10"/>
                  <a:gd name="T15" fmla="*/ 4 h 21"/>
                  <a:gd name="T16" fmla="*/ 0 w 1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3" y="5"/>
                      <a:pt x="4" y="8"/>
                      <a:pt x="6" y="10"/>
                    </a:cubicBezTo>
                    <a:cubicBezTo>
                      <a:pt x="7" y="13"/>
                      <a:pt x="8" y="16"/>
                      <a:pt x="9" y="18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9" y="20"/>
                      <a:pt x="8" y="18"/>
                    </a:cubicBezTo>
                    <a:cubicBezTo>
                      <a:pt x="7" y="16"/>
                      <a:pt x="6" y="14"/>
                      <a:pt x="4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Freeform 154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Freeform 155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Freeform 156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26"/>
                  <a:gd name="T1" fmla="*/ 0 h 2"/>
                  <a:gd name="T2" fmla="*/ 4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4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Freeform 157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Freeform 158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Freeform 159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15"/>
                  <a:gd name="T1" fmla="*/ 21 h 21"/>
                  <a:gd name="T2" fmla="*/ 2 w 15"/>
                  <a:gd name="T3" fmla="*/ 18 h 21"/>
                  <a:gd name="T4" fmla="*/ 7 w 15"/>
                  <a:gd name="T5" fmla="*/ 10 h 21"/>
                  <a:gd name="T6" fmla="*/ 12 w 15"/>
                  <a:gd name="T7" fmla="*/ 3 h 21"/>
                  <a:gd name="T8" fmla="*/ 15 w 15"/>
                  <a:gd name="T9" fmla="*/ 0 h 21"/>
                  <a:gd name="T10" fmla="*/ 13 w 15"/>
                  <a:gd name="T11" fmla="*/ 4 h 21"/>
                  <a:gd name="T12" fmla="*/ 8 w 15"/>
                  <a:gd name="T13" fmla="*/ 11 h 21"/>
                  <a:gd name="T14" fmla="*/ 3 w 15"/>
                  <a:gd name="T15" fmla="*/ 18 h 21"/>
                  <a:gd name="T16" fmla="*/ 0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7" y="10"/>
                    </a:cubicBezTo>
                    <a:cubicBezTo>
                      <a:pt x="8" y="8"/>
                      <a:pt x="10" y="5"/>
                      <a:pt x="12" y="3"/>
                    </a:cubicBezTo>
                    <a:cubicBezTo>
                      <a:pt x="13" y="1"/>
                      <a:pt x="15" y="0"/>
                      <a:pt x="15" y="0"/>
                    </a:cubicBezTo>
                    <a:cubicBezTo>
                      <a:pt x="15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7" y="14"/>
                      <a:pt x="5" y="17"/>
                      <a:pt x="3" y="18"/>
                    </a:cubicBezTo>
                    <a:cubicBezTo>
                      <a:pt x="2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Freeform 233"/>
              <p:cNvSpPr>
                <a:spLocks/>
              </p:cNvSpPr>
              <p:nvPr/>
            </p:nvSpPr>
            <p:spPr bwMode="auto">
              <a:xfrm>
                <a:off x="1247775" y="5318125"/>
                <a:ext cx="149225" cy="698500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5 w 22"/>
                  <a:gd name="T5" fmla="*/ 0 h 103"/>
                  <a:gd name="T6" fmla="*/ 0 w 22"/>
                  <a:gd name="T7" fmla="*/ 7 h 103"/>
                  <a:gd name="T8" fmla="*/ 1 w 22"/>
                  <a:gd name="T9" fmla="*/ 43 h 103"/>
                  <a:gd name="T10" fmla="*/ 2 w 22"/>
                  <a:gd name="T11" fmla="*/ 51 h 103"/>
                  <a:gd name="T12" fmla="*/ 1 w 22"/>
                  <a:gd name="T13" fmla="*/ 59 h 103"/>
                  <a:gd name="T14" fmla="*/ 1 w 22"/>
                  <a:gd name="T15" fmla="*/ 59 h 103"/>
                  <a:gd name="T16" fmla="*/ 0 w 22"/>
                  <a:gd name="T17" fmla="*/ 96 h 103"/>
                  <a:gd name="T18" fmla="*/ 5 w 22"/>
                  <a:gd name="T19" fmla="*/ 103 h 103"/>
                  <a:gd name="T20" fmla="*/ 17 w 22"/>
                  <a:gd name="T21" fmla="*/ 103 h 103"/>
                  <a:gd name="T22" fmla="*/ 22 w 22"/>
                  <a:gd name="T23" fmla="*/ 96 h 103"/>
                  <a:gd name="T24" fmla="*/ 22 w 22"/>
                  <a:gd name="T25" fmla="*/ 94 h 103"/>
                  <a:gd name="T26" fmla="*/ 6 w 22"/>
                  <a:gd name="T27" fmla="*/ 92 h 103"/>
                  <a:gd name="T28" fmla="*/ 5 w 22"/>
                  <a:gd name="T29" fmla="*/ 92 h 103"/>
                  <a:gd name="T30" fmla="*/ 6 w 22"/>
                  <a:gd name="T31" fmla="*/ 91 h 103"/>
                  <a:gd name="T32" fmla="*/ 22 w 22"/>
                  <a:gd name="T33" fmla="*/ 90 h 103"/>
                  <a:gd name="T34" fmla="*/ 21 w 22"/>
                  <a:gd name="T35" fmla="*/ 83 h 103"/>
                  <a:gd name="T36" fmla="*/ 11 w 22"/>
                  <a:gd name="T37" fmla="*/ 82 h 103"/>
                  <a:gd name="T38" fmla="*/ 11 w 22"/>
                  <a:gd name="T39" fmla="*/ 81 h 103"/>
                  <a:gd name="T40" fmla="*/ 11 w 22"/>
                  <a:gd name="T41" fmla="*/ 80 h 103"/>
                  <a:gd name="T42" fmla="*/ 21 w 22"/>
                  <a:gd name="T43" fmla="*/ 79 h 103"/>
                  <a:gd name="T44" fmla="*/ 20 w 22"/>
                  <a:gd name="T45" fmla="*/ 58 h 103"/>
                  <a:gd name="T46" fmla="*/ 19 w 22"/>
                  <a:gd name="T47" fmla="*/ 52 h 103"/>
                  <a:gd name="T48" fmla="*/ 20 w 22"/>
                  <a:gd name="T49" fmla="*/ 45 h 103"/>
                  <a:gd name="T50" fmla="*/ 22 w 22"/>
                  <a:gd name="T51" fmla="*/ 7 h 103"/>
                  <a:gd name="T52" fmla="*/ 17 w 22"/>
                  <a:gd name="T5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2"/>
                      <a:pt x="11" y="81"/>
                      <a:pt x="11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4"/>
                      <a:pt x="19" y="52"/>
                    </a:cubicBezTo>
                    <a:cubicBezTo>
                      <a:pt x="19" y="49"/>
                      <a:pt x="19" y="47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Freeform 234"/>
              <p:cNvSpPr>
                <a:spLocks/>
              </p:cNvSpPr>
              <p:nvPr/>
            </p:nvSpPr>
            <p:spPr bwMode="auto">
              <a:xfrm>
                <a:off x="1322388" y="5853113"/>
                <a:ext cx="66675" cy="28575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Freeform 235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Freeform 236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Freeform 237"/>
              <p:cNvSpPr>
                <a:spLocks noEditPoints="1"/>
              </p:cNvSpPr>
              <p:nvPr/>
            </p:nvSpPr>
            <p:spPr bwMode="auto">
              <a:xfrm>
                <a:off x="1127125" y="6016625"/>
                <a:ext cx="127000" cy="312737"/>
              </a:xfrm>
              <a:custGeom>
                <a:avLst/>
                <a:gdLst>
                  <a:gd name="T0" fmla="*/ 19 w 19"/>
                  <a:gd name="T1" fmla="*/ 44 h 46"/>
                  <a:gd name="T2" fmla="*/ 19 w 19"/>
                  <a:gd name="T3" fmla="*/ 44 h 46"/>
                  <a:gd name="T4" fmla="*/ 19 w 19"/>
                  <a:gd name="T5" fmla="*/ 46 h 46"/>
                  <a:gd name="T6" fmla="*/ 19 w 19"/>
                  <a:gd name="T7" fmla="*/ 44 h 46"/>
                  <a:gd name="T8" fmla="*/ 0 w 19"/>
                  <a:gd name="T9" fmla="*/ 0 h 46"/>
                  <a:gd name="T10" fmla="*/ 0 w 19"/>
                  <a:gd name="T11" fmla="*/ 0 h 46"/>
                  <a:gd name="T12" fmla="*/ 0 w 19"/>
                  <a:gd name="T13" fmla="*/ 0 h 46"/>
                  <a:gd name="T14" fmla="*/ 0 w 19"/>
                  <a:gd name="T15" fmla="*/ 0 h 46"/>
                  <a:gd name="T16" fmla="*/ 0 w 19"/>
                  <a:gd name="T17" fmla="*/ 0 h 46"/>
                  <a:gd name="T18" fmla="*/ 0 w 1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46">
                    <a:moveTo>
                      <a:pt x="19" y="44"/>
                    </a:move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4"/>
                      <a:pt x="19" y="44"/>
                      <a:pt x="19" y="4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Freeform 238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5 w 22"/>
                  <a:gd name="T5" fmla="*/ 0 h 102"/>
                  <a:gd name="T6" fmla="*/ 0 w 22"/>
                  <a:gd name="T7" fmla="*/ 6 h 102"/>
                  <a:gd name="T8" fmla="*/ 1 w 22"/>
                  <a:gd name="T9" fmla="*/ 22 h 102"/>
                  <a:gd name="T10" fmla="*/ 2 w 22"/>
                  <a:gd name="T11" fmla="*/ 35 h 102"/>
                  <a:gd name="T12" fmla="*/ 1 w 22"/>
                  <a:gd name="T13" fmla="*/ 41 h 102"/>
                  <a:gd name="T14" fmla="*/ 1 w 22"/>
                  <a:gd name="T15" fmla="*/ 43 h 102"/>
                  <a:gd name="T16" fmla="*/ 2 w 22"/>
                  <a:gd name="T17" fmla="*/ 51 h 102"/>
                  <a:gd name="T18" fmla="*/ 1 w 22"/>
                  <a:gd name="T19" fmla="*/ 58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  <a:gd name="T26" fmla="*/ 17 w 22"/>
                  <a:gd name="T27" fmla="*/ 102 h 102"/>
                  <a:gd name="T28" fmla="*/ 22 w 22"/>
                  <a:gd name="T29" fmla="*/ 95 h 102"/>
                  <a:gd name="T30" fmla="*/ 20 w 22"/>
                  <a:gd name="T31" fmla="*/ 58 h 102"/>
                  <a:gd name="T32" fmla="*/ 19 w 22"/>
                  <a:gd name="T33" fmla="*/ 51 h 102"/>
                  <a:gd name="T34" fmla="*/ 20 w 22"/>
                  <a:gd name="T35" fmla="*/ 44 h 102"/>
                  <a:gd name="T36" fmla="*/ 20 w 22"/>
                  <a:gd name="T37" fmla="*/ 39 h 102"/>
                  <a:gd name="T38" fmla="*/ 9 w 22"/>
                  <a:gd name="T39" fmla="*/ 38 h 102"/>
                  <a:gd name="T40" fmla="*/ 9 w 22"/>
                  <a:gd name="T41" fmla="*/ 37 h 102"/>
                  <a:gd name="T42" fmla="*/ 9 w 22"/>
                  <a:gd name="T43" fmla="*/ 37 h 102"/>
                  <a:gd name="T44" fmla="*/ 20 w 22"/>
                  <a:gd name="T45" fmla="*/ 36 h 102"/>
                  <a:gd name="T46" fmla="*/ 21 w 22"/>
                  <a:gd name="T47" fmla="*/ 28 h 102"/>
                  <a:gd name="T48" fmla="*/ 15 w 22"/>
                  <a:gd name="T49" fmla="*/ 27 h 102"/>
                  <a:gd name="T50" fmla="*/ 14 w 22"/>
                  <a:gd name="T51" fmla="*/ 27 h 102"/>
                  <a:gd name="T52" fmla="*/ 15 w 22"/>
                  <a:gd name="T53" fmla="*/ 26 h 102"/>
                  <a:gd name="T54" fmla="*/ 21 w 22"/>
                  <a:gd name="T55" fmla="*/ 25 h 102"/>
                  <a:gd name="T56" fmla="*/ 22 w 22"/>
                  <a:gd name="T57" fmla="*/ 6 h 102"/>
                  <a:gd name="T58" fmla="*/ 17 w 22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6"/>
                      <a:pt x="2" y="30"/>
                      <a:pt x="2" y="35"/>
                    </a:cubicBezTo>
                    <a:cubicBezTo>
                      <a:pt x="2" y="36"/>
                      <a:pt x="2" y="38"/>
                      <a:pt x="1" y="4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3"/>
                      <a:pt x="19" y="51"/>
                    </a:cubicBezTo>
                    <a:cubicBezTo>
                      <a:pt x="19" y="49"/>
                      <a:pt x="19" y="47"/>
                      <a:pt x="20" y="44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Freeform 239"/>
              <p:cNvSpPr>
                <a:spLocks/>
              </p:cNvSpPr>
              <p:nvPr/>
            </p:nvSpPr>
            <p:spPr bwMode="auto">
              <a:xfrm>
                <a:off x="1343025" y="6207125"/>
                <a:ext cx="46038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2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Freeform 240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Freeform 241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Freeform 242"/>
              <p:cNvSpPr>
                <a:spLocks noEditPoints="1"/>
              </p:cNvSpPr>
              <p:nvPr/>
            </p:nvSpPr>
            <p:spPr bwMode="auto">
              <a:xfrm>
                <a:off x="1073150" y="6424613"/>
                <a:ext cx="120650" cy="60325"/>
              </a:xfrm>
              <a:custGeom>
                <a:avLst/>
                <a:gdLst>
                  <a:gd name="T0" fmla="*/ 0 w 18"/>
                  <a:gd name="T1" fmla="*/ 9 h 9"/>
                  <a:gd name="T2" fmla="*/ 0 w 18"/>
                  <a:gd name="T3" fmla="*/ 9 h 9"/>
                  <a:gd name="T4" fmla="*/ 0 w 18"/>
                  <a:gd name="T5" fmla="*/ 9 h 9"/>
                  <a:gd name="T6" fmla="*/ 0 w 18"/>
                  <a:gd name="T7" fmla="*/ 9 h 9"/>
                  <a:gd name="T8" fmla="*/ 0 w 18"/>
                  <a:gd name="T9" fmla="*/ 9 h 9"/>
                  <a:gd name="T10" fmla="*/ 0 w 18"/>
                  <a:gd name="T11" fmla="*/ 9 h 9"/>
                  <a:gd name="T12" fmla="*/ 0 w 18"/>
                  <a:gd name="T13" fmla="*/ 9 h 9"/>
                  <a:gd name="T14" fmla="*/ 0 w 18"/>
                  <a:gd name="T15" fmla="*/ 9 h 9"/>
                  <a:gd name="T16" fmla="*/ 0 w 18"/>
                  <a:gd name="T17" fmla="*/ 9 h 9"/>
                  <a:gd name="T18" fmla="*/ 5 w 18"/>
                  <a:gd name="T19" fmla="*/ 8 h 9"/>
                  <a:gd name="T20" fmla="*/ 5 w 18"/>
                  <a:gd name="T21" fmla="*/ 8 h 9"/>
                  <a:gd name="T22" fmla="*/ 5 w 18"/>
                  <a:gd name="T23" fmla="*/ 8 h 9"/>
                  <a:gd name="T24" fmla="*/ 5 w 18"/>
                  <a:gd name="T25" fmla="*/ 8 h 9"/>
                  <a:gd name="T26" fmla="*/ 5 w 18"/>
                  <a:gd name="T27" fmla="*/ 8 h 9"/>
                  <a:gd name="T28" fmla="*/ 5 w 18"/>
                  <a:gd name="T29" fmla="*/ 8 h 9"/>
                  <a:gd name="T30" fmla="*/ 5 w 18"/>
                  <a:gd name="T31" fmla="*/ 8 h 9"/>
                  <a:gd name="T32" fmla="*/ 5 w 18"/>
                  <a:gd name="T33" fmla="*/ 8 h 9"/>
                  <a:gd name="T34" fmla="*/ 5 w 18"/>
                  <a:gd name="T35" fmla="*/ 8 h 9"/>
                  <a:gd name="T36" fmla="*/ 5 w 18"/>
                  <a:gd name="T37" fmla="*/ 7 h 9"/>
                  <a:gd name="T38" fmla="*/ 5 w 18"/>
                  <a:gd name="T39" fmla="*/ 7 h 9"/>
                  <a:gd name="T40" fmla="*/ 5 w 18"/>
                  <a:gd name="T41" fmla="*/ 7 h 9"/>
                  <a:gd name="T42" fmla="*/ 5 w 18"/>
                  <a:gd name="T43" fmla="*/ 7 h 9"/>
                  <a:gd name="T44" fmla="*/ 5 w 18"/>
                  <a:gd name="T45" fmla="*/ 7 h 9"/>
                  <a:gd name="T46" fmla="*/ 5 w 18"/>
                  <a:gd name="T47" fmla="*/ 7 h 9"/>
                  <a:gd name="T48" fmla="*/ 18 w 18"/>
                  <a:gd name="T49" fmla="*/ 0 h 9"/>
                  <a:gd name="T50" fmla="*/ 5 w 18"/>
                  <a:gd name="T51" fmla="*/ 7 h 9"/>
                  <a:gd name="T52" fmla="*/ 18 w 18"/>
                  <a:gd name="T53" fmla="*/ 0 h 9"/>
                  <a:gd name="T54" fmla="*/ 18 w 18"/>
                  <a:gd name="T55" fmla="*/ 0 h 9"/>
                  <a:gd name="T56" fmla="*/ 18 w 18"/>
                  <a:gd name="T57" fmla="*/ 0 h 9"/>
                  <a:gd name="T58" fmla="*/ 18 w 18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18" y="0"/>
                    </a:moveTo>
                    <a:cubicBezTo>
                      <a:pt x="15" y="3"/>
                      <a:pt x="11" y="5"/>
                      <a:pt x="5" y="7"/>
                    </a:cubicBezTo>
                    <a:cubicBezTo>
                      <a:pt x="11" y="5"/>
                      <a:pt x="15" y="3"/>
                      <a:pt x="18" y="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Freeform 243"/>
              <p:cNvSpPr>
                <a:spLocks noEditPoints="1"/>
              </p:cNvSpPr>
              <p:nvPr/>
            </p:nvSpPr>
            <p:spPr bwMode="auto">
              <a:xfrm>
                <a:off x="1112838" y="6016625"/>
                <a:ext cx="149225" cy="258762"/>
              </a:xfrm>
              <a:custGeom>
                <a:avLst/>
                <a:gdLst>
                  <a:gd name="T0" fmla="*/ 7 w 22"/>
                  <a:gd name="T1" fmla="*/ 8 h 38"/>
                  <a:gd name="T2" fmla="*/ 7 w 22"/>
                  <a:gd name="T3" fmla="*/ 8 h 38"/>
                  <a:gd name="T4" fmla="*/ 7 w 22"/>
                  <a:gd name="T5" fmla="*/ 8 h 38"/>
                  <a:gd name="T6" fmla="*/ 9 w 22"/>
                  <a:gd name="T7" fmla="*/ 11 h 38"/>
                  <a:gd name="T8" fmla="*/ 13 w 22"/>
                  <a:gd name="T9" fmla="*/ 18 h 38"/>
                  <a:gd name="T10" fmla="*/ 16 w 22"/>
                  <a:gd name="T11" fmla="*/ 26 h 38"/>
                  <a:gd name="T12" fmla="*/ 17 w 22"/>
                  <a:gd name="T13" fmla="*/ 29 h 38"/>
                  <a:gd name="T14" fmla="*/ 17 w 22"/>
                  <a:gd name="T15" fmla="*/ 29 h 38"/>
                  <a:gd name="T16" fmla="*/ 15 w 22"/>
                  <a:gd name="T17" fmla="*/ 26 h 38"/>
                  <a:gd name="T18" fmla="*/ 11 w 22"/>
                  <a:gd name="T19" fmla="*/ 19 h 38"/>
                  <a:gd name="T20" fmla="*/ 8 w 22"/>
                  <a:gd name="T21" fmla="*/ 12 h 38"/>
                  <a:gd name="T22" fmla="*/ 7 w 22"/>
                  <a:gd name="T23" fmla="*/ 8 h 38"/>
                  <a:gd name="T24" fmla="*/ 2 w 22"/>
                  <a:gd name="T25" fmla="*/ 0 h 38"/>
                  <a:gd name="T26" fmla="*/ 2 w 22"/>
                  <a:gd name="T27" fmla="*/ 0 h 38"/>
                  <a:gd name="T28" fmla="*/ 2 w 22"/>
                  <a:gd name="T29" fmla="*/ 0 h 38"/>
                  <a:gd name="T30" fmla="*/ 2 w 22"/>
                  <a:gd name="T31" fmla="*/ 0 h 38"/>
                  <a:gd name="T32" fmla="*/ 2 w 22"/>
                  <a:gd name="T33" fmla="*/ 0 h 38"/>
                  <a:gd name="T34" fmla="*/ 2 w 22"/>
                  <a:gd name="T35" fmla="*/ 0 h 38"/>
                  <a:gd name="T36" fmla="*/ 12 w 22"/>
                  <a:gd name="T37" fmla="*/ 32 h 38"/>
                  <a:gd name="T38" fmla="*/ 21 w 22"/>
                  <a:gd name="T39" fmla="*/ 37 h 38"/>
                  <a:gd name="T40" fmla="*/ 22 w 22"/>
                  <a:gd name="T41" fmla="*/ 37 h 38"/>
                  <a:gd name="T42" fmla="*/ 22 w 22"/>
                  <a:gd name="T43" fmla="*/ 38 h 38"/>
                  <a:gd name="T44" fmla="*/ 21 w 22"/>
                  <a:gd name="T45" fmla="*/ 25 h 38"/>
                  <a:gd name="T46" fmla="*/ 21 w 22"/>
                  <a:gd name="T47" fmla="*/ 26 h 38"/>
                  <a:gd name="T48" fmla="*/ 2 w 22"/>
                  <a:gd name="T49" fmla="*/ 0 h 38"/>
                  <a:gd name="T50" fmla="*/ 2 w 22"/>
                  <a:gd name="T5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3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9" y="11"/>
                    </a:cubicBezTo>
                    <a:cubicBezTo>
                      <a:pt x="10" y="13"/>
                      <a:pt x="11" y="16"/>
                      <a:pt x="13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6" y="28"/>
                      <a:pt x="15" y="26"/>
                    </a:cubicBezTo>
                    <a:cubicBezTo>
                      <a:pt x="14" y="24"/>
                      <a:pt x="13" y="22"/>
                      <a:pt x="11" y="19"/>
                    </a:cubicBezTo>
                    <a:cubicBezTo>
                      <a:pt x="10" y="16"/>
                      <a:pt x="9" y="14"/>
                      <a:pt x="8" y="12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5" y="33"/>
                      <a:pt x="18" y="35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2" y="33"/>
                      <a:pt x="21" y="29"/>
                      <a:pt x="21" y="25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6" y="5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Freeform 244"/>
              <p:cNvSpPr>
                <a:spLocks noEditPoints="1"/>
              </p:cNvSpPr>
              <p:nvPr/>
            </p:nvSpPr>
            <p:spPr bwMode="auto">
              <a:xfrm>
                <a:off x="971550" y="6213475"/>
                <a:ext cx="282575" cy="101600"/>
              </a:xfrm>
              <a:custGeom>
                <a:avLst/>
                <a:gdLst>
                  <a:gd name="T0" fmla="*/ 10 w 42"/>
                  <a:gd name="T1" fmla="*/ 6 h 15"/>
                  <a:gd name="T2" fmla="*/ 10 w 42"/>
                  <a:gd name="T3" fmla="*/ 6 h 15"/>
                  <a:gd name="T4" fmla="*/ 14 w 42"/>
                  <a:gd name="T5" fmla="*/ 6 h 15"/>
                  <a:gd name="T6" fmla="*/ 23 w 42"/>
                  <a:gd name="T7" fmla="*/ 6 h 15"/>
                  <a:gd name="T8" fmla="*/ 32 w 42"/>
                  <a:gd name="T9" fmla="*/ 7 h 15"/>
                  <a:gd name="T10" fmla="*/ 36 w 42"/>
                  <a:gd name="T11" fmla="*/ 8 h 15"/>
                  <a:gd name="T12" fmla="*/ 36 w 42"/>
                  <a:gd name="T13" fmla="*/ 8 h 15"/>
                  <a:gd name="T14" fmla="*/ 32 w 42"/>
                  <a:gd name="T15" fmla="*/ 8 h 15"/>
                  <a:gd name="T16" fmla="*/ 32 w 42"/>
                  <a:gd name="T17" fmla="*/ 8 h 15"/>
                  <a:gd name="T18" fmla="*/ 31 w 42"/>
                  <a:gd name="T19" fmla="*/ 8 h 15"/>
                  <a:gd name="T20" fmla="*/ 23 w 42"/>
                  <a:gd name="T21" fmla="*/ 8 h 15"/>
                  <a:gd name="T22" fmla="*/ 14 w 42"/>
                  <a:gd name="T23" fmla="*/ 7 h 15"/>
                  <a:gd name="T24" fmla="*/ 10 w 42"/>
                  <a:gd name="T25" fmla="*/ 6 h 15"/>
                  <a:gd name="T26" fmla="*/ 10 w 42"/>
                  <a:gd name="T27" fmla="*/ 6 h 15"/>
                  <a:gd name="T28" fmla="*/ 19 w 42"/>
                  <a:gd name="T29" fmla="*/ 0 h 15"/>
                  <a:gd name="T30" fmla="*/ 0 w 42"/>
                  <a:gd name="T31" fmla="*/ 6 h 15"/>
                  <a:gd name="T32" fmla="*/ 0 w 42"/>
                  <a:gd name="T33" fmla="*/ 6 h 15"/>
                  <a:gd name="T34" fmla="*/ 24 w 42"/>
                  <a:gd name="T35" fmla="*/ 15 h 15"/>
                  <a:gd name="T36" fmla="*/ 31 w 42"/>
                  <a:gd name="T37" fmla="*/ 14 h 15"/>
                  <a:gd name="T38" fmla="*/ 42 w 42"/>
                  <a:gd name="T39" fmla="*/ 8 h 15"/>
                  <a:gd name="T40" fmla="*/ 33 w 42"/>
                  <a:gd name="T41" fmla="*/ 3 h 15"/>
                  <a:gd name="T42" fmla="*/ 33 w 42"/>
                  <a:gd name="T43" fmla="*/ 3 h 15"/>
                  <a:gd name="T44" fmla="*/ 19 w 42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4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13"/>
                      <a:pt x="18" y="15"/>
                      <a:pt x="24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4" y="12"/>
                      <a:pt x="38" y="10"/>
                      <a:pt x="42" y="8"/>
                    </a:cubicBezTo>
                    <a:cubicBezTo>
                      <a:pt x="39" y="6"/>
                      <a:pt x="36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Freeform 245"/>
              <p:cNvSpPr>
                <a:spLocks noEditPoints="1"/>
              </p:cNvSpPr>
              <p:nvPr/>
            </p:nvSpPr>
            <p:spPr bwMode="auto">
              <a:xfrm>
                <a:off x="1065213" y="6267450"/>
                <a:ext cx="196850" cy="217487"/>
              </a:xfrm>
              <a:custGeom>
                <a:avLst/>
                <a:gdLst>
                  <a:gd name="T0" fmla="*/ 10 w 29"/>
                  <a:gd name="T1" fmla="*/ 26 h 32"/>
                  <a:gd name="T2" fmla="*/ 12 w 29"/>
                  <a:gd name="T3" fmla="*/ 23 h 32"/>
                  <a:gd name="T4" fmla="*/ 17 w 29"/>
                  <a:gd name="T5" fmla="*/ 15 h 32"/>
                  <a:gd name="T6" fmla="*/ 22 w 29"/>
                  <a:gd name="T7" fmla="*/ 8 h 32"/>
                  <a:gd name="T8" fmla="*/ 25 w 29"/>
                  <a:gd name="T9" fmla="*/ 5 h 32"/>
                  <a:gd name="T10" fmla="*/ 25 w 29"/>
                  <a:gd name="T11" fmla="*/ 5 h 32"/>
                  <a:gd name="T12" fmla="*/ 23 w 29"/>
                  <a:gd name="T13" fmla="*/ 9 h 32"/>
                  <a:gd name="T14" fmla="*/ 18 w 29"/>
                  <a:gd name="T15" fmla="*/ 16 h 32"/>
                  <a:gd name="T16" fmla="*/ 13 w 29"/>
                  <a:gd name="T17" fmla="*/ 23 h 32"/>
                  <a:gd name="T18" fmla="*/ 10 w 29"/>
                  <a:gd name="T19" fmla="*/ 26 h 32"/>
                  <a:gd name="T20" fmla="*/ 10 w 29"/>
                  <a:gd name="T21" fmla="*/ 26 h 32"/>
                  <a:gd name="T22" fmla="*/ 10 w 29"/>
                  <a:gd name="T23" fmla="*/ 26 h 32"/>
                  <a:gd name="T24" fmla="*/ 29 w 29"/>
                  <a:gd name="T25" fmla="*/ 0 h 32"/>
                  <a:gd name="T26" fmla="*/ 28 w 29"/>
                  <a:gd name="T27" fmla="*/ 0 h 32"/>
                  <a:gd name="T28" fmla="*/ 17 w 29"/>
                  <a:gd name="T29" fmla="*/ 6 h 32"/>
                  <a:gd name="T30" fmla="*/ 17 w 29"/>
                  <a:gd name="T31" fmla="*/ 6 h 32"/>
                  <a:gd name="T32" fmla="*/ 1 w 29"/>
                  <a:gd name="T33" fmla="*/ 32 h 32"/>
                  <a:gd name="T34" fmla="*/ 1 w 29"/>
                  <a:gd name="T35" fmla="*/ 32 h 32"/>
                  <a:gd name="T36" fmla="*/ 1 w 29"/>
                  <a:gd name="T37" fmla="*/ 32 h 32"/>
                  <a:gd name="T38" fmla="*/ 1 w 29"/>
                  <a:gd name="T39" fmla="*/ 32 h 32"/>
                  <a:gd name="T40" fmla="*/ 1 w 29"/>
                  <a:gd name="T41" fmla="*/ 32 h 32"/>
                  <a:gd name="T42" fmla="*/ 1 w 29"/>
                  <a:gd name="T43" fmla="*/ 32 h 32"/>
                  <a:gd name="T44" fmla="*/ 1 w 29"/>
                  <a:gd name="T45" fmla="*/ 32 h 32"/>
                  <a:gd name="T46" fmla="*/ 6 w 29"/>
                  <a:gd name="T47" fmla="*/ 31 h 32"/>
                  <a:gd name="T48" fmla="*/ 6 w 29"/>
                  <a:gd name="T49" fmla="*/ 31 h 32"/>
                  <a:gd name="T50" fmla="*/ 6 w 29"/>
                  <a:gd name="T51" fmla="*/ 31 h 32"/>
                  <a:gd name="T52" fmla="*/ 6 w 29"/>
                  <a:gd name="T53" fmla="*/ 31 h 32"/>
                  <a:gd name="T54" fmla="*/ 6 w 29"/>
                  <a:gd name="T55" fmla="*/ 31 h 32"/>
                  <a:gd name="T56" fmla="*/ 6 w 29"/>
                  <a:gd name="T57" fmla="*/ 31 h 32"/>
                  <a:gd name="T58" fmla="*/ 6 w 29"/>
                  <a:gd name="T59" fmla="*/ 30 h 32"/>
                  <a:gd name="T60" fmla="*/ 6 w 29"/>
                  <a:gd name="T61" fmla="*/ 30 h 32"/>
                  <a:gd name="T62" fmla="*/ 6 w 29"/>
                  <a:gd name="T63" fmla="*/ 30 h 32"/>
                  <a:gd name="T64" fmla="*/ 6 w 29"/>
                  <a:gd name="T65" fmla="*/ 30 h 32"/>
                  <a:gd name="T66" fmla="*/ 6 w 29"/>
                  <a:gd name="T67" fmla="*/ 30 h 32"/>
                  <a:gd name="T68" fmla="*/ 19 w 29"/>
                  <a:gd name="T69" fmla="*/ 23 h 32"/>
                  <a:gd name="T70" fmla="*/ 19 w 29"/>
                  <a:gd name="T71" fmla="*/ 23 h 32"/>
                  <a:gd name="T72" fmla="*/ 19 w 29"/>
                  <a:gd name="T73" fmla="*/ 23 h 32"/>
                  <a:gd name="T74" fmla="*/ 28 w 29"/>
                  <a:gd name="T75" fmla="*/ 6 h 32"/>
                  <a:gd name="T76" fmla="*/ 28 w 29"/>
                  <a:gd name="T77" fmla="*/ 7 h 32"/>
                  <a:gd name="T78" fmla="*/ 28 w 29"/>
                  <a:gd name="T79" fmla="*/ 7 h 32"/>
                  <a:gd name="T80" fmla="*/ 28 w 29"/>
                  <a:gd name="T81" fmla="*/ 7 h 32"/>
                  <a:gd name="T82" fmla="*/ 29 w 29"/>
                  <a:gd name="T83" fmla="*/ 1 h 32"/>
                  <a:gd name="T84" fmla="*/ 29 w 29"/>
                  <a:gd name="T8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32">
                    <a:moveTo>
                      <a:pt x="10" y="26"/>
                    </a:moveTo>
                    <a:cubicBezTo>
                      <a:pt x="10" y="26"/>
                      <a:pt x="11" y="25"/>
                      <a:pt x="12" y="23"/>
                    </a:cubicBezTo>
                    <a:cubicBezTo>
                      <a:pt x="13" y="21"/>
                      <a:pt x="15" y="18"/>
                      <a:pt x="17" y="15"/>
                    </a:cubicBezTo>
                    <a:cubicBezTo>
                      <a:pt x="18" y="13"/>
                      <a:pt x="20" y="10"/>
                      <a:pt x="22" y="8"/>
                    </a:cubicBezTo>
                    <a:cubicBezTo>
                      <a:pt x="23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7"/>
                      <a:pt x="23" y="9"/>
                    </a:cubicBezTo>
                    <a:cubicBezTo>
                      <a:pt x="22" y="11"/>
                      <a:pt x="20" y="14"/>
                      <a:pt x="18" y="16"/>
                    </a:cubicBezTo>
                    <a:cubicBezTo>
                      <a:pt x="17" y="19"/>
                      <a:pt x="15" y="22"/>
                      <a:pt x="13" y="23"/>
                    </a:cubicBezTo>
                    <a:cubicBezTo>
                      <a:pt x="12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0" y="18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" y="32"/>
                      <a:pt x="4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2" y="28"/>
                      <a:pt x="16" y="26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5" y="17"/>
                      <a:pt x="28" y="11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4"/>
                      <a:pt x="29" y="2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Freeform 246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Freeform 247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Freeform 248"/>
              <p:cNvSpPr>
                <a:spLocks/>
              </p:cNvSpPr>
              <p:nvPr/>
            </p:nvSpPr>
            <p:spPr bwMode="auto">
              <a:xfrm>
                <a:off x="1160463" y="6070600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4 w 10"/>
                  <a:gd name="T9" fmla="*/ 11 h 21"/>
                  <a:gd name="T10" fmla="*/ 8 w 10"/>
                  <a:gd name="T11" fmla="*/ 18 h 21"/>
                  <a:gd name="T12" fmla="*/ 10 w 10"/>
                  <a:gd name="T13" fmla="*/ 21 h 21"/>
                  <a:gd name="T14" fmla="*/ 10 w 10"/>
                  <a:gd name="T15" fmla="*/ 21 h 21"/>
                  <a:gd name="T16" fmla="*/ 10 w 10"/>
                  <a:gd name="T17" fmla="*/ 21 h 21"/>
                  <a:gd name="T18" fmla="*/ 9 w 10"/>
                  <a:gd name="T19" fmla="*/ 18 h 21"/>
                  <a:gd name="T20" fmla="*/ 6 w 10"/>
                  <a:gd name="T21" fmla="*/ 10 h 21"/>
                  <a:gd name="T22" fmla="*/ 2 w 10"/>
                  <a:gd name="T23" fmla="*/ 3 h 21"/>
                  <a:gd name="T24" fmla="*/ 0 w 10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4" y="11"/>
                    </a:cubicBezTo>
                    <a:cubicBezTo>
                      <a:pt x="6" y="14"/>
                      <a:pt x="7" y="16"/>
                      <a:pt x="8" y="18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0"/>
                      <a:pt x="9" y="18"/>
                    </a:cubicBezTo>
                    <a:cubicBezTo>
                      <a:pt x="8" y="16"/>
                      <a:pt x="7" y="13"/>
                      <a:pt x="6" y="10"/>
                    </a:cubicBezTo>
                    <a:cubicBezTo>
                      <a:pt x="4" y="8"/>
                      <a:pt x="3" y="5"/>
                      <a:pt x="2" y="3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Freeform 249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Freeform 250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Freeform 251"/>
              <p:cNvSpPr>
                <a:spLocks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1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4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4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7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Freeform 252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close/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Freeform 253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Freeform 254"/>
              <p:cNvSpPr>
                <a:spLocks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15 w 15"/>
                  <a:gd name="T1" fmla="*/ 0 h 21"/>
                  <a:gd name="T2" fmla="*/ 12 w 15"/>
                  <a:gd name="T3" fmla="*/ 3 h 21"/>
                  <a:gd name="T4" fmla="*/ 7 w 15"/>
                  <a:gd name="T5" fmla="*/ 10 h 21"/>
                  <a:gd name="T6" fmla="*/ 2 w 15"/>
                  <a:gd name="T7" fmla="*/ 18 h 21"/>
                  <a:gd name="T8" fmla="*/ 0 w 15"/>
                  <a:gd name="T9" fmla="*/ 21 h 21"/>
                  <a:gd name="T10" fmla="*/ 0 w 15"/>
                  <a:gd name="T11" fmla="*/ 21 h 21"/>
                  <a:gd name="T12" fmla="*/ 0 w 15"/>
                  <a:gd name="T13" fmla="*/ 21 h 21"/>
                  <a:gd name="T14" fmla="*/ 3 w 15"/>
                  <a:gd name="T15" fmla="*/ 18 h 21"/>
                  <a:gd name="T16" fmla="*/ 8 w 15"/>
                  <a:gd name="T17" fmla="*/ 11 h 21"/>
                  <a:gd name="T18" fmla="*/ 13 w 15"/>
                  <a:gd name="T19" fmla="*/ 4 h 21"/>
                  <a:gd name="T20" fmla="*/ 15 w 15"/>
                  <a:gd name="T21" fmla="*/ 0 h 21"/>
                  <a:gd name="T22" fmla="*/ 15 w 15"/>
                  <a:gd name="T23" fmla="*/ 0 h 21"/>
                  <a:gd name="T24" fmla="*/ 15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15" y="0"/>
                    </a:moveTo>
                    <a:cubicBezTo>
                      <a:pt x="15" y="0"/>
                      <a:pt x="13" y="1"/>
                      <a:pt x="12" y="3"/>
                    </a:cubicBezTo>
                    <a:cubicBezTo>
                      <a:pt x="10" y="5"/>
                      <a:pt x="8" y="8"/>
                      <a:pt x="7" y="10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2" y="20"/>
                      <a:pt x="3" y="18"/>
                    </a:cubicBezTo>
                    <a:cubicBezTo>
                      <a:pt x="5" y="17"/>
                      <a:pt x="7" y="14"/>
                      <a:pt x="8" y="11"/>
                    </a:cubicBezTo>
                    <a:cubicBezTo>
                      <a:pt x="10" y="9"/>
                      <a:pt x="12" y="6"/>
                      <a:pt x="13" y="4"/>
                    </a:cubicBezTo>
                    <a:cubicBezTo>
                      <a:pt x="14" y="2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96" name="组合 595"/>
            <p:cNvGrpSpPr/>
            <p:nvPr/>
          </p:nvGrpSpPr>
          <p:grpSpPr>
            <a:xfrm>
              <a:off x="9604348" y="4716136"/>
              <a:ext cx="390525" cy="2055814"/>
              <a:chOff x="1585913" y="4578350"/>
              <a:chExt cx="390525" cy="2055814"/>
            </a:xfrm>
          </p:grpSpPr>
          <p:sp>
            <p:nvSpPr>
              <p:cNvPr id="597" name="Freeform 92"/>
              <p:cNvSpPr>
                <a:spLocks/>
              </p:cNvSpPr>
              <p:nvPr/>
            </p:nvSpPr>
            <p:spPr bwMode="auto">
              <a:xfrm>
                <a:off x="1685925" y="5826126"/>
                <a:ext cx="155575" cy="258763"/>
              </a:xfrm>
              <a:custGeom>
                <a:avLst/>
                <a:gdLst>
                  <a:gd name="T0" fmla="*/ 20 w 23"/>
                  <a:gd name="T1" fmla="*/ 0 h 38"/>
                  <a:gd name="T2" fmla="*/ 0 w 23"/>
                  <a:gd name="T3" fmla="*/ 38 h 38"/>
                  <a:gd name="T4" fmla="*/ 20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20" y="0"/>
                    </a:moveTo>
                    <a:cubicBezTo>
                      <a:pt x="20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Freeform 93"/>
              <p:cNvSpPr>
                <a:spLocks/>
              </p:cNvSpPr>
              <p:nvPr/>
            </p:nvSpPr>
            <p:spPr bwMode="auto">
              <a:xfrm>
                <a:off x="1685925" y="5975351"/>
                <a:ext cx="290513" cy="225425"/>
              </a:xfrm>
              <a:custGeom>
                <a:avLst/>
                <a:gdLst>
                  <a:gd name="T0" fmla="*/ 43 w 43"/>
                  <a:gd name="T1" fmla="*/ 13 h 33"/>
                  <a:gd name="T2" fmla="*/ 0 w 43"/>
                  <a:gd name="T3" fmla="*/ 16 h 33"/>
                  <a:gd name="T4" fmla="*/ 43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43" y="13"/>
                    </a:moveTo>
                    <a:cubicBezTo>
                      <a:pt x="43" y="13"/>
                      <a:pt x="23" y="0"/>
                      <a:pt x="0" y="16"/>
                    </a:cubicBezTo>
                    <a:cubicBezTo>
                      <a:pt x="0" y="16"/>
                      <a:pt x="17" y="33"/>
                      <a:pt x="43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Freeform 94"/>
              <p:cNvSpPr>
                <a:spLocks/>
              </p:cNvSpPr>
              <p:nvPr/>
            </p:nvSpPr>
            <p:spPr bwMode="auto">
              <a:xfrm>
                <a:off x="1666875" y="6084888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3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1"/>
                      <a:pt x="3" y="0"/>
                    </a:cubicBezTo>
                    <a:cubicBezTo>
                      <a:pt x="3" y="0"/>
                      <a:pt x="0" y="23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Freeform 95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Freeform 96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Freeform 97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7 w 11"/>
                  <a:gd name="T5" fmla="*/ 11 h 21"/>
                  <a:gd name="T6" fmla="*/ 3 w 11"/>
                  <a:gd name="T7" fmla="*/ 18 h 21"/>
                  <a:gd name="T8" fmla="*/ 0 w 11"/>
                  <a:gd name="T9" fmla="*/ 21 h 21"/>
                  <a:gd name="T10" fmla="*/ 2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1" y="1"/>
                      <a:pt x="10" y="3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5" y="13"/>
                      <a:pt x="4" y="16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1" y="20"/>
                      <a:pt x="2" y="17"/>
                    </a:cubicBezTo>
                    <a:cubicBezTo>
                      <a:pt x="2" y="15"/>
                      <a:pt x="4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Freeform 98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Freeform 99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Freeform 100"/>
              <p:cNvSpPr>
                <a:spLocks/>
              </p:cNvSpPr>
              <p:nvPr/>
            </p:nvSpPr>
            <p:spPr bwMode="auto">
              <a:xfrm>
                <a:off x="1733550" y="6064251"/>
                <a:ext cx="176213" cy="20638"/>
              </a:xfrm>
              <a:custGeom>
                <a:avLst/>
                <a:gdLst>
                  <a:gd name="T0" fmla="*/ 26 w 26"/>
                  <a:gd name="T1" fmla="*/ 1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3 h 3"/>
                  <a:gd name="T10" fmla="*/ 4 w 26"/>
                  <a:gd name="T11" fmla="*/ 2 h 3"/>
                  <a:gd name="T12" fmla="*/ 13 w 26"/>
                  <a:gd name="T13" fmla="*/ 1 h 3"/>
                  <a:gd name="T14" fmla="*/ 22 w 26"/>
                  <a:gd name="T15" fmla="*/ 0 h 3"/>
                  <a:gd name="T16" fmla="*/ 26 w 26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1"/>
                    </a:moveTo>
                    <a:cubicBezTo>
                      <a:pt x="26" y="1"/>
                      <a:pt x="24" y="1"/>
                      <a:pt x="22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3"/>
                      <a:pt x="7" y="3"/>
                      <a:pt x="4" y="3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4" y="2"/>
                    </a:cubicBezTo>
                    <a:cubicBezTo>
                      <a:pt x="6" y="1"/>
                      <a:pt x="10" y="1"/>
                      <a:pt x="13" y="1"/>
                    </a:cubicBezTo>
                    <a:cubicBezTo>
                      <a:pt x="16" y="1"/>
                      <a:pt x="19" y="0"/>
                      <a:pt x="22" y="0"/>
                    </a:cubicBezTo>
                    <a:cubicBezTo>
                      <a:pt x="24" y="0"/>
                      <a:pt x="26" y="1"/>
                      <a:pt x="26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Freeform 101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Freeform 102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Freeform 103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2 w 14"/>
                  <a:gd name="T3" fmla="*/ 18 h 21"/>
                  <a:gd name="T4" fmla="*/ 6 w 14"/>
                  <a:gd name="T5" fmla="*/ 11 h 21"/>
                  <a:gd name="T6" fmla="*/ 2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3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2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5" y="9"/>
                      <a:pt x="3" y="6"/>
                      <a:pt x="2" y="4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3"/>
                    </a:cubicBezTo>
                    <a:cubicBezTo>
                      <a:pt x="5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3" y="18"/>
                    </a:cubicBezTo>
                    <a:cubicBezTo>
                      <a:pt x="14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Freeform 120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Freeform 121"/>
              <p:cNvSpPr>
                <a:spLocks/>
              </p:cNvSpPr>
              <p:nvPr/>
            </p:nvSpPr>
            <p:spPr bwMode="auto">
              <a:xfrm>
                <a:off x="1693863" y="5100638"/>
                <a:ext cx="153988" cy="257175"/>
              </a:xfrm>
              <a:custGeom>
                <a:avLst/>
                <a:gdLst>
                  <a:gd name="T0" fmla="*/ 19 w 23"/>
                  <a:gd name="T1" fmla="*/ 0 h 38"/>
                  <a:gd name="T2" fmla="*/ 0 w 23"/>
                  <a:gd name="T3" fmla="*/ 38 h 38"/>
                  <a:gd name="T4" fmla="*/ 19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19" y="0"/>
                    </a:moveTo>
                    <a:cubicBezTo>
                      <a:pt x="19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1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Freeform 122"/>
              <p:cNvSpPr>
                <a:spLocks/>
              </p:cNvSpPr>
              <p:nvPr/>
            </p:nvSpPr>
            <p:spPr bwMode="auto">
              <a:xfrm>
                <a:off x="1693863" y="5249863"/>
                <a:ext cx="282575" cy="223838"/>
              </a:xfrm>
              <a:custGeom>
                <a:avLst/>
                <a:gdLst>
                  <a:gd name="T0" fmla="*/ 42 w 42"/>
                  <a:gd name="T1" fmla="*/ 13 h 33"/>
                  <a:gd name="T2" fmla="*/ 0 w 42"/>
                  <a:gd name="T3" fmla="*/ 16 h 33"/>
                  <a:gd name="T4" fmla="*/ 42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42" y="13"/>
                    </a:moveTo>
                    <a:cubicBezTo>
                      <a:pt x="42" y="13"/>
                      <a:pt x="22" y="0"/>
                      <a:pt x="0" y="16"/>
                    </a:cubicBezTo>
                    <a:cubicBezTo>
                      <a:pt x="0" y="16"/>
                      <a:pt x="17" y="33"/>
                      <a:pt x="42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Freeform 123"/>
              <p:cNvSpPr>
                <a:spLocks/>
              </p:cNvSpPr>
              <p:nvPr/>
            </p:nvSpPr>
            <p:spPr bwMode="auto">
              <a:xfrm>
                <a:off x="1666875" y="5357813"/>
                <a:ext cx="222250" cy="217488"/>
              </a:xfrm>
              <a:custGeom>
                <a:avLst/>
                <a:gdLst>
                  <a:gd name="T0" fmla="*/ 32 w 33"/>
                  <a:gd name="T1" fmla="*/ 32 h 32"/>
                  <a:gd name="T2" fmla="*/ 4 w 33"/>
                  <a:gd name="T3" fmla="*/ 0 h 32"/>
                  <a:gd name="T4" fmla="*/ 32 w 33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2">
                    <a:moveTo>
                      <a:pt x="32" y="32"/>
                    </a:moveTo>
                    <a:cubicBezTo>
                      <a:pt x="32" y="32"/>
                      <a:pt x="33" y="11"/>
                      <a:pt x="4" y="0"/>
                    </a:cubicBezTo>
                    <a:cubicBezTo>
                      <a:pt x="4" y="0"/>
                      <a:pt x="0" y="23"/>
                      <a:pt x="32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Freeform 124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Freeform 125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Freeform 126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6 w 11"/>
                  <a:gd name="T5" fmla="*/ 11 h 21"/>
                  <a:gd name="T6" fmla="*/ 2 w 11"/>
                  <a:gd name="T7" fmla="*/ 18 h 21"/>
                  <a:gd name="T8" fmla="*/ 0 w 11"/>
                  <a:gd name="T9" fmla="*/ 21 h 21"/>
                  <a:gd name="T10" fmla="*/ 1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0" y="1"/>
                      <a:pt x="10" y="3"/>
                    </a:cubicBezTo>
                    <a:cubicBezTo>
                      <a:pt x="9" y="5"/>
                      <a:pt x="8" y="8"/>
                      <a:pt x="6" y="11"/>
                    </a:cubicBezTo>
                    <a:cubicBezTo>
                      <a:pt x="5" y="13"/>
                      <a:pt x="4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0"/>
                      <a:pt x="1" y="17"/>
                    </a:cubicBezTo>
                    <a:cubicBezTo>
                      <a:pt x="2" y="15"/>
                      <a:pt x="3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Freeform 127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Freeform 128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Freeform 129"/>
              <p:cNvSpPr>
                <a:spLocks/>
              </p:cNvSpPr>
              <p:nvPr/>
            </p:nvSpPr>
            <p:spPr bwMode="auto">
              <a:xfrm>
                <a:off x="1739900" y="5337176"/>
                <a:ext cx="169863" cy="20638"/>
              </a:xfrm>
              <a:custGeom>
                <a:avLst/>
                <a:gdLst>
                  <a:gd name="T0" fmla="*/ 25 w 25"/>
                  <a:gd name="T1" fmla="*/ 1 h 3"/>
                  <a:gd name="T2" fmla="*/ 21 w 25"/>
                  <a:gd name="T3" fmla="*/ 1 h 3"/>
                  <a:gd name="T4" fmla="*/ 13 w 25"/>
                  <a:gd name="T5" fmla="*/ 2 h 3"/>
                  <a:gd name="T6" fmla="*/ 4 w 25"/>
                  <a:gd name="T7" fmla="*/ 3 h 3"/>
                  <a:gd name="T8" fmla="*/ 0 w 25"/>
                  <a:gd name="T9" fmla="*/ 3 h 3"/>
                  <a:gd name="T10" fmla="*/ 4 w 25"/>
                  <a:gd name="T11" fmla="*/ 2 h 3"/>
                  <a:gd name="T12" fmla="*/ 12 w 25"/>
                  <a:gd name="T13" fmla="*/ 1 h 3"/>
                  <a:gd name="T14" fmla="*/ 21 w 25"/>
                  <a:gd name="T15" fmla="*/ 0 h 3"/>
                  <a:gd name="T16" fmla="*/ 25 w 25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">
                    <a:moveTo>
                      <a:pt x="25" y="1"/>
                    </a:moveTo>
                    <a:cubicBezTo>
                      <a:pt x="25" y="1"/>
                      <a:pt x="24" y="1"/>
                      <a:pt x="21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3"/>
                      <a:pt x="6" y="3"/>
                      <a:pt x="4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4" y="2"/>
                    </a:cubicBezTo>
                    <a:cubicBezTo>
                      <a:pt x="6" y="1"/>
                      <a:pt x="9" y="1"/>
                      <a:pt x="12" y="1"/>
                    </a:cubicBezTo>
                    <a:cubicBezTo>
                      <a:pt x="16" y="1"/>
                      <a:pt x="19" y="0"/>
                      <a:pt x="21" y="0"/>
                    </a:cubicBezTo>
                    <a:cubicBezTo>
                      <a:pt x="24" y="0"/>
                      <a:pt x="25" y="1"/>
                      <a:pt x="25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Freeform 130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Freeform 131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Freeform 132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14 w 14"/>
                  <a:gd name="T1" fmla="*/ 21 h 21"/>
                  <a:gd name="T2" fmla="*/ 11 w 14"/>
                  <a:gd name="T3" fmla="*/ 18 h 21"/>
                  <a:gd name="T4" fmla="*/ 6 w 14"/>
                  <a:gd name="T5" fmla="*/ 11 h 21"/>
                  <a:gd name="T6" fmla="*/ 1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2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1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4" y="9"/>
                      <a:pt x="2" y="6"/>
                      <a:pt x="1" y="4"/>
                    </a:cubicBezTo>
                    <a:cubicBezTo>
                      <a:pt x="0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" name="Freeform 133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" name="Freeform 134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4" name="Freeform 135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5" name="Freeform 136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6" name="Freeform 137"/>
              <p:cNvSpPr>
                <a:spLocks/>
              </p:cNvSpPr>
              <p:nvPr/>
            </p:nvSpPr>
            <p:spPr bwMode="auto">
              <a:xfrm>
                <a:off x="1658938" y="5365751"/>
                <a:ext cx="101600" cy="26988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7" name="Freeform 138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8" name="Freeform 139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9" name="Freeform 140"/>
              <p:cNvSpPr>
                <a:spLocks/>
              </p:cNvSpPr>
              <p:nvPr/>
            </p:nvSpPr>
            <p:spPr bwMode="auto">
              <a:xfrm>
                <a:off x="1619250" y="5473701"/>
                <a:ext cx="141288" cy="26988"/>
              </a:xfrm>
              <a:custGeom>
                <a:avLst/>
                <a:gdLst>
                  <a:gd name="T0" fmla="*/ 1 w 21"/>
                  <a:gd name="T1" fmla="*/ 2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3 h 4"/>
                  <a:gd name="T12" fmla="*/ 0 w 21"/>
                  <a:gd name="T13" fmla="*/ 2 h 4"/>
                  <a:gd name="T14" fmla="*/ 1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0" name="Freeform 141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1" name="Freeform 142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2" name="Freeform 143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3" name="Freeform 144"/>
              <p:cNvSpPr>
                <a:spLocks/>
              </p:cNvSpPr>
              <p:nvPr/>
            </p:nvSpPr>
            <p:spPr bwMode="auto">
              <a:xfrm>
                <a:off x="1679575" y="5867401"/>
                <a:ext cx="107950" cy="33338"/>
              </a:xfrm>
              <a:custGeom>
                <a:avLst/>
                <a:gdLst>
                  <a:gd name="T0" fmla="*/ 1 w 16"/>
                  <a:gd name="T1" fmla="*/ 2 h 5"/>
                  <a:gd name="T2" fmla="*/ 13 w 16"/>
                  <a:gd name="T3" fmla="*/ 0 h 5"/>
                  <a:gd name="T4" fmla="*/ 16 w 16"/>
                  <a:gd name="T5" fmla="*/ 3 h 5"/>
                  <a:gd name="T6" fmla="*/ 13 w 16"/>
                  <a:gd name="T7" fmla="*/ 5 h 5"/>
                  <a:gd name="T8" fmla="*/ 13 w 16"/>
                  <a:gd name="T9" fmla="*/ 5 h 5"/>
                  <a:gd name="T10" fmla="*/ 1 w 16"/>
                  <a:gd name="T11" fmla="*/ 4 h 5"/>
                  <a:gd name="T12" fmla="*/ 0 w 16"/>
                  <a:gd name="T13" fmla="*/ 3 h 5"/>
                  <a:gd name="T14" fmla="*/ 1 w 1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6" y="3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4" name="Freeform 145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5" name="Freeform 146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6" name="Freeform 147"/>
              <p:cNvSpPr>
                <a:spLocks/>
              </p:cNvSpPr>
              <p:nvPr/>
            </p:nvSpPr>
            <p:spPr bwMode="auto">
              <a:xfrm>
                <a:off x="1639888" y="5975351"/>
                <a:ext cx="147638" cy="34925"/>
              </a:xfrm>
              <a:custGeom>
                <a:avLst/>
                <a:gdLst>
                  <a:gd name="T0" fmla="*/ 1 w 22"/>
                  <a:gd name="T1" fmla="*/ 2 h 5"/>
                  <a:gd name="T2" fmla="*/ 19 w 22"/>
                  <a:gd name="T3" fmla="*/ 0 h 5"/>
                  <a:gd name="T4" fmla="*/ 21 w 22"/>
                  <a:gd name="T5" fmla="*/ 2 h 5"/>
                  <a:gd name="T6" fmla="*/ 19 w 22"/>
                  <a:gd name="T7" fmla="*/ 5 h 5"/>
                  <a:gd name="T8" fmla="*/ 19 w 22"/>
                  <a:gd name="T9" fmla="*/ 5 h 5"/>
                  <a:gd name="T10" fmla="*/ 1 w 22"/>
                  <a:gd name="T11" fmla="*/ 3 h 5"/>
                  <a:gd name="T12" fmla="*/ 0 w 22"/>
                  <a:gd name="T13" fmla="*/ 3 h 5"/>
                  <a:gd name="T14" fmla="*/ 1 w 2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2" y="4"/>
                      <a:pt x="21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7" name="Freeform 215"/>
              <p:cNvSpPr>
                <a:spLocks noEditPoints="1"/>
              </p:cNvSpPr>
              <p:nvPr/>
            </p:nvSpPr>
            <p:spPr bwMode="auto">
              <a:xfrm>
                <a:off x="1720850" y="5834063"/>
                <a:ext cx="255588" cy="731838"/>
              </a:xfrm>
              <a:custGeom>
                <a:avLst/>
                <a:gdLst>
                  <a:gd name="T0" fmla="*/ 23 w 38"/>
                  <a:gd name="T1" fmla="*/ 69 h 108"/>
                  <a:gd name="T2" fmla="*/ 23 w 38"/>
                  <a:gd name="T3" fmla="*/ 69 h 108"/>
                  <a:gd name="T4" fmla="*/ 23 w 38"/>
                  <a:gd name="T5" fmla="*/ 69 h 108"/>
                  <a:gd name="T6" fmla="*/ 23 w 38"/>
                  <a:gd name="T7" fmla="*/ 69 h 108"/>
                  <a:gd name="T8" fmla="*/ 23 w 38"/>
                  <a:gd name="T9" fmla="*/ 69 h 108"/>
                  <a:gd name="T10" fmla="*/ 23 w 38"/>
                  <a:gd name="T11" fmla="*/ 69 h 108"/>
                  <a:gd name="T12" fmla="*/ 23 w 38"/>
                  <a:gd name="T13" fmla="*/ 69 h 108"/>
                  <a:gd name="T14" fmla="*/ 22 w 38"/>
                  <a:gd name="T15" fmla="*/ 69 h 108"/>
                  <a:gd name="T16" fmla="*/ 22 w 38"/>
                  <a:gd name="T17" fmla="*/ 69 h 108"/>
                  <a:gd name="T18" fmla="*/ 22 w 38"/>
                  <a:gd name="T19" fmla="*/ 69 h 108"/>
                  <a:gd name="T20" fmla="*/ 22 w 38"/>
                  <a:gd name="T21" fmla="*/ 69 h 108"/>
                  <a:gd name="T22" fmla="*/ 22 w 38"/>
                  <a:gd name="T23" fmla="*/ 69 h 108"/>
                  <a:gd name="T24" fmla="*/ 22 w 38"/>
                  <a:gd name="T25" fmla="*/ 69 h 108"/>
                  <a:gd name="T26" fmla="*/ 22 w 38"/>
                  <a:gd name="T27" fmla="*/ 69 h 108"/>
                  <a:gd name="T28" fmla="*/ 22 w 38"/>
                  <a:gd name="T29" fmla="*/ 69 h 108"/>
                  <a:gd name="T30" fmla="*/ 22 w 38"/>
                  <a:gd name="T31" fmla="*/ 69 h 108"/>
                  <a:gd name="T32" fmla="*/ 22 w 38"/>
                  <a:gd name="T33" fmla="*/ 68 h 108"/>
                  <a:gd name="T34" fmla="*/ 22 w 38"/>
                  <a:gd name="T35" fmla="*/ 68 h 108"/>
                  <a:gd name="T36" fmla="*/ 22 w 38"/>
                  <a:gd name="T37" fmla="*/ 68 h 108"/>
                  <a:gd name="T38" fmla="*/ 0 w 38"/>
                  <a:gd name="T39" fmla="*/ 54 h 108"/>
                  <a:gd name="T40" fmla="*/ 2 w 38"/>
                  <a:gd name="T41" fmla="*/ 108 h 108"/>
                  <a:gd name="T42" fmla="*/ 0 w 38"/>
                  <a:gd name="T43" fmla="*/ 54 h 108"/>
                  <a:gd name="T44" fmla="*/ 0 w 38"/>
                  <a:gd name="T45" fmla="*/ 54 h 108"/>
                  <a:gd name="T46" fmla="*/ 32 w 38"/>
                  <a:gd name="T47" fmla="*/ 38 h 108"/>
                  <a:gd name="T48" fmla="*/ 38 w 38"/>
                  <a:gd name="T49" fmla="*/ 34 h 108"/>
                  <a:gd name="T50" fmla="*/ 38 w 38"/>
                  <a:gd name="T51" fmla="*/ 34 h 108"/>
                  <a:gd name="T52" fmla="*/ 15 w 38"/>
                  <a:gd name="T53" fmla="*/ 10 h 108"/>
                  <a:gd name="T54" fmla="*/ 15 w 38"/>
                  <a:gd name="T55" fmla="*/ 10 h 108"/>
                  <a:gd name="T56" fmla="*/ 15 w 38"/>
                  <a:gd name="T57" fmla="*/ 10 h 108"/>
                  <a:gd name="T58" fmla="*/ 15 w 38"/>
                  <a:gd name="T59" fmla="*/ 10 h 108"/>
                  <a:gd name="T60" fmla="*/ 15 w 38"/>
                  <a:gd name="T61" fmla="*/ 0 h 108"/>
                  <a:gd name="T62" fmla="*/ 15 w 38"/>
                  <a:gd name="T63" fmla="*/ 0 h 108"/>
                  <a:gd name="T64" fmla="*/ 15 w 38"/>
                  <a:gd name="T65" fmla="*/ 0 h 108"/>
                  <a:gd name="T66" fmla="*/ 15 w 38"/>
                  <a:gd name="T67" fmla="*/ 0 h 108"/>
                  <a:gd name="T68" fmla="*/ 15 w 38"/>
                  <a:gd name="T69" fmla="*/ 0 h 108"/>
                  <a:gd name="T70" fmla="*/ 15 w 38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108"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2" y="69"/>
                    </a:moveTo>
                    <a:cubicBezTo>
                      <a:pt x="22" y="69"/>
                      <a:pt x="23" y="69"/>
                      <a:pt x="23" y="69"/>
                    </a:cubicBezTo>
                    <a:cubicBezTo>
                      <a:pt x="23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moveTo>
                      <a:pt x="32" y="38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moveTo>
                      <a:pt x="38" y="34"/>
                    </a:moveTo>
                    <a:cubicBezTo>
                      <a:pt x="36" y="36"/>
                      <a:pt x="34" y="37"/>
                      <a:pt x="32" y="38"/>
                    </a:cubicBezTo>
                    <a:cubicBezTo>
                      <a:pt x="34" y="37"/>
                      <a:pt x="36" y="36"/>
                      <a:pt x="38" y="34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0"/>
                    </a:moveTo>
                    <a:cubicBezTo>
                      <a:pt x="15" y="3"/>
                      <a:pt x="15" y="7"/>
                      <a:pt x="15" y="10"/>
                    </a:cubicBezTo>
                    <a:cubicBezTo>
                      <a:pt x="15" y="7"/>
                      <a:pt x="15" y="3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8" name="Freeform 216"/>
              <p:cNvSpPr>
                <a:spLocks/>
              </p:cNvSpPr>
              <p:nvPr/>
            </p:nvSpPr>
            <p:spPr bwMode="auto">
              <a:xfrm>
                <a:off x="1720850" y="5826126"/>
                <a:ext cx="100013" cy="238125"/>
              </a:xfrm>
              <a:custGeom>
                <a:avLst/>
                <a:gdLst>
                  <a:gd name="T0" fmla="*/ 15 w 15"/>
                  <a:gd name="T1" fmla="*/ 0 h 35"/>
                  <a:gd name="T2" fmla="*/ 15 w 15"/>
                  <a:gd name="T3" fmla="*/ 0 h 35"/>
                  <a:gd name="T4" fmla="*/ 1 w 15"/>
                  <a:gd name="T5" fmla="*/ 14 h 35"/>
                  <a:gd name="T6" fmla="*/ 0 w 15"/>
                  <a:gd name="T7" fmla="*/ 28 h 35"/>
                  <a:gd name="T8" fmla="*/ 1 w 15"/>
                  <a:gd name="T9" fmla="*/ 26 h 35"/>
                  <a:gd name="T10" fmla="*/ 4 w 15"/>
                  <a:gd name="T11" fmla="*/ 19 h 35"/>
                  <a:gd name="T12" fmla="*/ 8 w 15"/>
                  <a:gd name="T13" fmla="*/ 12 h 35"/>
                  <a:gd name="T14" fmla="*/ 10 w 15"/>
                  <a:gd name="T15" fmla="*/ 9 h 35"/>
                  <a:gd name="T16" fmla="*/ 10 w 15"/>
                  <a:gd name="T17" fmla="*/ 9 h 35"/>
                  <a:gd name="T18" fmla="*/ 9 w 15"/>
                  <a:gd name="T19" fmla="*/ 12 h 35"/>
                  <a:gd name="T20" fmla="*/ 6 w 15"/>
                  <a:gd name="T21" fmla="*/ 20 h 35"/>
                  <a:gd name="T22" fmla="*/ 2 w 15"/>
                  <a:gd name="T23" fmla="*/ 27 h 35"/>
                  <a:gd name="T24" fmla="*/ 0 w 15"/>
                  <a:gd name="T25" fmla="*/ 29 h 35"/>
                  <a:gd name="T26" fmla="*/ 0 w 15"/>
                  <a:gd name="T27" fmla="*/ 35 h 35"/>
                  <a:gd name="T28" fmla="*/ 0 w 15"/>
                  <a:gd name="T29" fmla="*/ 35 h 35"/>
                  <a:gd name="T30" fmla="*/ 5 w 15"/>
                  <a:gd name="T31" fmla="*/ 33 h 35"/>
                  <a:gd name="T32" fmla="*/ 15 w 15"/>
                  <a:gd name="T33" fmla="*/ 11 h 35"/>
                  <a:gd name="T34" fmla="*/ 15 w 15"/>
                  <a:gd name="T35" fmla="*/ 11 h 35"/>
                  <a:gd name="T36" fmla="*/ 15 w 15"/>
                  <a:gd name="T37" fmla="*/ 11 h 35"/>
                  <a:gd name="T38" fmla="*/ 15 w 15"/>
                  <a:gd name="T39" fmla="*/ 11 h 35"/>
                  <a:gd name="T40" fmla="*/ 15 w 15"/>
                  <a:gd name="T41" fmla="*/ 11 h 35"/>
                  <a:gd name="T42" fmla="*/ 15 w 15"/>
                  <a:gd name="T43" fmla="*/ 11 h 35"/>
                  <a:gd name="T44" fmla="*/ 15 w 15"/>
                  <a:gd name="T45" fmla="*/ 11 h 35"/>
                  <a:gd name="T46" fmla="*/ 15 w 15"/>
                  <a:gd name="T47" fmla="*/ 1 h 35"/>
                  <a:gd name="T48" fmla="*/ 15 w 15"/>
                  <a:gd name="T49" fmla="*/ 1 h 35"/>
                  <a:gd name="T50" fmla="*/ 15 w 15"/>
                  <a:gd name="T51" fmla="*/ 1 h 35"/>
                  <a:gd name="T52" fmla="*/ 15 w 15"/>
                  <a:gd name="T53" fmla="*/ 1 h 35"/>
                  <a:gd name="T54" fmla="*/ 15 w 15"/>
                  <a:gd name="T55" fmla="*/ 1 h 35"/>
                  <a:gd name="T56" fmla="*/ 15 w 15"/>
                  <a:gd name="T57" fmla="*/ 1 h 35"/>
                  <a:gd name="T58" fmla="*/ 15 w 15"/>
                  <a:gd name="T59" fmla="*/ 1 h 35"/>
                  <a:gd name="T60" fmla="*/ 15 w 15"/>
                  <a:gd name="T61" fmla="*/ 0 h 35"/>
                  <a:gd name="T62" fmla="*/ 15 w 15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3"/>
                      <a:pt x="1" y="1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1" y="24"/>
                      <a:pt x="3" y="22"/>
                      <a:pt x="4" y="19"/>
                    </a:cubicBezTo>
                    <a:cubicBezTo>
                      <a:pt x="5" y="16"/>
                      <a:pt x="7" y="14"/>
                      <a:pt x="8" y="12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12"/>
                    </a:cubicBezTo>
                    <a:cubicBezTo>
                      <a:pt x="8" y="14"/>
                      <a:pt x="7" y="17"/>
                      <a:pt x="6" y="20"/>
                    </a:cubicBezTo>
                    <a:cubicBezTo>
                      <a:pt x="4" y="22"/>
                      <a:pt x="3" y="25"/>
                      <a:pt x="2" y="27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3" y="33"/>
                      <a:pt x="5" y="33"/>
                    </a:cubicBezTo>
                    <a:cubicBezTo>
                      <a:pt x="9" y="29"/>
                      <a:pt x="14" y="2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8"/>
                      <a:pt x="15" y="4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9" name="Freeform 217"/>
              <p:cNvSpPr>
                <a:spLocks noEditPoints="1"/>
              </p:cNvSpPr>
              <p:nvPr/>
            </p:nvSpPr>
            <p:spPr bwMode="auto">
              <a:xfrm>
                <a:off x="1712913" y="6030913"/>
                <a:ext cx="263525" cy="101600"/>
              </a:xfrm>
              <a:custGeom>
                <a:avLst/>
                <a:gdLst>
                  <a:gd name="T0" fmla="*/ 3 w 39"/>
                  <a:gd name="T1" fmla="*/ 8 h 15"/>
                  <a:gd name="T2" fmla="*/ 3 w 39"/>
                  <a:gd name="T3" fmla="*/ 8 h 15"/>
                  <a:gd name="T4" fmla="*/ 7 w 39"/>
                  <a:gd name="T5" fmla="*/ 7 h 15"/>
                  <a:gd name="T6" fmla="*/ 16 w 39"/>
                  <a:gd name="T7" fmla="*/ 6 h 15"/>
                  <a:gd name="T8" fmla="*/ 25 w 39"/>
                  <a:gd name="T9" fmla="*/ 5 h 15"/>
                  <a:gd name="T10" fmla="*/ 25 w 39"/>
                  <a:gd name="T11" fmla="*/ 5 h 15"/>
                  <a:gd name="T12" fmla="*/ 29 w 39"/>
                  <a:gd name="T13" fmla="*/ 6 h 15"/>
                  <a:gd name="T14" fmla="*/ 29 w 39"/>
                  <a:gd name="T15" fmla="*/ 6 h 15"/>
                  <a:gd name="T16" fmla="*/ 25 w 39"/>
                  <a:gd name="T17" fmla="*/ 6 h 15"/>
                  <a:gd name="T18" fmla="*/ 16 w 39"/>
                  <a:gd name="T19" fmla="*/ 7 h 15"/>
                  <a:gd name="T20" fmla="*/ 8 w 39"/>
                  <a:gd name="T21" fmla="*/ 8 h 15"/>
                  <a:gd name="T22" fmla="*/ 7 w 39"/>
                  <a:gd name="T23" fmla="*/ 8 h 15"/>
                  <a:gd name="T24" fmla="*/ 7 w 39"/>
                  <a:gd name="T25" fmla="*/ 8 h 15"/>
                  <a:gd name="T26" fmla="*/ 3 w 39"/>
                  <a:gd name="T27" fmla="*/ 8 h 15"/>
                  <a:gd name="T28" fmla="*/ 3 w 39"/>
                  <a:gd name="T29" fmla="*/ 8 h 15"/>
                  <a:gd name="T30" fmla="*/ 20 w 39"/>
                  <a:gd name="T31" fmla="*/ 0 h 15"/>
                  <a:gd name="T32" fmla="*/ 6 w 39"/>
                  <a:gd name="T33" fmla="*/ 3 h 15"/>
                  <a:gd name="T34" fmla="*/ 6 w 39"/>
                  <a:gd name="T35" fmla="*/ 3 h 15"/>
                  <a:gd name="T36" fmla="*/ 1 w 39"/>
                  <a:gd name="T37" fmla="*/ 5 h 15"/>
                  <a:gd name="T38" fmla="*/ 0 w 39"/>
                  <a:gd name="T39" fmla="*/ 9 h 15"/>
                  <a:gd name="T40" fmla="*/ 8 w 39"/>
                  <a:gd name="T41" fmla="*/ 14 h 15"/>
                  <a:gd name="T42" fmla="*/ 14 w 39"/>
                  <a:gd name="T43" fmla="*/ 15 h 15"/>
                  <a:gd name="T44" fmla="*/ 33 w 39"/>
                  <a:gd name="T45" fmla="*/ 9 h 15"/>
                  <a:gd name="T46" fmla="*/ 33 w 39"/>
                  <a:gd name="T47" fmla="*/ 9 h 15"/>
                  <a:gd name="T48" fmla="*/ 33 w 39"/>
                  <a:gd name="T49" fmla="*/ 9 h 15"/>
                  <a:gd name="T50" fmla="*/ 39 w 39"/>
                  <a:gd name="T51" fmla="*/ 5 h 15"/>
                  <a:gd name="T52" fmla="*/ 39 w 39"/>
                  <a:gd name="T53" fmla="*/ 5 h 15"/>
                  <a:gd name="T54" fmla="*/ 39 w 39"/>
                  <a:gd name="T55" fmla="*/ 5 h 15"/>
                  <a:gd name="T56" fmla="*/ 20 w 39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5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7"/>
                      <a:pt x="7" y="7"/>
                    </a:cubicBezTo>
                    <a:cubicBezTo>
                      <a:pt x="9" y="6"/>
                      <a:pt x="13" y="6"/>
                      <a:pt x="16" y="6"/>
                    </a:cubicBezTo>
                    <a:cubicBezTo>
                      <a:pt x="19" y="6"/>
                      <a:pt x="22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7" y="5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7" y="6"/>
                      <a:pt x="25" y="6"/>
                    </a:cubicBezTo>
                    <a:cubicBezTo>
                      <a:pt x="22" y="7"/>
                      <a:pt x="19" y="7"/>
                      <a:pt x="16" y="7"/>
                    </a:cubicBezTo>
                    <a:cubicBezTo>
                      <a:pt x="13" y="8"/>
                      <a:pt x="10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0" y="0"/>
                    </a:moveTo>
                    <a:cubicBezTo>
                      <a:pt x="16" y="0"/>
                      <a:pt x="11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3" y="11"/>
                      <a:pt x="6" y="12"/>
                      <a:pt x="8" y="14"/>
                    </a:cubicBezTo>
                    <a:cubicBezTo>
                      <a:pt x="10" y="14"/>
                      <a:pt x="12" y="15"/>
                      <a:pt x="14" y="15"/>
                    </a:cubicBezTo>
                    <a:cubicBezTo>
                      <a:pt x="20" y="15"/>
                      <a:pt x="26" y="13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8"/>
                      <a:pt x="37" y="7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1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0" name="Freeform 218"/>
              <p:cNvSpPr>
                <a:spLocks noEditPoints="1"/>
              </p:cNvSpPr>
              <p:nvPr/>
            </p:nvSpPr>
            <p:spPr bwMode="auto">
              <a:xfrm>
                <a:off x="1712913" y="6091238"/>
                <a:ext cx="169863" cy="211138"/>
              </a:xfrm>
              <a:custGeom>
                <a:avLst/>
                <a:gdLst>
                  <a:gd name="T0" fmla="*/ 14 w 25"/>
                  <a:gd name="T1" fmla="*/ 25 h 31"/>
                  <a:gd name="T2" fmla="*/ 14 w 25"/>
                  <a:gd name="T3" fmla="*/ 25 h 31"/>
                  <a:gd name="T4" fmla="*/ 14 w 25"/>
                  <a:gd name="T5" fmla="*/ 25 h 31"/>
                  <a:gd name="T6" fmla="*/ 14 w 25"/>
                  <a:gd name="T7" fmla="*/ 25 h 31"/>
                  <a:gd name="T8" fmla="*/ 0 w 25"/>
                  <a:gd name="T9" fmla="*/ 0 h 31"/>
                  <a:gd name="T10" fmla="*/ 0 w 25"/>
                  <a:gd name="T11" fmla="*/ 4 h 31"/>
                  <a:gd name="T12" fmla="*/ 3 w 25"/>
                  <a:gd name="T13" fmla="*/ 7 h 31"/>
                  <a:gd name="T14" fmla="*/ 8 w 25"/>
                  <a:gd name="T15" fmla="*/ 14 h 31"/>
                  <a:gd name="T16" fmla="*/ 13 w 25"/>
                  <a:gd name="T17" fmla="*/ 22 h 31"/>
                  <a:gd name="T18" fmla="*/ 14 w 25"/>
                  <a:gd name="T19" fmla="*/ 25 h 31"/>
                  <a:gd name="T20" fmla="*/ 14 w 25"/>
                  <a:gd name="T21" fmla="*/ 25 h 31"/>
                  <a:gd name="T22" fmla="*/ 14 w 25"/>
                  <a:gd name="T23" fmla="*/ 25 h 31"/>
                  <a:gd name="T24" fmla="*/ 14 w 25"/>
                  <a:gd name="T25" fmla="*/ 25 h 31"/>
                  <a:gd name="T26" fmla="*/ 14 w 25"/>
                  <a:gd name="T27" fmla="*/ 25 h 31"/>
                  <a:gd name="T28" fmla="*/ 12 w 25"/>
                  <a:gd name="T29" fmla="*/ 22 h 31"/>
                  <a:gd name="T30" fmla="*/ 6 w 25"/>
                  <a:gd name="T31" fmla="*/ 15 h 31"/>
                  <a:gd name="T32" fmla="*/ 2 w 25"/>
                  <a:gd name="T33" fmla="*/ 8 h 31"/>
                  <a:gd name="T34" fmla="*/ 0 w 25"/>
                  <a:gd name="T35" fmla="*/ 5 h 31"/>
                  <a:gd name="T36" fmla="*/ 0 w 25"/>
                  <a:gd name="T37" fmla="*/ 6 h 31"/>
                  <a:gd name="T38" fmla="*/ 1 w 25"/>
                  <a:gd name="T39" fmla="*/ 16 h 31"/>
                  <a:gd name="T40" fmla="*/ 1 w 25"/>
                  <a:gd name="T41" fmla="*/ 16 h 31"/>
                  <a:gd name="T42" fmla="*/ 1 w 25"/>
                  <a:gd name="T43" fmla="*/ 15 h 31"/>
                  <a:gd name="T44" fmla="*/ 23 w 25"/>
                  <a:gd name="T45" fmla="*/ 30 h 31"/>
                  <a:gd name="T46" fmla="*/ 23 w 25"/>
                  <a:gd name="T47" fmla="*/ 30 h 31"/>
                  <a:gd name="T48" fmla="*/ 23 w 25"/>
                  <a:gd name="T49" fmla="*/ 30 h 31"/>
                  <a:gd name="T50" fmla="*/ 23 w 25"/>
                  <a:gd name="T51" fmla="*/ 30 h 31"/>
                  <a:gd name="T52" fmla="*/ 23 w 25"/>
                  <a:gd name="T53" fmla="*/ 31 h 31"/>
                  <a:gd name="T54" fmla="*/ 23 w 25"/>
                  <a:gd name="T55" fmla="*/ 31 h 31"/>
                  <a:gd name="T56" fmla="*/ 23 w 25"/>
                  <a:gd name="T57" fmla="*/ 31 h 31"/>
                  <a:gd name="T58" fmla="*/ 23 w 25"/>
                  <a:gd name="T59" fmla="*/ 31 h 31"/>
                  <a:gd name="T60" fmla="*/ 23 w 25"/>
                  <a:gd name="T61" fmla="*/ 31 h 31"/>
                  <a:gd name="T62" fmla="*/ 23 w 25"/>
                  <a:gd name="T63" fmla="*/ 31 h 31"/>
                  <a:gd name="T64" fmla="*/ 23 w 25"/>
                  <a:gd name="T65" fmla="*/ 31 h 31"/>
                  <a:gd name="T66" fmla="*/ 23 w 25"/>
                  <a:gd name="T67" fmla="*/ 31 h 31"/>
                  <a:gd name="T68" fmla="*/ 23 w 25"/>
                  <a:gd name="T69" fmla="*/ 31 h 31"/>
                  <a:gd name="T70" fmla="*/ 23 w 25"/>
                  <a:gd name="T71" fmla="*/ 31 h 31"/>
                  <a:gd name="T72" fmla="*/ 23 w 25"/>
                  <a:gd name="T73" fmla="*/ 31 h 31"/>
                  <a:gd name="T74" fmla="*/ 24 w 25"/>
                  <a:gd name="T75" fmla="*/ 31 h 31"/>
                  <a:gd name="T76" fmla="*/ 24 w 25"/>
                  <a:gd name="T77" fmla="*/ 31 h 31"/>
                  <a:gd name="T78" fmla="*/ 24 w 25"/>
                  <a:gd name="T79" fmla="*/ 31 h 31"/>
                  <a:gd name="T80" fmla="*/ 24 w 25"/>
                  <a:gd name="T81" fmla="*/ 31 h 31"/>
                  <a:gd name="T82" fmla="*/ 24 w 25"/>
                  <a:gd name="T83" fmla="*/ 31 h 31"/>
                  <a:gd name="T84" fmla="*/ 24 w 25"/>
                  <a:gd name="T85" fmla="*/ 31 h 31"/>
                  <a:gd name="T86" fmla="*/ 24 w 25"/>
                  <a:gd name="T87" fmla="*/ 31 h 31"/>
                  <a:gd name="T88" fmla="*/ 24 w 25"/>
                  <a:gd name="T89" fmla="*/ 31 h 31"/>
                  <a:gd name="T90" fmla="*/ 24 w 25"/>
                  <a:gd name="T91" fmla="*/ 31 h 31"/>
                  <a:gd name="T92" fmla="*/ 24 w 25"/>
                  <a:gd name="T93" fmla="*/ 31 h 31"/>
                  <a:gd name="T94" fmla="*/ 24 w 25"/>
                  <a:gd name="T95" fmla="*/ 31 h 31"/>
                  <a:gd name="T96" fmla="*/ 24 w 25"/>
                  <a:gd name="T97" fmla="*/ 31 h 31"/>
                  <a:gd name="T98" fmla="*/ 8 w 25"/>
                  <a:gd name="T99" fmla="*/ 5 h 31"/>
                  <a:gd name="T100" fmla="*/ 8 w 25"/>
                  <a:gd name="T101" fmla="*/ 5 h 31"/>
                  <a:gd name="T102" fmla="*/ 0 w 25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31">
                    <a:moveTo>
                      <a:pt x="14" y="25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5" y="9"/>
                      <a:pt x="6" y="11"/>
                      <a:pt x="8" y="14"/>
                    </a:cubicBezTo>
                    <a:cubicBezTo>
                      <a:pt x="10" y="17"/>
                      <a:pt x="11" y="19"/>
                      <a:pt x="13" y="22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0" y="20"/>
                      <a:pt x="8" y="18"/>
                      <a:pt x="6" y="15"/>
                    </a:cubicBezTo>
                    <a:cubicBezTo>
                      <a:pt x="5" y="13"/>
                      <a:pt x="3" y="10"/>
                      <a:pt x="2" y="8"/>
                    </a:cubicBezTo>
                    <a:cubicBezTo>
                      <a:pt x="1" y="7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21"/>
                      <a:pt x="11" y="27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5" y="1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1" name="Freeform 219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2" name="Freeform 220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3" name="Freeform 221"/>
              <p:cNvSpPr>
                <a:spLocks/>
              </p:cNvSpPr>
              <p:nvPr/>
            </p:nvSpPr>
            <p:spPr bwMode="auto">
              <a:xfrm>
                <a:off x="1720850" y="5888038"/>
                <a:ext cx="66675" cy="134938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1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2 w 10"/>
                  <a:gd name="T13" fmla="*/ 18 h 20"/>
                  <a:gd name="T14" fmla="*/ 6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3" y="13"/>
                      <a:pt x="1" y="15"/>
                      <a:pt x="1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8"/>
                    </a:cubicBezTo>
                    <a:cubicBezTo>
                      <a:pt x="3" y="16"/>
                      <a:pt x="4" y="13"/>
                      <a:pt x="6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" name="Freeform 222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" name="Freeform 223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" name="Freeform 225"/>
              <p:cNvSpPr>
                <a:spLocks/>
              </p:cNvSpPr>
              <p:nvPr/>
            </p:nvSpPr>
            <p:spPr bwMode="auto">
              <a:xfrm>
                <a:off x="1733550" y="6064250"/>
                <a:ext cx="176213" cy="20637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1 h 3"/>
                  <a:gd name="T6" fmla="*/ 4 w 26"/>
                  <a:gd name="T7" fmla="*/ 2 h 3"/>
                  <a:gd name="T8" fmla="*/ 0 w 26"/>
                  <a:gd name="T9" fmla="*/ 3 h 3"/>
                  <a:gd name="T10" fmla="*/ 0 w 26"/>
                  <a:gd name="T11" fmla="*/ 3 h 3"/>
                  <a:gd name="T12" fmla="*/ 0 w 26"/>
                  <a:gd name="T13" fmla="*/ 3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1 h 3"/>
                  <a:gd name="T26" fmla="*/ 26 w 26"/>
                  <a:gd name="T27" fmla="*/ 1 h 3"/>
                  <a:gd name="T28" fmla="*/ 26 w 26"/>
                  <a:gd name="T29" fmla="*/ 1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16" y="1"/>
                      <a:pt x="13" y="1"/>
                    </a:cubicBezTo>
                    <a:cubicBezTo>
                      <a:pt x="10" y="1"/>
                      <a:pt x="6" y="1"/>
                      <a:pt x="4" y="2"/>
                    </a:cubicBezTo>
                    <a:cubicBezTo>
                      <a:pt x="2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2" y="1"/>
                    </a:cubicBezTo>
                    <a:cubicBezTo>
                      <a:pt x="24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7" name="Rectangle 226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8" name="Rectangle 227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Freeform 228"/>
              <p:cNvSpPr>
                <a:spLocks noEditPoints="1"/>
              </p:cNvSpPr>
              <p:nvPr/>
            </p:nvSpPr>
            <p:spPr bwMode="auto">
              <a:xfrm>
                <a:off x="1712913" y="6118225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21 h 21"/>
                  <a:gd name="T4" fmla="*/ 14 w 14"/>
                  <a:gd name="T5" fmla="*/ 21 h 21"/>
                  <a:gd name="T6" fmla="*/ 14 w 14"/>
                  <a:gd name="T7" fmla="*/ 21 h 21"/>
                  <a:gd name="T8" fmla="*/ 14 w 14"/>
                  <a:gd name="T9" fmla="*/ 21 h 21"/>
                  <a:gd name="T10" fmla="*/ 14 w 14"/>
                  <a:gd name="T11" fmla="*/ 21 h 21"/>
                  <a:gd name="T12" fmla="*/ 14 w 14"/>
                  <a:gd name="T13" fmla="*/ 21 h 21"/>
                  <a:gd name="T14" fmla="*/ 0 w 14"/>
                  <a:gd name="T15" fmla="*/ 0 h 21"/>
                  <a:gd name="T16" fmla="*/ 0 w 14"/>
                  <a:gd name="T17" fmla="*/ 1 h 21"/>
                  <a:gd name="T18" fmla="*/ 2 w 14"/>
                  <a:gd name="T19" fmla="*/ 4 h 21"/>
                  <a:gd name="T20" fmla="*/ 6 w 14"/>
                  <a:gd name="T21" fmla="*/ 11 h 21"/>
                  <a:gd name="T22" fmla="*/ 12 w 14"/>
                  <a:gd name="T23" fmla="*/ 18 h 21"/>
                  <a:gd name="T24" fmla="*/ 14 w 14"/>
                  <a:gd name="T25" fmla="*/ 21 h 21"/>
                  <a:gd name="T26" fmla="*/ 14 w 14"/>
                  <a:gd name="T27" fmla="*/ 21 h 21"/>
                  <a:gd name="T28" fmla="*/ 14 w 14"/>
                  <a:gd name="T29" fmla="*/ 21 h 21"/>
                  <a:gd name="T30" fmla="*/ 13 w 14"/>
                  <a:gd name="T31" fmla="*/ 18 h 21"/>
                  <a:gd name="T32" fmla="*/ 8 w 14"/>
                  <a:gd name="T33" fmla="*/ 10 h 21"/>
                  <a:gd name="T34" fmla="*/ 3 w 14"/>
                  <a:gd name="T35" fmla="*/ 3 h 21"/>
                  <a:gd name="T36" fmla="*/ 0 w 1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5" y="9"/>
                      <a:pt x="6" y="11"/>
                    </a:cubicBezTo>
                    <a:cubicBezTo>
                      <a:pt x="8" y="14"/>
                      <a:pt x="10" y="16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3" y="18"/>
                    </a:cubicBezTo>
                    <a:cubicBezTo>
                      <a:pt x="11" y="15"/>
                      <a:pt x="10" y="13"/>
                      <a:pt x="8" y="10"/>
                    </a:cubicBezTo>
                    <a:cubicBezTo>
                      <a:pt x="6" y="7"/>
                      <a:pt x="5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Freeform 229"/>
              <p:cNvSpPr>
                <a:spLocks noEditPoints="1"/>
              </p:cNvSpPr>
              <p:nvPr/>
            </p:nvSpPr>
            <p:spPr bwMode="auto">
              <a:xfrm>
                <a:off x="1585913" y="5616575"/>
                <a:ext cx="147638" cy="1017587"/>
              </a:xfrm>
              <a:custGeom>
                <a:avLst/>
                <a:gdLst>
                  <a:gd name="T0" fmla="*/ 20 w 22"/>
                  <a:gd name="T1" fmla="*/ 57 h 150"/>
                  <a:gd name="T2" fmla="*/ 9 w 22"/>
                  <a:gd name="T3" fmla="*/ 56 h 150"/>
                  <a:gd name="T4" fmla="*/ 8 w 22"/>
                  <a:gd name="T5" fmla="*/ 56 h 150"/>
                  <a:gd name="T6" fmla="*/ 9 w 22"/>
                  <a:gd name="T7" fmla="*/ 55 h 150"/>
                  <a:gd name="T8" fmla="*/ 20 w 22"/>
                  <a:gd name="T9" fmla="*/ 54 h 150"/>
                  <a:gd name="T10" fmla="*/ 20 w 22"/>
                  <a:gd name="T11" fmla="*/ 57 h 150"/>
                  <a:gd name="T12" fmla="*/ 17 w 22"/>
                  <a:gd name="T13" fmla="*/ 0 h 150"/>
                  <a:gd name="T14" fmla="*/ 5 w 22"/>
                  <a:gd name="T15" fmla="*/ 0 h 150"/>
                  <a:gd name="T16" fmla="*/ 5 w 22"/>
                  <a:gd name="T17" fmla="*/ 0 h 150"/>
                  <a:gd name="T18" fmla="*/ 0 w 22"/>
                  <a:gd name="T19" fmla="*/ 10 h 150"/>
                  <a:gd name="T20" fmla="*/ 1 w 22"/>
                  <a:gd name="T21" fmla="*/ 64 h 150"/>
                  <a:gd name="T22" fmla="*/ 2 w 22"/>
                  <a:gd name="T23" fmla="*/ 75 h 150"/>
                  <a:gd name="T24" fmla="*/ 1 w 22"/>
                  <a:gd name="T25" fmla="*/ 86 h 150"/>
                  <a:gd name="T26" fmla="*/ 1 w 22"/>
                  <a:gd name="T27" fmla="*/ 86 h 150"/>
                  <a:gd name="T28" fmla="*/ 0 w 22"/>
                  <a:gd name="T29" fmla="*/ 140 h 150"/>
                  <a:gd name="T30" fmla="*/ 5 w 22"/>
                  <a:gd name="T31" fmla="*/ 150 h 150"/>
                  <a:gd name="T32" fmla="*/ 17 w 22"/>
                  <a:gd name="T33" fmla="*/ 150 h 150"/>
                  <a:gd name="T34" fmla="*/ 22 w 22"/>
                  <a:gd name="T35" fmla="*/ 140 h 150"/>
                  <a:gd name="T36" fmla="*/ 20 w 22"/>
                  <a:gd name="T37" fmla="*/ 86 h 150"/>
                  <a:gd name="T38" fmla="*/ 20 w 22"/>
                  <a:gd name="T39" fmla="*/ 86 h 150"/>
                  <a:gd name="T40" fmla="*/ 19 w 22"/>
                  <a:gd name="T41" fmla="*/ 76 h 150"/>
                  <a:gd name="T42" fmla="*/ 20 w 22"/>
                  <a:gd name="T43" fmla="*/ 66 h 150"/>
                  <a:gd name="T44" fmla="*/ 21 w 22"/>
                  <a:gd name="T45" fmla="*/ 45 h 150"/>
                  <a:gd name="T46" fmla="*/ 21 w 22"/>
                  <a:gd name="T47" fmla="*/ 45 h 150"/>
                  <a:gd name="T48" fmla="*/ 21 w 22"/>
                  <a:gd name="T49" fmla="*/ 41 h 150"/>
                  <a:gd name="T50" fmla="*/ 15 w 22"/>
                  <a:gd name="T51" fmla="*/ 41 h 150"/>
                  <a:gd name="T52" fmla="*/ 14 w 22"/>
                  <a:gd name="T53" fmla="*/ 40 h 150"/>
                  <a:gd name="T54" fmla="*/ 15 w 22"/>
                  <a:gd name="T55" fmla="*/ 39 h 150"/>
                  <a:gd name="T56" fmla="*/ 21 w 22"/>
                  <a:gd name="T57" fmla="*/ 38 h 150"/>
                  <a:gd name="T58" fmla="*/ 22 w 22"/>
                  <a:gd name="T59" fmla="*/ 10 h 150"/>
                  <a:gd name="T60" fmla="*/ 17 w 22"/>
                  <a:gd name="T6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50">
                    <a:moveTo>
                      <a:pt x="20" y="57"/>
                    </a:move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7"/>
                      <a:pt x="20" y="57"/>
                      <a:pt x="20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67"/>
                      <a:pt x="2" y="71"/>
                      <a:pt x="2" y="75"/>
                    </a:cubicBezTo>
                    <a:cubicBezTo>
                      <a:pt x="2" y="78"/>
                      <a:pt x="2" y="82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82"/>
                      <a:pt x="19" y="79"/>
                      <a:pt x="19" y="76"/>
                    </a:cubicBezTo>
                    <a:cubicBezTo>
                      <a:pt x="19" y="72"/>
                      <a:pt x="19" y="69"/>
                      <a:pt x="20" y="6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1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1" name="Freeform 230"/>
              <p:cNvSpPr>
                <a:spLocks/>
              </p:cNvSpPr>
              <p:nvPr/>
            </p:nvSpPr>
            <p:spPr bwMode="auto">
              <a:xfrm>
                <a:off x="1679575" y="5873750"/>
                <a:ext cx="47625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3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2" name="Freeform 231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Freeform 232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Freeform 255"/>
              <p:cNvSpPr>
                <a:spLocks noEditPoints="1"/>
              </p:cNvSpPr>
              <p:nvPr/>
            </p:nvSpPr>
            <p:spPr bwMode="auto">
              <a:xfrm>
                <a:off x="1712913" y="5086350"/>
                <a:ext cx="263525" cy="488950"/>
              </a:xfrm>
              <a:custGeom>
                <a:avLst/>
                <a:gdLst>
                  <a:gd name="T0" fmla="*/ 25 w 39"/>
                  <a:gd name="T1" fmla="*/ 72 h 72"/>
                  <a:gd name="T2" fmla="*/ 25 w 39"/>
                  <a:gd name="T3" fmla="*/ 72 h 72"/>
                  <a:gd name="T4" fmla="*/ 25 w 39"/>
                  <a:gd name="T5" fmla="*/ 72 h 72"/>
                  <a:gd name="T6" fmla="*/ 24 w 39"/>
                  <a:gd name="T7" fmla="*/ 72 h 72"/>
                  <a:gd name="T8" fmla="*/ 24 w 39"/>
                  <a:gd name="T9" fmla="*/ 72 h 72"/>
                  <a:gd name="T10" fmla="*/ 24 w 39"/>
                  <a:gd name="T11" fmla="*/ 72 h 72"/>
                  <a:gd name="T12" fmla="*/ 33 w 39"/>
                  <a:gd name="T13" fmla="*/ 41 h 72"/>
                  <a:gd name="T14" fmla="*/ 33 w 39"/>
                  <a:gd name="T15" fmla="*/ 41 h 72"/>
                  <a:gd name="T16" fmla="*/ 33 w 39"/>
                  <a:gd name="T17" fmla="*/ 41 h 72"/>
                  <a:gd name="T18" fmla="*/ 39 w 39"/>
                  <a:gd name="T19" fmla="*/ 37 h 72"/>
                  <a:gd name="T20" fmla="*/ 33 w 39"/>
                  <a:gd name="T21" fmla="*/ 41 h 72"/>
                  <a:gd name="T22" fmla="*/ 39 w 39"/>
                  <a:gd name="T23" fmla="*/ 37 h 72"/>
                  <a:gd name="T24" fmla="*/ 16 w 39"/>
                  <a:gd name="T25" fmla="*/ 3 h 72"/>
                  <a:gd name="T26" fmla="*/ 16 w 39"/>
                  <a:gd name="T27" fmla="*/ 3 h 72"/>
                  <a:gd name="T28" fmla="*/ 16 w 39"/>
                  <a:gd name="T29" fmla="*/ 3 h 72"/>
                  <a:gd name="T30" fmla="*/ 16 w 39"/>
                  <a:gd name="T31" fmla="*/ 3 h 72"/>
                  <a:gd name="T32" fmla="*/ 16 w 39"/>
                  <a:gd name="T33" fmla="*/ 3 h 72"/>
                  <a:gd name="T34" fmla="*/ 16 w 39"/>
                  <a:gd name="T35" fmla="*/ 3 h 72"/>
                  <a:gd name="T36" fmla="*/ 16 w 39"/>
                  <a:gd name="T37" fmla="*/ 3 h 72"/>
                  <a:gd name="T38" fmla="*/ 16 w 39"/>
                  <a:gd name="T39" fmla="*/ 3 h 72"/>
                  <a:gd name="T40" fmla="*/ 16 w 39"/>
                  <a:gd name="T41" fmla="*/ 3 h 72"/>
                  <a:gd name="T42" fmla="*/ 16 w 39"/>
                  <a:gd name="T43" fmla="*/ 3 h 72"/>
                  <a:gd name="T44" fmla="*/ 16 w 39"/>
                  <a:gd name="T45" fmla="*/ 3 h 72"/>
                  <a:gd name="T46" fmla="*/ 16 w 39"/>
                  <a:gd name="T47" fmla="*/ 3 h 72"/>
                  <a:gd name="T48" fmla="*/ 16 w 39"/>
                  <a:gd name="T49" fmla="*/ 3 h 72"/>
                  <a:gd name="T50" fmla="*/ 16 w 39"/>
                  <a:gd name="T51" fmla="*/ 3 h 72"/>
                  <a:gd name="T52" fmla="*/ 16 w 39"/>
                  <a:gd name="T53" fmla="*/ 3 h 72"/>
                  <a:gd name="T54" fmla="*/ 16 w 39"/>
                  <a:gd name="T55" fmla="*/ 3 h 72"/>
                  <a:gd name="T56" fmla="*/ 16 w 39"/>
                  <a:gd name="T57" fmla="*/ 3 h 72"/>
                  <a:gd name="T58" fmla="*/ 16 w 39"/>
                  <a:gd name="T59" fmla="*/ 3 h 72"/>
                  <a:gd name="T60" fmla="*/ 16 w 39"/>
                  <a:gd name="T61" fmla="*/ 3 h 72"/>
                  <a:gd name="T62" fmla="*/ 16 w 39"/>
                  <a:gd name="T63" fmla="*/ 3 h 72"/>
                  <a:gd name="T64" fmla="*/ 16 w 39"/>
                  <a:gd name="T65" fmla="*/ 3 h 72"/>
                  <a:gd name="T66" fmla="*/ 0 w 39"/>
                  <a:gd name="T67" fmla="*/ 0 h 72"/>
                  <a:gd name="T68" fmla="*/ 0 w 39"/>
                  <a:gd name="T69" fmla="*/ 0 h 72"/>
                  <a:gd name="T70" fmla="*/ 1 w 39"/>
                  <a:gd name="T71" fmla="*/ 10 h 72"/>
                  <a:gd name="T72" fmla="*/ 1 w 39"/>
                  <a:gd name="T73" fmla="*/ 18 h 72"/>
                  <a:gd name="T74" fmla="*/ 1 w 39"/>
                  <a:gd name="T75" fmla="*/ 18 h 72"/>
                  <a:gd name="T76" fmla="*/ 1 w 39"/>
                  <a:gd name="T77" fmla="*/ 10 h 72"/>
                  <a:gd name="T78" fmla="*/ 0 w 39"/>
                  <a:gd name="T7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72"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moveTo>
                      <a:pt x="24" y="72"/>
                    </a:move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moveTo>
                      <a:pt x="39" y="37"/>
                    </a:moveTo>
                    <a:cubicBezTo>
                      <a:pt x="37" y="39"/>
                      <a:pt x="35" y="40"/>
                      <a:pt x="33" y="41"/>
                    </a:cubicBezTo>
                    <a:cubicBezTo>
                      <a:pt x="35" y="40"/>
                      <a:pt x="37" y="39"/>
                      <a:pt x="39" y="37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0" y="4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Freeform 256"/>
              <p:cNvSpPr>
                <a:spLocks/>
              </p:cNvSpPr>
              <p:nvPr/>
            </p:nvSpPr>
            <p:spPr bwMode="auto">
              <a:xfrm>
                <a:off x="1720850" y="5100638"/>
                <a:ext cx="114300" cy="236537"/>
              </a:xfrm>
              <a:custGeom>
                <a:avLst/>
                <a:gdLst>
                  <a:gd name="T0" fmla="*/ 15 w 17"/>
                  <a:gd name="T1" fmla="*/ 0 h 35"/>
                  <a:gd name="T2" fmla="*/ 15 w 17"/>
                  <a:gd name="T3" fmla="*/ 0 h 35"/>
                  <a:gd name="T4" fmla="*/ 0 w 17"/>
                  <a:gd name="T5" fmla="*/ 16 h 35"/>
                  <a:gd name="T6" fmla="*/ 0 w 17"/>
                  <a:gd name="T7" fmla="*/ 16 h 35"/>
                  <a:gd name="T8" fmla="*/ 0 w 17"/>
                  <a:gd name="T9" fmla="*/ 16 h 35"/>
                  <a:gd name="T10" fmla="*/ 1 w 17"/>
                  <a:gd name="T11" fmla="*/ 28 h 35"/>
                  <a:gd name="T12" fmla="*/ 1 w 17"/>
                  <a:gd name="T13" fmla="*/ 26 h 35"/>
                  <a:gd name="T14" fmla="*/ 5 w 17"/>
                  <a:gd name="T15" fmla="*/ 19 h 35"/>
                  <a:gd name="T16" fmla="*/ 9 w 17"/>
                  <a:gd name="T17" fmla="*/ 12 h 35"/>
                  <a:gd name="T18" fmla="*/ 11 w 17"/>
                  <a:gd name="T19" fmla="*/ 9 h 35"/>
                  <a:gd name="T20" fmla="*/ 11 w 17"/>
                  <a:gd name="T21" fmla="*/ 9 h 35"/>
                  <a:gd name="T22" fmla="*/ 10 w 17"/>
                  <a:gd name="T23" fmla="*/ 12 h 35"/>
                  <a:gd name="T24" fmla="*/ 6 w 17"/>
                  <a:gd name="T25" fmla="*/ 20 h 35"/>
                  <a:gd name="T26" fmla="*/ 2 w 17"/>
                  <a:gd name="T27" fmla="*/ 27 h 35"/>
                  <a:gd name="T28" fmla="*/ 1 w 17"/>
                  <a:gd name="T29" fmla="*/ 29 h 35"/>
                  <a:gd name="T30" fmla="*/ 1 w 17"/>
                  <a:gd name="T31" fmla="*/ 35 h 35"/>
                  <a:gd name="T32" fmla="*/ 5 w 17"/>
                  <a:gd name="T33" fmla="*/ 33 h 35"/>
                  <a:gd name="T34" fmla="*/ 15 w 17"/>
                  <a:gd name="T35" fmla="*/ 1 h 35"/>
                  <a:gd name="T36" fmla="*/ 15 w 17"/>
                  <a:gd name="T37" fmla="*/ 1 h 35"/>
                  <a:gd name="T38" fmla="*/ 15 w 17"/>
                  <a:gd name="T39" fmla="*/ 1 h 35"/>
                  <a:gd name="T40" fmla="*/ 15 w 17"/>
                  <a:gd name="T41" fmla="*/ 1 h 35"/>
                  <a:gd name="T42" fmla="*/ 15 w 17"/>
                  <a:gd name="T43" fmla="*/ 1 h 35"/>
                  <a:gd name="T44" fmla="*/ 15 w 17"/>
                  <a:gd name="T45" fmla="*/ 1 h 35"/>
                  <a:gd name="T46" fmla="*/ 15 w 17"/>
                  <a:gd name="T47" fmla="*/ 1 h 35"/>
                  <a:gd name="T48" fmla="*/ 15 w 17"/>
                  <a:gd name="T49" fmla="*/ 1 h 35"/>
                  <a:gd name="T50" fmla="*/ 15 w 17"/>
                  <a:gd name="T51" fmla="*/ 1 h 35"/>
                  <a:gd name="T52" fmla="*/ 15 w 17"/>
                  <a:gd name="T53" fmla="*/ 1 h 35"/>
                  <a:gd name="T54" fmla="*/ 15 w 17"/>
                  <a:gd name="T55" fmla="*/ 1 h 35"/>
                  <a:gd name="T56" fmla="*/ 15 w 17"/>
                  <a:gd name="T57" fmla="*/ 1 h 35"/>
                  <a:gd name="T58" fmla="*/ 15 w 17"/>
                  <a:gd name="T59" fmla="*/ 1 h 35"/>
                  <a:gd name="T60" fmla="*/ 15 w 17"/>
                  <a:gd name="T61" fmla="*/ 1 h 35"/>
                  <a:gd name="T62" fmla="*/ 15 w 17"/>
                  <a:gd name="T63" fmla="*/ 0 h 35"/>
                  <a:gd name="T64" fmla="*/ 15 w 17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4"/>
                      <a:pt x="3" y="22"/>
                      <a:pt x="5" y="19"/>
                    </a:cubicBezTo>
                    <a:cubicBezTo>
                      <a:pt x="6" y="16"/>
                      <a:pt x="8" y="14"/>
                      <a:pt x="9" y="12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10"/>
                      <a:pt x="10" y="12"/>
                    </a:cubicBezTo>
                    <a:cubicBezTo>
                      <a:pt x="9" y="14"/>
                      <a:pt x="8" y="17"/>
                      <a:pt x="6" y="20"/>
                    </a:cubicBezTo>
                    <a:cubicBezTo>
                      <a:pt x="5" y="22"/>
                      <a:pt x="4" y="25"/>
                      <a:pt x="2" y="27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4" y="33"/>
                      <a:pt x="5" y="33"/>
                    </a:cubicBezTo>
                    <a:cubicBezTo>
                      <a:pt x="11" y="28"/>
                      <a:pt x="17" y="18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Freeform 257"/>
              <p:cNvSpPr>
                <a:spLocks noEditPoints="1"/>
              </p:cNvSpPr>
              <p:nvPr/>
            </p:nvSpPr>
            <p:spPr bwMode="auto">
              <a:xfrm>
                <a:off x="1727200" y="5303838"/>
                <a:ext cx="249238" cy="101600"/>
              </a:xfrm>
              <a:custGeom>
                <a:avLst/>
                <a:gdLst>
                  <a:gd name="T0" fmla="*/ 2 w 37"/>
                  <a:gd name="T1" fmla="*/ 8 h 15"/>
                  <a:gd name="T2" fmla="*/ 2 w 37"/>
                  <a:gd name="T3" fmla="*/ 8 h 15"/>
                  <a:gd name="T4" fmla="*/ 6 w 37"/>
                  <a:gd name="T5" fmla="*/ 7 h 15"/>
                  <a:gd name="T6" fmla="*/ 14 w 37"/>
                  <a:gd name="T7" fmla="*/ 6 h 15"/>
                  <a:gd name="T8" fmla="*/ 23 w 37"/>
                  <a:gd name="T9" fmla="*/ 5 h 15"/>
                  <a:gd name="T10" fmla="*/ 23 w 37"/>
                  <a:gd name="T11" fmla="*/ 5 h 15"/>
                  <a:gd name="T12" fmla="*/ 27 w 37"/>
                  <a:gd name="T13" fmla="*/ 6 h 15"/>
                  <a:gd name="T14" fmla="*/ 27 w 37"/>
                  <a:gd name="T15" fmla="*/ 6 h 15"/>
                  <a:gd name="T16" fmla="*/ 23 w 37"/>
                  <a:gd name="T17" fmla="*/ 6 h 15"/>
                  <a:gd name="T18" fmla="*/ 15 w 37"/>
                  <a:gd name="T19" fmla="*/ 7 h 15"/>
                  <a:gd name="T20" fmla="*/ 6 w 37"/>
                  <a:gd name="T21" fmla="*/ 8 h 15"/>
                  <a:gd name="T22" fmla="*/ 6 w 37"/>
                  <a:gd name="T23" fmla="*/ 8 h 15"/>
                  <a:gd name="T24" fmla="*/ 5 w 37"/>
                  <a:gd name="T25" fmla="*/ 8 h 15"/>
                  <a:gd name="T26" fmla="*/ 2 w 37"/>
                  <a:gd name="T27" fmla="*/ 8 h 15"/>
                  <a:gd name="T28" fmla="*/ 2 w 37"/>
                  <a:gd name="T29" fmla="*/ 8 h 15"/>
                  <a:gd name="T30" fmla="*/ 18 w 37"/>
                  <a:gd name="T31" fmla="*/ 0 h 15"/>
                  <a:gd name="T32" fmla="*/ 4 w 37"/>
                  <a:gd name="T33" fmla="*/ 3 h 15"/>
                  <a:gd name="T34" fmla="*/ 4 w 37"/>
                  <a:gd name="T35" fmla="*/ 3 h 15"/>
                  <a:gd name="T36" fmla="*/ 0 w 37"/>
                  <a:gd name="T37" fmla="*/ 5 h 15"/>
                  <a:gd name="T38" fmla="*/ 0 w 37"/>
                  <a:gd name="T39" fmla="*/ 9 h 15"/>
                  <a:gd name="T40" fmla="*/ 0 w 37"/>
                  <a:gd name="T41" fmla="*/ 10 h 15"/>
                  <a:gd name="T42" fmla="*/ 7 w 37"/>
                  <a:gd name="T43" fmla="*/ 14 h 15"/>
                  <a:gd name="T44" fmla="*/ 13 w 37"/>
                  <a:gd name="T45" fmla="*/ 15 h 15"/>
                  <a:gd name="T46" fmla="*/ 31 w 37"/>
                  <a:gd name="T47" fmla="*/ 9 h 15"/>
                  <a:gd name="T48" fmla="*/ 31 w 37"/>
                  <a:gd name="T49" fmla="*/ 9 h 15"/>
                  <a:gd name="T50" fmla="*/ 31 w 37"/>
                  <a:gd name="T51" fmla="*/ 9 h 15"/>
                  <a:gd name="T52" fmla="*/ 37 w 37"/>
                  <a:gd name="T53" fmla="*/ 5 h 15"/>
                  <a:gd name="T54" fmla="*/ 37 w 37"/>
                  <a:gd name="T55" fmla="*/ 5 h 15"/>
                  <a:gd name="T56" fmla="*/ 37 w 37"/>
                  <a:gd name="T57" fmla="*/ 5 h 15"/>
                  <a:gd name="T58" fmla="*/ 18 w 37"/>
                  <a:gd name="T5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" h="15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7"/>
                      <a:pt x="6" y="7"/>
                    </a:cubicBezTo>
                    <a:cubicBezTo>
                      <a:pt x="8" y="6"/>
                      <a:pt x="11" y="6"/>
                      <a:pt x="14" y="6"/>
                    </a:cubicBezTo>
                    <a:cubicBezTo>
                      <a:pt x="18" y="6"/>
                      <a:pt x="21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6" y="5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6"/>
                      <a:pt x="23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2" y="8"/>
                      <a:pt x="9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8" y="0"/>
                    </a:moveTo>
                    <a:cubicBezTo>
                      <a:pt x="14" y="0"/>
                      <a:pt x="9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1" y="4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1"/>
                      <a:pt x="5" y="13"/>
                      <a:pt x="7" y="14"/>
                    </a:cubicBezTo>
                    <a:cubicBezTo>
                      <a:pt x="9" y="14"/>
                      <a:pt x="11" y="15"/>
                      <a:pt x="13" y="15"/>
                    </a:cubicBezTo>
                    <a:cubicBezTo>
                      <a:pt x="18" y="15"/>
                      <a:pt x="24" y="13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0" y="0"/>
                      <a:pt x="18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Freeform 258"/>
              <p:cNvSpPr>
                <a:spLocks noEditPoints="1"/>
              </p:cNvSpPr>
              <p:nvPr/>
            </p:nvSpPr>
            <p:spPr bwMode="auto">
              <a:xfrm>
                <a:off x="1727200" y="5372100"/>
                <a:ext cx="155575" cy="203200"/>
              </a:xfrm>
              <a:custGeom>
                <a:avLst/>
                <a:gdLst>
                  <a:gd name="T0" fmla="*/ 13 w 23"/>
                  <a:gd name="T1" fmla="*/ 24 h 30"/>
                  <a:gd name="T2" fmla="*/ 13 w 23"/>
                  <a:gd name="T3" fmla="*/ 24 h 30"/>
                  <a:gd name="T4" fmla="*/ 13 w 23"/>
                  <a:gd name="T5" fmla="*/ 24 h 30"/>
                  <a:gd name="T6" fmla="*/ 13 w 23"/>
                  <a:gd name="T7" fmla="*/ 24 h 30"/>
                  <a:gd name="T8" fmla="*/ 0 w 23"/>
                  <a:gd name="T9" fmla="*/ 0 h 30"/>
                  <a:gd name="T10" fmla="*/ 0 w 23"/>
                  <a:gd name="T11" fmla="*/ 3 h 30"/>
                  <a:gd name="T12" fmla="*/ 0 w 23"/>
                  <a:gd name="T13" fmla="*/ 4 h 30"/>
                  <a:gd name="T14" fmla="*/ 2 w 23"/>
                  <a:gd name="T15" fmla="*/ 6 h 30"/>
                  <a:gd name="T16" fmla="*/ 7 w 23"/>
                  <a:gd name="T17" fmla="*/ 13 h 30"/>
                  <a:gd name="T18" fmla="*/ 11 w 23"/>
                  <a:gd name="T19" fmla="*/ 21 h 30"/>
                  <a:gd name="T20" fmla="*/ 13 w 23"/>
                  <a:gd name="T21" fmla="*/ 24 h 30"/>
                  <a:gd name="T22" fmla="*/ 13 w 23"/>
                  <a:gd name="T23" fmla="*/ 24 h 30"/>
                  <a:gd name="T24" fmla="*/ 13 w 23"/>
                  <a:gd name="T25" fmla="*/ 24 h 30"/>
                  <a:gd name="T26" fmla="*/ 13 w 23"/>
                  <a:gd name="T27" fmla="*/ 24 h 30"/>
                  <a:gd name="T28" fmla="*/ 13 w 23"/>
                  <a:gd name="T29" fmla="*/ 24 h 30"/>
                  <a:gd name="T30" fmla="*/ 10 w 23"/>
                  <a:gd name="T31" fmla="*/ 21 h 30"/>
                  <a:gd name="T32" fmla="*/ 5 w 23"/>
                  <a:gd name="T33" fmla="*/ 14 h 30"/>
                  <a:gd name="T34" fmla="*/ 1 w 23"/>
                  <a:gd name="T35" fmla="*/ 7 h 30"/>
                  <a:gd name="T36" fmla="*/ 1 w 23"/>
                  <a:gd name="T37" fmla="*/ 15 h 30"/>
                  <a:gd name="T38" fmla="*/ 1 w 23"/>
                  <a:gd name="T39" fmla="*/ 17 h 30"/>
                  <a:gd name="T40" fmla="*/ 22 w 23"/>
                  <a:gd name="T41" fmla="*/ 30 h 30"/>
                  <a:gd name="T42" fmla="*/ 22 w 23"/>
                  <a:gd name="T43" fmla="*/ 30 h 30"/>
                  <a:gd name="T44" fmla="*/ 23 w 23"/>
                  <a:gd name="T45" fmla="*/ 30 h 30"/>
                  <a:gd name="T46" fmla="*/ 23 w 23"/>
                  <a:gd name="T47" fmla="*/ 30 h 30"/>
                  <a:gd name="T48" fmla="*/ 23 w 23"/>
                  <a:gd name="T49" fmla="*/ 30 h 30"/>
                  <a:gd name="T50" fmla="*/ 7 w 23"/>
                  <a:gd name="T51" fmla="*/ 4 h 30"/>
                  <a:gd name="T52" fmla="*/ 7 w 23"/>
                  <a:gd name="T53" fmla="*/ 4 h 30"/>
                  <a:gd name="T54" fmla="*/ 0 w 23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0"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6"/>
                      <a:pt x="10" y="18"/>
                      <a:pt x="11" y="21"/>
                    </a:cubicBezTo>
                    <a:cubicBezTo>
                      <a:pt x="12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2" y="23"/>
                      <a:pt x="10" y="21"/>
                    </a:cubicBezTo>
                    <a:cubicBezTo>
                      <a:pt x="9" y="19"/>
                      <a:pt x="7" y="17"/>
                      <a:pt x="5" y="14"/>
                    </a:cubicBezTo>
                    <a:cubicBezTo>
                      <a:pt x="3" y="12"/>
                      <a:pt x="2" y="9"/>
                      <a:pt x="1" y="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5" y="22"/>
                      <a:pt x="12" y="27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1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Freeform 259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Freeform 260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Freeform 261"/>
              <p:cNvSpPr>
                <a:spLocks/>
              </p:cNvSpPr>
              <p:nvPr/>
            </p:nvSpPr>
            <p:spPr bwMode="auto">
              <a:xfrm>
                <a:off x="1727200" y="5160963"/>
                <a:ext cx="66675" cy="136525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0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1 w 10"/>
                  <a:gd name="T13" fmla="*/ 18 h 20"/>
                  <a:gd name="T14" fmla="*/ 5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1" y="18"/>
                    </a:cubicBezTo>
                    <a:cubicBezTo>
                      <a:pt x="3" y="16"/>
                      <a:pt x="4" y="13"/>
                      <a:pt x="5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Freeform 262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Freeform 263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3" name="Freeform 264"/>
              <p:cNvSpPr>
                <a:spLocks/>
              </p:cNvSpPr>
              <p:nvPr/>
            </p:nvSpPr>
            <p:spPr bwMode="auto">
              <a:xfrm>
                <a:off x="1739900" y="5337175"/>
                <a:ext cx="169863" cy="20637"/>
              </a:xfrm>
              <a:custGeom>
                <a:avLst/>
                <a:gdLst>
                  <a:gd name="T0" fmla="*/ 21 w 25"/>
                  <a:gd name="T1" fmla="*/ 0 h 3"/>
                  <a:gd name="T2" fmla="*/ 21 w 25"/>
                  <a:gd name="T3" fmla="*/ 0 h 3"/>
                  <a:gd name="T4" fmla="*/ 12 w 25"/>
                  <a:gd name="T5" fmla="*/ 1 h 3"/>
                  <a:gd name="T6" fmla="*/ 4 w 25"/>
                  <a:gd name="T7" fmla="*/ 2 h 3"/>
                  <a:gd name="T8" fmla="*/ 0 w 25"/>
                  <a:gd name="T9" fmla="*/ 3 h 3"/>
                  <a:gd name="T10" fmla="*/ 0 w 25"/>
                  <a:gd name="T11" fmla="*/ 3 h 3"/>
                  <a:gd name="T12" fmla="*/ 0 w 25"/>
                  <a:gd name="T13" fmla="*/ 3 h 3"/>
                  <a:gd name="T14" fmla="*/ 3 w 25"/>
                  <a:gd name="T15" fmla="*/ 3 h 3"/>
                  <a:gd name="T16" fmla="*/ 4 w 25"/>
                  <a:gd name="T17" fmla="*/ 3 h 3"/>
                  <a:gd name="T18" fmla="*/ 4 w 25"/>
                  <a:gd name="T19" fmla="*/ 3 h 3"/>
                  <a:gd name="T20" fmla="*/ 13 w 25"/>
                  <a:gd name="T21" fmla="*/ 2 h 3"/>
                  <a:gd name="T22" fmla="*/ 21 w 25"/>
                  <a:gd name="T23" fmla="*/ 1 h 3"/>
                  <a:gd name="T24" fmla="*/ 25 w 25"/>
                  <a:gd name="T25" fmla="*/ 1 h 3"/>
                  <a:gd name="T26" fmla="*/ 25 w 25"/>
                  <a:gd name="T27" fmla="*/ 1 h 3"/>
                  <a:gd name="T28" fmla="*/ 25 w 25"/>
                  <a:gd name="T29" fmla="*/ 1 h 3"/>
                  <a:gd name="T30" fmla="*/ 21 w 25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6" y="1"/>
                      <a:pt x="12" y="1"/>
                    </a:cubicBezTo>
                    <a:cubicBezTo>
                      <a:pt x="9" y="1"/>
                      <a:pt x="6" y="1"/>
                      <a:pt x="4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1" y="1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4" name="Rectangle 265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Rectangle 266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Freeform 267"/>
              <p:cNvSpPr>
                <a:spLocks noEditPoints="1"/>
              </p:cNvSpPr>
              <p:nvPr/>
            </p:nvSpPr>
            <p:spPr bwMode="auto">
              <a:xfrm>
                <a:off x="1727200" y="5399088"/>
                <a:ext cx="87313" cy="134937"/>
              </a:xfrm>
              <a:custGeom>
                <a:avLst/>
                <a:gdLst>
                  <a:gd name="T0" fmla="*/ 13 w 13"/>
                  <a:gd name="T1" fmla="*/ 20 h 20"/>
                  <a:gd name="T2" fmla="*/ 13 w 13"/>
                  <a:gd name="T3" fmla="*/ 20 h 20"/>
                  <a:gd name="T4" fmla="*/ 13 w 13"/>
                  <a:gd name="T5" fmla="*/ 20 h 20"/>
                  <a:gd name="T6" fmla="*/ 13 w 13"/>
                  <a:gd name="T7" fmla="*/ 20 h 20"/>
                  <a:gd name="T8" fmla="*/ 13 w 13"/>
                  <a:gd name="T9" fmla="*/ 20 h 20"/>
                  <a:gd name="T10" fmla="*/ 13 w 13"/>
                  <a:gd name="T11" fmla="*/ 20 h 20"/>
                  <a:gd name="T12" fmla="*/ 13 w 13"/>
                  <a:gd name="T13" fmla="*/ 20 h 20"/>
                  <a:gd name="T14" fmla="*/ 0 w 13"/>
                  <a:gd name="T15" fmla="*/ 0 h 20"/>
                  <a:gd name="T16" fmla="*/ 1 w 13"/>
                  <a:gd name="T17" fmla="*/ 3 h 20"/>
                  <a:gd name="T18" fmla="*/ 5 w 13"/>
                  <a:gd name="T19" fmla="*/ 10 h 20"/>
                  <a:gd name="T20" fmla="*/ 10 w 13"/>
                  <a:gd name="T21" fmla="*/ 17 h 20"/>
                  <a:gd name="T22" fmla="*/ 13 w 13"/>
                  <a:gd name="T23" fmla="*/ 20 h 20"/>
                  <a:gd name="T24" fmla="*/ 13 w 13"/>
                  <a:gd name="T25" fmla="*/ 20 h 20"/>
                  <a:gd name="T26" fmla="*/ 13 w 13"/>
                  <a:gd name="T27" fmla="*/ 20 h 20"/>
                  <a:gd name="T28" fmla="*/ 11 w 13"/>
                  <a:gd name="T29" fmla="*/ 17 h 20"/>
                  <a:gd name="T30" fmla="*/ 7 w 13"/>
                  <a:gd name="T31" fmla="*/ 9 h 20"/>
                  <a:gd name="T32" fmla="*/ 2 w 13"/>
                  <a:gd name="T33" fmla="*/ 2 h 20"/>
                  <a:gd name="T34" fmla="*/ 0 w 13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0">
                    <a:moveTo>
                      <a:pt x="13" y="20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3" y="8"/>
                      <a:pt x="5" y="10"/>
                    </a:cubicBezTo>
                    <a:cubicBezTo>
                      <a:pt x="7" y="13"/>
                      <a:pt x="9" y="15"/>
                      <a:pt x="10" y="17"/>
                    </a:cubicBezTo>
                    <a:cubicBezTo>
                      <a:pt x="12" y="19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19"/>
                      <a:pt x="11" y="17"/>
                    </a:cubicBezTo>
                    <a:cubicBezTo>
                      <a:pt x="10" y="14"/>
                      <a:pt x="9" y="12"/>
                      <a:pt x="7" y="9"/>
                    </a:cubicBezTo>
                    <a:cubicBezTo>
                      <a:pt x="5" y="6"/>
                      <a:pt x="3" y="4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Freeform 268"/>
              <p:cNvSpPr>
                <a:spLocks/>
              </p:cNvSpPr>
              <p:nvPr/>
            </p:nvSpPr>
            <p:spPr bwMode="auto">
              <a:xfrm>
                <a:off x="1585913" y="4578350"/>
                <a:ext cx="147638" cy="1017587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5 w 22"/>
                  <a:gd name="T5" fmla="*/ 0 h 150"/>
                  <a:gd name="T6" fmla="*/ 0 w 22"/>
                  <a:gd name="T7" fmla="*/ 10 h 150"/>
                  <a:gd name="T8" fmla="*/ 1 w 22"/>
                  <a:gd name="T9" fmla="*/ 63 h 150"/>
                  <a:gd name="T10" fmla="*/ 2 w 22"/>
                  <a:gd name="T11" fmla="*/ 74 h 150"/>
                  <a:gd name="T12" fmla="*/ 1 w 22"/>
                  <a:gd name="T13" fmla="*/ 85 h 150"/>
                  <a:gd name="T14" fmla="*/ 1 w 22"/>
                  <a:gd name="T15" fmla="*/ 85 h 150"/>
                  <a:gd name="T16" fmla="*/ 0 w 22"/>
                  <a:gd name="T17" fmla="*/ 140 h 150"/>
                  <a:gd name="T18" fmla="*/ 5 w 22"/>
                  <a:gd name="T19" fmla="*/ 150 h 150"/>
                  <a:gd name="T20" fmla="*/ 17 w 22"/>
                  <a:gd name="T21" fmla="*/ 150 h 150"/>
                  <a:gd name="T22" fmla="*/ 22 w 22"/>
                  <a:gd name="T23" fmla="*/ 140 h 150"/>
                  <a:gd name="T24" fmla="*/ 22 w 22"/>
                  <a:gd name="T25" fmla="*/ 140 h 150"/>
                  <a:gd name="T26" fmla="*/ 22 w 22"/>
                  <a:gd name="T27" fmla="*/ 136 h 150"/>
                  <a:gd name="T28" fmla="*/ 6 w 22"/>
                  <a:gd name="T29" fmla="*/ 135 h 150"/>
                  <a:gd name="T30" fmla="*/ 5 w 22"/>
                  <a:gd name="T31" fmla="*/ 134 h 150"/>
                  <a:gd name="T32" fmla="*/ 6 w 22"/>
                  <a:gd name="T33" fmla="*/ 134 h 150"/>
                  <a:gd name="T34" fmla="*/ 22 w 22"/>
                  <a:gd name="T35" fmla="*/ 132 h 150"/>
                  <a:gd name="T36" fmla="*/ 22 w 22"/>
                  <a:gd name="T37" fmla="*/ 124 h 150"/>
                  <a:gd name="T38" fmla="*/ 21 w 22"/>
                  <a:gd name="T39" fmla="*/ 121 h 150"/>
                  <a:gd name="T40" fmla="*/ 21 w 22"/>
                  <a:gd name="T41" fmla="*/ 120 h 150"/>
                  <a:gd name="T42" fmla="*/ 11 w 22"/>
                  <a:gd name="T43" fmla="*/ 119 h 150"/>
                  <a:gd name="T44" fmla="*/ 11 w 22"/>
                  <a:gd name="T45" fmla="*/ 118 h 150"/>
                  <a:gd name="T46" fmla="*/ 11 w 22"/>
                  <a:gd name="T47" fmla="*/ 117 h 150"/>
                  <a:gd name="T48" fmla="*/ 21 w 22"/>
                  <a:gd name="T49" fmla="*/ 116 h 150"/>
                  <a:gd name="T50" fmla="*/ 21 w 22"/>
                  <a:gd name="T51" fmla="*/ 112 h 150"/>
                  <a:gd name="T52" fmla="*/ 21 w 22"/>
                  <a:gd name="T53" fmla="*/ 106 h 150"/>
                  <a:gd name="T54" fmla="*/ 21 w 22"/>
                  <a:gd name="T55" fmla="*/ 105 h 150"/>
                  <a:gd name="T56" fmla="*/ 20 w 22"/>
                  <a:gd name="T57" fmla="*/ 93 h 150"/>
                  <a:gd name="T58" fmla="*/ 20 w 22"/>
                  <a:gd name="T59" fmla="*/ 85 h 150"/>
                  <a:gd name="T60" fmla="*/ 19 w 22"/>
                  <a:gd name="T61" fmla="*/ 75 h 150"/>
                  <a:gd name="T62" fmla="*/ 19 w 22"/>
                  <a:gd name="T63" fmla="*/ 75 h 150"/>
                  <a:gd name="T64" fmla="*/ 20 w 22"/>
                  <a:gd name="T65" fmla="*/ 65 h 150"/>
                  <a:gd name="T66" fmla="*/ 22 w 22"/>
                  <a:gd name="T67" fmla="*/ 10 h 150"/>
                  <a:gd name="T68" fmla="*/ 17 w 22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7"/>
                      <a:pt x="2" y="71"/>
                      <a:pt x="2" y="74"/>
                    </a:cubicBezTo>
                    <a:cubicBezTo>
                      <a:pt x="2" y="78"/>
                      <a:pt x="2" y="82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5" y="134"/>
                      <a:pt x="5" y="134"/>
                      <a:pt x="5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1" y="119"/>
                      <a:pt x="11" y="119"/>
                      <a:pt x="11" y="118"/>
                    </a:cubicBezTo>
                    <a:cubicBezTo>
                      <a:pt x="11" y="118"/>
                      <a:pt x="11" y="117"/>
                      <a:pt x="11" y="117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82"/>
                      <a:pt x="19" y="79"/>
                      <a:pt x="19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2"/>
                      <a:pt x="19" y="69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Freeform 269"/>
              <p:cNvSpPr>
                <a:spLocks/>
              </p:cNvSpPr>
              <p:nvPr/>
            </p:nvSpPr>
            <p:spPr bwMode="auto">
              <a:xfrm>
                <a:off x="1658938" y="5365750"/>
                <a:ext cx="68263" cy="2698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1 h 4"/>
                  <a:gd name="T14" fmla="*/ 10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Freeform 270"/>
              <p:cNvSpPr>
                <a:spLocks/>
              </p:cNvSpPr>
              <p:nvPr/>
            </p:nvSpPr>
            <p:spPr bwMode="auto">
              <a:xfrm>
                <a:off x="1619250" y="5473700"/>
                <a:ext cx="114300" cy="26987"/>
              </a:xfrm>
              <a:custGeom>
                <a:avLst/>
                <a:gdLst>
                  <a:gd name="T0" fmla="*/ 17 w 17"/>
                  <a:gd name="T1" fmla="*/ 0 h 4"/>
                  <a:gd name="T2" fmla="*/ 17 w 17"/>
                  <a:gd name="T3" fmla="*/ 0 h 4"/>
                  <a:gd name="T4" fmla="*/ 1 w 17"/>
                  <a:gd name="T5" fmla="*/ 2 h 4"/>
                  <a:gd name="T6" fmla="*/ 0 w 17"/>
                  <a:gd name="T7" fmla="*/ 2 h 4"/>
                  <a:gd name="T8" fmla="*/ 1 w 17"/>
                  <a:gd name="T9" fmla="*/ 3 h 4"/>
                  <a:gd name="T10" fmla="*/ 17 w 17"/>
                  <a:gd name="T11" fmla="*/ 4 h 4"/>
                  <a:gd name="T12" fmla="*/ 17 w 17"/>
                  <a:gd name="T13" fmla="*/ 2 h 4"/>
                  <a:gd name="T14" fmla="*/ 17 w 17"/>
                  <a:gd name="T15" fmla="*/ 2 h 4"/>
                  <a:gd name="T16" fmla="*/ 17 w 1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794" name="组合 793"/>
          <p:cNvGrpSpPr/>
          <p:nvPr/>
        </p:nvGrpSpPr>
        <p:grpSpPr>
          <a:xfrm>
            <a:off x="70074" y="95465"/>
            <a:ext cx="2006167" cy="1302446"/>
            <a:chOff x="960438" y="285750"/>
            <a:chExt cx="2547937" cy="1654175"/>
          </a:xfrm>
        </p:grpSpPr>
        <p:sp>
          <p:nvSpPr>
            <p:cNvPr id="675" name="Freeform 418"/>
            <p:cNvSpPr>
              <a:spLocks/>
            </p:cNvSpPr>
            <p:nvPr/>
          </p:nvSpPr>
          <p:spPr bwMode="auto">
            <a:xfrm>
              <a:off x="1423988" y="320675"/>
              <a:ext cx="960437" cy="738188"/>
            </a:xfrm>
            <a:custGeom>
              <a:avLst/>
              <a:gdLst>
                <a:gd name="T0" fmla="*/ 141 w 141"/>
                <a:gd name="T1" fmla="*/ 107 h 107"/>
                <a:gd name="T2" fmla="*/ 63 w 141"/>
                <a:gd name="T3" fmla="*/ 56 h 107"/>
                <a:gd name="T4" fmla="*/ 23 w 141"/>
                <a:gd name="T5" fmla="*/ 1 h 107"/>
                <a:gd name="T6" fmla="*/ 30 w 141"/>
                <a:gd name="T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7">
                  <a:moveTo>
                    <a:pt x="141" y="107"/>
                  </a:moveTo>
                  <a:cubicBezTo>
                    <a:pt x="138" y="106"/>
                    <a:pt x="124" y="65"/>
                    <a:pt x="63" y="56"/>
                  </a:cubicBezTo>
                  <a:cubicBezTo>
                    <a:pt x="3" y="47"/>
                    <a:pt x="0" y="3"/>
                    <a:pt x="23" y="1"/>
                  </a:cubicBezTo>
                  <a:cubicBezTo>
                    <a:pt x="47" y="0"/>
                    <a:pt x="40" y="18"/>
                    <a:pt x="30" y="2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419"/>
            <p:cNvSpPr>
              <a:spLocks/>
            </p:cNvSpPr>
            <p:nvPr/>
          </p:nvSpPr>
          <p:spPr bwMode="auto">
            <a:xfrm>
              <a:off x="1327150" y="306388"/>
              <a:ext cx="347662" cy="358775"/>
            </a:xfrm>
            <a:custGeom>
              <a:avLst/>
              <a:gdLst>
                <a:gd name="T0" fmla="*/ 51 w 51"/>
                <a:gd name="T1" fmla="*/ 52 h 52"/>
                <a:gd name="T2" fmla="*/ 21 w 51"/>
                <a:gd name="T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1" h="52">
                  <a:moveTo>
                    <a:pt x="51" y="52"/>
                  </a:moveTo>
                  <a:cubicBezTo>
                    <a:pt x="0" y="25"/>
                    <a:pt x="20" y="0"/>
                    <a:pt x="21" y="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420"/>
            <p:cNvSpPr>
              <a:spLocks/>
            </p:cNvSpPr>
            <p:nvPr/>
          </p:nvSpPr>
          <p:spPr bwMode="auto">
            <a:xfrm>
              <a:off x="1566863" y="382588"/>
              <a:ext cx="136525" cy="111125"/>
            </a:xfrm>
            <a:custGeom>
              <a:avLst/>
              <a:gdLst>
                <a:gd name="T0" fmla="*/ 20 w 20"/>
                <a:gd name="T1" fmla="*/ 0 h 16"/>
                <a:gd name="T2" fmla="*/ 11 w 20"/>
                <a:gd name="T3" fmla="*/ 4 h 16"/>
                <a:gd name="T4" fmla="*/ 7 w 20"/>
                <a:gd name="T5" fmla="*/ 15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0"/>
                    <a:pt x="17" y="4"/>
                    <a:pt x="11" y="4"/>
                  </a:cubicBezTo>
                  <a:cubicBezTo>
                    <a:pt x="4" y="4"/>
                    <a:pt x="0" y="12"/>
                    <a:pt x="7" y="15"/>
                  </a:cubicBezTo>
                  <a:cubicBezTo>
                    <a:pt x="13" y="16"/>
                    <a:pt x="18" y="10"/>
                    <a:pt x="2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421"/>
            <p:cNvSpPr>
              <a:spLocks/>
            </p:cNvSpPr>
            <p:nvPr/>
          </p:nvSpPr>
          <p:spPr bwMode="auto">
            <a:xfrm>
              <a:off x="1423988" y="720725"/>
              <a:ext cx="428625" cy="1198563"/>
            </a:xfrm>
            <a:custGeom>
              <a:avLst/>
              <a:gdLst>
                <a:gd name="T0" fmla="*/ 15 w 63"/>
                <a:gd name="T1" fmla="*/ 0 h 174"/>
                <a:gd name="T2" fmla="*/ 21 w 63"/>
                <a:gd name="T3" fmla="*/ 93 h 174"/>
                <a:gd name="T4" fmla="*/ 50 w 63"/>
                <a:gd name="T5" fmla="*/ 155 h 174"/>
                <a:gd name="T6" fmla="*/ 37 w 63"/>
                <a:gd name="T7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74">
                  <a:moveTo>
                    <a:pt x="15" y="0"/>
                  </a:moveTo>
                  <a:cubicBezTo>
                    <a:pt x="15" y="3"/>
                    <a:pt x="43" y="36"/>
                    <a:pt x="21" y="93"/>
                  </a:cubicBezTo>
                  <a:cubicBezTo>
                    <a:pt x="0" y="151"/>
                    <a:pt x="37" y="174"/>
                    <a:pt x="50" y="155"/>
                  </a:cubicBezTo>
                  <a:cubicBezTo>
                    <a:pt x="63" y="135"/>
                    <a:pt x="43" y="132"/>
                    <a:pt x="37" y="14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422"/>
            <p:cNvSpPr>
              <a:spLocks/>
            </p:cNvSpPr>
            <p:nvPr/>
          </p:nvSpPr>
          <p:spPr bwMode="auto">
            <a:xfrm>
              <a:off x="1511300" y="1539875"/>
              <a:ext cx="219075" cy="400050"/>
            </a:xfrm>
            <a:custGeom>
              <a:avLst/>
              <a:gdLst>
                <a:gd name="T0" fmla="*/ 2 w 32"/>
                <a:gd name="T1" fmla="*/ 0 h 58"/>
                <a:gd name="T2" fmla="*/ 32 w 32"/>
                <a:gd name="T3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" h="58">
                  <a:moveTo>
                    <a:pt x="2" y="0"/>
                  </a:moveTo>
                  <a:cubicBezTo>
                    <a:pt x="0" y="58"/>
                    <a:pt x="32" y="52"/>
                    <a:pt x="32" y="52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423"/>
            <p:cNvSpPr>
              <a:spLocks/>
            </p:cNvSpPr>
            <p:nvPr/>
          </p:nvSpPr>
          <p:spPr bwMode="auto">
            <a:xfrm>
              <a:off x="1635125" y="1630363"/>
              <a:ext cx="142875" cy="103188"/>
            </a:xfrm>
            <a:custGeom>
              <a:avLst/>
              <a:gdLst>
                <a:gd name="T0" fmla="*/ 21 w 21"/>
                <a:gd name="T1" fmla="*/ 4 h 15"/>
                <a:gd name="T2" fmla="*/ 13 w 21"/>
                <a:gd name="T3" fmla="*/ 10 h 15"/>
                <a:gd name="T4" fmla="*/ 2 w 21"/>
                <a:gd name="T5" fmla="*/ 8 h 15"/>
                <a:gd name="T6" fmla="*/ 21 w 21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5">
                  <a:moveTo>
                    <a:pt x="21" y="4"/>
                  </a:moveTo>
                  <a:cubicBezTo>
                    <a:pt x="21" y="4"/>
                    <a:pt x="16" y="5"/>
                    <a:pt x="13" y="10"/>
                  </a:cubicBezTo>
                  <a:cubicBezTo>
                    <a:pt x="10" y="15"/>
                    <a:pt x="0" y="15"/>
                    <a:pt x="2" y="8"/>
                  </a:cubicBezTo>
                  <a:cubicBezTo>
                    <a:pt x="3" y="2"/>
                    <a:pt x="11" y="0"/>
                    <a:pt x="21" y="4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Freeform 424"/>
            <p:cNvSpPr>
              <a:spLocks/>
            </p:cNvSpPr>
            <p:nvPr/>
          </p:nvSpPr>
          <p:spPr bwMode="auto">
            <a:xfrm>
              <a:off x="2295525" y="803275"/>
              <a:ext cx="817562" cy="903288"/>
            </a:xfrm>
            <a:custGeom>
              <a:avLst/>
              <a:gdLst>
                <a:gd name="T0" fmla="*/ 0 w 120"/>
                <a:gd name="T1" fmla="*/ 0 h 131"/>
                <a:gd name="T2" fmla="*/ 60 w 120"/>
                <a:gd name="T3" fmla="*/ 72 h 131"/>
                <a:gd name="T4" fmla="*/ 119 w 120"/>
                <a:gd name="T5" fmla="*/ 104 h 131"/>
                <a:gd name="T6" fmla="*/ 100 w 120"/>
                <a:gd name="T7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0" h="131">
                  <a:moveTo>
                    <a:pt x="0" y="0"/>
                  </a:moveTo>
                  <a:cubicBezTo>
                    <a:pt x="1" y="3"/>
                    <a:pt x="43" y="13"/>
                    <a:pt x="60" y="72"/>
                  </a:cubicBezTo>
                  <a:cubicBezTo>
                    <a:pt x="76" y="131"/>
                    <a:pt x="120" y="127"/>
                    <a:pt x="119" y="104"/>
                  </a:cubicBezTo>
                  <a:cubicBezTo>
                    <a:pt x="118" y="81"/>
                    <a:pt x="101" y="90"/>
                    <a:pt x="100" y="10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425"/>
            <p:cNvSpPr>
              <a:spLocks/>
            </p:cNvSpPr>
            <p:nvPr/>
          </p:nvSpPr>
          <p:spPr bwMode="auto">
            <a:xfrm>
              <a:off x="2773363" y="1465263"/>
              <a:ext cx="374650" cy="330200"/>
            </a:xfrm>
            <a:custGeom>
              <a:avLst/>
              <a:gdLst>
                <a:gd name="T0" fmla="*/ 0 w 55"/>
                <a:gd name="T1" fmla="*/ 0 h 48"/>
                <a:gd name="T2" fmla="*/ 54 w 55"/>
                <a:gd name="T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8">
                  <a:moveTo>
                    <a:pt x="0" y="0"/>
                  </a:moveTo>
                  <a:cubicBezTo>
                    <a:pt x="32" y="48"/>
                    <a:pt x="55" y="25"/>
                    <a:pt x="54" y="24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426"/>
            <p:cNvSpPr>
              <a:spLocks/>
            </p:cNvSpPr>
            <p:nvPr/>
          </p:nvSpPr>
          <p:spPr bwMode="auto">
            <a:xfrm>
              <a:off x="2936875" y="1409700"/>
              <a:ext cx="101600" cy="144463"/>
            </a:xfrm>
            <a:custGeom>
              <a:avLst/>
              <a:gdLst>
                <a:gd name="T0" fmla="*/ 15 w 15"/>
                <a:gd name="T1" fmla="*/ 0 h 21"/>
                <a:gd name="T2" fmla="*/ 13 w 15"/>
                <a:gd name="T3" fmla="*/ 9 h 21"/>
                <a:gd name="T4" fmla="*/ 2 w 15"/>
                <a:gd name="T5" fmla="*/ 14 h 21"/>
                <a:gd name="T6" fmla="*/ 15 w 1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15" y="0"/>
                  </a:moveTo>
                  <a:cubicBezTo>
                    <a:pt x="15" y="0"/>
                    <a:pt x="12" y="3"/>
                    <a:pt x="13" y="9"/>
                  </a:cubicBezTo>
                  <a:cubicBezTo>
                    <a:pt x="13" y="16"/>
                    <a:pt x="6" y="21"/>
                    <a:pt x="2" y="14"/>
                  </a:cubicBezTo>
                  <a:cubicBezTo>
                    <a:pt x="0" y="9"/>
                    <a:pt x="5" y="3"/>
                    <a:pt x="15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427"/>
            <p:cNvSpPr>
              <a:spLocks/>
            </p:cNvSpPr>
            <p:nvPr/>
          </p:nvSpPr>
          <p:spPr bwMode="auto">
            <a:xfrm>
              <a:off x="2316163" y="473075"/>
              <a:ext cx="273050" cy="315913"/>
            </a:xfrm>
            <a:custGeom>
              <a:avLst/>
              <a:gdLst>
                <a:gd name="T0" fmla="*/ 40 w 40"/>
                <a:gd name="T1" fmla="*/ 22 h 46"/>
                <a:gd name="T2" fmla="*/ 32 w 40"/>
                <a:gd name="T3" fmla="*/ 17 h 46"/>
                <a:gd name="T4" fmla="*/ 37 w 40"/>
                <a:gd name="T5" fmla="*/ 5 h 46"/>
                <a:gd name="T6" fmla="*/ 23 w 40"/>
                <a:gd name="T7" fmla="*/ 8 h 46"/>
                <a:gd name="T8" fmla="*/ 17 w 40"/>
                <a:gd name="T9" fmla="*/ 0 h 46"/>
                <a:gd name="T10" fmla="*/ 13 w 40"/>
                <a:gd name="T11" fmla="*/ 9 h 46"/>
                <a:gd name="T12" fmla="*/ 11 w 40"/>
                <a:gd name="T13" fmla="*/ 12 h 46"/>
                <a:gd name="T14" fmla="*/ 5 w 40"/>
                <a:gd name="T15" fmla="*/ 10 h 46"/>
                <a:gd name="T16" fmla="*/ 3 w 40"/>
                <a:gd name="T17" fmla="*/ 22 h 46"/>
                <a:gd name="T18" fmla="*/ 10 w 40"/>
                <a:gd name="T19" fmla="*/ 37 h 46"/>
                <a:gd name="T20" fmla="*/ 24 w 40"/>
                <a:gd name="T21" fmla="*/ 42 h 46"/>
                <a:gd name="T22" fmla="*/ 32 w 40"/>
                <a:gd name="T23" fmla="*/ 40 h 46"/>
                <a:gd name="T24" fmla="*/ 27 w 40"/>
                <a:gd name="T25" fmla="*/ 28 h 46"/>
                <a:gd name="T26" fmla="*/ 40 w 40"/>
                <a:gd name="T2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46">
                  <a:moveTo>
                    <a:pt x="40" y="22"/>
                  </a:moveTo>
                  <a:cubicBezTo>
                    <a:pt x="34" y="22"/>
                    <a:pt x="32" y="17"/>
                    <a:pt x="32" y="17"/>
                  </a:cubicBezTo>
                  <a:cubicBezTo>
                    <a:pt x="38" y="12"/>
                    <a:pt x="37" y="5"/>
                    <a:pt x="37" y="5"/>
                  </a:cubicBezTo>
                  <a:cubicBezTo>
                    <a:pt x="27" y="3"/>
                    <a:pt x="23" y="8"/>
                    <a:pt x="23" y="8"/>
                  </a:cubicBezTo>
                  <a:cubicBezTo>
                    <a:pt x="27" y="2"/>
                    <a:pt x="17" y="0"/>
                    <a:pt x="17" y="0"/>
                  </a:cubicBezTo>
                  <a:cubicBezTo>
                    <a:pt x="18" y="3"/>
                    <a:pt x="16" y="7"/>
                    <a:pt x="13" y="9"/>
                  </a:cubicBezTo>
                  <a:cubicBezTo>
                    <a:pt x="11" y="11"/>
                    <a:pt x="12" y="11"/>
                    <a:pt x="11" y="12"/>
                  </a:cubicBezTo>
                  <a:cubicBezTo>
                    <a:pt x="10" y="8"/>
                    <a:pt x="5" y="10"/>
                    <a:pt x="5" y="10"/>
                  </a:cubicBezTo>
                  <a:cubicBezTo>
                    <a:pt x="9" y="13"/>
                    <a:pt x="4" y="18"/>
                    <a:pt x="3" y="22"/>
                  </a:cubicBezTo>
                  <a:cubicBezTo>
                    <a:pt x="0" y="35"/>
                    <a:pt x="9" y="36"/>
                    <a:pt x="10" y="37"/>
                  </a:cubicBezTo>
                  <a:cubicBezTo>
                    <a:pt x="15" y="46"/>
                    <a:pt x="20" y="45"/>
                    <a:pt x="24" y="42"/>
                  </a:cubicBezTo>
                  <a:cubicBezTo>
                    <a:pt x="28" y="39"/>
                    <a:pt x="32" y="40"/>
                    <a:pt x="32" y="40"/>
                  </a:cubicBezTo>
                  <a:cubicBezTo>
                    <a:pt x="31" y="32"/>
                    <a:pt x="27" y="28"/>
                    <a:pt x="27" y="28"/>
                  </a:cubicBezTo>
                  <a:cubicBezTo>
                    <a:pt x="37" y="28"/>
                    <a:pt x="40" y="22"/>
                    <a:pt x="4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428"/>
            <p:cNvSpPr>
              <a:spLocks/>
            </p:cNvSpPr>
            <p:nvPr/>
          </p:nvSpPr>
          <p:spPr bwMode="auto">
            <a:xfrm>
              <a:off x="2357438" y="568325"/>
              <a:ext cx="136525" cy="173038"/>
            </a:xfrm>
            <a:custGeom>
              <a:avLst/>
              <a:gdLst>
                <a:gd name="T0" fmla="*/ 0 w 20"/>
                <a:gd name="T1" fmla="*/ 23 h 25"/>
                <a:gd name="T2" fmla="*/ 1 w 20"/>
                <a:gd name="T3" fmla="*/ 22 h 25"/>
                <a:gd name="T4" fmla="*/ 3 w 20"/>
                <a:gd name="T5" fmla="*/ 19 h 25"/>
                <a:gd name="T6" fmla="*/ 6 w 20"/>
                <a:gd name="T7" fmla="*/ 15 h 25"/>
                <a:gd name="T8" fmla="*/ 9 w 20"/>
                <a:gd name="T9" fmla="*/ 10 h 25"/>
                <a:gd name="T10" fmla="*/ 13 w 20"/>
                <a:gd name="T11" fmla="*/ 6 h 25"/>
                <a:gd name="T12" fmla="*/ 17 w 20"/>
                <a:gd name="T13" fmla="*/ 2 h 25"/>
                <a:gd name="T14" fmla="*/ 20 w 20"/>
                <a:gd name="T15" fmla="*/ 0 h 25"/>
                <a:gd name="T16" fmla="*/ 17 w 20"/>
                <a:gd name="T17" fmla="*/ 3 h 25"/>
                <a:gd name="T18" fmla="*/ 14 w 20"/>
                <a:gd name="T19" fmla="*/ 7 h 25"/>
                <a:gd name="T20" fmla="*/ 11 w 20"/>
                <a:gd name="T21" fmla="*/ 11 h 25"/>
                <a:gd name="T22" fmla="*/ 8 w 20"/>
                <a:gd name="T23" fmla="*/ 16 h 25"/>
                <a:gd name="T24" fmla="*/ 6 w 20"/>
                <a:gd name="T25" fmla="*/ 21 h 25"/>
                <a:gd name="T26" fmla="*/ 5 w 20"/>
                <a:gd name="T27" fmla="*/ 24 h 25"/>
                <a:gd name="T28" fmla="*/ 5 w 20"/>
                <a:gd name="T29" fmla="*/ 25 h 25"/>
                <a:gd name="T30" fmla="*/ 0 w 20"/>
                <a:gd name="T3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5">
                  <a:moveTo>
                    <a:pt x="0" y="23"/>
                  </a:moveTo>
                  <a:cubicBezTo>
                    <a:pt x="0" y="23"/>
                    <a:pt x="1" y="23"/>
                    <a:pt x="1" y="22"/>
                  </a:cubicBezTo>
                  <a:cubicBezTo>
                    <a:pt x="1" y="21"/>
                    <a:pt x="2" y="20"/>
                    <a:pt x="3" y="19"/>
                  </a:cubicBezTo>
                  <a:cubicBezTo>
                    <a:pt x="4" y="18"/>
                    <a:pt x="5" y="16"/>
                    <a:pt x="6" y="15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0" y="9"/>
                    <a:pt x="12" y="7"/>
                    <a:pt x="13" y="6"/>
                  </a:cubicBezTo>
                  <a:cubicBezTo>
                    <a:pt x="14" y="5"/>
                    <a:pt x="15" y="3"/>
                    <a:pt x="17" y="2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1"/>
                    <a:pt x="17" y="3"/>
                  </a:cubicBezTo>
                  <a:cubicBezTo>
                    <a:pt x="16" y="4"/>
                    <a:pt x="15" y="5"/>
                    <a:pt x="14" y="7"/>
                  </a:cubicBezTo>
                  <a:cubicBezTo>
                    <a:pt x="13" y="8"/>
                    <a:pt x="12" y="10"/>
                    <a:pt x="11" y="11"/>
                  </a:cubicBezTo>
                  <a:cubicBezTo>
                    <a:pt x="10" y="13"/>
                    <a:pt x="9" y="15"/>
                    <a:pt x="8" y="16"/>
                  </a:cubicBezTo>
                  <a:cubicBezTo>
                    <a:pt x="8" y="18"/>
                    <a:pt x="7" y="20"/>
                    <a:pt x="6" y="21"/>
                  </a:cubicBezTo>
                  <a:cubicBezTo>
                    <a:pt x="6" y="22"/>
                    <a:pt x="5" y="23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429"/>
            <p:cNvSpPr>
              <a:spLocks/>
            </p:cNvSpPr>
            <p:nvPr/>
          </p:nvSpPr>
          <p:spPr bwMode="auto">
            <a:xfrm>
              <a:off x="1184275" y="1430338"/>
              <a:ext cx="306387" cy="255588"/>
            </a:xfrm>
            <a:custGeom>
              <a:avLst/>
              <a:gdLst>
                <a:gd name="T0" fmla="*/ 16 w 45"/>
                <a:gd name="T1" fmla="*/ 37 h 37"/>
                <a:gd name="T2" fmla="*/ 13 w 45"/>
                <a:gd name="T3" fmla="*/ 28 h 37"/>
                <a:gd name="T4" fmla="*/ 0 w 45"/>
                <a:gd name="T5" fmla="*/ 31 h 37"/>
                <a:gd name="T6" fmla="*/ 7 w 45"/>
                <a:gd name="T7" fmla="*/ 17 h 37"/>
                <a:gd name="T8" fmla="*/ 0 w 45"/>
                <a:gd name="T9" fmla="*/ 10 h 37"/>
                <a:gd name="T10" fmla="*/ 10 w 45"/>
                <a:gd name="T11" fmla="*/ 8 h 37"/>
                <a:gd name="T12" fmla="*/ 13 w 45"/>
                <a:gd name="T13" fmla="*/ 7 h 37"/>
                <a:gd name="T14" fmla="*/ 12 w 45"/>
                <a:gd name="T15" fmla="*/ 0 h 37"/>
                <a:gd name="T16" fmla="*/ 24 w 45"/>
                <a:gd name="T17" fmla="*/ 1 h 37"/>
                <a:gd name="T18" fmla="*/ 37 w 45"/>
                <a:gd name="T19" fmla="*/ 11 h 37"/>
                <a:gd name="T20" fmla="*/ 39 w 45"/>
                <a:gd name="T21" fmla="*/ 26 h 37"/>
                <a:gd name="T22" fmla="*/ 36 w 45"/>
                <a:gd name="T23" fmla="*/ 33 h 37"/>
                <a:gd name="T24" fmla="*/ 25 w 45"/>
                <a:gd name="T25" fmla="*/ 25 h 37"/>
                <a:gd name="T26" fmla="*/ 16 w 45"/>
                <a:gd name="T2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37">
                  <a:moveTo>
                    <a:pt x="16" y="37"/>
                  </a:moveTo>
                  <a:cubicBezTo>
                    <a:pt x="17" y="31"/>
                    <a:pt x="13" y="28"/>
                    <a:pt x="13" y="28"/>
                  </a:cubicBezTo>
                  <a:cubicBezTo>
                    <a:pt x="7" y="33"/>
                    <a:pt x="0" y="31"/>
                    <a:pt x="0" y="31"/>
                  </a:cubicBezTo>
                  <a:cubicBezTo>
                    <a:pt x="0" y="20"/>
                    <a:pt x="7" y="17"/>
                    <a:pt x="7" y="17"/>
                  </a:cubicBezTo>
                  <a:cubicBezTo>
                    <a:pt x="0" y="20"/>
                    <a:pt x="0" y="10"/>
                    <a:pt x="0" y="10"/>
                  </a:cubicBezTo>
                  <a:cubicBezTo>
                    <a:pt x="2" y="11"/>
                    <a:pt x="7" y="10"/>
                    <a:pt x="10" y="8"/>
                  </a:cubicBezTo>
                  <a:cubicBezTo>
                    <a:pt x="12" y="6"/>
                    <a:pt x="12" y="7"/>
                    <a:pt x="13" y="7"/>
                  </a:cubicBezTo>
                  <a:cubicBezTo>
                    <a:pt x="9" y="4"/>
                    <a:pt x="12" y="0"/>
                    <a:pt x="12" y="0"/>
                  </a:cubicBezTo>
                  <a:cubicBezTo>
                    <a:pt x="15" y="4"/>
                    <a:pt x="20" y="1"/>
                    <a:pt x="24" y="1"/>
                  </a:cubicBezTo>
                  <a:cubicBezTo>
                    <a:pt x="37" y="1"/>
                    <a:pt x="37" y="10"/>
                    <a:pt x="37" y="11"/>
                  </a:cubicBezTo>
                  <a:cubicBezTo>
                    <a:pt x="45" y="17"/>
                    <a:pt x="43" y="23"/>
                    <a:pt x="39" y="26"/>
                  </a:cubicBezTo>
                  <a:cubicBezTo>
                    <a:pt x="35" y="29"/>
                    <a:pt x="36" y="33"/>
                    <a:pt x="36" y="33"/>
                  </a:cubicBezTo>
                  <a:cubicBezTo>
                    <a:pt x="28" y="30"/>
                    <a:pt x="25" y="25"/>
                    <a:pt x="25" y="25"/>
                  </a:cubicBezTo>
                  <a:cubicBezTo>
                    <a:pt x="23" y="35"/>
                    <a:pt x="16" y="37"/>
                    <a:pt x="16" y="3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430"/>
            <p:cNvSpPr>
              <a:spLocks/>
            </p:cNvSpPr>
            <p:nvPr/>
          </p:nvSpPr>
          <p:spPr bwMode="auto">
            <a:xfrm>
              <a:off x="1258888" y="1477963"/>
              <a:ext cx="192087" cy="104775"/>
            </a:xfrm>
            <a:custGeom>
              <a:avLst/>
              <a:gdLst>
                <a:gd name="T0" fmla="*/ 28 w 28"/>
                <a:gd name="T1" fmla="*/ 5 h 15"/>
                <a:gd name="T2" fmla="*/ 27 w 28"/>
                <a:gd name="T3" fmla="*/ 5 h 15"/>
                <a:gd name="T4" fmla="*/ 24 w 28"/>
                <a:gd name="T5" fmla="*/ 6 h 15"/>
                <a:gd name="T6" fmla="*/ 19 w 28"/>
                <a:gd name="T7" fmla="*/ 7 h 15"/>
                <a:gd name="T8" fmla="*/ 14 w 28"/>
                <a:gd name="T9" fmla="*/ 8 h 15"/>
                <a:gd name="T10" fmla="*/ 8 w 28"/>
                <a:gd name="T11" fmla="*/ 10 h 15"/>
                <a:gd name="T12" fmla="*/ 4 w 28"/>
                <a:gd name="T13" fmla="*/ 12 h 15"/>
                <a:gd name="T14" fmla="*/ 0 w 28"/>
                <a:gd name="T15" fmla="*/ 15 h 15"/>
                <a:gd name="T16" fmla="*/ 4 w 28"/>
                <a:gd name="T17" fmla="*/ 12 h 15"/>
                <a:gd name="T18" fmla="*/ 8 w 28"/>
                <a:gd name="T19" fmla="*/ 9 h 15"/>
                <a:gd name="T20" fmla="*/ 13 w 28"/>
                <a:gd name="T21" fmla="*/ 6 h 15"/>
                <a:gd name="T22" fmla="*/ 18 w 28"/>
                <a:gd name="T23" fmla="*/ 4 h 15"/>
                <a:gd name="T24" fmla="*/ 23 w 28"/>
                <a:gd name="T25" fmla="*/ 2 h 15"/>
                <a:gd name="T26" fmla="*/ 26 w 28"/>
                <a:gd name="T27" fmla="*/ 1 h 15"/>
                <a:gd name="T28" fmla="*/ 28 w 28"/>
                <a:gd name="T29" fmla="*/ 0 h 15"/>
                <a:gd name="T30" fmla="*/ 28 w 28"/>
                <a:gd name="T3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5">
                  <a:moveTo>
                    <a:pt x="28" y="5"/>
                  </a:moveTo>
                  <a:cubicBezTo>
                    <a:pt x="28" y="5"/>
                    <a:pt x="28" y="5"/>
                    <a:pt x="27" y="5"/>
                  </a:cubicBezTo>
                  <a:cubicBezTo>
                    <a:pt x="26" y="5"/>
                    <a:pt x="25" y="5"/>
                    <a:pt x="24" y="6"/>
                  </a:cubicBezTo>
                  <a:cubicBezTo>
                    <a:pt x="22" y="6"/>
                    <a:pt x="21" y="6"/>
                    <a:pt x="19" y="7"/>
                  </a:cubicBezTo>
                  <a:cubicBezTo>
                    <a:pt x="17" y="7"/>
                    <a:pt x="15" y="8"/>
                    <a:pt x="14" y="8"/>
                  </a:cubicBezTo>
                  <a:cubicBezTo>
                    <a:pt x="12" y="9"/>
                    <a:pt x="10" y="9"/>
                    <a:pt x="8" y="10"/>
                  </a:cubicBezTo>
                  <a:cubicBezTo>
                    <a:pt x="7" y="11"/>
                    <a:pt x="5" y="12"/>
                    <a:pt x="4" y="12"/>
                  </a:cubicBezTo>
                  <a:cubicBezTo>
                    <a:pt x="2" y="14"/>
                    <a:pt x="0" y="15"/>
                    <a:pt x="0" y="15"/>
                  </a:cubicBezTo>
                  <a:cubicBezTo>
                    <a:pt x="0" y="15"/>
                    <a:pt x="1" y="14"/>
                    <a:pt x="4" y="12"/>
                  </a:cubicBezTo>
                  <a:cubicBezTo>
                    <a:pt x="5" y="11"/>
                    <a:pt x="6" y="10"/>
                    <a:pt x="8" y="9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5" y="5"/>
                    <a:pt x="16" y="4"/>
                    <a:pt x="18" y="4"/>
                  </a:cubicBezTo>
                  <a:cubicBezTo>
                    <a:pt x="20" y="3"/>
                    <a:pt x="21" y="2"/>
                    <a:pt x="23" y="2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7" y="1"/>
                    <a:pt x="28" y="0"/>
                    <a:pt x="28" y="0"/>
                  </a:cubicBezTo>
                  <a:lnTo>
                    <a:pt x="28" y="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431"/>
            <p:cNvSpPr>
              <a:spLocks/>
            </p:cNvSpPr>
            <p:nvPr/>
          </p:nvSpPr>
          <p:spPr bwMode="auto">
            <a:xfrm>
              <a:off x="960438" y="285750"/>
              <a:ext cx="312737" cy="290513"/>
            </a:xfrm>
            <a:custGeom>
              <a:avLst/>
              <a:gdLst>
                <a:gd name="T0" fmla="*/ 6 w 46"/>
                <a:gd name="T1" fmla="*/ 31 h 42"/>
                <a:gd name="T2" fmla="*/ 10 w 46"/>
                <a:gd name="T3" fmla="*/ 22 h 42"/>
                <a:gd name="T4" fmla="*/ 0 w 46"/>
                <a:gd name="T5" fmla="*/ 15 h 42"/>
                <a:gd name="T6" fmla="*/ 13 w 46"/>
                <a:gd name="T7" fmla="*/ 10 h 42"/>
                <a:gd name="T8" fmla="*/ 14 w 46"/>
                <a:gd name="T9" fmla="*/ 0 h 42"/>
                <a:gd name="T10" fmla="*/ 22 w 46"/>
                <a:gd name="T11" fmla="*/ 6 h 42"/>
                <a:gd name="T12" fmla="*/ 26 w 46"/>
                <a:gd name="T13" fmla="*/ 7 h 42"/>
                <a:gd name="T14" fmla="*/ 30 w 46"/>
                <a:gd name="T15" fmla="*/ 2 h 42"/>
                <a:gd name="T16" fmla="*/ 37 w 46"/>
                <a:gd name="T17" fmla="*/ 11 h 42"/>
                <a:gd name="T18" fmla="*/ 39 w 46"/>
                <a:gd name="T19" fmla="*/ 28 h 42"/>
                <a:gd name="T20" fmla="*/ 30 w 46"/>
                <a:gd name="T21" fmla="*/ 40 h 42"/>
                <a:gd name="T22" fmla="*/ 22 w 46"/>
                <a:gd name="T23" fmla="*/ 42 h 42"/>
                <a:gd name="T24" fmla="*/ 21 w 46"/>
                <a:gd name="T25" fmla="*/ 29 h 42"/>
                <a:gd name="T26" fmla="*/ 6 w 46"/>
                <a:gd name="T27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2">
                  <a:moveTo>
                    <a:pt x="6" y="31"/>
                  </a:moveTo>
                  <a:cubicBezTo>
                    <a:pt x="11" y="27"/>
                    <a:pt x="10" y="22"/>
                    <a:pt x="10" y="22"/>
                  </a:cubicBezTo>
                  <a:cubicBezTo>
                    <a:pt x="2" y="21"/>
                    <a:pt x="0" y="15"/>
                    <a:pt x="0" y="15"/>
                  </a:cubicBezTo>
                  <a:cubicBezTo>
                    <a:pt x="7" y="8"/>
                    <a:pt x="13" y="10"/>
                    <a:pt x="13" y="10"/>
                  </a:cubicBezTo>
                  <a:cubicBezTo>
                    <a:pt x="7" y="8"/>
                    <a:pt x="14" y="0"/>
                    <a:pt x="14" y="0"/>
                  </a:cubicBezTo>
                  <a:cubicBezTo>
                    <a:pt x="15" y="3"/>
                    <a:pt x="19" y="5"/>
                    <a:pt x="22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5" y="3"/>
                    <a:pt x="30" y="2"/>
                    <a:pt x="30" y="2"/>
                  </a:cubicBezTo>
                  <a:cubicBezTo>
                    <a:pt x="28" y="7"/>
                    <a:pt x="34" y="8"/>
                    <a:pt x="37" y="11"/>
                  </a:cubicBezTo>
                  <a:cubicBezTo>
                    <a:pt x="46" y="21"/>
                    <a:pt x="39" y="27"/>
                    <a:pt x="39" y="28"/>
                  </a:cubicBezTo>
                  <a:cubicBezTo>
                    <a:pt x="40" y="38"/>
                    <a:pt x="35" y="40"/>
                    <a:pt x="30" y="40"/>
                  </a:cubicBezTo>
                  <a:cubicBezTo>
                    <a:pt x="25" y="39"/>
                    <a:pt x="22" y="42"/>
                    <a:pt x="22" y="42"/>
                  </a:cubicBezTo>
                  <a:cubicBezTo>
                    <a:pt x="19" y="35"/>
                    <a:pt x="21" y="29"/>
                    <a:pt x="21" y="29"/>
                  </a:cubicBezTo>
                  <a:cubicBezTo>
                    <a:pt x="12" y="34"/>
                    <a:pt x="6" y="31"/>
                    <a:pt x="6" y="3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432"/>
            <p:cNvSpPr>
              <a:spLocks/>
            </p:cNvSpPr>
            <p:nvPr/>
          </p:nvSpPr>
          <p:spPr bwMode="auto">
            <a:xfrm>
              <a:off x="1047750" y="403225"/>
              <a:ext cx="204787" cy="90488"/>
            </a:xfrm>
            <a:custGeom>
              <a:avLst/>
              <a:gdLst>
                <a:gd name="T0" fmla="*/ 27 w 30"/>
                <a:gd name="T1" fmla="*/ 13 h 13"/>
                <a:gd name="T2" fmla="*/ 26 w 30"/>
                <a:gd name="T3" fmla="*/ 13 h 13"/>
                <a:gd name="T4" fmla="*/ 23 w 30"/>
                <a:gd name="T5" fmla="*/ 10 h 13"/>
                <a:gd name="T6" fmla="*/ 19 w 30"/>
                <a:gd name="T7" fmla="*/ 8 h 13"/>
                <a:gd name="T8" fmla="*/ 14 w 30"/>
                <a:gd name="T9" fmla="*/ 5 h 13"/>
                <a:gd name="T10" fmla="*/ 9 w 30"/>
                <a:gd name="T11" fmla="*/ 2 h 13"/>
                <a:gd name="T12" fmla="*/ 5 w 30"/>
                <a:gd name="T13" fmla="*/ 1 h 13"/>
                <a:gd name="T14" fmla="*/ 0 w 30"/>
                <a:gd name="T15" fmla="*/ 0 h 13"/>
                <a:gd name="T16" fmla="*/ 5 w 30"/>
                <a:gd name="T17" fmla="*/ 0 h 13"/>
                <a:gd name="T18" fmla="*/ 10 w 30"/>
                <a:gd name="T19" fmla="*/ 1 h 13"/>
                <a:gd name="T20" fmla="*/ 15 w 30"/>
                <a:gd name="T21" fmla="*/ 3 h 13"/>
                <a:gd name="T22" fmla="*/ 21 w 30"/>
                <a:gd name="T23" fmla="*/ 5 h 13"/>
                <a:gd name="T24" fmla="*/ 25 w 30"/>
                <a:gd name="T25" fmla="*/ 7 h 13"/>
                <a:gd name="T26" fmla="*/ 28 w 30"/>
                <a:gd name="T27" fmla="*/ 9 h 13"/>
                <a:gd name="T28" fmla="*/ 30 w 30"/>
                <a:gd name="T29" fmla="*/ 10 h 13"/>
                <a:gd name="T30" fmla="*/ 27 w 30"/>
                <a:gd name="T3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3">
                  <a:moveTo>
                    <a:pt x="27" y="13"/>
                  </a:moveTo>
                  <a:cubicBezTo>
                    <a:pt x="27" y="13"/>
                    <a:pt x="27" y="13"/>
                    <a:pt x="26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2" y="10"/>
                    <a:pt x="21" y="9"/>
                    <a:pt x="19" y="8"/>
                  </a:cubicBezTo>
                  <a:cubicBezTo>
                    <a:pt x="18" y="7"/>
                    <a:pt x="16" y="6"/>
                    <a:pt x="14" y="5"/>
                  </a:cubicBezTo>
                  <a:cubicBezTo>
                    <a:pt x="13" y="4"/>
                    <a:pt x="11" y="3"/>
                    <a:pt x="9" y="2"/>
                  </a:cubicBezTo>
                  <a:cubicBezTo>
                    <a:pt x="8" y="2"/>
                    <a:pt x="6" y="1"/>
                    <a:pt x="5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6" y="0"/>
                    <a:pt x="8" y="1"/>
                    <a:pt x="10" y="1"/>
                  </a:cubicBezTo>
                  <a:cubicBezTo>
                    <a:pt x="12" y="1"/>
                    <a:pt x="14" y="2"/>
                    <a:pt x="15" y="3"/>
                  </a:cubicBezTo>
                  <a:cubicBezTo>
                    <a:pt x="17" y="3"/>
                    <a:pt x="19" y="4"/>
                    <a:pt x="21" y="5"/>
                  </a:cubicBezTo>
                  <a:cubicBezTo>
                    <a:pt x="22" y="6"/>
                    <a:pt x="24" y="6"/>
                    <a:pt x="25" y="7"/>
                  </a:cubicBezTo>
                  <a:cubicBezTo>
                    <a:pt x="27" y="8"/>
                    <a:pt x="28" y="8"/>
                    <a:pt x="28" y="9"/>
                  </a:cubicBezTo>
                  <a:cubicBezTo>
                    <a:pt x="29" y="9"/>
                    <a:pt x="30" y="10"/>
                    <a:pt x="30" y="10"/>
                  </a:cubicBezTo>
                  <a:lnTo>
                    <a:pt x="27" y="1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433"/>
            <p:cNvSpPr>
              <a:spLocks/>
            </p:cNvSpPr>
            <p:nvPr/>
          </p:nvSpPr>
          <p:spPr bwMode="auto">
            <a:xfrm>
              <a:off x="3195638" y="1430338"/>
              <a:ext cx="312737" cy="296863"/>
            </a:xfrm>
            <a:custGeom>
              <a:avLst/>
              <a:gdLst>
                <a:gd name="T0" fmla="*/ 41 w 46"/>
                <a:gd name="T1" fmla="*/ 30 h 43"/>
                <a:gd name="T2" fmla="*/ 36 w 46"/>
                <a:gd name="T3" fmla="*/ 22 h 43"/>
                <a:gd name="T4" fmla="*/ 46 w 46"/>
                <a:gd name="T5" fmla="*/ 14 h 43"/>
                <a:gd name="T6" fmla="*/ 32 w 46"/>
                <a:gd name="T7" fmla="*/ 10 h 43"/>
                <a:gd name="T8" fmla="*/ 31 w 46"/>
                <a:gd name="T9" fmla="*/ 0 h 43"/>
                <a:gd name="T10" fmla="*/ 23 w 46"/>
                <a:gd name="T11" fmla="*/ 7 h 43"/>
                <a:gd name="T12" fmla="*/ 20 w 46"/>
                <a:gd name="T13" fmla="*/ 8 h 43"/>
                <a:gd name="T14" fmla="*/ 15 w 46"/>
                <a:gd name="T15" fmla="*/ 3 h 43"/>
                <a:gd name="T16" fmla="*/ 9 w 46"/>
                <a:gd name="T17" fmla="*/ 13 h 43"/>
                <a:gd name="T18" fmla="*/ 7 w 46"/>
                <a:gd name="T19" fmla="*/ 29 h 43"/>
                <a:gd name="T20" fmla="*/ 18 w 46"/>
                <a:gd name="T21" fmla="*/ 41 h 43"/>
                <a:gd name="T22" fmla="*/ 26 w 46"/>
                <a:gd name="T23" fmla="*/ 43 h 43"/>
                <a:gd name="T24" fmla="*/ 26 w 46"/>
                <a:gd name="T25" fmla="*/ 30 h 43"/>
                <a:gd name="T26" fmla="*/ 41 w 46"/>
                <a:gd name="T27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3">
                  <a:moveTo>
                    <a:pt x="41" y="30"/>
                  </a:moveTo>
                  <a:cubicBezTo>
                    <a:pt x="36" y="27"/>
                    <a:pt x="36" y="22"/>
                    <a:pt x="36" y="22"/>
                  </a:cubicBezTo>
                  <a:cubicBezTo>
                    <a:pt x="44" y="20"/>
                    <a:pt x="46" y="14"/>
                    <a:pt x="46" y="14"/>
                  </a:cubicBezTo>
                  <a:cubicBezTo>
                    <a:pt x="39" y="7"/>
                    <a:pt x="32" y="10"/>
                    <a:pt x="32" y="10"/>
                  </a:cubicBezTo>
                  <a:cubicBezTo>
                    <a:pt x="39" y="7"/>
                    <a:pt x="31" y="0"/>
                    <a:pt x="31" y="0"/>
                  </a:cubicBezTo>
                  <a:cubicBezTo>
                    <a:pt x="31" y="3"/>
                    <a:pt x="27" y="6"/>
                    <a:pt x="23" y="7"/>
                  </a:cubicBezTo>
                  <a:cubicBezTo>
                    <a:pt x="21" y="7"/>
                    <a:pt x="21" y="8"/>
                    <a:pt x="20" y="8"/>
                  </a:cubicBezTo>
                  <a:cubicBezTo>
                    <a:pt x="21" y="4"/>
                    <a:pt x="15" y="3"/>
                    <a:pt x="15" y="3"/>
                  </a:cubicBezTo>
                  <a:cubicBezTo>
                    <a:pt x="17" y="8"/>
                    <a:pt x="11" y="10"/>
                    <a:pt x="9" y="13"/>
                  </a:cubicBezTo>
                  <a:cubicBezTo>
                    <a:pt x="0" y="23"/>
                    <a:pt x="7" y="29"/>
                    <a:pt x="7" y="29"/>
                  </a:cubicBezTo>
                  <a:cubicBezTo>
                    <a:pt x="8" y="39"/>
                    <a:pt x="13" y="42"/>
                    <a:pt x="18" y="41"/>
                  </a:cubicBezTo>
                  <a:cubicBezTo>
                    <a:pt x="23" y="40"/>
                    <a:pt x="26" y="43"/>
                    <a:pt x="26" y="43"/>
                  </a:cubicBezTo>
                  <a:cubicBezTo>
                    <a:pt x="28" y="35"/>
                    <a:pt x="26" y="30"/>
                    <a:pt x="26" y="30"/>
                  </a:cubicBezTo>
                  <a:cubicBezTo>
                    <a:pt x="35" y="34"/>
                    <a:pt x="41" y="30"/>
                    <a:pt x="41" y="3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434"/>
            <p:cNvSpPr>
              <a:spLocks/>
            </p:cNvSpPr>
            <p:nvPr/>
          </p:nvSpPr>
          <p:spPr bwMode="auto">
            <a:xfrm>
              <a:off x="3222625" y="1539875"/>
              <a:ext cx="196850" cy="111125"/>
            </a:xfrm>
            <a:custGeom>
              <a:avLst/>
              <a:gdLst>
                <a:gd name="T0" fmla="*/ 0 w 29"/>
                <a:gd name="T1" fmla="*/ 12 h 16"/>
                <a:gd name="T2" fmla="*/ 1 w 29"/>
                <a:gd name="T3" fmla="*/ 12 h 16"/>
                <a:gd name="T4" fmla="*/ 4 w 29"/>
                <a:gd name="T5" fmla="*/ 10 h 16"/>
                <a:gd name="T6" fmla="*/ 9 w 29"/>
                <a:gd name="T7" fmla="*/ 7 h 16"/>
                <a:gd name="T8" fmla="*/ 14 w 29"/>
                <a:gd name="T9" fmla="*/ 5 h 16"/>
                <a:gd name="T10" fmla="*/ 19 w 29"/>
                <a:gd name="T11" fmla="*/ 2 h 16"/>
                <a:gd name="T12" fmla="*/ 24 w 29"/>
                <a:gd name="T13" fmla="*/ 1 h 16"/>
                <a:gd name="T14" fmla="*/ 29 w 29"/>
                <a:gd name="T15" fmla="*/ 0 h 16"/>
                <a:gd name="T16" fmla="*/ 24 w 29"/>
                <a:gd name="T17" fmla="*/ 2 h 16"/>
                <a:gd name="T18" fmla="*/ 20 w 29"/>
                <a:gd name="T19" fmla="*/ 4 h 16"/>
                <a:gd name="T20" fmla="*/ 15 w 29"/>
                <a:gd name="T21" fmla="*/ 7 h 16"/>
                <a:gd name="T22" fmla="*/ 10 w 29"/>
                <a:gd name="T23" fmla="*/ 10 h 16"/>
                <a:gd name="T24" fmla="*/ 7 w 29"/>
                <a:gd name="T25" fmla="*/ 13 h 16"/>
                <a:gd name="T26" fmla="*/ 4 w 29"/>
                <a:gd name="T27" fmla="*/ 15 h 16"/>
                <a:gd name="T28" fmla="*/ 3 w 29"/>
                <a:gd name="T29" fmla="*/ 16 h 16"/>
                <a:gd name="T30" fmla="*/ 0 w 29"/>
                <a:gd name="T3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6">
                  <a:moveTo>
                    <a:pt x="0" y="12"/>
                  </a:moveTo>
                  <a:cubicBezTo>
                    <a:pt x="0" y="12"/>
                    <a:pt x="1" y="12"/>
                    <a:pt x="1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6" y="9"/>
                    <a:pt x="7" y="8"/>
                    <a:pt x="9" y="7"/>
                  </a:cubicBezTo>
                  <a:cubicBezTo>
                    <a:pt x="10" y="6"/>
                    <a:pt x="12" y="5"/>
                    <a:pt x="14" y="5"/>
                  </a:cubicBezTo>
                  <a:cubicBezTo>
                    <a:pt x="16" y="4"/>
                    <a:pt x="18" y="3"/>
                    <a:pt x="19" y="2"/>
                  </a:cubicBezTo>
                  <a:cubicBezTo>
                    <a:pt x="21" y="2"/>
                    <a:pt x="23" y="1"/>
                    <a:pt x="24" y="1"/>
                  </a:cubicBezTo>
                  <a:cubicBezTo>
                    <a:pt x="27" y="1"/>
                    <a:pt x="29" y="0"/>
                    <a:pt x="29" y="0"/>
                  </a:cubicBezTo>
                  <a:cubicBezTo>
                    <a:pt x="29" y="0"/>
                    <a:pt x="27" y="1"/>
                    <a:pt x="24" y="2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8" y="5"/>
                    <a:pt x="17" y="6"/>
                    <a:pt x="15" y="7"/>
                  </a:cubicBezTo>
                  <a:cubicBezTo>
                    <a:pt x="13" y="8"/>
                    <a:pt x="12" y="9"/>
                    <a:pt x="10" y="10"/>
                  </a:cubicBezTo>
                  <a:cubicBezTo>
                    <a:pt x="9" y="11"/>
                    <a:pt x="8" y="12"/>
                    <a:pt x="7" y="13"/>
                  </a:cubicBezTo>
                  <a:cubicBezTo>
                    <a:pt x="6" y="14"/>
                    <a:pt x="5" y="15"/>
                    <a:pt x="4" y="15"/>
                  </a:cubicBezTo>
                  <a:cubicBezTo>
                    <a:pt x="3" y="16"/>
                    <a:pt x="3" y="16"/>
                    <a:pt x="3" y="16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435"/>
            <p:cNvSpPr>
              <a:spLocks/>
            </p:cNvSpPr>
            <p:nvPr/>
          </p:nvSpPr>
          <p:spPr bwMode="auto">
            <a:xfrm>
              <a:off x="1941513" y="465138"/>
              <a:ext cx="223837" cy="249238"/>
            </a:xfrm>
            <a:custGeom>
              <a:avLst/>
              <a:gdLst>
                <a:gd name="T0" fmla="*/ 2 w 33"/>
                <a:gd name="T1" fmla="*/ 8 h 36"/>
                <a:gd name="T2" fmla="*/ 21 w 33"/>
                <a:gd name="T3" fmla="*/ 9 h 36"/>
                <a:gd name="T4" fmla="*/ 33 w 33"/>
                <a:gd name="T5" fmla="*/ 17 h 36"/>
                <a:gd name="T6" fmla="*/ 26 w 33"/>
                <a:gd name="T7" fmla="*/ 25 h 36"/>
                <a:gd name="T8" fmla="*/ 0 w 33"/>
                <a:gd name="T9" fmla="*/ 28 h 36"/>
                <a:gd name="T10" fmla="*/ 2 w 33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6">
                  <a:moveTo>
                    <a:pt x="2" y="8"/>
                  </a:moveTo>
                  <a:cubicBezTo>
                    <a:pt x="2" y="8"/>
                    <a:pt x="12" y="0"/>
                    <a:pt x="21" y="9"/>
                  </a:cubicBezTo>
                  <a:cubicBezTo>
                    <a:pt x="27" y="16"/>
                    <a:pt x="33" y="17"/>
                    <a:pt x="33" y="17"/>
                  </a:cubicBezTo>
                  <a:cubicBezTo>
                    <a:pt x="33" y="17"/>
                    <a:pt x="30" y="22"/>
                    <a:pt x="26" y="25"/>
                  </a:cubicBezTo>
                  <a:cubicBezTo>
                    <a:pt x="26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436"/>
            <p:cNvSpPr>
              <a:spLocks/>
            </p:cNvSpPr>
            <p:nvPr/>
          </p:nvSpPr>
          <p:spPr bwMode="auto">
            <a:xfrm>
              <a:off x="1846263" y="520700"/>
              <a:ext cx="211137" cy="338138"/>
            </a:xfrm>
            <a:custGeom>
              <a:avLst/>
              <a:gdLst>
                <a:gd name="T0" fmla="*/ 10 w 31"/>
                <a:gd name="T1" fmla="*/ 12 h 49"/>
                <a:gd name="T2" fmla="*/ 27 w 31"/>
                <a:gd name="T3" fmla="*/ 19 h 49"/>
                <a:gd name="T4" fmla="*/ 30 w 31"/>
                <a:gd name="T5" fmla="*/ 34 h 49"/>
                <a:gd name="T6" fmla="*/ 29 w 31"/>
                <a:gd name="T7" fmla="*/ 42 h 49"/>
                <a:gd name="T8" fmla="*/ 3 w 31"/>
                <a:gd name="T9" fmla="*/ 25 h 49"/>
                <a:gd name="T10" fmla="*/ 1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10" y="12"/>
                  </a:moveTo>
                  <a:cubicBezTo>
                    <a:pt x="10" y="12"/>
                    <a:pt x="24" y="13"/>
                    <a:pt x="27" y="19"/>
                  </a:cubicBezTo>
                  <a:cubicBezTo>
                    <a:pt x="31" y="24"/>
                    <a:pt x="30" y="34"/>
                    <a:pt x="30" y="34"/>
                  </a:cubicBezTo>
                  <a:cubicBezTo>
                    <a:pt x="30" y="34"/>
                    <a:pt x="26" y="39"/>
                    <a:pt x="29" y="42"/>
                  </a:cubicBezTo>
                  <a:cubicBezTo>
                    <a:pt x="29" y="42"/>
                    <a:pt x="7" y="49"/>
                    <a:pt x="3" y="25"/>
                  </a:cubicBezTo>
                  <a:cubicBezTo>
                    <a:pt x="0" y="0"/>
                    <a:pt x="10" y="12"/>
                    <a:pt x="1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437"/>
            <p:cNvSpPr>
              <a:spLocks/>
            </p:cNvSpPr>
            <p:nvPr/>
          </p:nvSpPr>
          <p:spPr bwMode="auto">
            <a:xfrm>
              <a:off x="1885950" y="327025"/>
              <a:ext cx="219075" cy="276225"/>
            </a:xfrm>
            <a:custGeom>
              <a:avLst/>
              <a:gdLst>
                <a:gd name="T0" fmla="*/ 29 w 32"/>
                <a:gd name="T1" fmla="*/ 7 h 40"/>
                <a:gd name="T2" fmla="*/ 6 w 32"/>
                <a:gd name="T3" fmla="*/ 8 h 40"/>
                <a:gd name="T4" fmla="*/ 4 w 32"/>
                <a:gd name="T5" fmla="*/ 29 h 40"/>
                <a:gd name="T6" fmla="*/ 29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29" y="7"/>
                  </a:moveTo>
                  <a:cubicBezTo>
                    <a:pt x="29" y="7"/>
                    <a:pt x="11" y="0"/>
                    <a:pt x="6" y="8"/>
                  </a:cubicBezTo>
                  <a:cubicBezTo>
                    <a:pt x="0" y="19"/>
                    <a:pt x="4" y="29"/>
                    <a:pt x="4" y="29"/>
                  </a:cubicBezTo>
                  <a:cubicBezTo>
                    <a:pt x="4" y="29"/>
                    <a:pt x="32" y="40"/>
                    <a:pt x="29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438"/>
            <p:cNvSpPr>
              <a:spLocks/>
            </p:cNvSpPr>
            <p:nvPr/>
          </p:nvSpPr>
          <p:spPr bwMode="auto">
            <a:xfrm>
              <a:off x="1736725" y="320675"/>
              <a:ext cx="312737" cy="220663"/>
            </a:xfrm>
            <a:custGeom>
              <a:avLst/>
              <a:gdLst>
                <a:gd name="T0" fmla="*/ 10 w 46"/>
                <a:gd name="T1" fmla="*/ 0 h 32"/>
                <a:gd name="T2" fmla="*/ 5 w 46"/>
                <a:gd name="T3" fmla="*/ 22 h 32"/>
                <a:gd name="T4" fmla="*/ 22 w 46"/>
                <a:gd name="T5" fmla="*/ 30 h 32"/>
                <a:gd name="T6" fmla="*/ 10 w 4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2">
                  <a:moveTo>
                    <a:pt x="10" y="0"/>
                  </a:moveTo>
                  <a:cubicBezTo>
                    <a:pt x="10" y="0"/>
                    <a:pt x="0" y="14"/>
                    <a:pt x="5" y="22"/>
                  </a:cubicBezTo>
                  <a:cubicBezTo>
                    <a:pt x="11" y="32"/>
                    <a:pt x="22" y="30"/>
                    <a:pt x="22" y="30"/>
                  </a:cubicBezTo>
                  <a:cubicBezTo>
                    <a:pt x="22" y="30"/>
                    <a:pt x="46" y="8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439"/>
            <p:cNvSpPr>
              <a:spLocks/>
            </p:cNvSpPr>
            <p:nvPr/>
          </p:nvSpPr>
          <p:spPr bwMode="auto">
            <a:xfrm>
              <a:off x="1654175" y="376238"/>
              <a:ext cx="225425" cy="247650"/>
            </a:xfrm>
            <a:custGeom>
              <a:avLst/>
              <a:gdLst>
                <a:gd name="T0" fmla="*/ 0 w 33"/>
                <a:gd name="T1" fmla="*/ 23 h 36"/>
                <a:gd name="T2" fmla="*/ 11 w 33"/>
                <a:gd name="T3" fmla="*/ 36 h 36"/>
                <a:gd name="T4" fmla="*/ 30 w 33"/>
                <a:gd name="T5" fmla="*/ 33 h 36"/>
                <a:gd name="T6" fmla="*/ 0 w 33"/>
                <a:gd name="T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0" y="23"/>
                  </a:moveTo>
                  <a:cubicBezTo>
                    <a:pt x="0" y="23"/>
                    <a:pt x="2" y="36"/>
                    <a:pt x="11" y="36"/>
                  </a:cubicBezTo>
                  <a:cubicBezTo>
                    <a:pt x="23" y="36"/>
                    <a:pt x="30" y="33"/>
                    <a:pt x="30" y="33"/>
                  </a:cubicBezTo>
                  <a:cubicBezTo>
                    <a:pt x="33" y="26"/>
                    <a:pt x="21" y="0"/>
                    <a:pt x="0" y="2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440"/>
            <p:cNvSpPr>
              <a:spLocks/>
            </p:cNvSpPr>
            <p:nvPr/>
          </p:nvSpPr>
          <p:spPr bwMode="auto">
            <a:xfrm>
              <a:off x="1627188" y="582613"/>
              <a:ext cx="287337" cy="234950"/>
            </a:xfrm>
            <a:custGeom>
              <a:avLst/>
              <a:gdLst>
                <a:gd name="T0" fmla="*/ 15 w 42"/>
                <a:gd name="T1" fmla="*/ 29 h 34"/>
                <a:gd name="T2" fmla="*/ 35 w 42"/>
                <a:gd name="T3" fmla="*/ 25 h 34"/>
                <a:gd name="T4" fmla="*/ 37 w 42"/>
                <a:gd name="T5" fmla="*/ 4 h 34"/>
                <a:gd name="T6" fmla="*/ 15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15" y="29"/>
                  </a:moveTo>
                  <a:cubicBezTo>
                    <a:pt x="15" y="29"/>
                    <a:pt x="30" y="34"/>
                    <a:pt x="35" y="25"/>
                  </a:cubicBezTo>
                  <a:cubicBezTo>
                    <a:pt x="42" y="14"/>
                    <a:pt x="37" y="4"/>
                    <a:pt x="37" y="4"/>
                  </a:cubicBezTo>
                  <a:cubicBezTo>
                    <a:pt x="37" y="4"/>
                    <a:pt x="0" y="0"/>
                    <a:pt x="15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441"/>
            <p:cNvSpPr>
              <a:spLocks/>
            </p:cNvSpPr>
            <p:nvPr/>
          </p:nvSpPr>
          <p:spPr bwMode="auto">
            <a:xfrm>
              <a:off x="1825625" y="479425"/>
              <a:ext cx="157162" cy="165100"/>
            </a:xfrm>
            <a:custGeom>
              <a:avLst/>
              <a:gdLst>
                <a:gd name="T0" fmla="*/ 0 w 23"/>
                <a:gd name="T1" fmla="*/ 12 h 24"/>
                <a:gd name="T2" fmla="*/ 11 w 23"/>
                <a:gd name="T3" fmla="*/ 24 h 24"/>
                <a:gd name="T4" fmla="*/ 23 w 23"/>
                <a:gd name="T5" fmla="*/ 12 h 24"/>
                <a:gd name="T6" fmla="*/ 12 w 23"/>
                <a:gd name="T7" fmla="*/ 0 h 24"/>
                <a:gd name="T8" fmla="*/ 0 w 23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12"/>
                  </a:moveTo>
                  <a:cubicBezTo>
                    <a:pt x="0" y="18"/>
                    <a:pt x="5" y="24"/>
                    <a:pt x="11" y="24"/>
                  </a:cubicBezTo>
                  <a:cubicBezTo>
                    <a:pt x="18" y="24"/>
                    <a:pt x="23" y="18"/>
                    <a:pt x="23" y="12"/>
                  </a:cubicBezTo>
                  <a:cubicBezTo>
                    <a:pt x="23" y="5"/>
                    <a:pt x="18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Oval 442"/>
            <p:cNvSpPr>
              <a:spLocks noChangeArrowheads="1"/>
            </p:cNvSpPr>
            <p:nvPr/>
          </p:nvSpPr>
          <p:spPr bwMode="auto">
            <a:xfrm>
              <a:off x="1852613" y="514350"/>
              <a:ext cx="101600" cy="95250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443"/>
            <p:cNvSpPr>
              <a:spLocks/>
            </p:cNvSpPr>
            <p:nvPr/>
          </p:nvSpPr>
          <p:spPr bwMode="auto">
            <a:xfrm>
              <a:off x="1947863" y="388938"/>
              <a:ext cx="109537" cy="131763"/>
            </a:xfrm>
            <a:custGeom>
              <a:avLst/>
              <a:gdLst>
                <a:gd name="T0" fmla="*/ 1 w 16"/>
                <a:gd name="T1" fmla="*/ 17 h 19"/>
                <a:gd name="T2" fmla="*/ 4 w 16"/>
                <a:gd name="T3" fmla="*/ 15 h 19"/>
                <a:gd name="T4" fmla="*/ 7 w 16"/>
                <a:gd name="T5" fmla="*/ 13 h 19"/>
                <a:gd name="T6" fmla="*/ 10 w 16"/>
                <a:gd name="T7" fmla="*/ 10 h 19"/>
                <a:gd name="T8" fmla="*/ 12 w 16"/>
                <a:gd name="T9" fmla="*/ 6 h 19"/>
                <a:gd name="T10" fmla="*/ 13 w 16"/>
                <a:gd name="T11" fmla="*/ 5 h 19"/>
                <a:gd name="T12" fmla="*/ 14 w 16"/>
                <a:gd name="T13" fmla="*/ 3 h 19"/>
                <a:gd name="T14" fmla="*/ 16 w 16"/>
                <a:gd name="T15" fmla="*/ 0 h 19"/>
                <a:gd name="T16" fmla="*/ 15 w 16"/>
                <a:gd name="T17" fmla="*/ 3 h 19"/>
                <a:gd name="T18" fmla="*/ 14 w 16"/>
                <a:gd name="T19" fmla="*/ 5 h 19"/>
                <a:gd name="T20" fmla="*/ 13 w 16"/>
                <a:gd name="T21" fmla="*/ 7 h 19"/>
                <a:gd name="T22" fmla="*/ 10 w 16"/>
                <a:gd name="T23" fmla="*/ 10 h 19"/>
                <a:gd name="T24" fmla="*/ 8 w 16"/>
                <a:gd name="T25" fmla="*/ 14 h 19"/>
                <a:gd name="T26" fmla="*/ 5 w 16"/>
                <a:gd name="T27" fmla="*/ 16 h 19"/>
                <a:gd name="T28" fmla="*/ 2 w 16"/>
                <a:gd name="T29" fmla="*/ 19 h 19"/>
                <a:gd name="T30" fmla="*/ 2 w 16"/>
                <a:gd name="T31" fmla="*/ 19 h 19"/>
                <a:gd name="T32" fmla="*/ 1 w 16"/>
                <a:gd name="T33" fmla="*/ 18 h 19"/>
                <a:gd name="T34" fmla="*/ 1 w 16"/>
                <a:gd name="T35" fmla="*/ 17 h 19"/>
                <a:gd name="T36" fmla="*/ 1 w 16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5" y="15"/>
                    <a:pt x="6" y="14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11" y="9"/>
                    <a:pt x="12" y="8"/>
                    <a:pt x="12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5" y="1"/>
                    <a:pt x="16" y="0"/>
                    <a:pt x="16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10" y="12"/>
                    <a:pt x="9" y="13"/>
                    <a:pt x="8" y="14"/>
                  </a:cubicBezTo>
                  <a:cubicBezTo>
                    <a:pt x="7" y="15"/>
                    <a:pt x="6" y="16"/>
                    <a:pt x="5" y="16"/>
                  </a:cubicBezTo>
                  <a:cubicBezTo>
                    <a:pt x="3" y="18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0" y="18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444"/>
            <p:cNvSpPr>
              <a:spLocks/>
            </p:cNvSpPr>
            <p:nvPr/>
          </p:nvSpPr>
          <p:spPr bwMode="auto">
            <a:xfrm>
              <a:off x="1811338" y="361950"/>
              <a:ext cx="61912" cy="144463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3 h 21"/>
                <a:gd name="T4" fmla="*/ 3 w 9"/>
                <a:gd name="T5" fmla="*/ 10 h 21"/>
                <a:gd name="T6" fmla="*/ 5 w 9"/>
                <a:gd name="T7" fmla="*/ 14 h 21"/>
                <a:gd name="T8" fmla="*/ 7 w 9"/>
                <a:gd name="T9" fmla="*/ 17 h 21"/>
                <a:gd name="T10" fmla="*/ 9 w 9"/>
                <a:gd name="T11" fmla="*/ 19 h 21"/>
                <a:gd name="T12" fmla="*/ 9 w 9"/>
                <a:gd name="T13" fmla="*/ 19 h 21"/>
                <a:gd name="T14" fmla="*/ 8 w 9"/>
                <a:gd name="T15" fmla="*/ 21 h 21"/>
                <a:gd name="T16" fmla="*/ 7 w 9"/>
                <a:gd name="T17" fmla="*/ 21 h 21"/>
                <a:gd name="T18" fmla="*/ 7 w 9"/>
                <a:gd name="T19" fmla="*/ 21 h 21"/>
                <a:gd name="T20" fmla="*/ 5 w 9"/>
                <a:gd name="T21" fmla="*/ 18 h 21"/>
                <a:gd name="T22" fmla="*/ 3 w 9"/>
                <a:gd name="T23" fmla="*/ 14 h 21"/>
                <a:gd name="T24" fmla="*/ 2 w 9"/>
                <a:gd name="T25" fmla="*/ 11 h 21"/>
                <a:gd name="T26" fmla="*/ 0 w 9"/>
                <a:gd name="T27" fmla="*/ 3 h 21"/>
                <a:gd name="T28" fmla="*/ 0 w 9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1" y="5"/>
                    <a:pt x="2" y="8"/>
                    <a:pt x="3" y="10"/>
                  </a:cubicBezTo>
                  <a:cubicBezTo>
                    <a:pt x="4" y="11"/>
                    <a:pt x="4" y="13"/>
                    <a:pt x="5" y="14"/>
                  </a:cubicBezTo>
                  <a:cubicBezTo>
                    <a:pt x="6" y="15"/>
                    <a:pt x="6" y="16"/>
                    <a:pt x="7" y="17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1"/>
                    <a:pt x="8" y="21"/>
                  </a:cubicBezTo>
                  <a:cubicBezTo>
                    <a:pt x="8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6" y="19"/>
                    <a:pt x="5" y="18"/>
                  </a:cubicBezTo>
                  <a:cubicBezTo>
                    <a:pt x="4" y="17"/>
                    <a:pt x="4" y="16"/>
                    <a:pt x="3" y="14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445"/>
            <p:cNvSpPr>
              <a:spLocks/>
            </p:cNvSpPr>
            <p:nvPr/>
          </p:nvSpPr>
          <p:spPr bwMode="auto">
            <a:xfrm>
              <a:off x="1974850" y="568325"/>
              <a:ext cx="130175" cy="41275"/>
            </a:xfrm>
            <a:custGeom>
              <a:avLst/>
              <a:gdLst>
                <a:gd name="T0" fmla="*/ 19 w 19"/>
                <a:gd name="T1" fmla="*/ 4 h 6"/>
                <a:gd name="T2" fmla="*/ 16 w 19"/>
                <a:gd name="T3" fmla="*/ 5 h 6"/>
                <a:gd name="T4" fmla="*/ 13 w 19"/>
                <a:gd name="T5" fmla="*/ 6 h 6"/>
                <a:gd name="T6" fmla="*/ 12 w 19"/>
                <a:gd name="T7" fmla="*/ 6 h 6"/>
                <a:gd name="T8" fmla="*/ 10 w 19"/>
                <a:gd name="T9" fmla="*/ 6 h 6"/>
                <a:gd name="T10" fmla="*/ 6 w 19"/>
                <a:gd name="T11" fmla="*/ 6 h 6"/>
                <a:gd name="T12" fmla="*/ 3 w 19"/>
                <a:gd name="T13" fmla="*/ 5 h 6"/>
                <a:gd name="T14" fmla="*/ 1 w 19"/>
                <a:gd name="T15" fmla="*/ 3 h 6"/>
                <a:gd name="T16" fmla="*/ 0 w 19"/>
                <a:gd name="T17" fmla="*/ 1 h 6"/>
                <a:gd name="T18" fmla="*/ 2 w 19"/>
                <a:gd name="T19" fmla="*/ 1 h 6"/>
                <a:gd name="T20" fmla="*/ 3 w 19"/>
                <a:gd name="T21" fmla="*/ 1 h 6"/>
                <a:gd name="T22" fmla="*/ 3 w 19"/>
                <a:gd name="T23" fmla="*/ 1 h 6"/>
                <a:gd name="T24" fmla="*/ 5 w 19"/>
                <a:gd name="T25" fmla="*/ 3 h 6"/>
                <a:gd name="T26" fmla="*/ 7 w 19"/>
                <a:gd name="T27" fmla="*/ 4 h 6"/>
                <a:gd name="T28" fmla="*/ 10 w 19"/>
                <a:gd name="T29" fmla="*/ 5 h 6"/>
                <a:gd name="T30" fmla="*/ 12 w 19"/>
                <a:gd name="T31" fmla="*/ 5 h 6"/>
                <a:gd name="T32" fmla="*/ 13 w 19"/>
                <a:gd name="T33" fmla="*/ 5 h 6"/>
                <a:gd name="T34" fmla="*/ 16 w 19"/>
                <a:gd name="T35" fmla="*/ 5 h 6"/>
                <a:gd name="T36" fmla="*/ 19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19" y="4"/>
                  </a:moveTo>
                  <a:cubicBezTo>
                    <a:pt x="19" y="4"/>
                    <a:pt x="18" y="5"/>
                    <a:pt x="16" y="5"/>
                  </a:cubicBezTo>
                  <a:cubicBezTo>
                    <a:pt x="15" y="6"/>
                    <a:pt x="14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9" y="6"/>
                    <a:pt x="7" y="6"/>
                    <a:pt x="6" y="6"/>
                  </a:cubicBezTo>
                  <a:cubicBezTo>
                    <a:pt x="5" y="6"/>
                    <a:pt x="4" y="5"/>
                    <a:pt x="3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4"/>
                    <a:pt x="10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7" y="5"/>
                    <a:pt x="19" y="4"/>
                    <a:pt x="19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3" name="Freeform 446"/>
            <p:cNvSpPr>
              <a:spLocks/>
            </p:cNvSpPr>
            <p:nvPr/>
          </p:nvSpPr>
          <p:spPr bwMode="auto">
            <a:xfrm>
              <a:off x="1885950" y="630238"/>
              <a:ext cx="115887" cy="158750"/>
            </a:xfrm>
            <a:custGeom>
              <a:avLst/>
              <a:gdLst>
                <a:gd name="T0" fmla="*/ 4 w 17"/>
                <a:gd name="T1" fmla="*/ 1 h 23"/>
                <a:gd name="T2" fmla="*/ 5 w 17"/>
                <a:gd name="T3" fmla="*/ 5 h 23"/>
                <a:gd name="T4" fmla="*/ 6 w 17"/>
                <a:gd name="T5" fmla="*/ 9 h 23"/>
                <a:gd name="T6" fmla="*/ 8 w 17"/>
                <a:gd name="T7" fmla="*/ 13 h 23"/>
                <a:gd name="T8" fmla="*/ 11 w 17"/>
                <a:gd name="T9" fmla="*/ 17 h 23"/>
                <a:gd name="T10" fmla="*/ 14 w 17"/>
                <a:gd name="T11" fmla="*/ 20 h 23"/>
                <a:gd name="T12" fmla="*/ 17 w 17"/>
                <a:gd name="T13" fmla="*/ 23 h 23"/>
                <a:gd name="T14" fmla="*/ 13 w 17"/>
                <a:gd name="T15" fmla="*/ 21 h 23"/>
                <a:gd name="T16" fmla="*/ 10 w 17"/>
                <a:gd name="T17" fmla="*/ 18 h 23"/>
                <a:gd name="T18" fmla="*/ 7 w 17"/>
                <a:gd name="T19" fmla="*/ 14 h 23"/>
                <a:gd name="T20" fmla="*/ 4 w 17"/>
                <a:gd name="T21" fmla="*/ 10 h 23"/>
                <a:gd name="T22" fmla="*/ 2 w 17"/>
                <a:gd name="T23" fmla="*/ 6 h 23"/>
                <a:gd name="T24" fmla="*/ 1 w 17"/>
                <a:gd name="T25" fmla="*/ 3 h 23"/>
                <a:gd name="T26" fmla="*/ 0 w 17"/>
                <a:gd name="T27" fmla="*/ 2 h 23"/>
                <a:gd name="T28" fmla="*/ 2 w 17"/>
                <a:gd name="T29" fmla="*/ 0 h 23"/>
                <a:gd name="T30" fmla="*/ 4 w 17"/>
                <a:gd name="T3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3">
                  <a:moveTo>
                    <a:pt x="4" y="1"/>
                  </a:moveTo>
                  <a:cubicBezTo>
                    <a:pt x="4" y="1"/>
                    <a:pt x="4" y="3"/>
                    <a:pt x="5" y="5"/>
                  </a:cubicBezTo>
                  <a:cubicBezTo>
                    <a:pt x="5" y="6"/>
                    <a:pt x="6" y="7"/>
                    <a:pt x="6" y="9"/>
                  </a:cubicBezTo>
                  <a:cubicBezTo>
                    <a:pt x="7" y="10"/>
                    <a:pt x="8" y="12"/>
                    <a:pt x="8" y="13"/>
                  </a:cubicBezTo>
                  <a:cubicBezTo>
                    <a:pt x="9" y="14"/>
                    <a:pt x="10" y="16"/>
                    <a:pt x="11" y="17"/>
                  </a:cubicBezTo>
                  <a:cubicBezTo>
                    <a:pt x="12" y="18"/>
                    <a:pt x="13" y="19"/>
                    <a:pt x="14" y="20"/>
                  </a:cubicBezTo>
                  <a:cubicBezTo>
                    <a:pt x="16" y="22"/>
                    <a:pt x="17" y="23"/>
                    <a:pt x="17" y="23"/>
                  </a:cubicBezTo>
                  <a:cubicBezTo>
                    <a:pt x="17" y="23"/>
                    <a:pt x="16" y="22"/>
                    <a:pt x="13" y="21"/>
                  </a:cubicBezTo>
                  <a:cubicBezTo>
                    <a:pt x="12" y="20"/>
                    <a:pt x="11" y="19"/>
                    <a:pt x="10" y="18"/>
                  </a:cubicBezTo>
                  <a:cubicBezTo>
                    <a:pt x="9" y="17"/>
                    <a:pt x="8" y="15"/>
                    <a:pt x="7" y="14"/>
                  </a:cubicBezTo>
                  <a:cubicBezTo>
                    <a:pt x="6" y="13"/>
                    <a:pt x="5" y="11"/>
                    <a:pt x="4" y="10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447"/>
            <p:cNvSpPr>
              <a:spLocks/>
            </p:cNvSpPr>
            <p:nvPr/>
          </p:nvSpPr>
          <p:spPr bwMode="auto">
            <a:xfrm>
              <a:off x="1743075" y="623888"/>
              <a:ext cx="103187" cy="117475"/>
            </a:xfrm>
            <a:custGeom>
              <a:avLst/>
              <a:gdLst>
                <a:gd name="T0" fmla="*/ 0 w 15"/>
                <a:gd name="T1" fmla="*/ 17 h 17"/>
                <a:gd name="T2" fmla="*/ 5 w 15"/>
                <a:gd name="T3" fmla="*/ 8 h 17"/>
                <a:gd name="T4" fmla="*/ 7 w 15"/>
                <a:gd name="T5" fmla="*/ 5 h 17"/>
                <a:gd name="T6" fmla="*/ 9 w 15"/>
                <a:gd name="T7" fmla="*/ 3 h 17"/>
                <a:gd name="T8" fmla="*/ 11 w 15"/>
                <a:gd name="T9" fmla="*/ 1 h 17"/>
                <a:gd name="T10" fmla="*/ 12 w 15"/>
                <a:gd name="T11" fmla="*/ 0 h 17"/>
                <a:gd name="T12" fmla="*/ 14 w 15"/>
                <a:gd name="T13" fmla="*/ 1 h 17"/>
                <a:gd name="T14" fmla="*/ 14 w 15"/>
                <a:gd name="T15" fmla="*/ 3 h 17"/>
                <a:gd name="T16" fmla="*/ 14 w 15"/>
                <a:gd name="T17" fmla="*/ 3 h 17"/>
                <a:gd name="T18" fmla="*/ 13 w 15"/>
                <a:gd name="T19" fmla="*/ 3 h 17"/>
                <a:gd name="T20" fmla="*/ 13 w 15"/>
                <a:gd name="T21" fmla="*/ 4 h 17"/>
                <a:gd name="T22" fmla="*/ 11 w 15"/>
                <a:gd name="T23" fmla="*/ 5 h 17"/>
                <a:gd name="T24" fmla="*/ 9 w 15"/>
                <a:gd name="T25" fmla="*/ 7 h 17"/>
                <a:gd name="T26" fmla="*/ 6 w 15"/>
                <a:gd name="T27" fmla="*/ 9 h 17"/>
                <a:gd name="T28" fmla="*/ 0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0" y="17"/>
                    <a:pt x="2" y="13"/>
                    <a:pt x="5" y="8"/>
                  </a:cubicBezTo>
                  <a:cubicBezTo>
                    <a:pt x="6" y="7"/>
                    <a:pt x="6" y="6"/>
                    <a:pt x="7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Freeform 448"/>
            <p:cNvSpPr>
              <a:spLocks/>
            </p:cNvSpPr>
            <p:nvPr/>
          </p:nvSpPr>
          <p:spPr bwMode="auto">
            <a:xfrm>
              <a:off x="1682750" y="520700"/>
              <a:ext cx="149225" cy="47625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8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9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2 w 22"/>
                <a:gd name="T29" fmla="*/ 2 h 7"/>
                <a:gd name="T30" fmla="*/ 10 w 22"/>
                <a:gd name="T31" fmla="*/ 2 h 7"/>
                <a:gd name="T32" fmla="*/ 6 w 22"/>
                <a:gd name="T33" fmla="*/ 2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7" y="1"/>
                    <a:pt x="18" y="1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8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449"/>
            <p:cNvSpPr>
              <a:spLocks/>
            </p:cNvSpPr>
            <p:nvPr/>
          </p:nvSpPr>
          <p:spPr bwMode="auto">
            <a:xfrm>
              <a:off x="3195638" y="912813"/>
              <a:ext cx="217487" cy="249238"/>
            </a:xfrm>
            <a:custGeom>
              <a:avLst/>
              <a:gdLst>
                <a:gd name="T0" fmla="*/ 2 w 32"/>
                <a:gd name="T1" fmla="*/ 8 h 36"/>
                <a:gd name="T2" fmla="*/ 21 w 32"/>
                <a:gd name="T3" fmla="*/ 9 h 36"/>
                <a:gd name="T4" fmla="*/ 32 w 32"/>
                <a:gd name="T5" fmla="*/ 16 h 36"/>
                <a:gd name="T6" fmla="*/ 26 w 32"/>
                <a:gd name="T7" fmla="*/ 25 h 36"/>
                <a:gd name="T8" fmla="*/ 0 w 32"/>
                <a:gd name="T9" fmla="*/ 28 h 36"/>
                <a:gd name="T10" fmla="*/ 2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2" y="8"/>
                  </a:moveTo>
                  <a:cubicBezTo>
                    <a:pt x="2" y="8"/>
                    <a:pt x="12" y="0"/>
                    <a:pt x="21" y="9"/>
                  </a:cubicBezTo>
                  <a:cubicBezTo>
                    <a:pt x="27" y="16"/>
                    <a:pt x="32" y="16"/>
                    <a:pt x="32" y="16"/>
                  </a:cubicBezTo>
                  <a:cubicBezTo>
                    <a:pt x="32" y="16"/>
                    <a:pt x="30" y="22"/>
                    <a:pt x="26" y="25"/>
                  </a:cubicBezTo>
                  <a:cubicBezTo>
                    <a:pt x="26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450"/>
            <p:cNvSpPr>
              <a:spLocks/>
            </p:cNvSpPr>
            <p:nvPr/>
          </p:nvSpPr>
          <p:spPr bwMode="auto">
            <a:xfrm>
              <a:off x="3092450" y="968375"/>
              <a:ext cx="219075" cy="338138"/>
            </a:xfrm>
            <a:custGeom>
              <a:avLst/>
              <a:gdLst>
                <a:gd name="T0" fmla="*/ 11 w 32"/>
                <a:gd name="T1" fmla="*/ 12 h 49"/>
                <a:gd name="T2" fmla="*/ 28 w 32"/>
                <a:gd name="T3" fmla="*/ 18 h 49"/>
                <a:gd name="T4" fmla="*/ 31 w 32"/>
                <a:gd name="T5" fmla="*/ 34 h 49"/>
                <a:gd name="T6" fmla="*/ 30 w 32"/>
                <a:gd name="T7" fmla="*/ 42 h 49"/>
                <a:gd name="T8" fmla="*/ 4 w 32"/>
                <a:gd name="T9" fmla="*/ 25 h 49"/>
                <a:gd name="T10" fmla="*/ 11 w 32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9">
                  <a:moveTo>
                    <a:pt x="11" y="12"/>
                  </a:moveTo>
                  <a:cubicBezTo>
                    <a:pt x="11" y="12"/>
                    <a:pt x="25" y="12"/>
                    <a:pt x="28" y="18"/>
                  </a:cubicBezTo>
                  <a:cubicBezTo>
                    <a:pt x="32" y="24"/>
                    <a:pt x="31" y="34"/>
                    <a:pt x="31" y="34"/>
                  </a:cubicBezTo>
                  <a:cubicBezTo>
                    <a:pt x="31" y="34"/>
                    <a:pt x="27" y="39"/>
                    <a:pt x="30" y="42"/>
                  </a:cubicBezTo>
                  <a:cubicBezTo>
                    <a:pt x="30" y="42"/>
                    <a:pt x="8" y="49"/>
                    <a:pt x="4" y="25"/>
                  </a:cubicBezTo>
                  <a:cubicBezTo>
                    <a:pt x="0" y="0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451"/>
            <p:cNvSpPr>
              <a:spLocks/>
            </p:cNvSpPr>
            <p:nvPr/>
          </p:nvSpPr>
          <p:spPr bwMode="auto">
            <a:xfrm>
              <a:off x="3140075" y="768350"/>
              <a:ext cx="219075" cy="282575"/>
            </a:xfrm>
            <a:custGeom>
              <a:avLst/>
              <a:gdLst>
                <a:gd name="T0" fmla="*/ 28 w 32"/>
                <a:gd name="T1" fmla="*/ 7 h 41"/>
                <a:gd name="T2" fmla="*/ 6 w 32"/>
                <a:gd name="T3" fmla="*/ 9 h 41"/>
                <a:gd name="T4" fmla="*/ 4 w 32"/>
                <a:gd name="T5" fmla="*/ 29 h 41"/>
                <a:gd name="T6" fmla="*/ 28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28" y="7"/>
                  </a:moveTo>
                  <a:cubicBezTo>
                    <a:pt x="28" y="7"/>
                    <a:pt x="11" y="0"/>
                    <a:pt x="6" y="9"/>
                  </a:cubicBezTo>
                  <a:cubicBezTo>
                    <a:pt x="0" y="20"/>
                    <a:pt x="4" y="29"/>
                    <a:pt x="4" y="29"/>
                  </a:cubicBezTo>
                  <a:cubicBezTo>
                    <a:pt x="4" y="29"/>
                    <a:pt x="32" y="41"/>
                    <a:pt x="28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452"/>
            <p:cNvSpPr>
              <a:spLocks/>
            </p:cNvSpPr>
            <p:nvPr/>
          </p:nvSpPr>
          <p:spPr bwMode="auto">
            <a:xfrm>
              <a:off x="2990850" y="762000"/>
              <a:ext cx="312737" cy="227013"/>
            </a:xfrm>
            <a:custGeom>
              <a:avLst/>
              <a:gdLst>
                <a:gd name="T0" fmla="*/ 10 w 46"/>
                <a:gd name="T1" fmla="*/ 0 h 33"/>
                <a:gd name="T2" fmla="*/ 5 w 46"/>
                <a:gd name="T3" fmla="*/ 23 h 33"/>
                <a:gd name="T4" fmla="*/ 22 w 46"/>
                <a:gd name="T5" fmla="*/ 30 h 33"/>
                <a:gd name="T6" fmla="*/ 10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10" y="0"/>
                  </a:moveTo>
                  <a:cubicBezTo>
                    <a:pt x="10" y="0"/>
                    <a:pt x="0" y="15"/>
                    <a:pt x="5" y="23"/>
                  </a:cubicBezTo>
                  <a:cubicBezTo>
                    <a:pt x="11" y="33"/>
                    <a:pt x="22" y="30"/>
                    <a:pt x="22" y="30"/>
                  </a:cubicBezTo>
                  <a:cubicBezTo>
                    <a:pt x="22" y="30"/>
                    <a:pt x="46" y="9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453"/>
            <p:cNvSpPr>
              <a:spLocks/>
            </p:cNvSpPr>
            <p:nvPr/>
          </p:nvSpPr>
          <p:spPr bwMode="auto">
            <a:xfrm>
              <a:off x="2908300" y="823913"/>
              <a:ext cx="219075" cy="247650"/>
            </a:xfrm>
            <a:custGeom>
              <a:avLst/>
              <a:gdLst>
                <a:gd name="T0" fmla="*/ 0 w 32"/>
                <a:gd name="T1" fmla="*/ 22 h 36"/>
                <a:gd name="T2" fmla="*/ 11 w 32"/>
                <a:gd name="T3" fmla="*/ 36 h 36"/>
                <a:gd name="T4" fmla="*/ 29 w 32"/>
                <a:gd name="T5" fmla="*/ 33 h 36"/>
                <a:gd name="T6" fmla="*/ 0 w 32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0" y="22"/>
                  </a:moveTo>
                  <a:cubicBezTo>
                    <a:pt x="0" y="22"/>
                    <a:pt x="2" y="36"/>
                    <a:pt x="11" y="36"/>
                  </a:cubicBezTo>
                  <a:cubicBezTo>
                    <a:pt x="23" y="36"/>
                    <a:pt x="29" y="33"/>
                    <a:pt x="29" y="33"/>
                  </a:cubicBezTo>
                  <a:cubicBezTo>
                    <a:pt x="32" y="25"/>
                    <a:pt x="21" y="0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454"/>
            <p:cNvSpPr>
              <a:spLocks/>
            </p:cNvSpPr>
            <p:nvPr/>
          </p:nvSpPr>
          <p:spPr bwMode="auto">
            <a:xfrm>
              <a:off x="2881313" y="1030288"/>
              <a:ext cx="287337" cy="234950"/>
            </a:xfrm>
            <a:custGeom>
              <a:avLst/>
              <a:gdLst>
                <a:gd name="T0" fmla="*/ 14 w 42"/>
                <a:gd name="T1" fmla="*/ 29 h 34"/>
                <a:gd name="T2" fmla="*/ 35 w 42"/>
                <a:gd name="T3" fmla="*/ 25 h 34"/>
                <a:gd name="T4" fmla="*/ 37 w 42"/>
                <a:gd name="T5" fmla="*/ 4 h 34"/>
                <a:gd name="T6" fmla="*/ 14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14" y="29"/>
                  </a:moveTo>
                  <a:cubicBezTo>
                    <a:pt x="14" y="29"/>
                    <a:pt x="30" y="34"/>
                    <a:pt x="35" y="25"/>
                  </a:cubicBezTo>
                  <a:cubicBezTo>
                    <a:pt x="42" y="14"/>
                    <a:pt x="37" y="4"/>
                    <a:pt x="37" y="4"/>
                  </a:cubicBezTo>
                  <a:cubicBezTo>
                    <a:pt x="37" y="4"/>
                    <a:pt x="0" y="0"/>
                    <a:pt x="14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Oval 455"/>
            <p:cNvSpPr>
              <a:spLocks noChangeArrowheads="1"/>
            </p:cNvSpPr>
            <p:nvPr/>
          </p:nvSpPr>
          <p:spPr bwMode="auto">
            <a:xfrm>
              <a:off x="3079750" y="927100"/>
              <a:ext cx="155575" cy="15875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Oval 456"/>
            <p:cNvSpPr>
              <a:spLocks noChangeArrowheads="1"/>
            </p:cNvSpPr>
            <p:nvPr/>
          </p:nvSpPr>
          <p:spPr bwMode="auto">
            <a:xfrm>
              <a:off x="3106738" y="954088"/>
              <a:ext cx="101600" cy="104775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457"/>
            <p:cNvSpPr>
              <a:spLocks/>
            </p:cNvSpPr>
            <p:nvPr/>
          </p:nvSpPr>
          <p:spPr bwMode="auto">
            <a:xfrm>
              <a:off x="3201988" y="838200"/>
              <a:ext cx="101600" cy="130175"/>
            </a:xfrm>
            <a:custGeom>
              <a:avLst/>
              <a:gdLst>
                <a:gd name="T0" fmla="*/ 1 w 15"/>
                <a:gd name="T1" fmla="*/ 17 h 19"/>
                <a:gd name="T2" fmla="*/ 4 w 15"/>
                <a:gd name="T3" fmla="*/ 15 h 19"/>
                <a:gd name="T4" fmla="*/ 7 w 15"/>
                <a:gd name="T5" fmla="*/ 13 h 19"/>
                <a:gd name="T6" fmla="*/ 10 w 15"/>
                <a:gd name="T7" fmla="*/ 10 h 19"/>
                <a:gd name="T8" fmla="*/ 12 w 15"/>
                <a:gd name="T9" fmla="*/ 6 h 19"/>
                <a:gd name="T10" fmla="*/ 13 w 15"/>
                <a:gd name="T11" fmla="*/ 5 h 19"/>
                <a:gd name="T12" fmla="*/ 14 w 15"/>
                <a:gd name="T13" fmla="*/ 3 h 19"/>
                <a:gd name="T14" fmla="*/ 15 w 15"/>
                <a:gd name="T15" fmla="*/ 0 h 19"/>
                <a:gd name="T16" fmla="*/ 14 w 15"/>
                <a:gd name="T17" fmla="*/ 3 h 19"/>
                <a:gd name="T18" fmla="*/ 14 w 15"/>
                <a:gd name="T19" fmla="*/ 5 h 19"/>
                <a:gd name="T20" fmla="*/ 13 w 15"/>
                <a:gd name="T21" fmla="*/ 7 h 19"/>
                <a:gd name="T22" fmla="*/ 10 w 15"/>
                <a:gd name="T23" fmla="*/ 10 h 19"/>
                <a:gd name="T24" fmla="*/ 7 w 15"/>
                <a:gd name="T25" fmla="*/ 13 h 19"/>
                <a:gd name="T26" fmla="*/ 5 w 15"/>
                <a:gd name="T27" fmla="*/ 16 h 19"/>
                <a:gd name="T28" fmla="*/ 2 w 15"/>
                <a:gd name="T29" fmla="*/ 18 h 19"/>
                <a:gd name="T30" fmla="*/ 2 w 15"/>
                <a:gd name="T31" fmla="*/ 18 h 19"/>
                <a:gd name="T32" fmla="*/ 0 w 15"/>
                <a:gd name="T33" fmla="*/ 18 h 19"/>
                <a:gd name="T34" fmla="*/ 1 w 15"/>
                <a:gd name="T35" fmla="*/ 17 h 19"/>
                <a:gd name="T36" fmla="*/ 1 w 15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10" y="8"/>
                    <a:pt x="11" y="7"/>
                    <a:pt x="12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4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2"/>
                    <a:pt x="7" y="13"/>
                  </a:cubicBezTo>
                  <a:cubicBezTo>
                    <a:pt x="6" y="14"/>
                    <a:pt x="5" y="15"/>
                    <a:pt x="5" y="16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458"/>
            <p:cNvSpPr>
              <a:spLocks/>
            </p:cNvSpPr>
            <p:nvPr/>
          </p:nvSpPr>
          <p:spPr bwMode="auto">
            <a:xfrm>
              <a:off x="3059113" y="809625"/>
              <a:ext cx="68262" cy="144463"/>
            </a:xfrm>
            <a:custGeom>
              <a:avLst/>
              <a:gdLst>
                <a:gd name="T0" fmla="*/ 0 w 10"/>
                <a:gd name="T1" fmla="*/ 0 h 21"/>
                <a:gd name="T2" fmla="*/ 1 w 10"/>
                <a:gd name="T3" fmla="*/ 3 h 21"/>
                <a:gd name="T4" fmla="*/ 4 w 10"/>
                <a:gd name="T5" fmla="*/ 10 h 21"/>
                <a:gd name="T6" fmla="*/ 6 w 10"/>
                <a:gd name="T7" fmla="*/ 13 h 21"/>
                <a:gd name="T8" fmla="*/ 7 w 10"/>
                <a:gd name="T9" fmla="*/ 16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21 h 21"/>
                <a:gd name="T16" fmla="*/ 7 w 10"/>
                <a:gd name="T17" fmla="*/ 21 h 21"/>
                <a:gd name="T18" fmla="*/ 7 w 10"/>
                <a:gd name="T19" fmla="*/ 20 h 21"/>
                <a:gd name="T20" fmla="*/ 6 w 10"/>
                <a:gd name="T21" fmla="*/ 17 h 21"/>
                <a:gd name="T22" fmla="*/ 4 w 10"/>
                <a:gd name="T23" fmla="*/ 14 h 21"/>
                <a:gd name="T24" fmla="*/ 3 w 10"/>
                <a:gd name="T25" fmla="*/ 10 h 21"/>
                <a:gd name="T26" fmla="*/ 1 w 10"/>
                <a:gd name="T27" fmla="*/ 3 h 21"/>
                <a:gd name="T28" fmla="*/ 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0"/>
                  </a:cubicBezTo>
                  <a:cubicBezTo>
                    <a:pt x="4" y="11"/>
                    <a:pt x="5" y="12"/>
                    <a:pt x="6" y="13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9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20"/>
                    <a:pt x="7" y="19"/>
                    <a:pt x="6" y="17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4" y="13"/>
                    <a:pt x="3" y="12"/>
                    <a:pt x="3" y="10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459"/>
            <p:cNvSpPr>
              <a:spLocks/>
            </p:cNvSpPr>
            <p:nvPr/>
          </p:nvSpPr>
          <p:spPr bwMode="auto">
            <a:xfrm>
              <a:off x="3228975" y="1017588"/>
              <a:ext cx="122237" cy="41275"/>
            </a:xfrm>
            <a:custGeom>
              <a:avLst/>
              <a:gdLst>
                <a:gd name="T0" fmla="*/ 18 w 18"/>
                <a:gd name="T1" fmla="*/ 4 h 6"/>
                <a:gd name="T2" fmla="*/ 16 w 18"/>
                <a:gd name="T3" fmla="*/ 5 h 6"/>
                <a:gd name="T4" fmla="*/ 13 w 18"/>
                <a:gd name="T5" fmla="*/ 6 h 6"/>
                <a:gd name="T6" fmla="*/ 11 w 18"/>
                <a:gd name="T7" fmla="*/ 6 h 6"/>
                <a:gd name="T8" fmla="*/ 10 w 18"/>
                <a:gd name="T9" fmla="*/ 6 h 6"/>
                <a:gd name="T10" fmla="*/ 6 w 18"/>
                <a:gd name="T11" fmla="*/ 6 h 6"/>
                <a:gd name="T12" fmla="*/ 3 w 18"/>
                <a:gd name="T13" fmla="*/ 5 h 6"/>
                <a:gd name="T14" fmla="*/ 1 w 18"/>
                <a:gd name="T15" fmla="*/ 3 h 6"/>
                <a:gd name="T16" fmla="*/ 0 w 18"/>
                <a:gd name="T17" fmla="*/ 1 h 6"/>
                <a:gd name="T18" fmla="*/ 2 w 18"/>
                <a:gd name="T19" fmla="*/ 0 h 6"/>
                <a:gd name="T20" fmla="*/ 2 w 18"/>
                <a:gd name="T21" fmla="*/ 1 h 6"/>
                <a:gd name="T22" fmla="*/ 3 w 18"/>
                <a:gd name="T23" fmla="*/ 1 h 6"/>
                <a:gd name="T24" fmla="*/ 5 w 18"/>
                <a:gd name="T25" fmla="*/ 2 h 6"/>
                <a:gd name="T26" fmla="*/ 7 w 18"/>
                <a:gd name="T27" fmla="*/ 4 h 6"/>
                <a:gd name="T28" fmla="*/ 10 w 18"/>
                <a:gd name="T29" fmla="*/ 5 h 6"/>
                <a:gd name="T30" fmla="*/ 11 w 18"/>
                <a:gd name="T31" fmla="*/ 5 h 6"/>
                <a:gd name="T32" fmla="*/ 13 w 18"/>
                <a:gd name="T33" fmla="*/ 5 h 6"/>
                <a:gd name="T34" fmla="*/ 16 w 18"/>
                <a:gd name="T35" fmla="*/ 5 h 6"/>
                <a:gd name="T36" fmla="*/ 18 w 18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6">
                  <a:moveTo>
                    <a:pt x="18" y="4"/>
                  </a:moveTo>
                  <a:cubicBezTo>
                    <a:pt x="18" y="4"/>
                    <a:pt x="17" y="5"/>
                    <a:pt x="16" y="5"/>
                  </a:cubicBezTo>
                  <a:cubicBezTo>
                    <a:pt x="15" y="5"/>
                    <a:pt x="14" y="6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5" y="2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4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7" y="4"/>
                    <a:pt x="18" y="4"/>
                    <a:pt x="18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460"/>
            <p:cNvSpPr>
              <a:spLocks/>
            </p:cNvSpPr>
            <p:nvPr/>
          </p:nvSpPr>
          <p:spPr bwMode="auto">
            <a:xfrm>
              <a:off x="3140075" y="1071563"/>
              <a:ext cx="115887" cy="165100"/>
            </a:xfrm>
            <a:custGeom>
              <a:avLst/>
              <a:gdLst>
                <a:gd name="T0" fmla="*/ 4 w 17"/>
                <a:gd name="T1" fmla="*/ 2 h 24"/>
                <a:gd name="T2" fmla="*/ 5 w 17"/>
                <a:gd name="T3" fmla="*/ 6 h 24"/>
                <a:gd name="T4" fmla="*/ 6 w 17"/>
                <a:gd name="T5" fmla="*/ 10 h 24"/>
                <a:gd name="T6" fmla="*/ 8 w 17"/>
                <a:gd name="T7" fmla="*/ 14 h 24"/>
                <a:gd name="T8" fmla="*/ 11 w 17"/>
                <a:gd name="T9" fmla="*/ 18 h 24"/>
                <a:gd name="T10" fmla="*/ 14 w 17"/>
                <a:gd name="T11" fmla="*/ 21 h 24"/>
                <a:gd name="T12" fmla="*/ 17 w 17"/>
                <a:gd name="T13" fmla="*/ 24 h 24"/>
                <a:gd name="T14" fmla="*/ 13 w 17"/>
                <a:gd name="T15" fmla="*/ 21 h 24"/>
                <a:gd name="T16" fmla="*/ 10 w 17"/>
                <a:gd name="T17" fmla="*/ 19 h 24"/>
                <a:gd name="T18" fmla="*/ 7 w 17"/>
                <a:gd name="T19" fmla="*/ 15 h 24"/>
                <a:gd name="T20" fmla="*/ 4 w 17"/>
                <a:gd name="T21" fmla="*/ 11 h 24"/>
                <a:gd name="T22" fmla="*/ 2 w 17"/>
                <a:gd name="T23" fmla="*/ 7 h 24"/>
                <a:gd name="T24" fmla="*/ 0 w 17"/>
                <a:gd name="T25" fmla="*/ 4 h 24"/>
                <a:gd name="T26" fmla="*/ 0 w 17"/>
                <a:gd name="T27" fmla="*/ 3 h 24"/>
                <a:gd name="T28" fmla="*/ 1 w 17"/>
                <a:gd name="T29" fmla="*/ 1 h 24"/>
                <a:gd name="T30" fmla="*/ 4 w 17"/>
                <a:gd name="T3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4">
                  <a:moveTo>
                    <a:pt x="4" y="2"/>
                  </a:moveTo>
                  <a:cubicBezTo>
                    <a:pt x="4" y="2"/>
                    <a:pt x="4" y="4"/>
                    <a:pt x="5" y="6"/>
                  </a:cubicBezTo>
                  <a:cubicBezTo>
                    <a:pt x="5" y="7"/>
                    <a:pt x="6" y="8"/>
                    <a:pt x="6" y="10"/>
                  </a:cubicBezTo>
                  <a:cubicBezTo>
                    <a:pt x="7" y="11"/>
                    <a:pt x="7" y="13"/>
                    <a:pt x="8" y="14"/>
                  </a:cubicBezTo>
                  <a:cubicBezTo>
                    <a:pt x="9" y="15"/>
                    <a:pt x="10" y="17"/>
                    <a:pt x="11" y="18"/>
                  </a:cubicBezTo>
                  <a:cubicBezTo>
                    <a:pt x="12" y="19"/>
                    <a:pt x="13" y="20"/>
                    <a:pt x="14" y="21"/>
                  </a:cubicBezTo>
                  <a:cubicBezTo>
                    <a:pt x="15" y="22"/>
                    <a:pt x="17" y="24"/>
                    <a:pt x="17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12" y="21"/>
                    <a:pt x="11" y="20"/>
                    <a:pt x="10" y="19"/>
                  </a:cubicBezTo>
                  <a:cubicBezTo>
                    <a:pt x="9" y="18"/>
                    <a:pt x="8" y="16"/>
                    <a:pt x="7" y="15"/>
                  </a:cubicBezTo>
                  <a:cubicBezTo>
                    <a:pt x="5" y="14"/>
                    <a:pt x="5" y="12"/>
                    <a:pt x="4" y="11"/>
                  </a:cubicBezTo>
                  <a:cubicBezTo>
                    <a:pt x="3" y="10"/>
                    <a:pt x="2" y="8"/>
                    <a:pt x="2" y="7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461"/>
            <p:cNvSpPr>
              <a:spLocks/>
            </p:cNvSpPr>
            <p:nvPr/>
          </p:nvSpPr>
          <p:spPr bwMode="auto">
            <a:xfrm>
              <a:off x="2997200" y="1071563"/>
              <a:ext cx="103187" cy="117475"/>
            </a:xfrm>
            <a:custGeom>
              <a:avLst/>
              <a:gdLst>
                <a:gd name="T0" fmla="*/ 0 w 15"/>
                <a:gd name="T1" fmla="*/ 17 h 17"/>
                <a:gd name="T2" fmla="*/ 5 w 15"/>
                <a:gd name="T3" fmla="*/ 8 h 17"/>
                <a:gd name="T4" fmla="*/ 7 w 15"/>
                <a:gd name="T5" fmla="*/ 5 h 17"/>
                <a:gd name="T6" fmla="*/ 9 w 15"/>
                <a:gd name="T7" fmla="*/ 2 h 17"/>
                <a:gd name="T8" fmla="*/ 11 w 15"/>
                <a:gd name="T9" fmla="*/ 1 h 17"/>
                <a:gd name="T10" fmla="*/ 12 w 15"/>
                <a:gd name="T11" fmla="*/ 0 h 17"/>
                <a:gd name="T12" fmla="*/ 14 w 15"/>
                <a:gd name="T13" fmla="*/ 0 h 17"/>
                <a:gd name="T14" fmla="*/ 14 w 15"/>
                <a:gd name="T15" fmla="*/ 3 h 17"/>
                <a:gd name="T16" fmla="*/ 14 w 15"/>
                <a:gd name="T17" fmla="*/ 3 h 17"/>
                <a:gd name="T18" fmla="*/ 13 w 15"/>
                <a:gd name="T19" fmla="*/ 3 h 17"/>
                <a:gd name="T20" fmla="*/ 13 w 15"/>
                <a:gd name="T21" fmla="*/ 3 h 17"/>
                <a:gd name="T22" fmla="*/ 11 w 15"/>
                <a:gd name="T23" fmla="*/ 4 h 17"/>
                <a:gd name="T24" fmla="*/ 9 w 15"/>
                <a:gd name="T25" fmla="*/ 6 h 17"/>
                <a:gd name="T26" fmla="*/ 6 w 15"/>
                <a:gd name="T27" fmla="*/ 9 h 17"/>
                <a:gd name="T28" fmla="*/ 0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0" y="17"/>
                    <a:pt x="2" y="12"/>
                    <a:pt x="5" y="8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4" y="0"/>
                    <a:pt x="14" y="0"/>
                  </a:cubicBezTo>
                  <a:cubicBezTo>
                    <a:pt x="15" y="1"/>
                    <a:pt x="14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462"/>
            <p:cNvSpPr>
              <a:spLocks/>
            </p:cNvSpPr>
            <p:nvPr/>
          </p:nvSpPr>
          <p:spPr bwMode="auto">
            <a:xfrm>
              <a:off x="2936875" y="968375"/>
              <a:ext cx="149225" cy="49213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7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8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2 w 22"/>
                <a:gd name="T29" fmla="*/ 2 h 7"/>
                <a:gd name="T30" fmla="*/ 10 w 22"/>
                <a:gd name="T31" fmla="*/ 2 h 7"/>
                <a:gd name="T32" fmla="*/ 6 w 22"/>
                <a:gd name="T33" fmla="*/ 1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9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1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7" y="2"/>
                    <a:pt x="6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463"/>
            <p:cNvSpPr>
              <a:spLocks/>
            </p:cNvSpPr>
            <p:nvPr/>
          </p:nvSpPr>
          <p:spPr bwMode="auto">
            <a:xfrm>
              <a:off x="2057400" y="1347788"/>
              <a:ext cx="217487" cy="247650"/>
            </a:xfrm>
            <a:custGeom>
              <a:avLst/>
              <a:gdLst>
                <a:gd name="T0" fmla="*/ 2 w 32"/>
                <a:gd name="T1" fmla="*/ 8 h 36"/>
                <a:gd name="T2" fmla="*/ 20 w 32"/>
                <a:gd name="T3" fmla="*/ 9 h 36"/>
                <a:gd name="T4" fmla="*/ 32 w 32"/>
                <a:gd name="T5" fmla="*/ 17 h 36"/>
                <a:gd name="T6" fmla="*/ 25 w 32"/>
                <a:gd name="T7" fmla="*/ 25 h 36"/>
                <a:gd name="T8" fmla="*/ 0 w 32"/>
                <a:gd name="T9" fmla="*/ 28 h 36"/>
                <a:gd name="T10" fmla="*/ 2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2" y="8"/>
                  </a:moveTo>
                  <a:cubicBezTo>
                    <a:pt x="2" y="8"/>
                    <a:pt x="11" y="0"/>
                    <a:pt x="20" y="9"/>
                  </a:cubicBezTo>
                  <a:cubicBezTo>
                    <a:pt x="27" y="16"/>
                    <a:pt x="32" y="17"/>
                    <a:pt x="32" y="17"/>
                  </a:cubicBezTo>
                  <a:cubicBezTo>
                    <a:pt x="32" y="17"/>
                    <a:pt x="29" y="22"/>
                    <a:pt x="25" y="25"/>
                  </a:cubicBezTo>
                  <a:cubicBezTo>
                    <a:pt x="25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464"/>
            <p:cNvSpPr>
              <a:spLocks/>
            </p:cNvSpPr>
            <p:nvPr/>
          </p:nvSpPr>
          <p:spPr bwMode="auto">
            <a:xfrm>
              <a:off x="1954213" y="1403350"/>
              <a:ext cx="211137" cy="336550"/>
            </a:xfrm>
            <a:custGeom>
              <a:avLst/>
              <a:gdLst>
                <a:gd name="T0" fmla="*/ 11 w 31"/>
                <a:gd name="T1" fmla="*/ 12 h 49"/>
                <a:gd name="T2" fmla="*/ 28 w 31"/>
                <a:gd name="T3" fmla="*/ 18 h 49"/>
                <a:gd name="T4" fmla="*/ 30 w 31"/>
                <a:gd name="T5" fmla="*/ 34 h 49"/>
                <a:gd name="T6" fmla="*/ 29 w 31"/>
                <a:gd name="T7" fmla="*/ 42 h 49"/>
                <a:gd name="T8" fmla="*/ 4 w 31"/>
                <a:gd name="T9" fmla="*/ 25 h 49"/>
                <a:gd name="T10" fmla="*/ 11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11" y="12"/>
                  </a:moveTo>
                  <a:cubicBezTo>
                    <a:pt x="11" y="12"/>
                    <a:pt x="25" y="13"/>
                    <a:pt x="28" y="18"/>
                  </a:cubicBezTo>
                  <a:cubicBezTo>
                    <a:pt x="31" y="24"/>
                    <a:pt x="30" y="34"/>
                    <a:pt x="30" y="34"/>
                  </a:cubicBezTo>
                  <a:cubicBezTo>
                    <a:pt x="30" y="34"/>
                    <a:pt x="27" y="39"/>
                    <a:pt x="29" y="42"/>
                  </a:cubicBezTo>
                  <a:cubicBezTo>
                    <a:pt x="29" y="42"/>
                    <a:pt x="7" y="49"/>
                    <a:pt x="4" y="25"/>
                  </a:cubicBezTo>
                  <a:cubicBezTo>
                    <a:pt x="0" y="0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465"/>
            <p:cNvSpPr>
              <a:spLocks/>
            </p:cNvSpPr>
            <p:nvPr/>
          </p:nvSpPr>
          <p:spPr bwMode="auto">
            <a:xfrm>
              <a:off x="2001838" y="1203325"/>
              <a:ext cx="219075" cy="282575"/>
            </a:xfrm>
            <a:custGeom>
              <a:avLst/>
              <a:gdLst>
                <a:gd name="T0" fmla="*/ 28 w 32"/>
                <a:gd name="T1" fmla="*/ 7 h 41"/>
                <a:gd name="T2" fmla="*/ 6 w 32"/>
                <a:gd name="T3" fmla="*/ 9 h 41"/>
                <a:gd name="T4" fmla="*/ 4 w 32"/>
                <a:gd name="T5" fmla="*/ 30 h 41"/>
                <a:gd name="T6" fmla="*/ 28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28" y="7"/>
                  </a:moveTo>
                  <a:cubicBezTo>
                    <a:pt x="28" y="7"/>
                    <a:pt x="11" y="0"/>
                    <a:pt x="6" y="9"/>
                  </a:cubicBezTo>
                  <a:cubicBezTo>
                    <a:pt x="0" y="20"/>
                    <a:pt x="4" y="30"/>
                    <a:pt x="4" y="30"/>
                  </a:cubicBezTo>
                  <a:cubicBezTo>
                    <a:pt x="4" y="30"/>
                    <a:pt x="32" y="41"/>
                    <a:pt x="28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466"/>
            <p:cNvSpPr>
              <a:spLocks/>
            </p:cNvSpPr>
            <p:nvPr/>
          </p:nvSpPr>
          <p:spPr bwMode="auto">
            <a:xfrm>
              <a:off x="1852613" y="1195388"/>
              <a:ext cx="312737" cy="228600"/>
            </a:xfrm>
            <a:custGeom>
              <a:avLst/>
              <a:gdLst>
                <a:gd name="T0" fmla="*/ 10 w 46"/>
                <a:gd name="T1" fmla="*/ 0 h 33"/>
                <a:gd name="T2" fmla="*/ 5 w 46"/>
                <a:gd name="T3" fmla="*/ 23 h 33"/>
                <a:gd name="T4" fmla="*/ 22 w 46"/>
                <a:gd name="T5" fmla="*/ 30 h 33"/>
                <a:gd name="T6" fmla="*/ 10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10" y="0"/>
                  </a:moveTo>
                  <a:cubicBezTo>
                    <a:pt x="10" y="0"/>
                    <a:pt x="0" y="15"/>
                    <a:pt x="5" y="23"/>
                  </a:cubicBezTo>
                  <a:cubicBezTo>
                    <a:pt x="10" y="33"/>
                    <a:pt x="22" y="30"/>
                    <a:pt x="22" y="30"/>
                  </a:cubicBezTo>
                  <a:cubicBezTo>
                    <a:pt x="22" y="30"/>
                    <a:pt x="46" y="9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467"/>
            <p:cNvSpPr>
              <a:spLocks/>
            </p:cNvSpPr>
            <p:nvPr/>
          </p:nvSpPr>
          <p:spPr bwMode="auto">
            <a:xfrm>
              <a:off x="1770063" y="1257300"/>
              <a:ext cx="219075" cy="249238"/>
            </a:xfrm>
            <a:custGeom>
              <a:avLst/>
              <a:gdLst>
                <a:gd name="T0" fmla="*/ 0 w 32"/>
                <a:gd name="T1" fmla="*/ 22 h 36"/>
                <a:gd name="T2" fmla="*/ 11 w 32"/>
                <a:gd name="T3" fmla="*/ 36 h 36"/>
                <a:gd name="T4" fmla="*/ 29 w 32"/>
                <a:gd name="T5" fmla="*/ 33 h 36"/>
                <a:gd name="T6" fmla="*/ 0 w 32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0" y="22"/>
                  </a:moveTo>
                  <a:cubicBezTo>
                    <a:pt x="0" y="22"/>
                    <a:pt x="2" y="36"/>
                    <a:pt x="11" y="36"/>
                  </a:cubicBezTo>
                  <a:cubicBezTo>
                    <a:pt x="22" y="36"/>
                    <a:pt x="29" y="33"/>
                    <a:pt x="29" y="33"/>
                  </a:cubicBezTo>
                  <a:cubicBezTo>
                    <a:pt x="32" y="25"/>
                    <a:pt x="21" y="0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468"/>
            <p:cNvSpPr>
              <a:spLocks/>
            </p:cNvSpPr>
            <p:nvPr/>
          </p:nvSpPr>
          <p:spPr bwMode="auto">
            <a:xfrm>
              <a:off x="1743075" y="1465263"/>
              <a:ext cx="279400" cy="233363"/>
            </a:xfrm>
            <a:custGeom>
              <a:avLst/>
              <a:gdLst>
                <a:gd name="T0" fmla="*/ 14 w 41"/>
                <a:gd name="T1" fmla="*/ 29 h 34"/>
                <a:gd name="T2" fmla="*/ 35 w 41"/>
                <a:gd name="T3" fmla="*/ 25 h 34"/>
                <a:gd name="T4" fmla="*/ 37 w 41"/>
                <a:gd name="T5" fmla="*/ 4 h 34"/>
                <a:gd name="T6" fmla="*/ 14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14" y="29"/>
                  </a:moveTo>
                  <a:cubicBezTo>
                    <a:pt x="14" y="29"/>
                    <a:pt x="30" y="34"/>
                    <a:pt x="35" y="25"/>
                  </a:cubicBezTo>
                  <a:cubicBezTo>
                    <a:pt x="41" y="14"/>
                    <a:pt x="37" y="4"/>
                    <a:pt x="37" y="4"/>
                  </a:cubicBezTo>
                  <a:cubicBezTo>
                    <a:pt x="37" y="4"/>
                    <a:pt x="0" y="0"/>
                    <a:pt x="14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Oval 469"/>
            <p:cNvSpPr>
              <a:spLocks noChangeArrowheads="1"/>
            </p:cNvSpPr>
            <p:nvPr/>
          </p:nvSpPr>
          <p:spPr bwMode="auto">
            <a:xfrm>
              <a:off x="1933575" y="1362075"/>
              <a:ext cx="165100" cy="157163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Oval 470"/>
            <p:cNvSpPr>
              <a:spLocks noChangeArrowheads="1"/>
            </p:cNvSpPr>
            <p:nvPr/>
          </p:nvSpPr>
          <p:spPr bwMode="auto">
            <a:xfrm>
              <a:off x="1968500" y="1389063"/>
              <a:ext cx="95250" cy="1031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471"/>
            <p:cNvSpPr>
              <a:spLocks/>
            </p:cNvSpPr>
            <p:nvPr/>
          </p:nvSpPr>
          <p:spPr bwMode="auto">
            <a:xfrm>
              <a:off x="2063750" y="1271588"/>
              <a:ext cx="101600" cy="131763"/>
            </a:xfrm>
            <a:custGeom>
              <a:avLst/>
              <a:gdLst>
                <a:gd name="T0" fmla="*/ 1 w 15"/>
                <a:gd name="T1" fmla="*/ 17 h 19"/>
                <a:gd name="T2" fmla="*/ 4 w 15"/>
                <a:gd name="T3" fmla="*/ 15 h 19"/>
                <a:gd name="T4" fmla="*/ 6 w 15"/>
                <a:gd name="T5" fmla="*/ 13 h 19"/>
                <a:gd name="T6" fmla="*/ 9 w 15"/>
                <a:gd name="T7" fmla="*/ 10 h 19"/>
                <a:gd name="T8" fmla="*/ 12 w 15"/>
                <a:gd name="T9" fmla="*/ 6 h 19"/>
                <a:gd name="T10" fmla="*/ 13 w 15"/>
                <a:gd name="T11" fmla="*/ 5 h 19"/>
                <a:gd name="T12" fmla="*/ 14 w 15"/>
                <a:gd name="T13" fmla="*/ 3 h 19"/>
                <a:gd name="T14" fmla="*/ 15 w 15"/>
                <a:gd name="T15" fmla="*/ 0 h 19"/>
                <a:gd name="T16" fmla="*/ 14 w 15"/>
                <a:gd name="T17" fmla="*/ 3 h 19"/>
                <a:gd name="T18" fmla="*/ 13 w 15"/>
                <a:gd name="T19" fmla="*/ 5 h 19"/>
                <a:gd name="T20" fmla="*/ 12 w 15"/>
                <a:gd name="T21" fmla="*/ 7 h 19"/>
                <a:gd name="T22" fmla="*/ 10 w 15"/>
                <a:gd name="T23" fmla="*/ 10 h 19"/>
                <a:gd name="T24" fmla="*/ 7 w 15"/>
                <a:gd name="T25" fmla="*/ 14 h 19"/>
                <a:gd name="T26" fmla="*/ 4 w 15"/>
                <a:gd name="T27" fmla="*/ 16 h 19"/>
                <a:gd name="T28" fmla="*/ 2 w 15"/>
                <a:gd name="T29" fmla="*/ 18 h 19"/>
                <a:gd name="T30" fmla="*/ 2 w 15"/>
                <a:gd name="T31" fmla="*/ 19 h 19"/>
                <a:gd name="T32" fmla="*/ 0 w 15"/>
                <a:gd name="T33" fmla="*/ 18 h 19"/>
                <a:gd name="T34" fmla="*/ 1 w 15"/>
                <a:gd name="T35" fmla="*/ 17 h 19"/>
                <a:gd name="T36" fmla="*/ 1 w 15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4" y="3"/>
                  </a:cubicBezTo>
                  <a:cubicBezTo>
                    <a:pt x="14" y="4"/>
                    <a:pt x="14" y="4"/>
                    <a:pt x="13" y="5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7" y="14"/>
                  </a:cubicBezTo>
                  <a:cubicBezTo>
                    <a:pt x="6" y="15"/>
                    <a:pt x="5" y="15"/>
                    <a:pt x="4" y="16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472"/>
            <p:cNvSpPr>
              <a:spLocks/>
            </p:cNvSpPr>
            <p:nvPr/>
          </p:nvSpPr>
          <p:spPr bwMode="auto">
            <a:xfrm>
              <a:off x="1920875" y="1244600"/>
              <a:ext cx="68262" cy="144463"/>
            </a:xfrm>
            <a:custGeom>
              <a:avLst/>
              <a:gdLst>
                <a:gd name="T0" fmla="*/ 0 w 10"/>
                <a:gd name="T1" fmla="*/ 0 h 21"/>
                <a:gd name="T2" fmla="*/ 1 w 10"/>
                <a:gd name="T3" fmla="*/ 3 h 21"/>
                <a:gd name="T4" fmla="*/ 4 w 10"/>
                <a:gd name="T5" fmla="*/ 10 h 21"/>
                <a:gd name="T6" fmla="*/ 6 w 10"/>
                <a:gd name="T7" fmla="*/ 14 h 21"/>
                <a:gd name="T8" fmla="*/ 7 w 10"/>
                <a:gd name="T9" fmla="*/ 16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21 h 21"/>
                <a:gd name="T16" fmla="*/ 7 w 10"/>
                <a:gd name="T17" fmla="*/ 21 h 21"/>
                <a:gd name="T18" fmla="*/ 7 w 10"/>
                <a:gd name="T19" fmla="*/ 21 h 21"/>
                <a:gd name="T20" fmla="*/ 6 w 10"/>
                <a:gd name="T21" fmla="*/ 18 h 21"/>
                <a:gd name="T22" fmla="*/ 4 w 10"/>
                <a:gd name="T23" fmla="*/ 14 h 21"/>
                <a:gd name="T24" fmla="*/ 3 w 10"/>
                <a:gd name="T25" fmla="*/ 11 h 21"/>
                <a:gd name="T26" fmla="*/ 1 w 10"/>
                <a:gd name="T27" fmla="*/ 3 h 21"/>
                <a:gd name="T28" fmla="*/ 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0"/>
                  </a:cubicBezTo>
                  <a:cubicBezTo>
                    <a:pt x="4" y="11"/>
                    <a:pt x="5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19"/>
                    <a:pt x="6" y="18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3" y="13"/>
                    <a:pt x="3" y="12"/>
                    <a:pt x="3" y="11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473"/>
            <p:cNvSpPr>
              <a:spLocks/>
            </p:cNvSpPr>
            <p:nvPr/>
          </p:nvSpPr>
          <p:spPr bwMode="auto">
            <a:xfrm>
              <a:off x="2084388" y="1450975"/>
              <a:ext cx="130175" cy="41275"/>
            </a:xfrm>
            <a:custGeom>
              <a:avLst/>
              <a:gdLst>
                <a:gd name="T0" fmla="*/ 19 w 19"/>
                <a:gd name="T1" fmla="*/ 4 h 6"/>
                <a:gd name="T2" fmla="*/ 17 w 19"/>
                <a:gd name="T3" fmla="*/ 5 h 6"/>
                <a:gd name="T4" fmla="*/ 14 w 19"/>
                <a:gd name="T5" fmla="*/ 6 h 6"/>
                <a:gd name="T6" fmla="*/ 12 w 19"/>
                <a:gd name="T7" fmla="*/ 6 h 6"/>
                <a:gd name="T8" fmla="*/ 10 w 19"/>
                <a:gd name="T9" fmla="*/ 6 h 6"/>
                <a:gd name="T10" fmla="*/ 7 w 19"/>
                <a:gd name="T11" fmla="*/ 6 h 6"/>
                <a:gd name="T12" fmla="*/ 4 w 19"/>
                <a:gd name="T13" fmla="*/ 5 h 6"/>
                <a:gd name="T14" fmla="*/ 1 w 19"/>
                <a:gd name="T15" fmla="*/ 3 h 6"/>
                <a:gd name="T16" fmla="*/ 1 w 19"/>
                <a:gd name="T17" fmla="*/ 1 h 6"/>
                <a:gd name="T18" fmla="*/ 3 w 19"/>
                <a:gd name="T19" fmla="*/ 1 h 6"/>
                <a:gd name="T20" fmla="*/ 3 w 19"/>
                <a:gd name="T21" fmla="*/ 1 h 6"/>
                <a:gd name="T22" fmla="*/ 4 w 19"/>
                <a:gd name="T23" fmla="*/ 1 h 6"/>
                <a:gd name="T24" fmla="*/ 5 w 19"/>
                <a:gd name="T25" fmla="*/ 3 h 6"/>
                <a:gd name="T26" fmla="*/ 8 w 19"/>
                <a:gd name="T27" fmla="*/ 4 h 6"/>
                <a:gd name="T28" fmla="*/ 11 w 19"/>
                <a:gd name="T29" fmla="*/ 5 h 6"/>
                <a:gd name="T30" fmla="*/ 12 w 19"/>
                <a:gd name="T31" fmla="*/ 5 h 6"/>
                <a:gd name="T32" fmla="*/ 14 w 19"/>
                <a:gd name="T33" fmla="*/ 5 h 6"/>
                <a:gd name="T34" fmla="*/ 16 w 19"/>
                <a:gd name="T35" fmla="*/ 5 h 6"/>
                <a:gd name="T36" fmla="*/ 19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19" y="4"/>
                  </a:moveTo>
                  <a:cubicBezTo>
                    <a:pt x="19" y="4"/>
                    <a:pt x="18" y="5"/>
                    <a:pt x="17" y="5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3" y="4"/>
                    <a:pt x="1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6" y="3"/>
                    <a:pt x="7" y="3"/>
                    <a:pt x="8" y="4"/>
                  </a:cubicBezTo>
                  <a:cubicBezTo>
                    <a:pt x="9" y="4"/>
                    <a:pt x="10" y="4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8" y="5"/>
                    <a:pt x="19" y="4"/>
                    <a:pt x="19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474"/>
            <p:cNvSpPr>
              <a:spLocks/>
            </p:cNvSpPr>
            <p:nvPr/>
          </p:nvSpPr>
          <p:spPr bwMode="auto">
            <a:xfrm>
              <a:off x="2001838" y="1506538"/>
              <a:ext cx="115887" cy="165100"/>
            </a:xfrm>
            <a:custGeom>
              <a:avLst/>
              <a:gdLst>
                <a:gd name="T0" fmla="*/ 4 w 17"/>
                <a:gd name="T1" fmla="*/ 2 h 24"/>
                <a:gd name="T2" fmla="*/ 5 w 17"/>
                <a:gd name="T3" fmla="*/ 6 h 24"/>
                <a:gd name="T4" fmla="*/ 6 w 17"/>
                <a:gd name="T5" fmla="*/ 10 h 24"/>
                <a:gd name="T6" fmla="*/ 8 w 17"/>
                <a:gd name="T7" fmla="*/ 14 h 24"/>
                <a:gd name="T8" fmla="*/ 11 w 17"/>
                <a:gd name="T9" fmla="*/ 18 h 24"/>
                <a:gd name="T10" fmla="*/ 13 w 17"/>
                <a:gd name="T11" fmla="*/ 21 h 24"/>
                <a:gd name="T12" fmla="*/ 17 w 17"/>
                <a:gd name="T13" fmla="*/ 24 h 24"/>
                <a:gd name="T14" fmla="*/ 13 w 17"/>
                <a:gd name="T15" fmla="*/ 21 h 24"/>
                <a:gd name="T16" fmla="*/ 10 w 17"/>
                <a:gd name="T17" fmla="*/ 19 h 24"/>
                <a:gd name="T18" fmla="*/ 6 w 17"/>
                <a:gd name="T19" fmla="*/ 15 h 24"/>
                <a:gd name="T20" fmla="*/ 3 w 17"/>
                <a:gd name="T21" fmla="*/ 11 h 24"/>
                <a:gd name="T22" fmla="*/ 1 w 17"/>
                <a:gd name="T23" fmla="*/ 7 h 24"/>
                <a:gd name="T24" fmla="*/ 0 w 17"/>
                <a:gd name="T25" fmla="*/ 4 h 24"/>
                <a:gd name="T26" fmla="*/ 0 w 17"/>
                <a:gd name="T27" fmla="*/ 3 h 24"/>
                <a:gd name="T28" fmla="*/ 1 w 17"/>
                <a:gd name="T29" fmla="*/ 1 h 24"/>
                <a:gd name="T30" fmla="*/ 3 w 17"/>
                <a:gd name="T31" fmla="*/ 2 h 24"/>
                <a:gd name="T32" fmla="*/ 4 w 17"/>
                <a:gd name="T3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4" y="2"/>
                  </a:moveTo>
                  <a:cubicBezTo>
                    <a:pt x="4" y="2"/>
                    <a:pt x="4" y="4"/>
                    <a:pt x="5" y="6"/>
                  </a:cubicBezTo>
                  <a:cubicBezTo>
                    <a:pt x="5" y="7"/>
                    <a:pt x="5" y="8"/>
                    <a:pt x="6" y="10"/>
                  </a:cubicBezTo>
                  <a:cubicBezTo>
                    <a:pt x="7" y="11"/>
                    <a:pt x="7" y="13"/>
                    <a:pt x="8" y="14"/>
                  </a:cubicBezTo>
                  <a:cubicBezTo>
                    <a:pt x="9" y="15"/>
                    <a:pt x="10" y="17"/>
                    <a:pt x="11" y="18"/>
                  </a:cubicBezTo>
                  <a:cubicBezTo>
                    <a:pt x="12" y="19"/>
                    <a:pt x="12" y="20"/>
                    <a:pt x="13" y="21"/>
                  </a:cubicBezTo>
                  <a:cubicBezTo>
                    <a:pt x="15" y="23"/>
                    <a:pt x="17" y="24"/>
                    <a:pt x="17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12" y="21"/>
                    <a:pt x="11" y="20"/>
                    <a:pt x="10" y="19"/>
                  </a:cubicBezTo>
                  <a:cubicBezTo>
                    <a:pt x="8" y="18"/>
                    <a:pt x="8" y="16"/>
                    <a:pt x="6" y="15"/>
                  </a:cubicBezTo>
                  <a:cubicBezTo>
                    <a:pt x="5" y="14"/>
                    <a:pt x="4" y="12"/>
                    <a:pt x="3" y="11"/>
                  </a:cubicBezTo>
                  <a:cubicBezTo>
                    <a:pt x="3" y="10"/>
                    <a:pt x="2" y="8"/>
                    <a:pt x="1" y="7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475"/>
            <p:cNvSpPr>
              <a:spLocks/>
            </p:cNvSpPr>
            <p:nvPr/>
          </p:nvSpPr>
          <p:spPr bwMode="auto">
            <a:xfrm>
              <a:off x="1858963" y="1506538"/>
              <a:ext cx="95250" cy="117475"/>
            </a:xfrm>
            <a:custGeom>
              <a:avLst/>
              <a:gdLst>
                <a:gd name="T0" fmla="*/ 0 w 14"/>
                <a:gd name="T1" fmla="*/ 17 h 17"/>
                <a:gd name="T2" fmla="*/ 5 w 14"/>
                <a:gd name="T3" fmla="*/ 8 h 17"/>
                <a:gd name="T4" fmla="*/ 7 w 14"/>
                <a:gd name="T5" fmla="*/ 5 h 17"/>
                <a:gd name="T6" fmla="*/ 9 w 14"/>
                <a:gd name="T7" fmla="*/ 2 h 17"/>
                <a:gd name="T8" fmla="*/ 11 w 14"/>
                <a:gd name="T9" fmla="*/ 1 h 17"/>
                <a:gd name="T10" fmla="*/ 12 w 14"/>
                <a:gd name="T11" fmla="*/ 0 h 17"/>
                <a:gd name="T12" fmla="*/ 14 w 14"/>
                <a:gd name="T13" fmla="*/ 1 h 17"/>
                <a:gd name="T14" fmla="*/ 14 w 14"/>
                <a:gd name="T15" fmla="*/ 3 h 17"/>
                <a:gd name="T16" fmla="*/ 13 w 14"/>
                <a:gd name="T17" fmla="*/ 3 h 17"/>
                <a:gd name="T18" fmla="*/ 13 w 14"/>
                <a:gd name="T19" fmla="*/ 3 h 17"/>
                <a:gd name="T20" fmla="*/ 12 w 14"/>
                <a:gd name="T21" fmla="*/ 4 h 17"/>
                <a:gd name="T22" fmla="*/ 11 w 14"/>
                <a:gd name="T23" fmla="*/ 5 h 17"/>
                <a:gd name="T24" fmla="*/ 8 w 14"/>
                <a:gd name="T25" fmla="*/ 7 h 17"/>
                <a:gd name="T26" fmla="*/ 6 w 14"/>
                <a:gd name="T27" fmla="*/ 9 h 17"/>
                <a:gd name="T28" fmla="*/ 0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0" y="17"/>
                    <a:pt x="2" y="13"/>
                    <a:pt x="5" y="8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2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0" y="5"/>
                    <a:pt x="9" y="6"/>
                    <a:pt x="8" y="7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476"/>
            <p:cNvSpPr>
              <a:spLocks/>
            </p:cNvSpPr>
            <p:nvPr/>
          </p:nvSpPr>
          <p:spPr bwMode="auto">
            <a:xfrm>
              <a:off x="1798638" y="1403350"/>
              <a:ext cx="149225" cy="47625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7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8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1 w 22"/>
                <a:gd name="T29" fmla="*/ 2 h 7"/>
                <a:gd name="T30" fmla="*/ 10 w 22"/>
                <a:gd name="T31" fmla="*/ 2 h 7"/>
                <a:gd name="T32" fmla="*/ 6 w 22"/>
                <a:gd name="T33" fmla="*/ 2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9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1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93" name="组合 792"/>
          <p:cNvGrpSpPr/>
          <p:nvPr/>
        </p:nvGrpSpPr>
        <p:grpSpPr>
          <a:xfrm>
            <a:off x="10251822" y="17462"/>
            <a:ext cx="2063360" cy="1335417"/>
            <a:chOff x="8994775" y="285750"/>
            <a:chExt cx="2555875" cy="1654175"/>
          </a:xfrm>
        </p:grpSpPr>
        <p:sp>
          <p:nvSpPr>
            <p:cNvPr id="734" name="Freeform 477"/>
            <p:cNvSpPr>
              <a:spLocks/>
            </p:cNvSpPr>
            <p:nvPr/>
          </p:nvSpPr>
          <p:spPr bwMode="auto">
            <a:xfrm>
              <a:off x="10118725" y="320675"/>
              <a:ext cx="962025" cy="738188"/>
            </a:xfrm>
            <a:custGeom>
              <a:avLst/>
              <a:gdLst>
                <a:gd name="T0" fmla="*/ 0 w 141"/>
                <a:gd name="T1" fmla="*/ 107 h 107"/>
                <a:gd name="T2" fmla="*/ 78 w 141"/>
                <a:gd name="T3" fmla="*/ 56 h 107"/>
                <a:gd name="T4" fmla="*/ 118 w 141"/>
                <a:gd name="T5" fmla="*/ 1 h 107"/>
                <a:gd name="T6" fmla="*/ 112 w 141"/>
                <a:gd name="T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7">
                  <a:moveTo>
                    <a:pt x="0" y="107"/>
                  </a:moveTo>
                  <a:cubicBezTo>
                    <a:pt x="3" y="106"/>
                    <a:pt x="18" y="65"/>
                    <a:pt x="78" y="56"/>
                  </a:cubicBezTo>
                  <a:cubicBezTo>
                    <a:pt x="139" y="47"/>
                    <a:pt x="141" y="3"/>
                    <a:pt x="118" y="1"/>
                  </a:cubicBezTo>
                  <a:cubicBezTo>
                    <a:pt x="94" y="0"/>
                    <a:pt x="102" y="18"/>
                    <a:pt x="112" y="2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478"/>
            <p:cNvSpPr>
              <a:spLocks/>
            </p:cNvSpPr>
            <p:nvPr/>
          </p:nvSpPr>
          <p:spPr bwMode="auto">
            <a:xfrm>
              <a:off x="10828338" y="306388"/>
              <a:ext cx="354012" cy="358775"/>
            </a:xfrm>
            <a:custGeom>
              <a:avLst/>
              <a:gdLst>
                <a:gd name="T0" fmla="*/ 0 w 52"/>
                <a:gd name="T1" fmla="*/ 52 h 52"/>
                <a:gd name="T2" fmla="*/ 31 w 52"/>
                <a:gd name="T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2" h="52">
                  <a:moveTo>
                    <a:pt x="0" y="52"/>
                  </a:moveTo>
                  <a:cubicBezTo>
                    <a:pt x="52" y="25"/>
                    <a:pt x="31" y="0"/>
                    <a:pt x="31" y="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479"/>
            <p:cNvSpPr>
              <a:spLocks/>
            </p:cNvSpPr>
            <p:nvPr/>
          </p:nvSpPr>
          <p:spPr bwMode="auto">
            <a:xfrm>
              <a:off x="10807700" y="382588"/>
              <a:ext cx="136525" cy="111125"/>
            </a:xfrm>
            <a:custGeom>
              <a:avLst/>
              <a:gdLst>
                <a:gd name="T0" fmla="*/ 0 w 20"/>
                <a:gd name="T1" fmla="*/ 0 h 16"/>
                <a:gd name="T2" fmla="*/ 9 w 20"/>
                <a:gd name="T3" fmla="*/ 4 h 16"/>
                <a:gd name="T4" fmla="*/ 12 w 20"/>
                <a:gd name="T5" fmla="*/ 15 h 16"/>
                <a:gd name="T6" fmla="*/ 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0" y="0"/>
                    <a:pt x="3" y="4"/>
                    <a:pt x="9" y="4"/>
                  </a:cubicBezTo>
                  <a:cubicBezTo>
                    <a:pt x="15" y="4"/>
                    <a:pt x="20" y="12"/>
                    <a:pt x="12" y="15"/>
                  </a:cubicBezTo>
                  <a:cubicBezTo>
                    <a:pt x="7" y="16"/>
                    <a:pt x="1" y="10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480"/>
            <p:cNvSpPr>
              <a:spLocks/>
            </p:cNvSpPr>
            <p:nvPr/>
          </p:nvSpPr>
          <p:spPr bwMode="auto">
            <a:xfrm>
              <a:off x="10650538" y="720725"/>
              <a:ext cx="430212" cy="1198563"/>
            </a:xfrm>
            <a:custGeom>
              <a:avLst/>
              <a:gdLst>
                <a:gd name="T0" fmla="*/ 48 w 63"/>
                <a:gd name="T1" fmla="*/ 0 h 174"/>
                <a:gd name="T2" fmla="*/ 42 w 63"/>
                <a:gd name="T3" fmla="*/ 93 h 174"/>
                <a:gd name="T4" fmla="*/ 13 w 63"/>
                <a:gd name="T5" fmla="*/ 155 h 174"/>
                <a:gd name="T6" fmla="*/ 26 w 63"/>
                <a:gd name="T7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74">
                  <a:moveTo>
                    <a:pt x="48" y="0"/>
                  </a:moveTo>
                  <a:cubicBezTo>
                    <a:pt x="49" y="3"/>
                    <a:pt x="21" y="36"/>
                    <a:pt x="42" y="93"/>
                  </a:cubicBezTo>
                  <a:cubicBezTo>
                    <a:pt x="63" y="151"/>
                    <a:pt x="26" y="174"/>
                    <a:pt x="13" y="155"/>
                  </a:cubicBezTo>
                  <a:cubicBezTo>
                    <a:pt x="0" y="135"/>
                    <a:pt x="20" y="132"/>
                    <a:pt x="26" y="14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481"/>
            <p:cNvSpPr>
              <a:spLocks/>
            </p:cNvSpPr>
            <p:nvPr/>
          </p:nvSpPr>
          <p:spPr bwMode="auto">
            <a:xfrm>
              <a:off x="10772775" y="1539875"/>
              <a:ext cx="225425" cy="400050"/>
            </a:xfrm>
            <a:custGeom>
              <a:avLst/>
              <a:gdLst>
                <a:gd name="T0" fmla="*/ 30 w 33"/>
                <a:gd name="T1" fmla="*/ 0 h 58"/>
                <a:gd name="T2" fmla="*/ 0 w 33"/>
                <a:gd name="T3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58">
                  <a:moveTo>
                    <a:pt x="30" y="0"/>
                  </a:moveTo>
                  <a:cubicBezTo>
                    <a:pt x="33" y="58"/>
                    <a:pt x="0" y="52"/>
                    <a:pt x="0" y="52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482"/>
            <p:cNvSpPr>
              <a:spLocks/>
            </p:cNvSpPr>
            <p:nvPr/>
          </p:nvSpPr>
          <p:spPr bwMode="auto">
            <a:xfrm>
              <a:off x="10733088" y="1630363"/>
              <a:ext cx="136525" cy="103188"/>
            </a:xfrm>
            <a:custGeom>
              <a:avLst/>
              <a:gdLst>
                <a:gd name="T0" fmla="*/ 0 w 20"/>
                <a:gd name="T1" fmla="*/ 4 h 15"/>
                <a:gd name="T2" fmla="*/ 7 w 20"/>
                <a:gd name="T3" fmla="*/ 10 h 15"/>
                <a:gd name="T4" fmla="*/ 18 w 20"/>
                <a:gd name="T5" fmla="*/ 8 h 15"/>
                <a:gd name="T6" fmla="*/ 0 w 20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0" y="4"/>
                  </a:moveTo>
                  <a:cubicBezTo>
                    <a:pt x="0" y="4"/>
                    <a:pt x="4" y="5"/>
                    <a:pt x="7" y="10"/>
                  </a:cubicBezTo>
                  <a:cubicBezTo>
                    <a:pt x="11" y="15"/>
                    <a:pt x="20" y="15"/>
                    <a:pt x="18" y="8"/>
                  </a:cubicBezTo>
                  <a:cubicBezTo>
                    <a:pt x="17" y="2"/>
                    <a:pt x="9" y="0"/>
                    <a:pt x="0" y="4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483"/>
            <p:cNvSpPr>
              <a:spLocks/>
            </p:cNvSpPr>
            <p:nvPr/>
          </p:nvSpPr>
          <p:spPr bwMode="auto">
            <a:xfrm>
              <a:off x="9390063" y="803275"/>
              <a:ext cx="823912" cy="903288"/>
            </a:xfrm>
            <a:custGeom>
              <a:avLst/>
              <a:gdLst>
                <a:gd name="T0" fmla="*/ 121 w 121"/>
                <a:gd name="T1" fmla="*/ 0 h 131"/>
                <a:gd name="T2" fmla="*/ 61 w 121"/>
                <a:gd name="T3" fmla="*/ 72 h 131"/>
                <a:gd name="T4" fmla="*/ 1 w 121"/>
                <a:gd name="T5" fmla="*/ 104 h 131"/>
                <a:gd name="T6" fmla="*/ 20 w 121"/>
                <a:gd name="T7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131">
                  <a:moveTo>
                    <a:pt x="121" y="0"/>
                  </a:moveTo>
                  <a:cubicBezTo>
                    <a:pt x="119" y="3"/>
                    <a:pt x="77" y="13"/>
                    <a:pt x="61" y="72"/>
                  </a:cubicBezTo>
                  <a:cubicBezTo>
                    <a:pt x="44" y="131"/>
                    <a:pt x="0" y="127"/>
                    <a:pt x="1" y="104"/>
                  </a:cubicBezTo>
                  <a:cubicBezTo>
                    <a:pt x="2" y="81"/>
                    <a:pt x="20" y="90"/>
                    <a:pt x="20" y="10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484"/>
            <p:cNvSpPr>
              <a:spLocks/>
            </p:cNvSpPr>
            <p:nvPr/>
          </p:nvSpPr>
          <p:spPr bwMode="auto">
            <a:xfrm>
              <a:off x="9363075" y="1465263"/>
              <a:ext cx="374650" cy="330200"/>
            </a:xfrm>
            <a:custGeom>
              <a:avLst/>
              <a:gdLst>
                <a:gd name="T0" fmla="*/ 55 w 55"/>
                <a:gd name="T1" fmla="*/ 0 h 48"/>
                <a:gd name="T2" fmla="*/ 0 w 55"/>
                <a:gd name="T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8">
                  <a:moveTo>
                    <a:pt x="55" y="0"/>
                  </a:moveTo>
                  <a:cubicBezTo>
                    <a:pt x="22" y="48"/>
                    <a:pt x="0" y="25"/>
                    <a:pt x="0" y="24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485"/>
            <p:cNvSpPr>
              <a:spLocks/>
            </p:cNvSpPr>
            <p:nvPr/>
          </p:nvSpPr>
          <p:spPr bwMode="auto">
            <a:xfrm>
              <a:off x="9464675" y="1409700"/>
              <a:ext cx="103187" cy="144463"/>
            </a:xfrm>
            <a:custGeom>
              <a:avLst/>
              <a:gdLst>
                <a:gd name="T0" fmla="*/ 0 w 15"/>
                <a:gd name="T1" fmla="*/ 0 h 21"/>
                <a:gd name="T2" fmla="*/ 3 w 15"/>
                <a:gd name="T3" fmla="*/ 9 h 21"/>
                <a:gd name="T4" fmla="*/ 13 w 15"/>
                <a:gd name="T5" fmla="*/ 14 h 21"/>
                <a:gd name="T6" fmla="*/ 0 w 1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0" y="0"/>
                    <a:pt x="3" y="3"/>
                    <a:pt x="3" y="9"/>
                  </a:cubicBezTo>
                  <a:cubicBezTo>
                    <a:pt x="2" y="16"/>
                    <a:pt x="10" y="21"/>
                    <a:pt x="13" y="14"/>
                  </a:cubicBezTo>
                  <a:cubicBezTo>
                    <a:pt x="15" y="9"/>
                    <a:pt x="10" y="3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486"/>
            <p:cNvSpPr>
              <a:spLocks/>
            </p:cNvSpPr>
            <p:nvPr/>
          </p:nvSpPr>
          <p:spPr bwMode="auto">
            <a:xfrm>
              <a:off x="9921875" y="473075"/>
              <a:ext cx="265112" cy="315913"/>
            </a:xfrm>
            <a:custGeom>
              <a:avLst/>
              <a:gdLst>
                <a:gd name="T0" fmla="*/ 0 w 39"/>
                <a:gd name="T1" fmla="*/ 22 h 46"/>
                <a:gd name="T2" fmla="*/ 8 w 39"/>
                <a:gd name="T3" fmla="*/ 17 h 46"/>
                <a:gd name="T4" fmla="*/ 2 w 39"/>
                <a:gd name="T5" fmla="*/ 5 h 46"/>
                <a:gd name="T6" fmla="*/ 16 w 39"/>
                <a:gd name="T7" fmla="*/ 8 h 46"/>
                <a:gd name="T8" fmla="*/ 22 w 39"/>
                <a:gd name="T9" fmla="*/ 0 h 46"/>
                <a:gd name="T10" fmla="*/ 26 w 39"/>
                <a:gd name="T11" fmla="*/ 9 h 46"/>
                <a:gd name="T12" fmla="*/ 28 w 39"/>
                <a:gd name="T13" fmla="*/ 12 h 46"/>
                <a:gd name="T14" fmla="*/ 34 w 39"/>
                <a:gd name="T15" fmla="*/ 10 h 46"/>
                <a:gd name="T16" fmla="*/ 36 w 39"/>
                <a:gd name="T17" fmla="*/ 22 h 46"/>
                <a:gd name="T18" fmla="*/ 29 w 39"/>
                <a:gd name="T19" fmla="*/ 37 h 46"/>
                <a:gd name="T20" fmla="*/ 15 w 39"/>
                <a:gd name="T21" fmla="*/ 42 h 46"/>
                <a:gd name="T22" fmla="*/ 7 w 39"/>
                <a:gd name="T23" fmla="*/ 40 h 46"/>
                <a:gd name="T24" fmla="*/ 13 w 39"/>
                <a:gd name="T25" fmla="*/ 28 h 46"/>
                <a:gd name="T26" fmla="*/ 0 w 39"/>
                <a:gd name="T2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6">
                  <a:moveTo>
                    <a:pt x="0" y="22"/>
                  </a:moveTo>
                  <a:cubicBezTo>
                    <a:pt x="6" y="22"/>
                    <a:pt x="8" y="17"/>
                    <a:pt x="8" y="17"/>
                  </a:cubicBezTo>
                  <a:cubicBezTo>
                    <a:pt x="1" y="12"/>
                    <a:pt x="2" y="5"/>
                    <a:pt x="2" y="5"/>
                  </a:cubicBezTo>
                  <a:cubicBezTo>
                    <a:pt x="12" y="3"/>
                    <a:pt x="16" y="8"/>
                    <a:pt x="16" y="8"/>
                  </a:cubicBezTo>
                  <a:cubicBezTo>
                    <a:pt x="12" y="2"/>
                    <a:pt x="22" y="0"/>
                    <a:pt x="22" y="0"/>
                  </a:cubicBezTo>
                  <a:cubicBezTo>
                    <a:pt x="21" y="3"/>
                    <a:pt x="23" y="7"/>
                    <a:pt x="26" y="9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30" y="8"/>
                    <a:pt x="34" y="10"/>
                    <a:pt x="34" y="10"/>
                  </a:cubicBezTo>
                  <a:cubicBezTo>
                    <a:pt x="31" y="13"/>
                    <a:pt x="35" y="18"/>
                    <a:pt x="36" y="22"/>
                  </a:cubicBezTo>
                  <a:cubicBezTo>
                    <a:pt x="39" y="35"/>
                    <a:pt x="30" y="36"/>
                    <a:pt x="29" y="37"/>
                  </a:cubicBezTo>
                  <a:cubicBezTo>
                    <a:pt x="25" y="46"/>
                    <a:pt x="19" y="45"/>
                    <a:pt x="15" y="42"/>
                  </a:cubicBezTo>
                  <a:cubicBezTo>
                    <a:pt x="11" y="39"/>
                    <a:pt x="7" y="40"/>
                    <a:pt x="7" y="40"/>
                  </a:cubicBezTo>
                  <a:cubicBezTo>
                    <a:pt x="8" y="32"/>
                    <a:pt x="13" y="28"/>
                    <a:pt x="13" y="28"/>
                  </a:cubicBezTo>
                  <a:cubicBezTo>
                    <a:pt x="3" y="28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487"/>
            <p:cNvSpPr>
              <a:spLocks/>
            </p:cNvSpPr>
            <p:nvPr/>
          </p:nvSpPr>
          <p:spPr bwMode="auto">
            <a:xfrm>
              <a:off x="10010775" y="568325"/>
              <a:ext cx="134937" cy="173038"/>
            </a:xfrm>
            <a:custGeom>
              <a:avLst/>
              <a:gdLst>
                <a:gd name="T0" fmla="*/ 16 w 20"/>
                <a:gd name="T1" fmla="*/ 25 h 25"/>
                <a:gd name="T2" fmla="*/ 15 w 20"/>
                <a:gd name="T3" fmla="*/ 24 h 25"/>
                <a:gd name="T4" fmla="*/ 14 w 20"/>
                <a:gd name="T5" fmla="*/ 21 h 25"/>
                <a:gd name="T6" fmla="*/ 12 w 20"/>
                <a:gd name="T7" fmla="*/ 16 h 25"/>
                <a:gd name="T8" fmla="*/ 9 w 20"/>
                <a:gd name="T9" fmla="*/ 11 h 25"/>
                <a:gd name="T10" fmla="*/ 6 w 20"/>
                <a:gd name="T11" fmla="*/ 7 h 25"/>
                <a:gd name="T12" fmla="*/ 3 w 20"/>
                <a:gd name="T13" fmla="*/ 3 h 25"/>
                <a:gd name="T14" fmla="*/ 0 w 20"/>
                <a:gd name="T15" fmla="*/ 0 h 25"/>
                <a:gd name="T16" fmla="*/ 4 w 20"/>
                <a:gd name="T17" fmla="*/ 2 h 25"/>
                <a:gd name="T18" fmla="*/ 7 w 20"/>
                <a:gd name="T19" fmla="*/ 6 h 25"/>
                <a:gd name="T20" fmla="*/ 11 w 20"/>
                <a:gd name="T21" fmla="*/ 10 h 25"/>
                <a:gd name="T22" fmla="*/ 15 w 20"/>
                <a:gd name="T23" fmla="*/ 15 h 25"/>
                <a:gd name="T24" fmla="*/ 17 w 20"/>
                <a:gd name="T25" fmla="*/ 19 h 25"/>
                <a:gd name="T26" fmla="*/ 19 w 20"/>
                <a:gd name="T27" fmla="*/ 22 h 25"/>
                <a:gd name="T28" fmla="*/ 20 w 20"/>
                <a:gd name="T29" fmla="*/ 23 h 25"/>
                <a:gd name="T30" fmla="*/ 16 w 20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5">
                  <a:moveTo>
                    <a:pt x="16" y="25"/>
                  </a:moveTo>
                  <a:cubicBezTo>
                    <a:pt x="16" y="25"/>
                    <a:pt x="15" y="25"/>
                    <a:pt x="15" y="24"/>
                  </a:cubicBezTo>
                  <a:cubicBezTo>
                    <a:pt x="15" y="23"/>
                    <a:pt x="15" y="22"/>
                    <a:pt x="14" y="21"/>
                  </a:cubicBezTo>
                  <a:cubicBezTo>
                    <a:pt x="13" y="20"/>
                    <a:pt x="13" y="18"/>
                    <a:pt x="12" y="16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10"/>
                    <a:pt x="7" y="8"/>
                    <a:pt x="6" y="7"/>
                  </a:cubicBezTo>
                  <a:cubicBezTo>
                    <a:pt x="5" y="5"/>
                    <a:pt x="4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4" y="2"/>
                  </a:cubicBezTo>
                  <a:cubicBezTo>
                    <a:pt x="5" y="3"/>
                    <a:pt x="6" y="5"/>
                    <a:pt x="7" y="6"/>
                  </a:cubicBezTo>
                  <a:cubicBezTo>
                    <a:pt x="9" y="7"/>
                    <a:pt x="10" y="9"/>
                    <a:pt x="11" y="10"/>
                  </a:cubicBezTo>
                  <a:cubicBezTo>
                    <a:pt x="12" y="12"/>
                    <a:pt x="14" y="13"/>
                    <a:pt x="15" y="15"/>
                  </a:cubicBezTo>
                  <a:cubicBezTo>
                    <a:pt x="16" y="16"/>
                    <a:pt x="17" y="18"/>
                    <a:pt x="17" y="19"/>
                  </a:cubicBezTo>
                  <a:cubicBezTo>
                    <a:pt x="18" y="20"/>
                    <a:pt x="19" y="21"/>
                    <a:pt x="19" y="22"/>
                  </a:cubicBezTo>
                  <a:cubicBezTo>
                    <a:pt x="20" y="23"/>
                    <a:pt x="20" y="23"/>
                    <a:pt x="20" y="23"/>
                  </a:cubicBezTo>
                  <a:lnTo>
                    <a:pt x="16" y="2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488"/>
            <p:cNvSpPr>
              <a:spLocks/>
            </p:cNvSpPr>
            <p:nvPr/>
          </p:nvSpPr>
          <p:spPr bwMode="auto">
            <a:xfrm>
              <a:off x="11018838" y="1430338"/>
              <a:ext cx="300037" cy="255588"/>
            </a:xfrm>
            <a:custGeom>
              <a:avLst/>
              <a:gdLst>
                <a:gd name="T0" fmla="*/ 28 w 44"/>
                <a:gd name="T1" fmla="*/ 37 h 37"/>
                <a:gd name="T2" fmla="*/ 31 w 44"/>
                <a:gd name="T3" fmla="*/ 28 h 37"/>
                <a:gd name="T4" fmla="*/ 44 w 44"/>
                <a:gd name="T5" fmla="*/ 31 h 37"/>
                <a:gd name="T6" fmla="*/ 38 w 44"/>
                <a:gd name="T7" fmla="*/ 17 h 37"/>
                <a:gd name="T8" fmla="*/ 44 w 44"/>
                <a:gd name="T9" fmla="*/ 10 h 37"/>
                <a:gd name="T10" fmla="*/ 34 w 44"/>
                <a:gd name="T11" fmla="*/ 8 h 37"/>
                <a:gd name="T12" fmla="*/ 31 w 44"/>
                <a:gd name="T13" fmla="*/ 7 h 37"/>
                <a:gd name="T14" fmla="*/ 32 w 44"/>
                <a:gd name="T15" fmla="*/ 0 h 37"/>
                <a:gd name="T16" fmla="*/ 20 w 44"/>
                <a:gd name="T17" fmla="*/ 1 h 37"/>
                <a:gd name="T18" fmla="*/ 7 w 44"/>
                <a:gd name="T19" fmla="*/ 11 h 37"/>
                <a:gd name="T20" fmla="*/ 5 w 44"/>
                <a:gd name="T21" fmla="*/ 26 h 37"/>
                <a:gd name="T22" fmla="*/ 9 w 44"/>
                <a:gd name="T23" fmla="*/ 33 h 37"/>
                <a:gd name="T24" fmla="*/ 19 w 44"/>
                <a:gd name="T25" fmla="*/ 25 h 37"/>
                <a:gd name="T26" fmla="*/ 28 w 44"/>
                <a:gd name="T2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37">
                  <a:moveTo>
                    <a:pt x="28" y="37"/>
                  </a:moveTo>
                  <a:cubicBezTo>
                    <a:pt x="27" y="31"/>
                    <a:pt x="31" y="28"/>
                    <a:pt x="31" y="28"/>
                  </a:cubicBezTo>
                  <a:cubicBezTo>
                    <a:pt x="38" y="33"/>
                    <a:pt x="44" y="31"/>
                    <a:pt x="44" y="31"/>
                  </a:cubicBezTo>
                  <a:cubicBezTo>
                    <a:pt x="44" y="20"/>
                    <a:pt x="38" y="17"/>
                    <a:pt x="38" y="17"/>
                  </a:cubicBezTo>
                  <a:cubicBezTo>
                    <a:pt x="44" y="20"/>
                    <a:pt x="44" y="10"/>
                    <a:pt x="44" y="10"/>
                  </a:cubicBezTo>
                  <a:cubicBezTo>
                    <a:pt x="42" y="11"/>
                    <a:pt x="38" y="10"/>
                    <a:pt x="34" y="8"/>
                  </a:cubicBezTo>
                  <a:cubicBezTo>
                    <a:pt x="32" y="6"/>
                    <a:pt x="32" y="7"/>
                    <a:pt x="31" y="7"/>
                  </a:cubicBezTo>
                  <a:cubicBezTo>
                    <a:pt x="35" y="4"/>
                    <a:pt x="32" y="0"/>
                    <a:pt x="32" y="0"/>
                  </a:cubicBezTo>
                  <a:cubicBezTo>
                    <a:pt x="30" y="4"/>
                    <a:pt x="25" y="1"/>
                    <a:pt x="20" y="1"/>
                  </a:cubicBezTo>
                  <a:cubicBezTo>
                    <a:pt x="7" y="1"/>
                    <a:pt x="8" y="10"/>
                    <a:pt x="7" y="11"/>
                  </a:cubicBezTo>
                  <a:cubicBezTo>
                    <a:pt x="0" y="17"/>
                    <a:pt x="1" y="23"/>
                    <a:pt x="5" y="26"/>
                  </a:cubicBezTo>
                  <a:cubicBezTo>
                    <a:pt x="9" y="29"/>
                    <a:pt x="9" y="33"/>
                    <a:pt x="9" y="33"/>
                  </a:cubicBezTo>
                  <a:cubicBezTo>
                    <a:pt x="16" y="30"/>
                    <a:pt x="19" y="25"/>
                    <a:pt x="19" y="25"/>
                  </a:cubicBezTo>
                  <a:cubicBezTo>
                    <a:pt x="21" y="35"/>
                    <a:pt x="28" y="37"/>
                    <a:pt x="28" y="3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489"/>
            <p:cNvSpPr>
              <a:spLocks/>
            </p:cNvSpPr>
            <p:nvPr/>
          </p:nvSpPr>
          <p:spPr bwMode="auto">
            <a:xfrm>
              <a:off x="11052175" y="1477963"/>
              <a:ext cx="192087" cy="104775"/>
            </a:xfrm>
            <a:custGeom>
              <a:avLst/>
              <a:gdLst>
                <a:gd name="T0" fmla="*/ 1 w 28"/>
                <a:gd name="T1" fmla="*/ 0 h 15"/>
                <a:gd name="T2" fmla="*/ 2 w 28"/>
                <a:gd name="T3" fmla="*/ 1 h 15"/>
                <a:gd name="T4" fmla="*/ 5 w 28"/>
                <a:gd name="T5" fmla="*/ 2 h 15"/>
                <a:gd name="T6" fmla="*/ 10 w 28"/>
                <a:gd name="T7" fmla="*/ 4 h 15"/>
                <a:gd name="T8" fmla="*/ 16 w 28"/>
                <a:gd name="T9" fmla="*/ 6 h 15"/>
                <a:gd name="T10" fmla="*/ 21 w 28"/>
                <a:gd name="T11" fmla="*/ 9 h 15"/>
                <a:gd name="T12" fmla="*/ 25 w 28"/>
                <a:gd name="T13" fmla="*/ 12 h 15"/>
                <a:gd name="T14" fmla="*/ 28 w 28"/>
                <a:gd name="T15" fmla="*/ 15 h 15"/>
                <a:gd name="T16" fmla="*/ 24 w 28"/>
                <a:gd name="T17" fmla="*/ 12 h 15"/>
                <a:gd name="T18" fmla="*/ 20 w 28"/>
                <a:gd name="T19" fmla="*/ 10 h 15"/>
                <a:gd name="T20" fmla="*/ 15 w 28"/>
                <a:gd name="T21" fmla="*/ 8 h 15"/>
                <a:gd name="T22" fmla="*/ 9 w 28"/>
                <a:gd name="T23" fmla="*/ 7 h 15"/>
                <a:gd name="T24" fmla="*/ 4 w 28"/>
                <a:gd name="T25" fmla="*/ 6 h 15"/>
                <a:gd name="T26" fmla="*/ 1 w 28"/>
                <a:gd name="T27" fmla="*/ 5 h 15"/>
                <a:gd name="T28" fmla="*/ 0 w 28"/>
                <a:gd name="T29" fmla="*/ 5 h 15"/>
                <a:gd name="T30" fmla="*/ 1 w 28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5">
                  <a:moveTo>
                    <a:pt x="1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7" y="2"/>
                    <a:pt x="8" y="3"/>
                    <a:pt x="10" y="4"/>
                  </a:cubicBezTo>
                  <a:cubicBezTo>
                    <a:pt x="12" y="4"/>
                    <a:pt x="14" y="5"/>
                    <a:pt x="16" y="6"/>
                  </a:cubicBezTo>
                  <a:cubicBezTo>
                    <a:pt x="17" y="7"/>
                    <a:pt x="19" y="8"/>
                    <a:pt x="21" y="9"/>
                  </a:cubicBezTo>
                  <a:cubicBezTo>
                    <a:pt x="22" y="10"/>
                    <a:pt x="24" y="11"/>
                    <a:pt x="25" y="12"/>
                  </a:cubicBezTo>
                  <a:cubicBezTo>
                    <a:pt x="27" y="14"/>
                    <a:pt x="28" y="15"/>
                    <a:pt x="28" y="15"/>
                  </a:cubicBezTo>
                  <a:cubicBezTo>
                    <a:pt x="28" y="15"/>
                    <a:pt x="27" y="14"/>
                    <a:pt x="24" y="12"/>
                  </a:cubicBezTo>
                  <a:cubicBezTo>
                    <a:pt x="23" y="12"/>
                    <a:pt x="22" y="11"/>
                    <a:pt x="20" y="10"/>
                  </a:cubicBezTo>
                  <a:cubicBezTo>
                    <a:pt x="18" y="9"/>
                    <a:pt x="16" y="9"/>
                    <a:pt x="15" y="8"/>
                  </a:cubicBezTo>
                  <a:cubicBezTo>
                    <a:pt x="13" y="8"/>
                    <a:pt x="11" y="7"/>
                    <a:pt x="9" y="7"/>
                  </a:cubicBezTo>
                  <a:cubicBezTo>
                    <a:pt x="8" y="6"/>
                    <a:pt x="6" y="6"/>
                    <a:pt x="4" y="6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490"/>
            <p:cNvSpPr>
              <a:spLocks/>
            </p:cNvSpPr>
            <p:nvPr/>
          </p:nvSpPr>
          <p:spPr bwMode="auto">
            <a:xfrm>
              <a:off x="11229975" y="285750"/>
              <a:ext cx="320675" cy="290513"/>
            </a:xfrm>
            <a:custGeom>
              <a:avLst/>
              <a:gdLst>
                <a:gd name="T0" fmla="*/ 40 w 47"/>
                <a:gd name="T1" fmla="*/ 31 h 42"/>
                <a:gd name="T2" fmla="*/ 36 w 47"/>
                <a:gd name="T3" fmla="*/ 22 h 42"/>
                <a:gd name="T4" fmla="*/ 47 w 47"/>
                <a:gd name="T5" fmla="*/ 15 h 42"/>
                <a:gd name="T6" fmla="*/ 33 w 47"/>
                <a:gd name="T7" fmla="*/ 10 h 42"/>
                <a:gd name="T8" fmla="*/ 32 w 47"/>
                <a:gd name="T9" fmla="*/ 0 h 42"/>
                <a:gd name="T10" fmla="*/ 24 w 47"/>
                <a:gd name="T11" fmla="*/ 6 h 42"/>
                <a:gd name="T12" fmla="*/ 21 w 47"/>
                <a:gd name="T13" fmla="*/ 7 h 42"/>
                <a:gd name="T14" fmla="*/ 17 w 47"/>
                <a:gd name="T15" fmla="*/ 2 h 42"/>
                <a:gd name="T16" fmla="*/ 9 w 47"/>
                <a:gd name="T17" fmla="*/ 11 h 42"/>
                <a:gd name="T18" fmla="*/ 7 w 47"/>
                <a:gd name="T19" fmla="*/ 28 h 42"/>
                <a:gd name="T20" fmla="*/ 16 w 47"/>
                <a:gd name="T21" fmla="*/ 40 h 42"/>
                <a:gd name="T22" fmla="*/ 24 w 47"/>
                <a:gd name="T23" fmla="*/ 42 h 42"/>
                <a:gd name="T24" fmla="*/ 26 w 47"/>
                <a:gd name="T25" fmla="*/ 29 h 42"/>
                <a:gd name="T26" fmla="*/ 40 w 47"/>
                <a:gd name="T27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2">
                  <a:moveTo>
                    <a:pt x="40" y="31"/>
                  </a:moveTo>
                  <a:cubicBezTo>
                    <a:pt x="35" y="27"/>
                    <a:pt x="36" y="22"/>
                    <a:pt x="36" y="22"/>
                  </a:cubicBezTo>
                  <a:cubicBezTo>
                    <a:pt x="44" y="21"/>
                    <a:pt x="47" y="15"/>
                    <a:pt x="47" y="15"/>
                  </a:cubicBezTo>
                  <a:cubicBezTo>
                    <a:pt x="40" y="8"/>
                    <a:pt x="33" y="10"/>
                    <a:pt x="33" y="10"/>
                  </a:cubicBezTo>
                  <a:cubicBezTo>
                    <a:pt x="40" y="8"/>
                    <a:pt x="32" y="0"/>
                    <a:pt x="32" y="0"/>
                  </a:cubicBezTo>
                  <a:cubicBezTo>
                    <a:pt x="32" y="3"/>
                    <a:pt x="28" y="5"/>
                    <a:pt x="24" y="6"/>
                  </a:cubicBezTo>
                  <a:cubicBezTo>
                    <a:pt x="21" y="6"/>
                    <a:pt x="22" y="7"/>
                    <a:pt x="21" y="7"/>
                  </a:cubicBezTo>
                  <a:cubicBezTo>
                    <a:pt x="22" y="3"/>
                    <a:pt x="17" y="2"/>
                    <a:pt x="17" y="2"/>
                  </a:cubicBezTo>
                  <a:cubicBezTo>
                    <a:pt x="18" y="7"/>
                    <a:pt x="12" y="8"/>
                    <a:pt x="9" y="11"/>
                  </a:cubicBezTo>
                  <a:cubicBezTo>
                    <a:pt x="0" y="21"/>
                    <a:pt x="7" y="27"/>
                    <a:pt x="7" y="28"/>
                  </a:cubicBezTo>
                  <a:cubicBezTo>
                    <a:pt x="6" y="38"/>
                    <a:pt x="11" y="40"/>
                    <a:pt x="16" y="40"/>
                  </a:cubicBezTo>
                  <a:cubicBezTo>
                    <a:pt x="21" y="39"/>
                    <a:pt x="24" y="42"/>
                    <a:pt x="24" y="42"/>
                  </a:cubicBezTo>
                  <a:cubicBezTo>
                    <a:pt x="28" y="35"/>
                    <a:pt x="26" y="29"/>
                    <a:pt x="26" y="29"/>
                  </a:cubicBezTo>
                  <a:cubicBezTo>
                    <a:pt x="34" y="34"/>
                    <a:pt x="40" y="31"/>
                    <a:pt x="40" y="3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491"/>
            <p:cNvSpPr>
              <a:spLocks/>
            </p:cNvSpPr>
            <p:nvPr/>
          </p:nvSpPr>
          <p:spPr bwMode="auto">
            <a:xfrm>
              <a:off x="11256963" y="403225"/>
              <a:ext cx="198437" cy="90488"/>
            </a:xfrm>
            <a:custGeom>
              <a:avLst/>
              <a:gdLst>
                <a:gd name="T0" fmla="*/ 0 w 29"/>
                <a:gd name="T1" fmla="*/ 10 h 13"/>
                <a:gd name="T2" fmla="*/ 1 w 29"/>
                <a:gd name="T3" fmla="*/ 9 h 13"/>
                <a:gd name="T4" fmla="*/ 4 w 29"/>
                <a:gd name="T5" fmla="*/ 7 h 13"/>
                <a:gd name="T6" fmla="*/ 9 w 29"/>
                <a:gd name="T7" fmla="*/ 5 h 13"/>
                <a:gd name="T8" fmla="*/ 14 w 29"/>
                <a:gd name="T9" fmla="*/ 3 h 13"/>
                <a:gd name="T10" fmla="*/ 19 w 29"/>
                <a:gd name="T11" fmla="*/ 1 h 13"/>
                <a:gd name="T12" fmla="*/ 24 w 29"/>
                <a:gd name="T13" fmla="*/ 0 h 13"/>
                <a:gd name="T14" fmla="*/ 29 w 29"/>
                <a:gd name="T15" fmla="*/ 0 h 13"/>
                <a:gd name="T16" fmla="*/ 25 w 29"/>
                <a:gd name="T17" fmla="*/ 1 h 13"/>
                <a:gd name="T18" fmla="*/ 20 w 29"/>
                <a:gd name="T19" fmla="*/ 2 h 13"/>
                <a:gd name="T20" fmla="*/ 15 w 29"/>
                <a:gd name="T21" fmla="*/ 5 h 13"/>
                <a:gd name="T22" fmla="*/ 10 w 29"/>
                <a:gd name="T23" fmla="*/ 8 h 13"/>
                <a:gd name="T24" fmla="*/ 6 w 29"/>
                <a:gd name="T25" fmla="*/ 10 h 13"/>
                <a:gd name="T26" fmla="*/ 3 w 29"/>
                <a:gd name="T27" fmla="*/ 13 h 13"/>
                <a:gd name="T28" fmla="*/ 2 w 29"/>
                <a:gd name="T29" fmla="*/ 13 h 13"/>
                <a:gd name="T30" fmla="*/ 0 w 29"/>
                <a:gd name="T3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3">
                  <a:moveTo>
                    <a:pt x="0" y="10"/>
                  </a:moveTo>
                  <a:cubicBezTo>
                    <a:pt x="0" y="10"/>
                    <a:pt x="0" y="9"/>
                    <a:pt x="1" y="9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6"/>
                    <a:pt x="7" y="6"/>
                    <a:pt x="9" y="5"/>
                  </a:cubicBezTo>
                  <a:cubicBezTo>
                    <a:pt x="10" y="4"/>
                    <a:pt x="12" y="3"/>
                    <a:pt x="14" y="3"/>
                  </a:cubicBezTo>
                  <a:cubicBezTo>
                    <a:pt x="16" y="2"/>
                    <a:pt x="18" y="1"/>
                    <a:pt x="19" y="1"/>
                  </a:cubicBezTo>
                  <a:cubicBezTo>
                    <a:pt x="21" y="1"/>
                    <a:pt x="23" y="0"/>
                    <a:pt x="24" y="0"/>
                  </a:cubicBezTo>
                  <a:cubicBezTo>
                    <a:pt x="27" y="0"/>
                    <a:pt x="29" y="0"/>
                    <a:pt x="29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3" y="1"/>
                    <a:pt x="22" y="2"/>
                    <a:pt x="20" y="2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9" y="9"/>
                    <a:pt x="7" y="10"/>
                    <a:pt x="6" y="10"/>
                  </a:cubicBezTo>
                  <a:cubicBezTo>
                    <a:pt x="5" y="11"/>
                    <a:pt x="4" y="12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492"/>
            <p:cNvSpPr>
              <a:spLocks/>
            </p:cNvSpPr>
            <p:nvPr/>
          </p:nvSpPr>
          <p:spPr bwMode="auto">
            <a:xfrm>
              <a:off x="8994775" y="1430338"/>
              <a:ext cx="312737" cy="296863"/>
            </a:xfrm>
            <a:custGeom>
              <a:avLst/>
              <a:gdLst>
                <a:gd name="T0" fmla="*/ 6 w 46"/>
                <a:gd name="T1" fmla="*/ 30 h 43"/>
                <a:gd name="T2" fmla="*/ 10 w 46"/>
                <a:gd name="T3" fmla="*/ 22 h 43"/>
                <a:gd name="T4" fmla="*/ 0 w 46"/>
                <a:gd name="T5" fmla="*/ 14 h 43"/>
                <a:gd name="T6" fmla="*/ 14 w 46"/>
                <a:gd name="T7" fmla="*/ 10 h 43"/>
                <a:gd name="T8" fmla="*/ 16 w 46"/>
                <a:gd name="T9" fmla="*/ 0 h 43"/>
                <a:gd name="T10" fmla="*/ 23 w 46"/>
                <a:gd name="T11" fmla="*/ 7 h 43"/>
                <a:gd name="T12" fmla="*/ 26 w 46"/>
                <a:gd name="T13" fmla="*/ 8 h 43"/>
                <a:gd name="T14" fmla="*/ 31 w 46"/>
                <a:gd name="T15" fmla="*/ 3 h 43"/>
                <a:gd name="T16" fmla="*/ 38 w 46"/>
                <a:gd name="T17" fmla="*/ 13 h 43"/>
                <a:gd name="T18" fmla="*/ 39 w 46"/>
                <a:gd name="T19" fmla="*/ 29 h 43"/>
                <a:gd name="T20" fmla="*/ 29 w 46"/>
                <a:gd name="T21" fmla="*/ 41 h 43"/>
                <a:gd name="T22" fmla="*/ 21 w 46"/>
                <a:gd name="T23" fmla="*/ 43 h 43"/>
                <a:gd name="T24" fmla="*/ 20 w 46"/>
                <a:gd name="T25" fmla="*/ 30 h 43"/>
                <a:gd name="T26" fmla="*/ 6 w 46"/>
                <a:gd name="T27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3">
                  <a:moveTo>
                    <a:pt x="6" y="30"/>
                  </a:moveTo>
                  <a:cubicBezTo>
                    <a:pt x="11" y="27"/>
                    <a:pt x="10" y="22"/>
                    <a:pt x="10" y="22"/>
                  </a:cubicBezTo>
                  <a:cubicBezTo>
                    <a:pt x="2" y="20"/>
                    <a:pt x="0" y="14"/>
                    <a:pt x="0" y="14"/>
                  </a:cubicBezTo>
                  <a:cubicBezTo>
                    <a:pt x="8" y="7"/>
                    <a:pt x="14" y="10"/>
                    <a:pt x="14" y="10"/>
                  </a:cubicBezTo>
                  <a:cubicBezTo>
                    <a:pt x="7" y="7"/>
                    <a:pt x="16" y="0"/>
                    <a:pt x="16" y="0"/>
                  </a:cubicBezTo>
                  <a:cubicBezTo>
                    <a:pt x="16" y="3"/>
                    <a:pt x="19" y="6"/>
                    <a:pt x="23" y="7"/>
                  </a:cubicBezTo>
                  <a:cubicBezTo>
                    <a:pt x="26" y="7"/>
                    <a:pt x="26" y="8"/>
                    <a:pt x="26" y="8"/>
                  </a:cubicBezTo>
                  <a:cubicBezTo>
                    <a:pt x="26" y="4"/>
                    <a:pt x="31" y="3"/>
                    <a:pt x="31" y="3"/>
                  </a:cubicBezTo>
                  <a:cubicBezTo>
                    <a:pt x="29" y="8"/>
                    <a:pt x="35" y="10"/>
                    <a:pt x="38" y="13"/>
                  </a:cubicBezTo>
                  <a:cubicBezTo>
                    <a:pt x="46" y="23"/>
                    <a:pt x="39" y="29"/>
                    <a:pt x="39" y="29"/>
                  </a:cubicBezTo>
                  <a:cubicBezTo>
                    <a:pt x="39" y="39"/>
                    <a:pt x="34" y="42"/>
                    <a:pt x="29" y="41"/>
                  </a:cubicBezTo>
                  <a:cubicBezTo>
                    <a:pt x="24" y="40"/>
                    <a:pt x="21" y="43"/>
                    <a:pt x="21" y="43"/>
                  </a:cubicBezTo>
                  <a:cubicBezTo>
                    <a:pt x="18" y="35"/>
                    <a:pt x="20" y="30"/>
                    <a:pt x="20" y="30"/>
                  </a:cubicBezTo>
                  <a:cubicBezTo>
                    <a:pt x="11" y="34"/>
                    <a:pt x="6" y="30"/>
                    <a:pt x="6" y="3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493"/>
            <p:cNvSpPr>
              <a:spLocks/>
            </p:cNvSpPr>
            <p:nvPr/>
          </p:nvSpPr>
          <p:spPr bwMode="auto">
            <a:xfrm>
              <a:off x="9083675" y="1539875"/>
              <a:ext cx="196850" cy="111125"/>
            </a:xfrm>
            <a:custGeom>
              <a:avLst/>
              <a:gdLst>
                <a:gd name="T0" fmla="*/ 26 w 29"/>
                <a:gd name="T1" fmla="*/ 16 h 16"/>
                <a:gd name="T2" fmla="*/ 25 w 29"/>
                <a:gd name="T3" fmla="*/ 15 h 16"/>
                <a:gd name="T4" fmla="*/ 23 w 29"/>
                <a:gd name="T5" fmla="*/ 13 h 16"/>
                <a:gd name="T6" fmla="*/ 19 w 29"/>
                <a:gd name="T7" fmla="*/ 10 h 16"/>
                <a:gd name="T8" fmla="*/ 14 w 29"/>
                <a:gd name="T9" fmla="*/ 7 h 16"/>
                <a:gd name="T10" fmla="*/ 9 w 29"/>
                <a:gd name="T11" fmla="*/ 4 h 16"/>
                <a:gd name="T12" fmla="*/ 5 w 29"/>
                <a:gd name="T13" fmla="*/ 2 h 16"/>
                <a:gd name="T14" fmla="*/ 0 w 29"/>
                <a:gd name="T15" fmla="*/ 0 h 16"/>
                <a:gd name="T16" fmla="*/ 5 w 29"/>
                <a:gd name="T17" fmla="*/ 1 h 16"/>
                <a:gd name="T18" fmla="*/ 10 w 29"/>
                <a:gd name="T19" fmla="*/ 2 h 16"/>
                <a:gd name="T20" fmla="*/ 15 w 29"/>
                <a:gd name="T21" fmla="*/ 5 h 16"/>
                <a:gd name="T22" fmla="*/ 21 w 29"/>
                <a:gd name="T23" fmla="*/ 7 h 16"/>
                <a:gd name="T24" fmla="*/ 25 w 29"/>
                <a:gd name="T25" fmla="*/ 10 h 16"/>
                <a:gd name="T26" fmla="*/ 28 w 29"/>
                <a:gd name="T27" fmla="*/ 12 h 16"/>
                <a:gd name="T28" fmla="*/ 29 w 29"/>
                <a:gd name="T29" fmla="*/ 12 h 16"/>
                <a:gd name="T30" fmla="*/ 26 w 29"/>
                <a:gd name="T3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6">
                  <a:moveTo>
                    <a:pt x="26" y="16"/>
                  </a:moveTo>
                  <a:cubicBezTo>
                    <a:pt x="26" y="16"/>
                    <a:pt x="26" y="16"/>
                    <a:pt x="25" y="15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22" y="12"/>
                    <a:pt x="20" y="11"/>
                    <a:pt x="19" y="10"/>
                  </a:cubicBezTo>
                  <a:cubicBezTo>
                    <a:pt x="17" y="9"/>
                    <a:pt x="16" y="8"/>
                    <a:pt x="14" y="7"/>
                  </a:cubicBezTo>
                  <a:cubicBezTo>
                    <a:pt x="13" y="6"/>
                    <a:pt x="11" y="5"/>
                    <a:pt x="9" y="4"/>
                  </a:cubicBezTo>
                  <a:cubicBezTo>
                    <a:pt x="8" y="3"/>
                    <a:pt x="6" y="2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5" y="1"/>
                  </a:cubicBezTo>
                  <a:cubicBezTo>
                    <a:pt x="7" y="1"/>
                    <a:pt x="8" y="2"/>
                    <a:pt x="10" y="2"/>
                  </a:cubicBezTo>
                  <a:cubicBezTo>
                    <a:pt x="12" y="3"/>
                    <a:pt x="14" y="4"/>
                    <a:pt x="15" y="5"/>
                  </a:cubicBezTo>
                  <a:cubicBezTo>
                    <a:pt x="17" y="5"/>
                    <a:pt x="19" y="6"/>
                    <a:pt x="21" y="7"/>
                  </a:cubicBezTo>
                  <a:cubicBezTo>
                    <a:pt x="22" y="8"/>
                    <a:pt x="24" y="9"/>
                    <a:pt x="25" y="10"/>
                  </a:cubicBezTo>
                  <a:cubicBezTo>
                    <a:pt x="26" y="10"/>
                    <a:pt x="27" y="11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494"/>
            <p:cNvSpPr>
              <a:spLocks/>
            </p:cNvSpPr>
            <p:nvPr/>
          </p:nvSpPr>
          <p:spPr bwMode="auto">
            <a:xfrm>
              <a:off x="10344150" y="465138"/>
              <a:ext cx="217487" cy="249238"/>
            </a:xfrm>
            <a:custGeom>
              <a:avLst/>
              <a:gdLst>
                <a:gd name="T0" fmla="*/ 30 w 32"/>
                <a:gd name="T1" fmla="*/ 8 h 36"/>
                <a:gd name="T2" fmla="*/ 11 w 32"/>
                <a:gd name="T3" fmla="*/ 9 h 36"/>
                <a:gd name="T4" fmla="*/ 0 w 32"/>
                <a:gd name="T5" fmla="*/ 17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0" y="0"/>
                    <a:pt x="11" y="9"/>
                  </a:cubicBezTo>
                  <a:cubicBezTo>
                    <a:pt x="5" y="16"/>
                    <a:pt x="0" y="17"/>
                    <a:pt x="0" y="17"/>
                  </a:cubicBezTo>
                  <a:cubicBezTo>
                    <a:pt x="0" y="17"/>
                    <a:pt x="3" y="22"/>
                    <a:pt x="7" y="25"/>
                  </a:cubicBezTo>
                  <a:cubicBezTo>
                    <a:pt x="7" y="25"/>
                    <a:pt x="23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495"/>
            <p:cNvSpPr>
              <a:spLocks/>
            </p:cNvSpPr>
            <p:nvPr/>
          </p:nvSpPr>
          <p:spPr bwMode="auto">
            <a:xfrm>
              <a:off x="10453688" y="520700"/>
              <a:ext cx="211137" cy="338138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9 h 49"/>
                <a:gd name="T4" fmla="*/ 1 w 31"/>
                <a:gd name="T5" fmla="*/ 34 h 49"/>
                <a:gd name="T6" fmla="*/ 2 w 31"/>
                <a:gd name="T7" fmla="*/ 42 h 49"/>
                <a:gd name="T8" fmla="*/ 27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6" y="13"/>
                    <a:pt x="3" y="19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4" y="39"/>
                    <a:pt x="2" y="42"/>
                  </a:cubicBezTo>
                  <a:cubicBezTo>
                    <a:pt x="2" y="42"/>
                    <a:pt x="24" y="49"/>
                    <a:pt x="27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496"/>
            <p:cNvSpPr>
              <a:spLocks/>
            </p:cNvSpPr>
            <p:nvPr/>
          </p:nvSpPr>
          <p:spPr bwMode="auto">
            <a:xfrm>
              <a:off x="10398125" y="327025"/>
              <a:ext cx="219075" cy="276225"/>
            </a:xfrm>
            <a:custGeom>
              <a:avLst/>
              <a:gdLst>
                <a:gd name="T0" fmla="*/ 4 w 32"/>
                <a:gd name="T1" fmla="*/ 7 h 40"/>
                <a:gd name="T2" fmla="*/ 26 w 32"/>
                <a:gd name="T3" fmla="*/ 8 h 40"/>
                <a:gd name="T4" fmla="*/ 28 w 32"/>
                <a:gd name="T5" fmla="*/ 29 h 40"/>
                <a:gd name="T6" fmla="*/ 4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4" y="7"/>
                  </a:moveTo>
                  <a:cubicBezTo>
                    <a:pt x="4" y="7"/>
                    <a:pt x="21" y="0"/>
                    <a:pt x="26" y="8"/>
                  </a:cubicBezTo>
                  <a:cubicBezTo>
                    <a:pt x="32" y="19"/>
                    <a:pt x="28" y="29"/>
                    <a:pt x="28" y="29"/>
                  </a:cubicBezTo>
                  <a:cubicBezTo>
                    <a:pt x="28" y="29"/>
                    <a:pt x="0" y="40"/>
                    <a:pt x="4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497"/>
            <p:cNvSpPr>
              <a:spLocks/>
            </p:cNvSpPr>
            <p:nvPr/>
          </p:nvSpPr>
          <p:spPr bwMode="auto">
            <a:xfrm>
              <a:off x="10453688" y="320675"/>
              <a:ext cx="312737" cy="220663"/>
            </a:xfrm>
            <a:custGeom>
              <a:avLst/>
              <a:gdLst>
                <a:gd name="T0" fmla="*/ 36 w 46"/>
                <a:gd name="T1" fmla="*/ 0 h 32"/>
                <a:gd name="T2" fmla="*/ 41 w 46"/>
                <a:gd name="T3" fmla="*/ 22 h 32"/>
                <a:gd name="T4" fmla="*/ 24 w 46"/>
                <a:gd name="T5" fmla="*/ 30 h 32"/>
                <a:gd name="T6" fmla="*/ 36 w 4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2">
                  <a:moveTo>
                    <a:pt x="36" y="0"/>
                  </a:moveTo>
                  <a:cubicBezTo>
                    <a:pt x="36" y="0"/>
                    <a:pt x="46" y="14"/>
                    <a:pt x="41" y="22"/>
                  </a:cubicBezTo>
                  <a:cubicBezTo>
                    <a:pt x="36" y="32"/>
                    <a:pt x="24" y="30"/>
                    <a:pt x="24" y="30"/>
                  </a:cubicBezTo>
                  <a:cubicBezTo>
                    <a:pt x="24" y="30"/>
                    <a:pt x="0" y="8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498"/>
            <p:cNvSpPr>
              <a:spLocks/>
            </p:cNvSpPr>
            <p:nvPr/>
          </p:nvSpPr>
          <p:spPr bwMode="auto">
            <a:xfrm>
              <a:off x="10629900" y="376238"/>
              <a:ext cx="219075" cy="247650"/>
            </a:xfrm>
            <a:custGeom>
              <a:avLst/>
              <a:gdLst>
                <a:gd name="T0" fmla="*/ 32 w 32"/>
                <a:gd name="T1" fmla="*/ 23 h 36"/>
                <a:gd name="T2" fmla="*/ 21 w 32"/>
                <a:gd name="T3" fmla="*/ 36 h 36"/>
                <a:gd name="T4" fmla="*/ 3 w 32"/>
                <a:gd name="T5" fmla="*/ 33 h 36"/>
                <a:gd name="T6" fmla="*/ 32 w 32"/>
                <a:gd name="T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32" y="23"/>
                  </a:moveTo>
                  <a:cubicBezTo>
                    <a:pt x="32" y="23"/>
                    <a:pt x="30" y="36"/>
                    <a:pt x="21" y="36"/>
                  </a:cubicBezTo>
                  <a:cubicBezTo>
                    <a:pt x="9" y="36"/>
                    <a:pt x="3" y="33"/>
                    <a:pt x="3" y="33"/>
                  </a:cubicBezTo>
                  <a:cubicBezTo>
                    <a:pt x="0" y="26"/>
                    <a:pt x="11" y="0"/>
                    <a:pt x="32" y="2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499"/>
            <p:cNvSpPr>
              <a:spLocks/>
            </p:cNvSpPr>
            <p:nvPr/>
          </p:nvSpPr>
          <p:spPr bwMode="auto">
            <a:xfrm>
              <a:off x="10590213" y="582613"/>
              <a:ext cx="285750" cy="234950"/>
            </a:xfrm>
            <a:custGeom>
              <a:avLst/>
              <a:gdLst>
                <a:gd name="T0" fmla="*/ 28 w 42"/>
                <a:gd name="T1" fmla="*/ 29 h 34"/>
                <a:gd name="T2" fmla="*/ 7 w 42"/>
                <a:gd name="T3" fmla="*/ 25 h 34"/>
                <a:gd name="T4" fmla="*/ 5 w 42"/>
                <a:gd name="T5" fmla="*/ 4 h 34"/>
                <a:gd name="T6" fmla="*/ 28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28" y="29"/>
                  </a:moveTo>
                  <a:cubicBezTo>
                    <a:pt x="28" y="29"/>
                    <a:pt x="12" y="34"/>
                    <a:pt x="7" y="25"/>
                  </a:cubicBezTo>
                  <a:cubicBezTo>
                    <a:pt x="0" y="14"/>
                    <a:pt x="5" y="4"/>
                    <a:pt x="5" y="4"/>
                  </a:cubicBezTo>
                  <a:cubicBezTo>
                    <a:pt x="5" y="4"/>
                    <a:pt x="42" y="0"/>
                    <a:pt x="28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Oval 500"/>
            <p:cNvSpPr>
              <a:spLocks noChangeArrowheads="1"/>
            </p:cNvSpPr>
            <p:nvPr/>
          </p:nvSpPr>
          <p:spPr bwMode="auto">
            <a:xfrm>
              <a:off x="10521950" y="479425"/>
              <a:ext cx="163512" cy="16510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Oval 501"/>
            <p:cNvSpPr>
              <a:spLocks noChangeArrowheads="1"/>
            </p:cNvSpPr>
            <p:nvPr/>
          </p:nvSpPr>
          <p:spPr bwMode="auto">
            <a:xfrm>
              <a:off x="10548938" y="514350"/>
              <a:ext cx="101600" cy="95250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502"/>
            <p:cNvSpPr>
              <a:spLocks/>
            </p:cNvSpPr>
            <p:nvPr/>
          </p:nvSpPr>
          <p:spPr bwMode="auto">
            <a:xfrm>
              <a:off x="10453688" y="388938"/>
              <a:ext cx="101600" cy="131763"/>
            </a:xfrm>
            <a:custGeom>
              <a:avLst/>
              <a:gdLst>
                <a:gd name="T0" fmla="*/ 13 w 15"/>
                <a:gd name="T1" fmla="*/ 19 h 19"/>
                <a:gd name="T2" fmla="*/ 10 w 15"/>
                <a:gd name="T3" fmla="*/ 16 h 19"/>
                <a:gd name="T4" fmla="*/ 8 w 15"/>
                <a:gd name="T5" fmla="*/ 14 h 19"/>
                <a:gd name="T6" fmla="*/ 5 w 15"/>
                <a:gd name="T7" fmla="*/ 10 h 19"/>
                <a:gd name="T8" fmla="*/ 2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1 w 15"/>
                <a:gd name="T27" fmla="*/ 15 h 19"/>
                <a:gd name="T28" fmla="*/ 14 w 15"/>
                <a:gd name="T29" fmla="*/ 17 h 19"/>
                <a:gd name="T30" fmla="*/ 15 w 15"/>
                <a:gd name="T31" fmla="*/ 18 h 19"/>
                <a:gd name="T32" fmla="*/ 13 w 15"/>
                <a:gd name="T33" fmla="*/ 19 h 19"/>
                <a:gd name="T34" fmla="*/ 13 w 15"/>
                <a:gd name="T3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13" y="19"/>
                  </a:moveTo>
                  <a:cubicBezTo>
                    <a:pt x="13" y="19"/>
                    <a:pt x="12" y="18"/>
                    <a:pt x="10" y="16"/>
                  </a:cubicBezTo>
                  <a:cubicBezTo>
                    <a:pt x="10" y="16"/>
                    <a:pt x="9" y="15"/>
                    <a:pt x="8" y="14"/>
                  </a:cubicBezTo>
                  <a:cubicBezTo>
                    <a:pt x="7" y="13"/>
                    <a:pt x="6" y="12"/>
                    <a:pt x="5" y="10"/>
                  </a:cubicBezTo>
                  <a:cubicBezTo>
                    <a:pt x="4" y="9"/>
                    <a:pt x="3" y="8"/>
                    <a:pt x="2" y="7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4"/>
                    <a:pt x="10" y="15"/>
                    <a:pt x="11" y="15"/>
                  </a:cubicBezTo>
                  <a:cubicBezTo>
                    <a:pt x="13" y="16"/>
                    <a:pt x="14" y="17"/>
                    <a:pt x="14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4" y="19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503"/>
            <p:cNvSpPr>
              <a:spLocks/>
            </p:cNvSpPr>
            <p:nvPr/>
          </p:nvSpPr>
          <p:spPr bwMode="auto">
            <a:xfrm>
              <a:off x="10629900" y="361950"/>
              <a:ext cx="68262" cy="152400"/>
            </a:xfrm>
            <a:custGeom>
              <a:avLst/>
              <a:gdLst>
                <a:gd name="T0" fmla="*/ 10 w 10"/>
                <a:gd name="T1" fmla="*/ 0 h 22"/>
                <a:gd name="T2" fmla="*/ 9 w 10"/>
                <a:gd name="T3" fmla="*/ 3 h 22"/>
                <a:gd name="T4" fmla="*/ 7 w 10"/>
                <a:gd name="T5" fmla="*/ 11 h 22"/>
                <a:gd name="T6" fmla="*/ 6 w 10"/>
                <a:gd name="T7" fmla="*/ 14 h 22"/>
                <a:gd name="T8" fmla="*/ 4 w 10"/>
                <a:gd name="T9" fmla="*/ 18 h 22"/>
                <a:gd name="T10" fmla="*/ 3 w 10"/>
                <a:gd name="T11" fmla="*/ 21 h 22"/>
                <a:gd name="T12" fmla="*/ 1 w 10"/>
                <a:gd name="T13" fmla="*/ 21 h 22"/>
                <a:gd name="T14" fmla="*/ 1 w 10"/>
                <a:gd name="T15" fmla="*/ 19 h 22"/>
                <a:gd name="T16" fmla="*/ 1 w 10"/>
                <a:gd name="T17" fmla="*/ 19 h 22"/>
                <a:gd name="T18" fmla="*/ 1 w 10"/>
                <a:gd name="T19" fmla="*/ 19 h 22"/>
                <a:gd name="T20" fmla="*/ 3 w 10"/>
                <a:gd name="T21" fmla="*/ 17 h 22"/>
                <a:gd name="T22" fmla="*/ 4 w 10"/>
                <a:gd name="T23" fmla="*/ 14 h 22"/>
                <a:gd name="T24" fmla="*/ 6 w 10"/>
                <a:gd name="T25" fmla="*/ 10 h 22"/>
                <a:gd name="T26" fmla="*/ 9 w 10"/>
                <a:gd name="T27" fmla="*/ 3 h 22"/>
                <a:gd name="T28" fmla="*/ 10 w 10"/>
                <a:gd name="T2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8" y="8"/>
                    <a:pt x="7" y="11"/>
                  </a:cubicBezTo>
                  <a:cubicBezTo>
                    <a:pt x="7" y="12"/>
                    <a:pt x="6" y="13"/>
                    <a:pt x="6" y="14"/>
                  </a:cubicBezTo>
                  <a:cubicBezTo>
                    <a:pt x="5" y="16"/>
                    <a:pt x="5" y="17"/>
                    <a:pt x="4" y="18"/>
                  </a:cubicBezTo>
                  <a:cubicBezTo>
                    <a:pt x="3" y="19"/>
                    <a:pt x="3" y="21"/>
                    <a:pt x="3" y="21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3" y="17"/>
                  </a:cubicBezTo>
                  <a:cubicBezTo>
                    <a:pt x="3" y="16"/>
                    <a:pt x="4" y="15"/>
                    <a:pt x="4" y="14"/>
                  </a:cubicBezTo>
                  <a:cubicBezTo>
                    <a:pt x="5" y="13"/>
                    <a:pt x="6" y="11"/>
                    <a:pt x="6" y="10"/>
                  </a:cubicBezTo>
                  <a:cubicBezTo>
                    <a:pt x="7" y="8"/>
                    <a:pt x="8" y="5"/>
                    <a:pt x="9" y="3"/>
                  </a:cubicBezTo>
                  <a:cubicBezTo>
                    <a:pt x="9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504"/>
            <p:cNvSpPr>
              <a:spLocks/>
            </p:cNvSpPr>
            <p:nvPr/>
          </p:nvSpPr>
          <p:spPr bwMode="auto">
            <a:xfrm>
              <a:off x="10406063" y="568325"/>
              <a:ext cx="122237" cy="41275"/>
            </a:xfrm>
            <a:custGeom>
              <a:avLst/>
              <a:gdLst>
                <a:gd name="T0" fmla="*/ 0 w 18"/>
                <a:gd name="T1" fmla="*/ 4 h 6"/>
                <a:gd name="T2" fmla="*/ 2 w 18"/>
                <a:gd name="T3" fmla="*/ 5 h 6"/>
                <a:gd name="T4" fmla="*/ 5 w 18"/>
                <a:gd name="T5" fmla="*/ 5 h 6"/>
                <a:gd name="T6" fmla="*/ 7 w 18"/>
                <a:gd name="T7" fmla="*/ 5 h 6"/>
                <a:gd name="T8" fmla="*/ 8 w 18"/>
                <a:gd name="T9" fmla="*/ 5 h 6"/>
                <a:gd name="T10" fmla="*/ 11 w 18"/>
                <a:gd name="T11" fmla="*/ 4 h 6"/>
                <a:gd name="T12" fmla="*/ 14 w 18"/>
                <a:gd name="T13" fmla="*/ 3 h 6"/>
                <a:gd name="T14" fmla="*/ 15 w 18"/>
                <a:gd name="T15" fmla="*/ 1 h 6"/>
                <a:gd name="T16" fmla="*/ 16 w 18"/>
                <a:gd name="T17" fmla="*/ 1 h 6"/>
                <a:gd name="T18" fmla="*/ 18 w 18"/>
                <a:gd name="T19" fmla="*/ 1 h 6"/>
                <a:gd name="T20" fmla="*/ 18 w 18"/>
                <a:gd name="T21" fmla="*/ 3 h 6"/>
                <a:gd name="T22" fmla="*/ 17 w 18"/>
                <a:gd name="T23" fmla="*/ 3 h 6"/>
                <a:gd name="T24" fmla="*/ 15 w 18"/>
                <a:gd name="T25" fmla="*/ 5 h 6"/>
                <a:gd name="T26" fmla="*/ 12 w 18"/>
                <a:gd name="T27" fmla="*/ 6 h 6"/>
                <a:gd name="T28" fmla="*/ 8 w 18"/>
                <a:gd name="T29" fmla="*/ 6 h 6"/>
                <a:gd name="T30" fmla="*/ 7 w 18"/>
                <a:gd name="T31" fmla="*/ 6 h 6"/>
                <a:gd name="T32" fmla="*/ 5 w 18"/>
                <a:gd name="T33" fmla="*/ 6 h 6"/>
                <a:gd name="T34" fmla="*/ 2 w 18"/>
                <a:gd name="T35" fmla="*/ 5 h 6"/>
                <a:gd name="T36" fmla="*/ 0 w 18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6">
                  <a:moveTo>
                    <a:pt x="0" y="4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1"/>
                  </a:cubicBezTo>
                  <a:cubicBezTo>
                    <a:pt x="18" y="2"/>
                    <a:pt x="18" y="3"/>
                    <a:pt x="18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4"/>
                    <a:pt x="15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1" y="6"/>
                    <a:pt x="10" y="6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505"/>
            <p:cNvSpPr>
              <a:spLocks/>
            </p:cNvSpPr>
            <p:nvPr/>
          </p:nvSpPr>
          <p:spPr bwMode="auto">
            <a:xfrm>
              <a:off x="10501313" y="623888"/>
              <a:ext cx="115887" cy="165100"/>
            </a:xfrm>
            <a:custGeom>
              <a:avLst/>
              <a:gdLst>
                <a:gd name="T0" fmla="*/ 17 w 17"/>
                <a:gd name="T1" fmla="*/ 3 h 24"/>
                <a:gd name="T2" fmla="*/ 17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1 w 17"/>
                <a:gd name="T9" fmla="*/ 15 h 24"/>
                <a:gd name="T10" fmla="*/ 7 w 17"/>
                <a:gd name="T11" fmla="*/ 19 h 24"/>
                <a:gd name="T12" fmla="*/ 4 w 17"/>
                <a:gd name="T13" fmla="*/ 22 h 24"/>
                <a:gd name="T14" fmla="*/ 0 w 17"/>
                <a:gd name="T15" fmla="*/ 24 h 24"/>
                <a:gd name="T16" fmla="*/ 4 w 17"/>
                <a:gd name="T17" fmla="*/ 21 h 24"/>
                <a:gd name="T18" fmla="*/ 6 w 17"/>
                <a:gd name="T19" fmla="*/ 18 h 24"/>
                <a:gd name="T20" fmla="*/ 9 w 17"/>
                <a:gd name="T21" fmla="*/ 14 h 24"/>
                <a:gd name="T22" fmla="*/ 11 w 17"/>
                <a:gd name="T23" fmla="*/ 10 h 24"/>
                <a:gd name="T24" fmla="*/ 12 w 17"/>
                <a:gd name="T25" fmla="*/ 6 h 24"/>
                <a:gd name="T26" fmla="*/ 13 w 17"/>
                <a:gd name="T27" fmla="*/ 2 h 24"/>
                <a:gd name="T28" fmla="*/ 13 w 17"/>
                <a:gd name="T29" fmla="*/ 2 h 24"/>
                <a:gd name="T30" fmla="*/ 16 w 17"/>
                <a:gd name="T31" fmla="*/ 1 h 24"/>
                <a:gd name="T32" fmla="*/ 17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7" y="3"/>
                  </a:moveTo>
                  <a:cubicBezTo>
                    <a:pt x="17" y="3"/>
                    <a:pt x="17" y="4"/>
                    <a:pt x="17" y="4"/>
                  </a:cubicBezTo>
                  <a:cubicBezTo>
                    <a:pt x="16" y="5"/>
                    <a:pt x="16" y="6"/>
                    <a:pt x="15" y="7"/>
                  </a:cubicBezTo>
                  <a:cubicBezTo>
                    <a:pt x="15" y="8"/>
                    <a:pt x="14" y="10"/>
                    <a:pt x="13" y="11"/>
                  </a:cubicBezTo>
                  <a:cubicBezTo>
                    <a:pt x="13" y="12"/>
                    <a:pt x="12" y="14"/>
                    <a:pt x="11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6" y="20"/>
                    <a:pt x="5" y="21"/>
                    <a:pt x="4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3"/>
                    <a:pt x="4" y="21"/>
                  </a:cubicBezTo>
                  <a:cubicBezTo>
                    <a:pt x="5" y="20"/>
                    <a:pt x="5" y="19"/>
                    <a:pt x="6" y="18"/>
                  </a:cubicBezTo>
                  <a:cubicBezTo>
                    <a:pt x="7" y="17"/>
                    <a:pt x="8" y="15"/>
                    <a:pt x="9" y="14"/>
                  </a:cubicBezTo>
                  <a:cubicBezTo>
                    <a:pt x="10" y="13"/>
                    <a:pt x="10" y="11"/>
                    <a:pt x="11" y="10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3" y="4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5" y="0"/>
                    <a:pt x="16" y="1"/>
                  </a:cubicBezTo>
                  <a:cubicBezTo>
                    <a:pt x="17" y="1"/>
                    <a:pt x="17" y="2"/>
                    <a:pt x="17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506"/>
            <p:cNvSpPr>
              <a:spLocks/>
            </p:cNvSpPr>
            <p:nvPr/>
          </p:nvSpPr>
          <p:spPr bwMode="auto">
            <a:xfrm>
              <a:off x="10656888" y="623888"/>
              <a:ext cx="103187" cy="117475"/>
            </a:xfrm>
            <a:custGeom>
              <a:avLst/>
              <a:gdLst>
                <a:gd name="T0" fmla="*/ 15 w 15"/>
                <a:gd name="T1" fmla="*/ 17 h 17"/>
                <a:gd name="T2" fmla="*/ 9 w 15"/>
                <a:gd name="T3" fmla="*/ 9 h 17"/>
                <a:gd name="T4" fmla="*/ 7 w 15"/>
                <a:gd name="T5" fmla="*/ 7 h 17"/>
                <a:gd name="T6" fmla="*/ 4 w 15"/>
                <a:gd name="T7" fmla="*/ 5 h 17"/>
                <a:gd name="T8" fmla="*/ 3 w 15"/>
                <a:gd name="T9" fmla="*/ 4 h 17"/>
                <a:gd name="T10" fmla="*/ 2 w 15"/>
                <a:gd name="T11" fmla="*/ 3 h 17"/>
                <a:gd name="T12" fmla="*/ 2 w 15"/>
                <a:gd name="T13" fmla="*/ 3 h 17"/>
                <a:gd name="T14" fmla="*/ 1 w 15"/>
                <a:gd name="T15" fmla="*/ 1 h 17"/>
                <a:gd name="T16" fmla="*/ 3 w 15"/>
                <a:gd name="T17" fmla="*/ 0 h 17"/>
                <a:gd name="T18" fmla="*/ 3 w 15"/>
                <a:gd name="T19" fmla="*/ 0 h 17"/>
                <a:gd name="T20" fmla="*/ 4 w 15"/>
                <a:gd name="T21" fmla="*/ 1 h 17"/>
                <a:gd name="T22" fmla="*/ 6 w 15"/>
                <a:gd name="T23" fmla="*/ 3 h 17"/>
                <a:gd name="T24" fmla="*/ 8 w 15"/>
                <a:gd name="T25" fmla="*/ 5 h 17"/>
                <a:gd name="T26" fmla="*/ 10 w 15"/>
                <a:gd name="T27" fmla="*/ 8 h 17"/>
                <a:gd name="T28" fmla="*/ 15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15" y="17"/>
                  </a:moveTo>
                  <a:cubicBezTo>
                    <a:pt x="15" y="17"/>
                    <a:pt x="12" y="13"/>
                    <a:pt x="9" y="9"/>
                  </a:cubicBezTo>
                  <a:cubicBezTo>
                    <a:pt x="8" y="8"/>
                    <a:pt x="7" y="7"/>
                    <a:pt x="7" y="7"/>
                  </a:cubicBezTo>
                  <a:cubicBezTo>
                    <a:pt x="6" y="6"/>
                    <a:pt x="5" y="5"/>
                    <a:pt x="4" y="5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7" y="3"/>
                    <a:pt x="8" y="4"/>
                    <a:pt x="8" y="5"/>
                  </a:cubicBezTo>
                  <a:cubicBezTo>
                    <a:pt x="9" y="6"/>
                    <a:pt x="10" y="7"/>
                    <a:pt x="10" y="8"/>
                  </a:cubicBezTo>
                  <a:cubicBezTo>
                    <a:pt x="13" y="13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507"/>
            <p:cNvSpPr>
              <a:spLocks/>
            </p:cNvSpPr>
            <p:nvPr/>
          </p:nvSpPr>
          <p:spPr bwMode="auto">
            <a:xfrm>
              <a:off x="10671175" y="520700"/>
              <a:ext cx="149225" cy="47625"/>
            </a:xfrm>
            <a:custGeom>
              <a:avLst/>
              <a:gdLst>
                <a:gd name="T0" fmla="*/ 22 w 22"/>
                <a:gd name="T1" fmla="*/ 3 h 7"/>
                <a:gd name="T2" fmla="*/ 19 w 22"/>
                <a:gd name="T3" fmla="*/ 2 h 7"/>
                <a:gd name="T4" fmla="*/ 16 w 22"/>
                <a:gd name="T5" fmla="*/ 2 h 7"/>
                <a:gd name="T6" fmla="*/ 12 w 22"/>
                <a:gd name="T7" fmla="*/ 2 h 7"/>
                <a:gd name="T8" fmla="*/ 11 w 22"/>
                <a:gd name="T9" fmla="*/ 2 h 7"/>
                <a:gd name="T10" fmla="*/ 9 w 22"/>
                <a:gd name="T11" fmla="*/ 3 h 7"/>
                <a:gd name="T12" fmla="*/ 6 w 22"/>
                <a:gd name="T13" fmla="*/ 4 h 7"/>
                <a:gd name="T14" fmla="*/ 4 w 22"/>
                <a:gd name="T15" fmla="*/ 6 h 7"/>
                <a:gd name="T16" fmla="*/ 3 w 22"/>
                <a:gd name="T17" fmla="*/ 6 h 7"/>
                <a:gd name="T18" fmla="*/ 0 w 22"/>
                <a:gd name="T19" fmla="*/ 6 h 7"/>
                <a:gd name="T20" fmla="*/ 1 w 22"/>
                <a:gd name="T21" fmla="*/ 3 h 7"/>
                <a:gd name="T22" fmla="*/ 1 w 22"/>
                <a:gd name="T23" fmla="*/ 2 h 7"/>
                <a:gd name="T24" fmla="*/ 5 w 22"/>
                <a:gd name="T25" fmla="*/ 1 h 7"/>
                <a:gd name="T26" fmla="*/ 8 w 22"/>
                <a:gd name="T27" fmla="*/ 0 h 7"/>
                <a:gd name="T28" fmla="*/ 10 w 22"/>
                <a:gd name="T29" fmla="*/ 0 h 7"/>
                <a:gd name="T30" fmla="*/ 12 w 22"/>
                <a:gd name="T31" fmla="*/ 0 h 7"/>
                <a:gd name="T32" fmla="*/ 16 w 22"/>
                <a:gd name="T33" fmla="*/ 0 h 7"/>
                <a:gd name="T34" fmla="*/ 19 w 22"/>
                <a:gd name="T35" fmla="*/ 1 h 7"/>
                <a:gd name="T36" fmla="*/ 22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22" y="3"/>
                  </a:moveTo>
                  <a:cubicBezTo>
                    <a:pt x="22" y="3"/>
                    <a:pt x="21" y="2"/>
                    <a:pt x="19" y="2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5" y="2"/>
                    <a:pt x="14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0" y="5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2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508"/>
            <p:cNvSpPr>
              <a:spLocks/>
            </p:cNvSpPr>
            <p:nvPr/>
          </p:nvSpPr>
          <p:spPr bwMode="auto">
            <a:xfrm>
              <a:off x="9090025" y="912813"/>
              <a:ext cx="217487" cy="249238"/>
            </a:xfrm>
            <a:custGeom>
              <a:avLst/>
              <a:gdLst>
                <a:gd name="T0" fmla="*/ 30 w 32"/>
                <a:gd name="T1" fmla="*/ 8 h 36"/>
                <a:gd name="T2" fmla="*/ 12 w 32"/>
                <a:gd name="T3" fmla="*/ 9 h 36"/>
                <a:gd name="T4" fmla="*/ 0 w 32"/>
                <a:gd name="T5" fmla="*/ 16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1" y="0"/>
                    <a:pt x="12" y="9"/>
                  </a:cubicBezTo>
                  <a:cubicBezTo>
                    <a:pt x="5" y="16"/>
                    <a:pt x="0" y="16"/>
                    <a:pt x="0" y="16"/>
                  </a:cubicBezTo>
                  <a:cubicBezTo>
                    <a:pt x="0" y="16"/>
                    <a:pt x="3" y="22"/>
                    <a:pt x="7" y="25"/>
                  </a:cubicBezTo>
                  <a:cubicBezTo>
                    <a:pt x="7" y="25"/>
                    <a:pt x="24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509"/>
            <p:cNvSpPr>
              <a:spLocks/>
            </p:cNvSpPr>
            <p:nvPr/>
          </p:nvSpPr>
          <p:spPr bwMode="auto">
            <a:xfrm>
              <a:off x="9199563" y="968375"/>
              <a:ext cx="211137" cy="338138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8 h 49"/>
                <a:gd name="T4" fmla="*/ 1 w 31"/>
                <a:gd name="T5" fmla="*/ 34 h 49"/>
                <a:gd name="T6" fmla="*/ 2 w 31"/>
                <a:gd name="T7" fmla="*/ 42 h 49"/>
                <a:gd name="T8" fmla="*/ 27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6" y="12"/>
                    <a:pt x="3" y="18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4" y="39"/>
                    <a:pt x="2" y="42"/>
                  </a:cubicBezTo>
                  <a:cubicBezTo>
                    <a:pt x="2" y="42"/>
                    <a:pt x="24" y="49"/>
                    <a:pt x="27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510"/>
            <p:cNvSpPr>
              <a:spLocks/>
            </p:cNvSpPr>
            <p:nvPr/>
          </p:nvSpPr>
          <p:spPr bwMode="auto">
            <a:xfrm>
              <a:off x="9151938" y="768350"/>
              <a:ext cx="217487" cy="282575"/>
            </a:xfrm>
            <a:custGeom>
              <a:avLst/>
              <a:gdLst>
                <a:gd name="T0" fmla="*/ 3 w 32"/>
                <a:gd name="T1" fmla="*/ 7 h 41"/>
                <a:gd name="T2" fmla="*/ 25 w 32"/>
                <a:gd name="T3" fmla="*/ 9 h 41"/>
                <a:gd name="T4" fmla="*/ 27 w 32"/>
                <a:gd name="T5" fmla="*/ 29 h 41"/>
                <a:gd name="T6" fmla="*/ 3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3" y="7"/>
                  </a:moveTo>
                  <a:cubicBezTo>
                    <a:pt x="3" y="7"/>
                    <a:pt x="20" y="0"/>
                    <a:pt x="25" y="9"/>
                  </a:cubicBezTo>
                  <a:cubicBezTo>
                    <a:pt x="32" y="20"/>
                    <a:pt x="27" y="29"/>
                    <a:pt x="27" y="29"/>
                  </a:cubicBezTo>
                  <a:cubicBezTo>
                    <a:pt x="27" y="29"/>
                    <a:pt x="0" y="41"/>
                    <a:pt x="3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511"/>
            <p:cNvSpPr>
              <a:spLocks/>
            </p:cNvSpPr>
            <p:nvPr/>
          </p:nvSpPr>
          <p:spPr bwMode="auto">
            <a:xfrm>
              <a:off x="9199563" y="762000"/>
              <a:ext cx="312737" cy="227013"/>
            </a:xfrm>
            <a:custGeom>
              <a:avLst/>
              <a:gdLst>
                <a:gd name="T0" fmla="*/ 36 w 46"/>
                <a:gd name="T1" fmla="*/ 0 h 33"/>
                <a:gd name="T2" fmla="*/ 42 w 46"/>
                <a:gd name="T3" fmla="*/ 23 h 33"/>
                <a:gd name="T4" fmla="*/ 24 w 46"/>
                <a:gd name="T5" fmla="*/ 30 h 33"/>
                <a:gd name="T6" fmla="*/ 36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36" y="0"/>
                  </a:moveTo>
                  <a:cubicBezTo>
                    <a:pt x="36" y="0"/>
                    <a:pt x="46" y="15"/>
                    <a:pt x="42" y="23"/>
                  </a:cubicBezTo>
                  <a:cubicBezTo>
                    <a:pt x="36" y="33"/>
                    <a:pt x="24" y="30"/>
                    <a:pt x="24" y="30"/>
                  </a:cubicBezTo>
                  <a:cubicBezTo>
                    <a:pt x="24" y="30"/>
                    <a:pt x="0" y="9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512"/>
            <p:cNvSpPr>
              <a:spLocks/>
            </p:cNvSpPr>
            <p:nvPr/>
          </p:nvSpPr>
          <p:spPr bwMode="auto">
            <a:xfrm>
              <a:off x="9375775" y="823913"/>
              <a:ext cx="225425" cy="247650"/>
            </a:xfrm>
            <a:custGeom>
              <a:avLst/>
              <a:gdLst>
                <a:gd name="T0" fmla="*/ 33 w 33"/>
                <a:gd name="T1" fmla="*/ 22 h 36"/>
                <a:gd name="T2" fmla="*/ 21 w 33"/>
                <a:gd name="T3" fmla="*/ 36 h 36"/>
                <a:gd name="T4" fmla="*/ 3 w 33"/>
                <a:gd name="T5" fmla="*/ 33 h 36"/>
                <a:gd name="T6" fmla="*/ 33 w 33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33" y="22"/>
                  </a:moveTo>
                  <a:cubicBezTo>
                    <a:pt x="33" y="22"/>
                    <a:pt x="30" y="36"/>
                    <a:pt x="21" y="36"/>
                  </a:cubicBezTo>
                  <a:cubicBezTo>
                    <a:pt x="10" y="36"/>
                    <a:pt x="3" y="33"/>
                    <a:pt x="3" y="33"/>
                  </a:cubicBezTo>
                  <a:cubicBezTo>
                    <a:pt x="0" y="25"/>
                    <a:pt x="12" y="0"/>
                    <a:pt x="33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513"/>
            <p:cNvSpPr>
              <a:spLocks/>
            </p:cNvSpPr>
            <p:nvPr/>
          </p:nvSpPr>
          <p:spPr bwMode="auto">
            <a:xfrm>
              <a:off x="9342438" y="1030288"/>
              <a:ext cx="279400" cy="234950"/>
            </a:xfrm>
            <a:custGeom>
              <a:avLst/>
              <a:gdLst>
                <a:gd name="T0" fmla="*/ 27 w 41"/>
                <a:gd name="T1" fmla="*/ 29 h 34"/>
                <a:gd name="T2" fmla="*/ 6 w 41"/>
                <a:gd name="T3" fmla="*/ 25 h 34"/>
                <a:gd name="T4" fmla="*/ 4 w 41"/>
                <a:gd name="T5" fmla="*/ 4 h 34"/>
                <a:gd name="T6" fmla="*/ 27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27" y="29"/>
                  </a:moveTo>
                  <a:cubicBezTo>
                    <a:pt x="27" y="29"/>
                    <a:pt x="12" y="34"/>
                    <a:pt x="6" y="25"/>
                  </a:cubicBezTo>
                  <a:cubicBezTo>
                    <a:pt x="0" y="14"/>
                    <a:pt x="4" y="4"/>
                    <a:pt x="4" y="4"/>
                  </a:cubicBezTo>
                  <a:cubicBezTo>
                    <a:pt x="4" y="4"/>
                    <a:pt x="41" y="0"/>
                    <a:pt x="27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Oval 514"/>
            <p:cNvSpPr>
              <a:spLocks noChangeArrowheads="1"/>
            </p:cNvSpPr>
            <p:nvPr/>
          </p:nvSpPr>
          <p:spPr bwMode="auto">
            <a:xfrm>
              <a:off x="9267825" y="927100"/>
              <a:ext cx="163512" cy="15875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Oval 515"/>
            <p:cNvSpPr>
              <a:spLocks noChangeArrowheads="1"/>
            </p:cNvSpPr>
            <p:nvPr/>
          </p:nvSpPr>
          <p:spPr bwMode="auto">
            <a:xfrm>
              <a:off x="9301163" y="954088"/>
              <a:ext cx="95250" cy="104775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516"/>
            <p:cNvSpPr>
              <a:spLocks/>
            </p:cNvSpPr>
            <p:nvPr/>
          </p:nvSpPr>
          <p:spPr bwMode="auto">
            <a:xfrm>
              <a:off x="9199563" y="838200"/>
              <a:ext cx="101600" cy="130175"/>
            </a:xfrm>
            <a:custGeom>
              <a:avLst/>
              <a:gdLst>
                <a:gd name="T0" fmla="*/ 14 w 15"/>
                <a:gd name="T1" fmla="*/ 18 h 19"/>
                <a:gd name="T2" fmla="*/ 11 w 15"/>
                <a:gd name="T3" fmla="*/ 16 h 19"/>
                <a:gd name="T4" fmla="*/ 8 w 15"/>
                <a:gd name="T5" fmla="*/ 13 h 19"/>
                <a:gd name="T6" fmla="*/ 5 w 15"/>
                <a:gd name="T7" fmla="*/ 10 h 19"/>
                <a:gd name="T8" fmla="*/ 3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2 w 15"/>
                <a:gd name="T27" fmla="*/ 15 h 19"/>
                <a:gd name="T28" fmla="*/ 15 w 15"/>
                <a:gd name="T29" fmla="*/ 17 h 19"/>
                <a:gd name="T30" fmla="*/ 15 w 15"/>
                <a:gd name="T31" fmla="*/ 18 h 19"/>
                <a:gd name="T32" fmla="*/ 14 w 15"/>
                <a:gd name="T33" fmla="*/ 18 h 19"/>
                <a:gd name="T34" fmla="*/ 14 w 15"/>
                <a:gd name="T3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14" y="18"/>
                  </a:moveTo>
                  <a:cubicBezTo>
                    <a:pt x="14" y="18"/>
                    <a:pt x="12" y="18"/>
                    <a:pt x="11" y="16"/>
                  </a:cubicBezTo>
                  <a:cubicBezTo>
                    <a:pt x="10" y="15"/>
                    <a:pt x="9" y="14"/>
                    <a:pt x="8" y="13"/>
                  </a:cubicBezTo>
                  <a:cubicBezTo>
                    <a:pt x="7" y="12"/>
                    <a:pt x="6" y="11"/>
                    <a:pt x="5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3"/>
                    <a:pt x="11" y="14"/>
                    <a:pt x="12" y="15"/>
                  </a:cubicBezTo>
                  <a:cubicBezTo>
                    <a:pt x="13" y="16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9"/>
                    <a:pt x="14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517"/>
            <p:cNvSpPr>
              <a:spLocks/>
            </p:cNvSpPr>
            <p:nvPr/>
          </p:nvSpPr>
          <p:spPr bwMode="auto">
            <a:xfrm>
              <a:off x="9375775" y="809625"/>
              <a:ext cx="68262" cy="144463"/>
            </a:xfrm>
            <a:custGeom>
              <a:avLst/>
              <a:gdLst>
                <a:gd name="T0" fmla="*/ 10 w 10"/>
                <a:gd name="T1" fmla="*/ 0 h 21"/>
                <a:gd name="T2" fmla="*/ 9 w 10"/>
                <a:gd name="T3" fmla="*/ 3 h 21"/>
                <a:gd name="T4" fmla="*/ 8 w 10"/>
                <a:gd name="T5" fmla="*/ 10 h 21"/>
                <a:gd name="T6" fmla="*/ 6 w 10"/>
                <a:gd name="T7" fmla="*/ 14 h 21"/>
                <a:gd name="T8" fmla="*/ 5 w 10"/>
                <a:gd name="T9" fmla="*/ 17 h 21"/>
                <a:gd name="T10" fmla="*/ 3 w 10"/>
                <a:gd name="T11" fmla="*/ 20 h 21"/>
                <a:gd name="T12" fmla="*/ 1 w 10"/>
                <a:gd name="T13" fmla="*/ 21 h 21"/>
                <a:gd name="T14" fmla="*/ 1 w 10"/>
                <a:gd name="T15" fmla="*/ 19 h 21"/>
                <a:gd name="T16" fmla="*/ 1 w 10"/>
                <a:gd name="T17" fmla="*/ 19 h 21"/>
                <a:gd name="T18" fmla="*/ 1 w 10"/>
                <a:gd name="T19" fmla="*/ 19 h 21"/>
                <a:gd name="T20" fmla="*/ 3 w 10"/>
                <a:gd name="T21" fmla="*/ 16 h 21"/>
                <a:gd name="T22" fmla="*/ 5 w 10"/>
                <a:gd name="T23" fmla="*/ 13 h 21"/>
                <a:gd name="T24" fmla="*/ 6 w 10"/>
                <a:gd name="T25" fmla="*/ 10 h 21"/>
                <a:gd name="T26" fmla="*/ 9 w 10"/>
                <a:gd name="T27" fmla="*/ 3 h 21"/>
                <a:gd name="T28" fmla="*/ 1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8" y="8"/>
                    <a:pt x="8" y="10"/>
                  </a:cubicBezTo>
                  <a:cubicBezTo>
                    <a:pt x="7" y="12"/>
                    <a:pt x="7" y="13"/>
                    <a:pt x="6" y="14"/>
                  </a:cubicBezTo>
                  <a:cubicBezTo>
                    <a:pt x="6" y="15"/>
                    <a:pt x="5" y="17"/>
                    <a:pt x="5" y="17"/>
                  </a:cubicBezTo>
                  <a:cubicBezTo>
                    <a:pt x="4" y="19"/>
                    <a:pt x="3" y="20"/>
                    <a:pt x="3" y="20"/>
                  </a:cubicBezTo>
                  <a:cubicBezTo>
                    <a:pt x="3" y="21"/>
                    <a:pt x="2" y="21"/>
                    <a:pt x="1" y="21"/>
                  </a:cubicBezTo>
                  <a:cubicBezTo>
                    <a:pt x="1" y="21"/>
                    <a:pt x="0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2" y="18"/>
                    <a:pt x="3" y="16"/>
                  </a:cubicBezTo>
                  <a:cubicBezTo>
                    <a:pt x="3" y="16"/>
                    <a:pt x="4" y="15"/>
                    <a:pt x="5" y="13"/>
                  </a:cubicBezTo>
                  <a:cubicBezTo>
                    <a:pt x="5" y="12"/>
                    <a:pt x="6" y="11"/>
                    <a:pt x="6" y="10"/>
                  </a:cubicBezTo>
                  <a:cubicBezTo>
                    <a:pt x="8" y="8"/>
                    <a:pt x="8" y="5"/>
                    <a:pt x="9" y="3"/>
                  </a:cubicBezTo>
                  <a:cubicBezTo>
                    <a:pt x="10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518"/>
            <p:cNvSpPr>
              <a:spLocks/>
            </p:cNvSpPr>
            <p:nvPr/>
          </p:nvSpPr>
          <p:spPr bwMode="auto">
            <a:xfrm>
              <a:off x="9151938" y="1017588"/>
              <a:ext cx="128587" cy="41275"/>
            </a:xfrm>
            <a:custGeom>
              <a:avLst/>
              <a:gdLst>
                <a:gd name="T0" fmla="*/ 0 w 19"/>
                <a:gd name="T1" fmla="*/ 4 h 6"/>
                <a:gd name="T2" fmla="*/ 3 w 19"/>
                <a:gd name="T3" fmla="*/ 5 h 6"/>
                <a:gd name="T4" fmla="*/ 5 w 19"/>
                <a:gd name="T5" fmla="*/ 5 h 6"/>
                <a:gd name="T6" fmla="*/ 7 w 19"/>
                <a:gd name="T7" fmla="*/ 5 h 6"/>
                <a:gd name="T8" fmla="*/ 9 w 19"/>
                <a:gd name="T9" fmla="*/ 5 h 6"/>
                <a:gd name="T10" fmla="*/ 12 w 19"/>
                <a:gd name="T11" fmla="*/ 4 h 6"/>
                <a:gd name="T12" fmla="*/ 14 w 19"/>
                <a:gd name="T13" fmla="*/ 2 h 6"/>
                <a:gd name="T14" fmla="*/ 16 w 19"/>
                <a:gd name="T15" fmla="*/ 1 h 6"/>
                <a:gd name="T16" fmla="*/ 16 w 19"/>
                <a:gd name="T17" fmla="*/ 1 h 6"/>
                <a:gd name="T18" fmla="*/ 18 w 19"/>
                <a:gd name="T19" fmla="*/ 1 h 6"/>
                <a:gd name="T20" fmla="*/ 18 w 19"/>
                <a:gd name="T21" fmla="*/ 3 h 6"/>
                <a:gd name="T22" fmla="*/ 18 w 19"/>
                <a:gd name="T23" fmla="*/ 3 h 6"/>
                <a:gd name="T24" fmla="*/ 15 w 19"/>
                <a:gd name="T25" fmla="*/ 5 h 6"/>
                <a:gd name="T26" fmla="*/ 12 w 19"/>
                <a:gd name="T27" fmla="*/ 6 h 6"/>
                <a:gd name="T28" fmla="*/ 9 w 19"/>
                <a:gd name="T29" fmla="*/ 6 h 6"/>
                <a:gd name="T30" fmla="*/ 7 w 19"/>
                <a:gd name="T31" fmla="*/ 6 h 6"/>
                <a:gd name="T32" fmla="*/ 5 w 19"/>
                <a:gd name="T33" fmla="*/ 6 h 6"/>
                <a:gd name="T34" fmla="*/ 3 w 19"/>
                <a:gd name="T35" fmla="*/ 5 h 6"/>
                <a:gd name="T36" fmla="*/ 0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0" y="4"/>
                  </a:moveTo>
                  <a:cubicBezTo>
                    <a:pt x="0" y="4"/>
                    <a:pt x="1" y="4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519"/>
            <p:cNvSpPr>
              <a:spLocks/>
            </p:cNvSpPr>
            <p:nvPr/>
          </p:nvSpPr>
          <p:spPr bwMode="auto">
            <a:xfrm>
              <a:off x="9253538" y="1071563"/>
              <a:ext cx="115887" cy="165100"/>
            </a:xfrm>
            <a:custGeom>
              <a:avLst/>
              <a:gdLst>
                <a:gd name="T0" fmla="*/ 16 w 17"/>
                <a:gd name="T1" fmla="*/ 3 h 24"/>
                <a:gd name="T2" fmla="*/ 16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0 w 17"/>
                <a:gd name="T9" fmla="*/ 15 h 24"/>
                <a:gd name="T10" fmla="*/ 6 w 17"/>
                <a:gd name="T11" fmla="*/ 19 h 24"/>
                <a:gd name="T12" fmla="*/ 3 w 17"/>
                <a:gd name="T13" fmla="*/ 21 h 24"/>
                <a:gd name="T14" fmla="*/ 0 w 17"/>
                <a:gd name="T15" fmla="*/ 24 h 24"/>
                <a:gd name="T16" fmla="*/ 3 w 17"/>
                <a:gd name="T17" fmla="*/ 21 h 24"/>
                <a:gd name="T18" fmla="*/ 6 w 17"/>
                <a:gd name="T19" fmla="*/ 18 h 24"/>
                <a:gd name="T20" fmla="*/ 8 w 17"/>
                <a:gd name="T21" fmla="*/ 14 h 24"/>
                <a:gd name="T22" fmla="*/ 10 w 17"/>
                <a:gd name="T23" fmla="*/ 10 h 24"/>
                <a:gd name="T24" fmla="*/ 12 w 17"/>
                <a:gd name="T25" fmla="*/ 6 h 24"/>
                <a:gd name="T26" fmla="*/ 12 w 17"/>
                <a:gd name="T27" fmla="*/ 2 h 24"/>
                <a:gd name="T28" fmla="*/ 13 w 17"/>
                <a:gd name="T29" fmla="*/ 2 h 24"/>
                <a:gd name="T30" fmla="*/ 15 w 17"/>
                <a:gd name="T31" fmla="*/ 1 h 24"/>
                <a:gd name="T32" fmla="*/ 16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6" y="3"/>
                  </a:moveTo>
                  <a:cubicBezTo>
                    <a:pt x="16" y="3"/>
                    <a:pt x="16" y="3"/>
                    <a:pt x="16" y="4"/>
                  </a:cubicBezTo>
                  <a:cubicBezTo>
                    <a:pt x="16" y="5"/>
                    <a:pt x="15" y="6"/>
                    <a:pt x="15" y="7"/>
                  </a:cubicBezTo>
                  <a:cubicBezTo>
                    <a:pt x="14" y="8"/>
                    <a:pt x="13" y="10"/>
                    <a:pt x="13" y="11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9" y="16"/>
                    <a:pt x="8" y="18"/>
                    <a:pt x="6" y="19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2"/>
                    <a:pt x="3" y="21"/>
                  </a:cubicBezTo>
                  <a:cubicBezTo>
                    <a:pt x="4" y="20"/>
                    <a:pt x="5" y="19"/>
                    <a:pt x="6" y="18"/>
                  </a:cubicBezTo>
                  <a:cubicBezTo>
                    <a:pt x="7" y="17"/>
                    <a:pt x="7" y="15"/>
                    <a:pt x="8" y="14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4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4" y="0"/>
                    <a:pt x="15" y="1"/>
                  </a:cubicBezTo>
                  <a:cubicBezTo>
                    <a:pt x="16" y="1"/>
                    <a:pt x="17" y="2"/>
                    <a:pt x="16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520"/>
            <p:cNvSpPr>
              <a:spLocks/>
            </p:cNvSpPr>
            <p:nvPr/>
          </p:nvSpPr>
          <p:spPr bwMode="auto">
            <a:xfrm>
              <a:off x="9410700" y="1071563"/>
              <a:ext cx="95250" cy="117475"/>
            </a:xfrm>
            <a:custGeom>
              <a:avLst/>
              <a:gdLst>
                <a:gd name="T0" fmla="*/ 14 w 14"/>
                <a:gd name="T1" fmla="*/ 17 h 17"/>
                <a:gd name="T2" fmla="*/ 8 w 14"/>
                <a:gd name="T3" fmla="*/ 9 h 17"/>
                <a:gd name="T4" fmla="*/ 6 w 14"/>
                <a:gd name="T5" fmla="*/ 6 h 17"/>
                <a:gd name="T6" fmla="*/ 3 w 14"/>
                <a:gd name="T7" fmla="*/ 4 h 17"/>
                <a:gd name="T8" fmla="*/ 2 w 14"/>
                <a:gd name="T9" fmla="*/ 3 h 17"/>
                <a:gd name="T10" fmla="*/ 1 w 14"/>
                <a:gd name="T11" fmla="*/ 3 h 17"/>
                <a:gd name="T12" fmla="*/ 1 w 14"/>
                <a:gd name="T13" fmla="*/ 3 h 17"/>
                <a:gd name="T14" fmla="*/ 0 w 14"/>
                <a:gd name="T15" fmla="*/ 1 h 17"/>
                <a:gd name="T16" fmla="*/ 2 w 14"/>
                <a:gd name="T17" fmla="*/ 0 h 17"/>
                <a:gd name="T18" fmla="*/ 3 w 14"/>
                <a:gd name="T19" fmla="*/ 0 h 17"/>
                <a:gd name="T20" fmla="*/ 3 w 14"/>
                <a:gd name="T21" fmla="*/ 1 h 17"/>
                <a:gd name="T22" fmla="*/ 5 w 14"/>
                <a:gd name="T23" fmla="*/ 2 h 17"/>
                <a:gd name="T24" fmla="*/ 7 w 14"/>
                <a:gd name="T25" fmla="*/ 5 h 17"/>
                <a:gd name="T26" fmla="*/ 10 w 14"/>
                <a:gd name="T27" fmla="*/ 8 h 17"/>
                <a:gd name="T28" fmla="*/ 14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4" y="17"/>
                    <a:pt x="11" y="13"/>
                    <a:pt x="8" y="9"/>
                  </a:cubicBezTo>
                  <a:cubicBezTo>
                    <a:pt x="7" y="8"/>
                    <a:pt x="7" y="7"/>
                    <a:pt x="6" y="6"/>
                  </a:cubicBezTo>
                  <a:cubicBezTo>
                    <a:pt x="5" y="6"/>
                    <a:pt x="4" y="5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8" y="6"/>
                    <a:pt x="9" y="7"/>
                    <a:pt x="10" y="8"/>
                  </a:cubicBezTo>
                  <a:cubicBezTo>
                    <a:pt x="12" y="12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521"/>
            <p:cNvSpPr>
              <a:spLocks/>
            </p:cNvSpPr>
            <p:nvPr/>
          </p:nvSpPr>
          <p:spPr bwMode="auto">
            <a:xfrm>
              <a:off x="9417050" y="968375"/>
              <a:ext cx="157162" cy="49213"/>
            </a:xfrm>
            <a:custGeom>
              <a:avLst/>
              <a:gdLst>
                <a:gd name="T0" fmla="*/ 23 w 23"/>
                <a:gd name="T1" fmla="*/ 3 h 7"/>
                <a:gd name="T2" fmla="*/ 19 w 23"/>
                <a:gd name="T3" fmla="*/ 2 h 7"/>
                <a:gd name="T4" fmla="*/ 16 w 23"/>
                <a:gd name="T5" fmla="*/ 1 h 7"/>
                <a:gd name="T6" fmla="*/ 13 w 23"/>
                <a:gd name="T7" fmla="*/ 2 h 7"/>
                <a:gd name="T8" fmla="*/ 11 w 23"/>
                <a:gd name="T9" fmla="*/ 2 h 7"/>
                <a:gd name="T10" fmla="*/ 9 w 23"/>
                <a:gd name="T11" fmla="*/ 3 h 7"/>
                <a:gd name="T12" fmla="*/ 6 w 23"/>
                <a:gd name="T13" fmla="*/ 4 h 7"/>
                <a:gd name="T14" fmla="*/ 4 w 23"/>
                <a:gd name="T15" fmla="*/ 6 h 7"/>
                <a:gd name="T16" fmla="*/ 4 w 23"/>
                <a:gd name="T17" fmla="*/ 6 h 7"/>
                <a:gd name="T18" fmla="*/ 1 w 23"/>
                <a:gd name="T19" fmla="*/ 5 h 7"/>
                <a:gd name="T20" fmla="*/ 1 w 23"/>
                <a:gd name="T21" fmla="*/ 2 h 7"/>
                <a:gd name="T22" fmla="*/ 2 w 23"/>
                <a:gd name="T23" fmla="*/ 2 h 7"/>
                <a:gd name="T24" fmla="*/ 5 w 23"/>
                <a:gd name="T25" fmla="*/ 1 h 7"/>
                <a:gd name="T26" fmla="*/ 8 w 23"/>
                <a:gd name="T27" fmla="*/ 0 h 7"/>
                <a:gd name="T28" fmla="*/ 10 w 23"/>
                <a:gd name="T29" fmla="*/ 0 h 7"/>
                <a:gd name="T30" fmla="*/ 12 w 23"/>
                <a:gd name="T31" fmla="*/ 0 h 7"/>
                <a:gd name="T32" fmla="*/ 16 w 23"/>
                <a:gd name="T33" fmla="*/ 0 h 7"/>
                <a:gd name="T34" fmla="*/ 20 w 23"/>
                <a:gd name="T35" fmla="*/ 1 h 7"/>
                <a:gd name="T36" fmla="*/ 23 w 23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7">
                  <a:moveTo>
                    <a:pt x="23" y="3"/>
                  </a:moveTo>
                  <a:cubicBezTo>
                    <a:pt x="23" y="3"/>
                    <a:pt x="21" y="2"/>
                    <a:pt x="19" y="2"/>
                  </a:cubicBezTo>
                  <a:cubicBezTo>
                    <a:pt x="18" y="2"/>
                    <a:pt x="17" y="2"/>
                    <a:pt x="16" y="1"/>
                  </a:cubicBezTo>
                  <a:cubicBezTo>
                    <a:pt x="15" y="2"/>
                    <a:pt x="14" y="1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1" y="2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522"/>
            <p:cNvSpPr>
              <a:spLocks/>
            </p:cNvSpPr>
            <p:nvPr/>
          </p:nvSpPr>
          <p:spPr bwMode="auto">
            <a:xfrm>
              <a:off x="10228263" y="1347788"/>
              <a:ext cx="217487" cy="247650"/>
            </a:xfrm>
            <a:custGeom>
              <a:avLst/>
              <a:gdLst>
                <a:gd name="T0" fmla="*/ 30 w 32"/>
                <a:gd name="T1" fmla="*/ 8 h 36"/>
                <a:gd name="T2" fmla="*/ 12 w 32"/>
                <a:gd name="T3" fmla="*/ 9 h 36"/>
                <a:gd name="T4" fmla="*/ 0 w 32"/>
                <a:gd name="T5" fmla="*/ 17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1" y="0"/>
                    <a:pt x="12" y="9"/>
                  </a:cubicBezTo>
                  <a:cubicBezTo>
                    <a:pt x="5" y="16"/>
                    <a:pt x="0" y="17"/>
                    <a:pt x="0" y="17"/>
                  </a:cubicBezTo>
                  <a:cubicBezTo>
                    <a:pt x="0" y="17"/>
                    <a:pt x="3" y="22"/>
                    <a:pt x="7" y="25"/>
                  </a:cubicBezTo>
                  <a:cubicBezTo>
                    <a:pt x="7" y="25"/>
                    <a:pt x="24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523"/>
            <p:cNvSpPr>
              <a:spLocks/>
            </p:cNvSpPr>
            <p:nvPr/>
          </p:nvSpPr>
          <p:spPr bwMode="auto">
            <a:xfrm>
              <a:off x="10337800" y="1403350"/>
              <a:ext cx="211137" cy="336550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8 h 49"/>
                <a:gd name="T4" fmla="*/ 1 w 31"/>
                <a:gd name="T5" fmla="*/ 34 h 49"/>
                <a:gd name="T6" fmla="*/ 2 w 31"/>
                <a:gd name="T7" fmla="*/ 42 h 49"/>
                <a:gd name="T8" fmla="*/ 28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7" y="13"/>
                    <a:pt x="3" y="18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5" y="39"/>
                    <a:pt x="2" y="42"/>
                  </a:cubicBezTo>
                  <a:cubicBezTo>
                    <a:pt x="2" y="42"/>
                    <a:pt x="24" y="49"/>
                    <a:pt x="28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524"/>
            <p:cNvSpPr>
              <a:spLocks/>
            </p:cNvSpPr>
            <p:nvPr/>
          </p:nvSpPr>
          <p:spPr bwMode="auto">
            <a:xfrm>
              <a:off x="10290175" y="1203325"/>
              <a:ext cx="217487" cy="282575"/>
            </a:xfrm>
            <a:custGeom>
              <a:avLst/>
              <a:gdLst>
                <a:gd name="T0" fmla="*/ 3 w 32"/>
                <a:gd name="T1" fmla="*/ 7 h 41"/>
                <a:gd name="T2" fmla="*/ 25 w 32"/>
                <a:gd name="T3" fmla="*/ 9 h 41"/>
                <a:gd name="T4" fmla="*/ 27 w 32"/>
                <a:gd name="T5" fmla="*/ 30 h 41"/>
                <a:gd name="T6" fmla="*/ 3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3" y="7"/>
                  </a:moveTo>
                  <a:cubicBezTo>
                    <a:pt x="3" y="7"/>
                    <a:pt x="21" y="0"/>
                    <a:pt x="25" y="9"/>
                  </a:cubicBezTo>
                  <a:cubicBezTo>
                    <a:pt x="32" y="20"/>
                    <a:pt x="27" y="30"/>
                    <a:pt x="27" y="30"/>
                  </a:cubicBezTo>
                  <a:cubicBezTo>
                    <a:pt x="27" y="30"/>
                    <a:pt x="0" y="41"/>
                    <a:pt x="3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525"/>
            <p:cNvSpPr>
              <a:spLocks/>
            </p:cNvSpPr>
            <p:nvPr/>
          </p:nvSpPr>
          <p:spPr bwMode="auto">
            <a:xfrm>
              <a:off x="10337800" y="1195388"/>
              <a:ext cx="312737" cy="228600"/>
            </a:xfrm>
            <a:custGeom>
              <a:avLst/>
              <a:gdLst>
                <a:gd name="T0" fmla="*/ 36 w 46"/>
                <a:gd name="T1" fmla="*/ 0 h 33"/>
                <a:gd name="T2" fmla="*/ 42 w 46"/>
                <a:gd name="T3" fmla="*/ 23 h 33"/>
                <a:gd name="T4" fmla="*/ 24 w 46"/>
                <a:gd name="T5" fmla="*/ 30 h 33"/>
                <a:gd name="T6" fmla="*/ 36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36" y="0"/>
                  </a:moveTo>
                  <a:cubicBezTo>
                    <a:pt x="36" y="0"/>
                    <a:pt x="46" y="15"/>
                    <a:pt x="42" y="23"/>
                  </a:cubicBezTo>
                  <a:cubicBezTo>
                    <a:pt x="36" y="33"/>
                    <a:pt x="24" y="30"/>
                    <a:pt x="24" y="30"/>
                  </a:cubicBezTo>
                  <a:cubicBezTo>
                    <a:pt x="24" y="30"/>
                    <a:pt x="0" y="9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526"/>
            <p:cNvSpPr>
              <a:spLocks/>
            </p:cNvSpPr>
            <p:nvPr/>
          </p:nvSpPr>
          <p:spPr bwMode="auto">
            <a:xfrm>
              <a:off x="10514013" y="1257300"/>
              <a:ext cx="225425" cy="249238"/>
            </a:xfrm>
            <a:custGeom>
              <a:avLst/>
              <a:gdLst>
                <a:gd name="T0" fmla="*/ 33 w 33"/>
                <a:gd name="T1" fmla="*/ 22 h 36"/>
                <a:gd name="T2" fmla="*/ 21 w 33"/>
                <a:gd name="T3" fmla="*/ 36 h 36"/>
                <a:gd name="T4" fmla="*/ 3 w 33"/>
                <a:gd name="T5" fmla="*/ 33 h 36"/>
                <a:gd name="T6" fmla="*/ 33 w 33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33" y="22"/>
                  </a:moveTo>
                  <a:cubicBezTo>
                    <a:pt x="33" y="22"/>
                    <a:pt x="30" y="36"/>
                    <a:pt x="21" y="36"/>
                  </a:cubicBezTo>
                  <a:cubicBezTo>
                    <a:pt x="10" y="36"/>
                    <a:pt x="3" y="33"/>
                    <a:pt x="3" y="33"/>
                  </a:cubicBezTo>
                  <a:cubicBezTo>
                    <a:pt x="0" y="25"/>
                    <a:pt x="12" y="0"/>
                    <a:pt x="33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527"/>
            <p:cNvSpPr>
              <a:spLocks/>
            </p:cNvSpPr>
            <p:nvPr/>
          </p:nvSpPr>
          <p:spPr bwMode="auto">
            <a:xfrm>
              <a:off x="10480675" y="1465263"/>
              <a:ext cx="279400" cy="233363"/>
            </a:xfrm>
            <a:custGeom>
              <a:avLst/>
              <a:gdLst>
                <a:gd name="T0" fmla="*/ 27 w 41"/>
                <a:gd name="T1" fmla="*/ 29 h 34"/>
                <a:gd name="T2" fmla="*/ 7 w 41"/>
                <a:gd name="T3" fmla="*/ 25 h 34"/>
                <a:gd name="T4" fmla="*/ 5 w 41"/>
                <a:gd name="T5" fmla="*/ 4 h 34"/>
                <a:gd name="T6" fmla="*/ 27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27" y="29"/>
                  </a:moveTo>
                  <a:cubicBezTo>
                    <a:pt x="27" y="29"/>
                    <a:pt x="12" y="34"/>
                    <a:pt x="7" y="25"/>
                  </a:cubicBezTo>
                  <a:cubicBezTo>
                    <a:pt x="0" y="14"/>
                    <a:pt x="5" y="4"/>
                    <a:pt x="5" y="4"/>
                  </a:cubicBezTo>
                  <a:cubicBezTo>
                    <a:pt x="5" y="4"/>
                    <a:pt x="41" y="0"/>
                    <a:pt x="27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528"/>
            <p:cNvSpPr>
              <a:spLocks/>
            </p:cNvSpPr>
            <p:nvPr/>
          </p:nvSpPr>
          <p:spPr bwMode="auto">
            <a:xfrm>
              <a:off x="10406063" y="1362075"/>
              <a:ext cx="163512" cy="157163"/>
            </a:xfrm>
            <a:custGeom>
              <a:avLst/>
              <a:gdLst>
                <a:gd name="T0" fmla="*/ 24 w 24"/>
                <a:gd name="T1" fmla="*/ 12 h 23"/>
                <a:gd name="T2" fmla="*/ 12 w 24"/>
                <a:gd name="T3" fmla="*/ 23 h 23"/>
                <a:gd name="T4" fmla="*/ 1 w 24"/>
                <a:gd name="T5" fmla="*/ 12 h 23"/>
                <a:gd name="T6" fmla="*/ 12 w 24"/>
                <a:gd name="T7" fmla="*/ 0 h 23"/>
                <a:gd name="T8" fmla="*/ 24 w 24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24" y="12"/>
                  </a:moveTo>
                  <a:cubicBezTo>
                    <a:pt x="24" y="18"/>
                    <a:pt x="19" y="23"/>
                    <a:pt x="12" y="23"/>
                  </a:cubicBezTo>
                  <a:cubicBezTo>
                    <a:pt x="6" y="23"/>
                    <a:pt x="1" y="18"/>
                    <a:pt x="1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Oval 529"/>
            <p:cNvSpPr>
              <a:spLocks noChangeArrowheads="1"/>
            </p:cNvSpPr>
            <p:nvPr/>
          </p:nvSpPr>
          <p:spPr bwMode="auto">
            <a:xfrm>
              <a:off x="10439400" y="1389063"/>
              <a:ext cx="101600" cy="1031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530"/>
            <p:cNvSpPr>
              <a:spLocks/>
            </p:cNvSpPr>
            <p:nvPr/>
          </p:nvSpPr>
          <p:spPr bwMode="auto">
            <a:xfrm>
              <a:off x="10337800" y="1271588"/>
              <a:ext cx="101600" cy="131763"/>
            </a:xfrm>
            <a:custGeom>
              <a:avLst/>
              <a:gdLst>
                <a:gd name="T0" fmla="*/ 14 w 15"/>
                <a:gd name="T1" fmla="*/ 18 h 19"/>
                <a:gd name="T2" fmla="*/ 11 w 15"/>
                <a:gd name="T3" fmla="*/ 16 h 19"/>
                <a:gd name="T4" fmla="*/ 8 w 15"/>
                <a:gd name="T5" fmla="*/ 14 h 19"/>
                <a:gd name="T6" fmla="*/ 5 w 15"/>
                <a:gd name="T7" fmla="*/ 10 h 19"/>
                <a:gd name="T8" fmla="*/ 3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2 w 15"/>
                <a:gd name="T27" fmla="*/ 15 h 19"/>
                <a:gd name="T28" fmla="*/ 15 w 15"/>
                <a:gd name="T29" fmla="*/ 17 h 19"/>
                <a:gd name="T30" fmla="*/ 15 w 15"/>
                <a:gd name="T31" fmla="*/ 18 h 19"/>
                <a:gd name="T32" fmla="*/ 14 w 15"/>
                <a:gd name="T33" fmla="*/ 19 h 19"/>
                <a:gd name="T34" fmla="*/ 14 w 15"/>
                <a:gd name="T35" fmla="*/ 19 h 19"/>
                <a:gd name="T36" fmla="*/ 14 w 15"/>
                <a:gd name="T3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4" y="18"/>
                  </a:moveTo>
                  <a:cubicBezTo>
                    <a:pt x="14" y="18"/>
                    <a:pt x="13" y="18"/>
                    <a:pt x="11" y="16"/>
                  </a:cubicBezTo>
                  <a:cubicBezTo>
                    <a:pt x="10" y="15"/>
                    <a:pt x="9" y="15"/>
                    <a:pt x="8" y="14"/>
                  </a:cubicBezTo>
                  <a:cubicBezTo>
                    <a:pt x="7" y="13"/>
                    <a:pt x="6" y="11"/>
                    <a:pt x="5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3" y="16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531"/>
            <p:cNvSpPr>
              <a:spLocks/>
            </p:cNvSpPr>
            <p:nvPr/>
          </p:nvSpPr>
          <p:spPr bwMode="auto">
            <a:xfrm>
              <a:off x="10521950" y="1244600"/>
              <a:ext cx="60325" cy="144463"/>
            </a:xfrm>
            <a:custGeom>
              <a:avLst/>
              <a:gdLst>
                <a:gd name="T0" fmla="*/ 9 w 9"/>
                <a:gd name="T1" fmla="*/ 0 h 21"/>
                <a:gd name="T2" fmla="*/ 9 w 9"/>
                <a:gd name="T3" fmla="*/ 3 h 21"/>
                <a:gd name="T4" fmla="*/ 7 w 9"/>
                <a:gd name="T5" fmla="*/ 11 h 21"/>
                <a:gd name="T6" fmla="*/ 5 w 9"/>
                <a:gd name="T7" fmla="*/ 14 h 21"/>
                <a:gd name="T8" fmla="*/ 4 w 9"/>
                <a:gd name="T9" fmla="*/ 18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19 h 21"/>
                <a:gd name="T16" fmla="*/ 0 w 9"/>
                <a:gd name="T17" fmla="*/ 19 h 21"/>
                <a:gd name="T18" fmla="*/ 0 w 9"/>
                <a:gd name="T19" fmla="*/ 19 h 21"/>
                <a:gd name="T20" fmla="*/ 2 w 9"/>
                <a:gd name="T21" fmla="*/ 16 h 21"/>
                <a:gd name="T22" fmla="*/ 4 w 9"/>
                <a:gd name="T23" fmla="*/ 14 h 21"/>
                <a:gd name="T24" fmla="*/ 6 w 9"/>
                <a:gd name="T25" fmla="*/ 10 h 21"/>
                <a:gd name="T26" fmla="*/ 8 w 9"/>
                <a:gd name="T27" fmla="*/ 3 h 21"/>
                <a:gd name="T28" fmla="*/ 9 w 9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1">
                  <a:moveTo>
                    <a:pt x="9" y="0"/>
                  </a:moveTo>
                  <a:cubicBezTo>
                    <a:pt x="9" y="0"/>
                    <a:pt x="9" y="1"/>
                    <a:pt x="9" y="3"/>
                  </a:cubicBezTo>
                  <a:cubicBezTo>
                    <a:pt x="8" y="5"/>
                    <a:pt x="8" y="8"/>
                    <a:pt x="7" y="11"/>
                  </a:cubicBezTo>
                  <a:cubicBezTo>
                    <a:pt x="6" y="12"/>
                    <a:pt x="6" y="13"/>
                    <a:pt x="5" y="14"/>
                  </a:cubicBezTo>
                  <a:cubicBezTo>
                    <a:pt x="5" y="15"/>
                    <a:pt x="4" y="17"/>
                    <a:pt x="4" y="18"/>
                  </a:cubicBezTo>
                  <a:cubicBezTo>
                    <a:pt x="3" y="19"/>
                    <a:pt x="2" y="21"/>
                    <a:pt x="2" y="21"/>
                  </a:cubicBezTo>
                  <a:cubicBezTo>
                    <a:pt x="2" y="21"/>
                    <a:pt x="1" y="21"/>
                    <a:pt x="0" y="21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18"/>
                    <a:pt x="2" y="16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4" y="13"/>
                    <a:pt x="5" y="11"/>
                    <a:pt x="6" y="10"/>
                  </a:cubicBezTo>
                  <a:cubicBezTo>
                    <a:pt x="7" y="8"/>
                    <a:pt x="8" y="5"/>
                    <a:pt x="8" y="3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532"/>
            <p:cNvSpPr>
              <a:spLocks/>
            </p:cNvSpPr>
            <p:nvPr/>
          </p:nvSpPr>
          <p:spPr bwMode="auto">
            <a:xfrm>
              <a:off x="10290175" y="1450975"/>
              <a:ext cx="128587" cy="41275"/>
            </a:xfrm>
            <a:custGeom>
              <a:avLst/>
              <a:gdLst>
                <a:gd name="T0" fmla="*/ 0 w 19"/>
                <a:gd name="T1" fmla="*/ 4 h 6"/>
                <a:gd name="T2" fmla="*/ 3 w 19"/>
                <a:gd name="T3" fmla="*/ 5 h 6"/>
                <a:gd name="T4" fmla="*/ 6 w 19"/>
                <a:gd name="T5" fmla="*/ 5 h 6"/>
                <a:gd name="T6" fmla="*/ 7 w 19"/>
                <a:gd name="T7" fmla="*/ 5 h 6"/>
                <a:gd name="T8" fmla="*/ 9 w 19"/>
                <a:gd name="T9" fmla="*/ 5 h 6"/>
                <a:gd name="T10" fmla="*/ 12 w 19"/>
                <a:gd name="T11" fmla="*/ 4 h 6"/>
                <a:gd name="T12" fmla="*/ 14 w 19"/>
                <a:gd name="T13" fmla="*/ 3 h 6"/>
                <a:gd name="T14" fmla="*/ 16 w 19"/>
                <a:gd name="T15" fmla="*/ 1 h 6"/>
                <a:gd name="T16" fmla="*/ 16 w 19"/>
                <a:gd name="T17" fmla="*/ 1 h 6"/>
                <a:gd name="T18" fmla="*/ 18 w 19"/>
                <a:gd name="T19" fmla="*/ 1 h 6"/>
                <a:gd name="T20" fmla="*/ 18 w 19"/>
                <a:gd name="T21" fmla="*/ 3 h 6"/>
                <a:gd name="T22" fmla="*/ 18 w 19"/>
                <a:gd name="T23" fmla="*/ 3 h 6"/>
                <a:gd name="T24" fmla="*/ 15 w 19"/>
                <a:gd name="T25" fmla="*/ 5 h 6"/>
                <a:gd name="T26" fmla="*/ 12 w 19"/>
                <a:gd name="T27" fmla="*/ 6 h 6"/>
                <a:gd name="T28" fmla="*/ 9 w 19"/>
                <a:gd name="T29" fmla="*/ 6 h 6"/>
                <a:gd name="T30" fmla="*/ 7 w 19"/>
                <a:gd name="T31" fmla="*/ 6 h 6"/>
                <a:gd name="T32" fmla="*/ 6 w 19"/>
                <a:gd name="T33" fmla="*/ 6 h 6"/>
                <a:gd name="T34" fmla="*/ 3 w 19"/>
                <a:gd name="T35" fmla="*/ 5 h 6"/>
                <a:gd name="T36" fmla="*/ 0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0" y="4"/>
                  </a:move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2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533"/>
            <p:cNvSpPr>
              <a:spLocks/>
            </p:cNvSpPr>
            <p:nvPr/>
          </p:nvSpPr>
          <p:spPr bwMode="auto">
            <a:xfrm>
              <a:off x="10391775" y="1506538"/>
              <a:ext cx="115887" cy="165100"/>
            </a:xfrm>
            <a:custGeom>
              <a:avLst/>
              <a:gdLst>
                <a:gd name="T0" fmla="*/ 16 w 17"/>
                <a:gd name="T1" fmla="*/ 3 h 24"/>
                <a:gd name="T2" fmla="*/ 16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0 w 17"/>
                <a:gd name="T9" fmla="*/ 15 h 24"/>
                <a:gd name="T10" fmla="*/ 7 w 17"/>
                <a:gd name="T11" fmla="*/ 19 h 24"/>
                <a:gd name="T12" fmla="*/ 3 w 17"/>
                <a:gd name="T13" fmla="*/ 21 h 24"/>
                <a:gd name="T14" fmla="*/ 0 w 17"/>
                <a:gd name="T15" fmla="*/ 24 h 24"/>
                <a:gd name="T16" fmla="*/ 3 w 17"/>
                <a:gd name="T17" fmla="*/ 21 h 24"/>
                <a:gd name="T18" fmla="*/ 6 w 17"/>
                <a:gd name="T19" fmla="*/ 18 h 24"/>
                <a:gd name="T20" fmla="*/ 8 w 17"/>
                <a:gd name="T21" fmla="*/ 14 h 24"/>
                <a:gd name="T22" fmla="*/ 10 w 17"/>
                <a:gd name="T23" fmla="*/ 10 h 24"/>
                <a:gd name="T24" fmla="*/ 12 w 17"/>
                <a:gd name="T25" fmla="*/ 6 h 24"/>
                <a:gd name="T26" fmla="*/ 13 w 17"/>
                <a:gd name="T27" fmla="*/ 2 h 24"/>
                <a:gd name="T28" fmla="*/ 13 w 17"/>
                <a:gd name="T29" fmla="*/ 2 h 24"/>
                <a:gd name="T30" fmla="*/ 15 w 17"/>
                <a:gd name="T31" fmla="*/ 1 h 24"/>
                <a:gd name="T32" fmla="*/ 16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6" y="3"/>
                  </a:moveTo>
                  <a:cubicBezTo>
                    <a:pt x="16" y="3"/>
                    <a:pt x="16" y="3"/>
                    <a:pt x="16" y="4"/>
                  </a:cubicBezTo>
                  <a:cubicBezTo>
                    <a:pt x="16" y="5"/>
                    <a:pt x="15" y="6"/>
                    <a:pt x="15" y="7"/>
                  </a:cubicBezTo>
                  <a:cubicBezTo>
                    <a:pt x="14" y="8"/>
                    <a:pt x="14" y="10"/>
                    <a:pt x="13" y="11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3"/>
                    <a:pt x="3" y="21"/>
                  </a:cubicBezTo>
                  <a:cubicBezTo>
                    <a:pt x="4" y="20"/>
                    <a:pt x="5" y="19"/>
                    <a:pt x="6" y="18"/>
                  </a:cubicBezTo>
                  <a:cubicBezTo>
                    <a:pt x="7" y="17"/>
                    <a:pt x="7" y="15"/>
                    <a:pt x="8" y="14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4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5" y="0"/>
                    <a:pt x="15" y="1"/>
                  </a:cubicBezTo>
                  <a:cubicBezTo>
                    <a:pt x="16" y="1"/>
                    <a:pt x="17" y="2"/>
                    <a:pt x="16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534"/>
            <p:cNvSpPr>
              <a:spLocks/>
            </p:cNvSpPr>
            <p:nvPr/>
          </p:nvSpPr>
          <p:spPr bwMode="auto">
            <a:xfrm>
              <a:off x="10548938" y="1506538"/>
              <a:ext cx="95250" cy="117475"/>
            </a:xfrm>
            <a:custGeom>
              <a:avLst/>
              <a:gdLst>
                <a:gd name="T0" fmla="*/ 14 w 14"/>
                <a:gd name="T1" fmla="*/ 17 h 17"/>
                <a:gd name="T2" fmla="*/ 8 w 14"/>
                <a:gd name="T3" fmla="*/ 9 h 17"/>
                <a:gd name="T4" fmla="*/ 6 w 14"/>
                <a:gd name="T5" fmla="*/ 7 h 17"/>
                <a:gd name="T6" fmla="*/ 4 w 14"/>
                <a:gd name="T7" fmla="*/ 5 h 17"/>
                <a:gd name="T8" fmla="*/ 2 w 14"/>
                <a:gd name="T9" fmla="*/ 4 h 17"/>
                <a:gd name="T10" fmla="*/ 1 w 14"/>
                <a:gd name="T11" fmla="*/ 3 h 17"/>
                <a:gd name="T12" fmla="*/ 1 w 14"/>
                <a:gd name="T13" fmla="*/ 3 h 17"/>
                <a:gd name="T14" fmla="*/ 0 w 14"/>
                <a:gd name="T15" fmla="*/ 1 h 17"/>
                <a:gd name="T16" fmla="*/ 3 w 14"/>
                <a:gd name="T17" fmla="*/ 0 h 17"/>
                <a:gd name="T18" fmla="*/ 3 w 14"/>
                <a:gd name="T19" fmla="*/ 0 h 17"/>
                <a:gd name="T20" fmla="*/ 4 w 14"/>
                <a:gd name="T21" fmla="*/ 1 h 17"/>
                <a:gd name="T22" fmla="*/ 5 w 14"/>
                <a:gd name="T23" fmla="*/ 2 h 17"/>
                <a:gd name="T24" fmla="*/ 8 w 14"/>
                <a:gd name="T25" fmla="*/ 5 h 17"/>
                <a:gd name="T26" fmla="*/ 10 w 14"/>
                <a:gd name="T27" fmla="*/ 8 h 17"/>
                <a:gd name="T28" fmla="*/ 14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4" y="17"/>
                    <a:pt x="12" y="13"/>
                    <a:pt x="8" y="9"/>
                  </a:cubicBezTo>
                  <a:cubicBezTo>
                    <a:pt x="8" y="8"/>
                    <a:pt x="7" y="7"/>
                    <a:pt x="6" y="7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3"/>
                    <a:pt x="7" y="4"/>
                    <a:pt x="8" y="5"/>
                  </a:cubicBezTo>
                  <a:cubicBezTo>
                    <a:pt x="8" y="6"/>
                    <a:pt x="9" y="7"/>
                    <a:pt x="10" y="8"/>
                  </a:cubicBezTo>
                  <a:cubicBezTo>
                    <a:pt x="12" y="13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535"/>
            <p:cNvSpPr>
              <a:spLocks/>
            </p:cNvSpPr>
            <p:nvPr/>
          </p:nvSpPr>
          <p:spPr bwMode="auto">
            <a:xfrm>
              <a:off x="10555288" y="1403350"/>
              <a:ext cx="157162" cy="47625"/>
            </a:xfrm>
            <a:custGeom>
              <a:avLst/>
              <a:gdLst>
                <a:gd name="T0" fmla="*/ 23 w 23"/>
                <a:gd name="T1" fmla="*/ 3 h 7"/>
                <a:gd name="T2" fmla="*/ 20 w 23"/>
                <a:gd name="T3" fmla="*/ 2 h 7"/>
                <a:gd name="T4" fmla="*/ 16 w 23"/>
                <a:gd name="T5" fmla="*/ 2 h 7"/>
                <a:gd name="T6" fmla="*/ 13 w 23"/>
                <a:gd name="T7" fmla="*/ 2 h 7"/>
                <a:gd name="T8" fmla="*/ 11 w 23"/>
                <a:gd name="T9" fmla="*/ 2 h 7"/>
                <a:gd name="T10" fmla="*/ 9 w 23"/>
                <a:gd name="T11" fmla="*/ 3 h 7"/>
                <a:gd name="T12" fmla="*/ 7 w 23"/>
                <a:gd name="T13" fmla="*/ 4 h 7"/>
                <a:gd name="T14" fmla="*/ 4 w 23"/>
                <a:gd name="T15" fmla="*/ 6 h 7"/>
                <a:gd name="T16" fmla="*/ 4 w 23"/>
                <a:gd name="T17" fmla="*/ 6 h 7"/>
                <a:gd name="T18" fmla="*/ 1 w 23"/>
                <a:gd name="T19" fmla="*/ 5 h 7"/>
                <a:gd name="T20" fmla="*/ 1 w 23"/>
                <a:gd name="T21" fmla="*/ 3 h 7"/>
                <a:gd name="T22" fmla="*/ 2 w 23"/>
                <a:gd name="T23" fmla="*/ 2 h 7"/>
                <a:gd name="T24" fmla="*/ 5 w 23"/>
                <a:gd name="T25" fmla="*/ 1 h 7"/>
                <a:gd name="T26" fmla="*/ 9 w 23"/>
                <a:gd name="T27" fmla="*/ 0 h 7"/>
                <a:gd name="T28" fmla="*/ 11 w 23"/>
                <a:gd name="T29" fmla="*/ 0 h 7"/>
                <a:gd name="T30" fmla="*/ 13 w 23"/>
                <a:gd name="T31" fmla="*/ 0 h 7"/>
                <a:gd name="T32" fmla="*/ 16 w 23"/>
                <a:gd name="T33" fmla="*/ 0 h 7"/>
                <a:gd name="T34" fmla="*/ 20 w 23"/>
                <a:gd name="T35" fmla="*/ 1 h 7"/>
                <a:gd name="T36" fmla="*/ 23 w 23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7">
                  <a:moveTo>
                    <a:pt x="23" y="3"/>
                  </a:moveTo>
                  <a:cubicBezTo>
                    <a:pt x="23" y="3"/>
                    <a:pt x="21" y="2"/>
                    <a:pt x="20" y="2"/>
                  </a:cubicBezTo>
                  <a:cubicBezTo>
                    <a:pt x="19" y="2"/>
                    <a:pt x="17" y="2"/>
                    <a:pt x="16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2" y="2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96" name="组合 795"/>
          <p:cNvGrpSpPr/>
          <p:nvPr/>
        </p:nvGrpSpPr>
        <p:grpSpPr>
          <a:xfrm>
            <a:off x="4641698" y="5617128"/>
            <a:ext cx="3406775" cy="833437"/>
            <a:chOff x="4562476" y="709613"/>
            <a:chExt cx="3406775" cy="833437"/>
          </a:xfrm>
        </p:grpSpPr>
        <p:sp>
          <p:nvSpPr>
            <p:cNvPr id="797" name="Oval 73"/>
            <p:cNvSpPr>
              <a:spLocks noChangeArrowheads="1"/>
            </p:cNvSpPr>
            <p:nvPr/>
          </p:nvSpPr>
          <p:spPr bwMode="auto">
            <a:xfrm>
              <a:off x="4562476" y="709613"/>
              <a:ext cx="811213" cy="823912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0" name="Freeform 74"/>
            <p:cNvSpPr>
              <a:spLocks noEditPoints="1"/>
            </p:cNvSpPr>
            <p:nvPr/>
          </p:nvSpPr>
          <p:spPr bwMode="auto">
            <a:xfrm>
              <a:off x="4621213" y="769938"/>
              <a:ext cx="685800" cy="703262"/>
            </a:xfrm>
            <a:custGeom>
              <a:avLst/>
              <a:gdLst>
                <a:gd name="T0" fmla="*/ 41 w 82"/>
                <a:gd name="T1" fmla="*/ 82 h 82"/>
                <a:gd name="T2" fmla="*/ 0 w 82"/>
                <a:gd name="T3" fmla="*/ 41 h 82"/>
                <a:gd name="T4" fmla="*/ 41 w 82"/>
                <a:gd name="T5" fmla="*/ 0 h 82"/>
                <a:gd name="T6" fmla="*/ 82 w 82"/>
                <a:gd name="T7" fmla="*/ 41 h 82"/>
                <a:gd name="T8" fmla="*/ 41 w 82"/>
                <a:gd name="T9" fmla="*/ 82 h 82"/>
                <a:gd name="T10" fmla="*/ 41 w 82"/>
                <a:gd name="T11" fmla="*/ 2 h 82"/>
                <a:gd name="T12" fmla="*/ 3 w 82"/>
                <a:gd name="T13" fmla="*/ 41 h 82"/>
                <a:gd name="T14" fmla="*/ 41 w 82"/>
                <a:gd name="T15" fmla="*/ 80 h 82"/>
                <a:gd name="T16" fmla="*/ 80 w 82"/>
                <a:gd name="T17" fmla="*/ 41 h 82"/>
                <a:gd name="T18" fmla="*/ 41 w 82"/>
                <a:gd name="T1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2">
                  <a:moveTo>
                    <a:pt x="41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2" y="18"/>
                    <a:pt x="82" y="41"/>
                  </a:cubicBezTo>
                  <a:cubicBezTo>
                    <a:pt x="82" y="64"/>
                    <a:pt x="64" y="82"/>
                    <a:pt x="41" y="82"/>
                  </a:cubicBezTo>
                  <a:close/>
                  <a:moveTo>
                    <a:pt x="41" y="2"/>
                  </a:moveTo>
                  <a:cubicBezTo>
                    <a:pt x="20" y="2"/>
                    <a:pt x="3" y="20"/>
                    <a:pt x="3" y="41"/>
                  </a:cubicBezTo>
                  <a:cubicBezTo>
                    <a:pt x="3" y="62"/>
                    <a:pt x="20" y="80"/>
                    <a:pt x="41" y="80"/>
                  </a:cubicBezTo>
                  <a:cubicBezTo>
                    <a:pt x="63" y="80"/>
                    <a:pt x="80" y="62"/>
                    <a:pt x="80" y="41"/>
                  </a:cubicBezTo>
                  <a:cubicBezTo>
                    <a:pt x="80" y="20"/>
                    <a:pt x="63" y="2"/>
                    <a:pt x="41" y="2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1" name="Freeform 75"/>
            <p:cNvSpPr>
              <a:spLocks/>
            </p:cNvSpPr>
            <p:nvPr/>
          </p:nvSpPr>
          <p:spPr bwMode="auto">
            <a:xfrm>
              <a:off x="4729163" y="1190625"/>
              <a:ext cx="101600" cy="103187"/>
            </a:xfrm>
            <a:custGeom>
              <a:avLst/>
              <a:gdLst>
                <a:gd name="T0" fmla="*/ 43 w 64"/>
                <a:gd name="T1" fmla="*/ 0 h 65"/>
                <a:gd name="T2" fmla="*/ 0 w 64"/>
                <a:gd name="T3" fmla="*/ 43 h 65"/>
                <a:gd name="T4" fmla="*/ 21 w 64"/>
                <a:gd name="T5" fmla="*/ 65 h 65"/>
                <a:gd name="T6" fmla="*/ 64 w 64"/>
                <a:gd name="T7" fmla="*/ 22 h 65"/>
                <a:gd name="T8" fmla="*/ 43 w 64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5">
                  <a:moveTo>
                    <a:pt x="43" y="0"/>
                  </a:moveTo>
                  <a:lnTo>
                    <a:pt x="0" y="43"/>
                  </a:lnTo>
                  <a:lnTo>
                    <a:pt x="21" y="65"/>
                  </a:lnTo>
                  <a:lnTo>
                    <a:pt x="64" y="2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2" name="Freeform 76"/>
            <p:cNvSpPr>
              <a:spLocks noEditPoints="1"/>
            </p:cNvSpPr>
            <p:nvPr/>
          </p:nvSpPr>
          <p:spPr bwMode="auto">
            <a:xfrm>
              <a:off x="4746626" y="890588"/>
              <a:ext cx="242888" cy="463550"/>
            </a:xfrm>
            <a:custGeom>
              <a:avLst/>
              <a:gdLst>
                <a:gd name="T0" fmla="*/ 29 w 29"/>
                <a:gd name="T1" fmla="*/ 33 h 54"/>
                <a:gd name="T2" fmla="*/ 29 w 29"/>
                <a:gd name="T3" fmla="*/ 28 h 54"/>
                <a:gd name="T4" fmla="*/ 17 w 29"/>
                <a:gd name="T5" fmla="*/ 28 h 54"/>
                <a:gd name="T6" fmla="*/ 17 w 29"/>
                <a:gd name="T7" fmla="*/ 23 h 54"/>
                <a:gd name="T8" fmla="*/ 20 w 29"/>
                <a:gd name="T9" fmla="*/ 23 h 54"/>
                <a:gd name="T10" fmla="*/ 29 w 29"/>
                <a:gd name="T11" fmla="*/ 23 h 54"/>
                <a:gd name="T12" fmla="*/ 29 w 29"/>
                <a:gd name="T13" fmla="*/ 18 h 54"/>
                <a:gd name="T14" fmla="*/ 24 w 29"/>
                <a:gd name="T15" fmla="*/ 18 h 54"/>
                <a:gd name="T16" fmla="*/ 27 w 29"/>
                <a:gd name="T17" fmla="*/ 9 h 54"/>
                <a:gd name="T18" fmla="*/ 27 w 29"/>
                <a:gd name="T19" fmla="*/ 6 h 54"/>
                <a:gd name="T20" fmla="*/ 25 w 29"/>
                <a:gd name="T21" fmla="*/ 5 h 54"/>
                <a:gd name="T22" fmla="*/ 17 w 29"/>
                <a:gd name="T23" fmla="*/ 5 h 54"/>
                <a:gd name="T24" fmla="*/ 17 w 29"/>
                <a:gd name="T25" fmla="*/ 0 h 54"/>
                <a:gd name="T26" fmla="*/ 12 w 29"/>
                <a:gd name="T27" fmla="*/ 0 h 54"/>
                <a:gd name="T28" fmla="*/ 12 w 29"/>
                <a:gd name="T29" fmla="*/ 5 h 54"/>
                <a:gd name="T30" fmla="*/ 4 w 29"/>
                <a:gd name="T31" fmla="*/ 5 h 54"/>
                <a:gd name="T32" fmla="*/ 2 w 29"/>
                <a:gd name="T33" fmla="*/ 6 h 54"/>
                <a:gd name="T34" fmla="*/ 2 w 29"/>
                <a:gd name="T35" fmla="*/ 9 h 54"/>
                <a:gd name="T36" fmla="*/ 5 w 29"/>
                <a:gd name="T37" fmla="*/ 18 h 54"/>
                <a:gd name="T38" fmla="*/ 0 w 29"/>
                <a:gd name="T39" fmla="*/ 18 h 54"/>
                <a:gd name="T40" fmla="*/ 0 w 29"/>
                <a:gd name="T41" fmla="*/ 23 h 54"/>
                <a:gd name="T42" fmla="*/ 9 w 29"/>
                <a:gd name="T43" fmla="*/ 23 h 54"/>
                <a:gd name="T44" fmla="*/ 12 w 29"/>
                <a:gd name="T45" fmla="*/ 23 h 54"/>
                <a:gd name="T46" fmla="*/ 12 w 29"/>
                <a:gd name="T47" fmla="*/ 28 h 54"/>
                <a:gd name="T48" fmla="*/ 0 w 29"/>
                <a:gd name="T49" fmla="*/ 28 h 54"/>
                <a:gd name="T50" fmla="*/ 0 w 29"/>
                <a:gd name="T51" fmla="*/ 33 h 54"/>
                <a:gd name="T52" fmla="*/ 12 w 29"/>
                <a:gd name="T53" fmla="*/ 33 h 54"/>
                <a:gd name="T54" fmla="*/ 12 w 29"/>
                <a:gd name="T55" fmla="*/ 46 h 54"/>
                <a:gd name="T56" fmla="*/ 8 w 29"/>
                <a:gd name="T57" fmla="*/ 50 h 54"/>
                <a:gd name="T58" fmla="*/ 11 w 29"/>
                <a:gd name="T59" fmla="*/ 54 h 54"/>
                <a:gd name="T60" fmla="*/ 16 w 29"/>
                <a:gd name="T61" fmla="*/ 48 h 54"/>
                <a:gd name="T62" fmla="*/ 17 w 29"/>
                <a:gd name="T63" fmla="*/ 47 h 54"/>
                <a:gd name="T64" fmla="*/ 17 w 29"/>
                <a:gd name="T65" fmla="*/ 33 h 54"/>
                <a:gd name="T66" fmla="*/ 29 w 29"/>
                <a:gd name="T67" fmla="*/ 33 h 54"/>
                <a:gd name="T68" fmla="*/ 8 w 29"/>
                <a:gd name="T69" fmla="*/ 10 h 54"/>
                <a:gd name="T70" fmla="*/ 21 w 29"/>
                <a:gd name="T71" fmla="*/ 10 h 54"/>
                <a:gd name="T72" fmla="*/ 18 w 29"/>
                <a:gd name="T73" fmla="*/ 18 h 54"/>
                <a:gd name="T74" fmla="*/ 11 w 29"/>
                <a:gd name="T75" fmla="*/ 18 h 54"/>
                <a:gd name="T76" fmla="*/ 8 w 29"/>
                <a:gd name="T77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54">
                  <a:moveTo>
                    <a:pt x="29" y="33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7" y="7"/>
                    <a:pt x="27" y="6"/>
                  </a:cubicBezTo>
                  <a:cubicBezTo>
                    <a:pt x="26" y="6"/>
                    <a:pt x="26" y="5"/>
                    <a:pt x="2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48"/>
                    <a:pt x="17" y="47"/>
                    <a:pt x="17" y="47"/>
                  </a:cubicBezTo>
                  <a:cubicBezTo>
                    <a:pt x="17" y="33"/>
                    <a:pt x="17" y="33"/>
                    <a:pt x="17" y="33"/>
                  </a:cubicBezTo>
                  <a:lnTo>
                    <a:pt x="29" y="33"/>
                  </a:lnTo>
                  <a:close/>
                  <a:moveTo>
                    <a:pt x="8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1" y="18"/>
                    <a:pt x="11" y="18"/>
                    <a:pt x="11" y="18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3" name="Freeform 77"/>
            <p:cNvSpPr>
              <a:spLocks/>
            </p:cNvSpPr>
            <p:nvPr/>
          </p:nvSpPr>
          <p:spPr bwMode="auto">
            <a:xfrm>
              <a:off x="4897438" y="1182688"/>
              <a:ext cx="66675" cy="76200"/>
            </a:xfrm>
            <a:custGeom>
              <a:avLst/>
              <a:gdLst>
                <a:gd name="T0" fmla="*/ 42 w 42"/>
                <a:gd name="T1" fmla="*/ 27 h 48"/>
                <a:gd name="T2" fmla="*/ 16 w 42"/>
                <a:gd name="T3" fmla="*/ 0 h 48"/>
                <a:gd name="T4" fmla="*/ 0 w 42"/>
                <a:gd name="T5" fmla="*/ 21 h 48"/>
                <a:gd name="T6" fmla="*/ 26 w 42"/>
                <a:gd name="T7" fmla="*/ 48 h 48"/>
                <a:gd name="T8" fmla="*/ 42 w 42"/>
                <a:gd name="T9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42" y="27"/>
                  </a:moveTo>
                  <a:lnTo>
                    <a:pt x="16" y="0"/>
                  </a:lnTo>
                  <a:lnTo>
                    <a:pt x="0" y="21"/>
                  </a:lnTo>
                  <a:lnTo>
                    <a:pt x="26" y="48"/>
                  </a:lnTo>
                  <a:lnTo>
                    <a:pt x="42" y="27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4" name="Freeform 78"/>
            <p:cNvSpPr>
              <a:spLocks/>
            </p:cNvSpPr>
            <p:nvPr/>
          </p:nvSpPr>
          <p:spPr bwMode="auto">
            <a:xfrm>
              <a:off x="4930776" y="898525"/>
              <a:ext cx="268288" cy="446087"/>
            </a:xfrm>
            <a:custGeom>
              <a:avLst/>
              <a:gdLst>
                <a:gd name="T0" fmla="*/ 32 w 32"/>
                <a:gd name="T1" fmla="*/ 20 h 52"/>
                <a:gd name="T2" fmla="*/ 13 w 32"/>
                <a:gd name="T3" fmla="*/ 20 h 52"/>
                <a:gd name="T4" fmla="*/ 13 w 32"/>
                <a:gd name="T5" fmla="*/ 5 h 52"/>
                <a:gd name="T6" fmla="*/ 30 w 32"/>
                <a:gd name="T7" fmla="*/ 5 h 52"/>
                <a:gd name="T8" fmla="*/ 30 w 32"/>
                <a:gd name="T9" fmla="*/ 0 h 52"/>
                <a:gd name="T10" fmla="*/ 11 w 32"/>
                <a:gd name="T11" fmla="*/ 0 h 52"/>
                <a:gd name="T12" fmla="*/ 8 w 32"/>
                <a:gd name="T13" fmla="*/ 3 h 52"/>
                <a:gd name="T14" fmla="*/ 8 w 32"/>
                <a:gd name="T15" fmla="*/ 41 h 52"/>
                <a:gd name="T16" fmla="*/ 0 w 32"/>
                <a:gd name="T17" fmla="*/ 49 h 52"/>
                <a:gd name="T18" fmla="*/ 4 w 32"/>
                <a:gd name="T19" fmla="*/ 52 h 52"/>
                <a:gd name="T20" fmla="*/ 12 w 32"/>
                <a:gd name="T21" fmla="*/ 44 h 52"/>
                <a:gd name="T22" fmla="*/ 13 w 32"/>
                <a:gd name="T23" fmla="*/ 42 h 52"/>
                <a:gd name="T24" fmla="*/ 13 w 32"/>
                <a:gd name="T25" fmla="*/ 25 h 52"/>
                <a:gd name="T26" fmla="*/ 19 w 32"/>
                <a:gd name="T27" fmla="*/ 25 h 52"/>
                <a:gd name="T28" fmla="*/ 19 w 32"/>
                <a:gd name="T29" fmla="*/ 50 h 52"/>
                <a:gd name="T30" fmla="*/ 24 w 32"/>
                <a:gd name="T31" fmla="*/ 50 h 52"/>
                <a:gd name="T32" fmla="*/ 24 w 32"/>
                <a:gd name="T33" fmla="*/ 25 h 52"/>
                <a:gd name="T34" fmla="*/ 32 w 32"/>
                <a:gd name="T35" fmla="*/ 25 h 52"/>
                <a:gd name="T36" fmla="*/ 32 w 32"/>
                <a:gd name="T37" fmla="*/ 2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2">
                  <a:moveTo>
                    <a:pt x="32" y="20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8" y="2"/>
                    <a:pt x="8" y="3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2" y="2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5" name="Oval 79"/>
            <p:cNvSpPr>
              <a:spLocks noChangeArrowheads="1"/>
            </p:cNvSpPr>
            <p:nvPr/>
          </p:nvSpPr>
          <p:spPr bwMode="auto">
            <a:xfrm>
              <a:off x="5424488" y="709613"/>
              <a:ext cx="812800" cy="823912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6" name="Freeform 80"/>
            <p:cNvSpPr>
              <a:spLocks noEditPoints="1"/>
            </p:cNvSpPr>
            <p:nvPr/>
          </p:nvSpPr>
          <p:spPr bwMode="auto">
            <a:xfrm>
              <a:off x="5483226" y="769938"/>
              <a:ext cx="695325" cy="703262"/>
            </a:xfrm>
            <a:custGeom>
              <a:avLst/>
              <a:gdLst>
                <a:gd name="T0" fmla="*/ 41 w 83"/>
                <a:gd name="T1" fmla="*/ 82 h 82"/>
                <a:gd name="T2" fmla="*/ 0 w 83"/>
                <a:gd name="T3" fmla="*/ 41 h 82"/>
                <a:gd name="T4" fmla="*/ 41 w 83"/>
                <a:gd name="T5" fmla="*/ 0 h 82"/>
                <a:gd name="T6" fmla="*/ 83 w 83"/>
                <a:gd name="T7" fmla="*/ 41 h 82"/>
                <a:gd name="T8" fmla="*/ 41 w 83"/>
                <a:gd name="T9" fmla="*/ 82 h 82"/>
                <a:gd name="T10" fmla="*/ 41 w 83"/>
                <a:gd name="T11" fmla="*/ 2 h 82"/>
                <a:gd name="T12" fmla="*/ 3 w 83"/>
                <a:gd name="T13" fmla="*/ 41 h 82"/>
                <a:gd name="T14" fmla="*/ 41 w 83"/>
                <a:gd name="T15" fmla="*/ 80 h 82"/>
                <a:gd name="T16" fmla="*/ 80 w 83"/>
                <a:gd name="T17" fmla="*/ 41 h 82"/>
                <a:gd name="T18" fmla="*/ 41 w 83"/>
                <a:gd name="T1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2">
                  <a:moveTo>
                    <a:pt x="41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3" y="18"/>
                    <a:pt x="83" y="41"/>
                  </a:cubicBezTo>
                  <a:cubicBezTo>
                    <a:pt x="83" y="64"/>
                    <a:pt x="64" y="82"/>
                    <a:pt x="41" y="82"/>
                  </a:cubicBezTo>
                  <a:close/>
                  <a:moveTo>
                    <a:pt x="41" y="2"/>
                  </a:moveTo>
                  <a:cubicBezTo>
                    <a:pt x="20" y="2"/>
                    <a:pt x="3" y="20"/>
                    <a:pt x="3" y="41"/>
                  </a:cubicBezTo>
                  <a:cubicBezTo>
                    <a:pt x="3" y="62"/>
                    <a:pt x="20" y="80"/>
                    <a:pt x="41" y="80"/>
                  </a:cubicBezTo>
                  <a:cubicBezTo>
                    <a:pt x="63" y="80"/>
                    <a:pt x="80" y="62"/>
                    <a:pt x="80" y="41"/>
                  </a:cubicBezTo>
                  <a:cubicBezTo>
                    <a:pt x="80" y="20"/>
                    <a:pt x="63" y="2"/>
                    <a:pt x="41" y="2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7" name="Freeform 81"/>
            <p:cNvSpPr>
              <a:spLocks noEditPoints="1"/>
            </p:cNvSpPr>
            <p:nvPr/>
          </p:nvSpPr>
          <p:spPr bwMode="auto">
            <a:xfrm>
              <a:off x="5600701" y="890588"/>
              <a:ext cx="452438" cy="463550"/>
            </a:xfrm>
            <a:custGeom>
              <a:avLst/>
              <a:gdLst>
                <a:gd name="T0" fmla="*/ 54 w 54"/>
                <a:gd name="T1" fmla="*/ 35 h 54"/>
                <a:gd name="T2" fmla="*/ 33 w 54"/>
                <a:gd name="T3" fmla="*/ 35 h 54"/>
                <a:gd name="T4" fmla="*/ 33 w 54"/>
                <a:gd name="T5" fmla="*/ 24 h 54"/>
                <a:gd name="T6" fmla="*/ 51 w 54"/>
                <a:gd name="T7" fmla="*/ 24 h 54"/>
                <a:gd name="T8" fmla="*/ 51 w 54"/>
                <a:gd name="T9" fmla="*/ 19 h 54"/>
                <a:gd name="T10" fmla="*/ 33 w 54"/>
                <a:gd name="T11" fmla="*/ 19 h 54"/>
                <a:gd name="T12" fmla="*/ 33 w 54"/>
                <a:gd name="T13" fmla="*/ 11 h 54"/>
                <a:gd name="T14" fmla="*/ 52 w 54"/>
                <a:gd name="T15" fmla="*/ 11 h 54"/>
                <a:gd name="T16" fmla="*/ 52 w 54"/>
                <a:gd name="T17" fmla="*/ 6 h 54"/>
                <a:gd name="T18" fmla="*/ 19 w 54"/>
                <a:gd name="T19" fmla="*/ 6 h 54"/>
                <a:gd name="T20" fmla="*/ 21 w 54"/>
                <a:gd name="T21" fmla="*/ 4 h 54"/>
                <a:gd name="T22" fmla="*/ 18 w 54"/>
                <a:gd name="T23" fmla="*/ 0 h 54"/>
                <a:gd name="T24" fmla="*/ 0 w 54"/>
                <a:gd name="T25" fmla="*/ 17 h 54"/>
                <a:gd name="T26" fmla="*/ 4 w 54"/>
                <a:gd name="T27" fmla="*/ 21 h 54"/>
                <a:gd name="T28" fmla="*/ 14 w 54"/>
                <a:gd name="T29" fmla="*/ 11 h 54"/>
                <a:gd name="T30" fmla="*/ 28 w 54"/>
                <a:gd name="T31" fmla="*/ 11 h 54"/>
                <a:gd name="T32" fmla="*/ 28 w 54"/>
                <a:gd name="T33" fmla="*/ 19 h 54"/>
                <a:gd name="T34" fmla="*/ 13 w 54"/>
                <a:gd name="T35" fmla="*/ 19 h 54"/>
                <a:gd name="T36" fmla="*/ 10 w 54"/>
                <a:gd name="T37" fmla="*/ 22 h 54"/>
                <a:gd name="T38" fmla="*/ 10 w 54"/>
                <a:gd name="T39" fmla="*/ 35 h 54"/>
                <a:gd name="T40" fmla="*/ 1 w 54"/>
                <a:gd name="T41" fmla="*/ 35 h 54"/>
                <a:gd name="T42" fmla="*/ 1 w 54"/>
                <a:gd name="T43" fmla="*/ 40 h 54"/>
                <a:gd name="T44" fmla="*/ 28 w 54"/>
                <a:gd name="T45" fmla="*/ 40 h 54"/>
                <a:gd name="T46" fmla="*/ 28 w 54"/>
                <a:gd name="T47" fmla="*/ 54 h 54"/>
                <a:gd name="T48" fmla="*/ 33 w 54"/>
                <a:gd name="T49" fmla="*/ 54 h 54"/>
                <a:gd name="T50" fmla="*/ 33 w 54"/>
                <a:gd name="T51" fmla="*/ 40 h 54"/>
                <a:gd name="T52" fmla="*/ 54 w 54"/>
                <a:gd name="T53" fmla="*/ 40 h 54"/>
                <a:gd name="T54" fmla="*/ 54 w 54"/>
                <a:gd name="T55" fmla="*/ 35 h 54"/>
                <a:gd name="T56" fmla="*/ 15 w 54"/>
                <a:gd name="T57" fmla="*/ 35 h 54"/>
                <a:gd name="T58" fmla="*/ 15 w 54"/>
                <a:gd name="T59" fmla="*/ 24 h 54"/>
                <a:gd name="T60" fmla="*/ 28 w 54"/>
                <a:gd name="T61" fmla="*/ 24 h 54"/>
                <a:gd name="T62" fmla="*/ 28 w 54"/>
                <a:gd name="T63" fmla="*/ 35 h 54"/>
                <a:gd name="T64" fmla="*/ 15 w 54"/>
                <a:gd name="T65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4">
                  <a:moveTo>
                    <a:pt x="54" y="35"/>
                  </a:moveTo>
                  <a:cubicBezTo>
                    <a:pt x="33" y="35"/>
                    <a:pt x="33" y="35"/>
                    <a:pt x="33" y="35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1" y="19"/>
                    <a:pt x="10" y="20"/>
                    <a:pt x="10" y="22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54" y="40"/>
                    <a:pt x="54" y="40"/>
                    <a:pt x="54" y="40"/>
                  </a:cubicBezTo>
                  <a:lnTo>
                    <a:pt x="54" y="35"/>
                  </a:lnTo>
                  <a:close/>
                  <a:moveTo>
                    <a:pt x="15" y="35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35"/>
                    <a:pt x="28" y="35"/>
                    <a:pt x="28" y="35"/>
                  </a:cubicBezTo>
                  <a:lnTo>
                    <a:pt x="15" y="35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8" name="Oval 82"/>
            <p:cNvSpPr>
              <a:spLocks noChangeArrowheads="1"/>
            </p:cNvSpPr>
            <p:nvPr/>
          </p:nvSpPr>
          <p:spPr bwMode="auto">
            <a:xfrm>
              <a:off x="6303963" y="709613"/>
              <a:ext cx="803275" cy="833437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9" name="Freeform 83"/>
            <p:cNvSpPr>
              <a:spLocks noEditPoints="1"/>
            </p:cNvSpPr>
            <p:nvPr/>
          </p:nvSpPr>
          <p:spPr bwMode="auto">
            <a:xfrm>
              <a:off x="6362701" y="769938"/>
              <a:ext cx="685800" cy="712787"/>
            </a:xfrm>
            <a:custGeom>
              <a:avLst/>
              <a:gdLst>
                <a:gd name="T0" fmla="*/ 41 w 82"/>
                <a:gd name="T1" fmla="*/ 83 h 83"/>
                <a:gd name="T2" fmla="*/ 0 w 82"/>
                <a:gd name="T3" fmla="*/ 41 h 83"/>
                <a:gd name="T4" fmla="*/ 41 w 82"/>
                <a:gd name="T5" fmla="*/ 0 h 83"/>
                <a:gd name="T6" fmla="*/ 82 w 82"/>
                <a:gd name="T7" fmla="*/ 41 h 83"/>
                <a:gd name="T8" fmla="*/ 41 w 82"/>
                <a:gd name="T9" fmla="*/ 83 h 83"/>
                <a:gd name="T10" fmla="*/ 41 w 82"/>
                <a:gd name="T11" fmla="*/ 3 h 83"/>
                <a:gd name="T12" fmla="*/ 2 w 82"/>
                <a:gd name="T13" fmla="*/ 41 h 83"/>
                <a:gd name="T14" fmla="*/ 41 w 82"/>
                <a:gd name="T15" fmla="*/ 80 h 83"/>
                <a:gd name="T16" fmla="*/ 80 w 82"/>
                <a:gd name="T17" fmla="*/ 41 h 83"/>
                <a:gd name="T18" fmla="*/ 41 w 82"/>
                <a:gd name="T19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3">
                  <a:moveTo>
                    <a:pt x="41" y="83"/>
                  </a:moveTo>
                  <a:cubicBezTo>
                    <a:pt x="18" y="83"/>
                    <a:pt x="0" y="64"/>
                    <a:pt x="0" y="41"/>
                  </a:cubicBezTo>
                  <a:cubicBezTo>
                    <a:pt x="0" y="19"/>
                    <a:pt x="18" y="0"/>
                    <a:pt x="41" y="0"/>
                  </a:cubicBezTo>
                  <a:cubicBezTo>
                    <a:pt x="64" y="0"/>
                    <a:pt x="82" y="19"/>
                    <a:pt x="82" y="41"/>
                  </a:cubicBezTo>
                  <a:cubicBezTo>
                    <a:pt x="82" y="64"/>
                    <a:pt x="64" y="83"/>
                    <a:pt x="41" y="83"/>
                  </a:cubicBezTo>
                  <a:close/>
                  <a:moveTo>
                    <a:pt x="41" y="3"/>
                  </a:moveTo>
                  <a:cubicBezTo>
                    <a:pt x="20" y="3"/>
                    <a:pt x="2" y="20"/>
                    <a:pt x="2" y="41"/>
                  </a:cubicBezTo>
                  <a:cubicBezTo>
                    <a:pt x="2" y="63"/>
                    <a:pt x="20" y="80"/>
                    <a:pt x="41" y="80"/>
                  </a:cubicBezTo>
                  <a:cubicBezTo>
                    <a:pt x="62" y="80"/>
                    <a:pt x="80" y="63"/>
                    <a:pt x="80" y="41"/>
                  </a:cubicBezTo>
                  <a:cubicBezTo>
                    <a:pt x="80" y="20"/>
                    <a:pt x="62" y="3"/>
                    <a:pt x="41" y="3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0" name="Freeform 84"/>
            <p:cNvSpPr>
              <a:spLocks/>
            </p:cNvSpPr>
            <p:nvPr/>
          </p:nvSpPr>
          <p:spPr bwMode="auto">
            <a:xfrm>
              <a:off x="6488113" y="1019175"/>
              <a:ext cx="58738" cy="103187"/>
            </a:xfrm>
            <a:custGeom>
              <a:avLst/>
              <a:gdLst>
                <a:gd name="T0" fmla="*/ 0 w 37"/>
                <a:gd name="T1" fmla="*/ 59 h 65"/>
                <a:gd name="T2" fmla="*/ 26 w 37"/>
                <a:gd name="T3" fmla="*/ 65 h 65"/>
                <a:gd name="T4" fmla="*/ 37 w 37"/>
                <a:gd name="T5" fmla="*/ 0 h 65"/>
                <a:gd name="T6" fmla="*/ 10 w 37"/>
                <a:gd name="T7" fmla="*/ 0 h 65"/>
                <a:gd name="T8" fmla="*/ 0 w 37"/>
                <a:gd name="T9" fmla="*/ 5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5">
                  <a:moveTo>
                    <a:pt x="0" y="59"/>
                  </a:moveTo>
                  <a:lnTo>
                    <a:pt x="26" y="65"/>
                  </a:lnTo>
                  <a:lnTo>
                    <a:pt x="37" y="0"/>
                  </a:lnTo>
                  <a:lnTo>
                    <a:pt x="10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1" name="Freeform 85"/>
            <p:cNvSpPr>
              <a:spLocks/>
            </p:cNvSpPr>
            <p:nvPr/>
          </p:nvSpPr>
          <p:spPr bwMode="auto">
            <a:xfrm>
              <a:off x="6546851" y="898525"/>
              <a:ext cx="107950" cy="446087"/>
            </a:xfrm>
            <a:custGeom>
              <a:avLst/>
              <a:gdLst>
                <a:gd name="T0" fmla="*/ 47 w 68"/>
                <a:gd name="T1" fmla="*/ 108 h 281"/>
                <a:gd name="T2" fmla="*/ 68 w 68"/>
                <a:gd name="T3" fmla="*/ 92 h 281"/>
                <a:gd name="T4" fmla="*/ 26 w 68"/>
                <a:gd name="T5" fmla="*/ 38 h 281"/>
                <a:gd name="T6" fmla="*/ 26 w 68"/>
                <a:gd name="T7" fmla="*/ 0 h 281"/>
                <a:gd name="T8" fmla="*/ 0 w 68"/>
                <a:gd name="T9" fmla="*/ 0 h 281"/>
                <a:gd name="T10" fmla="*/ 0 w 68"/>
                <a:gd name="T11" fmla="*/ 281 h 281"/>
                <a:gd name="T12" fmla="*/ 26 w 68"/>
                <a:gd name="T13" fmla="*/ 281 h 281"/>
                <a:gd name="T14" fmla="*/ 26 w 68"/>
                <a:gd name="T15" fmla="*/ 81 h 281"/>
                <a:gd name="T16" fmla="*/ 47 w 68"/>
                <a:gd name="T17" fmla="*/ 108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281">
                  <a:moveTo>
                    <a:pt x="47" y="108"/>
                  </a:moveTo>
                  <a:lnTo>
                    <a:pt x="68" y="92"/>
                  </a:lnTo>
                  <a:lnTo>
                    <a:pt x="26" y="38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281"/>
                  </a:lnTo>
                  <a:lnTo>
                    <a:pt x="26" y="281"/>
                  </a:lnTo>
                  <a:lnTo>
                    <a:pt x="26" y="81"/>
                  </a:lnTo>
                  <a:lnTo>
                    <a:pt x="47" y="108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2" name="Freeform 86"/>
            <p:cNvSpPr>
              <a:spLocks noEditPoints="1"/>
            </p:cNvSpPr>
            <p:nvPr/>
          </p:nvSpPr>
          <p:spPr bwMode="auto">
            <a:xfrm>
              <a:off x="6613526" y="898525"/>
              <a:ext cx="317500" cy="455612"/>
            </a:xfrm>
            <a:custGeom>
              <a:avLst/>
              <a:gdLst>
                <a:gd name="T0" fmla="*/ 38 w 38"/>
                <a:gd name="T1" fmla="*/ 50 h 53"/>
                <a:gd name="T2" fmla="*/ 19 w 38"/>
                <a:gd name="T3" fmla="*/ 33 h 53"/>
                <a:gd name="T4" fmla="*/ 19 w 38"/>
                <a:gd name="T5" fmla="*/ 31 h 53"/>
                <a:gd name="T6" fmla="*/ 37 w 38"/>
                <a:gd name="T7" fmla="*/ 31 h 53"/>
                <a:gd name="T8" fmla="*/ 37 w 38"/>
                <a:gd name="T9" fmla="*/ 26 h 53"/>
                <a:gd name="T10" fmla="*/ 34 w 38"/>
                <a:gd name="T11" fmla="*/ 26 h 53"/>
                <a:gd name="T12" fmla="*/ 34 w 38"/>
                <a:gd name="T13" fmla="*/ 10 h 53"/>
                <a:gd name="T14" fmla="*/ 31 w 38"/>
                <a:gd name="T15" fmla="*/ 7 h 53"/>
                <a:gd name="T16" fmla="*/ 19 w 38"/>
                <a:gd name="T17" fmla="*/ 7 h 53"/>
                <a:gd name="T18" fmla="*/ 19 w 38"/>
                <a:gd name="T19" fmla="*/ 0 h 53"/>
                <a:gd name="T20" fmla="*/ 14 w 38"/>
                <a:gd name="T21" fmla="*/ 0 h 53"/>
                <a:gd name="T22" fmla="*/ 14 w 38"/>
                <a:gd name="T23" fmla="*/ 7 h 53"/>
                <a:gd name="T24" fmla="*/ 5 w 38"/>
                <a:gd name="T25" fmla="*/ 7 h 53"/>
                <a:gd name="T26" fmla="*/ 5 w 38"/>
                <a:gd name="T27" fmla="*/ 12 h 53"/>
                <a:gd name="T28" fmla="*/ 14 w 38"/>
                <a:gd name="T29" fmla="*/ 12 h 53"/>
                <a:gd name="T30" fmla="*/ 14 w 38"/>
                <a:gd name="T31" fmla="*/ 26 h 53"/>
                <a:gd name="T32" fmla="*/ 2 w 38"/>
                <a:gd name="T33" fmla="*/ 26 h 53"/>
                <a:gd name="T34" fmla="*/ 2 w 38"/>
                <a:gd name="T35" fmla="*/ 31 h 53"/>
                <a:gd name="T36" fmla="*/ 14 w 38"/>
                <a:gd name="T37" fmla="*/ 31 h 53"/>
                <a:gd name="T38" fmla="*/ 14 w 38"/>
                <a:gd name="T39" fmla="*/ 33 h 53"/>
                <a:gd name="T40" fmla="*/ 0 w 38"/>
                <a:gd name="T41" fmla="*/ 50 h 53"/>
                <a:gd name="T42" fmla="*/ 4 w 38"/>
                <a:gd name="T43" fmla="*/ 53 h 53"/>
                <a:gd name="T44" fmla="*/ 17 w 38"/>
                <a:gd name="T45" fmla="*/ 38 h 53"/>
                <a:gd name="T46" fmla="*/ 34 w 38"/>
                <a:gd name="T47" fmla="*/ 53 h 53"/>
                <a:gd name="T48" fmla="*/ 38 w 38"/>
                <a:gd name="T49" fmla="*/ 50 h 53"/>
                <a:gd name="T50" fmla="*/ 19 w 38"/>
                <a:gd name="T51" fmla="*/ 12 h 53"/>
                <a:gd name="T52" fmla="*/ 29 w 38"/>
                <a:gd name="T53" fmla="*/ 12 h 53"/>
                <a:gd name="T54" fmla="*/ 29 w 38"/>
                <a:gd name="T55" fmla="*/ 26 h 53"/>
                <a:gd name="T56" fmla="*/ 19 w 38"/>
                <a:gd name="T57" fmla="*/ 26 h 53"/>
                <a:gd name="T58" fmla="*/ 19 w 38"/>
                <a:gd name="T59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3">
                  <a:moveTo>
                    <a:pt x="38" y="50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8"/>
                    <a:pt x="33" y="7"/>
                    <a:pt x="31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34" y="53"/>
                    <a:pt x="34" y="53"/>
                    <a:pt x="34" y="53"/>
                  </a:cubicBezTo>
                  <a:lnTo>
                    <a:pt x="38" y="50"/>
                  </a:lnTo>
                  <a:close/>
                  <a:moveTo>
                    <a:pt x="1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19" y="26"/>
                    <a:pt x="19" y="26"/>
                    <a:pt x="19" y="26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3" name="Oval 87"/>
            <p:cNvSpPr>
              <a:spLocks noChangeArrowheads="1"/>
            </p:cNvSpPr>
            <p:nvPr/>
          </p:nvSpPr>
          <p:spPr bwMode="auto">
            <a:xfrm>
              <a:off x="7165976" y="709613"/>
              <a:ext cx="803275" cy="833437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4" name="Freeform 88"/>
            <p:cNvSpPr>
              <a:spLocks noEditPoints="1"/>
            </p:cNvSpPr>
            <p:nvPr/>
          </p:nvSpPr>
          <p:spPr bwMode="auto">
            <a:xfrm>
              <a:off x="7224713" y="769938"/>
              <a:ext cx="685800" cy="712787"/>
            </a:xfrm>
            <a:custGeom>
              <a:avLst/>
              <a:gdLst>
                <a:gd name="T0" fmla="*/ 41 w 82"/>
                <a:gd name="T1" fmla="*/ 83 h 83"/>
                <a:gd name="T2" fmla="*/ 0 w 82"/>
                <a:gd name="T3" fmla="*/ 41 h 83"/>
                <a:gd name="T4" fmla="*/ 41 w 82"/>
                <a:gd name="T5" fmla="*/ 0 h 83"/>
                <a:gd name="T6" fmla="*/ 82 w 82"/>
                <a:gd name="T7" fmla="*/ 41 h 83"/>
                <a:gd name="T8" fmla="*/ 41 w 82"/>
                <a:gd name="T9" fmla="*/ 83 h 83"/>
                <a:gd name="T10" fmla="*/ 41 w 82"/>
                <a:gd name="T11" fmla="*/ 3 h 83"/>
                <a:gd name="T12" fmla="*/ 3 w 82"/>
                <a:gd name="T13" fmla="*/ 41 h 83"/>
                <a:gd name="T14" fmla="*/ 41 w 82"/>
                <a:gd name="T15" fmla="*/ 80 h 83"/>
                <a:gd name="T16" fmla="*/ 80 w 82"/>
                <a:gd name="T17" fmla="*/ 41 h 83"/>
                <a:gd name="T18" fmla="*/ 41 w 82"/>
                <a:gd name="T19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3">
                  <a:moveTo>
                    <a:pt x="41" y="83"/>
                  </a:moveTo>
                  <a:cubicBezTo>
                    <a:pt x="19" y="83"/>
                    <a:pt x="0" y="64"/>
                    <a:pt x="0" y="41"/>
                  </a:cubicBezTo>
                  <a:cubicBezTo>
                    <a:pt x="0" y="19"/>
                    <a:pt x="19" y="0"/>
                    <a:pt x="41" y="0"/>
                  </a:cubicBezTo>
                  <a:cubicBezTo>
                    <a:pt x="64" y="0"/>
                    <a:pt x="82" y="19"/>
                    <a:pt x="82" y="41"/>
                  </a:cubicBezTo>
                  <a:cubicBezTo>
                    <a:pt x="82" y="64"/>
                    <a:pt x="64" y="83"/>
                    <a:pt x="41" y="83"/>
                  </a:cubicBezTo>
                  <a:close/>
                  <a:moveTo>
                    <a:pt x="41" y="3"/>
                  </a:moveTo>
                  <a:cubicBezTo>
                    <a:pt x="20" y="3"/>
                    <a:pt x="3" y="20"/>
                    <a:pt x="3" y="41"/>
                  </a:cubicBezTo>
                  <a:cubicBezTo>
                    <a:pt x="3" y="63"/>
                    <a:pt x="20" y="80"/>
                    <a:pt x="41" y="80"/>
                  </a:cubicBezTo>
                  <a:cubicBezTo>
                    <a:pt x="63" y="80"/>
                    <a:pt x="80" y="63"/>
                    <a:pt x="80" y="41"/>
                  </a:cubicBezTo>
                  <a:cubicBezTo>
                    <a:pt x="80" y="20"/>
                    <a:pt x="63" y="3"/>
                    <a:pt x="41" y="3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5" name="Freeform 89"/>
            <p:cNvSpPr>
              <a:spLocks/>
            </p:cNvSpPr>
            <p:nvPr/>
          </p:nvSpPr>
          <p:spPr bwMode="auto">
            <a:xfrm>
              <a:off x="7383463" y="915988"/>
              <a:ext cx="385763" cy="420687"/>
            </a:xfrm>
            <a:custGeom>
              <a:avLst/>
              <a:gdLst>
                <a:gd name="T0" fmla="*/ 46 w 46"/>
                <a:gd name="T1" fmla="*/ 25 h 49"/>
                <a:gd name="T2" fmla="*/ 46 w 46"/>
                <a:gd name="T3" fmla="*/ 20 h 49"/>
                <a:gd name="T4" fmla="*/ 25 w 46"/>
                <a:gd name="T5" fmla="*/ 20 h 49"/>
                <a:gd name="T6" fmla="*/ 25 w 46"/>
                <a:gd name="T7" fmla="*/ 9 h 49"/>
                <a:gd name="T8" fmla="*/ 20 w 46"/>
                <a:gd name="T9" fmla="*/ 9 h 49"/>
                <a:gd name="T10" fmla="*/ 20 w 46"/>
                <a:gd name="T11" fmla="*/ 20 h 49"/>
                <a:gd name="T12" fmla="*/ 5 w 46"/>
                <a:gd name="T13" fmla="*/ 20 h 49"/>
                <a:gd name="T14" fmla="*/ 5 w 46"/>
                <a:gd name="T15" fmla="*/ 5 h 49"/>
                <a:gd name="T16" fmla="*/ 43 w 46"/>
                <a:gd name="T17" fmla="*/ 5 h 49"/>
                <a:gd name="T18" fmla="*/ 43 w 46"/>
                <a:gd name="T19" fmla="*/ 0 h 49"/>
                <a:gd name="T20" fmla="*/ 3 w 46"/>
                <a:gd name="T21" fmla="*/ 0 h 49"/>
                <a:gd name="T22" fmla="*/ 0 w 46"/>
                <a:gd name="T23" fmla="*/ 2 h 49"/>
                <a:gd name="T24" fmla="*/ 0 w 46"/>
                <a:gd name="T25" fmla="*/ 23 h 49"/>
                <a:gd name="T26" fmla="*/ 3 w 46"/>
                <a:gd name="T27" fmla="*/ 25 h 49"/>
                <a:gd name="T28" fmla="*/ 20 w 46"/>
                <a:gd name="T29" fmla="*/ 25 h 49"/>
                <a:gd name="T30" fmla="*/ 20 w 46"/>
                <a:gd name="T31" fmla="*/ 44 h 49"/>
                <a:gd name="T32" fmla="*/ 11 w 46"/>
                <a:gd name="T33" fmla="*/ 44 h 49"/>
                <a:gd name="T34" fmla="*/ 11 w 46"/>
                <a:gd name="T35" fmla="*/ 49 h 49"/>
                <a:gd name="T36" fmla="*/ 22 w 46"/>
                <a:gd name="T37" fmla="*/ 49 h 49"/>
                <a:gd name="T38" fmla="*/ 25 w 46"/>
                <a:gd name="T39" fmla="*/ 47 h 49"/>
                <a:gd name="T40" fmla="*/ 25 w 46"/>
                <a:gd name="T41" fmla="*/ 25 h 49"/>
                <a:gd name="T42" fmla="*/ 46 w 46"/>
                <a:gd name="T4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49">
                  <a:moveTo>
                    <a:pt x="46" y="25"/>
                  </a:moveTo>
                  <a:cubicBezTo>
                    <a:pt x="46" y="20"/>
                    <a:pt x="46" y="20"/>
                    <a:pt x="46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5"/>
                    <a:pt x="3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49"/>
                    <a:pt x="25" y="48"/>
                    <a:pt x="25" y="47"/>
                  </a:cubicBezTo>
                  <a:cubicBezTo>
                    <a:pt x="25" y="25"/>
                    <a:pt x="25" y="25"/>
                    <a:pt x="25" y="25"/>
                  </a:cubicBezTo>
                  <a:lnTo>
                    <a:pt x="46" y="25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6" name="Freeform 90"/>
            <p:cNvSpPr>
              <a:spLocks/>
            </p:cNvSpPr>
            <p:nvPr/>
          </p:nvSpPr>
          <p:spPr bwMode="auto">
            <a:xfrm>
              <a:off x="7332663" y="1155700"/>
              <a:ext cx="160338" cy="155575"/>
            </a:xfrm>
            <a:custGeom>
              <a:avLst/>
              <a:gdLst>
                <a:gd name="T0" fmla="*/ 80 w 101"/>
                <a:gd name="T1" fmla="*/ 0 h 98"/>
                <a:gd name="T2" fmla="*/ 0 w 101"/>
                <a:gd name="T3" fmla="*/ 81 h 98"/>
                <a:gd name="T4" fmla="*/ 16 w 101"/>
                <a:gd name="T5" fmla="*/ 98 h 98"/>
                <a:gd name="T6" fmla="*/ 101 w 101"/>
                <a:gd name="T7" fmla="*/ 17 h 98"/>
                <a:gd name="T8" fmla="*/ 80 w 101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98">
                  <a:moveTo>
                    <a:pt x="80" y="0"/>
                  </a:moveTo>
                  <a:lnTo>
                    <a:pt x="0" y="81"/>
                  </a:lnTo>
                  <a:lnTo>
                    <a:pt x="16" y="98"/>
                  </a:lnTo>
                  <a:lnTo>
                    <a:pt x="101" y="17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7" name="Freeform 91"/>
            <p:cNvSpPr>
              <a:spLocks/>
            </p:cNvSpPr>
            <p:nvPr/>
          </p:nvSpPr>
          <p:spPr bwMode="auto">
            <a:xfrm>
              <a:off x="7651751" y="1155700"/>
              <a:ext cx="158750" cy="155575"/>
            </a:xfrm>
            <a:custGeom>
              <a:avLst/>
              <a:gdLst>
                <a:gd name="T0" fmla="*/ 16 w 100"/>
                <a:gd name="T1" fmla="*/ 0 h 98"/>
                <a:gd name="T2" fmla="*/ 0 w 100"/>
                <a:gd name="T3" fmla="*/ 17 h 98"/>
                <a:gd name="T4" fmla="*/ 79 w 100"/>
                <a:gd name="T5" fmla="*/ 98 h 98"/>
                <a:gd name="T6" fmla="*/ 100 w 100"/>
                <a:gd name="T7" fmla="*/ 81 h 98"/>
                <a:gd name="T8" fmla="*/ 16 w 100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98">
                  <a:moveTo>
                    <a:pt x="16" y="0"/>
                  </a:moveTo>
                  <a:lnTo>
                    <a:pt x="0" y="17"/>
                  </a:lnTo>
                  <a:lnTo>
                    <a:pt x="79" y="98"/>
                  </a:lnTo>
                  <a:lnTo>
                    <a:pt x="100" y="8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72" name="3478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9B089793-D32C-410A-A5FA-3513C397CCF1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930272" y="926724"/>
            <a:ext cx="8391144" cy="4942023"/>
            <a:chOff x="1900428" y="1285385"/>
            <a:chExt cx="8391144" cy="4942023"/>
          </a:xfrm>
        </p:grpSpPr>
        <p:sp>
          <p:nvSpPr>
            <p:cNvPr id="673" name="í$ḻíḋê">
              <a:extLst>
                <a:ext uri="{FF2B5EF4-FFF2-40B4-BE49-F238E27FC236}">
                  <a16:creationId xmlns:a16="http://schemas.microsoft.com/office/drawing/2014/main" xmlns="" id="{221C95B0-BD53-4B67-B2E7-4C564AF43C37}"/>
                </a:ext>
              </a:extLst>
            </p:cNvPr>
            <p:cNvSpPr/>
            <p:nvPr/>
          </p:nvSpPr>
          <p:spPr>
            <a:xfrm>
              <a:off x="1900428" y="2393085"/>
              <a:ext cx="2587869" cy="2590352"/>
            </a:xfrm>
            <a:prstGeom prst="blockArc">
              <a:avLst>
                <a:gd name="adj1" fmla="val 10800000"/>
                <a:gd name="adj2" fmla="val 34062"/>
                <a:gd name="adj3" fmla="val 12852"/>
              </a:avLst>
            </a:prstGeom>
            <a:solidFill>
              <a:srgbClr val="FFFFFF">
                <a:lumMod val="9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 kern="0" smtClean="0">
                <a:solidFill>
                  <a:schemeClr val="bg1"/>
                </a:solidFill>
                <a:latin typeface="Arial"/>
                <a:ea typeface="微软雅黑"/>
              </a:endParaRPr>
            </a:p>
          </p:txBody>
        </p:sp>
        <p:sp>
          <p:nvSpPr>
            <p:cNvPr id="674" name="íṡḷîḑé">
              <a:extLst>
                <a:ext uri="{FF2B5EF4-FFF2-40B4-BE49-F238E27FC236}">
                  <a16:creationId xmlns:a16="http://schemas.microsoft.com/office/drawing/2014/main" xmlns="" id="{CFCA50A9-0E92-4788-95EB-A1D5402C58B7}"/>
                </a:ext>
              </a:extLst>
            </p:cNvPr>
            <p:cNvSpPr/>
            <p:nvPr/>
          </p:nvSpPr>
          <p:spPr>
            <a:xfrm>
              <a:off x="2528346" y="3040673"/>
              <a:ext cx="1293935" cy="1295176"/>
            </a:xfrm>
            <a:prstGeom prst="ellipse">
              <a:avLst/>
            </a:prstGeom>
            <a:solidFill>
              <a:srgbClr val="FFFFFF">
                <a:lumMod val="5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 kern="0" smtClean="0">
                <a:solidFill>
                  <a:schemeClr val="bg1"/>
                </a:solidFill>
                <a:latin typeface="Arial"/>
                <a:ea typeface="微软雅黑"/>
              </a:endParaRPr>
            </a:p>
          </p:txBody>
        </p:sp>
        <p:sp>
          <p:nvSpPr>
            <p:cNvPr id="795" name="ïṣ1ïḓê">
              <a:extLst>
                <a:ext uri="{FF2B5EF4-FFF2-40B4-BE49-F238E27FC236}">
                  <a16:creationId xmlns:a16="http://schemas.microsoft.com/office/drawing/2014/main" xmlns="" id="{2FBB06BB-03C0-4345-B959-945068002964}"/>
                </a:ext>
              </a:extLst>
            </p:cNvPr>
            <p:cNvSpPr/>
            <p:nvPr/>
          </p:nvSpPr>
          <p:spPr bwMode="auto">
            <a:xfrm>
              <a:off x="2941093" y="3459319"/>
              <a:ext cx="468440" cy="457885"/>
            </a:xfrm>
            <a:custGeom>
              <a:avLst/>
              <a:gdLst>
                <a:gd name="connsiteX0" fmla="*/ 163904 w 607933"/>
                <a:gd name="connsiteY0" fmla="*/ 368072 h 594235"/>
                <a:gd name="connsiteX1" fmla="*/ 194698 w 607933"/>
                <a:gd name="connsiteY1" fmla="*/ 416677 h 594235"/>
                <a:gd name="connsiteX2" fmla="*/ 52648 w 607933"/>
                <a:gd name="connsiteY2" fmla="*/ 475202 h 594235"/>
                <a:gd name="connsiteX3" fmla="*/ 303966 w 607933"/>
                <a:gd name="connsiteY3" fmla="*/ 542654 h 594235"/>
                <a:gd name="connsiteX4" fmla="*/ 555285 w 607933"/>
                <a:gd name="connsiteY4" fmla="*/ 475202 h 594235"/>
                <a:gd name="connsiteX5" fmla="*/ 412242 w 607933"/>
                <a:gd name="connsiteY5" fmla="*/ 416677 h 594235"/>
                <a:gd name="connsiteX6" fmla="*/ 444030 w 607933"/>
                <a:gd name="connsiteY6" fmla="*/ 368072 h 594235"/>
                <a:gd name="connsiteX7" fmla="*/ 607933 w 607933"/>
                <a:gd name="connsiteY7" fmla="*/ 475202 h 594235"/>
                <a:gd name="connsiteX8" fmla="*/ 303966 w 607933"/>
                <a:gd name="connsiteY8" fmla="*/ 594235 h 594235"/>
                <a:gd name="connsiteX9" fmla="*/ 0 w 607933"/>
                <a:gd name="connsiteY9" fmla="*/ 475202 h 594235"/>
                <a:gd name="connsiteX10" fmla="*/ 163904 w 607933"/>
                <a:gd name="connsiteY10" fmla="*/ 368072 h 594235"/>
                <a:gd name="connsiteX11" fmla="*/ 304444 w 607933"/>
                <a:gd name="connsiteY11" fmla="*/ 119134 h 594235"/>
                <a:gd name="connsiteX12" fmla="*/ 368550 w 607933"/>
                <a:gd name="connsiteY12" fmla="*/ 183559 h 594235"/>
                <a:gd name="connsiteX13" fmla="*/ 304444 w 607933"/>
                <a:gd name="connsiteY13" fmla="*/ 247984 h 594235"/>
                <a:gd name="connsiteX14" fmla="*/ 240338 w 607933"/>
                <a:gd name="connsiteY14" fmla="*/ 183559 h 594235"/>
                <a:gd name="connsiteX15" fmla="*/ 304444 w 607933"/>
                <a:gd name="connsiteY15" fmla="*/ 119134 h 594235"/>
                <a:gd name="connsiteX16" fmla="*/ 304941 w 607933"/>
                <a:gd name="connsiteY16" fmla="*/ 78375 h 594235"/>
                <a:gd name="connsiteX17" fmla="*/ 198655 w 607933"/>
                <a:gd name="connsiteY17" fmla="*/ 183536 h 594235"/>
                <a:gd name="connsiteX18" fmla="*/ 304941 w 607933"/>
                <a:gd name="connsiteY18" fmla="*/ 288698 h 594235"/>
                <a:gd name="connsiteX19" fmla="*/ 410234 w 607933"/>
                <a:gd name="connsiteY19" fmla="*/ 183536 h 594235"/>
                <a:gd name="connsiteX20" fmla="*/ 304941 w 607933"/>
                <a:gd name="connsiteY20" fmla="*/ 78375 h 594235"/>
                <a:gd name="connsiteX21" fmla="*/ 304941 w 607933"/>
                <a:gd name="connsiteY21" fmla="*/ 0 h 594235"/>
                <a:gd name="connsiteX22" fmla="*/ 482747 w 607933"/>
                <a:gd name="connsiteY22" fmla="*/ 178576 h 594235"/>
                <a:gd name="connsiteX23" fmla="*/ 338714 w 607933"/>
                <a:gd name="connsiteY23" fmla="*/ 454376 h 594235"/>
                <a:gd name="connsiteX24" fmla="*/ 304941 w 607933"/>
                <a:gd name="connsiteY24" fmla="*/ 472234 h 594235"/>
                <a:gd name="connsiteX25" fmla="*/ 270175 w 607933"/>
                <a:gd name="connsiteY25" fmla="*/ 454376 h 594235"/>
                <a:gd name="connsiteX26" fmla="*/ 126142 w 607933"/>
                <a:gd name="connsiteY26" fmla="*/ 178576 h 594235"/>
                <a:gd name="connsiteX27" fmla="*/ 304941 w 607933"/>
                <a:gd name="connsiteY27" fmla="*/ 0 h 594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07933" h="594235">
                  <a:moveTo>
                    <a:pt x="163904" y="368072"/>
                  </a:moveTo>
                  <a:cubicBezTo>
                    <a:pt x="173837" y="383943"/>
                    <a:pt x="183771" y="399814"/>
                    <a:pt x="194698" y="416677"/>
                  </a:cubicBezTo>
                  <a:cubicBezTo>
                    <a:pt x="100329" y="430564"/>
                    <a:pt x="52648" y="460323"/>
                    <a:pt x="52648" y="475202"/>
                  </a:cubicBezTo>
                  <a:cubicBezTo>
                    <a:pt x="52648" y="495041"/>
                    <a:pt x="138076" y="542654"/>
                    <a:pt x="303966" y="542654"/>
                  </a:cubicBezTo>
                  <a:cubicBezTo>
                    <a:pt x="469857" y="542654"/>
                    <a:pt x="555285" y="495041"/>
                    <a:pt x="555285" y="475202"/>
                  </a:cubicBezTo>
                  <a:cubicBezTo>
                    <a:pt x="555285" y="460323"/>
                    <a:pt x="506611" y="430564"/>
                    <a:pt x="412242" y="416677"/>
                  </a:cubicBezTo>
                  <a:cubicBezTo>
                    <a:pt x="424162" y="399814"/>
                    <a:pt x="434096" y="383943"/>
                    <a:pt x="444030" y="368072"/>
                  </a:cubicBezTo>
                  <a:cubicBezTo>
                    <a:pt x="536412" y="385927"/>
                    <a:pt x="607933" y="421637"/>
                    <a:pt x="607933" y="475202"/>
                  </a:cubicBezTo>
                  <a:cubicBezTo>
                    <a:pt x="607933" y="553565"/>
                    <a:pt x="454956" y="594235"/>
                    <a:pt x="303966" y="594235"/>
                  </a:cubicBezTo>
                  <a:cubicBezTo>
                    <a:pt x="152977" y="594235"/>
                    <a:pt x="0" y="553565"/>
                    <a:pt x="0" y="475202"/>
                  </a:cubicBezTo>
                  <a:cubicBezTo>
                    <a:pt x="0" y="421637"/>
                    <a:pt x="70528" y="385927"/>
                    <a:pt x="163904" y="368072"/>
                  </a:cubicBezTo>
                  <a:close/>
                  <a:moveTo>
                    <a:pt x="304444" y="119134"/>
                  </a:moveTo>
                  <a:cubicBezTo>
                    <a:pt x="339849" y="119134"/>
                    <a:pt x="368550" y="147978"/>
                    <a:pt x="368550" y="183559"/>
                  </a:cubicBezTo>
                  <a:cubicBezTo>
                    <a:pt x="368550" y="219140"/>
                    <a:pt x="339849" y="247984"/>
                    <a:pt x="304444" y="247984"/>
                  </a:cubicBezTo>
                  <a:cubicBezTo>
                    <a:pt x="269039" y="247984"/>
                    <a:pt x="240338" y="219140"/>
                    <a:pt x="240338" y="183559"/>
                  </a:cubicBezTo>
                  <a:cubicBezTo>
                    <a:pt x="240338" y="147978"/>
                    <a:pt x="269039" y="119134"/>
                    <a:pt x="304444" y="119134"/>
                  </a:cubicBezTo>
                  <a:close/>
                  <a:moveTo>
                    <a:pt x="304941" y="78375"/>
                  </a:moveTo>
                  <a:cubicBezTo>
                    <a:pt x="246335" y="78375"/>
                    <a:pt x="198655" y="125003"/>
                    <a:pt x="198655" y="183536"/>
                  </a:cubicBezTo>
                  <a:cubicBezTo>
                    <a:pt x="198655" y="242070"/>
                    <a:pt x="246335" y="288698"/>
                    <a:pt x="304941" y="288698"/>
                  </a:cubicBezTo>
                  <a:cubicBezTo>
                    <a:pt x="362554" y="288698"/>
                    <a:pt x="410234" y="242070"/>
                    <a:pt x="410234" y="183536"/>
                  </a:cubicBezTo>
                  <a:cubicBezTo>
                    <a:pt x="410234" y="125003"/>
                    <a:pt x="362554" y="78375"/>
                    <a:pt x="304941" y="78375"/>
                  </a:cubicBezTo>
                  <a:close/>
                  <a:moveTo>
                    <a:pt x="304941" y="0"/>
                  </a:moveTo>
                  <a:cubicBezTo>
                    <a:pt x="403281" y="0"/>
                    <a:pt x="482747" y="80359"/>
                    <a:pt x="482747" y="178576"/>
                  </a:cubicBezTo>
                  <a:cubicBezTo>
                    <a:pt x="482747" y="249014"/>
                    <a:pt x="391361" y="383938"/>
                    <a:pt x="338714" y="454376"/>
                  </a:cubicBezTo>
                  <a:cubicBezTo>
                    <a:pt x="330768" y="465289"/>
                    <a:pt x="317854" y="472234"/>
                    <a:pt x="304941" y="472234"/>
                  </a:cubicBezTo>
                  <a:cubicBezTo>
                    <a:pt x="291035" y="472234"/>
                    <a:pt x="278121" y="465289"/>
                    <a:pt x="270175" y="454376"/>
                  </a:cubicBezTo>
                  <a:cubicBezTo>
                    <a:pt x="217528" y="383938"/>
                    <a:pt x="126142" y="249014"/>
                    <a:pt x="126142" y="178576"/>
                  </a:cubicBezTo>
                  <a:cubicBezTo>
                    <a:pt x="126142" y="80359"/>
                    <a:pt x="205608" y="0"/>
                    <a:pt x="30494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 dirty="0">
                <a:solidFill>
                  <a:schemeClr val="bg1"/>
                </a:solidFill>
                <a:latin typeface="Arial"/>
                <a:ea typeface="微软雅黑"/>
              </a:endParaRPr>
            </a:p>
          </p:txBody>
        </p:sp>
        <p:sp>
          <p:nvSpPr>
            <p:cNvPr id="798" name="ïšľide">
              <a:extLst>
                <a:ext uri="{FF2B5EF4-FFF2-40B4-BE49-F238E27FC236}">
                  <a16:creationId xmlns:a16="http://schemas.microsoft.com/office/drawing/2014/main" xmlns="" id="{441534C2-58A9-48CD-AB5C-B761540FE028}"/>
                </a:ext>
              </a:extLst>
            </p:cNvPr>
            <p:cNvSpPr/>
            <p:nvPr/>
          </p:nvSpPr>
          <p:spPr>
            <a:xfrm>
              <a:off x="5775846" y="2392527"/>
              <a:ext cx="2587869" cy="2590352"/>
            </a:xfrm>
            <a:prstGeom prst="blockArc">
              <a:avLst>
                <a:gd name="adj1" fmla="val 10800000"/>
                <a:gd name="adj2" fmla="val 200180"/>
                <a:gd name="adj3" fmla="val 12053"/>
              </a:avLst>
            </a:prstGeom>
            <a:solidFill>
              <a:srgbClr val="FFFFFF">
                <a:lumMod val="9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 kern="0" smtClean="0">
                <a:solidFill>
                  <a:schemeClr val="bg1"/>
                </a:solidFill>
                <a:latin typeface="Arial"/>
                <a:ea typeface="微软雅黑"/>
              </a:endParaRPr>
            </a:p>
          </p:txBody>
        </p:sp>
        <p:sp>
          <p:nvSpPr>
            <p:cNvPr id="799" name="ïślíḋê">
              <a:extLst>
                <a:ext uri="{FF2B5EF4-FFF2-40B4-BE49-F238E27FC236}">
                  <a16:creationId xmlns:a16="http://schemas.microsoft.com/office/drawing/2014/main" xmlns="" id="{E47B3CDF-1AE3-44CB-B14E-167DD87C7D2F}"/>
                </a:ext>
              </a:extLst>
            </p:cNvPr>
            <p:cNvSpPr/>
            <p:nvPr/>
          </p:nvSpPr>
          <p:spPr>
            <a:xfrm>
              <a:off x="6422814" y="3040115"/>
              <a:ext cx="1293935" cy="1295176"/>
            </a:xfrm>
            <a:prstGeom prst="ellipse">
              <a:avLst/>
            </a:prstGeom>
            <a:solidFill>
              <a:srgbClr val="2775B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 kern="0" smtClean="0">
                <a:solidFill>
                  <a:schemeClr val="bg1"/>
                </a:solidFill>
                <a:latin typeface="Arial"/>
                <a:ea typeface="微软雅黑"/>
              </a:endParaRPr>
            </a:p>
          </p:txBody>
        </p:sp>
        <p:sp>
          <p:nvSpPr>
            <p:cNvPr id="800" name="ï$ļiḑè">
              <a:extLst>
                <a:ext uri="{FF2B5EF4-FFF2-40B4-BE49-F238E27FC236}">
                  <a16:creationId xmlns:a16="http://schemas.microsoft.com/office/drawing/2014/main" xmlns="" id="{6F9551AB-FA99-476F-916B-38EC86344FCF}"/>
                </a:ext>
              </a:extLst>
            </p:cNvPr>
            <p:cNvSpPr/>
            <p:nvPr/>
          </p:nvSpPr>
          <p:spPr bwMode="auto">
            <a:xfrm>
              <a:off x="6835561" y="3458761"/>
              <a:ext cx="468440" cy="457885"/>
            </a:xfrm>
            <a:custGeom>
              <a:avLst/>
              <a:gdLst>
                <a:gd name="connsiteX0" fmla="*/ 163904 w 607933"/>
                <a:gd name="connsiteY0" fmla="*/ 368072 h 594235"/>
                <a:gd name="connsiteX1" fmla="*/ 194698 w 607933"/>
                <a:gd name="connsiteY1" fmla="*/ 416677 h 594235"/>
                <a:gd name="connsiteX2" fmla="*/ 52648 w 607933"/>
                <a:gd name="connsiteY2" fmla="*/ 475202 h 594235"/>
                <a:gd name="connsiteX3" fmla="*/ 303966 w 607933"/>
                <a:gd name="connsiteY3" fmla="*/ 542654 h 594235"/>
                <a:gd name="connsiteX4" fmla="*/ 555285 w 607933"/>
                <a:gd name="connsiteY4" fmla="*/ 475202 h 594235"/>
                <a:gd name="connsiteX5" fmla="*/ 412242 w 607933"/>
                <a:gd name="connsiteY5" fmla="*/ 416677 h 594235"/>
                <a:gd name="connsiteX6" fmla="*/ 444030 w 607933"/>
                <a:gd name="connsiteY6" fmla="*/ 368072 h 594235"/>
                <a:gd name="connsiteX7" fmla="*/ 607933 w 607933"/>
                <a:gd name="connsiteY7" fmla="*/ 475202 h 594235"/>
                <a:gd name="connsiteX8" fmla="*/ 303966 w 607933"/>
                <a:gd name="connsiteY8" fmla="*/ 594235 h 594235"/>
                <a:gd name="connsiteX9" fmla="*/ 0 w 607933"/>
                <a:gd name="connsiteY9" fmla="*/ 475202 h 594235"/>
                <a:gd name="connsiteX10" fmla="*/ 163904 w 607933"/>
                <a:gd name="connsiteY10" fmla="*/ 368072 h 594235"/>
                <a:gd name="connsiteX11" fmla="*/ 304444 w 607933"/>
                <a:gd name="connsiteY11" fmla="*/ 119134 h 594235"/>
                <a:gd name="connsiteX12" fmla="*/ 368550 w 607933"/>
                <a:gd name="connsiteY12" fmla="*/ 183559 h 594235"/>
                <a:gd name="connsiteX13" fmla="*/ 304444 w 607933"/>
                <a:gd name="connsiteY13" fmla="*/ 247984 h 594235"/>
                <a:gd name="connsiteX14" fmla="*/ 240338 w 607933"/>
                <a:gd name="connsiteY14" fmla="*/ 183559 h 594235"/>
                <a:gd name="connsiteX15" fmla="*/ 304444 w 607933"/>
                <a:gd name="connsiteY15" fmla="*/ 119134 h 594235"/>
                <a:gd name="connsiteX16" fmla="*/ 304941 w 607933"/>
                <a:gd name="connsiteY16" fmla="*/ 78375 h 594235"/>
                <a:gd name="connsiteX17" fmla="*/ 198655 w 607933"/>
                <a:gd name="connsiteY17" fmla="*/ 183536 h 594235"/>
                <a:gd name="connsiteX18" fmla="*/ 304941 w 607933"/>
                <a:gd name="connsiteY18" fmla="*/ 288698 h 594235"/>
                <a:gd name="connsiteX19" fmla="*/ 410234 w 607933"/>
                <a:gd name="connsiteY19" fmla="*/ 183536 h 594235"/>
                <a:gd name="connsiteX20" fmla="*/ 304941 w 607933"/>
                <a:gd name="connsiteY20" fmla="*/ 78375 h 594235"/>
                <a:gd name="connsiteX21" fmla="*/ 304941 w 607933"/>
                <a:gd name="connsiteY21" fmla="*/ 0 h 594235"/>
                <a:gd name="connsiteX22" fmla="*/ 482747 w 607933"/>
                <a:gd name="connsiteY22" fmla="*/ 178576 h 594235"/>
                <a:gd name="connsiteX23" fmla="*/ 338714 w 607933"/>
                <a:gd name="connsiteY23" fmla="*/ 454376 h 594235"/>
                <a:gd name="connsiteX24" fmla="*/ 304941 w 607933"/>
                <a:gd name="connsiteY24" fmla="*/ 472234 h 594235"/>
                <a:gd name="connsiteX25" fmla="*/ 270175 w 607933"/>
                <a:gd name="connsiteY25" fmla="*/ 454376 h 594235"/>
                <a:gd name="connsiteX26" fmla="*/ 126142 w 607933"/>
                <a:gd name="connsiteY26" fmla="*/ 178576 h 594235"/>
                <a:gd name="connsiteX27" fmla="*/ 304941 w 607933"/>
                <a:gd name="connsiteY27" fmla="*/ 0 h 594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07933" h="594235">
                  <a:moveTo>
                    <a:pt x="163904" y="368072"/>
                  </a:moveTo>
                  <a:cubicBezTo>
                    <a:pt x="173837" y="383943"/>
                    <a:pt x="183771" y="399814"/>
                    <a:pt x="194698" y="416677"/>
                  </a:cubicBezTo>
                  <a:cubicBezTo>
                    <a:pt x="100329" y="430564"/>
                    <a:pt x="52648" y="460323"/>
                    <a:pt x="52648" y="475202"/>
                  </a:cubicBezTo>
                  <a:cubicBezTo>
                    <a:pt x="52648" y="495041"/>
                    <a:pt x="138076" y="542654"/>
                    <a:pt x="303966" y="542654"/>
                  </a:cubicBezTo>
                  <a:cubicBezTo>
                    <a:pt x="469857" y="542654"/>
                    <a:pt x="555285" y="495041"/>
                    <a:pt x="555285" y="475202"/>
                  </a:cubicBezTo>
                  <a:cubicBezTo>
                    <a:pt x="555285" y="460323"/>
                    <a:pt x="506611" y="430564"/>
                    <a:pt x="412242" y="416677"/>
                  </a:cubicBezTo>
                  <a:cubicBezTo>
                    <a:pt x="424162" y="399814"/>
                    <a:pt x="434096" y="383943"/>
                    <a:pt x="444030" y="368072"/>
                  </a:cubicBezTo>
                  <a:cubicBezTo>
                    <a:pt x="536412" y="385927"/>
                    <a:pt x="607933" y="421637"/>
                    <a:pt x="607933" y="475202"/>
                  </a:cubicBezTo>
                  <a:cubicBezTo>
                    <a:pt x="607933" y="553565"/>
                    <a:pt x="454956" y="594235"/>
                    <a:pt x="303966" y="594235"/>
                  </a:cubicBezTo>
                  <a:cubicBezTo>
                    <a:pt x="152977" y="594235"/>
                    <a:pt x="0" y="553565"/>
                    <a:pt x="0" y="475202"/>
                  </a:cubicBezTo>
                  <a:cubicBezTo>
                    <a:pt x="0" y="421637"/>
                    <a:pt x="70528" y="385927"/>
                    <a:pt x="163904" y="368072"/>
                  </a:cubicBezTo>
                  <a:close/>
                  <a:moveTo>
                    <a:pt x="304444" y="119134"/>
                  </a:moveTo>
                  <a:cubicBezTo>
                    <a:pt x="339849" y="119134"/>
                    <a:pt x="368550" y="147978"/>
                    <a:pt x="368550" y="183559"/>
                  </a:cubicBezTo>
                  <a:cubicBezTo>
                    <a:pt x="368550" y="219140"/>
                    <a:pt x="339849" y="247984"/>
                    <a:pt x="304444" y="247984"/>
                  </a:cubicBezTo>
                  <a:cubicBezTo>
                    <a:pt x="269039" y="247984"/>
                    <a:pt x="240338" y="219140"/>
                    <a:pt x="240338" y="183559"/>
                  </a:cubicBezTo>
                  <a:cubicBezTo>
                    <a:pt x="240338" y="147978"/>
                    <a:pt x="269039" y="119134"/>
                    <a:pt x="304444" y="119134"/>
                  </a:cubicBezTo>
                  <a:close/>
                  <a:moveTo>
                    <a:pt x="304941" y="78375"/>
                  </a:moveTo>
                  <a:cubicBezTo>
                    <a:pt x="246335" y="78375"/>
                    <a:pt x="198655" y="125003"/>
                    <a:pt x="198655" y="183536"/>
                  </a:cubicBezTo>
                  <a:cubicBezTo>
                    <a:pt x="198655" y="242070"/>
                    <a:pt x="246335" y="288698"/>
                    <a:pt x="304941" y="288698"/>
                  </a:cubicBezTo>
                  <a:cubicBezTo>
                    <a:pt x="362554" y="288698"/>
                    <a:pt x="410234" y="242070"/>
                    <a:pt x="410234" y="183536"/>
                  </a:cubicBezTo>
                  <a:cubicBezTo>
                    <a:pt x="410234" y="125003"/>
                    <a:pt x="362554" y="78375"/>
                    <a:pt x="304941" y="78375"/>
                  </a:cubicBezTo>
                  <a:close/>
                  <a:moveTo>
                    <a:pt x="304941" y="0"/>
                  </a:moveTo>
                  <a:cubicBezTo>
                    <a:pt x="403281" y="0"/>
                    <a:pt x="482747" y="80359"/>
                    <a:pt x="482747" y="178576"/>
                  </a:cubicBezTo>
                  <a:cubicBezTo>
                    <a:pt x="482747" y="249014"/>
                    <a:pt x="391361" y="383938"/>
                    <a:pt x="338714" y="454376"/>
                  </a:cubicBezTo>
                  <a:cubicBezTo>
                    <a:pt x="330768" y="465289"/>
                    <a:pt x="317854" y="472234"/>
                    <a:pt x="304941" y="472234"/>
                  </a:cubicBezTo>
                  <a:cubicBezTo>
                    <a:pt x="291035" y="472234"/>
                    <a:pt x="278121" y="465289"/>
                    <a:pt x="270175" y="454376"/>
                  </a:cubicBezTo>
                  <a:cubicBezTo>
                    <a:pt x="217528" y="383938"/>
                    <a:pt x="126142" y="249014"/>
                    <a:pt x="126142" y="178576"/>
                  </a:cubicBezTo>
                  <a:cubicBezTo>
                    <a:pt x="126142" y="80359"/>
                    <a:pt x="205608" y="0"/>
                    <a:pt x="30494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solidFill>
                  <a:schemeClr val="bg1"/>
                </a:solidFill>
                <a:latin typeface="Arial"/>
                <a:ea typeface="微软雅黑"/>
              </a:endParaRPr>
            </a:p>
          </p:txBody>
        </p:sp>
        <p:sp>
          <p:nvSpPr>
            <p:cNvPr id="801" name="íṧ1îďê">
              <a:extLst>
                <a:ext uri="{FF2B5EF4-FFF2-40B4-BE49-F238E27FC236}">
                  <a16:creationId xmlns:a16="http://schemas.microsoft.com/office/drawing/2014/main" xmlns="" id="{ECC1B161-C749-431A-BE08-65B3053BDA65}"/>
                </a:ext>
              </a:extLst>
            </p:cNvPr>
            <p:cNvSpPr/>
            <p:nvPr/>
          </p:nvSpPr>
          <p:spPr>
            <a:xfrm rot="10800000">
              <a:off x="7703703" y="2383269"/>
              <a:ext cx="2587869" cy="2590352"/>
            </a:xfrm>
            <a:prstGeom prst="blockArc">
              <a:avLst>
                <a:gd name="adj1" fmla="val 10800000"/>
                <a:gd name="adj2" fmla="val 21531201"/>
                <a:gd name="adj3" fmla="val 13215"/>
              </a:avLst>
            </a:prstGeom>
            <a:solidFill>
              <a:srgbClr val="FFFFFF">
                <a:lumMod val="9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 kern="0" smtClean="0">
                <a:solidFill>
                  <a:schemeClr val="bg1"/>
                </a:solidFill>
                <a:latin typeface="Arial"/>
                <a:ea typeface="微软雅黑"/>
              </a:endParaRPr>
            </a:p>
          </p:txBody>
        </p:sp>
        <p:sp>
          <p:nvSpPr>
            <p:cNvPr id="802" name="í$liḑe">
              <a:extLst>
                <a:ext uri="{FF2B5EF4-FFF2-40B4-BE49-F238E27FC236}">
                  <a16:creationId xmlns:a16="http://schemas.microsoft.com/office/drawing/2014/main" xmlns="" id="{FAB538D5-2DCC-4D50-9539-D050F9E010D5}"/>
                </a:ext>
              </a:extLst>
            </p:cNvPr>
            <p:cNvSpPr/>
            <p:nvPr/>
          </p:nvSpPr>
          <p:spPr>
            <a:xfrm>
              <a:off x="8350671" y="3030857"/>
              <a:ext cx="1293935" cy="1295176"/>
            </a:xfrm>
            <a:prstGeom prst="ellipse">
              <a:avLst/>
            </a:prstGeom>
            <a:solidFill>
              <a:srgbClr val="FFFFFF">
                <a:lumMod val="5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 kern="0" smtClean="0">
                <a:solidFill>
                  <a:schemeClr val="bg1"/>
                </a:solidFill>
                <a:latin typeface="Arial"/>
                <a:ea typeface="微软雅黑"/>
              </a:endParaRPr>
            </a:p>
          </p:txBody>
        </p:sp>
        <p:sp>
          <p:nvSpPr>
            <p:cNvPr id="803" name="iṧľiḑè">
              <a:extLst>
                <a:ext uri="{FF2B5EF4-FFF2-40B4-BE49-F238E27FC236}">
                  <a16:creationId xmlns:a16="http://schemas.microsoft.com/office/drawing/2014/main" xmlns="" id="{FC2BF30B-A495-427D-90B7-1A3B03DE494C}"/>
                </a:ext>
              </a:extLst>
            </p:cNvPr>
            <p:cNvSpPr/>
            <p:nvPr/>
          </p:nvSpPr>
          <p:spPr bwMode="auto">
            <a:xfrm>
              <a:off x="8763418" y="3449503"/>
              <a:ext cx="468440" cy="457885"/>
            </a:xfrm>
            <a:custGeom>
              <a:avLst/>
              <a:gdLst>
                <a:gd name="connsiteX0" fmla="*/ 163904 w 607933"/>
                <a:gd name="connsiteY0" fmla="*/ 368072 h 594235"/>
                <a:gd name="connsiteX1" fmla="*/ 194698 w 607933"/>
                <a:gd name="connsiteY1" fmla="*/ 416677 h 594235"/>
                <a:gd name="connsiteX2" fmla="*/ 52648 w 607933"/>
                <a:gd name="connsiteY2" fmla="*/ 475202 h 594235"/>
                <a:gd name="connsiteX3" fmla="*/ 303966 w 607933"/>
                <a:gd name="connsiteY3" fmla="*/ 542654 h 594235"/>
                <a:gd name="connsiteX4" fmla="*/ 555285 w 607933"/>
                <a:gd name="connsiteY4" fmla="*/ 475202 h 594235"/>
                <a:gd name="connsiteX5" fmla="*/ 412242 w 607933"/>
                <a:gd name="connsiteY5" fmla="*/ 416677 h 594235"/>
                <a:gd name="connsiteX6" fmla="*/ 444030 w 607933"/>
                <a:gd name="connsiteY6" fmla="*/ 368072 h 594235"/>
                <a:gd name="connsiteX7" fmla="*/ 607933 w 607933"/>
                <a:gd name="connsiteY7" fmla="*/ 475202 h 594235"/>
                <a:gd name="connsiteX8" fmla="*/ 303966 w 607933"/>
                <a:gd name="connsiteY8" fmla="*/ 594235 h 594235"/>
                <a:gd name="connsiteX9" fmla="*/ 0 w 607933"/>
                <a:gd name="connsiteY9" fmla="*/ 475202 h 594235"/>
                <a:gd name="connsiteX10" fmla="*/ 163904 w 607933"/>
                <a:gd name="connsiteY10" fmla="*/ 368072 h 594235"/>
                <a:gd name="connsiteX11" fmla="*/ 304444 w 607933"/>
                <a:gd name="connsiteY11" fmla="*/ 119134 h 594235"/>
                <a:gd name="connsiteX12" fmla="*/ 368550 w 607933"/>
                <a:gd name="connsiteY12" fmla="*/ 183559 h 594235"/>
                <a:gd name="connsiteX13" fmla="*/ 304444 w 607933"/>
                <a:gd name="connsiteY13" fmla="*/ 247984 h 594235"/>
                <a:gd name="connsiteX14" fmla="*/ 240338 w 607933"/>
                <a:gd name="connsiteY14" fmla="*/ 183559 h 594235"/>
                <a:gd name="connsiteX15" fmla="*/ 304444 w 607933"/>
                <a:gd name="connsiteY15" fmla="*/ 119134 h 594235"/>
                <a:gd name="connsiteX16" fmla="*/ 304941 w 607933"/>
                <a:gd name="connsiteY16" fmla="*/ 78375 h 594235"/>
                <a:gd name="connsiteX17" fmla="*/ 198655 w 607933"/>
                <a:gd name="connsiteY17" fmla="*/ 183536 h 594235"/>
                <a:gd name="connsiteX18" fmla="*/ 304941 w 607933"/>
                <a:gd name="connsiteY18" fmla="*/ 288698 h 594235"/>
                <a:gd name="connsiteX19" fmla="*/ 410234 w 607933"/>
                <a:gd name="connsiteY19" fmla="*/ 183536 h 594235"/>
                <a:gd name="connsiteX20" fmla="*/ 304941 w 607933"/>
                <a:gd name="connsiteY20" fmla="*/ 78375 h 594235"/>
                <a:gd name="connsiteX21" fmla="*/ 304941 w 607933"/>
                <a:gd name="connsiteY21" fmla="*/ 0 h 594235"/>
                <a:gd name="connsiteX22" fmla="*/ 482747 w 607933"/>
                <a:gd name="connsiteY22" fmla="*/ 178576 h 594235"/>
                <a:gd name="connsiteX23" fmla="*/ 338714 w 607933"/>
                <a:gd name="connsiteY23" fmla="*/ 454376 h 594235"/>
                <a:gd name="connsiteX24" fmla="*/ 304941 w 607933"/>
                <a:gd name="connsiteY24" fmla="*/ 472234 h 594235"/>
                <a:gd name="connsiteX25" fmla="*/ 270175 w 607933"/>
                <a:gd name="connsiteY25" fmla="*/ 454376 h 594235"/>
                <a:gd name="connsiteX26" fmla="*/ 126142 w 607933"/>
                <a:gd name="connsiteY26" fmla="*/ 178576 h 594235"/>
                <a:gd name="connsiteX27" fmla="*/ 304941 w 607933"/>
                <a:gd name="connsiteY27" fmla="*/ 0 h 594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07933" h="594235">
                  <a:moveTo>
                    <a:pt x="163904" y="368072"/>
                  </a:moveTo>
                  <a:cubicBezTo>
                    <a:pt x="173837" y="383943"/>
                    <a:pt x="183771" y="399814"/>
                    <a:pt x="194698" y="416677"/>
                  </a:cubicBezTo>
                  <a:cubicBezTo>
                    <a:pt x="100329" y="430564"/>
                    <a:pt x="52648" y="460323"/>
                    <a:pt x="52648" y="475202"/>
                  </a:cubicBezTo>
                  <a:cubicBezTo>
                    <a:pt x="52648" y="495041"/>
                    <a:pt x="138076" y="542654"/>
                    <a:pt x="303966" y="542654"/>
                  </a:cubicBezTo>
                  <a:cubicBezTo>
                    <a:pt x="469857" y="542654"/>
                    <a:pt x="555285" y="495041"/>
                    <a:pt x="555285" y="475202"/>
                  </a:cubicBezTo>
                  <a:cubicBezTo>
                    <a:pt x="555285" y="460323"/>
                    <a:pt x="506611" y="430564"/>
                    <a:pt x="412242" y="416677"/>
                  </a:cubicBezTo>
                  <a:cubicBezTo>
                    <a:pt x="424162" y="399814"/>
                    <a:pt x="434096" y="383943"/>
                    <a:pt x="444030" y="368072"/>
                  </a:cubicBezTo>
                  <a:cubicBezTo>
                    <a:pt x="536412" y="385927"/>
                    <a:pt x="607933" y="421637"/>
                    <a:pt x="607933" y="475202"/>
                  </a:cubicBezTo>
                  <a:cubicBezTo>
                    <a:pt x="607933" y="553565"/>
                    <a:pt x="454956" y="594235"/>
                    <a:pt x="303966" y="594235"/>
                  </a:cubicBezTo>
                  <a:cubicBezTo>
                    <a:pt x="152977" y="594235"/>
                    <a:pt x="0" y="553565"/>
                    <a:pt x="0" y="475202"/>
                  </a:cubicBezTo>
                  <a:cubicBezTo>
                    <a:pt x="0" y="421637"/>
                    <a:pt x="70528" y="385927"/>
                    <a:pt x="163904" y="368072"/>
                  </a:cubicBezTo>
                  <a:close/>
                  <a:moveTo>
                    <a:pt x="304444" y="119134"/>
                  </a:moveTo>
                  <a:cubicBezTo>
                    <a:pt x="339849" y="119134"/>
                    <a:pt x="368550" y="147978"/>
                    <a:pt x="368550" y="183559"/>
                  </a:cubicBezTo>
                  <a:cubicBezTo>
                    <a:pt x="368550" y="219140"/>
                    <a:pt x="339849" y="247984"/>
                    <a:pt x="304444" y="247984"/>
                  </a:cubicBezTo>
                  <a:cubicBezTo>
                    <a:pt x="269039" y="247984"/>
                    <a:pt x="240338" y="219140"/>
                    <a:pt x="240338" y="183559"/>
                  </a:cubicBezTo>
                  <a:cubicBezTo>
                    <a:pt x="240338" y="147978"/>
                    <a:pt x="269039" y="119134"/>
                    <a:pt x="304444" y="119134"/>
                  </a:cubicBezTo>
                  <a:close/>
                  <a:moveTo>
                    <a:pt x="304941" y="78375"/>
                  </a:moveTo>
                  <a:cubicBezTo>
                    <a:pt x="246335" y="78375"/>
                    <a:pt x="198655" y="125003"/>
                    <a:pt x="198655" y="183536"/>
                  </a:cubicBezTo>
                  <a:cubicBezTo>
                    <a:pt x="198655" y="242070"/>
                    <a:pt x="246335" y="288698"/>
                    <a:pt x="304941" y="288698"/>
                  </a:cubicBezTo>
                  <a:cubicBezTo>
                    <a:pt x="362554" y="288698"/>
                    <a:pt x="410234" y="242070"/>
                    <a:pt x="410234" y="183536"/>
                  </a:cubicBezTo>
                  <a:cubicBezTo>
                    <a:pt x="410234" y="125003"/>
                    <a:pt x="362554" y="78375"/>
                    <a:pt x="304941" y="78375"/>
                  </a:cubicBezTo>
                  <a:close/>
                  <a:moveTo>
                    <a:pt x="304941" y="0"/>
                  </a:moveTo>
                  <a:cubicBezTo>
                    <a:pt x="403281" y="0"/>
                    <a:pt x="482747" y="80359"/>
                    <a:pt x="482747" y="178576"/>
                  </a:cubicBezTo>
                  <a:cubicBezTo>
                    <a:pt x="482747" y="249014"/>
                    <a:pt x="391361" y="383938"/>
                    <a:pt x="338714" y="454376"/>
                  </a:cubicBezTo>
                  <a:cubicBezTo>
                    <a:pt x="330768" y="465289"/>
                    <a:pt x="317854" y="472234"/>
                    <a:pt x="304941" y="472234"/>
                  </a:cubicBezTo>
                  <a:cubicBezTo>
                    <a:pt x="291035" y="472234"/>
                    <a:pt x="278121" y="465289"/>
                    <a:pt x="270175" y="454376"/>
                  </a:cubicBezTo>
                  <a:cubicBezTo>
                    <a:pt x="217528" y="383938"/>
                    <a:pt x="126142" y="249014"/>
                    <a:pt x="126142" y="178576"/>
                  </a:cubicBezTo>
                  <a:cubicBezTo>
                    <a:pt x="126142" y="80359"/>
                    <a:pt x="205608" y="0"/>
                    <a:pt x="30494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 dirty="0">
                <a:solidFill>
                  <a:schemeClr val="bg1"/>
                </a:solidFill>
                <a:latin typeface="Arial"/>
                <a:ea typeface="微软雅黑"/>
              </a:endParaRPr>
            </a:p>
          </p:txBody>
        </p:sp>
        <p:sp>
          <p:nvSpPr>
            <p:cNvPr id="804" name="íślïḑê">
              <a:extLst>
                <a:ext uri="{FF2B5EF4-FFF2-40B4-BE49-F238E27FC236}">
                  <a16:creationId xmlns:a16="http://schemas.microsoft.com/office/drawing/2014/main" xmlns="" id="{F20C8F4B-E241-4A41-B1A8-BD4653DA66E6}"/>
                </a:ext>
              </a:extLst>
            </p:cNvPr>
            <p:cNvSpPr/>
            <p:nvPr/>
          </p:nvSpPr>
          <p:spPr>
            <a:xfrm rot="10800000">
              <a:off x="3825287" y="2381113"/>
              <a:ext cx="2587869" cy="2590352"/>
            </a:xfrm>
            <a:prstGeom prst="blockArc">
              <a:avLst>
                <a:gd name="adj1" fmla="val 10832478"/>
                <a:gd name="adj2" fmla="val 33728"/>
                <a:gd name="adj3" fmla="val 12484"/>
              </a:avLst>
            </a:prstGeom>
            <a:solidFill>
              <a:srgbClr val="FFFFFF">
                <a:lumMod val="9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 kern="0" smtClean="0">
                <a:solidFill>
                  <a:schemeClr val="bg1"/>
                </a:solidFill>
                <a:latin typeface="Arial"/>
                <a:ea typeface="微软雅黑"/>
              </a:endParaRPr>
            </a:p>
          </p:txBody>
        </p:sp>
        <p:sp>
          <p:nvSpPr>
            <p:cNvPr id="805" name="îS1ïḓè">
              <a:extLst>
                <a:ext uri="{FF2B5EF4-FFF2-40B4-BE49-F238E27FC236}">
                  <a16:creationId xmlns:a16="http://schemas.microsoft.com/office/drawing/2014/main" xmlns="" id="{57C25B8C-A141-42A7-A681-DBC72559E645}"/>
                </a:ext>
              </a:extLst>
            </p:cNvPr>
            <p:cNvSpPr/>
            <p:nvPr/>
          </p:nvSpPr>
          <p:spPr>
            <a:xfrm>
              <a:off x="4486607" y="3028289"/>
              <a:ext cx="1293935" cy="1295176"/>
            </a:xfrm>
            <a:prstGeom prst="ellipse">
              <a:avLst/>
            </a:prstGeom>
            <a:solidFill>
              <a:srgbClr val="2775B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 kern="0" dirty="0" smtClean="0">
                <a:solidFill>
                  <a:schemeClr val="bg1"/>
                </a:solidFill>
                <a:latin typeface="Arial"/>
                <a:ea typeface="微软雅黑"/>
              </a:endParaRPr>
            </a:p>
          </p:txBody>
        </p:sp>
        <p:sp>
          <p:nvSpPr>
            <p:cNvPr id="806" name="iṧ1îḍê">
              <a:extLst>
                <a:ext uri="{FF2B5EF4-FFF2-40B4-BE49-F238E27FC236}">
                  <a16:creationId xmlns:a16="http://schemas.microsoft.com/office/drawing/2014/main" xmlns="" id="{23E46CC9-BE7A-4C7A-B6F1-8F3B174C002E}"/>
                </a:ext>
              </a:extLst>
            </p:cNvPr>
            <p:cNvSpPr/>
            <p:nvPr/>
          </p:nvSpPr>
          <p:spPr bwMode="auto">
            <a:xfrm>
              <a:off x="4899354" y="3446935"/>
              <a:ext cx="468440" cy="457885"/>
            </a:xfrm>
            <a:custGeom>
              <a:avLst/>
              <a:gdLst>
                <a:gd name="connsiteX0" fmla="*/ 163904 w 607933"/>
                <a:gd name="connsiteY0" fmla="*/ 368072 h 594235"/>
                <a:gd name="connsiteX1" fmla="*/ 194698 w 607933"/>
                <a:gd name="connsiteY1" fmla="*/ 416677 h 594235"/>
                <a:gd name="connsiteX2" fmla="*/ 52648 w 607933"/>
                <a:gd name="connsiteY2" fmla="*/ 475202 h 594235"/>
                <a:gd name="connsiteX3" fmla="*/ 303966 w 607933"/>
                <a:gd name="connsiteY3" fmla="*/ 542654 h 594235"/>
                <a:gd name="connsiteX4" fmla="*/ 555285 w 607933"/>
                <a:gd name="connsiteY4" fmla="*/ 475202 h 594235"/>
                <a:gd name="connsiteX5" fmla="*/ 412242 w 607933"/>
                <a:gd name="connsiteY5" fmla="*/ 416677 h 594235"/>
                <a:gd name="connsiteX6" fmla="*/ 444030 w 607933"/>
                <a:gd name="connsiteY6" fmla="*/ 368072 h 594235"/>
                <a:gd name="connsiteX7" fmla="*/ 607933 w 607933"/>
                <a:gd name="connsiteY7" fmla="*/ 475202 h 594235"/>
                <a:gd name="connsiteX8" fmla="*/ 303966 w 607933"/>
                <a:gd name="connsiteY8" fmla="*/ 594235 h 594235"/>
                <a:gd name="connsiteX9" fmla="*/ 0 w 607933"/>
                <a:gd name="connsiteY9" fmla="*/ 475202 h 594235"/>
                <a:gd name="connsiteX10" fmla="*/ 163904 w 607933"/>
                <a:gd name="connsiteY10" fmla="*/ 368072 h 594235"/>
                <a:gd name="connsiteX11" fmla="*/ 304444 w 607933"/>
                <a:gd name="connsiteY11" fmla="*/ 119134 h 594235"/>
                <a:gd name="connsiteX12" fmla="*/ 368550 w 607933"/>
                <a:gd name="connsiteY12" fmla="*/ 183559 h 594235"/>
                <a:gd name="connsiteX13" fmla="*/ 304444 w 607933"/>
                <a:gd name="connsiteY13" fmla="*/ 247984 h 594235"/>
                <a:gd name="connsiteX14" fmla="*/ 240338 w 607933"/>
                <a:gd name="connsiteY14" fmla="*/ 183559 h 594235"/>
                <a:gd name="connsiteX15" fmla="*/ 304444 w 607933"/>
                <a:gd name="connsiteY15" fmla="*/ 119134 h 594235"/>
                <a:gd name="connsiteX16" fmla="*/ 304941 w 607933"/>
                <a:gd name="connsiteY16" fmla="*/ 78375 h 594235"/>
                <a:gd name="connsiteX17" fmla="*/ 198655 w 607933"/>
                <a:gd name="connsiteY17" fmla="*/ 183536 h 594235"/>
                <a:gd name="connsiteX18" fmla="*/ 304941 w 607933"/>
                <a:gd name="connsiteY18" fmla="*/ 288698 h 594235"/>
                <a:gd name="connsiteX19" fmla="*/ 410234 w 607933"/>
                <a:gd name="connsiteY19" fmla="*/ 183536 h 594235"/>
                <a:gd name="connsiteX20" fmla="*/ 304941 w 607933"/>
                <a:gd name="connsiteY20" fmla="*/ 78375 h 594235"/>
                <a:gd name="connsiteX21" fmla="*/ 304941 w 607933"/>
                <a:gd name="connsiteY21" fmla="*/ 0 h 594235"/>
                <a:gd name="connsiteX22" fmla="*/ 482747 w 607933"/>
                <a:gd name="connsiteY22" fmla="*/ 178576 h 594235"/>
                <a:gd name="connsiteX23" fmla="*/ 338714 w 607933"/>
                <a:gd name="connsiteY23" fmla="*/ 454376 h 594235"/>
                <a:gd name="connsiteX24" fmla="*/ 304941 w 607933"/>
                <a:gd name="connsiteY24" fmla="*/ 472234 h 594235"/>
                <a:gd name="connsiteX25" fmla="*/ 270175 w 607933"/>
                <a:gd name="connsiteY25" fmla="*/ 454376 h 594235"/>
                <a:gd name="connsiteX26" fmla="*/ 126142 w 607933"/>
                <a:gd name="connsiteY26" fmla="*/ 178576 h 594235"/>
                <a:gd name="connsiteX27" fmla="*/ 304941 w 607933"/>
                <a:gd name="connsiteY27" fmla="*/ 0 h 594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07933" h="594235">
                  <a:moveTo>
                    <a:pt x="163904" y="368072"/>
                  </a:moveTo>
                  <a:cubicBezTo>
                    <a:pt x="173837" y="383943"/>
                    <a:pt x="183771" y="399814"/>
                    <a:pt x="194698" y="416677"/>
                  </a:cubicBezTo>
                  <a:cubicBezTo>
                    <a:pt x="100329" y="430564"/>
                    <a:pt x="52648" y="460323"/>
                    <a:pt x="52648" y="475202"/>
                  </a:cubicBezTo>
                  <a:cubicBezTo>
                    <a:pt x="52648" y="495041"/>
                    <a:pt x="138076" y="542654"/>
                    <a:pt x="303966" y="542654"/>
                  </a:cubicBezTo>
                  <a:cubicBezTo>
                    <a:pt x="469857" y="542654"/>
                    <a:pt x="555285" y="495041"/>
                    <a:pt x="555285" y="475202"/>
                  </a:cubicBezTo>
                  <a:cubicBezTo>
                    <a:pt x="555285" y="460323"/>
                    <a:pt x="506611" y="430564"/>
                    <a:pt x="412242" y="416677"/>
                  </a:cubicBezTo>
                  <a:cubicBezTo>
                    <a:pt x="424162" y="399814"/>
                    <a:pt x="434096" y="383943"/>
                    <a:pt x="444030" y="368072"/>
                  </a:cubicBezTo>
                  <a:cubicBezTo>
                    <a:pt x="536412" y="385927"/>
                    <a:pt x="607933" y="421637"/>
                    <a:pt x="607933" y="475202"/>
                  </a:cubicBezTo>
                  <a:cubicBezTo>
                    <a:pt x="607933" y="553565"/>
                    <a:pt x="454956" y="594235"/>
                    <a:pt x="303966" y="594235"/>
                  </a:cubicBezTo>
                  <a:cubicBezTo>
                    <a:pt x="152977" y="594235"/>
                    <a:pt x="0" y="553565"/>
                    <a:pt x="0" y="475202"/>
                  </a:cubicBezTo>
                  <a:cubicBezTo>
                    <a:pt x="0" y="421637"/>
                    <a:pt x="70528" y="385927"/>
                    <a:pt x="163904" y="368072"/>
                  </a:cubicBezTo>
                  <a:close/>
                  <a:moveTo>
                    <a:pt x="304444" y="119134"/>
                  </a:moveTo>
                  <a:cubicBezTo>
                    <a:pt x="339849" y="119134"/>
                    <a:pt x="368550" y="147978"/>
                    <a:pt x="368550" y="183559"/>
                  </a:cubicBezTo>
                  <a:cubicBezTo>
                    <a:pt x="368550" y="219140"/>
                    <a:pt x="339849" y="247984"/>
                    <a:pt x="304444" y="247984"/>
                  </a:cubicBezTo>
                  <a:cubicBezTo>
                    <a:pt x="269039" y="247984"/>
                    <a:pt x="240338" y="219140"/>
                    <a:pt x="240338" y="183559"/>
                  </a:cubicBezTo>
                  <a:cubicBezTo>
                    <a:pt x="240338" y="147978"/>
                    <a:pt x="269039" y="119134"/>
                    <a:pt x="304444" y="119134"/>
                  </a:cubicBezTo>
                  <a:close/>
                  <a:moveTo>
                    <a:pt x="304941" y="78375"/>
                  </a:moveTo>
                  <a:cubicBezTo>
                    <a:pt x="246335" y="78375"/>
                    <a:pt x="198655" y="125003"/>
                    <a:pt x="198655" y="183536"/>
                  </a:cubicBezTo>
                  <a:cubicBezTo>
                    <a:pt x="198655" y="242070"/>
                    <a:pt x="246335" y="288698"/>
                    <a:pt x="304941" y="288698"/>
                  </a:cubicBezTo>
                  <a:cubicBezTo>
                    <a:pt x="362554" y="288698"/>
                    <a:pt x="410234" y="242070"/>
                    <a:pt x="410234" y="183536"/>
                  </a:cubicBezTo>
                  <a:cubicBezTo>
                    <a:pt x="410234" y="125003"/>
                    <a:pt x="362554" y="78375"/>
                    <a:pt x="304941" y="78375"/>
                  </a:cubicBezTo>
                  <a:close/>
                  <a:moveTo>
                    <a:pt x="304941" y="0"/>
                  </a:moveTo>
                  <a:cubicBezTo>
                    <a:pt x="403281" y="0"/>
                    <a:pt x="482747" y="80359"/>
                    <a:pt x="482747" y="178576"/>
                  </a:cubicBezTo>
                  <a:cubicBezTo>
                    <a:pt x="482747" y="249014"/>
                    <a:pt x="391361" y="383938"/>
                    <a:pt x="338714" y="454376"/>
                  </a:cubicBezTo>
                  <a:cubicBezTo>
                    <a:pt x="330768" y="465289"/>
                    <a:pt x="317854" y="472234"/>
                    <a:pt x="304941" y="472234"/>
                  </a:cubicBezTo>
                  <a:cubicBezTo>
                    <a:pt x="291035" y="472234"/>
                    <a:pt x="278121" y="465289"/>
                    <a:pt x="270175" y="454376"/>
                  </a:cubicBezTo>
                  <a:cubicBezTo>
                    <a:pt x="217528" y="383938"/>
                    <a:pt x="126142" y="249014"/>
                    <a:pt x="126142" y="178576"/>
                  </a:cubicBezTo>
                  <a:cubicBezTo>
                    <a:pt x="126142" y="80359"/>
                    <a:pt x="205608" y="0"/>
                    <a:pt x="30494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solidFill>
                  <a:schemeClr val="bg1"/>
                </a:solidFill>
                <a:latin typeface="Arial"/>
                <a:ea typeface="微软雅黑"/>
              </a:endParaRPr>
            </a:p>
          </p:txBody>
        </p:sp>
        <p:sp>
          <p:nvSpPr>
            <p:cNvPr id="807" name="ïṩḻîḓê">
              <a:extLst>
                <a:ext uri="{FF2B5EF4-FFF2-40B4-BE49-F238E27FC236}">
                  <a16:creationId xmlns:a16="http://schemas.microsoft.com/office/drawing/2014/main" xmlns="" id="{FB1791F9-E04D-469B-AF15-8B597D518D9A}"/>
                </a:ext>
              </a:extLst>
            </p:cNvPr>
            <p:cNvSpPr txBox="1"/>
            <p:nvPr/>
          </p:nvSpPr>
          <p:spPr>
            <a:xfrm>
              <a:off x="1919771" y="1310567"/>
              <a:ext cx="2549181" cy="388226"/>
            </a:xfrm>
            <a:prstGeom prst="rect">
              <a:avLst/>
            </a:prstGeom>
            <a:noFill/>
          </p:spPr>
          <p:txBody>
            <a:bodyPr wrap="square" lIns="91440" tIns="45720" rIns="91440" bIns="45720" anchor="b" anchorCtr="1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solidFill>
                    <a:schemeClr val="bg1"/>
                  </a:solidFill>
                </a:rPr>
                <a:t>标题文字添加</a:t>
              </a:r>
            </a:p>
          </p:txBody>
        </p:sp>
        <p:sp>
          <p:nvSpPr>
            <p:cNvPr id="808" name="ïṧḷidè">
              <a:extLst>
                <a:ext uri="{FF2B5EF4-FFF2-40B4-BE49-F238E27FC236}">
                  <a16:creationId xmlns:a16="http://schemas.microsoft.com/office/drawing/2014/main" xmlns="" id="{C3B64403-A071-4334-8B20-F76AD1AB8175}"/>
                </a:ext>
              </a:extLst>
            </p:cNvPr>
            <p:cNvSpPr txBox="1"/>
            <p:nvPr/>
          </p:nvSpPr>
          <p:spPr>
            <a:xfrm>
              <a:off x="1919771" y="1698792"/>
              <a:ext cx="2549181" cy="694293"/>
            </a:xfrm>
            <a:prstGeom prst="rect">
              <a:avLst/>
            </a:prstGeom>
          </p:spPr>
          <p:txBody>
            <a:bodyPr vert="horz" wrap="square" lIns="91440" tIns="45720" rIns="91440" bIns="45720" anchor="t" anchorCtr="1">
              <a:normAutofit/>
            </a:bodyPr>
            <a:lstStyle/>
            <a:p>
              <a:pPr algn="ctr">
                <a:lnSpc>
                  <a:spcPct val="114000"/>
                </a:lnSpc>
              </a:pPr>
              <a:r>
                <a:rPr lang="en-US" altLang="zh-CN" sz="1100" dirty="0">
                  <a:solidFill>
                    <a:schemeClr val="bg1"/>
                  </a:solidFill>
                  <a:latin typeface="Century Gothic" panose="020B0502020202020204" pitchFamily="34" charset="0"/>
                </a:rPr>
                <a:t>The user can demonstrate on a projector or computer, </a:t>
              </a:r>
            </a:p>
          </p:txBody>
        </p:sp>
        <p:sp>
          <p:nvSpPr>
            <p:cNvPr id="809" name="íṣļíďè">
              <a:extLst>
                <a:ext uri="{FF2B5EF4-FFF2-40B4-BE49-F238E27FC236}">
                  <a16:creationId xmlns:a16="http://schemas.microsoft.com/office/drawing/2014/main" xmlns="" id="{7FA5D584-4634-4BB8-B922-AA5B32083CB7}"/>
                </a:ext>
              </a:extLst>
            </p:cNvPr>
            <p:cNvSpPr txBox="1"/>
            <p:nvPr/>
          </p:nvSpPr>
          <p:spPr>
            <a:xfrm>
              <a:off x="5832211" y="1285385"/>
              <a:ext cx="2549181" cy="388226"/>
            </a:xfrm>
            <a:prstGeom prst="rect">
              <a:avLst/>
            </a:prstGeom>
            <a:noFill/>
          </p:spPr>
          <p:txBody>
            <a:bodyPr wrap="square" lIns="91440" tIns="45720" rIns="91440" bIns="45720" anchor="b" anchorCtr="1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solidFill>
                    <a:schemeClr val="bg1"/>
                  </a:solidFill>
                </a:rPr>
                <a:t>标题文字添加</a:t>
              </a:r>
            </a:p>
          </p:txBody>
        </p:sp>
        <p:sp>
          <p:nvSpPr>
            <p:cNvPr id="810" name="iṥliďê">
              <a:extLst>
                <a:ext uri="{FF2B5EF4-FFF2-40B4-BE49-F238E27FC236}">
                  <a16:creationId xmlns:a16="http://schemas.microsoft.com/office/drawing/2014/main" xmlns="" id="{3D0BD665-B233-4F40-A506-BE0950A0B5D3}"/>
                </a:ext>
              </a:extLst>
            </p:cNvPr>
            <p:cNvSpPr txBox="1"/>
            <p:nvPr/>
          </p:nvSpPr>
          <p:spPr>
            <a:xfrm>
              <a:off x="5832211" y="1673610"/>
              <a:ext cx="2549181" cy="694293"/>
            </a:xfrm>
            <a:prstGeom prst="rect">
              <a:avLst/>
            </a:prstGeom>
          </p:spPr>
          <p:txBody>
            <a:bodyPr vert="horz" wrap="square" lIns="91440" tIns="45720" rIns="91440" bIns="45720" anchor="t" anchorCtr="1">
              <a:normAutofit/>
            </a:bodyPr>
            <a:lstStyle/>
            <a:p>
              <a:pPr algn="ctr">
                <a:lnSpc>
                  <a:spcPct val="114000"/>
                </a:lnSpc>
              </a:pPr>
              <a:r>
                <a:rPr lang="en-US" altLang="zh-CN" sz="1100" dirty="0">
                  <a:solidFill>
                    <a:schemeClr val="bg1"/>
                  </a:solidFill>
                  <a:latin typeface="Century Gothic" panose="020B0502020202020204" pitchFamily="34" charset="0"/>
                </a:rPr>
                <a:t>The user can demonstrate on a projector or computer, </a:t>
              </a:r>
            </a:p>
          </p:txBody>
        </p:sp>
        <p:sp>
          <p:nvSpPr>
            <p:cNvPr id="811" name="îṩľïďê">
              <a:extLst>
                <a:ext uri="{FF2B5EF4-FFF2-40B4-BE49-F238E27FC236}">
                  <a16:creationId xmlns:a16="http://schemas.microsoft.com/office/drawing/2014/main" xmlns="" id="{2F618ACD-AD75-4901-AF96-C8B98E9F6919}"/>
                </a:ext>
              </a:extLst>
            </p:cNvPr>
            <p:cNvSpPr txBox="1"/>
            <p:nvPr/>
          </p:nvSpPr>
          <p:spPr>
            <a:xfrm>
              <a:off x="3855620" y="4971465"/>
              <a:ext cx="2549181" cy="388226"/>
            </a:xfrm>
            <a:prstGeom prst="rect">
              <a:avLst/>
            </a:prstGeom>
            <a:noFill/>
          </p:spPr>
          <p:txBody>
            <a:bodyPr wrap="square" lIns="91440" tIns="45720" rIns="91440" bIns="45720" anchor="b" anchorCtr="1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solidFill>
                    <a:schemeClr val="bg1"/>
                  </a:solidFill>
                </a:rPr>
                <a:t>标题文字添加</a:t>
              </a:r>
            </a:p>
          </p:txBody>
        </p:sp>
        <p:sp>
          <p:nvSpPr>
            <p:cNvPr id="812" name="iṣľîḍe">
              <a:extLst>
                <a:ext uri="{FF2B5EF4-FFF2-40B4-BE49-F238E27FC236}">
                  <a16:creationId xmlns:a16="http://schemas.microsoft.com/office/drawing/2014/main" xmlns="" id="{EE9FAE1E-423E-43D4-BECC-605B62F49553}"/>
                </a:ext>
              </a:extLst>
            </p:cNvPr>
            <p:cNvSpPr txBox="1"/>
            <p:nvPr/>
          </p:nvSpPr>
          <p:spPr>
            <a:xfrm>
              <a:off x="3855620" y="5359690"/>
              <a:ext cx="2549181" cy="865562"/>
            </a:xfrm>
            <a:prstGeom prst="rect">
              <a:avLst/>
            </a:prstGeom>
          </p:spPr>
          <p:txBody>
            <a:bodyPr vert="horz" wrap="square" lIns="91440" tIns="45720" rIns="91440" bIns="45720" anchor="t" anchorCtr="1">
              <a:normAutofit/>
            </a:bodyPr>
            <a:lstStyle/>
            <a:p>
              <a:pPr algn="ctr">
                <a:lnSpc>
                  <a:spcPct val="114000"/>
                </a:lnSpc>
              </a:pPr>
              <a:r>
                <a:rPr lang="en-US" altLang="zh-CN" sz="1100" dirty="0">
                  <a:solidFill>
                    <a:schemeClr val="bg1"/>
                  </a:solidFill>
                  <a:latin typeface="Century Gothic" panose="020B0502020202020204" pitchFamily="34" charset="0"/>
                </a:rPr>
                <a:t>The user can demonstrate on a projector or computer, </a:t>
              </a:r>
            </a:p>
          </p:txBody>
        </p:sp>
        <p:sp>
          <p:nvSpPr>
            <p:cNvPr id="813" name="íŝľídê">
              <a:extLst>
                <a:ext uri="{FF2B5EF4-FFF2-40B4-BE49-F238E27FC236}">
                  <a16:creationId xmlns:a16="http://schemas.microsoft.com/office/drawing/2014/main" xmlns="" id="{D7D0BBAF-1137-459A-9AFB-70D215C880E3}"/>
                </a:ext>
              </a:extLst>
            </p:cNvPr>
            <p:cNvSpPr txBox="1"/>
            <p:nvPr/>
          </p:nvSpPr>
          <p:spPr>
            <a:xfrm>
              <a:off x="7742391" y="4973621"/>
              <a:ext cx="2549181" cy="388226"/>
            </a:xfrm>
            <a:prstGeom prst="rect">
              <a:avLst/>
            </a:prstGeom>
            <a:noFill/>
          </p:spPr>
          <p:txBody>
            <a:bodyPr wrap="square" lIns="91440" tIns="45720" rIns="91440" bIns="45720" anchor="b" anchorCtr="1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solidFill>
                    <a:schemeClr val="bg1"/>
                  </a:solidFill>
                </a:rPr>
                <a:t>标题文字添加</a:t>
              </a:r>
            </a:p>
          </p:txBody>
        </p:sp>
        <p:sp>
          <p:nvSpPr>
            <p:cNvPr id="814" name="iṡḻîḍe">
              <a:extLst>
                <a:ext uri="{FF2B5EF4-FFF2-40B4-BE49-F238E27FC236}">
                  <a16:creationId xmlns:a16="http://schemas.microsoft.com/office/drawing/2014/main" xmlns="" id="{845E4825-4573-49E1-8C3E-83C2A51770AE}"/>
                </a:ext>
              </a:extLst>
            </p:cNvPr>
            <p:cNvSpPr txBox="1"/>
            <p:nvPr/>
          </p:nvSpPr>
          <p:spPr>
            <a:xfrm>
              <a:off x="7742391" y="5361846"/>
              <a:ext cx="2549181" cy="865562"/>
            </a:xfrm>
            <a:prstGeom prst="rect">
              <a:avLst/>
            </a:prstGeom>
          </p:spPr>
          <p:txBody>
            <a:bodyPr vert="horz" wrap="square" lIns="91440" tIns="45720" rIns="91440" bIns="45720" anchor="t" anchorCtr="1">
              <a:normAutofit/>
            </a:bodyPr>
            <a:lstStyle/>
            <a:p>
              <a:pPr algn="ctr">
                <a:lnSpc>
                  <a:spcPct val="114000"/>
                </a:lnSpc>
              </a:pPr>
              <a:r>
                <a:rPr lang="en-US" altLang="zh-CN" sz="1100" dirty="0">
                  <a:solidFill>
                    <a:schemeClr val="bg1"/>
                  </a:solidFill>
                  <a:latin typeface="Century Gothic" panose="020B0502020202020204" pitchFamily="34" charset="0"/>
                </a:rPr>
                <a:t>The user can demonstrate on a projector or computer,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78888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087" y="8598"/>
            <a:ext cx="12207327" cy="6849402"/>
          </a:xfrm>
          <a:prstGeom prst="rect">
            <a:avLst/>
          </a:prstGeom>
        </p:spPr>
      </p:pic>
      <p:sp>
        <p:nvSpPr>
          <p:cNvPr id="6" name="Freeform 5"/>
          <p:cNvSpPr>
            <a:spLocks/>
          </p:cNvSpPr>
          <p:nvPr/>
        </p:nvSpPr>
        <p:spPr bwMode="auto">
          <a:xfrm>
            <a:off x="142922" y="477091"/>
            <a:ext cx="533400" cy="5989170"/>
          </a:xfrm>
          <a:custGeom>
            <a:avLst/>
            <a:gdLst>
              <a:gd name="T0" fmla="*/ 336 w 336"/>
              <a:gd name="T1" fmla="*/ 2694 h 2694"/>
              <a:gd name="T2" fmla="*/ 0 w 336"/>
              <a:gd name="T3" fmla="*/ 2694 h 2694"/>
              <a:gd name="T4" fmla="*/ 0 w 336"/>
              <a:gd name="T5" fmla="*/ 0 h 2694"/>
              <a:gd name="T6" fmla="*/ 336 w 336"/>
              <a:gd name="T7" fmla="*/ 0 h 2694"/>
              <a:gd name="T8" fmla="*/ 336 w 336"/>
              <a:gd name="T9" fmla="*/ 221 h 2694"/>
              <a:gd name="T10" fmla="*/ 172 w 336"/>
              <a:gd name="T11" fmla="*/ 221 h 2694"/>
              <a:gd name="T12" fmla="*/ 172 w 336"/>
              <a:gd name="T13" fmla="*/ 84 h 2694"/>
              <a:gd name="T14" fmla="*/ 239 w 336"/>
              <a:gd name="T15" fmla="*/ 84 h 2694"/>
              <a:gd name="T16" fmla="*/ 239 w 336"/>
              <a:gd name="T17" fmla="*/ 119 h 2694"/>
              <a:gd name="T18" fmla="*/ 208 w 336"/>
              <a:gd name="T19" fmla="*/ 119 h 2694"/>
              <a:gd name="T20" fmla="*/ 208 w 336"/>
              <a:gd name="T21" fmla="*/ 186 h 2694"/>
              <a:gd name="T22" fmla="*/ 300 w 336"/>
              <a:gd name="T23" fmla="*/ 186 h 2694"/>
              <a:gd name="T24" fmla="*/ 300 w 336"/>
              <a:gd name="T25" fmla="*/ 35 h 2694"/>
              <a:gd name="T26" fmla="*/ 36 w 336"/>
              <a:gd name="T27" fmla="*/ 35 h 2694"/>
              <a:gd name="T28" fmla="*/ 36 w 336"/>
              <a:gd name="T29" fmla="*/ 2658 h 2694"/>
              <a:gd name="T30" fmla="*/ 300 w 336"/>
              <a:gd name="T31" fmla="*/ 2658 h 2694"/>
              <a:gd name="T32" fmla="*/ 300 w 336"/>
              <a:gd name="T33" fmla="*/ 2508 h 2694"/>
              <a:gd name="T34" fmla="*/ 208 w 336"/>
              <a:gd name="T35" fmla="*/ 2508 h 2694"/>
              <a:gd name="T36" fmla="*/ 208 w 336"/>
              <a:gd name="T37" fmla="*/ 2574 h 2694"/>
              <a:gd name="T38" fmla="*/ 239 w 336"/>
              <a:gd name="T39" fmla="*/ 2574 h 2694"/>
              <a:gd name="T40" fmla="*/ 239 w 336"/>
              <a:gd name="T41" fmla="*/ 2610 h 2694"/>
              <a:gd name="T42" fmla="*/ 172 w 336"/>
              <a:gd name="T43" fmla="*/ 2610 h 2694"/>
              <a:gd name="T44" fmla="*/ 172 w 336"/>
              <a:gd name="T45" fmla="*/ 2473 h 2694"/>
              <a:gd name="T46" fmla="*/ 336 w 336"/>
              <a:gd name="T47" fmla="*/ 2473 h 2694"/>
              <a:gd name="T48" fmla="*/ 336 w 336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6" h="2694">
                <a:moveTo>
                  <a:pt x="336" y="2694"/>
                </a:moveTo>
                <a:lnTo>
                  <a:pt x="0" y="2694"/>
                </a:lnTo>
                <a:lnTo>
                  <a:pt x="0" y="0"/>
                </a:lnTo>
                <a:lnTo>
                  <a:pt x="336" y="0"/>
                </a:lnTo>
                <a:lnTo>
                  <a:pt x="336" y="221"/>
                </a:lnTo>
                <a:lnTo>
                  <a:pt x="172" y="221"/>
                </a:lnTo>
                <a:lnTo>
                  <a:pt x="172" y="84"/>
                </a:lnTo>
                <a:lnTo>
                  <a:pt x="239" y="84"/>
                </a:lnTo>
                <a:lnTo>
                  <a:pt x="239" y="119"/>
                </a:lnTo>
                <a:lnTo>
                  <a:pt x="208" y="119"/>
                </a:lnTo>
                <a:lnTo>
                  <a:pt x="208" y="186"/>
                </a:lnTo>
                <a:lnTo>
                  <a:pt x="300" y="186"/>
                </a:lnTo>
                <a:lnTo>
                  <a:pt x="300" y="35"/>
                </a:lnTo>
                <a:lnTo>
                  <a:pt x="36" y="35"/>
                </a:lnTo>
                <a:lnTo>
                  <a:pt x="36" y="2658"/>
                </a:lnTo>
                <a:lnTo>
                  <a:pt x="300" y="2658"/>
                </a:lnTo>
                <a:lnTo>
                  <a:pt x="300" y="2508"/>
                </a:lnTo>
                <a:lnTo>
                  <a:pt x="208" y="2508"/>
                </a:lnTo>
                <a:lnTo>
                  <a:pt x="208" y="2574"/>
                </a:lnTo>
                <a:lnTo>
                  <a:pt x="239" y="2574"/>
                </a:lnTo>
                <a:lnTo>
                  <a:pt x="239" y="2610"/>
                </a:lnTo>
                <a:lnTo>
                  <a:pt x="172" y="2610"/>
                </a:lnTo>
                <a:lnTo>
                  <a:pt x="172" y="2473"/>
                </a:lnTo>
                <a:lnTo>
                  <a:pt x="336" y="2473"/>
                </a:lnTo>
                <a:lnTo>
                  <a:pt x="336" y="269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-7938" y="490538"/>
            <a:ext cx="533400" cy="4276725"/>
          </a:xfrm>
          <a:custGeom>
            <a:avLst/>
            <a:gdLst>
              <a:gd name="T0" fmla="*/ 336 w 336"/>
              <a:gd name="T1" fmla="*/ 2694 h 2694"/>
              <a:gd name="T2" fmla="*/ 0 w 336"/>
              <a:gd name="T3" fmla="*/ 2694 h 2694"/>
              <a:gd name="T4" fmla="*/ 0 w 336"/>
              <a:gd name="T5" fmla="*/ 0 h 2694"/>
              <a:gd name="T6" fmla="*/ 336 w 336"/>
              <a:gd name="T7" fmla="*/ 0 h 2694"/>
              <a:gd name="T8" fmla="*/ 336 w 336"/>
              <a:gd name="T9" fmla="*/ 221 h 2694"/>
              <a:gd name="T10" fmla="*/ 172 w 336"/>
              <a:gd name="T11" fmla="*/ 221 h 2694"/>
              <a:gd name="T12" fmla="*/ 172 w 336"/>
              <a:gd name="T13" fmla="*/ 84 h 2694"/>
              <a:gd name="T14" fmla="*/ 239 w 336"/>
              <a:gd name="T15" fmla="*/ 84 h 2694"/>
              <a:gd name="T16" fmla="*/ 239 w 336"/>
              <a:gd name="T17" fmla="*/ 119 h 2694"/>
              <a:gd name="T18" fmla="*/ 208 w 336"/>
              <a:gd name="T19" fmla="*/ 119 h 2694"/>
              <a:gd name="T20" fmla="*/ 208 w 336"/>
              <a:gd name="T21" fmla="*/ 186 h 2694"/>
              <a:gd name="T22" fmla="*/ 300 w 336"/>
              <a:gd name="T23" fmla="*/ 186 h 2694"/>
              <a:gd name="T24" fmla="*/ 300 w 336"/>
              <a:gd name="T25" fmla="*/ 35 h 2694"/>
              <a:gd name="T26" fmla="*/ 36 w 336"/>
              <a:gd name="T27" fmla="*/ 35 h 2694"/>
              <a:gd name="T28" fmla="*/ 36 w 336"/>
              <a:gd name="T29" fmla="*/ 2658 h 2694"/>
              <a:gd name="T30" fmla="*/ 300 w 336"/>
              <a:gd name="T31" fmla="*/ 2658 h 2694"/>
              <a:gd name="T32" fmla="*/ 300 w 336"/>
              <a:gd name="T33" fmla="*/ 2508 h 2694"/>
              <a:gd name="T34" fmla="*/ 208 w 336"/>
              <a:gd name="T35" fmla="*/ 2508 h 2694"/>
              <a:gd name="T36" fmla="*/ 208 w 336"/>
              <a:gd name="T37" fmla="*/ 2574 h 2694"/>
              <a:gd name="T38" fmla="*/ 239 w 336"/>
              <a:gd name="T39" fmla="*/ 2574 h 2694"/>
              <a:gd name="T40" fmla="*/ 239 w 336"/>
              <a:gd name="T41" fmla="*/ 2610 h 2694"/>
              <a:gd name="T42" fmla="*/ 172 w 336"/>
              <a:gd name="T43" fmla="*/ 2610 h 2694"/>
              <a:gd name="T44" fmla="*/ 172 w 336"/>
              <a:gd name="T45" fmla="*/ 2473 h 2694"/>
              <a:gd name="T46" fmla="*/ 336 w 336"/>
              <a:gd name="T47" fmla="*/ 2473 h 2694"/>
              <a:gd name="T48" fmla="*/ 336 w 336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6" h="2694">
                <a:moveTo>
                  <a:pt x="336" y="2694"/>
                </a:moveTo>
                <a:lnTo>
                  <a:pt x="0" y="2694"/>
                </a:lnTo>
                <a:lnTo>
                  <a:pt x="0" y="0"/>
                </a:lnTo>
                <a:lnTo>
                  <a:pt x="336" y="0"/>
                </a:lnTo>
                <a:lnTo>
                  <a:pt x="336" y="221"/>
                </a:lnTo>
                <a:lnTo>
                  <a:pt x="172" y="221"/>
                </a:lnTo>
                <a:lnTo>
                  <a:pt x="172" y="84"/>
                </a:lnTo>
                <a:lnTo>
                  <a:pt x="239" y="84"/>
                </a:lnTo>
                <a:lnTo>
                  <a:pt x="239" y="119"/>
                </a:lnTo>
                <a:lnTo>
                  <a:pt x="208" y="119"/>
                </a:lnTo>
                <a:lnTo>
                  <a:pt x="208" y="186"/>
                </a:lnTo>
                <a:lnTo>
                  <a:pt x="300" y="186"/>
                </a:lnTo>
                <a:lnTo>
                  <a:pt x="300" y="35"/>
                </a:lnTo>
                <a:lnTo>
                  <a:pt x="36" y="35"/>
                </a:lnTo>
                <a:lnTo>
                  <a:pt x="36" y="2658"/>
                </a:lnTo>
                <a:lnTo>
                  <a:pt x="300" y="2658"/>
                </a:lnTo>
                <a:lnTo>
                  <a:pt x="300" y="2508"/>
                </a:lnTo>
                <a:lnTo>
                  <a:pt x="208" y="2508"/>
                </a:lnTo>
                <a:lnTo>
                  <a:pt x="208" y="2574"/>
                </a:lnTo>
                <a:lnTo>
                  <a:pt x="239" y="2574"/>
                </a:lnTo>
                <a:lnTo>
                  <a:pt x="239" y="2610"/>
                </a:lnTo>
                <a:lnTo>
                  <a:pt x="172" y="2610"/>
                </a:lnTo>
                <a:lnTo>
                  <a:pt x="172" y="2473"/>
                </a:lnTo>
                <a:lnTo>
                  <a:pt x="336" y="2473"/>
                </a:lnTo>
                <a:lnTo>
                  <a:pt x="336" y="26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7268 w 7268"/>
              <a:gd name="T1" fmla="*/ 124 h 124"/>
              <a:gd name="T2" fmla="*/ 0 w 7268"/>
              <a:gd name="T3" fmla="*/ 124 h 124"/>
              <a:gd name="T4" fmla="*/ 0 w 7268"/>
              <a:gd name="T5" fmla="*/ 0 h 124"/>
              <a:gd name="T6" fmla="*/ 35 w 7268"/>
              <a:gd name="T7" fmla="*/ 0 h 124"/>
              <a:gd name="T8" fmla="*/ 35 w 7268"/>
              <a:gd name="T9" fmla="*/ 89 h 124"/>
              <a:gd name="T10" fmla="*/ 7233 w 7268"/>
              <a:gd name="T11" fmla="*/ 89 h 124"/>
              <a:gd name="T12" fmla="*/ 7233 w 7268"/>
              <a:gd name="T13" fmla="*/ 0 h 124"/>
              <a:gd name="T14" fmla="*/ 7268 w 7268"/>
              <a:gd name="T15" fmla="*/ 0 h 124"/>
              <a:gd name="T16" fmla="*/ 7268 w 7268"/>
              <a:gd name="T1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7268" y="124"/>
                </a:moveTo>
                <a:lnTo>
                  <a:pt x="0" y="124"/>
                </a:lnTo>
                <a:lnTo>
                  <a:pt x="0" y="0"/>
                </a:lnTo>
                <a:lnTo>
                  <a:pt x="35" y="0"/>
                </a:lnTo>
                <a:lnTo>
                  <a:pt x="35" y="89"/>
                </a:lnTo>
                <a:lnTo>
                  <a:pt x="7233" y="89"/>
                </a:lnTo>
                <a:lnTo>
                  <a:pt x="7233" y="0"/>
                </a:lnTo>
                <a:lnTo>
                  <a:pt x="7268" y="0"/>
                </a:lnTo>
                <a:lnTo>
                  <a:pt x="7268" y="12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7268 w 7268"/>
              <a:gd name="T1" fmla="*/ 124 h 124"/>
              <a:gd name="T2" fmla="*/ 0 w 7268"/>
              <a:gd name="T3" fmla="*/ 124 h 124"/>
              <a:gd name="T4" fmla="*/ 0 w 7268"/>
              <a:gd name="T5" fmla="*/ 0 h 124"/>
              <a:gd name="T6" fmla="*/ 35 w 7268"/>
              <a:gd name="T7" fmla="*/ 0 h 124"/>
              <a:gd name="T8" fmla="*/ 35 w 7268"/>
              <a:gd name="T9" fmla="*/ 89 h 124"/>
              <a:gd name="T10" fmla="*/ 7233 w 7268"/>
              <a:gd name="T11" fmla="*/ 89 h 124"/>
              <a:gd name="T12" fmla="*/ 7233 w 7268"/>
              <a:gd name="T13" fmla="*/ 0 h 124"/>
              <a:gd name="T14" fmla="*/ 7268 w 7268"/>
              <a:gd name="T15" fmla="*/ 0 h 124"/>
              <a:gd name="T16" fmla="*/ 7268 w 7268"/>
              <a:gd name="T1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7268" y="124"/>
                </a:moveTo>
                <a:lnTo>
                  <a:pt x="0" y="124"/>
                </a:lnTo>
                <a:lnTo>
                  <a:pt x="0" y="0"/>
                </a:lnTo>
                <a:lnTo>
                  <a:pt x="35" y="0"/>
                </a:lnTo>
                <a:lnTo>
                  <a:pt x="35" y="89"/>
                </a:lnTo>
                <a:lnTo>
                  <a:pt x="7233" y="89"/>
                </a:lnTo>
                <a:lnTo>
                  <a:pt x="7233" y="0"/>
                </a:lnTo>
                <a:lnTo>
                  <a:pt x="7268" y="0"/>
                </a:lnTo>
                <a:lnTo>
                  <a:pt x="7268" y="1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322263" y="232803"/>
            <a:ext cx="11537950" cy="204788"/>
          </a:xfrm>
          <a:custGeom>
            <a:avLst/>
            <a:gdLst>
              <a:gd name="T0" fmla="*/ 7268 w 7268"/>
              <a:gd name="T1" fmla="*/ 129 h 129"/>
              <a:gd name="T2" fmla="*/ 7233 w 7268"/>
              <a:gd name="T3" fmla="*/ 129 h 129"/>
              <a:gd name="T4" fmla="*/ 7233 w 7268"/>
              <a:gd name="T5" fmla="*/ 36 h 129"/>
              <a:gd name="T6" fmla="*/ 35 w 7268"/>
              <a:gd name="T7" fmla="*/ 36 h 129"/>
              <a:gd name="T8" fmla="*/ 35 w 7268"/>
              <a:gd name="T9" fmla="*/ 129 h 129"/>
              <a:gd name="T10" fmla="*/ 0 w 7268"/>
              <a:gd name="T11" fmla="*/ 129 h 129"/>
              <a:gd name="T12" fmla="*/ 0 w 7268"/>
              <a:gd name="T13" fmla="*/ 0 h 129"/>
              <a:gd name="T14" fmla="*/ 7268 w 7268"/>
              <a:gd name="T15" fmla="*/ 0 h 129"/>
              <a:gd name="T16" fmla="*/ 7268 w 7268"/>
              <a:gd name="T17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9">
                <a:moveTo>
                  <a:pt x="7268" y="129"/>
                </a:moveTo>
                <a:lnTo>
                  <a:pt x="7233" y="129"/>
                </a:lnTo>
                <a:lnTo>
                  <a:pt x="7233" y="36"/>
                </a:lnTo>
                <a:lnTo>
                  <a:pt x="35" y="36"/>
                </a:lnTo>
                <a:lnTo>
                  <a:pt x="35" y="129"/>
                </a:lnTo>
                <a:lnTo>
                  <a:pt x="0" y="129"/>
                </a:lnTo>
                <a:lnTo>
                  <a:pt x="0" y="0"/>
                </a:lnTo>
                <a:lnTo>
                  <a:pt x="7268" y="0"/>
                </a:lnTo>
                <a:lnTo>
                  <a:pt x="7268" y="129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322263" y="314326"/>
            <a:ext cx="11537950" cy="204788"/>
          </a:xfrm>
          <a:custGeom>
            <a:avLst/>
            <a:gdLst>
              <a:gd name="T0" fmla="*/ 7268 w 7268"/>
              <a:gd name="T1" fmla="*/ 129 h 129"/>
              <a:gd name="T2" fmla="*/ 7233 w 7268"/>
              <a:gd name="T3" fmla="*/ 129 h 129"/>
              <a:gd name="T4" fmla="*/ 7233 w 7268"/>
              <a:gd name="T5" fmla="*/ 36 h 129"/>
              <a:gd name="T6" fmla="*/ 35 w 7268"/>
              <a:gd name="T7" fmla="*/ 36 h 129"/>
              <a:gd name="T8" fmla="*/ 35 w 7268"/>
              <a:gd name="T9" fmla="*/ 129 h 129"/>
              <a:gd name="T10" fmla="*/ 0 w 7268"/>
              <a:gd name="T11" fmla="*/ 129 h 129"/>
              <a:gd name="T12" fmla="*/ 0 w 7268"/>
              <a:gd name="T13" fmla="*/ 0 h 129"/>
              <a:gd name="T14" fmla="*/ 7268 w 7268"/>
              <a:gd name="T15" fmla="*/ 0 h 129"/>
              <a:gd name="T16" fmla="*/ 7268 w 7268"/>
              <a:gd name="T17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9">
                <a:moveTo>
                  <a:pt x="7268" y="129"/>
                </a:moveTo>
                <a:lnTo>
                  <a:pt x="7233" y="129"/>
                </a:lnTo>
                <a:lnTo>
                  <a:pt x="7233" y="36"/>
                </a:lnTo>
                <a:lnTo>
                  <a:pt x="35" y="36"/>
                </a:lnTo>
                <a:lnTo>
                  <a:pt x="35" y="129"/>
                </a:lnTo>
                <a:lnTo>
                  <a:pt x="0" y="129"/>
                </a:lnTo>
                <a:lnTo>
                  <a:pt x="0" y="0"/>
                </a:lnTo>
                <a:lnTo>
                  <a:pt x="7268" y="0"/>
                </a:lnTo>
                <a:lnTo>
                  <a:pt x="7268" y="12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11630119" y="490538"/>
            <a:ext cx="531813" cy="5989170"/>
          </a:xfrm>
          <a:custGeom>
            <a:avLst/>
            <a:gdLst>
              <a:gd name="T0" fmla="*/ 335 w 335"/>
              <a:gd name="T1" fmla="*/ 2694 h 2694"/>
              <a:gd name="T2" fmla="*/ 0 w 335"/>
              <a:gd name="T3" fmla="*/ 2694 h 2694"/>
              <a:gd name="T4" fmla="*/ 0 w 335"/>
              <a:gd name="T5" fmla="*/ 2473 h 2694"/>
              <a:gd name="T6" fmla="*/ 163 w 335"/>
              <a:gd name="T7" fmla="*/ 2473 h 2694"/>
              <a:gd name="T8" fmla="*/ 163 w 335"/>
              <a:gd name="T9" fmla="*/ 2610 h 2694"/>
              <a:gd name="T10" fmla="*/ 97 w 335"/>
              <a:gd name="T11" fmla="*/ 2610 h 2694"/>
              <a:gd name="T12" fmla="*/ 97 w 335"/>
              <a:gd name="T13" fmla="*/ 2574 h 2694"/>
              <a:gd name="T14" fmla="*/ 128 w 335"/>
              <a:gd name="T15" fmla="*/ 2574 h 2694"/>
              <a:gd name="T16" fmla="*/ 128 w 335"/>
              <a:gd name="T17" fmla="*/ 2508 h 2694"/>
              <a:gd name="T18" fmla="*/ 35 w 335"/>
              <a:gd name="T19" fmla="*/ 2508 h 2694"/>
              <a:gd name="T20" fmla="*/ 35 w 335"/>
              <a:gd name="T21" fmla="*/ 2658 h 2694"/>
              <a:gd name="T22" fmla="*/ 300 w 335"/>
              <a:gd name="T23" fmla="*/ 2658 h 2694"/>
              <a:gd name="T24" fmla="*/ 300 w 335"/>
              <a:gd name="T25" fmla="*/ 35 h 2694"/>
              <a:gd name="T26" fmla="*/ 35 w 335"/>
              <a:gd name="T27" fmla="*/ 35 h 2694"/>
              <a:gd name="T28" fmla="*/ 35 w 335"/>
              <a:gd name="T29" fmla="*/ 186 h 2694"/>
              <a:gd name="T30" fmla="*/ 128 w 335"/>
              <a:gd name="T31" fmla="*/ 186 h 2694"/>
              <a:gd name="T32" fmla="*/ 128 w 335"/>
              <a:gd name="T33" fmla="*/ 119 h 2694"/>
              <a:gd name="T34" fmla="*/ 97 w 335"/>
              <a:gd name="T35" fmla="*/ 119 h 2694"/>
              <a:gd name="T36" fmla="*/ 97 w 335"/>
              <a:gd name="T37" fmla="*/ 84 h 2694"/>
              <a:gd name="T38" fmla="*/ 163 w 335"/>
              <a:gd name="T39" fmla="*/ 84 h 2694"/>
              <a:gd name="T40" fmla="*/ 163 w 335"/>
              <a:gd name="T41" fmla="*/ 221 h 2694"/>
              <a:gd name="T42" fmla="*/ 0 w 335"/>
              <a:gd name="T43" fmla="*/ 221 h 2694"/>
              <a:gd name="T44" fmla="*/ 0 w 335"/>
              <a:gd name="T45" fmla="*/ 0 h 2694"/>
              <a:gd name="T46" fmla="*/ 335 w 335"/>
              <a:gd name="T47" fmla="*/ 0 h 2694"/>
              <a:gd name="T48" fmla="*/ 335 w 335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5" h="2694">
                <a:moveTo>
                  <a:pt x="335" y="2694"/>
                </a:moveTo>
                <a:lnTo>
                  <a:pt x="0" y="2694"/>
                </a:lnTo>
                <a:lnTo>
                  <a:pt x="0" y="2473"/>
                </a:lnTo>
                <a:lnTo>
                  <a:pt x="163" y="2473"/>
                </a:lnTo>
                <a:lnTo>
                  <a:pt x="163" y="2610"/>
                </a:lnTo>
                <a:lnTo>
                  <a:pt x="97" y="2610"/>
                </a:lnTo>
                <a:lnTo>
                  <a:pt x="97" y="2574"/>
                </a:lnTo>
                <a:lnTo>
                  <a:pt x="128" y="2574"/>
                </a:lnTo>
                <a:lnTo>
                  <a:pt x="128" y="2508"/>
                </a:lnTo>
                <a:lnTo>
                  <a:pt x="35" y="2508"/>
                </a:lnTo>
                <a:lnTo>
                  <a:pt x="35" y="2658"/>
                </a:lnTo>
                <a:lnTo>
                  <a:pt x="300" y="2658"/>
                </a:lnTo>
                <a:lnTo>
                  <a:pt x="300" y="35"/>
                </a:lnTo>
                <a:lnTo>
                  <a:pt x="35" y="35"/>
                </a:lnTo>
                <a:lnTo>
                  <a:pt x="35" y="186"/>
                </a:lnTo>
                <a:lnTo>
                  <a:pt x="128" y="186"/>
                </a:lnTo>
                <a:lnTo>
                  <a:pt x="128" y="119"/>
                </a:lnTo>
                <a:lnTo>
                  <a:pt x="97" y="119"/>
                </a:lnTo>
                <a:lnTo>
                  <a:pt x="97" y="84"/>
                </a:lnTo>
                <a:lnTo>
                  <a:pt x="163" y="84"/>
                </a:lnTo>
                <a:lnTo>
                  <a:pt x="163" y="221"/>
                </a:lnTo>
                <a:lnTo>
                  <a:pt x="0" y="221"/>
                </a:lnTo>
                <a:lnTo>
                  <a:pt x="0" y="0"/>
                </a:lnTo>
                <a:lnTo>
                  <a:pt x="335" y="0"/>
                </a:lnTo>
                <a:lnTo>
                  <a:pt x="335" y="269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11630119" y="490538"/>
            <a:ext cx="531813" cy="4276725"/>
          </a:xfrm>
          <a:custGeom>
            <a:avLst/>
            <a:gdLst>
              <a:gd name="T0" fmla="*/ 335 w 335"/>
              <a:gd name="T1" fmla="*/ 2694 h 2694"/>
              <a:gd name="T2" fmla="*/ 0 w 335"/>
              <a:gd name="T3" fmla="*/ 2694 h 2694"/>
              <a:gd name="T4" fmla="*/ 0 w 335"/>
              <a:gd name="T5" fmla="*/ 2473 h 2694"/>
              <a:gd name="T6" fmla="*/ 163 w 335"/>
              <a:gd name="T7" fmla="*/ 2473 h 2694"/>
              <a:gd name="T8" fmla="*/ 163 w 335"/>
              <a:gd name="T9" fmla="*/ 2610 h 2694"/>
              <a:gd name="T10" fmla="*/ 97 w 335"/>
              <a:gd name="T11" fmla="*/ 2610 h 2694"/>
              <a:gd name="T12" fmla="*/ 97 w 335"/>
              <a:gd name="T13" fmla="*/ 2574 h 2694"/>
              <a:gd name="T14" fmla="*/ 128 w 335"/>
              <a:gd name="T15" fmla="*/ 2574 h 2694"/>
              <a:gd name="T16" fmla="*/ 128 w 335"/>
              <a:gd name="T17" fmla="*/ 2508 h 2694"/>
              <a:gd name="T18" fmla="*/ 35 w 335"/>
              <a:gd name="T19" fmla="*/ 2508 h 2694"/>
              <a:gd name="T20" fmla="*/ 35 w 335"/>
              <a:gd name="T21" fmla="*/ 2658 h 2694"/>
              <a:gd name="T22" fmla="*/ 300 w 335"/>
              <a:gd name="T23" fmla="*/ 2658 h 2694"/>
              <a:gd name="T24" fmla="*/ 300 w 335"/>
              <a:gd name="T25" fmla="*/ 35 h 2694"/>
              <a:gd name="T26" fmla="*/ 35 w 335"/>
              <a:gd name="T27" fmla="*/ 35 h 2694"/>
              <a:gd name="T28" fmla="*/ 35 w 335"/>
              <a:gd name="T29" fmla="*/ 186 h 2694"/>
              <a:gd name="T30" fmla="*/ 128 w 335"/>
              <a:gd name="T31" fmla="*/ 186 h 2694"/>
              <a:gd name="T32" fmla="*/ 128 w 335"/>
              <a:gd name="T33" fmla="*/ 119 h 2694"/>
              <a:gd name="T34" fmla="*/ 97 w 335"/>
              <a:gd name="T35" fmla="*/ 119 h 2694"/>
              <a:gd name="T36" fmla="*/ 97 w 335"/>
              <a:gd name="T37" fmla="*/ 84 h 2694"/>
              <a:gd name="T38" fmla="*/ 163 w 335"/>
              <a:gd name="T39" fmla="*/ 84 h 2694"/>
              <a:gd name="T40" fmla="*/ 163 w 335"/>
              <a:gd name="T41" fmla="*/ 221 h 2694"/>
              <a:gd name="T42" fmla="*/ 0 w 335"/>
              <a:gd name="T43" fmla="*/ 221 h 2694"/>
              <a:gd name="T44" fmla="*/ 0 w 335"/>
              <a:gd name="T45" fmla="*/ 0 h 2694"/>
              <a:gd name="T46" fmla="*/ 335 w 335"/>
              <a:gd name="T47" fmla="*/ 0 h 2694"/>
              <a:gd name="T48" fmla="*/ 335 w 335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5" h="2694">
                <a:moveTo>
                  <a:pt x="335" y="2694"/>
                </a:moveTo>
                <a:lnTo>
                  <a:pt x="0" y="2694"/>
                </a:lnTo>
                <a:lnTo>
                  <a:pt x="0" y="2473"/>
                </a:lnTo>
                <a:lnTo>
                  <a:pt x="163" y="2473"/>
                </a:lnTo>
                <a:lnTo>
                  <a:pt x="163" y="2610"/>
                </a:lnTo>
                <a:lnTo>
                  <a:pt x="97" y="2610"/>
                </a:lnTo>
                <a:lnTo>
                  <a:pt x="97" y="2574"/>
                </a:lnTo>
                <a:lnTo>
                  <a:pt x="128" y="2574"/>
                </a:lnTo>
                <a:lnTo>
                  <a:pt x="128" y="2508"/>
                </a:lnTo>
                <a:lnTo>
                  <a:pt x="35" y="2508"/>
                </a:lnTo>
                <a:lnTo>
                  <a:pt x="35" y="2658"/>
                </a:lnTo>
                <a:lnTo>
                  <a:pt x="300" y="2658"/>
                </a:lnTo>
                <a:lnTo>
                  <a:pt x="300" y="35"/>
                </a:lnTo>
                <a:lnTo>
                  <a:pt x="35" y="35"/>
                </a:lnTo>
                <a:lnTo>
                  <a:pt x="35" y="186"/>
                </a:lnTo>
                <a:lnTo>
                  <a:pt x="128" y="186"/>
                </a:lnTo>
                <a:lnTo>
                  <a:pt x="128" y="119"/>
                </a:lnTo>
                <a:lnTo>
                  <a:pt x="97" y="119"/>
                </a:lnTo>
                <a:lnTo>
                  <a:pt x="97" y="84"/>
                </a:lnTo>
                <a:lnTo>
                  <a:pt x="163" y="84"/>
                </a:lnTo>
                <a:lnTo>
                  <a:pt x="163" y="221"/>
                </a:lnTo>
                <a:lnTo>
                  <a:pt x="0" y="221"/>
                </a:lnTo>
                <a:lnTo>
                  <a:pt x="0" y="0"/>
                </a:lnTo>
                <a:lnTo>
                  <a:pt x="335" y="0"/>
                </a:lnTo>
                <a:lnTo>
                  <a:pt x="335" y="26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-7938" y="490538"/>
            <a:ext cx="533400" cy="4276725"/>
          </a:xfrm>
          <a:custGeom>
            <a:avLst/>
            <a:gdLst>
              <a:gd name="T0" fmla="*/ 336 w 336"/>
              <a:gd name="T1" fmla="*/ 0 h 2694"/>
              <a:gd name="T2" fmla="*/ 243 w 336"/>
              <a:gd name="T3" fmla="*/ 0 h 2694"/>
              <a:gd name="T4" fmla="*/ 243 w 336"/>
              <a:gd name="T5" fmla="*/ 18 h 2694"/>
              <a:gd name="T6" fmla="*/ 208 w 336"/>
              <a:gd name="T7" fmla="*/ 18 h 2694"/>
              <a:gd name="T8" fmla="*/ 208 w 336"/>
              <a:gd name="T9" fmla="*/ 0 h 2694"/>
              <a:gd name="T10" fmla="*/ 0 w 336"/>
              <a:gd name="T11" fmla="*/ 0 h 2694"/>
              <a:gd name="T12" fmla="*/ 0 w 336"/>
              <a:gd name="T13" fmla="*/ 2694 h 2694"/>
              <a:gd name="T14" fmla="*/ 208 w 336"/>
              <a:gd name="T15" fmla="*/ 2694 h 2694"/>
              <a:gd name="T16" fmla="*/ 208 w 336"/>
              <a:gd name="T17" fmla="*/ 2680 h 2694"/>
              <a:gd name="T18" fmla="*/ 243 w 336"/>
              <a:gd name="T19" fmla="*/ 2680 h 2694"/>
              <a:gd name="T20" fmla="*/ 243 w 336"/>
              <a:gd name="T21" fmla="*/ 2694 h 2694"/>
              <a:gd name="T22" fmla="*/ 336 w 336"/>
              <a:gd name="T23" fmla="*/ 2694 h 2694"/>
              <a:gd name="T24" fmla="*/ 336 w 336"/>
              <a:gd name="T25" fmla="*/ 2473 h 2694"/>
              <a:gd name="T26" fmla="*/ 172 w 336"/>
              <a:gd name="T27" fmla="*/ 2473 h 2694"/>
              <a:gd name="T28" fmla="*/ 172 w 336"/>
              <a:gd name="T29" fmla="*/ 2610 h 2694"/>
              <a:gd name="T30" fmla="*/ 239 w 336"/>
              <a:gd name="T31" fmla="*/ 2610 h 2694"/>
              <a:gd name="T32" fmla="*/ 239 w 336"/>
              <a:gd name="T33" fmla="*/ 2574 h 2694"/>
              <a:gd name="T34" fmla="*/ 208 w 336"/>
              <a:gd name="T35" fmla="*/ 2574 h 2694"/>
              <a:gd name="T36" fmla="*/ 208 w 336"/>
              <a:gd name="T37" fmla="*/ 2508 h 2694"/>
              <a:gd name="T38" fmla="*/ 300 w 336"/>
              <a:gd name="T39" fmla="*/ 2508 h 2694"/>
              <a:gd name="T40" fmla="*/ 300 w 336"/>
              <a:gd name="T41" fmla="*/ 2658 h 2694"/>
              <a:gd name="T42" fmla="*/ 36 w 336"/>
              <a:gd name="T43" fmla="*/ 2658 h 2694"/>
              <a:gd name="T44" fmla="*/ 36 w 336"/>
              <a:gd name="T45" fmla="*/ 35 h 2694"/>
              <a:gd name="T46" fmla="*/ 300 w 336"/>
              <a:gd name="T47" fmla="*/ 35 h 2694"/>
              <a:gd name="T48" fmla="*/ 300 w 336"/>
              <a:gd name="T49" fmla="*/ 186 h 2694"/>
              <a:gd name="T50" fmla="*/ 208 w 336"/>
              <a:gd name="T51" fmla="*/ 186 h 2694"/>
              <a:gd name="T52" fmla="*/ 208 w 336"/>
              <a:gd name="T53" fmla="*/ 119 h 2694"/>
              <a:gd name="T54" fmla="*/ 239 w 336"/>
              <a:gd name="T55" fmla="*/ 119 h 2694"/>
              <a:gd name="T56" fmla="*/ 239 w 336"/>
              <a:gd name="T57" fmla="*/ 84 h 2694"/>
              <a:gd name="T58" fmla="*/ 172 w 336"/>
              <a:gd name="T59" fmla="*/ 84 h 2694"/>
              <a:gd name="T60" fmla="*/ 172 w 336"/>
              <a:gd name="T61" fmla="*/ 221 h 2694"/>
              <a:gd name="T62" fmla="*/ 336 w 336"/>
              <a:gd name="T63" fmla="*/ 221 h 2694"/>
              <a:gd name="T64" fmla="*/ 336 w 336"/>
              <a:gd name="T65" fmla="*/ 0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6" h="2694">
                <a:moveTo>
                  <a:pt x="336" y="0"/>
                </a:moveTo>
                <a:lnTo>
                  <a:pt x="243" y="0"/>
                </a:lnTo>
                <a:lnTo>
                  <a:pt x="243" y="18"/>
                </a:lnTo>
                <a:lnTo>
                  <a:pt x="208" y="18"/>
                </a:lnTo>
                <a:lnTo>
                  <a:pt x="208" y="0"/>
                </a:lnTo>
                <a:lnTo>
                  <a:pt x="0" y="0"/>
                </a:lnTo>
                <a:lnTo>
                  <a:pt x="0" y="2694"/>
                </a:lnTo>
                <a:lnTo>
                  <a:pt x="208" y="2694"/>
                </a:lnTo>
                <a:lnTo>
                  <a:pt x="208" y="2680"/>
                </a:lnTo>
                <a:lnTo>
                  <a:pt x="243" y="2680"/>
                </a:lnTo>
                <a:lnTo>
                  <a:pt x="243" y="2694"/>
                </a:lnTo>
                <a:lnTo>
                  <a:pt x="336" y="2694"/>
                </a:lnTo>
                <a:lnTo>
                  <a:pt x="336" y="2473"/>
                </a:lnTo>
                <a:lnTo>
                  <a:pt x="172" y="2473"/>
                </a:lnTo>
                <a:lnTo>
                  <a:pt x="172" y="2610"/>
                </a:lnTo>
                <a:lnTo>
                  <a:pt x="239" y="2610"/>
                </a:lnTo>
                <a:lnTo>
                  <a:pt x="239" y="2574"/>
                </a:lnTo>
                <a:lnTo>
                  <a:pt x="208" y="2574"/>
                </a:lnTo>
                <a:lnTo>
                  <a:pt x="208" y="2508"/>
                </a:lnTo>
                <a:lnTo>
                  <a:pt x="300" y="2508"/>
                </a:lnTo>
                <a:lnTo>
                  <a:pt x="300" y="2658"/>
                </a:lnTo>
                <a:lnTo>
                  <a:pt x="36" y="2658"/>
                </a:lnTo>
                <a:lnTo>
                  <a:pt x="36" y="35"/>
                </a:lnTo>
                <a:lnTo>
                  <a:pt x="300" y="35"/>
                </a:lnTo>
                <a:lnTo>
                  <a:pt x="300" y="186"/>
                </a:lnTo>
                <a:lnTo>
                  <a:pt x="208" y="186"/>
                </a:lnTo>
                <a:lnTo>
                  <a:pt x="208" y="119"/>
                </a:lnTo>
                <a:lnTo>
                  <a:pt x="239" y="119"/>
                </a:lnTo>
                <a:lnTo>
                  <a:pt x="239" y="84"/>
                </a:lnTo>
                <a:lnTo>
                  <a:pt x="172" y="84"/>
                </a:lnTo>
                <a:lnTo>
                  <a:pt x="172" y="221"/>
                </a:lnTo>
                <a:lnTo>
                  <a:pt x="336" y="221"/>
                </a:lnTo>
                <a:lnTo>
                  <a:pt x="33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" name="Freeform 16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35 w 7268"/>
              <a:gd name="T1" fmla="*/ 0 h 124"/>
              <a:gd name="T2" fmla="*/ 0 w 7268"/>
              <a:gd name="T3" fmla="*/ 0 h 124"/>
              <a:gd name="T4" fmla="*/ 0 w 7268"/>
              <a:gd name="T5" fmla="*/ 124 h 124"/>
              <a:gd name="T6" fmla="*/ 7268 w 7268"/>
              <a:gd name="T7" fmla="*/ 124 h 124"/>
              <a:gd name="T8" fmla="*/ 7268 w 7268"/>
              <a:gd name="T9" fmla="*/ 14 h 124"/>
              <a:gd name="T10" fmla="*/ 7233 w 7268"/>
              <a:gd name="T11" fmla="*/ 14 h 124"/>
              <a:gd name="T12" fmla="*/ 7233 w 7268"/>
              <a:gd name="T13" fmla="*/ 89 h 124"/>
              <a:gd name="T14" fmla="*/ 35 w 7268"/>
              <a:gd name="T15" fmla="*/ 89 h 124"/>
              <a:gd name="T16" fmla="*/ 35 w 7268"/>
              <a:gd name="T17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35" y="0"/>
                </a:moveTo>
                <a:lnTo>
                  <a:pt x="0" y="0"/>
                </a:lnTo>
                <a:lnTo>
                  <a:pt x="0" y="124"/>
                </a:lnTo>
                <a:lnTo>
                  <a:pt x="7268" y="124"/>
                </a:lnTo>
                <a:lnTo>
                  <a:pt x="7268" y="14"/>
                </a:lnTo>
                <a:lnTo>
                  <a:pt x="7233" y="14"/>
                </a:lnTo>
                <a:lnTo>
                  <a:pt x="7233" y="89"/>
                </a:lnTo>
                <a:lnTo>
                  <a:pt x="35" y="89"/>
                </a:lnTo>
                <a:lnTo>
                  <a:pt x="3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322263" y="314326"/>
            <a:ext cx="11537950" cy="204788"/>
          </a:xfrm>
          <a:custGeom>
            <a:avLst/>
            <a:gdLst>
              <a:gd name="T0" fmla="*/ 7268 w 7268"/>
              <a:gd name="T1" fmla="*/ 0 h 129"/>
              <a:gd name="T2" fmla="*/ 0 w 7268"/>
              <a:gd name="T3" fmla="*/ 0 h 129"/>
              <a:gd name="T4" fmla="*/ 0 w 7268"/>
              <a:gd name="T5" fmla="*/ 129 h 129"/>
              <a:gd name="T6" fmla="*/ 35 w 7268"/>
              <a:gd name="T7" fmla="*/ 129 h 129"/>
              <a:gd name="T8" fmla="*/ 35 w 7268"/>
              <a:gd name="T9" fmla="*/ 111 h 129"/>
              <a:gd name="T10" fmla="*/ 35 w 7268"/>
              <a:gd name="T11" fmla="*/ 36 h 129"/>
              <a:gd name="T12" fmla="*/ 7233 w 7268"/>
              <a:gd name="T13" fmla="*/ 36 h 129"/>
              <a:gd name="T14" fmla="*/ 7233 w 7268"/>
              <a:gd name="T15" fmla="*/ 111 h 129"/>
              <a:gd name="T16" fmla="*/ 7268 w 7268"/>
              <a:gd name="T17" fmla="*/ 111 h 129"/>
              <a:gd name="T18" fmla="*/ 7268 w 7268"/>
              <a:gd name="T1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268" h="129">
                <a:moveTo>
                  <a:pt x="7268" y="0"/>
                </a:moveTo>
                <a:lnTo>
                  <a:pt x="0" y="0"/>
                </a:lnTo>
                <a:lnTo>
                  <a:pt x="0" y="129"/>
                </a:lnTo>
                <a:lnTo>
                  <a:pt x="35" y="129"/>
                </a:lnTo>
                <a:lnTo>
                  <a:pt x="35" y="111"/>
                </a:lnTo>
                <a:lnTo>
                  <a:pt x="35" y="36"/>
                </a:lnTo>
                <a:lnTo>
                  <a:pt x="7233" y="36"/>
                </a:lnTo>
                <a:lnTo>
                  <a:pt x="7233" y="111"/>
                </a:lnTo>
                <a:lnTo>
                  <a:pt x="7268" y="111"/>
                </a:lnTo>
                <a:lnTo>
                  <a:pt x="726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11630119" y="490538"/>
            <a:ext cx="531813" cy="4276725"/>
          </a:xfrm>
          <a:custGeom>
            <a:avLst/>
            <a:gdLst>
              <a:gd name="T0" fmla="*/ 335 w 335"/>
              <a:gd name="T1" fmla="*/ 0 h 2694"/>
              <a:gd name="T2" fmla="*/ 128 w 335"/>
              <a:gd name="T3" fmla="*/ 0 h 2694"/>
              <a:gd name="T4" fmla="*/ 93 w 335"/>
              <a:gd name="T5" fmla="*/ 0 h 2694"/>
              <a:gd name="T6" fmla="*/ 0 w 335"/>
              <a:gd name="T7" fmla="*/ 0 h 2694"/>
              <a:gd name="T8" fmla="*/ 0 w 335"/>
              <a:gd name="T9" fmla="*/ 221 h 2694"/>
              <a:gd name="T10" fmla="*/ 163 w 335"/>
              <a:gd name="T11" fmla="*/ 221 h 2694"/>
              <a:gd name="T12" fmla="*/ 163 w 335"/>
              <a:gd name="T13" fmla="*/ 84 h 2694"/>
              <a:gd name="T14" fmla="*/ 97 w 335"/>
              <a:gd name="T15" fmla="*/ 84 h 2694"/>
              <a:gd name="T16" fmla="*/ 97 w 335"/>
              <a:gd name="T17" fmla="*/ 119 h 2694"/>
              <a:gd name="T18" fmla="*/ 128 w 335"/>
              <a:gd name="T19" fmla="*/ 119 h 2694"/>
              <a:gd name="T20" fmla="*/ 128 w 335"/>
              <a:gd name="T21" fmla="*/ 186 h 2694"/>
              <a:gd name="T22" fmla="*/ 35 w 335"/>
              <a:gd name="T23" fmla="*/ 186 h 2694"/>
              <a:gd name="T24" fmla="*/ 35 w 335"/>
              <a:gd name="T25" fmla="*/ 35 h 2694"/>
              <a:gd name="T26" fmla="*/ 300 w 335"/>
              <a:gd name="T27" fmla="*/ 35 h 2694"/>
              <a:gd name="T28" fmla="*/ 300 w 335"/>
              <a:gd name="T29" fmla="*/ 2658 h 2694"/>
              <a:gd name="T30" fmla="*/ 35 w 335"/>
              <a:gd name="T31" fmla="*/ 2658 h 2694"/>
              <a:gd name="T32" fmla="*/ 35 w 335"/>
              <a:gd name="T33" fmla="*/ 2508 h 2694"/>
              <a:gd name="T34" fmla="*/ 128 w 335"/>
              <a:gd name="T35" fmla="*/ 2508 h 2694"/>
              <a:gd name="T36" fmla="*/ 128 w 335"/>
              <a:gd name="T37" fmla="*/ 2574 h 2694"/>
              <a:gd name="T38" fmla="*/ 97 w 335"/>
              <a:gd name="T39" fmla="*/ 2574 h 2694"/>
              <a:gd name="T40" fmla="*/ 97 w 335"/>
              <a:gd name="T41" fmla="*/ 2610 h 2694"/>
              <a:gd name="T42" fmla="*/ 163 w 335"/>
              <a:gd name="T43" fmla="*/ 2610 h 2694"/>
              <a:gd name="T44" fmla="*/ 163 w 335"/>
              <a:gd name="T45" fmla="*/ 2473 h 2694"/>
              <a:gd name="T46" fmla="*/ 0 w 335"/>
              <a:gd name="T47" fmla="*/ 2473 h 2694"/>
              <a:gd name="T48" fmla="*/ 0 w 335"/>
              <a:gd name="T49" fmla="*/ 2694 h 2694"/>
              <a:gd name="T50" fmla="*/ 335 w 335"/>
              <a:gd name="T51" fmla="*/ 2694 h 2694"/>
              <a:gd name="T52" fmla="*/ 335 w 335"/>
              <a:gd name="T53" fmla="*/ 0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5" h="2694">
                <a:moveTo>
                  <a:pt x="335" y="0"/>
                </a:moveTo>
                <a:lnTo>
                  <a:pt x="128" y="0"/>
                </a:lnTo>
                <a:lnTo>
                  <a:pt x="93" y="0"/>
                </a:lnTo>
                <a:lnTo>
                  <a:pt x="0" y="0"/>
                </a:lnTo>
                <a:lnTo>
                  <a:pt x="0" y="221"/>
                </a:lnTo>
                <a:lnTo>
                  <a:pt x="163" y="221"/>
                </a:lnTo>
                <a:lnTo>
                  <a:pt x="163" y="84"/>
                </a:lnTo>
                <a:lnTo>
                  <a:pt x="97" y="84"/>
                </a:lnTo>
                <a:lnTo>
                  <a:pt x="97" y="119"/>
                </a:lnTo>
                <a:lnTo>
                  <a:pt x="128" y="119"/>
                </a:lnTo>
                <a:lnTo>
                  <a:pt x="128" y="186"/>
                </a:lnTo>
                <a:lnTo>
                  <a:pt x="35" y="186"/>
                </a:lnTo>
                <a:lnTo>
                  <a:pt x="35" y="35"/>
                </a:lnTo>
                <a:lnTo>
                  <a:pt x="300" y="35"/>
                </a:lnTo>
                <a:lnTo>
                  <a:pt x="300" y="2658"/>
                </a:lnTo>
                <a:lnTo>
                  <a:pt x="35" y="2658"/>
                </a:lnTo>
                <a:lnTo>
                  <a:pt x="35" y="2508"/>
                </a:lnTo>
                <a:lnTo>
                  <a:pt x="128" y="2508"/>
                </a:lnTo>
                <a:lnTo>
                  <a:pt x="128" y="2574"/>
                </a:lnTo>
                <a:lnTo>
                  <a:pt x="97" y="2574"/>
                </a:lnTo>
                <a:lnTo>
                  <a:pt x="97" y="2610"/>
                </a:lnTo>
                <a:lnTo>
                  <a:pt x="163" y="2610"/>
                </a:lnTo>
                <a:lnTo>
                  <a:pt x="163" y="2473"/>
                </a:lnTo>
                <a:lnTo>
                  <a:pt x="0" y="2473"/>
                </a:lnTo>
                <a:lnTo>
                  <a:pt x="0" y="2694"/>
                </a:lnTo>
                <a:lnTo>
                  <a:pt x="335" y="2694"/>
                </a:lnTo>
                <a:lnTo>
                  <a:pt x="33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4" name="AutoShape 22"/>
          <p:cNvSpPr>
            <a:spLocks noChangeAspect="1" noChangeArrowheads="1" noTextEdit="1"/>
          </p:cNvSpPr>
          <p:nvPr/>
        </p:nvSpPr>
        <p:spPr bwMode="auto">
          <a:xfrm>
            <a:off x="971550" y="4265613"/>
            <a:ext cx="10182225" cy="258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670" name="组合 669"/>
          <p:cNvGrpSpPr/>
          <p:nvPr/>
        </p:nvGrpSpPr>
        <p:grpSpPr>
          <a:xfrm>
            <a:off x="27786" y="4725988"/>
            <a:ext cx="2159049" cy="2151063"/>
            <a:chOff x="971550" y="4578350"/>
            <a:chExt cx="2159049" cy="2151063"/>
          </a:xfrm>
        </p:grpSpPr>
        <p:grpSp>
          <p:nvGrpSpPr>
            <p:cNvPr id="417" name="组合 416"/>
            <p:cNvGrpSpPr/>
            <p:nvPr/>
          </p:nvGrpSpPr>
          <p:grpSpPr>
            <a:xfrm>
              <a:off x="2016922" y="4619157"/>
              <a:ext cx="392113" cy="2057401"/>
              <a:chOff x="2030413" y="4271963"/>
              <a:chExt cx="392113" cy="2057401"/>
            </a:xfrm>
          </p:grpSpPr>
          <p:sp>
            <p:nvSpPr>
              <p:cNvPr id="216" name="Freeform 24"/>
              <p:cNvSpPr>
                <a:spLocks/>
              </p:cNvSpPr>
              <p:nvPr/>
            </p:nvSpPr>
            <p:spPr bwMode="auto">
              <a:xfrm>
                <a:off x="2165350" y="5527676"/>
                <a:ext cx="155575" cy="258763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25"/>
              <p:cNvSpPr>
                <a:spLocks/>
              </p:cNvSpPr>
              <p:nvPr/>
            </p:nvSpPr>
            <p:spPr bwMode="auto">
              <a:xfrm>
                <a:off x="2030413" y="5670551"/>
                <a:ext cx="290513" cy="223838"/>
              </a:xfrm>
              <a:custGeom>
                <a:avLst/>
                <a:gdLst>
                  <a:gd name="T0" fmla="*/ 0 w 43"/>
                  <a:gd name="T1" fmla="*/ 13 h 33"/>
                  <a:gd name="T2" fmla="*/ 43 w 43"/>
                  <a:gd name="T3" fmla="*/ 16 h 33"/>
                  <a:gd name="T4" fmla="*/ 0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0" y="13"/>
                    </a:moveTo>
                    <a:cubicBezTo>
                      <a:pt x="0" y="13"/>
                      <a:pt x="20" y="0"/>
                      <a:pt x="43" y="16"/>
                    </a:cubicBezTo>
                    <a:cubicBezTo>
                      <a:pt x="43" y="16"/>
                      <a:pt x="26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26"/>
              <p:cNvSpPr>
                <a:spLocks/>
              </p:cNvSpPr>
              <p:nvPr/>
            </p:nvSpPr>
            <p:spPr bwMode="auto">
              <a:xfrm>
                <a:off x="2125663" y="577850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27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28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29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1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3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7" y="16"/>
                      <a:pt x="6" y="14"/>
                      <a:pt x="5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3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31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32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26"/>
                  <a:gd name="T1" fmla="*/ 0 h 2"/>
                  <a:gd name="T2" fmla="*/ 5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7" y="0"/>
                      <a:pt x="20" y="1"/>
                      <a:pt x="22" y="1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2"/>
                    </a:cubicBezTo>
                    <a:cubicBezTo>
                      <a:pt x="20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33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34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35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2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0" y="20"/>
                      <a:pt x="2" y="18"/>
                    </a:cubicBezTo>
                    <a:cubicBezTo>
                      <a:pt x="3" y="16"/>
                      <a:pt x="4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1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52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53"/>
              <p:cNvSpPr>
                <a:spLocks/>
              </p:cNvSpPr>
              <p:nvPr/>
            </p:nvSpPr>
            <p:spPr bwMode="auto">
              <a:xfrm>
                <a:off x="2159000" y="4802188"/>
                <a:ext cx="155575" cy="257175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54"/>
              <p:cNvSpPr>
                <a:spLocks/>
              </p:cNvSpPr>
              <p:nvPr/>
            </p:nvSpPr>
            <p:spPr bwMode="auto">
              <a:xfrm>
                <a:off x="2030413" y="4943476"/>
                <a:ext cx="284163" cy="225425"/>
              </a:xfrm>
              <a:custGeom>
                <a:avLst/>
                <a:gdLst>
                  <a:gd name="T0" fmla="*/ 0 w 42"/>
                  <a:gd name="T1" fmla="*/ 13 h 33"/>
                  <a:gd name="T2" fmla="*/ 42 w 42"/>
                  <a:gd name="T3" fmla="*/ 16 h 33"/>
                  <a:gd name="T4" fmla="*/ 0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3"/>
                    </a:moveTo>
                    <a:cubicBezTo>
                      <a:pt x="0" y="13"/>
                      <a:pt x="20" y="0"/>
                      <a:pt x="42" y="16"/>
                    </a:cubicBezTo>
                    <a:cubicBezTo>
                      <a:pt x="42" y="16"/>
                      <a:pt x="25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55"/>
              <p:cNvSpPr>
                <a:spLocks/>
              </p:cNvSpPr>
              <p:nvPr/>
            </p:nvSpPr>
            <p:spPr bwMode="auto">
              <a:xfrm>
                <a:off x="2125663" y="5053013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8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8" y="0"/>
                    </a:cubicBezTo>
                    <a:cubicBezTo>
                      <a:pt x="28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56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57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58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2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4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8" y="16"/>
                      <a:pt x="6" y="14"/>
                      <a:pt x="5" y="11"/>
                    </a:cubicBezTo>
                    <a:cubicBezTo>
                      <a:pt x="4" y="8"/>
                      <a:pt x="2" y="6"/>
                      <a:pt x="2" y="4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59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60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61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25"/>
                  <a:gd name="T1" fmla="*/ 0 h 2"/>
                  <a:gd name="T2" fmla="*/ 4 w 25"/>
                  <a:gd name="T3" fmla="*/ 0 h 2"/>
                  <a:gd name="T4" fmla="*/ 13 w 25"/>
                  <a:gd name="T5" fmla="*/ 0 h 2"/>
                  <a:gd name="T6" fmla="*/ 22 w 25"/>
                  <a:gd name="T7" fmla="*/ 1 h 2"/>
                  <a:gd name="T8" fmla="*/ 25 w 25"/>
                  <a:gd name="T9" fmla="*/ 2 h 2"/>
                  <a:gd name="T10" fmla="*/ 21 w 25"/>
                  <a:gd name="T11" fmla="*/ 2 h 2"/>
                  <a:gd name="T12" fmla="*/ 13 w 25"/>
                  <a:gd name="T13" fmla="*/ 2 h 2"/>
                  <a:gd name="T14" fmla="*/ 4 w 25"/>
                  <a:gd name="T15" fmla="*/ 1 h 2"/>
                  <a:gd name="T16" fmla="*/ 0 w 2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">
                    <a:moveTo>
                      <a:pt x="0" y="0"/>
                    </a:moveTo>
                    <a:cubicBezTo>
                      <a:pt x="0" y="0"/>
                      <a:pt x="1" y="0"/>
                      <a:pt x="4" y="0"/>
                    </a:cubicBezTo>
                    <a:cubicBezTo>
                      <a:pt x="6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1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1"/>
                      <a:pt x="6" y="1"/>
                      <a:pt x="4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62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63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64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3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65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66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67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68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69"/>
              <p:cNvSpPr>
                <a:spLocks/>
              </p:cNvSpPr>
              <p:nvPr/>
            </p:nvSpPr>
            <p:spPr bwMode="auto">
              <a:xfrm>
                <a:off x="2246313" y="5059363"/>
                <a:ext cx="107950" cy="34925"/>
              </a:xfrm>
              <a:custGeom>
                <a:avLst/>
                <a:gdLst>
                  <a:gd name="T0" fmla="*/ 15 w 16"/>
                  <a:gd name="T1" fmla="*/ 3 h 5"/>
                  <a:gd name="T2" fmla="*/ 3 w 16"/>
                  <a:gd name="T3" fmla="*/ 5 h 5"/>
                  <a:gd name="T4" fmla="*/ 0 w 16"/>
                  <a:gd name="T5" fmla="*/ 3 h 5"/>
                  <a:gd name="T6" fmla="*/ 2 w 16"/>
                  <a:gd name="T7" fmla="*/ 0 h 5"/>
                  <a:gd name="T8" fmla="*/ 3 w 16"/>
                  <a:gd name="T9" fmla="*/ 0 h 5"/>
                  <a:gd name="T10" fmla="*/ 15 w 16"/>
                  <a:gd name="T11" fmla="*/ 2 h 5"/>
                  <a:gd name="T12" fmla="*/ 16 w 16"/>
                  <a:gd name="T13" fmla="*/ 3 h 5"/>
                  <a:gd name="T14" fmla="*/ 15 w 16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5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70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71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72"/>
              <p:cNvSpPr>
                <a:spLocks/>
              </p:cNvSpPr>
              <p:nvPr/>
            </p:nvSpPr>
            <p:spPr bwMode="auto">
              <a:xfrm>
                <a:off x="2246313" y="5168901"/>
                <a:ext cx="142875" cy="33338"/>
              </a:xfrm>
              <a:custGeom>
                <a:avLst/>
                <a:gdLst>
                  <a:gd name="T0" fmla="*/ 21 w 21"/>
                  <a:gd name="T1" fmla="*/ 3 h 5"/>
                  <a:gd name="T2" fmla="*/ 3 w 21"/>
                  <a:gd name="T3" fmla="*/ 5 h 5"/>
                  <a:gd name="T4" fmla="*/ 0 w 21"/>
                  <a:gd name="T5" fmla="*/ 3 h 5"/>
                  <a:gd name="T6" fmla="*/ 2 w 21"/>
                  <a:gd name="T7" fmla="*/ 0 h 5"/>
                  <a:gd name="T8" fmla="*/ 3 w 21"/>
                  <a:gd name="T9" fmla="*/ 0 h 5"/>
                  <a:gd name="T10" fmla="*/ 21 w 21"/>
                  <a:gd name="T11" fmla="*/ 2 h 5"/>
                  <a:gd name="T12" fmla="*/ 21 w 21"/>
                  <a:gd name="T13" fmla="*/ 2 h 5"/>
                  <a:gd name="T14" fmla="*/ 21 w 2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21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73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74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75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76"/>
              <p:cNvSpPr>
                <a:spLocks/>
              </p:cNvSpPr>
              <p:nvPr/>
            </p:nvSpPr>
            <p:spPr bwMode="auto">
              <a:xfrm>
                <a:off x="2227263" y="5568951"/>
                <a:ext cx="100013" cy="33338"/>
              </a:xfrm>
              <a:custGeom>
                <a:avLst/>
                <a:gdLst>
                  <a:gd name="T0" fmla="*/ 14 w 15"/>
                  <a:gd name="T1" fmla="*/ 3 h 5"/>
                  <a:gd name="T2" fmla="*/ 2 w 15"/>
                  <a:gd name="T3" fmla="*/ 4 h 5"/>
                  <a:gd name="T4" fmla="*/ 0 w 15"/>
                  <a:gd name="T5" fmla="*/ 2 h 5"/>
                  <a:gd name="T6" fmla="*/ 2 w 15"/>
                  <a:gd name="T7" fmla="*/ 0 h 5"/>
                  <a:gd name="T8" fmla="*/ 2 w 15"/>
                  <a:gd name="T9" fmla="*/ 0 h 5"/>
                  <a:gd name="T10" fmla="*/ 14 w 15"/>
                  <a:gd name="T11" fmla="*/ 1 h 5"/>
                  <a:gd name="T12" fmla="*/ 15 w 15"/>
                  <a:gd name="T13" fmla="*/ 2 h 5"/>
                  <a:gd name="T14" fmla="*/ 14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3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77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78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79"/>
              <p:cNvSpPr>
                <a:spLocks/>
              </p:cNvSpPr>
              <p:nvPr/>
            </p:nvSpPr>
            <p:spPr bwMode="auto">
              <a:xfrm>
                <a:off x="2227263" y="5676901"/>
                <a:ext cx="141288" cy="26988"/>
              </a:xfrm>
              <a:custGeom>
                <a:avLst/>
                <a:gdLst>
                  <a:gd name="T0" fmla="*/ 20 w 21"/>
                  <a:gd name="T1" fmla="*/ 3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164"/>
              <p:cNvSpPr>
                <a:spLocks noEditPoints="1"/>
              </p:cNvSpPr>
              <p:nvPr/>
            </p:nvSpPr>
            <p:spPr bwMode="auto">
              <a:xfrm>
                <a:off x="2132013" y="4781551"/>
                <a:ext cx="290513" cy="488950"/>
              </a:xfrm>
              <a:custGeom>
                <a:avLst/>
                <a:gdLst>
                  <a:gd name="T0" fmla="*/ 0 w 43"/>
                  <a:gd name="T1" fmla="*/ 72 h 72"/>
                  <a:gd name="T2" fmla="*/ 0 w 43"/>
                  <a:gd name="T3" fmla="*/ 72 h 72"/>
                  <a:gd name="T4" fmla="*/ 0 w 43"/>
                  <a:gd name="T5" fmla="*/ 72 h 72"/>
                  <a:gd name="T6" fmla="*/ 0 w 43"/>
                  <a:gd name="T7" fmla="*/ 72 h 72"/>
                  <a:gd name="T8" fmla="*/ 21 w 43"/>
                  <a:gd name="T9" fmla="*/ 59 h 72"/>
                  <a:gd name="T10" fmla="*/ 21 w 43"/>
                  <a:gd name="T11" fmla="*/ 59 h 72"/>
                  <a:gd name="T12" fmla="*/ 21 w 43"/>
                  <a:gd name="T13" fmla="*/ 65 h 72"/>
                  <a:gd name="T14" fmla="*/ 21 w 43"/>
                  <a:gd name="T15" fmla="*/ 65 h 72"/>
                  <a:gd name="T16" fmla="*/ 21 w 43"/>
                  <a:gd name="T17" fmla="*/ 62 h 72"/>
                  <a:gd name="T18" fmla="*/ 21 w 43"/>
                  <a:gd name="T19" fmla="*/ 59 h 72"/>
                  <a:gd name="T20" fmla="*/ 24 w 43"/>
                  <a:gd name="T21" fmla="*/ 1 h 72"/>
                  <a:gd name="T22" fmla="*/ 24 w 43"/>
                  <a:gd name="T23" fmla="*/ 11 h 72"/>
                  <a:gd name="T24" fmla="*/ 23 w 43"/>
                  <a:gd name="T25" fmla="*/ 19 h 72"/>
                  <a:gd name="T26" fmla="*/ 23 w 43"/>
                  <a:gd name="T27" fmla="*/ 19 h 72"/>
                  <a:gd name="T28" fmla="*/ 24 w 43"/>
                  <a:gd name="T29" fmla="*/ 11 h 72"/>
                  <a:gd name="T30" fmla="*/ 24 w 43"/>
                  <a:gd name="T31" fmla="*/ 1 h 72"/>
                  <a:gd name="T32" fmla="*/ 24 w 43"/>
                  <a:gd name="T33" fmla="*/ 1 h 72"/>
                  <a:gd name="T34" fmla="*/ 42 w 43"/>
                  <a:gd name="T35" fmla="*/ 0 h 72"/>
                  <a:gd name="T36" fmla="*/ 42 w 43"/>
                  <a:gd name="T37" fmla="*/ 0 h 72"/>
                  <a:gd name="T38" fmla="*/ 42 w 43"/>
                  <a:gd name="T39" fmla="*/ 11 h 72"/>
                  <a:gd name="T40" fmla="*/ 43 w 43"/>
                  <a:gd name="T41" fmla="*/ 65 h 72"/>
                  <a:gd name="T42" fmla="*/ 43 w 43"/>
                  <a:gd name="T43" fmla="*/ 65 h 72"/>
                  <a:gd name="T44" fmla="*/ 42 w 43"/>
                  <a:gd name="T45" fmla="*/ 11 h 72"/>
                  <a:gd name="T46" fmla="*/ 42 w 43"/>
                  <a:gd name="T4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72"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moveTo>
                      <a:pt x="21" y="59"/>
                    </a:move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59"/>
                      <a:pt x="21" y="59"/>
                      <a:pt x="21" y="59"/>
                    </a:cubicBezTo>
                    <a:moveTo>
                      <a:pt x="24" y="1"/>
                    </a:moveTo>
                    <a:cubicBezTo>
                      <a:pt x="24" y="4"/>
                      <a:pt x="24" y="7"/>
                      <a:pt x="24" y="11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7"/>
                      <a:pt x="24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3"/>
                      <a:pt x="42" y="7"/>
                      <a:pt x="42" y="11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7"/>
                      <a:pt x="42" y="3"/>
                      <a:pt x="42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165"/>
              <p:cNvSpPr>
                <a:spLocks/>
              </p:cNvSpPr>
              <p:nvPr/>
            </p:nvSpPr>
            <p:spPr bwMode="auto">
              <a:xfrm>
                <a:off x="2173288" y="4802188"/>
                <a:ext cx="114300" cy="230188"/>
              </a:xfrm>
              <a:custGeom>
                <a:avLst/>
                <a:gdLst>
                  <a:gd name="T0" fmla="*/ 2 w 17"/>
                  <a:gd name="T1" fmla="*/ 0 h 34"/>
                  <a:gd name="T2" fmla="*/ 2 w 17"/>
                  <a:gd name="T3" fmla="*/ 0 h 34"/>
                  <a:gd name="T4" fmla="*/ 12 w 17"/>
                  <a:gd name="T5" fmla="*/ 32 h 34"/>
                  <a:gd name="T6" fmla="*/ 16 w 17"/>
                  <a:gd name="T7" fmla="*/ 34 h 34"/>
                  <a:gd name="T8" fmla="*/ 17 w 17"/>
                  <a:gd name="T9" fmla="*/ 29 h 34"/>
                  <a:gd name="T10" fmla="*/ 15 w 17"/>
                  <a:gd name="T11" fmla="*/ 26 h 34"/>
                  <a:gd name="T12" fmla="*/ 11 w 17"/>
                  <a:gd name="T13" fmla="*/ 19 h 34"/>
                  <a:gd name="T14" fmla="*/ 8 w 17"/>
                  <a:gd name="T15" fmla="*/ 12 h 34"/>
                  <a:gd name="T16" fmla="*/ 6 w 17"/>
                  <a:gd name="T17" fmla="*/ 8 h 34"/>
                  <a:gd name="T18" fmla="*/ 6 w 17"/>
                  <a:gd name="T19" fmla="*/ 8 h 34"/>
                  <a:gd name="T20" fmla="*/ 6 w 17"/>
                  <a:gd name="T21" fmla="*/ 8 h 34"/>
                  <a:gd name="T22" fmla="*/ 8 w 17"/>
                  <a:gd name="T23" fmla="*/ 11 h 34"/>
                  <a:gd name="T24" fmla="*/ 12 w 17"/>
                  <a:gd name="T25" fmla="*/ 18 h 34"/>
                  <a:gd name="T26" fmla="*/ 16 w 17"/>
                  <a:gd name="T27" fmla="*/ 26 h 34"/>
                  <a:gd name="T28" fmla="*/ 17 w 17"/>
                  <a:gd name="T29" fmla="*/ 28 h 34"/>
                  <a:gd name="T30" fmla="*/ 17 w 17"/>
                  <a:gd name="T31" fmla="*/ 16 h 34"/>
                  <a:gd name="T32" fmla="*/ 17 w 17"/>
                  <a:gd name="T33" fmla="*/ 16 h 34"/>
                  <a:gd name="T34" fmla="*/ 17 w 17"/>
                  <a:gd name="T35" fmla="*/ 16 h 34"/>
                  <a:gd name="T36" fmla="*/ 2 w 17"/>
                  <a:gd name="T37" fmla="*/ 0 h 34"/>
                  <a:gd name="T38" fmla="*/ 2 w 17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3" y="33"/>
                      <a:pt x="15" y="33"/>
                      <a:pt x="16" y="34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4" y="24"/>
                      <a:pt x="12" y="22"/>
                      <a:pt x="11" y="19"/>
                    </a:cubicBezTo>
                    <a:cubicBezTo>
                      <a:pt x="10" y="16"/>
                      <a:pt x="8" y="14"/>
                      <a:pt x="8" y="12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8" y="11"/>
                    </a:cubicBezTo>
                    <a:cubicBezTo>
                      <a:pt x="10" y="13"/>
                      <a:pt x="11" y="16"/>
                      <a:pt x="12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6" y="26"/>
                      <a:pt x="16" y="27"/>
                      <a:pt x="17" y="2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1" y="3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" name="Freeform 166"/>
              <p:cNvSpPr>
                <a:spLocks noEditPoints="1"/>
              </p:cNvSpPr>
              <p:nvPr/>
            </p:nvSpPr>
            <p:spPr bwMode="auto">
              <a:xfrm>
                <a:off x="2030413" y="4999038"/>
                <a:ext cx="250825" cy="101600"/>
              </a:xfrm>
              <a:custGeom>
                <a:avLst/>
                <a:gdLst>
                  <a:gd name="T0" fmla="*/ 10 w 37"/>
                  <a:gd name="T1" fmla="*/ 6 h 15"/>
                  <a:gd name="T2" fmla="*/ 10 w 37"/>
                  <a:gd name="T3" fmla="*/ 6 h 15"/>
                  <a:gd name="T4" fmla="*/ 14 w 37"/>
                  <a:gd name="T5" fmla="*/ 6 h 15"/>
                  <a:gd name="T6" fmla="*/ 23 w 37"/>
                  <a:gd name="T7" fmla="*/ 6 h 15"/>
                  <a:gd name="T8" fmla="*/ 32 w 37"/>
                  <a:gd name="T9" fmla="*/ 7 h 15"/>
                  <a:gd name="T10" fmla="*/ 35 w 37"/>
                  <a:gd name="T11" fmla="*/ 8 h 15"/>
                  <a:gd name="T12" fmla="*/ 35 w 37"/>
                  <a:gd name="T13" fmla="*/ 8 h 15"/>
                  <a:gd name="T14" fmla="*/ 32 w 37"/>
                  <a:gd name="T15" fmla="*/ 8 h 15"/>
                  <a:gd name="T16" fmla="*/ 31 w 37"/>
                  <a:gd name="T17" fmla="*/ 8 h 15"/>
                  <a:gd name="T18" fmla="*/ 31 w 37"/>
                  <a:gd name="T19" fmla="*/ 8 h 15"/>
                  <a:gd name="T20" fmla="*/ 23 w 37"/>
                  <a:gd name="T21" fmla="*/ 8 h 15"/>
                  <a:gd name="T22" fmla="*/ 14 w 37"/>
                  <a:gd name="T23" fmla="*/ 7 h 15"/>
                  <a:gd name="T24" fmla="*/ 10 w 37"/>
                  <a:gd name="T25" fmla="*/ 6 h 15"/>
                  <a:gd name="T26" fmla="*/ 10 w 37"/>
                  <a:gd name="T27" fmla="*/ 6 h 15"/>
                  <a:gd name="T28" fmla="*/ 19 w 37"/>
                  <a:gd name="T29" fmla="*/ 0 h 15"/>
                  <a:gd name="T30" fmla="*/ 0 w 37"/>
                  <a:gd name="T31" fmla="*/ 5 h 15"/>
                  <a:gd name="T32" fmla="*/ 0 w 37"/>
                  <a:gd name="T33" fmla="*/ 5 h 15"/>
                  <a:gd name="T34" fmla="*/ 24 w 37"/>
                  <a:gd name="T35" fmla="*/ 15 h 15"/>
                  <a:gd name="T36" fmla="*/ 30 w 37"/>
                  <a:gd name="T37" fmla="*/ 14 h 15"/>
                  <a:gd name="T38" fmla="*/ 37 w 37"/>
                  <a:gd name="T39" fmla="*/ 10 h 15"/>
                  <a:gd name="T40" fmla="*/ 37 w 37"/>
                  <a:gd name="T41" fmla="*/ 9 h 15"/>
                  <a:gd name="T42" fmla="*/ 37 w 37"/>
                  <a:gd name="T43" fmla="*/ 5 h 15"/>
                  <a:gd name="T44" fmla="*/ 33 w 37"/>
                  <a:gd name="T45" fmla="*/ 3 h 15"/>
                  <a:gd name="T46" fmla="*/ 33 w 37"/>
                  <a:gd name="T47" fmla="*/ 3 h 15"/>
                  <a:gd name="T48" fmla="*/ 19 w 37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4" y="6"/>
                    </a:cubicBezTo>
                    <a:cubicBezTo>
                      <a:pt x="16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19" y="7"/>
                      <a:pt x="16" y="7"/>
                      <a:pt x="14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13"/>
                      <a:pt x="17" y="15"/>
                      <a:pt x="24" y="15"/>
                    </a:cubicBezTo>
                    <a:cubicBezTo>
                      <a:pt x="26" y="15"/>
                      <a:pt x="28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4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" name="Freeform 167"/>
              <p:cNvSpPr>
                <a:spLocks noEditPoints="1"/>
              </p:cNvSpPr>
              <p:nvPr/>
            </p:nvSpPr>
            <p:spPr bwMode="auto">
              <a:xfrm>
                <a:off x="2132013" y="5065713"/>
                <a:ext cx="149225" cy="204788"/>
              </a:xfrm>
              <a:custGeom>
                <a:avLst/>
                <a:gdLst>
                  <a:gd name="T0" fmla="*/ 9 w 22"/>
                  <a:gd name="T1" fmla="*/ 24 h 30"/>
                  <a:gd name="T2" fmla="*/ 9 w 22"/>
                  <a:gd name="T3" fmla="*/ 24 h 30"/>
                  <a:gd name="T4" fmla="*/ 9 w 22"/>
                  <a:gd name="T5" fmla="*/ 24 h 30"/>
                  <a:gd name="T6" fmla="*/ 9 w 22"/>
                  <a:gd name="T7" fmla="*/ 24 h 30"/>
                  <a:gd name="T8" fmla="*/ 22 w 22"/>
                  <a:gd name="T9" fmla="*/ 0 h 30"/>
                  <a:gd name="T10" fmla="*/ 15 w 22"/>
                  <a:gd name="T11" fmla="*/ 4 h 30"/>
                  <a:gd name="T12" fmla="*/ 15 w 22"/>
                  <a:gd name="T13" fmla="*/ 4 h 30"/>
                  <a:gd name="T14" fmla="*/ 0 w 22"/>
                  <a:gd name="T15" fmla="*/ 30 h 30"/>
                  <a:gd name="T16" fmla="*/ 0 w 22"/>
                  <a:gd name="T17" fmla="*/ 30 h 30"/>
                  <a:gd name="T18" fmla="*/ 21 w 22"/>
                  <a:gd name="T19" fmla="*/ 17 h 30"/>
                  <a:gd name="T20" fmla="*/ 21 w 22"/>
                  <a:gd name="T21" fmla="*/ 17 h 30"/>
                  <a:gd name="T22" fmla="*/ 21 w 22"/>
                  <a:gd name="T23" fmla="*/ 17 h 30"/>
                  <a:gd name="T24" fmla="*/ 21 w 22"/>
                  <a:gd name="T25" fmla="*/ 15 h 30"/>
                  <a:gd name="T26" fmla="*/ 22 w 22"/>
                  <a:gd name="T27" fmla="*/ 7 h 30"/>
                  <a:gd name="T28" fmla="*/ 17 w 22"/>
                  <a:gd name="T29" fmla="*/ 14 h 30"/>
                  <a:gd name="T30" fmla="*/ 12 w 22"/>
                  <a:gd name="T31" fmla="*/ 21 h 30"/>
                  <a:gd name="T32" fmla="*/ 9 w 22"/>
                  <a:gd name="T33" fmla="*/ 24 h 30"/>
                  <a:gd name="T34" fmla="*/ 9 w 22"/>
                  <a:gd name="T35" fmla="*/ 24 h 30"/>
                  <a:gd name="T36" fmla="*/ 9 w 22"/>
                  <a:gd name="T37" fmla="*/ 24 h 30"/>
                  <a:gd name="T38" fmla="*/ 9 w 22"/>
                  <a:gd name="T39" fmla="*/ 24 h 30"/>
                  <a:gd name="T40" fmla="*/ 9 w 22"/>
                  <a:gd name="T41" fmla="*/ 24 h 30"/>
                  <a:gd name="T42" fmla="*/ 9 w 22"/>
                  <a:gd name="T43" fmla="*/ 24 h 30"/>
                  <a:gd name="T44" fmla="*/ 11 w 22"/>
                  <a:gd name="T45" fmla="*/ 21 h 30"/>
                  <a:gd name="T46" fmla="*/ 15 w 22"/>
                  <a:gd name="T47" fmla="*/ 13 h 30"/>
                  <a:gd name="T48" fmla="*/ 20 w 22"/>
                  <a:gd name="T49" fmla="*/ 6 h 30"/>
                  <a:gd name="T50" fmla="*/ 22 w 22"/>
                  <a:gd name="T51" fmla="*/ 5 h 30"/>
                  <a:gd name="T52" fmla="*/ 22 w 22"/>
                  <a:gd name="T53" fmla="*/ 4 h 30"/>
                  <a:gd name="T54" fmla="*/ 22 w 22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30">
                    <a:moveTo>
                      <a:pt x="9" y="24"/>
                    </a:move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moveTo>
                      <a:pt x="22" y="0"/>
                    </a:moveTo>
                    <a:cubicBezTo>
                      <a:pt x="20" y="2"/>
                      <a:pt x="17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" y="15"/>
                      <a:pt x="0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1" y="27"/>
                      <a:pt x="17" y="22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9"/>
                      <a:pt x="19" y="12"/>
                      <a:pt x="17" y="14"/>
                    </a:cubicBezTo>
                    <a:cubicBezTo>
                      <a:pt x="15" y="17"/>
                      <a:pt x="13" y="20"/>
                      <a:pt x="12" y="21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3"/>
                      <a:pt x="11" y="21"/>
                    </a:cubicBezTo>
                    <a:cubicBezTo>
                      <a:pt x="12" y="19"/>
                      <a:pt x="14" y="16"/>
                      <a:pt x="15" y="13"/>
                    </a:cubicBezTo>
                    <a:cubicBezTo>
                      <a:pt x="17" y="11"/>
                      <a:pt x="19" y="8"/>
                      <a:pt x="20" y="6"/>
                    </a:cubicBezTo>
                    <a:cubicBezTo>
                      <a:pt x="21" y="6"/>
                      <a:pt x="21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Freeform 168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169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Freeform 170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0 w 11"/>
                  <a:gd name="T5" fmla="*/ 0 h 21"/>
                  <a:gd name="T6" fmla="*/ 2 w 11"/>
                  <a:gd name="T7" fmla="*/ 4 h 21"/>
                  <a:gd name="T8" fmla="*/ 5 w 11"/>
                  <a:gd name="T9" fmla="*/ 11 h 21"/>
                  <a:gd name="T10" fmla="*/ 9 w 11"/>
                  <a:gd name="T11" fmla="*/ 18 h 21"/>
                  <a:gd name="T12" fmla="*/ 11 w 11"/>
                  <a:gd name="T13" fmla="*/ 21 h 21"/>
                  <a:gd name="T14" fmla="*/ 11 w 11"/>
                  <a:gd name="T15" fmla="*/ 20 h 21"/>
                  <a:gd name="T16" fmla="*/ 10 w 11"/>
                  <a:gd name="T17" fmla="*/ 18 h 21"/>
                  <a:gd name="T18" fmla="*/ 6 w 11"/>
                  <a:gd name="T19" fmla="*/ 10 h 21"/>
                  <a:gd name="T20" fmla="*/ 2 w 11"/>
                  <a:gd name="T21" fmla="*/ 3 h 21"/>
                  <a:gd name="T22" fmla="*/ 0 w 1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4"/>
                    </a:cubicBezTo>
                    <a:cubicBezTo>
                      <a:pt x="2" y="6"/>
                      <a:pt x="4" y="8"/>
                      <a:pt x="5" y="11"/>
                    </a:cubicBezTo>
                    <a:cubicBezTo>
                      <a:pt x="6" y="14"/>
                      <a:pt x="8" y="16"/>
                      <a:pt x="9" y="18"/>
                    </a:cubicBezTo>
                    <a:cubicBezTo>
                      <a:pt x="10" y="19"/>
                      <a:pt x="10" y="20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4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171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Freeform 172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Freeform 173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4 w 25"/>
                  <a:gd name="T1" fmla="*/ 0 h 2"/>
                  <a:gd name="T2" fmla="*/ 0 w 25"/>
                  <a:gd name="T3" fmla="*/ 0 h 2"/>
                  <a:gd name="T4" fmla="*/ 0 w 25"/>
                  <a:gd name="T5" fmla="*/ 0 h 2"/>
                  <a:gd name="T6" fmla="*/ 0 w 25"/>
                  <a:gd name="T7" fmla="*/ 0 h 2"/>
                  <a:gd name="T8" fmla="*/ 4 w 25"/>
                  <a:gd name="T9" fmla="*/ 1 h 2"/>
                  <a:gd name="T10" fmla="*/ 13 w 25"/>
                  <a:gd name="T11" fmla="*/ 2 h 2"/>
                  <a:gd name="T12" fmla="*/ 21 w 25"/>
                  <a:gd name="T13" fmla="*/ 2 h 2"/>
                  <a:gd name="T14" fmla="*/ 21 w 25"/>
                  <a:gd name="T15" fmla="*/ 2 h 2"/>
                  <a:gd name="T16" fmla="*/ 22 w 25"/>
                  <a:gd name="T17" fmla="*/ 2 h 2"/>
                  <a:gd name="T18" fmla="*/ 25 w 25"/>
                  <a:gd name="T19" fmla="*/ 2 h 2"/>
                  <a:gd name="T20" fmla="*/ 25 w 25"/>
                  <a:gd name="T21" fmla="*/ 2 h 2"/>
                  <a:gd name="T22" fmla="*/ 25 w 25"/>
                  <a:gd name="T23" fmla="*/ 2 h 2"/>
                  <a:gd name="T24" fmla="*/ 22 w 25"/>
                  <a:gd name="T25" fmla="*/ 1 h 2"/>
                  <a:gd name="T26" fmla="*/ 13 w 25"/>
                  <a:gd name="T27" fmla="*/ 0 h 2"/>
                  <a:gd name="T28" fmla="*/ 4 w 2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">
                    <a:moveTo>
                      <a:pt x="4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9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6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174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175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176"/>
              <p:cNvSpPr>
                <a:spLocks noEditPoints="1"/>
              </p:cNvSpPr>
              <p:nvPr/>
            </p:nvSpPr>
            <p:spPr bwMode="auto">
              <a:xfrm>
                <a:off x="2192338" y="5100638"/>
                <a:ext cx="88900" cy="128588"/>
              </a:xfrm>
              <a:custGeom>
                <a:avLst/>
                <a:gdLst>
                  <a:gd name="T0" fmla="*/ 0 w 13"/>
                  <a:gd name="T1" fmla="*/ 19 h 19"/>
                  <a:gd name="T2" fmla="*/ 0 w 13"/>
                  <a:gd name="T3" fmla="*/ 19 h 19"/>
                  <a:gd name="T4" fmla="*/ 0 w 13"/>
                  <a:gd name="T5" fmla="*/ 19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9 h 19"/>
                  <a:gd name="T12" fmla="*/ 0 w 13"/>
                  <a:gd name="T13" fmla="*/ 19 h 19"/>
                  <a:gd name="T14" fmla="*/ 13 w 13"/>
                  <a:gd name="T15" fmla="*/ 0 h 19"/>
                  <a:gd name="T16" fmla="*/ 11 w 13"/>
                  <a:gd name="T17" fmla="*/ 1 h 19"/>
                  <a:gd name="T18" fmla="*/ 6 w 13"/>
                  <a:gd name="T19" fmla="*/ 8 h 19"/>
                  <a:gd name="T20" fmla="*/ 2 w 13"/>
                  <a:gd name="T21" fmla="*/ 16 h 19"/>
                  <a:gd name="T22" fmla="*/ 0 w 13"/>
                  <a:gd name="T23" fmla="*/ 19 h 19"/>
                  <a:gd name="T24" fmla="*/ 0 w 13"/>
                  <a:gd name="T25" fmla="*/ 19 h 19"/>
                  <a:gd name="T26" fmla="*/ 0 w 13"/>
                  <a:gd name="T27" fmla="*/ 19 h 19"/>
                  <a:gd name="T28" fmla="*/ 3 w 13"/>
                  <a:gd name="T29" fmla="*/ 16 h 19"/>
                  <a:gd name="T30" fmla="*/ 8 w 13"/>
                  <a:gd name="T31" fmla="*/ 9 h 19"/>
                  <a:gd name="T32" fmla="*/ 13 w 13"/>
                  <a:gd name="T33" fmla="*/ 2 h 19"/>
                  <a:gd name="T34" fmla="*/ 13 w 13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13" y="0"/>
                    </a:moveTo>
                    <a:cubicBezTo>
                      <a:pt x="12" y="0"/>
                      <a:pt x="12" y="1"/>
                      <a:pt x="11" y="1"/>
                    </a:cubicBezTo>
                    <a:cubicBezTo>
                      <a:pt x="10" y="3"/>
                      <a:pt x="8" y="6"/>
                      <a:pt x="6" y="8"/>
                    </a:cubicBezTo>
                    <a:cubicBezTo>
                      <a:pt x="5" y="11"/>
                      <a:pt x="3" y="14"/>
                      <a:pt x="2" y="16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8"/>
                      <a:pt x="3" y="16"/>
                    </a:cubicBezTo>
                    <a:cubicBezTo>
                      <a:pt x="4" y="15"/>
                      <a:pt x="6" y="12"/>
                      <a:pt x="8" y="9"/>
                    </a:cubicBezTo>
                    <a:cubicBezTo>
                      <a:pt x="10" y="7"/>
                      <a:pt x="12" y="4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177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0 w 22"/>
                  <a:gd name="T5" fmla="*/ 10 h 150"/>
                  <a:gd name="T6" fmla="*/ 3 w 22"/>
                  <a:gd name="T7" fmla="*/ 66 h 150"/>
                  <a:gd name="T8" fmla="*/ 3 w 22"/>
                  <a:gd name="T9" fmla="*/ 76 h 150"/>
                  <a:gd name="T10" fmla="*/ 3 w 22"/>
                  <a:gd name="T11" fmla="*/ 76 h 150"/>
                  <a:gd name="T12" fmla="*/ 3 w 22"/>
                  <a:gd name="T13" fmla="*/ 86 h 150"/>
                  <a:gd name="T14" fmla="*/ 2 w 22"/>
                  <a:gd name="T15" fmla="*/ 94 h 150"/>
                  <a:gd name="T16" fmla="*/ 2 w 22"/>
                  <a:gd name="T17" fmla="*/ 106 h 150"/>
                  <a:gd name="T18" fmla="*/ 2 w 22"/>
                  <a:gd name="T19" fmla="*/ 107 h 150"/>
                  <a:gd name="T20" fmla="*/ 1 w 22"/>
                  <a:gd name="T21" fmla="*/ 112 h 150"/>
                  <a:gd name="T22" fmla="*/ 1 w 22"/>
                  <a:gd name="T23" fmla="*/ 116 h 150"/>
                  <a:gd name="T24" fmla="*/ 11 w 22"/>
                  <a:gd name="T25" fmla="*/ 118 h 150"/>
                  <a:gd name="T26" fmla="*/ 12 w 22"/>
                  <a:gd name="T27" fmla="*/ 119 h 150"/>
                  <a:gd name="T28" fmla="*/ 11 w 22"/>
                  <a:gd name="T29" fmla="*/ 119 h 150"/>
                  <a:gd name="T30" fmla="*/ 1 w 22"/>
                  <a:gd name="T31" fmla="*/ 121 h 150"/>
                  <a:gd name="T32" fmla="*/ 1 w 22"/>
                  <a:gd name="T33" fmla="*/ 122 h 150"/>
                  <a:gd name="T34" fmla="*/ 1 w 22"/>
                  <a:gd name="T35" fmla="*/ 124 h 150"/>
                  <a:gd name="T36" fmla="*/ 0 w 22"/>
                  <a:gd name="T37" fmla="*/ 132 h 150"/>
                  <a:gd name="T38" fmla="*/ 17 w 22"/>
                  <a:gd name="T39" fmla="*/ 134 h 150"/>
                  <a:gd name="T40" fmla="*/ 17 w 22"/>
                  <a:gd name="T41" fmla="*/ 134 h 150"/>
                  <a:gd name="T42" fmla="*/ 17 w 22"/>
                  <a:gd name="T43" fmla="*/ 135 h 150"/>
                  <a:gd name="T44" fmla="*/ 0 w 22"/>
                  <a:gd name="T45" fmla="*/ 137 h 150"/>
                  <a:gd name="T46" fmla="*/ 0 w 22"/>
                  <a:gd name="T47" fmla="*/ 140 h 150"/>
                  <a:gd name="T48" fmla="*/ 5 w 22"/>
                  <a:gd name="T49" fmla="*/ 150 h 150"/>
                  <a:gd name="T50" fmla="*/ 17 w 22"/>
                  <a:gd name="T51" fmla="*/ 150 h 150"/>
                  <a:gd name="T52" fmla="*/ 22 w 22"/>
                  <a:gd name="T53" fmla="*/ 140 h 150"/>
                  <a:gd name="T54" fmla="*/ 21 w 22"/>
                  <a:gd name="T55" fmla="*/ 86 h 150"/>
                  <a:gd name="T56" fmla="*/ 21 w 22"/>
                  <a:gd name="T57" fmla="*/ 75 h 150"/>
                  <a:gd name="T58" fmla="*/ 21 w 22"/>
                  <a:gd name="T59" fmla="*/ 75 h 150"/>
                  <a:gd name="T60" fmla="*/ 21 w 22"/>
                  <a:gd name="T61" fmla="*/ 64 h 150"/>
                  <a:gd name="T62" fmla="*/ 22 w 22"/>
                  <a:gd name="T63" fmla="*/ 10 h 150"/>
                  <a:gd name="T64" fmla="*/ 17 w 22"/>
                  <a:gd name="T6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9"/>
                      <a:pt x="3" y="72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9"/>
                      <a:pt x="3" y="82"/>
                      <a:pt x="3" y="86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7"/>
                      <a:pt x="2" y="107"/>
                      <a:pt x="2" y="107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8"/>
                      <a:pt x="12" y="118"/>
                      <a:pt x="12" y="119"/>
                    </a:cubicBezTo>
                    <a:cubicBezTo>
                      <a:pt x="12" y="119"/>
                      <a:pt x="11" y="119"/>
                      <a:pt x="11" y="119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5"/>
                      <a:pt x="17" y="135"/>
                      <a:pt x="17" y="1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2"/>
                      <a:pt x="21" y="78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1"/>
                      <a:pt x="21" y="67"/>
                      <a:pt x="21" y="64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178"/>
              <p:cNvSpPr>
                <a:spLocks/>
              </p:cNvSpPr>
              <p:nvPr/>
            </p:nvSpPr>
            <p:spPr bwMode="auto">
              <a:xfrm>
                <a:off x="2281238" y="5059363"/>
                <a:ext cx="73025" cy="34925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1 h 5"/>
                  <a:gd name="T4" fmla="*/ 0 w 11"/>
                  <a:gd name="T5" fmla="*/ 5 h 5"/>
                  <a:gd name="T6" fmla="*/ 10 w 11"/>
                  <a:gd name="T7" fmla="*/ 3 h 5"/>
                  <a:gd name="T8" fmla="*/ 11 w 11"/>
                  <a:gd name="T9" fmla="*/ 3 h 5"/>
                  <a:gd name="T10" fmla="*/ 10 w 11"/>
                  <a:gd name="T11" fmla="*/ 2 h 5"/>
                  <a:gd name="T12" fmla="*/ 0 w 1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179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Freeform 180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181"/>
              <p:cNvSpPr>
                <a:spLocks noEditPoints="1"/>
              </p:cNvSpPr>
              <p:nvPr/>
            </p:nvSpPr>
            <p:spPr bwMode="auto">
              <a:xfrm>
                <a:off x="2132013" y="5527676"/>
                <a:ext cx="161925" cy="739775"/>
              </a:xfrm>
              <a:custGeom>
                <a:avLst/>
                <a:gdLst>
                  <a:gd name="T0" fmla="*/ 0 w 24"/>
                  <a:gd name="T1" fmla="*/ 69 h 109"/>
                  <a:gd name="T2" fmla="*/ 0 w 24"/>
                  <a:gd name="T3" fmla="*/ 69 h 109"/>
                  <a:gd name="T4" fmla="*/ 0 w 24"/>
                  <a:gd name="T5" fmla="*/ 69 h 109"/>
                  <a:gd name="T6" fmla="*/ 0 w 24"/>
                  <a:gd name="T7" fmla="*/ 69 h 109"/>
                  <a:gd name="T8" fmla="*/ 0 w 24"/>
                  <a:gd name="T9" fmla="*/ 69 h 109"/>
                  <a:gd name="T10" fmla="*/ 0 w 24"/>
                  <a:gd name="T11" fmla="*/ 69 h 109"/>
                  <a:gd name="T12" fmla="*/ 0 w 24"/>
                  <a:gd name="T13" fmla="*/ 69 h 109"/>
                  <a:gd name="T14" fmla="*/ 0 w 24"/>
                  <a:gd name="T15" fmla="*/ 69 h 109"/>
                  <a:gd name="T16" fmla="*/ 0 w 24"/>
                  <a:gd name="T17" fmla="*/ 69 h 109"/>
                  <a:gd name="T18" fmla="*/ 1 w 24"/>
                  <a:gd name="T19" fmla="*/ 69 h 109"/>
                  <a:gd name="T20" fmla="*/ 0 w 24"/>
                  <a:gd name="T21" fmla="*/ 69 h 109"/>
                  <a:gd name="T22" fmla="*/ 1 w 24"/>
                  <a:gd name="T23" fmla="*/ 69 h 109"/>
                  <a:gd name="T24" fmla="*/ 1 w 24"/>
                  <a:gd name="T25" fmla="*/ 69 h 109"/>
                  <a:gd name="T26" fmla="*/ 1 w 24"/>
                  <a:gd name="T27" fmla="*/ 69 h 109"/>
                  <a:gd name="T28" fmla="*/ 1 w 24"/>
                  <a:gd name="T29" fmla="*/ 69 h 109"/>
                  <a:gd name="T30" fmla="*/ 1 w 24"/>
                  <a:gd name="T31" fmla="*/ 69 h 109"/>
                  <a:gd name="T32" fmla="*/ 1 w 24"/>
                  <a:gd name="T33" fmla="*/ 69 h 109"/>
                  <a:gd name="T34" fmla="*/ 1 w 24"/>
                  <a:gd name="T35" fmla="*/ 69 h 109"/>
                  <a:gd name="T36" fmla="*/ 1 w 24"/>
                  <a:gd name="T37" fmla="*/ 69 h 109"/>
                  <a:gd name="T38" fmla="*/ 1 w 24"/>
                  <a:gd name="T39" fmla="*/ 69 h 109"/>
                  <a:gd name="T40" fmla="*/ 1 w 24"/>
                  <a:gd name="T41" fmla="*/ 69 h 109"/>
                  <a:gd name="T42" fmla="*/ 1 w 24"/>
                  <a:gd name="T43" fmla="*/ 69 h 109"/>
                  <a:gd name="T44" fmla="*/ 1 w 24"/>
                  <a:gd name="T45" fmla="*/ 69 h 109"/>
                  <a:gd name="T46" fmla="*/ 1 w 24"/>
                  <a:gd name="T47" fmla="*/ 69 h 109"/>
                  <a:gd name="T48" fmla="*/ 1 w 24"/>
                  <a:gd name="T49" fmla="*/ 69 h 109"/>
                  <a:gd name="T50" fmla="*/ 1 w 24"/>
                  <a:gd name="T51" fmla="*/ 69 h 109"/>
                  <a:gd name="T52" fmla="*/ 1 w 24"/>
                  <a:gd name="T53" fmla="*/ 69 h 109"/>
                  <a:gd name="T54" fmla="*/ 1 w 24"/>
                  <a:gd name="T55" fmla="*/ 69 h 109"/>
                  <a:gd name="T56" fmla="*/ 1 w 24"/>
                  <a:gd name="T57" fmla="*/ 69 h 109"/>
                  <a:gd name="T58" fmla="*/ 1 w 24"/>
                  <a:gd name="T59" fmla="*/ 69 h 109"/>
                  <a:gd name="T60" fmla="*/ 2 w 24"/>
                  <a:gd name="T61" fmla="*/ 69 h 109"/>
                  <a:gd name="T62" fmla="*/ 2 w 24"/>
                  <a:gd name="T63" fmla="*/ 69 h 109"/>
                  <a:gd name="T64" fmla="*/ 2 w 24"/>
                  <a:gd name="T65" fmla="*/ 69 h 109"/>
                  <a:gd name="T66" fmla="*/ 2 w 24"/>
                  <a:gd name="T67" fmla="*/ 69 h 109"/>
                  <a:gd name="T68" fmla="*/ 2 w 24"/>
                  <a:gd name="T69" fmla="*/ 69 h 109"/>
                  <a:gd name="T70" fmla="*/ 2 w 24"/>
                  <a:gd name="T71" fmla="*/ 69 h 109"/>
                  <a:gd name="T72" fmla="*/ 24 w 24"/>
                  <a:gd name="T73" fmla="*/ 54 h 109"/>
                  <a:gd name="T74" fmla="*/ 24 w 24"/>
                  <a:gd name="T75" fmla="*/ 54 h 109"/>
                  <a:gd name="T76" fmla="*/ 24 w 24"/>
                  <a:gd name="T77" fmla="*/ 54 h 109"/>
                  <a:gd name="T78" fmla="*/ 21 w 24"/>
                  <a:gd name="T79" fmla="*/ 109 h 109"/>
                  <a:gd name="T80" fmla="*/ 21 w 24"/>
                  <a:gd name="T81" fmla="*/ 109 h 109"/>
                  <a:gd name="T82" fmla="*/ 24 w 24"/>
                  <a:gd name="T83" fmla="*/ 54 h 109"/>
                  <a:gd name="T84" fmla="*/ 24 w 24"/>
                  <a:gd name="T85" fmla="*/ 54 h 109"/>
                  <a:gd name="T86" fmla="*/ 9 w 24"/>
                  <a:gd name="T87" fmla="*/ 12 h 109"/>
                  <a:gd name="T88" fmla="*/ 9 w 24"/>
                  <a:gd name="T89" fmla="*/ 12 h 109"/>
                  <a:gd name="T90" fmla="*/ 9 w 24"/>
                  <a:gd name="T91" fmla="*/ 12 h 109"/>
                  <a:gd name="T92" fmla="*/ 9 w 24"/>
                  <a:gd name="T93" fmla="*/ 0 h 109"/>
                  <a:gd name="T94" fmla="*/ 9 w 24"/>
                  <a:gd name="T95" fmla="*/ 12 h 109"/>
                  <a:gd name="T96" fmla="*/ 9 w 24"/>
                  <a:gd name="T97" fmla="*/ 0 h 109"/>
                  <a:gd name="T98" fmla="*/ 9 w 24"/>
                  <a:gd name="T99" fmla="*/ 0 h 109"/>
                  <a:gd name="T100" fmla="*/ 9 w 24"/>
                  <a:gd name="T101" fmla="*/ 0 h 109"/>
                  <a:gd name="T102" fmla="*/ 9 w 24"/>
                  <a:gd name="T103" fmla="*/ 0 h 109"/>
                  <a:gd name="T104" fmla="*/ 9 w 24"/>
                  <a:gd name="T105" fmla="*/ 0 h 109"/>
                  <a:gd name="T106" fmla="*/ 9 w 24"/>
                  <a:gd name="T107" fmla="*/ 0 h 109"/>
                  <a:gd name="T108" fmla="*/ 9 w 24"/>
                  <a:gd name="T109" fmla="*/ 0 h 109"/>
                  <a:gd name="T110" fmla="*/ 9 w 24"/>
                  <a:gd name="T111" fmla="*/ 0 h 109"/>
                  <a:gd name="T112" fmla="*/ 9 w 24"/>
                  <a:gd name="T113" fmla="*/ 0 h 109"/>
                  <a:gd name="T114" fmla="*/ 9 w 24"/>
                  <a:gd name="T115" fmla="*/ 0 h 109"/>
                  <a:gd name="T116" fmla="*/ 9 w 24"/>
                  <a:gd name="T117" fmla="*/ 0 h 109"/>
                  <a:gd name="T118" fmla="*/ 9 w 24"/>
                  <a:gd name="T119" fmla="*/ 0 h 109"/>
                  <a:gd name="T120" fmla="*/ 9 w 24"/>
                  <a:gd name="T12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09"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0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4" y="54"/>
                    </a:move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9" y="0"/>
                    </a:moveTo>
                    <a:cubicBezTo>
                      <a:pt x="8" y="5"/>
                      <a:pt x="8" y="9"/>
                      <a:pt x="9" y="12"/>
                    </a:cubicBezTo>
                    <a:cubicBezTo>
                      <a:pt x="8" y="9"/>
                      <a:pt x="8" y="5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Freeform 182"/>
              <p:cNvSpPr>
                <a:spLocks/>
              </p:cNvSpPr>
              <p:nvPr/>
            </p:nvSpPr>
            <p:spPr bwMode="auto">
              <a:xfrm>
                <a:off x="2185988" y="5527676"/>
                <a:ext cx="107950" cy="238125"/>
              </a:xfrm>
              <a:custGeom>
                <a:avLst/>
                <a:gdLst>
                  <a:gd name="T0" fmla="*/ 1 w 16"/>
                  <a:gd name="T1" fmla="*/ 0 h 35"/>
                  <a:gd name="T2" fmla="*/ 1 w 16"/>
                  <a:gd name="T3" fmla="*/ 0 h 35"/>
                  <a:gd name="T4" fmla="*/ 1 w 16"/>
                  <a:gd name="T5" fmla="*/ 0 h 35"/>
                  <a:gd name="T6" fmla="*/ 1 w 16"/>
                  <a:gd name="T7" fmla="*/ 0 h 35"/>
                  <a:gd name="T8" fmla="*/ 1 w 16"/>
                  <a:gd name="T9" fmla="*/ 0 h 35"/>
                  <a:gd name="T10" fmla="*/ 1 w 16"/>
                  <a:gd name="T11" fmla="*/ 0 h 35"/>
                  <a:gd name="T12" fmla="*/ 1 w 16"/>
                  <a:gd name="T13" fmla="*/ 0 h 35"/>
                  <a:gd name="T14" fmla="*/ 1 w 16"/>
                  <a:gd name="T15" fmla="*/ 0 h 35"/>
                  <a:gd name="T16" fmla="*/ 1 w 16"/>
                  <a:gd name="T17" fmla="*/ 0 h 35"/>
                  <a:gd name="T18" fmla="*/ 1 w 16"/>
                  <a:gd name="T19" fmla="*/ 0 h 35"/>
                  <a:gd name="T20" fmla="*/ 1 w 16"/>
                  <a:gd name="T21" fmla="*/ 0 h 35"/>
                  <a:gd name="T22" fmla="*/ 1 w 16"/>
                  <a:gd name="T23" fmla="*/ 12 h 35"/>
                  <a:gd name="T24" fmla="*/ 1 w 16"/>
                  <a:gd name="T25" fmla="*/ 12 h 35"/>
                  <a:gd name="T26" fmla="*/ 1 w 16"/>
                  <a:gd name="T27" fmla="*/ 12 h 35"/>
                  <a:gd name="T28" fmla="*/ 11 w 16"/>
                  <a:gd name="T29" fmla="*/ 32 h 35"/>
                  <a:gd name="T30" fmla="*/ 16 w 16"/>
                  <a:gd name="T31" fmla="*/ 35 h 35"/>
                  <a:gd name="T32" fmla="*/ 16 w 16"/>
                  <a:gd name="T33" fmla="*/ 34 h 35"/>
                  <a:gd name="T34" fmla="*/ 15 w 16"/>
                  <a:gd name="T35" fmla="*/ 29 h 35"/>
                  <a:gd name="T36" fmla="*/ 14 w 16"/>
                  <a:gd name="T37" fmla="*/ 26 h 35"/>
                  <a:gd name="T38" fmla="*/ 10 w 16"/>
                  <a:gd name="T39" fmla="*/ 19 h 35"/>
                  <a:gd name="T40" fmla="*/ 6 w 16"/>
                  <a:gd name="T41" fmla="*/ 12 h 35"/>
                  <a:gd name="T42" fmla="*/ 5 w 16"/>
                  <a:gd name="T43" fmla="*/ 8 h 35"/>
                  <a:gd name="T44" fmla="*/ 5 w 16"/>
                  <a:gd name="T45" fmla="*/ 8 h 35"/>
                  <a:gd name="T46" fmla="*/ 5 w 16"/>
                  <a:gd name="T47" fmla="*/ 8 h 35"/>
                  <a:gd name="T48" fmla="*/ 7 w 16"/>
                  <a:gd name="T49" fmla="*/ 11 h 35"/>
                  <a:gd name="T50" fmla="*/ 11 w 16"/>
                  <a:gd name="T51" fmla="*/ 18 h 35"/>
                  <a:gd name="T52" fmla="*/ 15 w 16"/>
                  <a:gd name="T53" fmla="*/ 26 h 35"/>
                  <a:gd name="T54" fmla="*/ 15 w 16"/>
                  <a:gd name="T55" fmla="*/ 28 h 35"/>
                  <a:gd name="T56" fmla="*/ 15 w 16"/>
                  <a:gd name="T57" fmla="*/ 13 h 35"/>
                  <a:gd name="T58" fmla="*/ 1 w 16"/>
                  <a:gd name="T59" fmla="*/ 0 h 35"/>
                  <a:gd name="T60" fmla="*/ 1 w 16"/>
                  <a:gd name="T6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22"/>
                      <a:pt x="6" y="28"/>
                      <a:pt x="11" y="32"/>
                    </a:cubicBezTo>
                    <a:cubicBezTo>
                      <a:pt x="12" y="33"/>
                      <a:pt x="14" y="34"/>
                      <a:pt x="16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4" y="27"/>
                      <a:pt x="14" y="26"/>
                    </a:cubicBezTo>
                    <a:cubicBezTo>
                      <a:pt x="12" y="24"/>
                      <a:pt x="11" y="22"/>
                      <a:pt x="10" y="19"/>
                    </a:cubicBezTo>
                    <a:cubicBezTo>
                      <a:pt x="8" y="16"/>
                      <a:pt x="7" y="14"/>
                      <a:pt x="6" y="12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9"/>
                      <a:pt x="7" y="11"/>
                    </a:cubicBezTo>
                    <a:cubicBezTo>
                      <a:pt x="8" y="13"/>
                      <a:pt x="10" y="16"/>
                      <a:pt x="11" y="18"/>
                    </a:cubicBezTo>
                    <a:cubicBezTo>
                      <a:pt x="13" y="21"/>
                      <a:pt x="14" y="24"/>
                      <a:pt x="15" y="26"/>
                    </a:cubicBezTo>
                    <a:cubicBezTo>
                      <a:pt x="15" y="26"/>
                      <a:pt x="15" y="27"/>
                      <a:pt x="15" y="28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9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Freeform 183"/>
              <p:cNvSpPr>
                <a:spLocks noEditPoints="1"/>
              </p:cNvSpPr>
              <p:nvPr/>
            </p:nvSpPr>
            <p:spPr bwMode="auto">
              <a:xfrm>
                <a:off x="2030413" y="5724526"/>
                <a:ext cx="263525" cy="101600"/>
              </a:xfrm>
              <a:custGeom>
                <a:avLst/>
                <a:gdLst>
                  <a:gd name="T0" fmla="*/ 10 w 39"/>
                  <a:gd name="T1" fmla="*/ 6 h 15"/>
                  <a:gd name="T2" fmla="*/ 10 w 39"/>
                  <a:gd name="T3" fmla="*/ 6 h 15"/>
                  <a:gd name="T4" fmla="*/ 15 w 39"/>
                  <a:gd name="T5" fmla="*/ 6 h 15"/>
                  <a:gd name="T6" fmla="*/ 23 w 39"/>
                  <a:gd name="T7" fmla="*/ 6 h 15"/>
                  <a:gd name="T8" fmla="*/ 32 w 39"/>
                  <a:gd name="T9" fmla="*/ 7 h 15"/>
                  <a:gd name="T10" fmla="*/ 36 w 39"/>
                  <a:gd name="T11" fmla="*/ 8 h 15"/>
                  <a:gd name="T12" fmla="*/ 36 w 39"/>
                  <a:gd name="T13" fmla="*/ 8 h 15"/>
                  <a:gd name="T14" fmla="*/ 32 w 39"/>
                  <a:gd name="T15" fmla="*/ 8 h 15"/>
                  <a:gd name="T16" fmla="*/ 32 w 39"/>
                  <a:gd name="T17" fmla="*/ 8 h 15"/>
                  <a:gd name="T18" fmla="*/ 32 w 39"/>
                  <a:gd name="T19" fmla="*/ 8 h 15"/>
                  <a:gd name="T20" fmla="*/ 23 w 39"/>
                  <a:gd name="T21" fmla="*/ 8 h 15"/>
                  <a:gd name="T22" fmla="*/ 14 w 39"/>
                  <a:gd name="T23" fmla="*/ 7 h 15"/>
                  <a:gd name="T24" fmla="*/ 10 w 39"/>
                  <a:gd name="T25" fmla="*/ 6 h 15"/>
                  <a:gd name="T26" fmla="*/ 10 w 39"/>
                  <a:gd name="T27" fmla="*/ 6 h 15"/>
                  <a:gd name="T28" fmla="*/ 19 w 39"/>
                  <a:gd name="T29" fmla="*/ 0 h 15"/>
                  <a:gd name="T30" fmla="*/ 0 w 39"/>
                  <a:gd name="T31" fmla="*/ 5 h 15"/>
                  <a:gd name="T32" fmla="*/ 0 w 39"/>
                  <a:gd name="T33" fmla="*/ 5 h 15"/>
                  <a:gd name="T34" fmla="*/ 25 w 39"/>
                  <a:gd name="T35" fmla="*/ 15 h 15"/>
                  <a:gd name="T36" fmla="*/ 31 w 39"/>
                  <a:gd name="T37" fmla="*/ 14 h 15"/>
                  <a:gd name="T38" fmla="*/ 39 w 39"/>
                  <a:gd name="T39" fmla="*/ 10 h 15"/>
                  <a:gd name="T40" fmla="*/ 39 w 39"/>
                  <a:gd name="T41" fmla="*/ 6 h 15"/>
                  <a:gd name="T42" fmla="*/ 34 w 39"/>
                  <a:gd name="T43" fmla="*/ 3 h 15"/>
                  <a:gd name="T44" fmla="*/ 34 w 39"/>
                  <a:gd name="T45" fmla="*/ 3 h 15"/>
                  <a:gd name="T46" fmla="*/ 19 w 39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5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7" y="6"/>
                      <a:pt x="30" y="7"/>
                      <a:pt x="32" y="7"/>
                    </a:cubicBezTo>
                    <a:cubicBezTo>
                      <a:pt x="35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13"/>
                      <a:pt x="18" y="15"/>
                      <a:pt x="25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3" y="13"/>
                      <a:pt x="36" y="11"/>
                      <a:pt x="39" y="10"/>
                    </a:cubicBezTo>
                    <a:cubicBezTo>
                      <a:pt x="39" y="8"/>
                      <a:pt x="39" y="7"/>
                      <a:pt x="39" y="6"/>
                    </a:cubicBezTo>
                    <a:cubicBezTo>
                      <a:pt x="37" y="5"/>
                      <a:pt x="35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29" y="1"/>
                      <a:pt x="24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184"/>
              <p:cNvSpPr>
                <a:spLocks noEditPoints="1"/>
              </p:cNvSpPr>
              <p:nvPr/>
            </p:nvSpPr>
            <p:spPr bwMode="auto">
              <a:xfrm>
                <a:off x="2132013" y="5792788"/>
                <a:ext cx="161925" cy="203200"/>
              </a:xfrm>
              <a:custGeom>
                <a:avLst/>
                <a:gdLst>
                  <a:gd name="T0" fmla="*/ 10 w 24"/>
                  <a:gd name="T1" fmla="*/ 24 h 30"/>
                  <a:gd name="T2" fmla="*/ 10 w 24"/>
                  <a:gd name="T3" fmla="*/ 24 h 30"/>
                  <a:gd name="T4" fmla="*/ 10 w 24"/>
                  <a:gd name="T5" fmla="*/ 24 h 30"/>
                  <a:gd name="T6" fmla="*/ 10 w 24"/>
                  <a:gd name="T7" fmla="*/ 24 h 30"/>
                  <a:gd name="T8" fmla="*/ 24 w 24"/>
                  <a:gd name="T9" fmla="*/ 0 h 30"/>
                  <a:gd name="T10" fmla="*/ 16 w 24"/>
                  <a:gd name="T11" fmla="*/ 4 h 30"/>
                  <a:gd name="T12" fmla="*/ 16 w 24"/>
                  <a:gd name="T13" fmla="*/ 4 h 30"/>
                  <a:gd name="T14" fmla="*/ 0 w 24"/>
                  <a:gd name="T15" fmla="*/ 30 h 30"/>
                  <a:gd name="T16" fmla="*/ 0 w 24"/>
                  <a:gd name="T17" fmla="*/ 30 h 30"/>
                  <a:gd name="T18" fmla="*/ 0 w 24"/>
                  <a:gd name="T19" fmla="*/ 30 h 30"/>
                  <a:gd name="T20" fmla="*/ 0 w 24"/>
                  <a:gd name="T21" fmla="*/ 30 h 30"/>
                  <a:gd name="T22" fmla="*/ 0 w 24"/>
                  <a:gd name="T23" fmla="*/ 30 h 30"/>
                  <a:gd name="T24" fmla="*/ 0 w 24"/>
                  <a:gd name="T25" fmla="*/ 30 h 30"/>
                  <a:gd name="T26" fmla="*/ 0 w 24"/>
                  <a:gd name="T27" fmla="*/ 30 h 30"/>
                  <a:gd name="T28" fmla="*/ 0 w 24"/>
                  <a:gd name="T29" fmla="*/ 30 h 30"/>
                  <a:gd name="T30" fmla="*/ 1 w 24"/>
                  <a:gd name="T31" fmla="*/ 30 h 30"/>
                  <a:gd name="T32" fmla="*/ 1 w 24"/>
                  <a:gd name="T33" fmla="*/ 30 h 30"/>
                  <a:gd name="T34" fmla="*/ 1 w 24"/>
                  <a:gd name="T35" fmla="*/ 30 h 30"/>
                  <a:gd name="T36" fmla="*/ 1 w 24"/>
                  <a:gd name="T37" fmla="*/ 30 h 30"/>
                  <a:gd name="T38" fmla="*/ 1 w 24"/>
                  <a:gd name="T39" fmla="*/ 30 h 30"/>
                  <a:gd name="T40" fmla="*/ 1 w 24"/>
                  <a:gd name="T41" fmla="*/ 30 h 30"/>
                  <a:gd name="T42" fmla="*/ 1 w 24"/>
                  <a:gd name="T43" fmla="*/ 30 h 30"/>
                  <a:gd name="T44" fmla="*/ 1 w 24"/>
                  <a:gd name="T45" fmla="*/ 30 h 30"/>
                  <a:gd name="T46" fmla="*/ 1 w 24"/>
                  <a:gd name="T47" fmla="*/ 30 h 30"/>
                  <a:gd name="T48" fmla="*/ 1 w 24"/>
                  <a:gd name="T49" fmla="*/ 30 h 30"/>
                  <a:gd name="T50" fmla="*/ 1 w 24"/>
                  <a:gd name="T51" fmla="*/ 30 h 30"/>
                  <a:gd name="T52" fmla="*/ 1 w 24"/>
                  <a:gd name="T53" fmla="*/ 30 h 30"/>
                  <a:gd name="T54" fmla="*/ 1 w 24"/>
                  <a:gd name="T55" fmla="*/ 30 h 30"/>
                  <a:gd name="T56" fmla="*/ 2 w 24"/>
                  <a:gd name="T57" fmla="*/ 30 h 30"/>
                  <a:gd name="T58" fmla="*/ 2 w 24"/>
                  <a:gd name="T59" fmla="*/ 30 h 30"/>
                  <a:gd name="T60" fmla="*/ 2 w 24"/>
                  <a:gd name="T61" fmla="*/ 30 h 30"/>
                  <a:gd name="T62" fmla="*/ 2 w 24"/>
                  <a:gd name="T63" fmla="*/ 30 h 30"/>
                  <a:gd name="T64" fmla="*/ 24 w 24"/>
                  <a:gd name="T65" fmla="*/ 15 h 30"/>
                  <a:gd name="T66" fmla="*/ 24 w 24"/>
                  <a:gd name="T67" fmla="*/ 15 h 30"/>
                  <a:gd name="T68" fmla="*/ 24 w 24"/>
                  <a:gd name="T69" fmla="*/ 15 h 30"/>
                  <a:gd name="T70" fmla="*/ 24 w 24"/>
                  <a:gd name="T71" fmla="*/ 5 h 30"/>
                  <a:gd name="T72" fmla="*/ 24 w 24"/>
                  <a:gd name="T73" fmla="*/ 4 h 30"/>
                  <a:gd name="T74" fmla="*/ 23 w 24"/>
                  <a:gd name="T75" fmla="*/ 7 h 30"/>
                  <a:gd name="T76" fmla="*/ 18 w 24"/>
                  <a:gd name="T77" fmla="*/ 14 h 30"/>
                  <a:gd name="T78" fmla="*/ 12 w 24"/>
                  <a:gd name="T79" fmla="*/ 21 h 30"/>
                  <a:gd name="T80" fmla="*/ 10 w 24"/>
                  <a:gd name="T81" fmla="*/ 24 h 30"/>
                  <a:gd name="T82" fmla="*/ 10 w 24"/>
                  <a:gd name="T83" fmla="*/ 24 h 30"/>
                  <a:gd name="T84" fmla="*/ 10 w 24"/>
                  <a:gd name="T85" fmla="*/ 24 h 30"/>
                  <a:gd name="T86" fmla="*/ 10 w 24"/>
                  <a:gd name="T87" fmla="*/ 24 h 30"/>
                  <a:gd name="T88" fmla="*/ 10 w 24"/>
                  <a:gd name="T89" fmla="*/ 24 h 30"/>
                  <a:gd name="T90" fmla="*/ 10 w 24"/>
                  <a:gd name="T91" fmla="*/ 24 h 30"/>
                  <a:gd name="T92" fmla="*/ 12 w 24"/>
                  <a:gd name="T93" fmla="*/ 21 h 30"/>
                  <a:gd name="T94" fmla="*/ 16 w 24"/>
                  <a:gd name="T95" fmla="*/ 13 h 30"/>
                  <a:gd name="T96" fmla="*/ 21 w 24"/>
                  <a:gd name="T97" fmla="*/ 6 h 30"/>
                  <a:gd name="T98" fmla="*/ 24 w 24"/>
                  <a:gd name="T99" fmla="*/ 4 h 30"/>
                  <a:gd name="T100" fmla="*/ 24 w 24"/>
                  <a:gd name="T10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30">
                    <a:moveTo>
                      <a:pt x="10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moveTo>
                      <a:pt x="24" y="0"/>
                    </a:moveTo>
                    <a:cubicBezTo>
                      <a:pt x="21" y="1"/>
                      <a:pt x="18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0" y="16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3" y="26"/>
                      <a:pt x="20" y="20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2"/>
                      <a:pt x="24" y="8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5"/>
                      <a:pt x="23" y="6"/>
                      <a:pt x="23" y="7"/>
                    </a:cubicBezTo>
                    <a:cubicBezTo>
                      <a:pt x="21" y="9"/>
                      <a:pt x="20" y="12"/>
                      <a:pt x="18" y="14"/>
                    </a:cubicBezTo>
                    <a:cubicBezTo>
                      <a:pt x="16" y="17"/>
                      <a:pt x="14" y="20"/>
                      <a:pt x="12" y="21"/>
                    </a:cubicBezTo>
                    <a:cubicBezTo>
                      <a:pt x="11" y="23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3"/>
                      <a:pt x="12" y="21"/>
                    </a:cubicBezTo>
                    <a:cubicBezTo>
                      <a:pt x="13" y="19"/>
                      <a:pt x="14" y="16"/>
                      <a:pt x="16" y="13"/>
                    </a:cubicBezTo>
                    <a:cubicBezTo>
                      <a:pt x="18" y="11"/>
                      <a:pt x="20" y="8"/>
                      <a:pt x="21" y="6"/>
                    </a:cubicBezTo>
                    <a:cubicBezTo>
                      <a:pt x="22" y="5"/>
                      <a:pt x="23" y="4"/>
                      <a:pt x="24" y="4"/>
                    </a:cubicBezTo>
                    <a:cubicBezTo>
                      <a:pt x="24" y="2"/>
                      <a:pt x="24" y="1"/>
                      <a:pt x="24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185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186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" name="Freeform 187"/>
              <p:cNvSpPr>
                <a:spLocks/>
              </p:cNvSpPr>
              <p:nvPr/>
            </p:nvSpPr>
            <p:spPr bwMode="auto">
              <a:xfrm>
                <a:off x="2219325" y="5581651"/>
                <a:ext cx="68263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5 w 10"/>
                  <a:gd name="T9" fmla="*/ 11 h 21"/>
                  <a:gd name="T10" fmla="*/ 9 w 10"/>
                  <a:gd name="T11" fmla="*/ 18 h 21"/>
                  <a:gd name="T12" fmla="*/ 10 w 10"/>
                  <a:gd name="T13" fmla="*/ 21 h 21"/>
                  <a:gd name="T14" fmla="*/ 10 w 10"/>
                  <a:gd name="T15" fmla="*/ 20 h 21"/>
                  <a:gd name="T16" fmla="*/ 10 w 10"/>
                  <a:gd name="T17" fmla="*/ 18 h 21"/>
                  <a:gd name="T18" fmla="*/ 6 w 10"/>
                  <a:gd name="T19" fmla="*/ 10 h 21"/>
                  <a:gd name="T20" fmla="*/ 2 w 10"/>
                  <a:gd name="T21" fmla="*/ 3 h 21"/>
                  <a:gd name="T22" fmla="*/ 0 w 10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5" y="11"/>
                    </a:cubicBezTo>
                    <a:cubicBezTo>
                      <a:pt x="6" y="14"/>
                      <a:pt x="7" y="16"/>
                      <a:pt x="9" y="18"/>
                    </a:cubicBezTo>
                    <a:cubicBezTo>
                      <a:pt x="9" y="19"/>
                      <a:pt x="10" y="20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3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" name="Freeform 188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" name="Freeform 189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" name="Freeform 19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5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2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5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5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1"/>
                    </a:cubicBezTo>
                    <a:cubicBezTo>
                      <a:pt x="20" y="1"/>
                      <a:pt x="17" y="0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" name="Freeform 191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" name="Freeform 192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193"/>
              <p:cNvSpPr>
                <a:spLocks noEditPoints="1"/>
              </p:cNvSpPr>
              <p:nvPr/>
            </p:nvSpPr>
            <p:spPr bwMode="auto">
              <a:xfrm>
                <a:off x="2200275" y="5819776"/>
                <a:ext cx="93663" cy="136525"/>
              </a:xfrm>
              <a:custGeom>
                <a:avLst/>
                <a:gdLst>
                  <a:gd name="T0" fmla="*/ 0 w 14"/>
                  <a:gd name="T1" fmla="*/ 20 h 20"/>
                  <a:gd name="T2" fmla="*/ 0 w 14"/>
                  <a:gd name="T3" fmla="*/ 20 h 20"/>
                  <a:gd name="T4" fmla="*/ 0 w 14"/>
                  <a:gd name="T5" fmla="*/ 20 h 20"/>
                  <a:gd name="T6" fmla="*/ 0 w 14"/>
                  <a:gd name="T7" fmla="*/ 20 h 20"/>
                  <a:gd name="T8" fmla="*/ 0 w 14"/>
                  <a:gd name="T9" fmla="*/ 20 h 20"/>
                  <a:gd name="T10" fmla="*/ 0 w 14"/>
                  <a:gd name="T11" fmla="*/ 20 h 20"/>
                  <a:gd name="T12" fmla="*/ 0 w 14"/>
                  <a:gd name="T13" fmla="*/ 20 h 20"/>
                  <a:gd name="T14" fmla="*/ 14 w 14"/>
                  <a:gd name="T15" fmla="*/ 0 h 20"/>
                  <a:gd name="T16" fmla="*/ 11 w 14"/>
                  <a:gd name="T17" fmla="*/ 2 h 20"/>
                  <a:gd name="T18" fmla="*/ 6 w 14"/>
                  <a:gd name="T19" fmla="*/ 9 h 20"/>
                  <a:gd name="T20" fmla="*/ 2 w 14"/>
                  <a:gd name="T21" fmla="*/ 17 h 20"/>
                  <a:gd name="T22" fmla="*/ 0 w 14"/>
                  <a:gd name="T23" fmla="*/ 20 h 20"/>
                  <a:gd name="T24" fmla="*/ 0 w 14"/>
                  <a:gd name="T25" fmla="*/ 20 h 20"/>
                  <a:gd name="T26" fmla="*/ 0 w 14"/>
                  <a:gd name="T27" fmla="*/ 20 h 20"/>
                  <a:gd name="T28" fmla="*/ 2 w 14"/>
                  <a:gd name="T29" fmla="*/ 17 h 20"/>
                  <a:gd name="T30" fmla="*/ 8 w 14"/>
                  <a:gd name="T31" fmla="*/ 10 h 20"/>
                  <a:gd name="T32" fmla="*/ 13 w 14"/>
                  <a:gd name="T33" fmla="*/ 3 h 20"/>
                  <a:gd name="T34" fmla="*/ 14 w 14"/>
                  <a:gd name="T35" fmla="*/ 0 h 20"/>
                  <a:gd name="T36" fmla="*/ 14 w 14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14" y="0"/>
                    </a:moveTo>
                    <a:cubicBezTo>
                      <a:pt x="13" y="0"/>
                      <a:pt x="12" y="1"/>
                      <a:pt x="11" y="2"/>
                    </a:cubicBezTo>
                    <a:cubicBezTo>
                      <a:pt x="10" y="4"/>
                      <a:pt x="8" y="7"/>
                      <a:pt x="6" y="9"/>
                    </a:cubicBezTo>
                    <a:cubicBezTo>
                      <a:pt x="4" y="12"/>
                      <a:pt x="3" y="15"/>
                      <a:pt x="2" y="17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4" y="16"/>
                      <a:pt x="6" y="13"/>
                      <a:pt x="8" y="10"/>
                    </a:cubicBezTo>
                    <a:cubicBezTo>
                      <a:pt x="10" y="8"/>
                      <a:pt x="11" y="5"/>
                      <a:pt x="13" y="3"/>
                    </a:cubicBezTo>
                    <a:cubicBezTo>
                      <a:pt x="13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Freeform 194"/>
              <p:cNvSpPr>
                <a:spLocks noEditPoints="1"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2 w 22"/>
                  <a:gd name="T1" fmla="*/ 57 h 149"/>
                  <a:gd name="T2" fmla="*/ 2 w 22"/>
                  <a:gd name="T3" fmla="*/ 53 h 149"/>
                  <a:gd name="T4" fmla="*/ 13 w 22"/>
                  <a:gd name="T5" fmla="*/ 54 h 149"/>
                  <a:gd name="T6" fmla="*/ 14 w 22"/>
                  <a:gd name="T7" fmla="*/ 55 h 149"/>
                  <a:gd name="T8" fmla="*/ 13 w 22"/>
                  <a:gd name="T9" fmla="*/ 56 h 149"/>
                  <a:gd name="T10" fmla="*/ 2 w 22"/>
                  <a:gd name="T11" fmla="*/ 57 h 149"/>
                  <a:gd name="T12" fmla="*/ 17 w 22"/>
                  <a:gd name="T13" fmla="*/ 0 h 149"/>
                  <a:gd name="T14" fmla="*/ 5 w 22"/>
                  <a:gd name="T15" fmla="*/ 0 h 149"/>
                  <a:gd name="T16" fmla="*/ 0 w 22"/>
                  <a:gd name="T17" fmla="*/ 10 h 149"/>
                  <a:gd name="T18" fmla="*/ 1 w 22"/>
                  <a:gd name="T19" fmla="*/ 37 h 149"/>
                  <a:gd name="T20" fmla="*/ 7 w 22"/>
                  <a:gd name="T21" fmla="*/ 38 h 149"/>
                  <a:gd name="T22" fmla="*/ 8 w 22"/>
                  <a:gd name="T23" fmla="*/ 39 h 149"/>
                  <a:gd name="T24" fmla="*/ 7 w 22"/>
                  <a:gd name="T25" fmla="*/ 40 h 149"/>
                  <a:gd name="T26" fmla="*/ 1 w 22"/>
                  <a:gd name="T27" fmla="*/ 41 h 149"/>
                  <a:gd name="T28" fmla="*/ 2 w 22"/>
                  <a:gd name="T29" fmla="*/ 44 h 149"/>
                  <a:gd name="T30" fmla="*/ 2 w 22"/>
                  <a:gd name="T31" fmla="*/ 44 h 149"/>
                  <a:gd name="T32" fmla="*/ 3 w 22"/>
                  <a:gd name="T33" fmla="*/ 65 h 149"/>
                  <a:gd name="T34" fmla="*/ 3 w 22"/>
                  <a:gd name="T35" fmla="*/ 75 h 149"/>
                  <a:gd name="T36" fmla="*/ 3 w 22"/>
                  <a:gd name="T37" fmla="*/ 85 h 149"/>
                  <a:gd name="T38" fmla="*/ 3 w 22"/>
                  <a:gd name="T39" fmla="*/ 85 h 149"/>
                  <a:gd name="T40" fmla="*/ 0 w 22"/>
                  <a:gd name="T41" fmla="*/ 140 h 149"/>
                  <a:gd name="T42" fmla="*/ 5 w 22"/>
                  <a:gd name="T43" fmla="*/ 149 h 149"/>
                  <a:gd name="T44" fmla="*/ 17 w 22"/>
                  <a:gd name="T45" fmla="*/ 149 h 149"/>
                  <a:gd name="T46" fmla="*/ 22 w 22"/>
                  <a:gd name="T47" fmla="*/ 140 h 149"/>
                  <a:gd name="T48" fmla="*/ 21 w 22"/>
                  <a:gd name="T49" fmla="*/ 85 h 149"/>
                  <a:gd name="T50" fmla="*/ 21 w 22"/>
                  <a:gd name="T51" fmla="*/ 74 h 149"/>
                  <a:gd name="T52" fmla="*/ 21 w 22"/>
                  <a:gd name="T53" fmla="*/ 63 h 149"/>
                  <a:gd name="T54" fmla="*/ 22 w 22"/>
                  <a:gd name="T55" fmla="*/ 10 h 149"/>
                  <a:gd name="T56" fmla="*/ 17 w 22"/>
                  <a:gd name="T5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49">
                    <a:moveTo>
                      <a:pt x="2" y="57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2" y="57"/>
                      <a:pt x="2" y="57"/>
                      <a:pt x="2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8" y="39"/>
                      <a:pt x="8" y="39"/>
                    </a:cubicBezTo>
                    <a:cubicBezTo>
                      <a:pt x="8" y="40"/>
                      <a:pt x="8" y="40"/>
                      <a:pt x="7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3" y="68"/>
                      <a:pt x="3" y="72"/>
                      <a:pt x="3" y="75"/>
                    </a:cubicBezTo>
                    <a:cubicBezTo>
                      <a:pt x="3" y="78"/>
                      <a:pt x="3" y="82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49"/>
                      <a:pt x="5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20" y="149"/>
                      <a:pt x="22" y="145"/>
                      <a:pt x="22" y="140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1"/>
                      <a:pt x="21" y="78"/>
                      <a:pt x="21" y="74"/>
                    </a:cubicBezTo>
                    <a:cubicBezTo>
                      <a:pt x="21" y="70"/>
                      <a:pt x="21" y="67"/>
                      <a:pt x="21" y="63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195"/>
              <p:cNvSpPr>
                <a:spLocks/>
              </p:cNvSpPr>
              <p:nvPr/>
            </p:nvSpPr>
            <p:spPr bwMode="auto">
              <a:xfrm>
                <a:off x="2281238" y="5568951"/>
                <a:ext cx="46038" cy="269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6 w 7"/>
                  <a:gd name="T5" fmla="*/ 3 h 4"/>
                  <a:gd name="T6" fmla="*/ 7 w 7"/>
                  <a:gd name="T7" fmla="*/ 2 h 4"/>
                  <a:gd name="T8" fmla="*/ 6 w 7"/>
                  <a:gd name="T9" fmla="*/ 1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196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197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6" name="组合 415"/>
            <p:cNvGrpSpPr/>
            <p:nvPr/>
          </p:nvGrpSpPr>
          <p:grpSpPr>
            <a:xfrm>
              <a:off x="2657524" y="5253597"/>
              <a:ext cx="473075" cy="1412875"/>
              <a:chOff x="2563813" y="5011738"/>
              <a:chExt cx="473075" cy="1412875"/>
            </a:xfrm>
          </p:grpSpPr>
          <p:sp>
            <p:nvSpPr>
              <p:cNvPr id="228" name="Freeform 36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37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38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39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40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41"/>
              <p:cNvSpPr>
                <a:spLocks/>
              </p:cNvSpPr>
              <p:nvPr/>
            </p:nvSpPr>
            <p:spPr bwMode="auto">
              <a:xfrm>
                <a:off x="2584450" y="5548313"/>
                <a:ext cx="107950" cy="26988"/>
              </a:xfrm>
              <a:custGeom>
                <a:avLst/>
                <a:gdLst>
                  <a:gd name="T0" fmla="*/ 15 w 16"/>
                  <a:gd name="T1" fmla="*/ 3 h 4"/>
                  <a:gd name="T2" fmla="*/ 3 w 16"/>
                  <a:gd name="T3" fmla="*/ 4 h 4"/>
                  <a:gd name="T4" fmla="*/ 1 w 16"/>
                  <a:gd name="T5" fmla="*/ 2 h 4"/>
                  <a:gd name="T6" fmla="*/ 2 w 16"/>
                  <a:gd name="T7" fmla="*/ 0 h 4"/>
                  <a:gd name="T8" fmla="*/ 3 w 16"/>
                  <a:gd name="T9" fmla="*/ 0 h 4"/>
                  <a:gd name="T10" fmla="*/ 15 w 16"/>
                  <a:gd name="T11" fmla="*/ 1 h 4"/>
                  <a:gd name="T12" fmla="*/ 16 w 16"/>
                  <a:gd name="T13" fmla="*/ 2 h 4"/>
                  <a:gd name="T14" fmla="*/ 15 w 1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42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43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44"/>
              <p:cNvSpPr>
                <a:spLocks/>
              </p:cNvSpPr>
              <p:nvPr/>
            </p:nvSpPr>
            <p:spPr bwMode="auto">
              <a:xfrm>
                <a:off x="2584450" y="5622926"/>
                <a:ext cx="141288" cy="26988"/>
              </a:xfrm>
              <a:custGeom>
                <a:avLst/>
                <a:gdLst>
                  <a:gd name="T0" fmla="*/ 21 w 21"/>
                  <a:gd name="T1" fmla="*/ 3 h 4"/>
                  <a:gd name="T2" fmla="*/ 3 w 21"/>
                  <a:gd name="T3" fmla="*/ 4 h 4"/>
                  <a:gd name="T4" fmla="*/ 1 w 21"/>
                  <a:gd name="T5" fmla="*/ 2 h 4"/>
                  <a:gd name="T6" fmla="*/ 2 w 21"/>
                  <a:gd name="T7" fmla="*/ 0 h 4"/>
                  <a:gd name="T8" fmla="*/ 3 w 21"/>
                  <a:gd name="T9" fmla="*/ 0 h 4"/>
                  <a:gd name="T10" fmla="*/ 21 w 21"/>
                  <a:gd name="T11" fmla="*/ 2 h 4"/>
                  <a:gd name="T12" fmla="*/ 21 w 21"/>
                  <a:gd name="T13" fmla="*/ 2 h 4"/>
                  <a:gd name="T14" fmla="*/ 21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45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46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47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48"/>
              <p:cNvSpPr>
                <a:spLocks/>
              </p:cNvSpPr>
              <p:nvPr/>
            </p:nvSpPr>
            <p:spPr bwMode="auto">
              <a:xfrm>
                <a:off x="2563813" y="5900738"/>
                <a:ext cx="101600" cy="28575"/>
              </a:xfrm>
              <a:custGeom>
                <a:avLst/>
                <a:gdLst>
                  <a:gd name="T0" fmla="*/ 14 w 15"/>
                  <a:gd name="T1" fmla="*/ 3 h 4"/>
                  <a:gd name="T2" fmla="*/ 2 w 15"/>
                  <a:gd name="T3" fmla="*/ 4 h 4"/>
                  <a:gd name="T4" fmla="*/ 0 w 15"/>
                  <a:gd name="T5" fmla="*/ 2 h 4"/>
                  <a:gd name="T6" fmla="*/ 2 w 15"/>
                  <a:gd name="T7" fmla="*/ 0 h 4"/>
                  <a:gd name="T8" fmla="*/ 2 w 15"/>
                  <a:gd name="T9" fmla="*/ 0 h 4"/>
                  <a:gd name="T10" fmla="*/ 14 w 15"/>
                  <a:gd name="T11" fmla="*/ 1 h 4"/>
                  <a:gd name="T12" fmla="*/ 15 w 15"/>
                  <a:gd name="T13" fmla="*/ 2 h 4"/>
                  <a:gd name="T14" fmla="*/ 14 w 15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49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50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51"/>
              <p:cNvSpPr>
                <a:spLocks/>
              </p:cNvSpPr>
              <p:nvPr/>
            </p:nvSpPr>
            <p:spPr bwMode="auto">
              <a:xfrm>
                <a:off x="2563813" y="5975351"/>
                <a:ext cx="141288" cy="28575"/>
              </a:xfrm>
              <a:custGeom>
                <a:avLst/>
                <a:gdLst>
                  <a:gd name="T0" fmla="*/ 20 w 21"/>
                  <a:gd name="T1" fmla="*/ 2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80"/>
              <p:cNvSpPr>
                <a:spLocks/>
              </p:cNvSpPr>
              <p:nvPr/>
            </p:nvSpPr>
            <p:spPr bwMode="auto">
              <a:xfrm>
                <a:off x="2746375" y="5711826"/>
                <a:ext cx="161925" cy="257175"/>
              </a:xfrm>
              <a:custGeom>
                <a:avLst/>
                <a:gdLst>
                  <a:gd name="T0" fmla="*/ 20 w 24"/>
                  <a:gd name="T1" fmla="*/ 0 h 38"/>
                  <a:gd name="T2" fmla="*/ 0 w 24"/>
                  <a:gd name="T3" fmla="*/ 38 h 38"/>
                  <a:gd name="T4" fmla="*/ 20 w 24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8">
                    <a:moveTo>
                      <a:pt x="20" y="0"/>
                    </a:moveTo>
                    <a:cubicBezTo>
                      <a:pt x="20" y="0"/>
                      <a:pt x="1" y="7"/>
                      <a:pt x="0" y="38"/>
                    </a:cubicBezTo>
                    <a:cubicBezTo>
                      <a:pt x="0" y="38"/>
                      <a:pt x="24" y="32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81"/>
              <p:cNvSpPr>
                <a:spLocks/>
              </p:cNvSpPr>
              <p:nvPr/>
            </p:nvSpPr>
            <p:spPr bwMode="auto">
              <a:xfrm>
                <a:off x="2752725" y="5853113"/>
                <a:ext cx="284163" cy="231775"/>
              </a:xfrm>
              <a:custGeom>
                <a:avLst/>
                <a:gdLst>
                  <a:gd name="T0" fmla="*/ 42 w 42"/>
                  <a:gd name="T1" fmla="*/ 14 h 34"/>
                  <a:gd name="T2" fmla="*/ 0 w 42"/>
                  <a:gd name="T3" fmla="*/ 17 h 34"/>
                  <a:gd name="T4" fmla="*/ 42 w 42"/>
                  <a:gd name="T5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42" y="14"/>
                    </a:moveTo>
                    <a:cubicBezTo>
                      <a:pt x="42" y="14"/>
                      <a:pt x="22" y="0"/>
                      <a:pt x="0" y="17"/>
                    </a:cubicBezTo>
                    <a:cubicBezTo>
                      <a:pt x="0" y="17"/>
                      <a:pt x="17" y="34"/>
                      <a:pt x="42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82"/>
              <p:cNvSpPr>
                <a:spLocks/>
              </p:cNvSpPr>
              <p:nvPr/>
            </p:nvSpPr>
            <p:spPr bwMode="auto">
              <a:xfrm>
                <a:off x="2725738" y="5962651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4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2"/>
                      <a:pt x="4" y="0"/>
                    </a:cubicBezTo>
                    <a:cubicBezTo>
                      <a:pt x="4" y="0"/>
                      <a:pt x="0" y="24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83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84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85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9 w 11"/>
                  <a:gd name="T3" fmla="*/ 4 h 22"/>
                  <a:gd name="T4" fmla="*/ 6 w 11"/>
                  <a:gd name="T5" fmla="*/ 11 h 22"/>
                  <a:gd name="T6" fmla="*/ 2 w 11"/>
                  <a:gd name="T7" fmla="*/ 19 h 22"/>
                  <a:gd name="T8" fmla="*/ 0 w 11"/>
                  <a:gd name="T9" fmla="*/ 22 h 22"/>
                  <a:gd name="T10" fmla="*/ 1 w 11"/>
                  <a:gd name="T11" fmla="*/ 18 h 22"/>
                  <a:gd name="T12" fmla="*/ 4 w 11"/>
                  <a:gd name="T13" fmla="*/ 11 h 22"/>
                  <a:gd name="T14" fmla="*/ 8 w 11"/>
                  <a:gd name="T15" fmla="*/ 3 h 22"/>
                  <a:gd name="T16" fmla="*/ 11 w 1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9" y="4"/>
                    </a:cubicBezTo>
                    <a:cubicBezTo>
                      <a:pt x="8" y="6"/>
                      <a:pt x="7" y="9"/>
                      <a:pt x="6" y="11"/>
                    </a:cubicBezTo>
                    <a:cubicBezTo>
                      <a:pt x="5" y="14"/>
                      <a:pt x="3" y="17"/>
                      <a:pt x="2" y="19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2" y="16"/>
                      <a:pt x="3" y="13"/>
                      <a:pt x="4" y="11"/>
                    </a:cubicBezTo>
                    <a:cubicBezTo>
                      <a:pt x="6" y="8"/>
                      <a:pt x="7" y="5"/>
                      <a:pt x="8" y="3"/>
                    </a:cubicBezTo>
                    <a:cubicBezTo>
                      <a:pt x="10" y="2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86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87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88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6 w 26"/>
                  <a:gd name="T1" fmla="*/ 0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2 h 3"/>
                  <a:gd name="T10" fmla="*/ 4 w 26"/>
                  <a:gd name="T11" fmla="*/ 2 h 3"/>
                  <a:gd name="T12" fmla="*/ 13 w 26"/>
                  <a:gd name="T13" fmla="*/ 0 h 3"/>
                  <a:gd name="T14" fmla="*/ 22 w 26"/>
                  <a:gd name="T15" fmla="*/ 0 h 3"/>
                  <a:gd name="T16" fmla="*/ 26 w 2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0"/>
                    </a:moveTo>
                    <a:cubicBezTo>
                      <a:pt x="26" y="0"/>
                      <a:pt x="24" y="1"/>
                      <a:pt x="22" y="1"/>
                    </a:cubicBezTo>
                    <a:cubicBezTo>
                      <a:pt x="20" y="1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4" y="2"/>
                    </a:cubicBezTo>
                    <a:cubicBezTo>
                      <a:pt x="7" y="1"/>
                      <a:pt x="10" y="1"/>
                      <a:pt x="13" y="0"/>
                    </a:cubicBezTo>
                    <a:cubicBezTo>
                      <a:pt x="16" y="0"/>
                      <a:pt x="20" y="0"/>
                      <a:pt x="22" y="0"/>
                    </a:cubicBezTo>
                    <a:cubicBezTo>
                      <a:pt x="24" y="0"/>
                      <a:pt x="26" y="0"/>
                      <a:pt x="26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89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90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91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15 w 15"/>
                  <a:gd name="T1" fmla="*/ 21 h 21"/>
                  <a:gd name="T2" fmla="*/ 12 w 15"/>
                  <a:gd name="T3" fmla="*/ 18 h 21"/>
                  <a:gd name="T4" fmla="*/ 7 w 15"/>
                  <a:gd name="T5" fmla="*/ 11 h 21"/>
                  <a:gd name="T6" fmla="*/ 2 w 15"/>
                  <a:gd name="T7" fmla="*/ 3 h 21"/>
                  <a:gd name="T8" fmla="*/ 0 w 15"/>
                  <a:gd name="T9" fmla="*/ 0 h 21"/>
                  <a:gd name="T10" fmla="*/ 3 w 15"/>
                  <a:gd name="T11" fmla="*/ 2 h 21"/>
                  <a:gd name="T12" fmla="*/ 8 w 15"/>
                  <a:gd name="T13" fmla="*/ 10 h 21"/>
                  <a:gd name="T14" fmla="*/ 13 w 15"/>
                  <a:gd name="T15" fmla="*/ 17 h 21"/>
                  <a:gd name="T16" fmla="*/ 15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15" y="21"/>
                      <a:pt x="14" y="20"/>
                      <a:pt x="12" y="18"/>
                    </a:cubicBezTo>
                    <a:cubicBezTo>
                      <a:pt x="11" y="16"/>
                      <a:pt x="9" y="13"/>
                      <a:pt x="7" y="11"/>
                    </a:cubicBezTo>
                    <a:cubicBezTo>
                      <a:pt x="5" y="8"/>
                      <a:pt x="3" y="6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2"/>
                    </a:cubicBezTo>
                    <a:cubicBezTo>
                      <a:pt x="5" y="4"/>
                      <a:pt x="7" y="7"/>
                      <a:pt x="8" y="10"/>
                    </a:cubicBezTo>
                    <a:cubicBezTo>
                      <a:pt x="10" y="12"/>
                      <a:pt x="12" y="15"/>
                      <a:pt x="13" y="17"/>
                    </a:cubicBezTo>
                    <a:cubicBezTo>
                      <a:pt x="14" y="19"/>
                      <a:pt x="15" y="21"/>
                      <a:pt x="15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Freeform 160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0 w 22"/>
                  <a:gd name="T5" fmla="*/ 7 h 103"/>
                  <a:gd name="T6" fmla="*/ 3 w 22"/>
                  <a:gd name="T7" fmla="*/ 45 h 103"/>
                  <a:gd name="T8" fmla="*/ 3 w 22"/>
                  <a:gd name="T9" fmla="*/ 52 h 103"/>
                  <a:gd name="T10" fmla="*/ 3 w 22"/>
                  <a:gd name="T11" fmla="*/ 59 h 103"/>
                  <a:gd name="T12" fmla="*/ 1 w 22"/>
                  <a:gd name="T13" fmla="*/ 80 h 103"/>
                  <a:gd name="T14" fmla="*/ 11 w 22"/>
                  <a:gd name="T15" fmla="*/ 80 h 103"/>
                  <a:gd name="T16" fmla="*/ 12 w 22"/>
                  <a:gd name="T17" fmla="*/ 81 h 103"/>
                  <a:gd name="T18" fmla="*/ 11 w 22"/>
                  <a:gd name="T19" fmla="*/ 82 h 103"/>
                  <a:gd name="T20" fmla="*/ 1 w 22"/>
                  <a:gd name="T21" fmla="*/ 83 h 103"/>
                  <a:gd name="T22" fmla="*/ 0 w 22"/>
                  <a:gd name="T23" fmla="*/ 90 h 103"/>
                  <a:gd name="T24" fmla="*/ 17 w 22"/>
                  <a:gd name="T25" fmla="*/ 92 h 103"/>
                  <a:gd name="T26" fmla="*/ 17 w 22"/>
                  <a:gd name="T27" fmla="*/ 92 h 103"/>
                  <a:gd name="T28" fmla="*/ 17 w 22"/>
                  <a:gd name="T29" fmla="*/ 93 h 103"/>
                  <a:gd name="T30" fmla="*/ 0 w 22"/>
                  <a:gd name="T31" fmla="*/ 94 h 103"/>
                  <a:gd name="T32" fmla="*/ 0 w 22"/>
                  <a:gd name="T33" fmla="*/ 96 h 103"/>
                  <a:gd name="T34" fmla="*/ 5 w 22"/>
                  <a:gd name="T35" fmla="*/ 103 h 103"/>
                  <a:gd name="T36" fmla="*/ 17 w 22"/>
                  <a:gd name="T37" fmla="*/ 103 h 103"/>
                  <a:gd name="T38" fmla="*/ 22 w 22"/>
                  <a:gd name="T39" fmla="*/ 96 h 103"/>
                  <a:gd name="T40" fmla="*/ 21 w 22"/>
                  <a:gd name="T41" fmla="*/ 59 h 103"/>
                  <a:gd name="T42" fmla="*/ 21 w 22"/>
                  <a:gd name="T43" fmla="*/ 51 h 103"/>
                  <a:gd name="T44" fmla="*/ 21 w 22"/>
                  <a:gd name="T45" fmla="*/ 44 h 103"/>
                  <a:gd name="T46" fmla="*/ 22 w 22"/>
                  <a:gd name="T47" fmla="*/ 7 h 103"/>
                  <a:gd name="T48" fmla="*/ 17 w 22"/>
                  <a:gd name="T4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50"/>
                      <a:pt x="3" y="52"/>
                    </a:cubicBezTo>
                    <a:cubicBezTo>
                      <a:pt x="3" y="54"/>
                      <a:pt x="3" y="56"/>
                      <a:pt x="3" y="59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1"/>
                      <a:pt x="12" y="81"/>
                      <a:pt x="12" y="81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6"/>
                      <a:pt x="21" y="54"/>
                      <a:pt x="21" y="51"/>
                    </a:cubicBezTo>
                    <a:cubicBezTo>
                      <a:pt x="21" y="49"/>
                      <a:pt x="21" y="46"/>
                      <a:pt x="21" y="44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Freeform 161"/>
              <p:cNvSpPr>
                <a:spLocks/>
              </p:cNvSpPr>
              <p:nvPr/>
            </p:nvSpPr>
            <p:spPr bwMode="auto">
              <a:xfrm>
                <a:off x="2617788" y="5554663"/>
                <a:ext cx="74613" cy="20638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3 h 3"/>
                  <a:gd name="T4" fmla="*/ 10 w 11"/>
                  <a:gd name="T5" fmla="*/ 2 h 3"/>
                  <a:gd name="T6" fmla="*/ 11 w 11"/>
                  <a:gd name="T7" fmla="*/ 1 h 3"/>
                  <a:gd name="T8" fmla="*/ 10 w 11"/>
                  <a:gd name="T9" fmla="*/ 0 h 3"/>
                  <a:gd name="T10" fmla="*/ 0 w 1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Freeform 162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163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Freeform 198"/>
              <p:cNvSpPr>
                <a:spLocks noEditPoints="1"/>
              </p:cNvSpPr>
              <p:nvPr/>
            </p:nvSpPr>
            <p:spPr bwMode="auto">
              <a:xfrm>
                <a:off x="2611438" y="5711826"/>
                <a:ext cx="425450" cy="671513"/>
              </a:xfrm>
              <a:custGeom>
                <a:avLst/>
                <a:gdLst>
                  <a:gd name="T0" fmla="*/ 48 w 63"/>
                  <a:gd name="T1" fmla="*/ 69 h 99"/>
                  <a:gd name="T2" fmla="*/ 48 w 63"/>
                  <a:gd name="T3" fmla="*/ 69 h 99"/>
                  <a:gd name="T4" fmla="*/ 48 w 63"/>
                  <a:gd name="T5" fmla="*/ 69 h 99"/>
                  <a:gd name="T6" fmla="*/ 48 w 63"/>
                  <a:gd name="T7" fmla="*/ 69 h 99"/>
                  <a:gd name="T8" fmla="*/ 48 w 63"/>
                  <a:gd name="T9" fmla="*/ 69 h 99"/>
                  <a:gd name="T10" fmla="*/ 48 w 63"/>
                  <a:gd name="T11" fmla="*/ 69 h 99"/>
                  <a:gd name="T12" fmla="*/ 48 w 63"/>
                  <a:gd name="T13" fmla="*/ 69 h 99"/>
                  <a:gd name="T14" fmla="*/ 48 w 63"/>
                  <a:gd name="T15" fmla="*/ 69 h 99"/>
                  <a:gd name="T16" fmla="*/ 48 w 63"/>
                  <a:gd name="T17" fmla="*/ 69 h 99"/>
                  <a:gd name="T18" fmla="*/ 48 w 63"/>
                  <a:gd name="T19" fmla="*/ 69 h 99"/>
                  <a:gd name="T20" fmla="*/ 48 w 63"/>
                  <a:gd name="T21" fmla="*/ 69 h 99"/>
                  <a:gd name="T22" fmla="*/ 48 w 63"/>
                  <a:gd name="T23" fmla="*/ 69 h 99"/>
                  <a:gd name="T24" fmla="*/ 48 w 63"/>
                  <a:gd name="T25" fmla="*/ 69 h 99"/>
                  <a:gd name="T26" fmla="*/ 48 w 63"/>
                  <a:gd name="T27" fmla="*/ 69 h 99"/>
                  <a:gd name="T28" fmla="*/ 48 w 63"/>
                  <a:gd name="T29" fmla="*/ 69 h 99"/>
                  <a:gd name="T30" fmla="*/ 48 w 63"/>
                  <a:gd name="T31" fmla="*/ 69 h 99"/>
                  <a:gd name="T32" fmla="*/ 48 w 63"/>
                  <a:gd name="T33" fmla="*/ 69 h 99"/>
                  <a:gd name="T34" fmla="*/ 48 w 63"/>
                  <a:gd name="T35" fmla="*/ 69 h 99"/>
                  <a:gd name="T36" fmla="*/ 28 w 63"/>
                  <a:gd name="T37" fmla="*/ 58 h 99"/>
                  <a:gd name="T38" fmla="*/ 48 w 63"/>
                  <a:gd name="T39" fmla="*/ 69 h 99"/>
                  <a:gd name="T40" fmla="*/ 28 w 63"/>
                  <a:gd name="T41" fmla="*/ 58 h 99"/>
                  <a:gd name="T42" fmla="*/ 3 w 63"/>
                  <a:gd name="T43" fmla="*/ 55 h 99"/>
                  <a:gd name="T44" fmla="*/ 3 w 63"/>
                  <a:gd name="T45" fmla="*/ 61 h 99"/>
                  <a:gd name="T46" fmla="*/ 0 w 63"/>
                  <a:gd name="T47" fmla="*/ 99 h 99"/>
                  <a:gd name="T48" fmla="*/ 0 w 63"/>
                  <a:gd name="T49" fmla="*/ 99 h 99"/>
                  <a:gd name="T50" fmla="*/ 3 w 63"/>
                  <a:gd name="T51" fmla="*/ 61 h 99"/>
                  <a:gd name="T52" fmla="*/ 3 w 63"/>
                  <a:gd name="T53" fmla="*/ 55 h 99"/>
                  <a:gd name="T54" fmla="*/ 3 w 63"/>
                  <a:gd name="T55" fmla="*/ 55 h 99"/>
                  <a:gd name="T56" fmla="*/ 21 w 63"/>
                  <a:gd name="T57" fmla="*/ 54 h 99"/>
                  <a:gd name="T58" fmla="*/ 21 w 63"/>
                  <a:gd name="T59" fmla="*/ 54 h 99"/>
                  <a:gd name="T60" fmla="*/ 21 w 63"/>
                  <a:gd name="T61" fmla="*/ 61 h 99"/>
                  <a:gd name="T62" fmla="*/ 22 w 63"/>
                  <a:gd name="T63" fmla="*/ 99 h 99"/>
                  <a:gd name="T64" fmla="*/ 22 w 63"/>
                  <a:gd name="T65" fmla="*/ 99 h 99"/>
                  <a:gd name="T66" fmla="*/ 21 w 63"/>
                  <a:gd name="T67" fmla="*/ 61 h 99"/>
                  <a:gd name="T68" fmla="*/ 21 w 63"/>
                  <a:gd name="T69" fmla="*/ 54 h 99"/>
                  <a:gd name="T70" fmla="*/ 21 w 63"/>
                  <a:gd name="T71" fmla="*/ 44 h 99"/>
                  <a:gd name="T72" fmla="*/ 21 w 63"/>
                  <a:gd name="T73" fmla="*/ 46 h 99"/>
                  <a:gd name="T74" fmla="*/ 21 w 63"/>
                  <a:gd name="T75" fmla="*/ 44 h 99"/>
                  <a:gd name="T76" fmla="*/ 21 w 63"/>
                  <a:gd name="T77" fmla="*/ 44 h 99"/>
                  <a:gd name="T78" fmla="*/ 59 w 63"/>
                  <a:gd name="T79" fmla="*/ 38 h 99"/>
                  <a:gd name="T80" fmla="*/ 59 w 63"/>
                  <a:gd name="T81" fmla="*/ 38 h 99"/>
                  <a:gd name="T82" fmla="*/ 59 w 63"/>
                  <a:gd name="T83" fmla="*/ 38 h 99"/>
                  <a:gd name="T84" fmla="*/ 63 w 63"/>
                  <a:gd name="T85" fmla="*/ 35 h 99"/>
                  <a:gd name="T86" fmla="*/ 59 w 63"/>
                  <a:gd name="T87" fmla="*/ 38 h 99"/>
                  <a:gd name="T88" fmla="*/ 63 w 63"/>
                  <a:gd name="T89" fmla="*/ 35 h 99"/>
                  <a:gd name="T90" fmla="*/ 17 w 63"/>
                  <a:gd name="T91" fmla="*/ 3 h 99"/>
                  <a:gd name="T92" fmla="*/ 5 w 63"/>
                  <a:gd name="T93" fmla="*/ 3 h 99"/>
                  <a:gd name="T94" fmla="*/ 0 w 63"/>
                  <a:gd name="T95" fmla="*/ 10 h 99"/>
                  <a:gd name="T96" fmla="*/ 0 w 63"/>
                  <a:gd name="T97" fmla="*/ 10 h 99"/>
                  <a:gd name="T98" fmla="*/ 5 w 63"/>
                  <a:gd name="T99" fmla="*/ 3 h 99"/>
                  <a:gd name="T100" fmla="*/ 17 w 63"/>
                  <a:gd name="T101" fmla="*/ 3 h 99"/>
                  <a:gd name="T102" fmla="*/ 22 w 63"/>
                  <a:gd name="T103" fmla="*/ 10 h 99"/>
                  <a:gd name="T104" fmla="*/ 22 w 63"/>
                  <a:gd name="T105" fmla="*/ 10 h 99"/>
                  <a:gd name="T106" fmla="*/ 17 w 63"/>
                  <a:gd name="T107" fmla="*/ 3 h 99"/>
                  <a:gd name="T108" fmla="*/ 40 w 63"/>
                  <a:gd name="T109" fmla="*/ 0 h 99"/>
                  <a:gd name="T110" fmla="*/ 40 w 63"/>
                  <a:gd name="T111" fmla="*/ 0 h 99"/>
                  <a:gd name="T112" fmla="*/ 40 w 63"/>
                  <a:gd name="T1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99"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28" y="58"/>
                    </a:moveTo>
                    <a:cubicBezTo>
                      <a:pt x="32" y="62"/>
                      <a:pt x="38" y="66"/>
                      <a:pt x="48" y="69"/>
                    </a:cubicBezTo>
                    <a:cubicBezTo>
                      <a:pt x="38" y="66"/>
                      <a:pt x="32" y="62"/>
                      <a:pt x="28" y="58"/>
                    </a:cubicBezTo>
                    <a:moveTo>
                      <a:pt x="3" y="55"/>
                    </a:moveTo>
                    <a:cubicBezTo>
                      <a:pt x="3" y="57"/>
                      <a:pt x="3" y="59"/>
                      <a:pt x="3" y="6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9"/>
                      <a:pt x="3" y="57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moveTo>
                      <a:pt x="21" y="54"/>
                    </a:move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6"/>
                      <a:pt x="21" y="59"/>
                      <a:pt x="21" y="61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59"/>
                      <a:pt x="21" y="56"/>
                      <a:pt x="21" y="54"/>
                    </a:cubicBezTo>
                    <a:moveTo>
                      <a:pt x="21" y="44"/>
                    </a:move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moveTo>
                      <a:pt x="59" y="38"/>
                    </a:move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8"/>
                      <a:pt x="59" y="38"/>
                      <a:pt x="59" y="38"/>
                    </a:cubicBezTo>
                    <a:moveTo>
                      <a:pt x="63" y="35"/>
                    </a:moveTo>
                    <a:cubicBezTo>
                      <a:pt x="62" y="36"/>
                      <a:pt x="60" y="37"/>
                      <a:pt x="59" y="38"/>
                    </a:cubicBezTo>
                    <a:cubicBezTo>
                      <a:pt x="60" y="37"/>
                      <a:pt x="62" y="36"/>
                      <a:pt x="63" y="35"/>
                    </a:cubicBezTo>
                    <a:moveTo>
                      <a:pt x="17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6"/>
                      <a:pt x="2" y="3"/>
                      <a:pt x="5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6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20" y="3"/>
                      <a:pt x="17" y="3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Freeform 199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0 w 22"/>
                  <a:gd name="T5" fmla="*/ 7 h 102"/>
                  <a:gd name="T6" fmla="*/ 1 w 22"/>
                  <a:gd name="T7" fmla="*/ 26 h 102"/>
                  <a:gd name="T8" fmla="*/ 7 w 22"/>
                  <a:gd name="T9" fmla="*/ 26 h 102"/>
                  <a:gd name="T10" fmla="*/ 8 w 22"/>
                  <a:gd name="T11" fmla="*/ 27 h 102"/>
                  <a:gd name="T12" fmla="*/ 7 w 22"/>
                  <a:gd name="T13" fmla="*/ 28 h 102"/>
                  <a:gd name="T14" fmla="*/ 1 w 22"/>
                  <a:gd name="T15" fmla="*/ 28 h 102"/>
                  <a:gd name="T16" fmla="*/ 2 w 22"/>
                  <a:gd name="T17" fmla="*/ 36 h 102"/>
                  <a:gd name="T18" fmla="*/ 13 w 22"/>
                  <a:gd name="T19" fmla="*/ 37 h 102"/>
                  <a:gd name="T20" fmla="*/ 14 w 22"/>
                  <a:gd name="T21" fmla="*/ 38 h 102"/>
                  <a:gd name="T22" fmla="*/ 13 w 22"/>
                  <a:gd name="T23" fmla="*/ 38 h 102"/>
                  <a:gd name="T24" fmla="*/ 2 w 22"/>
                  <a:gd name="T25" fmla="*/ 39 h 102"/>
                  <a:gd name="T26" fmla="*/ 3 w 22"/>
                  <a:gd name="T27" fmla="*/ 45 h 102"/>
                  <a:gd name="T28" fmla="*/ 3 w 22"/>
                  <a:gd name="T29" fmla="*/ 52 h 102"/>
                  <a:gd name="T30" fmla="*/ 3 w 22"/>
                  <a:gd name="T31" fmla="*/ 52 h 102"/>
                  <a:gd name="T32" fmla="*/ 3 w 22"/>
                  <a:gd name="T33" fmla="*/ 58 h 102"/>
                  <a:gd name="T34" fmla="*/ 0 w 22"/>
                  <a:gd name="T35" fmla="*/ 96 h 102"/>
                  <a:gd name="T36" fmla="*/ 5 w 22"/>
                  <a:gd name="T37" fmla="*/ 102 h 102"/>
                  <a:gd name="T38" fmla="*/ 17 w 22"/>
                  <a:gd name="T39" fmla="*/ 102 h 102"/>
                  <a:gd name="T40" fmla="*/ 22 w 22"/>
                  <a:gd name="T41" fmla="*/ 96 h 102"/>
                  <a:gd name="T42" fmla="*/ 21 w 22"/>
                  <a:gd name="T43" fmla="*/ 58 h 102"/>
                  <a:gd name="T44" fmla="*/ 21 w 22"/>
                  <a:gd name="T45" fmla="*/ 51 h 102"/>
                  <a:gd name="T46" fmla="*/ 21 w 22"/>
                  <a:gd name="T47" fmla="*/ 51 h 102"/>
                  <a:gd name="T48" fmla="*/ 21 w 22"/>
                  <a:gd name="T49" fmla="*/ 43 h 102"/>
                  <a:gd name="T50" fmla="*/ 21 w 22"/>
                  <a:gd name="T51" fmla="*/ 43 h 102"/>
                  <a:gd name="T52" fmla="*/ 21 w 22"/>
                  <a:gd name="T53" fmla="*/ 41 h 102"/>
                  <a:gd name="T54" fmla="*/ 20 w 22"/>
                  <a:gd name="T55" fmla="*/ 35 h 102"/>
                  <a:gd name="T56" fmla="*/ 22 w 22"/>
                  <a:gd name="T57" fmla="*/ 23 h 102"/>
                  <a:gd name="T58" fmla="*/ 22 w 22"/>
                  <a:gd name="T59" fmla="*/ 7 h 102"/>
                  <a:gd name="T60" fmla="*/ 17 w 22"/>
                  <a:gd name="T6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7"/>
                      <a:pt x="8" y="27"/>
                    </a:cubicBezTo>
                    <a:cubicBezTo>
                      <a:pt x="8" y="27"/>
                      <a:pt x="8" y="28"/>
                      <a:pt x="7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49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4"/>
                      <a:pt x="3" y="56"/>
                      <a:pt x="3" y="58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6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6"/>
                      <a:pt x="21" y="53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48"/>
                      <a:pt x="21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38"/>
                      <a:pt x="20" y="36"/>
                      <a:pt x="20" y="35"/>
                    </a:cubicBezTo>
                    <a:cubicBezTo>
                      <a:pt x="20" y="30"/>
                      <a:pt x="21" y="26"/>
                      <a:pt x="22" y="2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Freeform 200"/>
              <p:cNvSpPr>
                <a:spLocks/>
              </p:cNvSpPr>
              <p:nvPr/>
            </p:nvSpPr>
            <p:spPr bwMode="auto">
              <a:xfrm>
                <a:off x="2617788" y="5908676"/>
                <a:ext cx="47625" cy="12700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6 w 7"/>
                  <a:gd name="T5" fmla="*/ 2 h 2"/>
                  <a:gd name="T6" fmla="*/ 7 w 7"/>
                  <a:gd name="T7" fmla="*/ 1 h 2"/>
                  <a:gd name="T8" fmla="*/ 6 w 7"/>
                  <a:gd name="T9" fmla="*/ 0 h 2"/>
                  <a:gd name="T10" fmla="*/ 0 w 7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" name="Freeform 201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Freeform 202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Freeform 203"/>
              <p:cNvSpPr>
                <a:spLocks noEditPoints="1"/>
              </p:cNvSpPr>
              <p:nvPr/>
            </p:nvSpPr>
            <p:spPr bwMode="auto">
              <a:xfrm>
                <a:off x="2746375" y="5711826"/>
                <a:ext cx="147638" cy="257175"/>
              </a:xfrm>
              <a:custGeom>
                <a:avLst/>
                <a:gdLst>
                  <a:gd name="T0" fmla="*/ 5 w 22"/>
                  <a:gd name="T1" fmla="*/ 30 h 38"/>
                  <a:gd name="T2" fmla="*/ 6 w 22"/>
                  <a:gd name="T3" fmla="*/ 26 h 38"/>
                  <a:gd name="T4" fmla="*/ 9 w 22"/>
                  <a:gd name="T5" fmla="*/ 19 h 38"/>
                  <a:gd name="T6" fmla="*/ 13 w 22"/>
                  <a:gd name="T7" fmla="*/ 11 h 38"/>
                  <a:gd name="T8" fmla="*/ 16 w 22"/>
                  <a:gd name="T9" fmla="*/ 8 h 38"/>
                  <a:gd name="T10" fmla="*/ 16 w 22"/>
                  <a:gd name="T11" fmla="*/ 8 h 38"/>
                  <a:gd name="T12" fmla="*/ 14 w 22"/>
                  <a:gd name="T13" fmla="*/ 12 h 38"/>
                  <a:gd name="T14" fmla="*/ 11 w 22"/>
                  <a:gd name="T15" fmla="*/ 19 h 38"/>
                  <a:gd name="T16" fmla="*/ 7 w 22"/>
                  <a:gd name="T17" fmla="*/ 27 h 38"/>
                  <a:gd name="T18" fmla="*/ 5 w 22"/>
                  <a:gd name="T19" fmla="*/ 30 h 38"/>
                  <a:gd name="T20" fmla="*/ 5 w 22"/>
                  <a:gd name="T21" fmla="*/ 30 h 38"/>
                  <a:gd name="T22" fmla="*/ 5 w 22"/>
                  <a:gd name="T23" fmla="*/ 30 h 38"/>
                  <a:gd name="T24" fmla="*/ 20 w 22"/>
                  <a:gd name="T25" fmla="*/ 0 h 38"/>
                  <a:gd name="T26" fmla="*/ 20 w 22"/>
                  <a:gd name="T27" fmla="*/ 0 h 38"/>
                  <a:gd name="T28" fmla="*/ 2 w 22"/>
                  <a:gd name="T29" fmla="*/ 26 h 38"/>
                  <a:gd name="T30" fmla="*/ 2 w 22"/>
                  <a:gd name="T31" fmla="*/ 26 h 38"/>
                  <a:gd name="T32" fmla="*/ 0 w 22"/>
                  <a:gd name="T33" fmla="*/ 38 h 38"/>
                  <a:gd name="T34" fmla="*/ 1 w 22"/>
                  <a:gd name="T35" fmla="*/ 37 h 38"/>
                  <a:gd name="T36" fmla="*/ 1 w 22"/>
                  <a:gd name="T37" fmla="*/ 37 h 38"/>
                  <a:gd name="T38" fmla="*/ 10 w 22"/>
                  <a:gd name="T39" fmla="*/ 32 h 38"/>
                  <a:gd name="T40" fmla="*/ 20 w 22"/>
                  <a:gd name="T41" fmla="*/ 0 h 38"/>
                  <a:gd name="T42" fmla="*/ 20 w 22"/>
                  <a:gd name="T43" fmla="*/ 0 h 38"/>
                  <a:gd name="T44" fmla="*/ 20 w 22"/>
                  <a:gd name="T45" fmla="*/ 0 h 38"/>
                  <a:gd name="T46" fmla="*/ 20 w 22"/>
                  <a:gd name="T4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38">
                    <a:moveTo>
                      <a:pt x="5" y="30"/>
                    </a:moveTo>
                    <a:cubicBezTo>
                      <a:pt x="5" y="30"/>
                      <a:pt x="5" y="28"/>
                      <a:pt x="6" y="26"/>
                    </a:cubicBezTo>
                    <a:cubicBezTo>
                      <a:pt x="7" y="24"/>
                      <a:pt x="8" y="21"/>
                      <a:pt x="9" y="19"/>
                    </a:cubicBezTo>
                    <a:cubicBezTo>
                      <a:pt x="11" y="16"/>
                      <a:pt x="12" y="13"/>
                      <a:pt x="13" y="11"/>
                    </a:cubicBezTo>
                    <a:cubicBezTo>
                      <a:pt x="15" y="10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10"/>
                      <a:pt x="14" y="12"/>
                    </a:cubicBezTo>
                    <a:cubicBezTo>
                      <a:pt x="13" y="14"/>
                      <a:pt x="12" y="17"/>
                      <a:pt x="11" y="19"/>
                    </a:cubicBezTo>
                    <a:cubicBezTo>
                      <a:pt x="10" y="22"/>
                      <a:pt x="8" y="25"/>
                      <a:pt x="7" y="27"/>
                    </a:cubicBezTo>
                    <a:cubicBezTo>
                      <a:pt x="6" y="28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6" y="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9"/>
                      <a:pt x="0" y="33"/>
                      <a:pt x="0" y="38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7" y="34"/>
                      <a:pt x="10" y="32"/>
                    </a:cubicBezTo>
                    <a:cubicBezTo>
                      <a:pt x="16" y="27"/>
                      <a:pt x="22" y="18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Freeform 204"/>
              <p:cNvSpPr>
                <a:spLocks noEditPoints="1"/>
              </p:cNvSpPr>
              <p:nvPr/>
            </p:nvSpPr>
            <p:spPr bwMode="auto">
              <a:xfrm>
                <a:off x="2752725" y="5915026"/>
                <a:ext cx="284163" cy="95250"/>
              </a:xfrm>
              <a:custGeom>
                <a:avLst/>
                <a:gdLst>
                  <a:gd name="T0" fmla="*/ 6 w 42"/>
                  <a:gd name="T1" fmla="*/ 7 h 14"/>
                  <a:gd name="T2" fmla="*/ 6 w 42"/>
                  <a:gd name="T3" fmla="*/ 7 h 14"/>
                  <a:gd name="T4" fmla="*/ 10 w 42"/>
                  <a:gd name="T5" fmla="*/ 7 h 14"/>
                  <a:gd name="T6" fmla="*/ 19 w 42"/>
                  <a:gd name="T7" fmla="*/ 5 h 14"/>
                  <a:gd name="T8" fmla="*/ 28 w 42"/>
                  <a:gd name="T9" fmla="*/ 5 h 14"/>
                  <a:gd name="T10" fmla="*/ 28 w 42"/>
                  <a:gd name="T11" fmla="*/ 5 h 14"/>
                  <a:gd name="T12" fmla="*/ 32 w 42"/>
                  <a:gd name="T13" fmla="*/ 5 h 14"/>
                  <a:gd name="T14" fmla="*/ 32 w 42"/>
                  <a:gd name="T15" fmla="*/ 5 h 14"/>
                  <a:gd name="T16" fmla="*/ 28 w 42"/>
                  <a:gd name="T17" fmla="*/ 6 h 14"/>
                  <a:gd name="T18" fmla="*/ 19 w 42"/>
                  <a:gd name="T19" fmla="*/ 7 h 14"/>
                  <a:gd name="T20" fmla="*/ 11 w 42"/>
                  <a:gd name="T21" fmla="*/ 8 h 14"/>
                  <a:gd name="T22" fmla="*/ 10 w 42"/>
                  <a:gd name="T23" fmla="*/ 8 h 14"/>
                  <a:gd name="T24" fmla="*/ 10 w 42"/>
                  <a:gd name="T25" fmla="*/ 8 h 14"/>
                  <a:gd name="T26" fmla="*/ 6 w 42"/>
                  <a:gd name="T27" fmla="*/ 7 h 14"/>
                  <a:gd name="T28" fmla="*/ 6 w 42"/>
                  <a:gd name="T29" fmla="*/ 7 h 14"/>
                  <a:gd name="T30" fmla="*/ 23 w 42"/>
                  <a:gd name="T31" fmla="*/ 0 h 14"/>
                  <a:gd name="T32" fmla="*/ 9 w 42"/>
                  <a:gd name="T33" fmla="*/ 3 h 14"/>
                  <a:gd name="T34" fmla="*/ 9 w 42"/>
                  <a:gd name="T35" fmla="*/ 2 h 14"/>
                  <a:gd name="T36" fmla="*/ 0 w 42"/>
                  <a:gd name="T37" fmla="*/ 7 h 14"/>
                  <a:gd name="T38" fmla="*/ 12 w 42"/>
                  <a:gd name="T39" fmla="*/ 14 h 14"/>
                  <a:gd name="T40" fmla="*/ 18 w 42"/>
                  <a:gd name="T41" fmla="*/ 14 h 14"/>
                  <a:gd name="T42" fmla="*/ 38 w 42"/>
                  <a:gd name="T43" fmla="*/ 8 h 14"/>
                  <a:gd name="T44" fmla="*/ 38 w 42"/>
                  <a:gd name="T45" fmla="*/ 8 h 14"/>
                  <a:gd name="T46" fmla="*/ 38 w 42"/>
                  <a:gd name="T47" fmla="*/ 8 h 14"/>
                  <a:gd name="T48" fmla="*/ 42 w 42"/>
                  <a:gd name="T49" fmla="*/ 5 h 14"/>
                  <a:gd name="T50" fmla="*/ 42 w 42"/>
                  <a:gd name="T51" fmla="*/ 5 h 14"/>
                  <a:gd name="T52" fmla="*/ 42 w 42"/>
                  <a:gd name="T53" fmla="*/ 5 h 14"/>
                  <a:gd name="T54" fmla="*/ 23 w 42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" h="14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8" y="7"/>
                      <a:pt x="10" y="7"/>
                    </a:cubicBezTo>
                    <a:cubicBezTo>
                      <a:pt x="13" y="6"/>
                      <a:pt x="16" y="6"/>
                      <a:pt x="19" y="5"/>
                    </a:cubicBezTo>
                    <a:cubicBezTo>
                      <a:pt x="22" y="5"/>
                      <a:pt x="26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0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0" y="6"/>
                      <a:pt x="28" y="6"/>
                    </a:cubicBezTo>
                    <a:cubicBezTo>
                      <a:pt x="26" y="6"/>
                      <a:pt x="23" y="7"/>
                      <a:pt x="19" y="7"/>
                    </a:cubicBezTo>
                    <a:cubicBezTo>
                      <a:pt x="16" y="7"/>
                      <a:pt x="13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23" y="0"/>
                    </a:moveTo>
                    <a:cubicBezTo>
                      <a:pt x="19" y="0"/>
                      <a:pt x="14" y="0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6" y="4"/>
                      <a:pt x="3" y="5"/>
                      <a:pt x="0" y="7"/>
                    </a:cubicBezTo>
                    <a:cubicBezTo>
                      <a:pt x="5" y="9"/>
                      <a:pt x="8" y="11"/>
                      <a:pt x="12" y="14"/>
                    </a:cubicBezTo>
                    <a:cubicBezTo>
                      <a:pt x="13" y="14"/>
                      <a:pt x="16" y="14"/>
                      <a:pt x="18" y="14"/>
                    </a:cubicBezTo>
                    <a:cubicBezTo>
                      <a:pt x="23" y="14"/>
                      <a:pt x="30" y="13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41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34" y="0"/>
                      <a:pt x="23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Freeform 205"/>
              <p:cNvSpPr>
                <a:spLocks noEditPoints="1"/>
              </p:cNvSpPr>
              <p:nvPr/>
            </p:nvSpPr>
            <p:spPr bwMode="auto">
              <a:xfrm>
                <a:off x="2746375" y="5962651"/>
                <a:ext cx="195263" cy="217488"/>
              </a:xfrm>
              <a:custGeom>
                <a:avLst/>
                <a:gdLst>
                  <a:gd name="T0" fmla="*/ 4 w 29"/>
                  <a:gd name="T1" fmla="*/ 6 h 32"/>
                  <a:gd name="T2" fmla="*/ 4 w 29"/>
                  <a:gd name="T3" fmla="*/ 6 h 32"/>
                  <a:gd name="T4" fmla="*/ 4 w 29"/>
                  <a:gd name="T5" fmla="*/ 6 h 32"/>
                  <a:gd name="T6" fmla="*/ 7 w 29"/>
                  <a:gd name="T7" fmla="*/ 8 h 32"/>
                  <a:gd name="T8" fmla="*/ 12 w 29"/>
                  <a:gd name="T9" fmla="*/ 16 h 32"/>
                  <a:gd name="T10" fmla="*/ 17 w 29"/>
                  <a:gd name="T11" fmla="*/ 23 h 32"/>
                  <a:gd name="T12" fmla="*/ 19 w 29"/>
                  <a:gd name="T13" fmla="*/ 27 h 32"/>
                  <a:gd name="T14" fmla="*/ 19 w 29"/>
                  <a:gd name="T15" fmla="*/ 27 h 32"/>
                  <a:gd name="T16" fmla="*/ 16 w 29"/>
                  <a:gd name="T17" fmla="*/ 24 h 32"/>
                  <a:gd name="T18" fmla="*/ 11 w 29"/>
                  <a:gd name="T19" fmla="*/ 17 h 32"/>
                  <a:gd name="T20" fmla="*/ 6 w 29"/>
                  <a:gd name="T21" fmla="*/ 9 h 32"/>
                  <a:gd name="T22" fmla="*/ 4 w 29"/>
                  <a:gd name="T23" fmla="*/ 6 h 32"/>
                  <a:gd name="T24" fmla="*/ 1 w 29"/>
                  <a:gd name="T25" fmla="*/ 0 h 32"/>
                  <a:gd name="T26" fmla="*/ 0 w 29"/>
                  <a:gd name="T27" fmla="*/ 1 h 32"/>
                  <a:gd name="T28" fmla="*/ 1 w 29"/>
                  <a:gd name="T29" fmla="*/ 7 h 32"/>
                  <a:gd name="T30" fmla="*/ 1 w 29"/>
                  <a:gd name="T31" fmla="*/ 7 h 32"/>
                  <a:gd name="T32" fmla="*/ 1 w 29"/>
                  <a:gd name="T33" fmla="*/ 7 h 32"/>
                  <a:gd name="T34" fmla="*/ 1 w 29"/>
                  <a:gd name="T35" fmla="*/ 7 h 32"/>
                  <a:gd name="T36" fmla="*/ 8 w 29"/>
                  <a:gd name="T37" fmla="*/ 21 h 32"/>
                  <a:gd name="T38" fmla="*/ 28 w 29"/>
                  <a:gd name="T39" fmla="*/ 32 h 32"/>
                  <a:gd name="T40" fmla="*/ 28 w 29"/>
                  <a:gd name="T41" fmla="*/ 32 h 32"/>
                  <a:gd name="T42" fmla="*/ 28 w 29"/>
                  <a:gd name="T43" fmla="*/ 32 h 32"/>
                  <a:gd name="T44" fmla="*/ 28 w 29"/>
                  <a:gd name="T45" fmla="*/ 32 h 32"/>
                  <a:gd name="T46" fmla="*/ 28 w 29"/>
                  <a:gd name="T47" fmla="*/ 32 h 32"/>
                  <a:gd name="T48" fmla="*/ 28 w 29"/>
                  <a:gd name="T49" fmla="*/ 32 h 32"/>
                  <a:gd name="T50" fmla="*/ 28 w 29"/>
                  <a:gd name="T51" fmla="*/ 32 h 32"/>
                  <a:gd name="T52" fmla="*/ 28 w 29"/>
                  <a:gd name="T53" fmla="*/ 32 h 32"/>
                  <a:gd name="T54" fmla="*/ 28 w 29"/>
                  <a:gd name="T55" fmla="*/ 32 h 32"/>
                  <a:gd name="T56" fmla="*/ 28 w 29"/>
                  <a:gd name="T57" fmla="*/ 32 h 32"/>
                  <a:gd name="T58" fmla="*/ 28 w 29"/>
                  <a:gd name="T59" fmla="*/ 32 h 32"/>
                  <a:gd name="T60" fmla="*/ 28 w 29"/>
                  <a:gd name="T61" fmla="*/ 32 h 32"/>
                  <a:gd name="T62" fmla="*/ 28 w 29"/>
                  <a:gd name="T63" fmla="*/ 32 h 32"/>
                  <a:gd name="T64" fmla="*/ 28 w 29"/>
                  <a:gd name="T65" fmla="*/ 32 h 32"/>
                  <a:gd name="T66" fmla="*/ 12 w 29"/>
                  <a:gd name="T67" fmla="*/ 7 h 32"/>
                  <a:gd name="T68" fmla="*/ 13 w 29"/>
                  <a:gd name="T69" fmla="*/ 7 h 32"/>
                  <a:gd name="T70" fmla="*/ 1 w 29"/>
                  <a:gd name="T71" fmla="*/ 0 h 32"/>
                  <a:gd name="T72" fmla="*/ 1 w 29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2"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6" y="7"/>
                      <a:pt x="7" y="8"/>
                    </a:cubicBezTo>
                    <a:cubicBezTo>
                      <a:pt x="9" y="10"/>
                      <a:pt x="11" y="13"/>
                      <a:pt x="12" y="16"/>
                    </a:cubicBezTo>
                    <a:cubicBezTo>
                      <a:pt x="14" y="18"/>
                      <a:pt x="16" y="21"/>
                      <a:pt x="17" y="23"/>
                    </a:cubicBezTo>
                    <a:cubicBezTo>
                      <a:pt x="18" y="25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8" y="26"/>
                      <a:pt x="16" y="24"/>
                    </a:cubicBezTo>
                    <a:cubicBezTo>
                      <a:pt x="15" y="22"/>
                      <a:pt x="13" y="19"/>
                      <a:pt x="11" y="17"/>
                    </a:cubicBezTo>
                    <a:cubicBezTo>
                      <a:pt x="9" y="14"/>
                      <a:pt x="7" y="12"/>
                      <a:pt x="6" y="9"/>
                    </a:cubicBezTo>
                    <a:cubicBezTo>
                      <a:pt x="5" y="7"/>
                      <a:pt x="4" y="6"/>
                      <a:pt x="4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11"/>
                      <a:pt x="3" y="16"/>
                      <a:pt x="8" y="21"/>
                    </a:cubicBezTo>
                    <a:cubicBezTo>
                      <a:pt x="12" y="25"/>
                      <a:pt x="18" y="29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9" y="18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4"/>
                      <a:pt x="6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Freeform 206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Freeform 207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Freeform 208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8 w 11"/>
                  <a:gd name="T3" fmla="*/ 3 h 22"/>
                  <a:gd name="T4" fmla="*/ 4 w 11"/>
                  <a:gd name="T5" fmla="*/ 11 h 22"/>
                  <a:gd name="T6" fmla="*/ 1 w 11"/>
                  <a:gd name="T7" fmla="*/ 18 h 22"/>
                  <a:gd name="T8" fmla="*/ 0 w 11"/>
                  <a:gd name="T9" fmla="*/ 22 h 22"/>
                  <a:gd name="T10" fmla="*/ 0 w 11"/>
                  <a:gd name="T11" fmla="*/ 22 h 22"/>
                  <a:gd name="T12" fmla="*/ 0 w 11"/>
                  <a:gd name="T13" fmla="*/ 22 h 22"/>
                  <a:gd name="T14" fmla="*/ 2 w 11"/>
                  <a:gd name="T15" fmla="*/ 19 h 22"/>
                  <a:gd name="T16" fmla="*/ 6 w 11"/>
                  <a:gd name="T17" fmla="*/ 11 h 22"/>
                  <a:gd name="T18" fmla="*/ 9 w 11"/>
                  <a:gd name="T19" fmla="*/ 4 h 22"/>
                  <a:gd name="T20" fmla="*/ 11 w 11"/>
                  <a:gd name="T21" fmla="*/ 0 h 22"/>
                  <a:gd name="T22" fmla="*/ 11 w 11"/>
                  <a:gd name="T23" fmla="*/ 0 h 22"/>
                  <a:gd name="T24" fmla="*/ 11 w 1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8" y="3"/>
                    </a:cubicBezTo>
                    <a:cubicBezTo>
                      <a:pt x="7" y="5"/>
                      <a:pt x="6" y="8"/>
                      <a:pt x="4" y="11"/>
                    </a:cubicBezTo>
                    <a:cubicBezTo>
                      <a:pt x="3" y="13"/>
                      <a:pt x="2" y="16"/>
                      <a:pt x="1" y="18"/>
                    </a:cubicBezTo>
                    <a:cubicBezTo>
                      <a:pt x="0" y="20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0"/>
                      <a:pt x="2" y="19"/>
                    </a:cubicBezTo>
                    <a:cubicBezTo>
                      <a:pt x="3" y="17"/>
                      <a:pt x="5" y="14"/>
                      <a:pt x="6" y="11"/>
                    </a:cubicBezTo>
                    <a:cubicBezTo>
                      <a:pt x="7" y="9"/>
                      <a:pt x="8" y="6"/>
                      <a:pt x="9" y="4"/>
                    </a:cubicBezTo>
                    <a:cubicBezTo>
                      <a:pt x="10" y="2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Freeform 209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210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Freeform 211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0 h 3"/>
                  <a:gd name="T6" fmla="*/ 4 w 26"/>
                  <a:gd name="T7" fmla="*/ 2 h 3"/>
                  <a:gd name="T8" fmla="*/ 0 w 26"/>
                  <a:gd name="T9" fmla="*/ 2 h 3"/>
                  <a:gd name="T10" fmla="*/ 0 w 26"/>
                  <a:gd name="T11" fmla="*/ 2 h 3"/>
                  <a:gd name="T12" fmla="*/ 0 w 26"/>
                  <a:gd name="T13" fmla="*/ 2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0 h 3"/>
                  <a:gd name="T26" fmla="*/ 26 w 26"/>
                  <a:gd name="T27" fmla="*/ 0 h 3"/>
                  <a:gd name="T28" fmla="*/ 26 w 26"/>
                  <a:gd name="T29" fmla="*/ 0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6" y="0"/>
                      <a:pt x="13" y="0"/>
                    </a:cubicBezTo>
                    <a:cubicBezTo>
                      <a:pt x="10" y="1"/>
                      <a:pt x="7" y="1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10" y="2"/>
                      <a:pt x="13" y="2"/>
                    </a:cubicBezTo>
                    <a:cubicBezTo>
                      <a:pt x="17" y="2"/>
                      <a:pt x="20" y="1"/>
                      <a:pt x="22" y="1"/>
                    </a:cubicBezTo>
                    <a:cubicBezTo>
                      <a:pt x="24" y="1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Freeform 212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Freeform 213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Freeform 214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0 w 15"/>
                  <a:gd name="T1" fmla="*/ 0 h 21"/>
                  <a:gd name="T2" fmla="*/ 0 w 15"/>
                  <a:gd name="T3" fmla="*/ 0 h 21"/>
                  <a:gd name="T4" fmla="*/ 0 w 15"/>
                  <a:gd name="T5" fmla="*/ 0 h 21"/>
                  <a:gd name="T6" fmla="*/ 2 w 15"/>
                  <a:gd name="T7" fmla="*/ 3 h 21"/>
                  <a:gd name="T8" fmla="*/ 7 w 15"/>
                  <a:gd name="T9" fmla="*/ 11 h 21"/>
                  <a:gd name="T10" fmla="*/ 12 w 15"/>
                  <a:gd name="T11" fmla="*/ 18 h 21"/>
                  <a:gd name="T12" fmla="*/ 15 w 15"/>
                  <a:gd name="T13" fmla="*/ 21 h 21"/>
                  <a:gd name="T14" fmla="*/ 15 w 15"/>
                  <a:gd name="T15" fmla="*/ 21 h 21"/>
                  <a:gd name="T16" fmla="*/ 15 w 15"/>
                  <a:gd name="T17" fmla="*/ 21 h 21"/>
                  <a:gd name="T18" fmla="*/ 13 w 15"/>
                  <a:gd name="T19" fmla="*/ 17 h 21"/>
                  <a:gd name="T20" fmla="*/ 8 w 15"/>
                  <a:gd name="T21" fmla="*/ 10 h 21"/>
                  <a:gd name="T22" fmla="*/ 3 w 15"/>
                  <a:gd name="T23" fmla="*/ 2 h 21"/>
                  <a:gd name="T24" fmla="*/ 0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3"/>
                    </a:cubicBezTo>
                    <a:cubicBezTo>
                      <a:pt x="3" y="6"/>
                      <a:pt x="5" y="8"/>
                      <a:pt x="7" y="11"/>
                    </a:cubicBezTo>
                    <a:cubicBezTo>
                      <a:pt x="9" y="13"/>
                      <a:pt x="11" y="16"/>
                      <a:pt x="12" y="18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4" y="19"/>
                      <a:pt x="13" y="17"/>
                    </a:cubicBezTo>
                    <a:cubicBezTo>
                      <a:pt x="12" y="15"/>
                      <a:pt x="10" y="12"/>
                      <a:pt x="8" y="10"/>
                    </a:cubicBezTo>
                    <a:cubicBezTo>
                      <a:pt x="7" y="7"/>
                      <a:pt x="5" y="4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9" name="组合 418"/>
            <p:cNvGrpSpPr/>
            <p:nvPr/>
          </p:nvGrpSpPr>
          <p:grpSpPr>
            <a:xfrm>
              <a:off x="971550" y="5318125"/>
              <a:ext cx="471488" cy="1411288"/>
              <a:chOff x="971550" y="5318125"/>
              <a:chExt cx="471488" cy="1411288"/>
            </a:xfrm>
          </p:grpSpPr>
          <p:sp>
            <p:nvSpPr>
              <p:cNvPr id="296" name="Freeform 104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105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106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107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108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109"/>
              <p:cNvSpPr>
                <a:spLocks/>
              </p:cNvSpPr>
              <p:nvPr/>
            </p:nvSpPr>
            <p:spPr bwMode="auto">
              <a:xfrm>
                <a:off x="1322388" y="5853113"/>
                <a:ext cx="101600" cy="28575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110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111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112"/>
              <p:cNvSpPr>
                <a:spLocks/>
              </p:cNvSpPr>
              <p:nvPr/>
            </p:nvSpPr>
            <p:spPr bwMode="auto">
              <a:xfrm>
                <a:off x="1281113" y="5929313"/>
                <a:ext cx="142875" cy="26988"/>
              </a:xfrm>
              <a:custGeom>
                <a:avLst/>
                <a:gdLst>
                  <a:gd name="T0" fmla="*/ 1 w 21"/>
                  <a:gd name="T1" fmla="*/ 1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2 h 4"/>
                  <a:gd name="T12" fmla="*/ 0 w 21"/>
                  <a:gd name="T13" fmla="*/ 2 h 4"/>
                  <a:gd name="T14" fmla="*/ 1 w 21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113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114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15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16"/>
              <p:cNvSpPr>
                <a:spLocks/>
              </p:cNvSpPr>
              <p:nvPr/>
            </p:nvSpPr>
            <p:spPr bwMode="auto">
              <a:xfrm>
                <a:off x="1343025" y="6207126"/>
                <a:ext cx="100013" cy="26988"/>
              </a:xfrm>
              <a:custGeom>
                <a:avLst/>
                <a:gdLst>
                  <a:gd name="T0" fmla="*/ 1 w 15"/>
                  <a:gd name="T1" fmla="*/ 1 h 4"/>
                  <a:gd name="T2" fmla="*/ 13 w 15"/>
                  <a:gd name="T3" fmla="*/ 0 h 4"/>
                  <a:gd name="T4" fmla="*/ 15 w 15"/>
                  <a:gd name="T5" fmla="*/ 1 h 4"/>
                  <a:gd name="T6" fmla="*/ 13 w 15"/>
                  <a:gd name="T7" fmla="*/ 4 h 4"/>
                  <a:gd name="T8" fmla="*/ 13 w 15"/>
                  <a:gd name="T9" fmla="*/ 4 h 4"/>
                  <a:gd name="T10" fmla="*/ 1 w 15"/>
                  <a:gd name="T11" fmla="*/ 2 h 4"/>
                  <a:gd name="T12" fmla="*/ 0 w 15"/>
                  <a:gd name="T13" fmla="*/ 2 h 4"/>
                  <a:gd name="T14" fmla="*/ 1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15" y="2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17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118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Freeform 119"/>
              <p:cNvSpPr>
                <a:spLocks/>
              </p:cNvSpPr>
              <p:nvPr/>
            </p:nvSpPr>
            <p:spPr bwMode="auto">
              <a:xfrm>
                <a:off x="1308100" y="6275388"/>
                <a:ext cx="134938" cy="26988"/>
              </a:xfrm>
              <a:custGeom>
                <a:avLst/>
                <a:gdLst>
                  <a:gd name="T0" fmla="*/ 0 w 20"/>
                  <a:gd name="T1" fmla="*/ 2 h 4"/>
                  <a:gd name="T2" fmla="*/ 18 w 20"/>
                  <a:gd name="T3" fmla="*/ 1 h 4"/>
                  <a:gd name="T4" fmla="*/ 20 w 20"/>
                  <a:gd name="T5" fmla="*/ 2 h 4"/>
                  <a:gd name="T6" fmla="*/ 18 w 20"/>
                  <a:gd name="T7" fmla="*/ 4 h 4"/>
                  <a:gd name="T8" fmla="*/ 18 w 20"/>
                  <a:gd name="T9" fmla="*/ 4 h 4"/>
                  <a:gd name="T10" fmla="*/ 0 w 20"/>
                  <a:gd name="T11" fmla="*/ 3 h 4"/>
                  <a:gd name="T12" fmla="*/ 0 w 20"/>
                  <a:gd name="T13" fmla="*/ 2 h 4"/>
                  <a:gd name="T14" fmla="*/ 0 w 2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148"/>
              <p:cNvSpPr>
                <a:spLocks/>
              </p:cNvSpPr>
              <p:nvPr/>
            </p:nvSpPr>
            <p:spPr bwMode="auto">
              <a:xfrm>
                <a:off x="1106488" y="6016626"/>
                <a:ext cx="155575" cy="258763"/>
              </a:xfrm>
              <a:custGeom>
                <a:avLst/>
                <a:gdLst>
                  <a:gd name="T0" fmla="*/ 3 w 23"/>
                  <a:gd name="T1" fmla="*/ 0 h 38"/>
                  <a:gd name="T2" fmla="*/ 23 w 23"/>
                  <a:gd name="T3" fmla="*/ 38 h 38"/>
                  <a:gd name="T4" fmla="*/ 3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3" y="0"/>
                    </a:moveTo>
                    <a:cubicBezTo>
                      <a:pt x="3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3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149"/>
              <p:cNvSpPr>
                <a:spLocks/>
              </p:cNvSpPr>
              <p:nvPr/>
            </p:nvSpPr>
            <p:spPr bwMode="auto">
              <a:xfrm>
                <a:off x="971550" y="6159501"/>
                <a:ext cx="282575" cy="223838"/>
              </a:xfrm>
              <a:custGeom>
                <a:avLst/>
                <a:gdLst>
                  <a:gd name="T0" fmla="*/ 0 w 42"/>
                  <a:gd name="T1" fmla="*/ 14 h 33"/>
                  <a:gd name="T2" fmla="*/ 42 w 42"/>
                  <a:gd name="T3" fmla="*/ 16 h 33"/>
                  <a:gd name="T4" fmla="*/ 0 w 42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4"/>
                    </a:moveTo>
                    <a:cubicBezTo>
                      <a:pt x="0" y="14"/>
                      <a:pt x="20" y="0"/>
                      <a:pt x="42" y="16"/>
                    </a:cubicBezTo>
                    <a:cubicBezTo>
                      <a:pt x="42" y="16"/>
                      <a:pt x="26" y="33"/>
                      <a:pt x="0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150"/>
              <p:cNvSpPr>
                <a:spLocks/>
              </p:cNvSpPr>
              <p:nvPr/>
            </p:nvSpPr>
            <p:spPr bwMode="auto">
              <a:xfrm>
                <a:off x="1065213" y="626745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151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152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153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2 w 10"/>
                  <a:gd name="T3" fmla="*/ 3 h 21"/>
                  <a:gd name="T4" fmla="*/ 6 w 10"/>
                  <a:gd name="T5" fmla="*/ 10 h 21"/>
                  <a:gd name="T6" fmla="*/ 9 w 10"/>
                  <a:gd name="T7" fmla="*/ 18 h 21"/>
                  <a:gd name="T8" fmla="*/ 10 w 10"/>
                  <a:gd name="T9" fmla="*/ 21 h 21"/>
                  <a:gd name="T10" fmla="*/ 8 w 10"/>
                  <a:gd name="T11" fmla="*/ 18 h 21"/>
                  <a:gd name="T12" fmla="*/ 4 w 10"/>
                  <a:gd name="T13" fmla="*/ 11 h 21"/>
                  <a:gd name="T14" fmla="*/ 1 w 10"/>
                  <a:gd name="T15" fmla="*/ 4 h 21"/>
                  <a:gd name="T16" fmla="*/ 0 w 1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3" y="5"/>
                      <a:pt x="4" y="8"/>
                      <a:pt x="6" y="10"/>
                    </a:cubicBezTo>
                    <a:cubicBezTo>
                      <a:pt x="7" y="13"/>
                      <a:pt x="8" y="16"/>
                      <a:pt x="9" y="18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9" y="20"/>
                      <a:pt x="8" y="18"/>
                    </a:cubicBezTo>
                    <a:cubicBezTo>
                      <a:pt x="7" y="16"/>
                      <a:pt x="6" y="14"/>
                      <a:pt x="4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154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155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Freeform 156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26"/>
                  <a:gd name="T1" fmla="*/ 0 h 2"/>
                  <a:gd name="T2" fmla="*/ 4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4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Freeform 157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158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159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15"/>
                  <a:gd name="T1" fmla="*/ 21 h 21"/>
                  <a:gd name="T2" fmla="*/ 2 w 15"/>
                  <a:gd name="T3" fmla="*/ 18 h 21"/>
                  <a:gd name="T4" fmla="*/ 7 w 15"/>
                  <a:gd name="T5" fmla="*/ 10 h 21"/>
                  <a:gd name="T6" fmla="*/ 12 w 15"/>
                  <a:gd name="T7" fmla="*/ 3 h 21"/>
                  <a:gd name="T8" fmla="*/ 15 w 15"/>
                  <a:gd name="T9" fmla="*/ 0 h 21"/>
                  <a:gd name="T10" fmla="*/ 13 w 15"/>
                  <a:gd name="T11" fmla="*/ 4 h 21"/>
                  <a:gd name="T12" fmla="*/ 8 w 15"/>
                  <a:gd name="T13" fmla="*/ 11 h 21"/>
                  <a:gd name="T14" fmla="*/ 3 w 15"/>
                  <a:gd name="T15" fmla="*/ 18 h 21"/>
                  <a:gd name="T16" fmla="*/ 0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7" y="10"/>
                    </a:cubicBezTo>
                    <a:cubicBezTo>
                      <a:pt x="8" y="8"/>
                      <a:pt x="10" y="5"/>
                      <a:pt x="12" y="3"/>
                    </a:cubicBezTo>
                    <a:cubicBezTo>
                      <a:pt x="13" y="1"/>
                      <a:pt x="15" y="0"/>
                      <a:pt x="15" y="0"/>
                    </a:cubicBezTo>
                    <a:cubicBezTo>
                      <a:pt x="15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7" y="14"/>
                      <a:pt x="5" y="17"/>
                      <a:pt x="3" y="18"/>
                    </a:cubicBezTo>
                    <a:cubicBezTo>
                      <a:pt x="2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233"/>
              <p:cNvSpPr>
                <a:spLocks/>
              </p:cNvSpPr>
              <p:nvPr/>
            </p:nvSpPr>
            <p:spPr bwMode="auto">
              <a:xfrm>
                <a:off x="1247775" y="5318125"/>
                <a:ext cx="149225" cy="698500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5 w 22"/>
                  <a:gd name="T5" fmla="*/ 0 h 103"/>
                  <a:gd name="T6" fmla="*/ 0 w 22"/>
                  <a:gd name="T7" fmla="*/ 7 h 103"/>
                  <a:gd name="T8" fmla="*/ 1 w 22"/>
                  <a:gd name="T9" fmla="*/ 43 h 103"/>
                  <a:gd name="T10" fmla="*/ 2 w 22"/>
                  <a:gd name="T11" fmla="*/ 51 h 103"/>
                  <a:gd name="T12" fmla="*/ 1 w 22"/>
                  <a:gd name="T13" fmla="*/ 59 h 103"/>
                  <a:gd name="T14" fmla="*/ 1 w 22"/>
                  <a:gd name="T15" fmla="*/ 59 h 103"/>
                  <a:gd name="T16" fmla="*/ 0 w 22"/>
                  <a:gd name="T17" fmla="*/ 96 h 103"/>
                  <a:gd name="T18" fmla="*/ 5 w 22"/>
                  <a:gd name="T19" fmla="*/ 103 h 103"/>
                  <a:gd name="T20" fmla="*/ 17 w 22"/>
                  <a:gd name="T21" fmla="*/ 103 h 103"/>
                  <a:gd name="T22" fmla="*/ 22 w 22"/>
                  <a:gd name="T23" fmla="*/ 96 h 103"/>
                  <a:gd name="T24" fmla="*/ 22 w 22"/>
                  <a:gd name="T25" fmla="*/ 94 h 103"/>
                  <a:gd name="T26" fmla="*/ 6 w 22"/>
                  <a:gd name="T27" fmla="*/ 92 h 103"/>
                  <a:gd name="T28" fmla="*/ 5 w 22"/>
                  <a:gd name="T29" fmla="*/ 92 h 103"/>
                  <a:gd name="T30" fmla="*/ 6 w 22"/>
                  <a:gd name="T31" fmla="*/ 91 h 103"/>
                  <a:gd name="T32" fmla="*/ 22 w 22"/>
                  <a:gd name="T33" fmla="*/ 90 h 103"/>
                  <a:gd name="T34" fmla="*/ 21 w 22"/>
                  <a:gd name="T35" fmla="*/ 83 h 103"/>
                  <a:gd name="T36" fmla="*/ 11 w 22"/>
                  <a:gd name="T37" fmla="*/ 82 h 103"/>
                  <a:gd name="T38" fmla="*/ 11 w 22"/>
                  <a:gd name="T39" fmla="*/ 81 h 103"/>
                  <a:gd name="T40" fmla="*/ 11 w 22"/>
                  <a:gd name="T41" fmla="*/ 80 h 103"/>
                  <a:gd name="T42" fmla="*/ 21 w 22"/>
                  <a:gd name="T43" fmla="*/ 79 h 103"/>
                  <a:gd name="T44" fmla="*/ 20 w 22"/>
                  <a:gd name="T45" fmla="*/ 58 h 103"/>
                  <a:gd name="T46" fmla="*/ 19 w 22"/>
                  <a:gd name="T47" fmla="*/ 52 h 103"/>
                  <a:gd name="T48" fmla="*/ 20 w 22"/>
                  <a:gd name="T49" fmla="*/ 45 h 103"/>
                  <a:gd name="T50" fmla="*/ 22 w 22"/>
                  <a:gd name="T51" fmla="*/ 7 h 103"/>
                  <a:gd name="T52" fmla="*/ 17 w 22"/>
                  <a:gd name="T5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2"/>
                      <a:pt x="11" y="81"/>
                      <a:pt x="11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4"/>
                      <a:pt x="19" y="52"/>
                    </a:cubicBezTo>
                    <a:cubicBezTo>
                      <a:pt x="19" y="49"/>
                      <a:pt x="19" y="47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234"/>
              <p:cNvSpPr>
                <a:spLocks/>
              </p:cNvSpPr>
              <p:nvPr/>
            </p:nvSpPr>
            <p:spPr bwMode="auto">
              <a:xfrm>
                <a:off x="1322388" y="5853113"/>
                <a:ext cx="66675" cy="28575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235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236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237"/>
              <p:cNvSpPr>
                <a:spLocks noEditPoints="1"/>
              </p:cNvSpPr>
              <p:nvPr/>
            </p:nvSpPr>
            <p:spPr bwMode="auto">
              <a:xfrm>
                <a:off x="1127125" y="6016625"/>
                <a:ext cx="127000" cy="312737"/>
              </a:xfrm>
              <a:custGeom>
                <a:avLst/>
                <a:gdLst>
                  <a:gd name="T0" fmla="*/ 19 w 19"/>
                  <a:gd name="T1" fmla="*/ 44 h 46"/>
                  <a:gd name="T2" fmla="*/ 19 w 19"/>
                  <a:gd name="T3" fmla="*/ 44 h 46"/>
                  <a:gd name="T4" fmla="*/ 19 w 19"/>
                  <a:gd name="T5" fmla="*/ 46 h 46"/>
                  <a:gd name="T6" fmla="*/ 19 w 19"/>
                  <a:gd name="T7" fmla="*/ 44 h 46"/>
                  <a:gd name="T8" fmla="*/ 0 w 19"/>
                  <a:gd name="T9" fmla="*/ 0 h 46"/>
                  <a:gd name="T10" fmla="*/ 0 w 19"/>
                  <a:gd name="T11" fmla="*/ 0 h 46"/>
                  <a:gd name="T12" fmla="*/ 0 w 19"/>
                  <a:gd name="T13" fmla="*/ 0 h 46"/>
                  <a:gd name="T14" fmla="*/ 0 w 19"/>
                  <a:gd name="T15" fmla="*/ 0 h 46"/>
                  <a:gd name="T16" fmla="*/ 0 w 19"/>
                  <a:gd name="T17" fmla="*/ 0 h 46"/>
                  <a:gd name="T18" fmla="*/ 0 w 1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46">
                    <a:moveTo>
                      <a:pt x="19" y="44"/>
                    </a:move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4"/>
                      <a:pt x="19" y="44"/>
                      <a:pt x="19" y="4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238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5 w 22"/>
                  <a:gd name="T5" fmla="*/ 0 h 102"/>
                  <a:gd name="T6" fmla="*/ 0 w 22"/>
                  <a:gd name="T7" fmla="*/ 6 h 102"/>
                  <a:gd name="T8" fmla="*/ 1 w 22"/>
                  <a:gd name="T9" fmla="*/ 22 h 102"/>
                  <a:gd name="T10" fmla="*/ 2 w 22"/>
                  <a:gd name="T11" fmla="*/ 35 h 102"/>
                  <a:gd name="T12" fmla="*/ 1 w 22"/>
                  <a:gd name="T13" fmla="*/ 41 h 102"/>
                  <a:gd name="T14" fmla="*/ 1 w 22"/>
                  <a:gd name="T15" fmla="*/ 43 h 102"/>
                  <a:gd name="T16" fmla="*/ 2 w 22"/>
                  <a:gd name="T17" fmla="*/ 51 h 102"/>
                  <a:gd name="T18" fmla="*/ 1 w 22"/>
                  <a:gd name="T19" fmla="*/ 58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  <a:gd name="T26" fmla="*/ 17 w 22"/>
                  <a:gd name="T27" fmla="*/ 102 h 102"/>
                  <a:gd name="T28" fmla="*/ 22 w 22"/>
                  <a:gd name="T29" fmla="*/ 95 h 102"/>
                  <a:gd name="T30" fmla="*/ 20 w 22"/>
                  <a:gd name="T31" fmla="*/ 58 h 102"/>
                  <a:gd name="T32" fmla="*/ 19 w 22"/>
                  <a:gd name="T33" fmla="*/ 51 h 102"/>
                  <a:gd name="T34" fmla="*/ 20 w 22"/>
                  <a:gd name="T35" fmla="*/ 44 h 102"/>
                  <a:gd name="T36" fmla="*/ 20 w 22"/>
                  <a:gd name="T37" fmla="*/ 39 h 102"/>
                  <a:gd name="T38" fmla="*/ 9 w 22"/>
                  <a:gd name="T39" fmla="*/ 38 h 102"/>
                  <a:gd name="T40" fmla="*/ 9 w 22"/>
                  <a:gd name="T41" fmla="*/ 37 h 102"/>
                  <a:gd name="T42" fmla="*/ 9 w 22"/>
                  <a:gd name="T43" fmla="*/ 37 h 102"/>
                  <a:gd name="T44" fmla="*/ 20 w 22"/>
                  <a:gd name="T45" fmla="*/ 36 h 102"/>
                  <a:gd name="T46" fmla="*/ 21 w 22"/>
                  <a:gd name="T47" fmla="*/ 28 h 102"/>
                  <a:gd name="T48" fmla="*/ 15 w 22"/>
                  <a:gd name="T49" fmla="*/ 27 h 102"/>
                  <a:gd name="T50" fmla="*/ 14 w 22"/>
                  <a:gd name="T51" fmla="*/ 27 h 102"/>
                  <a:gd name="T52" fmla="*/ 15 w 22"/>
                  <a:gd name="T53" fmla="*/ 26 h 102"/>
                  <a:gd name="T54" fmla="*/ 21 w 22"/>
                  <a:gd name="T55" fmla="*/ 25 h 102"/>
                  <a:gd name="T56" fmla="*/ 22 w 22"/>
                  <a:gd name="T57" fmla="*/ 6 h 102"/>
                  <a:gd name="T58" fmla="*/ 17 w 22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6"/>
                      <a:pt x="2" y="30"/>
                      <a:pt x="2" y="35"/>
                    </a:cubicBezTo>
                    <a:cubicBezTo>
                      <a:pt x="2" y="36"/>
                      <a:pt x="2" y="38"/>
                      <a:pt x="1" y="4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3"/>
                      <a:pt x="19" y="51"/>
                    </a:cubicBezTo>
                    <a:cubicBezTo>
                      <a:pt x="19" y="49"/>
                      <a:pt x="19" y="47"/>
                      <a:pt x="20" y="44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239"/>
              <p:cNvSpPr>
                <a:spLocks/>
              </p:cNvSpPr>
              <p:nvPr/>
            </p:nvSpPr>
            <p:spPr bwMode="auto">
              <a:xfrm>
                <a:off x="1343025" y="6207125"/>
                <a:ext cx="46038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2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240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241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242"/>
              <p:cNvSpPr>
                <a:spLocks noEditPoints="1"/>
              </p:cNvSpPr>
              <p:nvPr/>
            </p:nvSpPr>
            <p:spPr bwMode="auto">
              <a:xfrm>
                <a:off x="1073150" y="6424613"/>
                <a:ext cx="120650" cy="60325"/>
              </a:xfrm>
              <a:custGeom>
                <a:avLst/>
                <a:gdLst>
                  <a:gd name="T0" fmla="*/ 0 w 18"/>
                  <a:gd name="T1" fmla="*/ 9 h 9"/>
                  <a:gd name="T2" fmla="*/ 0 w 18"/>
                  <a:gd name="T3" fmla="*/ 9 h 9"/>
                  <a:gd name="T4" fmla="*/ 0 w 18"/>
                  <a:gd name="T5" fmla="*/ 9 h 9"/>
                  <a:gd name="T6" fmla="*/ 0 w 18"/>
                  <a:gd name="T7" fmla="*/ 9 h 9"/>
                  <a:gd name="T8" fmla="*/ 0 w 18"/>
                  <a:gd name="T9" fmla="*/ 9 h 9"/>
                  <a:gd name="T10" fmla="*/ 0 w 18"/>
                  <a:gd name="T11" fmla="*/ 9 h 9"/>
                  <a:gd name="T12" fmla="*/ 0 w 18"/>
                  <a:gd name="T13" fmla="*/ 9 h 9"/>
                  <a:gd name="T14" fmla="*/ 0 w 18"/>
                  <a:gd name="T15" fmla="*/ 9 h 9"/>
                  <a:gd name="T16" fmla="*/ 0 w 18"/>
                  <a:gd name="T17" fmla="*/ 9 h 9"/>
                  <a:gd name="T18" fmla="*/ 5 w 18"/>
                  <a:gd name="T19" fmla="*/ 8 h 9"/>
                  <a:gd name="T20" fmla="*/ 5 w 18"/>
                  <a:gd name="T21" fmla="*/ 8 h 9"/>
                  <a:gd name="T22" fmla="*/ 5 w 18"/>
                  <a:gd name="T23" fmla="*/ 8 h 9"/>
                  <a:gd name="T24" fmla="*/ 5 w 18"/>
                  <a:gd name="T25" fmla="*/ 8 h 9"/>
                  <a:gd name="T26" fmla="*/ 5 w 18"/>
                  <a:gd name="T27" fmla="*/ 8 h 9"/>
                  <a:gd name="T28" fmla="*/ 5 w 18"/>
                  <a:gd name="T29" fmla="*/ 8 h 9"/>
                  <a:gd name="T30" fmla="*/ 5 w 18"/>
                  <a:gd name="T31" fmla="*/ 8 h 9"/>
                  <a:gd name="T32" fmla="*/ 5 w 18"/>
                  <a:gd name="T33" fmla="*/ 8 h 9"/>
                  <a:gd name="T34" fmla="*/ 5 w 18"/>
                  <a:gd name="T35" fmla="*/ 8 h 9"/>
                  <a:gd name="T36" fmla="*/ 5 w 18"/>
                  <a:gd name="T37" fmla="*/ 7 h 9"/>
                  <a:gd name="T38" fmla="*/ 5 w 18"/>
                  <a:gd name="T39" fmla="*/ 7 h 9"/>
                  <a:gd name="T40" fmla="*/ 5 w 18"/>
                  <a:gd name="T41" fmla="*/ 7 h 9"/>
                  <a:gd name="T42" fmla="*/ 5 w 18"/>
                  <a:gd name="T43" fmla="*/ 7 h 9"/>
                  <a:gd name="T44" fmla="*/ 5 w 18"/>
                  <a:gd name="T45" fmla="*/ 7 h 9"/>
                  <a:gd name="T46" fmla="*/ 5 w 18"/>
                  <a:gd name="T47" fmla="*/ 7 h 9"/>
                  <a:gd name="T48" fmla="*/ 18 w 18"/>
                  <a:gd name="T49" fmla="*/ 0 h 9"/>
                  <a:gd name="T50" fmla="*/ 5 w 18"/>
                  <a:gd name="T51" fmla="*/ 7 h 9"/>
                  <a:gd name="T52" fmla="*/ 18 w 18"/>
                  <a:gd name="T53" fmla="*/ 0 h 9"/>
                  <a:gd name="T54" fmla="*/ 18 w 18"/>
                  <a:gd name="T55" fmla="*/ 0 h 9"/>
                  <a:gd name="T56" fmla="*/ 18 w 18"/>
                  <a:gd name="T57" fmla="*/ 0 h 9"/>
                  <a:gd name="T58" fmla="*/ 18 w 18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18" y="0"/>
                    </a:moveTo>
                    <a:cubicBezTo>
                      <a:pt x="15" y="3"/>
                      <a:pt x="11" y="5"/>
                      <a:pt x="5" y="7"/>
                    </a:cubicBezTo>
                    <a:cubicBezTo>
                      <a:pt x="11" y="5"/>
                      <a:pt x="15" y="3"/>
                      <a:pt x="18" y="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243"/>
              <p:cNvSpPr>
                <a:spLocks noEditPoints="1"/>
              </p:cNvSpPr>
              <p:nvPr/>
            </p:nvSpPr>
            <p:spPr bwMode="auto">
              <a:xfrm>
                <a:off x="1112838" y="6016625"/>
                <a:ext cx="149225" cy="258762"/>
              </a:xfrm>
              <a:custGeom>
                <a:avLst/>
                <a:gdLst>
                  <a:gd name="T0" fmla="*/ 7 w 22"/>
                  <a:gd name="T1" fmla="*/ 8 h 38"/>
                  <a:gd name="T2" fmla="*/ 7 w 22"/>
                  <a:gd name="T3" fmla="*/ 8 h 38"/>
                  <a:gd name="T4" fmla="*/ 7 w 22"/>
                  <a:gd name="T5" fmla="*/ 8 h 38"/>
                  <a:gd name="T6" fmla="*/ 9 w 22"/>
                  <a:gd name="T7" fmla="*/ 11 h 38"/>
                  <a:gd name="T8" fmla="*/ 13 w 22"/>
                  <a:gd name="T9" fmla="*/ 18 h 38"/>
                  <a:gd name="T10" fmla="*/ 16 w 22"/>
                  <a:gd name="T11" fmla="*/ 26 h 38"/>
                  <a:gd name="T12" fmla="*/ 17 w 22"/>
                  <a:gd name="T13" fmla="*/ 29 h 38"/>
                  <a:gd name="T14" fmla="*/ 17 w 22"/>
                  <a:gd name="T15" fmla="*/ 29 h 38"/>
                  <a:gd name="T16" fmla="*/ 15 w 22"/>
                  <a:gd name="T17" fmla="*/ 26 h 38"/>
                  <a:gd name="T18" fmla="*/ 11 w 22"/>
                  <a:gd name="T19" fmla="*/ 19 h 38"/>
                  <a:gd name="T20" fmla="*/ 8 w 22"/>
                  <a:gd name="T21" fmla="*/ 12 h 38"/>
                  <a:gd name="T22" fmla="*/ 7 w 22"/>
                  <a:gd name="T23" fmla="*/ 8 h 38"/>
                  <a:gd name="T24" fmla="*/ 2 w 22"/>
                  <a:gd name="T25" fmla="*/ 0 h 38"/>
                  <a:gd name="T26" fmla="*/ 2 w 22"/>
                  <a:gd name="T27" fmla="*/ 0 h 38"/>
                  <a:gd name="T28" fmla="*/ 2 w 22"/>
                  <a:gd name="T29" fmla="*/ 0 h 38"/>
                  <a:gd name="T30" fmla="*/ 2 w 22"/>
                  <a:gd name="T31" fmla="*/ 0 h 38"/>
                  <a:gd name="T32" fmla="*/ 2 w 22"/>
                  <a:gd name="T33" fmla="*/ 0 h 38"/>
                  <a:gd name="T34" fmla="*/ 2 w 22"/>
                  <a:gd name="T35" fmla="*/ 0 h 38"/>
                  <a:gd name="T36" fmla="*/ 12 w 22"/>
                  <a:gd name="T37" fmla="*/ 32 h 38"/>
                  <a:gd name="T38" fmla="*/ 21 w 22"/>
                  <a:gd name="T39" fmla="*/ 37 h 38"/>
                  <a:gd name="T40" fmla="*/ 22 w 22"/>
                  <a:gd name="T41" fmla="*/ 37 h 38"/>
                  <a:gd name="T42" fmla="*/ 22 w 22"/>
                  <a:gd name="T43" fmla="*/ 38 h 38"/>
                  <a:gd name="T44" fmla="*/ 21 w 22"/>
                  <a:gd name="T45" fmla="*/ 25 h 38"/>
                  <a:gd name="T46" fmla="*/ 21 w 22"/>
                  <a:gd name="T47" fmla="*/ 26 h 38"/>
                  <a:gd name="T48" fmla="*/ 2 w 22"/>
                  <a:gd name="T49" fmla="*/ 0 h 38"/>
                  <a:gd name="T50" fmla="*/ 2 w 22"/>
                  <a:gd name="T5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3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9" y="11"/>
                    </a:cubicBezTo>
                    <a:cubicBezTo>
                      <a:pt x="10" y="13"/>
                      <a:pt x="11" y="16"/>
                      <a:pt x="13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6" y="28"/>
                      <a:pt x="15" y="26"/>
                    </a:cubicBezTo>
                    <a:cubicBezTo>
                      <a:pt x="14" y="24"/>
                      <a:pt x="13" y="22"/>
                      <a:pt x="11" y="19"/>
                    </a:cubicBezTo>
                    <a:cubicBezTo>
                      <a:pt x="10" y="16"/>
                      <a:pt x="9" y="14"/>
                      <a:pt x="8" y="12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5" y="33"/>
                      <a:pt x="18" y="35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2" y="33"/>
                      <a:pt x="21" y="29"/>
                      <a:pt x="21" y="25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6" y="5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244"/>
              <p:cNvSpPr>
                <a:spLocks noEditPoints="1"/>
              </p:cNvSpPr>
              <p:nvPr/>
            </p:nvSpPr>
            <p:spPr bwMode="auto">
              <a:xfrm>
                <a:off x="971550" y="6213475"/>
                <a:ext cx="282575" cy="101600"/>
              </a:xfrm>
              <a:custGeom>
                <a:avLst/>
                <a:gdLst>
                  <a:gd name="T0" fmla="*/ 10 w 42"/>
                  <a:gd name="T1" fmla="*/ 6 h 15"/>
                  <a:gd name="T2" fmla="*/ 10 w 42"/>
                  <a:gd name="T3" fmla="*/ 6 h 15"/>
                  <a:gd name="T4" fmla="*/ 14 w 42"/>
                  <a:gd name="T5" fmla="*/ 6 h 15"/>
                  <a:gd name="T6" fmla="*/ 23 w 42"/>
                  <a:gd name="T7" fmla="*/ 6 h 15"/>
                  <a:gd name="T8" fmla="*/ 32 w 42"/>
                  <a:gd name="T9" fmla="*/ 7 h 15"/>
                  <a:gd name="T10" fmla="*/ 36 w 42"/>
                  <a:gd name="T11" fmla="*/ 8 h 15"/>
                  <a:gd name="T12" fmla="*/ 36 w 42"/>
                  <a:gd name="T13" fmla="*/ 8 h 15"/>
                  <a:gd name="T14" fmla="*/ 32 w 42"/>
                  <a:gd name="T15" fmla="*/ 8 h 15"/>
                  <a:gd name="T16" fmla="*/ 32 w 42"/>
                  <a:gd name="T17" fmla="*/ 8 h 15"/>
                  <a:gd name="T18" fmla="*/ 31 w 42"/>
                  <a:gd name="T19" fmla="*/ 8 h 15"/>
                  <a:gd name="T20" fmla="*/ 23 w 42"/>
                  <a:gd name="T21" fmla="*/ 8 h 15"/>
                  <a:gd name="T22" fmla="*/ 14 w 42"/>
                  <a:gd name="T23" fmla="*/ 7 h 15"/>
                  <a:gd name="T24" fmla="*/ 10 w 42"/>
                  <a:gd name="T25" fmla="*/ 6 h 15"/>
                  <a:gd name="T26" fmla="*/ 10 w 42"/>
                  <a:gd name="T27" fmla="*/ 6 h 15"/>
                  <a:gd name="T28" fmla="*/ 19 w 42"/>
                  <a:gd name="T29" fmla="*/ 0 h 15"/>
                  <a:gd name="T30" fmla="*/ 0 w 42"/>
                  <a:gd name="T31" fmla="*/ 6 h 15"/>
                  <a:gd name="T32" fmla="*/ 0 w 42"/>
                  <a:gd name="T33" fmla="*/ 6 h 15"/>
                  <a:gd name="T34" fmla="*/ 24 w 42"/>
                  <a:gd name="T35" fmla="*/ 15 h 15"/>
                  <a:gd name="T36" fmla="*/ 31 w 42"/>
                  <a:gd name="T37" fmla="*/ 14 h 15"/>
                  <a:gd name="T38" fmla="*/ 42 w 42"/>
                  <a:gd name="T39" fmla="*/ 8 h 15"/>
                  <a:gd name="T40" fmla="*/ 33 w 42"/>
                  <a:gd name="T41" fmla="*/ 3 h 15"/>
                  <a:gd name="T42" fmla="*/ 33 w 42"/>
                  <a:gd name="T43" fmla="*/ 3 h 15"/>
                  <a:gd name="T44" fmla="*/ 19 w 42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4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13"/>
                      <a:pt x="18" y="15"/>
                      <a:pt x="24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4" y="12"/>
                      <a:pt x="38" y="10"/>
                      <a:pt x="42" y="8"/>
                    </a:cubicBezTo>
                    <a:cubicBezTo>
                      <a:pt x="39" y="6"/>
                      <a:pt x="36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245"/>
              <p:cNvSpPr>
                <a:spLocks noEditPoints="1"/>
              </p:cNvSpPr>
              <p:nvPr/>
            </p:nvSpPr>
            <p:spPr bwMode="auto">
              <a:xfrm>
                <a:off x="1065213" y="6267450"/>
                <a:ext cx="196850" cy="217487"/>
              </a:xfrm>
              <a:custGeom>
                <a:avLst/>
                <a:gdLst>
                  <a:gd name="T0" fmla="*/ 10 w 29"/>
                  <a:gd name="T1" fmla="*/ 26 h 32"/>
                  <a:gd name="T2" fmla="*/ 12 w 29"/>
                  <a:gd name="T3" fmla="*/ 23 h 32"/>
                  <a:gd name="T4" fmla="*/ 17 w 29"/>
                  <a:gd name="T5" fmla="*/ 15 h 32"/>
                  <a:gd name="T6" fmla="*/ 22 w 29"/>
                  <a:gd name="T7" fmla="*/ 8 h 32"/>
                  <a:gd name="T8" fmla="*/ 25 w 29"/>
                  <a:gd name="T9" fmla="*/ 5 h 32"/>
                  <a:gd name="T10" fmla="*/ 25 w 29"/>
                  <a:gd name="T11" fmla="*/ 5 h 32"/>
                  <a:gd name="T12" fmla="*/ 23 w 29"/>
                  <a:gd name="T13" fmla="*/ 9 h 32"/>
                  <a:gd name="T14" fmla="*/ 18 w 29"/>
                  <a:gd name="T15" fmla="*/ 16 h 32"/>
                  <a:gd name="T16" fmla="*/ 13 w 29"/>
                  <a:gd name="T17" fmla="*/ 23 h 32"/>
                  <a:gd name="T18" fmla="*/ 10 w 29"/>
                  <a:gd name="T19" fmla="*/ 26 h 32"/>
                  <a:gd name="T20" fmla="*/ 10 w 29"/>
                  <a:gd name="T21" fmla="*/ 26 h 32"/>
                  <a:gd name="T22" fmla="*/ 10 w 29"/>
                  <a:gd name="T23" fmla="*/ 26 h 32"/>
                  <a:gd name="T24" fmla="*/ 29 w 29"/>
                  <a:gd name="T25" fmla="*/ 0 h 32"/>
                  <a:gd name="T26" fmla="*/ 28 w 29"/>
                  <a:gd name="T27" fmla="*/ 0 h 32"/>
                  <a:gd name="T28" fmla="*/ 17 w 29"/>
                  <a:gd name="T29" fmla="*/ 6 h 32"/>
                  <a:gd name="T30" fmla="*/ 17 w 29"/>
                  <a:gd name="T31" fmla="*/ 6 h 32"/>
                  <a:gd name="T32" fmla="*/ 1 w 29"/>
                  <a:gd name="T33" fmla="*/ 32 h 32"/>
                  <a:gd name="T34" fmla="*/ 1 w 29"/>
                  <a:gd name="T35" fmla="*/ 32 h 32"/>
                  <a:gd name="T36" fmla="*/ 1 w 29"/>
                  <a:gd name="T37" fmla="*/ 32 h 32"/>
                  <a:gd name="T38" fmla="*/ 1 w 29"/>
                  <a:gd name="T39" fmla="*/ 32 h 32"/>
                  <a:gd name="T40" fmla="*/ 1 w 29"/>
                  <a:gd name="T41" fmla="*/ 32 h 32"/>
                  <a:gd name="T42" fmla="*/ 1 w 29"/>
                  <a:gd name="T43" fmla="*/ 32 h 32"/>
                  <a:gd name="T44" fmla="*/ 1 w 29"/>
                  <a:gd name="T45" fmla="*/ 32 h 32"/>
                  <a:gd name="T46" fmla="*/ 6 w 29"/>
                  <a:gd name="T47" fmla="*/ 31 h 32"/>
                  <a:gd name="T48" fmla="*/ 6 w 29"/>
                  <a:gd name="T49" fmla="*/ 31 h 32"/>
                  <a:gd name="T50" fmla="*/ 6 w 29"/>
                  <a:gd name="T51" fmla="*/ 31 h 32"/>
                  <a:gd name="T52" fmla="*/ 6 w 29"/>
                  <a:gd name="T53" fmla="*/ 31 h 32"/>
                  <a:gd name="T54" fmla="*/ 6 w 29"/>
                  <a:gd name="T55" fmla="*/ 31 h 32"/>
                  <a:gd name="T56" fmla="*/ 6 w 29"/>
                  <a:gd name="T57" fmla="*/ 31 h 32"/>
                  <a:gd name="T58" fmla="*/ 6 w 29"/>
                  <a:gd name="T59" fmla="*/ 30 h 32"/>
                  <a:gd name="T60" fmla="*/ 6 w 29"/>
                  <a:gd name="T61" fmla="*/ 30 h 32"/>
                  <a:gd name="T62" fmla="*/ 6 w 29"/>
                  <a:gd name="T63" fmla="*/ 30 h 32"/>
                  <a:gd name="T64" fmla="*/ 6 w 29"/>
                  <a:gd name="T65" fmla="*/ 30 h 32"/>
                  <a:gd name="T66" fmla="*/ 6 w 29"/>
                  <a:gd name="T67" fmla="*/ 30 h 32"/>
                  <a:gd name="T68" fmla="*/ 19 w 29"/>
                  <a:gd name="T69" fmla="*/ 23 h 32"/>
                  <a:gd name="T70" fmla="*/ 19 w 29"/>
                  <a:gd name="T71" fmla="*/ 23 h 32"/>
                  <a:gd name="T72" fmla="*/ 19 w 29"/>
                  <a:gd name="T73" fmla="*/ 23 h 32"/>
                  <a:gd name="T74" fmla="*/ 28 w 29"/>
                  <a:gd name="T75" fmla="*/ 6 h 32"/>
                  <a:gd name="T76" fmla="*/ 28 w 29"/>
                  <a:gd name="T77" fmla="*/ 7 h 32"/>
                  <a:gd name="T78" fmla="*/ 28 w 29"/>
                  <a:gd name="T79" fmla="*/ 7 h 32"/>
                  <a:gd name="T80" fmla="*/ 28 w 29"/>
                  <a:gd name="T81" fmla="*/ 7 h 32"/>
                  <a:gd name="T82" fmla="*/ 29 w 29"/>
                  <a:gd name="T83" fmla="*/ 1 h 32"/>
                  <a:gd name="T84" fmla="*/ 29 w 29"/>
                  <a:gd name="T8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32">
                    <a:moveTo>
                      <a:pt x="10" y="26"/>
                    </a:moveTo>
                    <a:cubicBezTo>
                      <a:pt x="10" y="26"/>
                      <a:pt x="11" y="25"/>
                      <a:pt x="12" y="23"/>
                    </a:cubicBezTo>
                    <a:cubicBezTo>
                      <a:pt x="13" y="21"/>
                      <a:pt x="15" y="18"/>
                      <a:pt x="17" y="15"/>
                    </a:cubicBezTo>
                    <a:cubicBezTo>
                      <a:pt x="18" y="13"/>
                      <a:pt x="20" y="10"/>
                      <a:pt x="22" y="8"/>
                    </a:cubicBezTo>
                    <a:cubicBezTo>
                      <a:pt x="23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7"/>
                      <a:pt x="23" y="9"/>
                    </a:cubicBezTo>
                    <a:cubicBezTo>
                      <a:pt x="22" y="11"/>
                      <a:pt x="20" y="14"/>
                      <a:pt x="18" y="16"/>
                    </a:cubicBezTo>
                    <a:cubicBezTo>
                      <a:pt x="17" y="19"/>
                      <a:pt x="15" y="22"/>
                      <a:pt x="13" y="23"/>
                    </a:cubicBezTo>
                    <a:cubicBezTo>
                      <a:pt x="12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0" y="18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" y="32"/>
                      <a:pt x="4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2" y="28"/>
                      <a:pt x="16" y="26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5" y="17"/>
                      <a:pt x="28" y="11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4"/>
                      <a:pt x="29" y="2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246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247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248"/>
              <p:cNvSpPr>
                <a:spLocks/>
              </p:cNvSpPr>
              <p:nvPr/>
            </p:nvSpPr>
            <p:spPr bwMode="auto">
              <a:xfrm>
                <a:off x="1160463" y="6070600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4 w 10"/>
                  <a:gd name="T9" fmla="*/ 11 h 21"/>
                  <a:gd name="T10" fmla="*/ 8 w 10"/>
                  <a:gd name="T11" fmla="*/ 18 h 21"/>
                  <a:gd name="T12" fmla="*/ 10 w 10"/>
                  <a:gd name="T13" fmla="*/ 21 h 21"/>
                  <a:gd name="T14" fmla="*/ 10 w 10"/>
                  <a:gd name="T15" fmla="*/ 21 h 21"/>
                  <a:gd name="T16" fmla="*/ 10 w 10"/>
                  <a:gd name="T17" fmla="*/ 21 h 21"/>
                  <a:gd name="T18" fmla="*/ 9 w 10"/>
                  <a:gd name="T19" fmla="*/ 18 h 21"/>
                  <a:gd name="T20" fmla="*/ 6 w 10"/>
                  <a:gd name="T21" fmla="*/ 10 h 21"/>
                  <a:gd name="T22" fmla="*/ 2 w 10"/>
                  <a:gd name="T23" fmla="*/ 3 h 21"/>
                  <a:gd name="T24" fmla="*/ 0 w 10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4" y="11"/>
                    </a:cubicBezTo>
                    <a:cubicBezTo>
                      <a:pt x="6" y="14"/>
                      <a:pt x="7" y="16"/>
                      <a:pt x="8" y="18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0"/>
                      <a:pt x="9" y="18"/>
                    </a:cubicBezTo>
                    <a:cubicBezTo>
                      <a:pt x="8" y="16"/>
                      <a:pt x="7" y="13"/>
                      <a:pt x="6" y="10"/>
                    </a:cubicBezTo>
                    <a:cubicBezTo>
                      <a:pt x="4" y="8"/>
                      <a:pt x="3" y="5"/>
                      <a:pt x="2" y="3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249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250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251"/>
              <p:cNvSpPr>
                <a:spLocks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1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4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4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7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252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close/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253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254"/>
              <p:cNvSpPr>
                <a:spLocks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15 w 15"/>
                  <a:gd name="T1" fmla="*/ 0 h 21"/>
                  <a:gd name="T2" fmla="*/ 12 w 15"/>
                  <a:gd name="T3" fmla="*/ 3 h 21"/>
                  <a:gd name="T4" fmla="*/ 7 w 15"/>
                  <a:gd name="T5" fmla="*/ 10 h 21"/>
                  <a:gd name="T6" fmla="*/ 2 w 15"/>
                  <a:gd name="T7" fmla="*/ 18 h 21"/>
                  <a:gd name="T8" fmla="*/ 0 w 15"/>
                  <a:gd name="T9" fmla="*/ 21 h 21"/>
                  <a:gd name="T10" fmla="*/ 0 w 15"/>
                  <a:gd name="T11" fmla="*/ 21 h 21"/>
                  <a:gd name="T12" fmla="*/ 0 w 15"/>
                  <a:gd name="T13" fmla="*/ 21 h 21"/>
                  <a:gd name="T14" fmla="*/ 3 w 15"/>
                  <a:gd name="T15" fmla="*/ 18 h 21"/>
                  <a:gd name="T16" fmla="*/ 8 w 15"/>
                  <a:gd name="T17" fmla="*/ 11 h 21"/>
                  <a:gd name="T18" fmla="*/ 13 w 15"/>
                  <a:gd name="T19" fmla="*/ 4 h 21"/>
                  <a:gd name="T20" fmla="*/ 15 w 15"/>
                  <a:gd name="T21" fmla="*/ 0 h 21"/>
                  <a:gd name="T22" fmla="*/ 15 w 15"/>
                  <a:gd name="T23" fmla="*/ 0 h 21"/>
                  <a:gd name="T24" fmla="*/ 15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15" y="0"/>
                    </a:moveTo>
                    <a:cubicBezTo>
                      <a:pt x="15" y="0"/>
                      <a:pt x="13" y="1"/>
                      <a:pt x="12" y="3"/>
                    </a:cubicBezTo>
                    <a:cubicBezTo>
                      <a:pt x="10" y="5"/>
                      <a:pt x="8" y="8"/>
                      <a:pt x="7" y="10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2" y="20"/>
                      <a:pt x="3" y="18"/>
                    </a:cubicBezTo>
                    <a:cubicBezTo>
                      <a:pt x="5" y="17"/>
                      <a:pt x="7" y="14"/>
                      <a:pt x="8" y="11"/>
                    </a:cubicBezTo>
                    <a:cubicBezTo>
                      <a:pt x="10" y="9"/>
                      <a:pt x="12" y="6"/>
                      <a:pt x="13" y="4"/>
                    </a:cubicBezTo>
                    <a:cubicBezTo>
                      <a:pt x="14" y="2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8" name="组合 417"/>
            <p:cNvGrpSpPr/>
            <p:nvPr/>
          </p:nvGrpSpPr>
          <p:grpSpPr>
            <a:xfrm>
              <a:off x="1585913" y="4578350"/>
              <a:ext cx="390525" cy="2055814"/>
              <a:chOff x="1585913" y="4578350"/>
              <a:chExt cx="390525" cy="2055814"/>
            </a:xfrm>
          </p:grpSpPr>
          <p:sp>
            <p:nvSpPr>
              <p:cNvPr id="284" name="Freeform 92"/>
              <p:cNvSpPr>
                <a:spLocks/>
              </p:cNvSpPr>
              <p:nvPr/>
            </p:nvSpPr>
            <p:spPr bwMode="auto">
              <a:xfrm>
                <a:off x="1685925" y="5826126"/>
                <a:ext cx="155575" cy="258763"/>
              </a:xfrm>
              <a:custGeom>
                <a:avLst/>
                <a:gdLst>
                  <a:gd name="T0" fmla="*/ 20 w 23"/>
                  <a:gd name="T1" fmla="*/ 0 h 38"/>
                  <a:gd name="T2" fmla="*/ 0 w 23"/>
                  <a:gd name="T3" fmla="*/ 38 h 38"/>
                  <a:gd name="T4" fmla="*/ 20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20" y="0"/>
                    </a:moveTo>
                    <a:cubicBezTo>
                      <a:pt x="20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93"/>
              <p:cNvSpPr>
                <a:spLocks/>
              </p:cNvSpPr>
              <p:nvPr/>
            </p:nvSpPr>
            <p:spPr bwMode="auto">
              <a:xfrm>
                <a:off x="1685925" y="5975351"/>
                <a:ext cx="290513" cy="225425"/>
              </a:xfrm>
              <a:custGeom>
                <a:avLst/>
                <a:gdLst>
                  <a:gd name="T0" fmla="*/ 43 w 43"/>
                  <a:gd name="T1" fmla="*/ 13 h 33"/>
                  <a:gd name="T2" fmla="*/ 0 w 43"/>
                  <a:gd name="T3" fmla="*/ 16 h 33"/>
                  <a:gd name="T4" fmla="*/ 43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43" y="13"/>
                    </a:moveTo>
                    <a:cubicBezTo>
                      <a:pt x="43" y="13"/>
                      <a:pt x="23" y="0"/>
                      <a:pt x="0" y="16"/>
                    </a:cubicBezTo>
                    <a:cubicBezTo>
                      <a:pt x="0" y="16"/>
                      <a:pt x="17" y="33"/>
                      <a:pt x="43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94"/>
              <p:cNvSpPr>
                <a:spLocks/>
              </p:cNvSpPr>
              <p:nvPr/>
            </p:nvSpPr>
            <p:spPr bwMode="auto">
              <a:xfrm>
                <a:off x="1666875" y="6084888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3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1"/>
                      <a:pt x="3" y="0"/>
                    </a:cubicBezTo>
                    <a:cubicBezTo>
                      <a:pt x="3" y="0"/>
                      <a:pt x="0" y="23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95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96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97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7 w 11"/>
                  <a:gd name="T5" fmla="*/ 11 h 21"/>
                  <a:gd name="T6" fmla="*/ 3 w 11"/>
                  <a:gd name="T7" fmla="*/ 18 h 21"/>
                  <a:gd name="T8" fmla="*/ 0 w 11"/>
                  <a:gd name="T9" fmla="*/ 21 h 21"/>
                  <a:gd name="T10" fmla="*/ 2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1" y="1"/>
                      <a:pt x="10" y="3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5" y="13"/>
                      <a:pt x="4" y="16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1" y="20"/>
                      <a:pt x="2" y="17"/>
                    </a:cubicBezTo>
                    <a:cubicBezTo>
                      <a:pt x="2" y="15"/>
                      <a:pt x="4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98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99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100"/>
              <p:cNvSpPr>
                <a:spLocks/>
              </p:cNvSpPr>
              <p:nvPr/>
            </p:nvSpPr>
            <p:spPr bwMode="auto">
              <a:xfrm>
                <a:off x="1733550" y="6064251"/>
                <a:ext cx="176213" cy="20638"/>
              </a:xfrm>
              <a:custGeom>
                <a:avLst/>
                <a:gdLst>
                  <a:gd name="T0" fmla="*/ 26 w 26"/>
                  <a:gd name="T1" fmla="*/ 1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3 h 3"/>
                  <a:gd name="T10" fmla="*/ 4 w 26"/>
                  <a:gd name="T11" fmla="*/ 2 h 3"/>
                  <a:gd name="T12" fmla="*/ 13 w 26"/>
                  <a:gd name="T13" fmla="*/ 1 h 3"/>
                  <a:gd name="T14" fmla="*/ 22 w 26"/>
                  <a:gd name="T15" fmla="*/ 0 h 3"/>
                  <a:gd name="T16" fmla="*/ 26 w 26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1"/>
                    </a:moveTo>
                    <a:cubicBezTo>
                      <a:pt x="26" y="1"/>
                      <a:pt x="24" y="1"/>
                      <a:pt x="22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3"/>
                      <a:pt x="7" y="3"/>
                      <a:pt x="4" y="3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4" y="2"/>
                    </a:cubicBezTo>
                    <a:cubicBezTo>
                      <a:pt x="6" y="1"/>
                      <a:pt x="10" y="1"/>
                      <a:pt x="13" y="1"/>
                    </a:cubicBezTo>
                    <a:cubicBezTo>
                      <a:pt x="16" y="1"/>
                      <a:pt x="19" y="0"/>
                      <a:pt x="22" y="0"/>
                    </a:cubicBezTo>
                    <a:cubicBezTo>
                      <a:pt x="24" y="0"/>
                      <a:pt x="26" y="1"/>
                      <a:pt x="26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101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102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103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2 w 14"/>
                  <a:gd name="T3" fmla="*/ 18 h 21"/>
                  <a:gd name="T4" fmla="*/ 6 w 14"/>
                  <a:gd name="T5" fmla="*/ 11 h 21"/>
                  <a:gd name="T6" fmla="*/ 2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3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2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5" y="9"/>
                      <a:pt x="3" y="6"/>
                      <a:pt x="2" y="4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3"/>
                    </a:cubicBezTo>
                    <a:cubicBezTo>
                      <a:pt x="5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3" y="18"/>
                    </a:cubicBezTo>
                    <a:cubicBezTo>
                      <a:pt x="14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20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21"/>
              <p:cNvSpPr>
                <a:spLocks/>
              </p:cNvSpPr>
              <p:nvPr/>
            </p:nvSpPr>
            <p:spPr bwMode="auto">
              <a:xfrm>
                <a:off x="1693863" y="5100638"/>
                <a:ext cx="153988" cy="257175"/>
              </a:xfrm>
              <a:custGeom>
                <a:avLst/>
                <a:gdLst>
                  <a:gd name="T0" fmla="*/ 19 w 23"/>
                  <a:gd name="T1" fmla="*/ 0 h 38"/>
                  <a:gd name="T2" fmla="*/ 0 w 23"/>
                  <a:gd name="T3" fmla="*/ 38 h 38"/>
                  <a:gd name="T4" fmla="*/ 19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19" y="0"/>
                    </a:moveTo>
                    <a:cubicBezTo>
                      <a:pt x="19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1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Freeform 122"/>
              <p:cNvSpPr>
                <a:spLocks/>
              </p:cNvSpPr>
              <p:nvPr/>
            </p:nvSpPr>
            <p:spPr bwMode="auto">
              <a:xfrm>
                <a:off x="1693863" y="5249863"/>
                <a:ext cx="282575" cy="223838"/>
              </a:xfrm>
              <a:custGeom>
                <a:avLst/>
                <a:gdLst>
                  <a:gd name="T0" fmla="*/ 42 w 42"/>
                  <a:gd name="T1" fmla="*/ 13 h 33"/>
                  <a:gd name="T2" fmla="*/ 0 w 42"/>
                  <a:gd name="T3" fmla="*/ 16 h 33"/>
                  <a:gd name="T4" fmla="*/ 42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42" y="13"/>
                    </a:moveTo>
                    <a:cubicBezTo>
                      <a:pt x="42" y="13"/>
                      <a:pt x="22" y="0"/>
                      <a:pt x="0" y="16"/>
                    </a:cubicBezTo>
                    <a:cubicBezTo>
                      <a:pt x="0" y="16"/>
                      <a:pt x="17" y="33"/>
                      <a:pt x="42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Freeform 123"/>
              <p:cNvSpPr>
                <a:spLocks/>
              </p:cNvSpPr>
              <p:nvPr/>
            </p:nvSpPr>
            <p:spPr bwMode="auto">
              <a:xfrm>
                <a:off x="1666875" y="5357813"/>
                <a:ext cx="222250" cy="217488"/>
              </a:xfrm>
              <a:custGeom>
                <a:avLst/>
                <a:gdLst>
                  <a:gd name="T0" fmla="*/ 32 w 33"/>
                  <a:gd name="T1" fmla="*/ 32 h 32"/>
                  <a:gd name="T2" fmla="*/ 4 w 33"/>
                  <a:gd name="T3" fmla="*/ 0 h 32"/>
                  <a:gd name="T4" fmla="*/ 32 w 33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2">
                    <a:moveTo>
                      <a:pt x="32" y="32"/>
                    </a:moveTo>
                    <a:cubicBezTo>
                      <a:pt x="32" y="32"/>
                      <a:pt x="33" y="11"/>
                      <a:pt x="4" y="0"/>
                    </a:cubicBezTo>
                    <a:cubicBezTo>
                      <a:pt x="4" y="0"/>
                      <a:pt x="0" y="23"/>
                      <a:pt x="32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" name="Freeform 124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" name="Freeform 125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" name="Freeform 126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6 w 11"/>
                  <a:gd name="T5" fmla="*/ 11 h 21"/>
                  <a:gd name="T6" fmla="*/ 2 w 11"/>
                  <a:gd name="T7" fmla="*/ 18 h 21"/>
                  <a:gd name="T8" fmla="*/ 0 w 11"/>
                  <a:gd name="T9" fmla="*/ 21 h 21"/>
                  <a:gd name="T10" fmla="*/ 1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0" y="1"/>
                      <a:pt x="10" y="3"/>
                    </a:cubicBezTo>
                    <a:cubicBezTo>
                      <a:pt x="9" y="5"/>
                      <a:pt x="8" y="8"/>
                      <a:pt x="6" y="11"/>
                    </a:cubicBezTo>
                    <a:cubicBezTo>
                      <a:pt x="5" y="13"/>
                      <a:pt x="4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0"/>
                      <a:pt x="1" y="17"/>
                    </a:cubicBezTo>
                    <a:cubicBezTo>
                      <a:pt x="2" y="15"/>
                      <a:pt x="3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" name="Freeform 127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" name="Freeform 128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" name="Freeform 129"/>
              <p:cNvSpPr>
                <a:spLocks/>
              </p:cNvSpPr>
              <p:nvPr/>
            </p:nvSpPr>
            <p:spPr bwMode="auto">
              <a:xfrm>
                <a:off x="1739900" y="5337176"/>
                <a:ext cx="169863" cy="20638"/>
              </a:xfrm>
              <a:custGeom>
                <a:avLst/>
                <a:gdLst>
                  <a:gd name="T0" fmla="*/ 25 w 25"/>
                  <a:gd name="T1" fmla="*/ 1 h 3"/>
                  <a:gd name="T2" fmla="*/ 21 w 25"/>
                  <a:gd name="T3" fmla="*/ 1 h 3"/>
                  <a:gd name="T4" fmla="*/ 13 w 25"/>
                  <a:gd name="T5" fmla="*/ 2 h 3"/>
                  <a:gd name="T6" fmla="*/ 4 w 25"/>
                  <a:gd name="T7" fmla="*/ 3 h 3"/>
                  <a:gd name="T8" fmla="*/ 0 w 25"/>
                  <a:gd name="T9" fmla="*/ 3 h 3"/>
                  <a:gd name="T10" fmla="*/ 4 w 25"/>
                  <a:gd name="T11" fmla="*/ 2 h 3"/>
                  <a:gd name="T12" fmla="*/ 12 w 25"/>
                  <a:gd name="T13" fmla="*/ 1 h 3"/>
                  <a:gd name="T14" fmla="*/ 21 w 25"/>
                  <a:gd name="T15" fmla="*/ 0 h 3"/>
                  <a:gd name="T16" fmla="*/ 25 w 25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">
                    <a:moveTo>
                      <a:pt x="25" y="1"/>
                    </a:moveTo>
                    <a:cubicBezTo>
                      <a:pt x="25" y="1"/>
                      <a:pt x="24" y="1"/>
                      <a:pt x="21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3"/>
                      <a:pt x="6" y="3"/>
                      <a:pt x="4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4" y="2"/>
                    </a:cubicBezTo>
                    <a:cubicBezTo>
                      <a:pt x="6" y="1"/>
                      <a:pt x="9" y="1"/>
                      <a:pt x="12" y="1"/>
                    </a:cubicBezTo>
                    <a:cubicBezTo>
                      <a:pt x="16" y="1"/>
                      <a:pt x="19" y="0"/>
                      <a:pt x="21" y="0"/>
                    </a:cubicBezTo>
                    <a:cubicBezTo>
                      <a:pt x="24" y="0"/>
                      <a:pt x="25" y="1"/>
                      <a:pt x="25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" name="Freeform 130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" name="Freeform 131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" name="Freeform 132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14 w 14"/>
                  <a:gd name="T1" fmla="*/ 21 h 21"/>
                  <a:gd name="T2" fmla="*/ 11 w 14"/>
                  <a:gd name="T3" fmla="*/ 18 h 21"/>
                  <a:gd name="T4" fmla="*/ 6 w 14"/>
                  <a:gd name="T5" fmla="*/ 11 h 21"/>
                  <a:gd name="T6" fmla="*/ 1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2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1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4" y="9"/>
                      <a:pt x="2" y="6"/>
                      <a:pt x="1" y="4"/>
                    </a:cubicBezTo>
                    <a:cubicBezTo>
                      <a:pt x="0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" name="Freeform 133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" name="Freeform 134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" name="Freeform 135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" name="Freeform 136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" name="Freeform 137"/>
              <p:cNvSpPr>
                <a:spLocks/>
              </p:cNvSpPr>
              <p:nvPr/>
            </p:nvSpPr>
            <p:spPr bwMode="auto">
              <a:xfrm>
                <a:off x="1658938" y="5365751"/>
                <a:ext cx="101600" cy="26988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" name="Freeform 138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" name="Freeform 139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" name="Freeform 140"/>
              <p:cNvSpPr>
                <a:spLocks/>
              </p:cNvSpPr>
              <p:nvPr/>
            </p:nvSpPr>
            <p:spPr bwMode="auto">
              <a:xfrm>
                <a:off x="1619250" y="5473701"/>
                <a:ext cx="141288" cy="26988"/>
              </a:xfrm>
              <a:custGeom>
                <a:avLst/>
                <a:gdLst>
                  <a:gd name="T0" fmla="*/ 1 w 21"/>
                  <a:gd name="T1" fmla="*/ 2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3 h 4"/>
                  <a:gd name="T12" fmla="*/ 0 w 21"/>
                  <a:gd name="T13" fmla="*/ 2 h 4"/>
                  <a:gd name="T14" fmla="*/ 1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141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142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Freeform 143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144"/>
              <p:cNvSpPr>
                <a:spLocks/>
              </p:cNvSpPr>
              <p:nvPr/>
            </p:nvSpPr>
            <p:spPr bwMode="auto">
              <a:xfrm>
                <a:off x="1679575" y="5867401"/>
                <a:ext cx="107950" cy="33338"/>
              </a:xfrm>
              <a:custGeom>
                <a:avLst/>
                <a:gdLst>
                  <a:gd name="T0" fmla="*/ 1 w 16"/>
                  <a:gd name="T1" fmla="*/ 2 h 5"/>
                  <a:gd name="T2" fmla="*/ 13 w 16"/>
                  <a:gd name="T3" fmla="*/ 0 h 5"/>
                  <a:gd name="T4" fmla="*/ 16 w 16"/>
                  <a:gd name="T5" fmla="*/ 3 h 5"/>
                  <a:gd name="T6" fmla="*/ 13 w 16"/>
                  <a:gd name="T7" fmla="*/ 5 h 5"/>
                  <a:gd name="T8" fmla="*/ 13 w 16"/>
                  <a:gd name="T9" fmla="*/ 5 h 5"/>
                  <a:gd name="T10" fmla="*/ 1 w 16"/>
                  <a:gd name="T11" fmla="*/ 4 h 5"/>
                  <a:gd name="T12" fmla="*/ 0 w 16"/>
                  <a:gd name="T13" fmla="*/ 3 h 5"/>
                  <a:gd name="T14" fmla="*/ 1 w 1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6" y="3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Freeform 145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Freeform 146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147"/>
              <p:cNvSpPr>
                <a:spLocks/>
              </p:cNvSpPr>
              <p:nvPr/>
            </p:nvSpPr>
            <p:spPr bwMode="auto">
              <a:xfrm>
                <a:off x="1639888" y="5975351"/>
                <a:ext cx="147638" cy="34925"/>
              </a:xfrm>
              <a:custGeom>
                <a:avLst/>
                <a:gdLst>
                  <a:gd name="T0" fmla="*/ 1 w 22"/>
                  <a:gd name="T1" fmla="*/ 2 h 5"/>
                  <a:gd name="T2" fmla="*/ 19 w 22"/>
                  <a:gd name="T3" fmla="*/ 0 h 5"/>
                  <a:gd name="T4" fmla="*/ 21 w 22"/>
                  <a:gd name="T5" fmla="*/ 2 h 5"/>
                  <a:gd name="T6" fmla="*/ 19 w 22"/>
                  <a:gd name="T7" fmla="*/ 5 h 5"/>
                  <a:gd name="T8" fmla="*/ 19 w 22"/>
                  <a:gd name="T9" fmla="*/ 5 h 5"/>
                  <a:gd name="T10" fmla="*/ 1 w 22"/>
                  <a:gd name="T11" fmla="*/ 3 h 5"/>
                  <a:gd name="T12" fmla="*/ 0 w 22"/>
                  <a:gd name="T13" fmla="*/ 3 h 5"/>
                  <a:gd name="T14" fmla="*/ 1 w 2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2" y="4"/>
                      <a:pt x="21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Freeform 215"/>
              <p:cNvSpPr>
                <a:spLocks noEditPoints="1"/>
              </p:cNvSpPr>
              <p:nvPr/>
            </p:nvSpPr>
            <p:spPr bwMode="auto">
              <a:xfrm>
                <a:off x="1720850" y="5834063"/>
                <a:ext cx="255588" cy="731838"/>
              </a:xfrm>
              <a:custGeom>
                <a:avLst/>
                <a:gdLst>
                  <a:gd name="T0" fmla="*/ 23 w 38"/>
                  <a:gd name="T1" fmla="*/ 69 h 108"/>
                  <a:gd name="T2" fmla="*/ 23 w 38"/>
                  <a:gd name="T3" fmla="*/ 69 h 108"/>
                  <a:gd name="T4" fmla="*/ 23 w 38"/>
                  <a:gd name="T5" fmla="*/ 69 h 108"/>
                  <a:gd name="T6" fmla="*/ 23 w 38"/>
                  <a:gd name="T7" fmla="*/ 69 h 108"/>
                  <a:gd name="T8" fmla="*/ 23 w 38"/>
                  <a:gd name="T9" fmla="*/ 69 h 108"/>
                  <a:gd name="T10" fmla="*/ 23 w 38"/>
                  <a:gd name="T11" fmla="*/ 69 h 108"/>
                  <a:gd name="T12" fmla="*/ 23 w 38"/>
                  <a:gd name="T13" fmla="*/ 69 h 108"/>
                  <a:gd name="T14" fmla="*/ 22 w 38"/>
                  <a:gd name="T15" fmla="*/ 69 h 108"/>
                  <a:gd name="T16" fmla="*/ 22 w 38"/>
                  <a:gd name="T17" fmla="*/ 69 h 108"/>
                  <a:gd name="T18" fmla="*/ 22 w 38"/>
                  <a:gd name="T19" fmla="*/ 69 h 108"/>
                  <a:gd name="T20" fmla="*/ 22 w 38"/>
                  <a:gd name="T21" fmla="*/ 69 h 108"/>
                  <a:gd name="T22" fmla="*/ 22 w 38"/>
                  <a:gd name="T23" fmla="*/ 69 h 108"/>
                  <a:gd name="T24" fmla="*/ 22 w 38"/>
                  <a:gd name="T25" fmla="*/ 69 h 108"/>
                  <a:gd name="T26" fmla="*/ 22 w 38"/>
                  <a:gd name="T27" fmla="*/ 69 h 108"/>
                  <a:gd name="T28" fmla="*/ 22 w 38"/>
                  <a:gd name="T29" fmla="*/ 69 h 108"/>
                  <a:gd name="T30" fmla="*/ 22 w 38"/>
                  <a:gd name="T31" fmla="*/ 69 h 108"/>
                  <a:gd name="T32" fmla="*/ 22 w 38"/>
                  <a:gd name="T33" fmla="*/ 68 h 108"/>
                  <a:gd name="T34" fmla="*/ 22 w 38"/>
                  <a:gd name="T35" fmla="*/ 68 h 108"/>
                  <a:gd name="T36" fmla="*/ 22 w 38"/>
                  <a:gd name="T37" fmla="*/ 68 h 108"/>
                  <a:gd name="T38" fmla="*/ 0 w 38"/>
                  <a:gd name="T39" fmla="*/ 54 h 108"/>
                  <a:gd name="T40" fmla="*/ 2 w 38"/>
                  <a:gd name="T41" fmla="*/ 108 h 108"/>
                  <a:gd name="T42" fmla="*/ 0 w 38"/>
                  <a:gd name="T43" fmla="*/ 54 h 108"/>
                  <a:gd name="T44" fmla="*/ 0 w 38"/>
                  <a:gd name="T45" fmla="*/ 54 h 108"/>
                  <a:gd name="T46" fmla="*/ 32 w 38"/>
                  <a:gd name="T47" fmla="*/ 38 h 108"/>
                  <a:gd name="T48" fmla="*/ 38 w 38"/>
                  <a:gd name="T49" fmla="*/ 34 h 108"/>
                  <a:gd name="T50" fmla="*/ 38 w 38"/>
                  <a:gd name="T51" fmla="*/ 34 h 108"/>
                  <a:gd name="T52" fmla="*/ 15 w 38"/>
                  <a:gd name="T53" fmla="*/ 10 h 108"/>
                  <a:gd name="T54" fmla="*/ 15 w 38"/>
                  <a:gd name="T55" fmla="*/ 10 h 108"/>
                  <a:gd name="T56" fmla="*/ 15 w 38"/>
                  <a:gd name="T57" fmla="*/ 10 h 108"/>
                  <a:gd name="T58" fmla="*/ 15 w 38"/>
                  <a:gd name="T59" fmla="*/ 10 h 108"/>
                  <a:gd name="T60" fmla="*/ 15 w 38"/>
                  <a:gd name="T61" fmla="*/ 0 h 108"/>
                  <a:gd name="T62" fmla="*/ 15 w 38"/>
                  <a:gd name="T63" fmla="*/ 0 h 108"/>
                  <a:gd name="T64" fmla="*/ 15 w 38"/>
                  <a:gd name="T65" fmla="*/ 0 h 108"/>
                  <a:gd name="T66" fmla="*/ 15 w 38"/>
                  <a:gd name="T67" fmla="*/ 0 h 108"/>
                  <a:gd name="T68" fmla="*/ 15 w 38"/>
                  <a:gd name="T69" fmla="*/ 0 h 108"/>
                  <a:gd name="T70" fmla="*/ 15 w 38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108"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2" y="69"/>
                    </a:moveTo>
                    <a:cubicBezTo>
                      <a:pt x="22" y="69"/>
                      <a:pt x="23" y="69"/>
                      <a:pt x="23" y="69"/>
                    </a:cubicBezTo>
                    <a:cubicBezTo>
                      <a:pt x="23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moveTo>
                      <a:pt x="32" y="38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moveTo>
                      <a:pt x="38" y="34"/>
                    </a:moveTo>
                    <a:cubicBezTo>
                      <a:pt x="36" y="36"/>
                      <a:pt x="34" y="37"/>
                      <a:pt x="32" y="38"/>
                    </a:cubicBezTo>
                    <a:cubicBezTo>
                      <a:pt x="34" y="37"/>
                      <a:pt x="36" y="36"/>
                      <a:pt x="38" y="34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0"/>
                    </a:moveTo>
                    <a:cubicBezTo>
                      <a:pt x="15" y="3"/>
                      <a:pt x="15" y="7"/>
                      <a:pt x="15" y="10"/>
                    </a:cubicBezTo>
                    <a:cubicBezTo>
                      <a:pt x="15" y="7"/>
                      <a:pt x="15" y="3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Freeform 216"/>
              <p:cNvSpPr>
                <a:spLocks/>
              </p:cNvSpPr>
              <p:nvPr/>
            </p:nvSpPr>
            <p:spPr bwMode="auto">
              <a:xfrm>
                <a:off x="1720850" y="5826126"/>
                <a:ext cx="100013" cy="238125"/>
              </a:xfrm>
              <a:custGeom>
                <a:avLst/>
                <a:gdLst>
                  <a:gd name="T0" fmla="*/ 15 w 15"/>
                  <a:gd name="T1" fmla="*/ 0 h 35"/>
                  <a:gd name="T2" fmla="*/ 15 w 15"/>
                  <a:gd name="T3" fmla="*/ 0 h 35"/>
                  <a:gd name="T4" fmla="*/ 1 w 15"/>
                  <a:gd name="T5" fmla="*/ 14 h 35"/>
                  <a:gd name="T6" fmla="*/ 0 w 15"/>
                  <a:gd name="T7" fmla="*/ 28 h 35"/>
                  <a:gd name="T8" fmla="*/ 1 w 15"/>
                  <a:gd name="T9" fmla="*/ 26 h 35"/>
                  <a:gd name="T10" fmla="*/ 4 w 15"/>
                  <a:gd name="T11" fmla="*/ 19 h 35"/>
                  <a:gd name="T12" fmla="*/ 8 w 15"/>
                  <a:gd name="T13" fmla="*/ 12 h 35"/>
                  <a:gd name="T14" fmla="*/ 10 w 15"/>
                  <a:gd name="T15" fmla="*/ 9 h 35"/>
                  <a:gd name="T16" fmla="*/ 10 w 15"/>
                  <a:gd name="T17" fmla="*/ 9 h 35"/>
                  <a:gd name="T18" fmla="*/ 9 w 15"/>
                  <a:gd name="T19" fmla="*/ 12 h 35"/>
                  <a:gd name="T20" fmla="*/ 6 w 15"/>
                  <a:gd name="T21" fmla="*/ 20 h 35"/>
                  <a:gd name="T22" fmla="*/ 2 w 15"/>
                  <a:gd name="T23" fmla="*/ 27 h 35"/>
                  <a:gd name="T24" fmla="*/ 0 w 15"/>
                  <a:gd name="T25" fmla="*/ 29 h 35"/>
                  <a:gd name="T26" fmla="*/ 0 w 15"/>
                  <a:gd name="T27" fmla="*/ 35 h 35"/>
                  <a:gd name="T28" fmla="*/ 0 w 15"/>
                  <a:gd name="T29" fmla="*/ 35 h 35"/>
                  <a:gd name="T30" fmla="*/ 5 w 15"/>
                  <a:gd name="T31" fmla="*/ 33 h 35"/>
                  <a:gd name="T32" fmla="*/ 15 w 15"/>
                  <a:gd name="T33" fmla="*/ 11 h 35"/>
                  <a:gd name="T34" fmla="*/ 15 w 15"/>
                  <a:gd name="T35" fmla="*/ 11 h 35"/>
                  <a:gd name="T36" fmla="*/ 15 w 15"/>
                  <a:gd name="T37" fmla="*/ 11 h 35"/>
                  <a:gd name="T38" fmla="*/ 15 w 15"/>
                  <a:gd name="T39" fmla="*/ 11 h 35"/>
                  <a:gd name="T40" fmla="*/ 15 w 15"/>
                  <a:gd name="T41" fmla="*/ 11 h 35"/>
                  <a:gd name="T42" fmla="*/ 15 w 15"/>
                  <a:gd name="T43" fmla="*/ 11 h 35"/>
                  <a:gd name="T44" fmla="*/ 15 w 15"/>
                  <a:gd name="T45" fmla="*/ 11 h 35"/>
                  <a:gd name="T46" fmla="*/ 15 w 15"/>
                  <a:gd name="T47" fmla="*/ 1 h 35"/>
                  <a:gd name="T48" fmla="*/ 15 w 15"/>
                  <a:gd name="T49" fmla="*/ 1 h 35"/>
                  <a:gd name="T50" fmla="*/ 15 w 15"/>
                  <a:gd name="T51" fmla="*/ 1 h 35"/>
                  <a:gd name="T52" fmla="*/ 15 w 15"/>
                  <a:gd name="T53" fmla="*/ 1 h 35"/>
                  <a:gd name="T54" fmla="*/ 15 w 15"/>
                  <a:gd name="T55" fmla="*/ 1 h 35"/>
                  <a:gd name="T56" fmla="*/ 15 w 15"/>
                  <a:gd name="T57" fmla="*/ 1 h 35"/>
                  <a:gd name="T58" fmla="*/ 15 w 15"/>
                  <a:gd name="T59" fmla="*/ 1 h 35"/>
                  <a:gd name="T60" fmla="*/ 15 w 15"/>
                  <a:gd name="T61" fmla="*/ 0 h 35"/>
                  <a:gd name="T62" fmla="*/ 15 w 15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3"/>
                      <a:pt x="1" y="1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1" y="24"/>
                      <a:pt x="3" y="22"/>
                      <a:pt x="4" y="19"/>
                    </a:cubicBezTo>
                    <a:cubicBezTo>
                      <a:pt x="5" y="16"/>
                      <a:pt x="7" y="14"/>
                      <a:pt x="8" y="12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12"/>
                    </a:cubicBezTo>
                    <a:cubicBezTo>
                      <a:pt x="8" y="14"/>
                      <a:pt x="7" y="17"/>
                      <a:pt x="6" y="20"/>
                    </a:cubicBezTo>
                    <a:cubicBezTo>
                      <a:pt x="4" y="22"/>
                      <a:pt x="3" y="25"/>
                      <a:pt x="2" y="27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3" y="33"/>
                      <a:pt x="5" y="33"/>
                    </a:cubicBezTo>
                    <a:cubicBezTo>
                      <a:pt x="9" y="29"/>
                      <a:pt x="14" y="2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8"/>
                      <a:pt x="15" y="4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217"/>
              <p:cNvSpPr>
                <a:spLocks noEditPoints="1"/>
              </p:cNvSpPr>
              <p:nvPr/>
            </p:nvSpPr>
            <p:spPr bwMode="auto">
              <a:xfrm>
                <a:off x="1712913" y="6030913"/>
                <a:ext cx="263525" cy="101600"/>
              </a:xfrm>
              <a:custGeom>
                <a:avLst/>
                <a:gdLst>
                  <a:gd name="T0" fmla="*/ 3 w 39"/>
                  <a:gd name="T1" fmla="*/ 8 h 15"/>
                  <a:gd name="T2" fmla="*/ 3 w 39"/>
                  <a:gd name="T3" fmla="*/ 8 h 15"/>
                  <a:gd name="T4" fmla="*/ 7 w 39"/>
                  <a:gd name="T5" fmla="*/ 7 h 15"/>
                  <a:gd name="T6" fmla="*/ 16 w 39"/>
                  <a:gd name="T7" fmla="*/ 6 h 15"/>
                  <a:gd name="T8" fmla="*/ 25 w 39"/>
                  <a:gd name="T9" fmla="*/ 5 h 15"/>
                  <a:gd name="T10" fmla="*/ 25 w 39"/>
                  <a:gd name="T11" fmla="*/ 5 h 15"/>
                  <a:gd name="T12" fmla="*/ 29 w 39"/>
                  <a:gd name="T13" fmla="*/ 6 h 15"/>
                  <a:gd name="T14" fmla="*/ 29 w 39"/>
                  <a:gd name="T15" fmla="*/ 6 h 15"/>
                  <a:gd name="T16" fmla="*/ 25 w 39"/>
                  <a:gd name="T17" fmla="*/ 6 h 15"/>
                  <a:gd name="T18" fmla="*/ 16 w 39"/>
                  <a:gd name="T19" fmla="*/ 7 h 15"/>
                  <a:gd name="T20" fmla="*/ 8 w 39"/>
                  <a:gd name="T21" fmla="*/ 8 h 15"/>
                  <a:gd name="T22" fmla="*/ 7 w 39"/>
                  <a:gd name="T23" fmla="*/ 8 h 15"/>
                  <a:gd name="T24" fmla="*/ 7 w 39"/>
                  <a:gd name="T25" fmla="*/ 8 h 15"/>
                  <a:gd name="T26" fmla="*/ 3 w 39"/>
                  <a:gd name="T27" fmla="*/ 8 h 15"/>
                  <a:gd name="T28" fmla="*/ 3 w 39"/>
                  <a:gd name="T29" fmla="*/ 8 h 15"/>
                  <a:gd name="T30" fmla="*/ 20 w 39"/>
                  <a:gd name="T31" fmla="*/ 0 h 15"/>
                  <a:gd name="T32" fmla="*/ 6 w 39"/>
                  <a:gd name="T33" fmla="*/ 3 h 15"/>
                  <a:gd name="T34" fmla="*/ 6 w 39"/>
                  <a:gd name="T35" fmla="*/ 3 h 15"/>
                  <a:gd name="T36" fmla="*/ 1 w 39"/>
                  <a:gd name="T37" fmla="*/ 5 h 15"/>
                  <a:gd name="T38" fmla="*/ 0 w 39"/>
                  <a:gd name="T39" fmla="*/ 9 h 15"/>
                  <a:gd name="T40" fmla="*/ 8 w 39"/>
                  <a:gd name="T41" fmla="*/ 14 h 15"/>
                  <a:gd name="T42" fmla="*/ 14 w 39"/>
                  <a:gd name="T43" fmla="*/ 15 h 15"/>
                  <a:gd name="T44" fmla="*/ 33 w 39"/>
                  <a:gd name="T45" fmla="*/ 9 h 15"/>
                  <a:gd name="T46" fmla="*/ 33 w 39"/>
                  <a:gd name="T47" fmla="*/ 9 h 15"/>
                  <a:gd name="T48" fmla="*/ 33 w 39"/>
                  <a:gd name="T49" fmla="*/ 9 h 15"/>
                  <a:gd name="T50" fmla="*/ 39 w 39"/>
                  <a:gd name="T51" fmla="*/ 5 h 15"/>
                  <a:gd name="T52" fmla="*/ 39 w 39"/>
                  <a:gd name="T53" fmla="*/ 5 h 15"/>
                  <a:gd name="T54" fmla="*/ 39 w 39"/>
                  <a:gd name="T55" fmla="*/ 5 h 15"/>
                  <a:gd name="T56" fmla="*/ 20 w 39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5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7"/>
                      <a:pt x="7" y="7"/>
                    </a:cubicBezTo>
                    <a:cubicBezTo>
                      <a:pt x="9" y="6"/>
                      <a:pt x="13" y="6"/>
                      <a:pt x="16" y="6"/>
                    </a:cubicBezTo>
                    <a:cubicBezTo>
                      <a:pt x="19" y="6"/>
                      <a:pt x="22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7" y="5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7" y="6"/>
                      <a:pt x="25" y="6"/>
                    </a:cubicBezTo>
                    <a:cubicBezTo>
                      <a:pt x="22" y="7"/>
                      <a:pt x="19" y="7"/>
                      <a:pt x="16" y="7"/>
                    </a:cubicBezTo>
                    <a:cubicBezTo>
                      <a:pt x="13" y="8"/>
                      <a:pt x="10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0" y="0"/>
                    </a:moveTo>
                    <a:cubicBezTo>
                      <a:pt x="16" y="0"/>
                      <a:pt x="11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3" y="11"/>
                      <a:pt x="6" y="12"/>
                      <a:pt x="8" y="14"/>
                    </a:cubicBezTo>
                    <a:cubicBezTo>
                      <a:pt x="10" y="14"/>
                      <a:pt x="12" y="15"/>
                      <a:pt x="14" y="15"/>
                    </a:cubicBezTo>
                    <a:cubicBezTo>
                      <a:pt x="20" y="15"/>
                      <a:pt x="26" y="13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8"/>
                      <a:pt x="37" y="7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1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218"/>
              <p:cNvSpPr>
                <a:spLocks noEditPoints="1"/>
              </p:cNvSpPr>
              <p:nvPr/>
            </p:nvSpPr>
            <p:spPr bwMode="auto">
              <a:xfrm>
                <a:off x="1712913" y="6091238"/>
                <a:ext cx="169863" cy="211138"/>
              </a:xfrm>
              <a:custGeom>
                <a:avLst/>
                <a:gdLst>
                  <a:gd name="T0" fmla="*/ 14 w 25"/>
                  <a:gd name="T1" fmla="*/ 25 h 31"/>
                  <a:gd name="T2" fmla="*/ 14 w 25"/>
                  <a:gd name="T3" fmla="*/ 25 h 31"/>
                  <a:gd name="T4" fmla="*/ 14 w 25"/>
                  <a:gd name="T5" fmla="*/ 25 h 31"/>
                  <a:gd name="T6" fmla="*/ 14 w 25"/>
                  <a:gd name="T7" fmla="*/ 25 h 31"/>
                  <a:gd name="T8" fmla="*/ 0 w 25"/>
                  <a:gd name="T9" fmla="*/ 0 h 31"/>
                  <a:gd name="T10" fmla="*/ 0 w 25"/>
                  <a:gd name="T11" fmla="*/ 4 h 31"/>
                  <a:gd name="T12" fmla="*/ 3 w 25"/>
                  <a:gd name="T13" fmla="*/ 7 h 31"/>
                  <a:gd name="T14" fmla="*/ 8 w 25"/>
                  <a:gd name="T15" fmla="*/ 14 h 31"/>
                  <a:gd name="T16" fmla="*/ 13 w 25"/>
                  <a:gd name="T17" fmla="*/ 22 h 31"/>
                  <a:gd name="T18" fmla="*/ 14 w 25"/>
                  <a:gd name="T19" fmla="*/ 25 h 31"/>
                  <a:gd name="T20" fmla="*/ 14 w 25"/>
                  <a:gd name="T21" fmla="*/ 25 h 31"/>
                  <a:gd name="T22" fmla="*/ 14 w 25"/>
                  <a:gd name="T23" fmla="*/ 25 h 31"/>
                  <a:gd name="T24" fmla="*/ 14 w 25"/>
                  <a:gd name="T25" fmla="*/ 25 h 31"/>
                  <a:gd name="T26" fmla="*/ 14 w 25"/>
                  <a:gd name="T27" fmla="*/ 25 h 31"/>
                  <a:gd name="T28" fmla="*/ 12 w 25"/>
                  <a:gd name="T29" fmla="*/ 22 h 31"/>
                  <a:gd name="T30" fmla="*/ 6 w 25"/>
                  <a:gd name="T31" fmla="*/ 15 h 31"/>
                  <a:gd name="T32" fmla="*/ 2 w 25"/>
                  <a:gd name="T33" fmla="*/ 8 h 31"/>
                  <a:gd name="T34" fmla="*/ 0 w 25"/>
                  <a:gd name="T35" fmla="*/ 5 h 31"/>
                  <a:gd name="T36" fmla="*/ 0 w 25"/>
                  <a:gd name="T37" fmla="*/ 6 h 31"/>
                  <a:gd name="T38" fmla="*/ 1 w 25"/>
                  <a:gd name="T39" fmla="*/ 16 h 31"/>
                  <a:gd name="T40" fmla="*/ 1 w 25"/>
                  <a:gd name="T41" fmla="*/ 16 h 31"/>
                  <a:gd name="T42" fmla="*/ 1 w 25"/>
                  <a:gd name="T43" fmla="*/ 15 h 31"/>
                  <a:gd name="T44" fmla="*/ 23 w 25"/>
                  <a:gd name="T45" fmla="*/ 30 h 31"/>
                  <a:gd name="T46" fmla="*/ 23 w 25"/>
                  <a:gd name="T47" fmla="*/ 30 h 31"/>
                  <a:gd name="T48" fmla="*/ 23 w 25"/>
                  <a:gd name="T49" fmla="*/ 30 h 31"/>
                  <a:gd name="T50" fmla="*/ 23 w 25"/>
                  <a:gd name="T51" fmla="*/ 30 h 31"/>
                  <a:gd name="T52" fmla="*/ 23 w 25"/>
                  <a:gd name="T53" fmla="*/ 31 h 31"/>
                  <a:gd name="T54" fmla="*/ 23 w 25"/>
                  <a:gd name="T55" fmla="*/ 31 h 31"/>
                  <a:gd name="T56" fmla="*/ 23 w 25"/>
                  <a:gd name="T57" fmla="*/ 31 h 31"/>
                  <a:gd name="T58" fmla="*/ 23 w 25"/>
                  <a:gd name="T59" fmla="*/ 31 h 31"/>
                  <a:gd name="T60" fmla="*/ 23 w 25"/>
                  <a:gd name="T61" fmla="*/ 31 h 31"/>
                  <a:gd name="T62" fmla="*/ 23 w 25"/>
                  <a:gd name="T63" fmla="*/ 31 h 31"/>
                  <a:gd name="T64" fmla="*/ 23 w 25"/>
                  <a:gd name="T65" fmla="*/ 31 h 31"/>
                  <a:gd name="T66" fmla="*/ 23 w 25"/>
                  <a:gd name="T67" fmla="*/ 31 h 31"/>
                  <a:gd name="T68" fmla="*/ 23 w 25"/>
                  <a:gd name="T69" fmla="*/ 31 h 31"/>
                  <a:gd name="T70" fmla="*/ 23 w 25"/>
                  <a:gd name="T71" fmla="*/ 31 h 31"/>
                  <a:gd name="T72" fmla="*/ 23 w 25"/>
                  <a:gd name="T73" fmla="*/ 31 h 31"/>
                  <a:gd name="T74" fmla="*/ 24 w 25"/>
                  <a:gd name="T75" fmla="*/ 31 h 31"/>
                  <a:gd name="T76" fmla="*/ 24 w 25"/>
                  <a:gd name="T77" fmla="*/ 31 h 31"/>
                  <a:gd name="T78" fmla="*/ 24 w 25"/>
                  <a:gd name="T79" fmla="*/ 31 h 31"/>
                  <a:gd name="T80" fmla="*/ 24 w 25"/>
                  <a:gd name="T81" fmla="*/ 31 h 31"/>
                  <a:gd name="T82" fmla="*/ 24 w 25"/>
                  <a:gd name="T83" fmla="*/ 31 h 31"/>
                  <a:gd name="T84" fmla="*/ 24 w 25"/>
                  <a:gd name="T85" fmla="*/ 31 h 31"/>
                  <a:gd name="T86" fmla="*/ 24 w 25"/>
                  <a:gd name="T87" fmla="*/ 31 h 31"/>
                  <a:gd name="T88" fmla="*/ 24 w 25"/>
                  <a:gd name="T89" fmla="*/ 31 h 31"/>
                  <a:gd name="T90" fmla="*/ 24 w 25"/>
                  <a:gd name="T91" fmla="*/ 31 h 31"/>
                  <a:gd name="T92" fmla="*/ 24 w 25"/>
                  <a:gd name="T93" fmla="*/ 31 h 31"/>
                  <a:gd name="T94" fmla="*/ 24 w 25"/>
                  <a:gd name="T95" fmla="*/ 31 h 31"/>
                  <a:gd name="T96" fmla="*/ 24 w 25"/>
                  <a:gd name="T97" fmla="*/ 31 h 31"/>
                  <a:gd name="T98" fmla="*/ 8 w 25"/>
                  <a:gd name="T99" fmla="*/ 5 h 31"/>
                  <a:gd name="T100" fmla="*/ 8 w 25"/>
                  <a:gd name="T101" fmla="*/ 5 h 31"/>
                  <a:gd name="T102" fmla="*/ 0 w 25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31">
                    <a:moveTo>
                      <a:pt x="14" y="25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5" y="9"/>
                      <a:pt x="6" y="11"/>
                      <a:pt x="8" y="14"/>
                    </a:cubicBezTo>
                    <a:cubicBezTo>
                      <a:pt x="10" y="17"/>
                      <a:pt x="11" y="19"/>
                      <a:pt x="13" y="22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0" y="20"/>
                      <a:pt x="8" y="18"/>
                      <a:pt x="6" y="15"/>
                    </a:cubicBezTo>
                    <a:cubicBezTo>
                      <a:pt x="5" y="13"/>
                      <a:pt x="3" y="10"/>
                      <a:pt x="2" y="8"/>
                    </a:cubicBezTo>
                    <a:cubicBezTo>
                      <a:pt x="1" y="7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21"/>
                      <a:pt x="11" y="27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5" y="1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Freeform 219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220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221"/>
              <p:cNvSpPr>
                <a:spLocks/>
              </p:cNvSpPr>
              <p:nvPr/>
            </p:nvSpPr>
            <p:spPr bwMode="auto">
              <a:xfrm>
                <a:off x="1720850" y="5888038"/>
                <a:ext cx="66675" cy="134938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1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2 w 10"/>
                  <a:gd name="T13" fmla="*/ 18 h 20"/>
                  <a:gd name="T14" fmla="*/ 6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3" y="13"/>
                      <a:pt x="1" y="15"/>
                      <a:pt x="1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8"/>
                    </a:cubicBezTo>
                    <a:cubicBezTo>
                      <a:pt x="3" y="16"/>
                      <a:pt x="4" y="13"/>
                      <a:pt x="6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Freeform 222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Freeform 223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25"/>
              <p:cNvSpPr>
                <a:spLocks/>
              </p:cNvSpPr>
              <p:nvPr/>
            </p:nvSpPr>
            <p:spPr bwMode="auto">
              <a:xfrm>
                <a:off x="1733550" y="6064250"/>
                <a:ext cx="176213" cy="20637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1 h 3"/>
                  <a:gd name="T6" fmla="*/ 4 w 26"/>
                  <a:gd name="T7" fmla="*/ 2 h 3"/>
                  <a:gd name="T8" fmla="*/ 0 w 26"/>
                  <a:gd name="T9" fmla="*/ 3 h 3"/>
                  <a:gd name="T10" fmla="*/ 0 w 26"/>
                  <a:gd name="T11" fmla="*/ 3 h 3"/>
                  <a:gd name="T12" fmla="*/ 0 w 26"/>
                  <a:gd name="T13" fmla="*/ 3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1 h 3"/>
                  <a:gd name="T26" fmla="*/ 26 w 26"/>
                  <a:gd name="T27" fmla="*/ 1 h 3"/>
                  <a:gd name="T28" fmla="*/ 26 w 26"/>
                  <a:gd name="T29" fmla="*/ 1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16" y="1"/>
                      <a:pt x="13" y="1"/>
                    </a:cubicBezTo>
                    <a:cubicBezTo>
                      <a:pt x="10" y="1"/>
                      <a:pt x="6" y="1"/>
                      <a:pt x="4" y="2"/>
                    </a:cubicBezTo>
                    <a:cubicBezTo>
                      <a:pt x="2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2" y="1"/>
                    </a:cubicBezTo>
                    <a:cubicBezTo>
                      <a:pt x="24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Rectangle 226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Rectangle 227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28"/>
              <p:cNvSpPr>
                <a:spLocks noEditPoints="1"/>
              </p:cNvSpPr>
              <p:nvPr/>
            </p:nvSpPr>
            <p:spPr bwMode="auto">
              <a:xfrm>
                <a:off x="1712913" y="6118225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21 h 21"/>
                  <a:gd name="T4" fmla="*/ 14 w 14"/>
                  <a:gd name="T5" fmla="*/ 21 h 21"/>
                  <a:gd name="T6" fmla="*/ 14 w 14"/>
                  <a:gd name="T7" fmla="*/ 21 h 21"/>
                  <a:gd name="T8" fmla="*/ 14 w 14"/>
                  <a:gd name="T9" fmla="*/ 21 h 21"/>
                  <a:gd name="T10" fmla="*/ 14 w 14"/>
                  <a:gd name="T11" fmla="*/ 21 h 21"/>
                  <a:gd name="T12" fmla="*/ 14 w 14"/>
                  <a:gd name="T13" fmla="*/ 21 h 21"/>
                  <a:gd name="T14" fmla="*/ 0 w 14"/>
                  <a:gd name="T15" fmla="*/ 0 h 21"/>
                  <a:gd name="T16" fmla="*/ 0 w 14"/>
                  <a:gd name="T17" fmla="*/ 1 h 21"/>
                  <a:gd name="T18" fmla="*/ 2 w 14"/>
                  <a:gd name="T19" fmla="*/ 4 h 21"/>
                  <a:gd name="T20" fmla="*/ 6 w 14"/>
                  <a:gd name="T21" fmla="*/ 11 h 21"/>
                  <a:gd name="T22" fmla="*/ 12 w 14"/>
                  <a:gd name="T23" fmla="*/ 18 h 21"/>
                  <a:gd name="T24" fmla="*/ 14 w 14"/>
                  <a:gd name="T25" fmla="*/ 21 h 21"/>
                  <a:gd name="T26" fmla="*/ 14 w 14"/>
                  <a:gd name="T27" fmla="*/ 21 h 21"/>
                  <a:gd name="T28" fmla="*/ 14 w 14"/>
                  <a:gd name="T29" fmla="*/ 21 h 21"/>
                  <a:gd name="T30" fmla="*/ 13 w 14"/>
                  <a:gd name="T31" fmla="*/ 18 h 21"/>
                  <a:gd name="T32" fmla="*/ 8 w 14"/>
                  <a:gd name="T33" fmla="*/ 10 h 21"/>
                  <a:gd name="T34" fmla="*/ 3 w 14"/>
                  <a:gd name="T35" fmla="*/ 3 h 21"/>
                  <a:gd name="T36" fmla="*/ 0 w 1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5" y="9"/>
                      <a:pt x="6" y="11"/>
                    </a:cubicBezTo>
                    <a:cubicBezTo>
                      <a:pt x="8" y="14"/>
                      <a:pt x="10" y="16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3" y="18"/>
                    </a:cubicBezTo>
                    <a:cubicBezTo>
                      <a:pt x="11" y="15"/>
                      <a:pt x="10" y="13"/>
                      <a:pt x="8" y="10"/>
                    </a:cubicBezTo>
                    <a:cubicBezTo>
                      <a:pt x="6" y="7"/>
                      <a:pt x="5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29"/>
              <p:cNvSpPr>
                <a:spLocks noEditPoints="1"/>
              </p:cNvSpPr>
              <p:nvPr/>
            </p:nvSpPr>
            <p:spPr bwMode="auto">
              <a:xfrm>
                <a:off x="1585913" y="5616575"/>
                <a:ext cx="147638" cy="1017587"/>
              </a:xfrm>
              <a:custGeom>
                <a:avLst/>
                <a:gdLst>
                  <a:gd name="T0" fmla="*/ 20 w 22"/>
                  <a:gd name="T1" fmla="*/ 57 h 150"/>
                  <a:gd name="T2" fmla="*/ 9 w 22"/>
                  <a:gd name="T3" fmla="*/ 56 h 150"/>
                  <a:gd name="T4" fmla="*/ 8 w 22"/>
                  <a:gd name="T5" fmla="*/ 56 h 150"/>
                  <a:gd name="T6" fmla="*/ 9 w 22"/>
                  <a:gd name="T7" fmla="*/ 55 h 150"/>
                  <a:gd name="T8" fmla="*/ 20 w 22"/>
                  <a:gd name="T9" fmla="*/ 54 h 150"/>
                  <a:gd name="T10" fmla="*/ 20 w 22"/>
                  <a:gd name="T11" fmla="*/ 57 h 150"/>
                  <a:gd name="T12" fmla="*/ 17 w 22"/>
                  <a:gd name="T13" fmla="*/ 0 h 150"/>
                  <a:gd name="T14" fmla="*/ 5 w 22"/>
                  <a:gd name="T15" fmla="*/ 0 h 150"/>
                  <a:gd name="T16" fmla="*/ 5 w 22"/>
                  <a:gd name="T17" fmla="*/ 0 h 150"/>
                  <a:gd name="T18" fmla="*/ 0 w 22"/>
                  <a:gd name="T19" fmla="*/ 10 h 150"/>
                  <a:gd name="T20" fmla="*/ 1 w 22"/>
                  <a:gd name="T21" fmla="*/ 64 h 150"/>
                  <a:gd name="T22" fmla="*/ 2 w 22"/>
                  <a:gd name="T23" fmla="*/ 75 h 150"/>
                  <a:gd name="T24" fmla="*/ 1 w 22"/>
                  <a:gd name="T25" fmla="*/ 86 h 150"/>
                  <a:gd name="T26" fmla="*/ 1 w 22"/>
                  <a:gd name="T27" fmla="*/ 86 h 150"/>
                  <a:gd name="T28" fmla="*/ 0 w 22"/>
                  <a:gd name="T29" fmla="*/ 140 h 150"/>
                  <a:gd name="T30" fmla="*/ 5 w 22"/>
                  <a:gd name="T31" fmla="*/ 150 h 150"/>
                  <a:gd name="T32" fmla="*/ 17 w 22"/>
                  <a:gd name="T33" fmla="*/ 150 h 150"/>
                  <a:gd name="T34" fmla="*/ 22 w 22"/>
                  <a:gd name="T35" fmla="*/ 140 h 150"/>
                  <a:gd name="T36" fmla="*/ 20 w 22"/>
                  <a:gd name="T37" fmla="*/ 86 h 150"/>
                  <a:gd name="T38" fmla="*/ 20 w 22"/>
                  <a:gd name="T39" fmla="*/ 86 h 150"/>
                  <a:gd name="T40" fmla="*/ 19 w 22"/>
                  <a:gd name="T41" fmla="*/ 76 h 150"/>
                  <a:gd name="T42" fmla="*/ 20 w 22"/>
                  <a:gd name="T43" fmla="*/ 66 h 150"/>
                  <a:gd name="T44" fmla="*/ 21 w 22"/>
                  <a:gd name="T45" fmla="*/ 45 h 150"/>
                  <a:gd name="T46" fmla="*/ 21 w 22"/>
                  <a:gd name="T47" fmla="*/ 45 h 150"/>
                  <a:gd name="T48" fmla="*/ 21 w 22"/>
                  <a:gd name="T49" fmla="*/ 41 h 150"/>
                  <a:gd name="T50" fmla="*/ 15 w 22"/>
                  <a:gd name="T51" fmla="*/ 41 h 150"/>
                  <a:gd name="T52" fmla="*/ 14 w 22"/>
                  <a:gd name="T53" fmla="*/ 40 h 150"/>
                  <a:gd name="T54" fmla="*/ 15 w 22"/>
                  <a:gd name="T55" fmla="*/ 39 h 150"/>
                  <a:gd name="T56" fmla="*/ 21 w 22"/>
                  <a:gd name="T57" fmla="*/ 38 h 150"/>
                  <a:gd name="T58" fmla="*/ 22 w 22"/>
                  <a:gd name="T59" fmla="*/ 10 h 150"/>
                  <a:gd name="T60" fmla="*/ 17 w 22"/>
                  <a:gd name="T6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50">
                    <a:moveTo>
                      <a:pt x="20" y="57"/>
                    </a:move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7"/>
                      <a:pt x="20" y="57"/>
                      <a:pt x="20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67"/>
                      <a:pt x="2" y="71"/>
                      <a:pt x="2" y="75"/>
                    </a:cubicBezTo>
                    <a:cubicBezTo>
                      <a:pt x="2" y="78"/>
                      <a:pt x="2" y="82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82"/>
                      <a:pt x="19" y="79"/>
                      <a:pt x="19" y="76"/>
                    </a:cubicBezTo>
                    <a:cubicBezTo>
                      <a:pt x="19" y="72"/>
                      <a:pt x="19" y="69"/>
                      <a:pt x="20" y="6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1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30"/>
              <p:cNvSpPr>
                <a:spLocks/>
              </p:cNvSpPr>
              <p:nvPr/>
            </p:nvSpPr>
            <p:spPr bwMode="auto">
              <a:xfrm>
                <a:off x="1679575" y="5873750"/>
                <a:ext cx="47625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3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31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232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255"/>
              <p:cNvSpPr>
                <a:spLocks noEditPoints="1"/>
              </p:cNvSpPr>
              <p:nvPr/>
            </p:nvSpPr>
            <p:spPr bwMode="auto">
              <a:xfrm>
                <a:off x="1712913" y="5086350"/>
                <a:ext cx="263525" cy="488950"/>
              </a:xfrm>
              <a:custGeom>
                <a:avLst/>
                <a:gdLst>
                  <a:gd name="T0" fmla="*/ 25 w 39"/>
                  <a:gd name="T1" fmla="*/ 72 h 72"/>
                  <a:gd name="T2" fmla="*/ 25 w 39"/>
                  <a:gd name="T3" fmla="*/ 72 h 72"/>
                  <a:gd name="T4" fmla="*/ 25 w 39"/>
                  <a:gd name="T5" fmla="*/ 72 h 72"/>
                  <a:gd name="T6" fmla="*/ 24 w 39"/>
                  <a:gd name="T7" fmla="*/ 72 h 72"/>
                  <a:gd name="T8" fmla="*/ 24 w 39"/>
                  <a:gd name="T9" fmla="*/ 72 h 72"/>
                  <a:gd name="T10" fmla="*/ 24 w 39"/>
                  <a:gd name="T11" fmla="*/ 72 h 72"/>
                  <a:gd name="T12" fmla="*/ 33 w 39"/>
                  <a:gd name="T13" fmla="*/ 41 h 72"/>
                  <a:gd name="T14" fmla="*/ 33 w 39"/>
                  <a:gd name="T15" fmla="*/ 41 h 72"/>
                  <a:gd name="T16" fmla="*/ 33 w 39"/>
                  <a:gd name="T17" fmla="*/ 41 h 72"/>
                  <a:gd name="T18" fmla="*/ 39 w 39"/>
                  <a:gd name="T19" fmla="*/ 37 h 72"/>
                  <a:gd name="T20" fmla="*/ 33 w 39"/>
                  <a:gd name="T21" fmla="*/ 41 h 72"/>
                  <a:gd name="T22" fmla="*/ 39 w 39"/>
                  <a:gd name="T23" fmla="*/ 37 h 72"/>
                  <a:gd name="T24" fmla="*/ 16 w 39"/>
                  <a:gd name="T25" fmla="*/ 3 h 72"/>
                  <a:gd name="T26" fmla="*/ 16 w 39"/>
                  <a:gd name="T27" fmla="*/ 3 h 72"/>
                  <a:gd name="T28" fmla="*/ 16 w 39"/>
                  <a:gd name="T29" fmla="*/ 3 h 72"/>
                  <a:gd name="T30" fmla="*/ 16 w 39"/>
                  <a:gd name="T31" fmla="*/ 3 h 72"/>
                  <a:gd name="T32" fmla="*/ 16 w 39"/>
                  <a:gd name="T33" fmla="*/ 3 h 72"/>
                  <a:gd name="T34" fmla="*/ 16 w 39"/>
                  <a:gd name="T35" fmla="*/ 3 h 72"/>
                  <a:gd name="T36" fmla="*/ 16 w 39"/>
                  <a:gd name="T37" fmla="*/ 3 h 72"/>
                  <a:gd name="T38" fmla="*/ 16 w 39"/>
                  <a:gd name="T39" fmla="*/ 3 h 72"/>
                  <a:gd name="T40" fmla="*/ 16 w 39"/>
                  <a:gd name="T41" fmla="*/ 3 h 72"/>
                  <a:gd name="T42" fmla="*/ 16 w 39"/>
                  <a:gd name="T43" fmla="*/ 3 h 72"/>
                  <a:gd name="T44" fmla="*/ 16 w 39"/>
                  <a:gd name="T45" fmla="*/ 3 h 72"/>
                  <a:gd name="T46" fmla="*/ 16 w 39"/>
                  <a:gd name="T47" fmla="*/ 3 h 72"/>
                  <a:gd name="T48" fmla="*/ 16 w 39"/>
                  <a:gd name="T49" fmla="*/ 3 h 72"/>
                  <a:gd name="T50" fmla="*/ 16 w 39"/>
                  <a:gd name="T51" fmla="*/ 3 h 72"/>
                  <a:gd name="T52" fmla="*/ 16 w 39"/>
                  <a:gd name="T53" fmla="*/ 3 h 72"/>
                  <a:gd name="T54" fmla="*/ 16 w 39"/>
                  <a:gd name="T55" fmla="*/ 3 h 72"/>
                  <a:gd name="T56" fmla="*/ 16 w 39"/>
                  <a:gd name="T57" fmla="*/ 3 h 72"/>
                  <a:gd name="T58" fmla="*/ 16 w 39"/>
                  <a:gd name="T59" fmla="*/ 3 h 72"/>
                  <a:gd name="T60" fmla="*/ 16 w 39"/>
                  <a:gd name="T61" fmla="*/ 3 h 72"/>
                  <a:gd name="T62" fmla="*/ 16 w 39"/>
                  <a:gd name="T63" fmla="*/ 3 h 72"/>
                  <a:gd name="T64" fmla="*/ 16 w 39"/>
                  <a:gd name="T65" fmla="*/ 3 h 72"/>
                  <a:gd name="T66" fmla="*/ 0 w 39"/>
                  <a:gd name="T67" fmla="*/ 0 h 72"/>
                  <a:gd name="T68" fmla="*/ 0 w 39"/>
                  <a:gd name="T69" fmla="*/ 0 h 72"/>
                  <a:gd name="T70" fmla="*/ 1 w 39"/>
                  <a:gd name="T71" fmla="*/ 10 h 72"/>
                  <a:gd name="T72" fmla="*/ 1 w 39"/>
                  <a:gd name="T73" fmla="*/ 18 h 72"/>
                  <a:gd name="T74" fmla="*/ 1 w 39"/>
                  <a:gd name="T75" fmla="*/ 18 h 72"/>
                  <a:gd name="T76" fmla="*/ 1 w 39"/>
                  <a:gd name="T77" fmla="*/ 10 h 72"/>
                  <a:gd name="T78" fmla="*/ 0 w 39"/>
                  <a:gd name="T7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72"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moveTo>
                      <a:pt x="24" y="72"/>
                    </a:move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moveTo>
                      <a:pt x="39" y="37"/>
                    </a:moveTo>
                    <a:cubicBezTo>
                      <a:pt x="37" y="39"/>
                      <a:pt x="35" y="40"/>
                      <a:pt x="33" y="41"/>
                    </a:cubicBezTo>
                    <a:cubicBezTo>
                      <a:pt x="35" y="40"/>
                      <a:pt x="37" y="39"/>
                      <a:pt x="39" y="37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0" y="4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256"/>
              <p:cNvSpPr>
                <a:spLocks/>
              </p:cNvSpPr>
              <p:nvPr/>
            </p:nvSpPr>
            <p:spPr bwMode="auto">
              <a:xfrm>
                <a:off x="1720850" y="5100638"/>
                <a:ext cx="114300" cy="236537"/>
              </a:xfrm>
              <a:custGeom>
                <a:avLst/>
                <a:gdLst>
                  <a:gd name="T0" fmla="*/ 15 w 17"/>
                  <a:gd name="T1" fmla="*/ 0 h 35"/>
                  <a:gd name="T2" fmla="*/ 15 w 17"/>
                  <a:gd name="T3" fmla="*/ 0 h 35"/>
                  <a:gd name="T4" fmla="*/ 0 w 17"/>
                  <a:gd name="T5" fmla="*/ 16 h 35"/>
                  <a:gd name="T6" fmla="*/ 0 w 17"/>
                  <a:gd name="T7" fmla="*/ 16 h 35"/>
                  <a:gd name="T8" fmla="*/ 0 w 17"/>
                  <a:gd name="T9" fmla="*/ 16 h 35"/>
                  <a:gd name="T10" fmla="*/ 1 w 17"/>
                  <a:gd name="T11" fmla="*/ 28 h 35"/>
                  <a:gd name="T12" fmla="*/ 1 w 17"/>
                  <a:gd name="T13" fmla="*/ 26 h 35"/>
                  <a:gd name="T14" fmla="*/ 5 w 17"/>
                  <a:gd name="T15" fmla="*/ 19 h 35"/>
                  <a:gd name="T16" fmla="*/ 9 w 17"/>
                  <a:gd name="T17" fmla="*/ 12 h 35"/>
                  <a:gd name="T18" fmla="*/ 11 w 17"/>
                  <a:gd name="T19" fmla="*/ 9 h 35"/>
                  <a:gd name="T20" fmla="*/ 11 w 17"/>
                  <a:gd name="T21" fmla="*/ 9 h 35"/>
                  <a:gd name="T22" fmla="*/ 10 w 17"/>
                  <a:gd name="T23" fmla="*/ 12 h 35"/>
                  <a:gd name="T24" fmla="*/ 6 w 17"/>
                  <a:gd name="T25" fmla="*/ 20 h 35"/>
                  <a:gd name="T26" fmla="*/ 2 w 17"/>
                  <a:gd name="T27" fmla="*/ 27 h 35"/>
                  <a:gd name="T28" fmla="*/ 1 w 17"/>
                  <a:gd name="T29" fmla="*/ 29 h 35"/>
                  <a:gd name="T30" fmla="*/ 1 w 17"/>
                  <a:gd name="T31" fmla="*/ 35 h 35"/>
                  <a:gd name="T32" fmla="*/ 5 w 17"/>
                  <a:gd name="T33" fmla="*/ 33 h 35"/>
                  <a:gd name="T34" fmla="*/ 15 w 17"/>
                  <a:gd name="T35" fmla="*/ 1 h 35"/>
                  <a:gd name="T36" fmla="*/ 15 w 17"/>
                  <a:gd name="T37" fmla="*/ 1 h 35"/>
                  <a:gd name="T38" fmla="*/ 15 w 17"/>
                  <a:gd name="T39" fmla="*/ 1 h 35"/>
                  <a:gd name="T40" fmla="*/ 15 w 17"/>
                  <a:gd name="T41" fmla="*/ 1 h 35"/>
                  <a:gd name="T42" fmla="*/ 15 w 17"/>
                  <a:gd name="T43" fmla="*/ 1 h 35"/>
                  <a:gd name="T44" fmla="*/ 15 w 17"/>
                  <a:gd name="T45" fmla="*/ 1 h 35"/>
                  <a:gd name="T46" fmla="*/ 15 w 17"/>
                  <a:gd name="T47" fmla="*/ 1 h 35"/>
                  <a:gd name="T48" fmla="*/ 15 w 17"/>
                  <a:gd name="T49" fmla="*/ 1 h 35"/>
                  <a:gd name="T50" fmla="*/ 15 w 17"/>
                  <a:gd name="T51" fmla="*/ 1 h 35"/>
                  <a:gd name="T52" fmla="*/ 15 w 17"/>
                  <a:gd name="T53" fmla="*/ 1 h 35"/>
                  <a:gd name="T54" fmla="*/ 15 w 17"/>
                  <a:gd name="T55" fmla="*/ 1 h 35"/>
                  <a:gd name="T56" fmla="*/ 15 w 17"/>
                  <a:gd name="T57" fmla="*/ 1 h 35"/>
                  <a:gd name="T58" fmla="*/ 15 w 17"/>
                  <a:gd name="T59" fmla="*/ 1 h 35"/>
                  <a:gd name="T60" fmla="*/ 15 w 17"/>
                  <a:gd name="T61" fmla="*/ 1 h 35"/>
                  <a:gd name="T62" fmla="*/ 15 w 17"/>
                  <a:gd name="T63" fmla="*/ 0 h 35"/>
                  <a:gd name="T64" fmla="*/ 15 w 17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4"/>
                      <a:pt x="3" y="22"/>
                      <a:pt x="5" y="19"/>
                    </a:cubicBezTo>
                    <a:cubicBezTo>
                      <a:pt x="6" y="16"/>
                      <a:pt x="8" y="14"/>
                      <a:pt x="9" y="12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10"/>
                      <a:pt x="10" y="12"/>
                    </a:cubicBezTo>
                    <a:cubicBezTo>
                      <a:pt x="9" y="14"/>
                      <a:pt x="8" y="17"/>
                      <a:pt x="6" y="20"/>
                    </a:cubicBezTo>
                    <a:cubicBezTo>
                      <a:pt x="5" y="22"/>
                      <a:pt x="4" y="25"/>
                      <a:pt x="2" y="27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4" y="33"/>
                      <a:pt x="5" y="33"/>
                    </a:cubicBezTo>
                    <a:cubicBezTo>
                      <a:pt x="11" y="28"/>
                      <a:pt x="17" y="18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257"/>
              <p:cNvSpPr>
                <a:spLocks noEditPoints="1"/>
              </p:cNvSpPr>
              <p:nvPr/>
            </p:nvSpPr>
            <p:spPr bwMode="auto">
              <a:xfrm>
                <a:off x="1727200" y="5303838"/>
                <a:ext cx="249238" cy="101600"/>
              </a:xfrm>
              <a:custGeom>
                <a:avLst/>
                <a:gdLst>
                  <a:gd name="T0" fmla="*/ 2 w 37"/>
                  <a:gd name="T1" fmla="*/ 8 h 15"/>
                  <a:gd name="T2" fmla="*/ 2 w 37"/>
                  <a:gd name="T3" fmla="*/ 8 h 15"/>
                  <a:gd name="T4" fmla="*/ 6 w 37"/>
                  <a:gd name="T5" fmla="*/ 7 h 15"/>
                  <a:gd name="T6" fmla="*/ 14 w 37"/>
                  <a:gd name="T7" fmla="*/ 6 h 15"/>
                  <a:gd name="T8" fmla="*/ 23 w 37"/>
                  <a:gd name="T9" fmla="*/ 5 h 15"/>
                  <a:gd name="T10" fmla="*/ 23 w 37"/>
                  <a:gd name="T11" fmla="*/ 5 h 15"/>
                  <a:gd name="T12" fmla="*/ 27 w 37"/>
                  <a:gd name="T13" fmla="*/ 6 h 15"/>
                  <a:gd name="T14" fmla="*/ 27 w 37"/>
                  <a:gd name="T15" fmla="*/ 6 h 15"/>
                  <a:gd name="T16" fmla="*/ 23 w 37"/>
                  <a:gd name="T17" fmla="*/ 6 h 15"/>
                  <a:gd name="T18" fmla="*/ 15 w 37"/>
                  <a:gd name="T19" fmla="*/ 7 h 15"/>
                  <a:gd name="T20" fmla="*/ 6 w 37"/>
                  <a:gd name="T21" fmla="*/ 8 h 15"/>
                  <a:gd name="T22" fmla="*/ 6 w 37"/>
                  <a:gd name="T23" fmla="*/ 8 h 15"/>
                  <a:gd name="T24" fmla="*/ 5 w 37"/>
                  <a:gd name="T25" fmla="*/ 8 h 15"/>
                  <a:gd name="T26" fmla="*/ 2 w 37"/>
                  <a:gd name="T27" fmla="*/ 8 h 15"/>
                  <a:gd name="T28" fmla="*/ 2 w 37"/>
                  <a:gd name="T29" fmla="*/ 8 h 15"/>
                  <a:gd name="T30" fmla="*/ 18 w 37"/>
                  <a:gd name="T31" fmla="*/ 0 h 15"/>
                  <a:gd name="T32" fmla="*/ 4 w 37"/>
                  <a:gd name="T33" fmla="*/ 3 h 15"/>
                  <a:gd name="T34" fmla="*/ 4 w 37"/>
                  <a:gd name="T35" fmla="*/ 3 h 15"/>
                  <a:gd name="T36" fmla="*/ 0 w 37"/>
                  <a:gd name="T37" fmla="*/ 5 h 15"/>
                  <a:gd name="T38" fmla="*/ 0 w 37"/>
                  <a:gd name="T39" fmla="*/ 9 h 15"/>
                  <a:gd name="T40" fmla="*/ 0 w 37"/>
                  <a:gd name="T41" fmla="*/ 10 h 15"/>
                  <a:gd name="T42" fmla="*/ 7 w 37"/>
                  <a:gd name="T43" fmla="*/ 14 h 15"/>
                  <a:gd name="T44" fmla="*/ 13 w 37"/>
                  <a:gd name="T45" fmla="*/ 15 h 15"/>
                  <a:gd name="T46" fmla="*/ 31 w 37"/>
                  <a:gd name="T47" fmla="*/ 9 h 15"/>
                  <a:gd name="T48" fmla="*/ 31 w 37"/>
                  <a:gd name="T49" fmla="*/ 9 h 15"/>
                  <a:gd name="T50" fmla="*/ 31 w 37"/>
                  <a:gd name="T51" fmla="*/ 9 h 15"/>
                  <a:gd name="T52" fmla="*/ 37 w 37"/>
                  <a:gd name="T53" fmla="*/ 5 h 15"/>
                  <a:gd name="T54" fmla="*/ 37 w 37"/>
                  <a:gd name="T55" fmla="*/ 5 h 15"/>
                  <a:gd name="T56" fmla="*/ 37 w 37"/>
                  <a:gd name="T57" fmla="*/ 5 h 15"/>
                  <a:gd name="T58" fmla="*/ 18 w 37"/>
                  <a:gd name="T5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" h="15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7"/>
                      <a:pt x="6" y="7"/>
                    </a:cubicBezTo>
                    <a:cubicBezTo>
                      <a:pt x="8" y="6"/>
                      <a:pt x="11" y="6"/>
                      <a:pt x="14" y="6"/>
                    </a:cubicBezTo>
                    <a:cubicBezTo>
                      <a:pt x="18" y="6"/>
                      <a:pt x="21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6" y="5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6"/>
                      <a:pt x="23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2" y="8"/>
                      <a:pt x="9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8" y="0"/>
                    </a:moveTo>
                    <a:cubicBezTo>
                      <a:pt x="14" y="0"/>
                      <a:pt x="9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1" y="4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1"/>
                      <a:pt x="5" y="13"/>
                      <a:pt x="7" y="14"/>
                    </a:cubicBezTo>
                    <a:cubicBezTo>
                      <a:pt x="9" y="14"/>
                      <a:pt x="11" y="15"/>
                      <a:pt x="13" y="15"/>
                    </a:cubicBezTo>
                    <a:cubicBezTo>
                      <a:pt x="18" y="15"/>
                      <a:pt x="24" y="13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0" y="0"/>
                      <a:pt x="18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258"/>
              <p:cNvSpPr>
                <a:spLocks noEditPoints="1"/>
              </p:cNvSpPr>
              <p:nvPr/>
            </p:nvSpPr>
            <p:spPr bwMode="auto">
              <a:xfrm>
                <a:off x="1727200" y="5372100"/>
                <a:ext cx="155575" cy="203200"/>
              </a:xfrm>
              <a:custGeom>
                <a:avLst/>
                <a:gdLst>
                  <a:gd name="T0" fmla="*/ 13 w 23"/>
                  <a:gd name="T1" fmla="*/ 24 h 30"/>
                  <a:gd name="T2" fmla="*/ 13 w 23"/>
                  <a:gd name="T3" fmla="*/ 24 h 30"/>
                  <a:gd name="T4" fmla="*/ 13 w 23"/>
                  <a:gd name="T5" fmla="*/ 24 h 30"/>
                  <a:gd name="T6" fmla="*/ 13 w 23"/>
                  <a:gd name="T7" fmla="*/ 24 h 30"/>
                  <a:gd name="T8" fmla="*/ 0 w 23"/>
                  <a:gd name="T9" fmla="*/ 0 h 30"/>
                  <a:gd name="T10" fmla="*/ 0 w 23"/>
                  <a:gd name="T11" fmla="*/ 3 h 30"/>
                  <a:gd name="T12" fmla="*/ 0 w 23"/>
                  <a:gd name="T13" fmla="*/ 4 h 30"/>
                  <a:gd name="T14" fmla="*/ 2 w 23"/>
                  <a:gd name="T15" fmla="*/ 6 h 30"/>
                  <a:gd name="T16" fmla="*/ 7 w 23"/>
                  <a:gd name="T17" fmla="*/ 13 h 30"/>
                  <a:gd name="T18" fmla="*/ 11 w 23"/>
                  <a:gd name="T19" fmla="*/ 21 h 30"/>
                  <a:gd name="T20" fmla="*/ 13 w 23"/>
                  <a:gd name="T21" fmla="*/ 24 h 30"/>
                  <a:gd name="T22" fmla="*/ 13 w 23"/>
                  <a:gd name="T23" fmla="*/ 24 h 30"/>
                  <a:gd name="T24" fmla="*/ 13 w 23"/>
                  <a:gd name="T25" fmla="*/ 24 h 30"/>
                  <a:gd name="T26" fmla="*/ 13 w 23"/>
                  <a:gd name="T27" fmla="*/ 24 h 30"/>
                  <a:gd name="T28" fmla="*/ 13 w 23"/>
                  <a:gd name="T29" fmla="*/ 24 h 30"/>
                  <a:gd name="T30" fmla="*/ 10 w 23"/>
                  <a:gd name="T31" fmla="*/ 21 h 30"/>
                  <a:gd name="T32" fmla="*/ 5 w 23"/>
                  <a:gd name="T33" fmla="*/ 14 h 30"/>
                  <a:gd name="T34" fmla="*/ 1 w 23"/>
                  <a:gd name="T35" fmla="*/ 7 h 30"/>
                  <a:gd name="T36" fmla="*/ 1 w 23"/>
                  <a:gd name="T37" fmla="*/ 15 h 30"/>
                  <a:gd name="T38" fmla="*/ 1 w 23"/>
                  <a:gd name="T39" fmla="*/ 17 h 30"/>
                  <a:gd name="T40" fmla="*/ 22 w 23"/>
                  <a:gd name="T41" fmla="*/ 30 h 30"/>
                  <a:gd name="T42" fmla="*/ 22 w 23"/>
                  <a:gd name="T43" fmla="*/ 30 h 30"/>
                  <a:gd name="T44" fmla="*/ 23 w 23"/>
                  <a:gd name="T45" fmla="*/ 30 h 30"/>
                  <a:gd name="T46" fmla="*/ 23 w 23"/>
                  <a:gd name="T47" fmla="*/ 30 h 30"/>
                  <a:gd name="T48" fmla="*/ 23 w 23"/>
                  <a:gd name="T49" fmla="*/ 30 h 30"/>
                  <a:gd name="T50" fmla="*/ 7 w 23"/>
                  <a:gd name="T51" fmla="*/ 4 h 30"/>
                  <a:gd name="T52" fmla="*/ 7 w 23"/>
                  <a:gd name="T53" fmla="*/ 4 h 30"/>
                  <a:gd name="T54" fmla="*/ 0 w 23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0"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6"/>
                      <a:pt x="10" y="18"/>
                      <a:pt x="11" y="21"/>
                    </a:cubicBezTo>
                    <a:cubicBezTo>
                      <a:pt x="12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2" y="23"/>
                      <a:pt x="10" y="21"/>
                    </a:cubicBezTo>
                    <a:cubicBezTo>
                      <a:pt x="9" y="19"/>
                      <a:pt x="7" y="17"/>
                      <a:pt x="5" y="14"/>
                    </a:cubicBezTo>
                    <a:cubicBezTo>
                      <a:pt x="3" y="12"/>
                      <a:pt x="2" y="9"/>
                      <a:pt x="1" y="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5" y="22"/>
                      <a:pt x="12" y="27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1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259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260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261"/>
              <p:cNvSpPr>
                <a:spLocks/>
              </p:cNvSpPr>
              <p:nvPr/>
            </p:nvSpPr>
            <p:spPr bwMode="auto">
              <a:xfrm>
                <a:off x="1727200" y="5160963"/>
                <a:ext cx="66675" cy="136525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0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1 w 10"/>
                  <a:gd name="T13" fmla="*/ 18 h 20"/>
                  <a:gd name="T14" fmla="*/ 5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1" y="18"/>
                    </a:cubicBezTo>
                    <a:cubicBezTo>
                      <a:pt x="3" y="16"/>
                      <a:pt x="4" y="13"/>
                      <a:pt x="5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262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263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264"/>
              <p:cNvSpPr>
                <a:spLocks/>
              </p:cNvSpPr>
              <p:nvPr/>
            </p:nvSpPr>
            <p:spPr bwMode="auto">
              <a:xfrm>
                <a:off x="1739900" y="5337175"/>
                <a:ext cx="169863" cy="20637"/>
              </a:xfrm>
              <a:custGeom>
                <a:avLst/>
                <a:gdLst>
                  <a:gd name="T0" fmla="*/ 21 w 25"/>
                  <a:gd name="T1" fmla="*/ 0 h 3"/>
                  <a:gd name="T2" fmla="*/ 21 w 25"/>
                  <a:gd name="T3" fmla="*/ 0 h 3"/>
                  <a:gd name="T4" fmla="*/ 12 w 25"/>
                  <a:gd name="T5" fmla="*/ 1 h 3"/>
                  <a:gd name="T6" fmla="*/ 4 w 25"/>
                  <a:gd name="T7" fmla="*/ 2 h 3"/>
                  <a:gd name="T8" fmla="*/ 0 w 25"/>
                  <a:gd name="T9" fmla="*/ 3 h 3"/>
                  <a:gd name="T10" fmla="*/ 0 w 25"/>
                  <a:gd name="T11" fmla="*/ 3 h 3"/>
                  <a:gd name="T12" fmla="*/ 0 w 25"/>
                  <a:gd name="T13" fmla="*/ 3 h 3"/>
                  <a:gd name="T14" fmla="*/ 3 w 25"/>
                  <a:gd name="T15" fmla="*/ 3 h 3"/>
                  <a:gd name="T16" fmla="*/ 4 w 25"/>
                  <a:gd name="T17" fmla="*/ 3 h 3"/>
                  <a:gd name="T18" fmla="*/ 4 w 25"/>
                  <a:gd name="T19" fmla="*/ 3 h 3"/>
                  <a:gd name="T20" fmla="*/ 13 w 25"/>
                  <a:gd name="T21" fmla="*/ 2 h 3"/>
                  <a:gd name="T22" fmla="*/ 21 w 25"/>
                  <a:gd name="T23" fmla="*/ 1 h 3"/>
                  <a:gd name="T24" fmla="*/ 25 w 25"/>
                  <a:gd name="T25" fmla="*/ 1 h 3"/>
                  <a:gd name="T26" fmla="*/ 25 w 25"/>
                  <a:gd name="T27" fmla="*/ 1 h 3"/>
                  <a:gd name="T28" fmla="*/ 25 w 25"/>
                  <a:gd name="T29" fmla="*/ 1 h 3"/>
                  <a:gd name="T30" fmla="*/ 21 w 25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6" y="1"/>
                      <a:pt x="12" y="1"/>
                    </a:cubicBezTo>
                    <a:cubicBezTo>
                      <a:pt x="9" y="1"/>
                      <a:pt x="6" y="1"/>
                      <a:pt x="4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1" y="1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Rectangle 265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Rectangle 266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267"/>
              <p:cNvSpPr>
                <a:spLocks noEditPoints="1"/>
              </p:cNvSpPr>
              <p:nvPr/>
            </p:nvSpPr>
            <p:spPr bwMode="auto">
              <a:xfrm>
                <a:off x="1727200" y="5399088"/>
                <a:ext cx="87313" cy="134937"/>
              </a:xfrm>
              <a:custGeom>
                <a:avLst/>
                <a:gdLst>
                  <a:gd name="T0" fmla="*/ 13 w 13"/>
                  <a:gd name="T1" fmla="*/ 20 h 20"/>
                  <a:gd name="T2" fmla="*/ 13 w 13"/>
                  <a:gd name="T3" fmla="*/ 20 h 20"/>
                  <a:gd name="T4" fmla="*/ 13 w 13"/>
                  <a:gd name="T5" fmla="*/ 20 h 20"/>
                  <a:gd name="T6" fmla="*/ 13 w 13"/>
                  <a:gd name="T7" fmla="*/ 20 h 20"/>
                  <a:gd name="T8" fmla="*/ 13 w 13"/>
                  <a:gd name="T9" fmla="*/ 20 h 20"/>
                  <a:gd name="T10" fmla="*/ 13 w 13"/>
                  <a:gd name="T11" fmla="*/ 20 h 20"/>
                  <a:gd name="T12" fmla="*/ 13 w 13"/>
                  <a:gd name="T13" fmla="*/ 20 h 20"/>
                  <a:gd name="T14" fmla="*/ 0 w 13"/>
                  <a:gd name="T15" fmla="*/ 0 h 20"/>
                  <a:gd name="T16" fmla="*/ 1 w 13"/>
                  <a:gd name="T17" fmla="*/ 3 h 20"/>
                  <a:gd name="T18" fmla="*/ 5 w 13"/>
                  <a:gd name="T19" fmla="*/ 10 h 20"/>
                  <a:gd name="T20" fmla="*/ 10 w 13"/>
                  <a:gd name="T21" fmla="*/ 17 h 20"/>
                  <a:gd name="T22" fmla="*/ 13 w 13"/>
                  <a:gd name="T23" fmla="*/ 20 h 20"/>
                  <a:gd name="T24" fmla="*/ 13 w 13"/>
                  <a:gd name="T25" fmla="*/ 20 h 20"/>
                  <a:gd name="T26" fmla="*/ 13 w 13"/>
                  <a:gd name="T27" fmla="*/ 20 h 20"/>
                  <a:gd name="T28" fmla="*/ 11 w 13"/>
                  <a:gd name="T29" fmla="*/ 17 h 20"/>
                  <a:gd name="T30" fmla="*/ 7 w 13"/>
                  <a:gd name="T31" fmla="*/ 9 h 20"/>
                  <a:gd name="T32" fmla="*/ 2 w 13"/>
                  <a:gd name="T33" fmla="*/ 2 h 20"/>
                  <a:gd name="T34" fmla="*/ 0 w 13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0">
                    <a:moveTo>
                      <a:pt x="13" y="20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3" y="8"/>
                      <a:pt x="5" y="10"/>
                    </a:cubicBezTo>
                    <a:cubicBezTo>
                      <a:pt x="7" y="13"/>
                      <a:pt x="9" y="15"/>
                      <a:pt x="10" y="17"/>
                    </a:cubicBezTo>
                    <a:cubicBezTo>
                      <a:pt x="12" y="19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19"/>
                      <a:pt x="11" y="17"/>
                    </a:cubicBezTo>
                    <a:cubicBezTo>
                      <a:pt x="10" y="14"/>
                      <a:pt x="9" y="12"/>
                      <a:pt x="7" y="9"/>
                    </a:cubicBezTo>
                    <a:cubicBezTo>
                      <a:pt x="5" y="6"/>
                      <a:pt x="3" y="4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268"/>
              <p:cNvSpPr>
                <a:spLocks/>
              </p:cNvSpPr>
              <p:nvPr/>
            </p:nvSpPr>
            <p:spPr bwMode="auto">
              <a:xfrm>
                <a:off x="1585913" y="4578350"/>
                <a:ext cx="147638" cy="1017587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5 w 22"/>
                  <a:gd name="T5" fmla="*/ 0 h 150"/>
                  <a:gd name="T6" fmla="*/ 0 w 22"/>
                  <a:gd name="T7" fmla="*/ 10 h 150"/>
                  <a:gd name="T8" fmla="*/ 1 w 22"/>
                  <a:gd name="T9" fmla="*/ 63 h 150"/>
                  <a:gd name="T10" fmla="*/ 2 w 22"/>
                  <a:gd name="T11" fmla="*/ 74 h 150"/>
                  <a:gd name="T12" fmla="*/ 1 w 22"/>
                  <a:gd name="T13" fmla="*/ 85 h 150"/>
                  <a:gd name="T14" fmla="*/ 1 w 22"/>
                  <a:gd name="T15" fmla="*/ 85 h 150"/>
                  <a:gd name="T16" fmla="*/ 0 w 22"/>
                  <a:gd name="T17" fmla="*/ 140 h 150"/>
                  <a:gd name="T18" fmla="*/ 5 w 22"/>
                  <a:gd name="T19" fmla="*/ 150 h 150"/>
                  <a:gd name="T20" fmla="*/ 17 w 22"/>
                  <a:gd name="T21" fmla="*/ 150 h 150"/>
                  <a:gd name="T22" fmla="*/ 22 w 22"/>
                  <a:gd name="T23" fmla="*/ 140 h 150"/>
                  <a:gd name="T24" fmla="*/ 22 w 22"/>
                  <a:gd name="T25" fmla="*/ 140 h 150"/>
                  <a:gd name="T26" fmla="*/ 22 w 22"/>
                  <a:gd name="T27" fmla="*/ 136 h 150"/>
                  <a:gd name="T28" fmla="*/ 6 w 22"/>
                  <a:gd name="T29" fmla="*/ 135 h 150"/>
                  <a:gd name="T30" fmla="*/ 5 w 22"/>
                  <a:gd name="T31" fmla="*/ 134 h 150"/>
                  <a:gd name="T32" fmla="*/ 6 w 22"/>
                  <a:gd name="T33" fmla="*/ 134 h 150"/>
                  <a:gd name="T34" fmla="*/ 22 w 22"/>
                  <a:gd name="T35" fmla="*/ 132 h 150"/>
                  <a:gd name="T36" fmla="*/ 22 w 22"/>
                  <a:gd name="T37" fmla="*/ 124 h 150"/>
                  <a:gd name="T38" fmla="*/ 21 w 22"/>
                  <a:gd name="T39" fmla="*/ 121 h 150"/>
                  <a:gd name="T40" fmla="*/ 21 w 22"/>
                  <a:gd name="T41" fmla="*/ 120 h 150"/>
                  <a:gd name="T42" fmla="*/ 11 w 22"/>
                  <a:gd name="T43" fmla="*/ 119 h 150"/>
                  <a:gd name="T44" fmla="*/ 11 w 22"/>
                  <a:gd name="T45" fmla="*/ 118 h 150"/>
                  <a:gd name="T46" fmla="*/ 11 w 22"/>
                  <a:gd name="T47" fmla="*/ 117 h 150"/>
                  <a:gd name="T48" fmla="*/ 21 w 22"/>
                  <a:gd name="T49" fmla="*/ 116 h 150"/>
                  <a:gd name="T50" fmla="*/ 21 w 22"/>
                  <a:gd name="T51" fmla="*/ 112 h 150"/>
                  <a:gd name="T52" fmla="*/ 21 w 22"/>
                  <a:gd name="T53" fmla="*/ 106 h 150"/>
                  <a:gd name="T54" fmla="*/ 21 w 22"/>
                  <a:gd name="T55" fmla="*/ 105 h 150"/>
                  <a:gd name="T56" fmla="*/ 20 w 22"/>
                  <a:gd name="T57" fmla="*/ 93 h 150"/>
                  <a:gd name="T58" fmla="*/ 20 w 22"/>
                  <a:gd name="T59" fmla="*/ 85 h 150"/>
                  <a:gd name="T60" fmla="*/ 19 w 22"/>
                  <a:gd name="T61" fmla="*/ 75 h 150"/>
                  <a:gd name="T62" fmla="*/ 19 w 22"/>
                  <a:gd name="T63" fmla="*/ 75 h 150"/>
                  <a:gd name="T64" fmla="*/ 20 w 22"/>
                  <a:gd name="T65" fmla="*/ 65 h 150"/>
                  <a:gd name="T66" fmla="*/ 22 w 22"/>
                  <a:gd name="T67" fmla="*/ 10 h 150"/>
                  <a:gd name="T68" fmla="*/ 17 w 22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7"/>
                      <a:pt x="2" y="71"/>
                      <a:pt x="2" y="74"/>
                    </a:cubicBezTo>
                    <a:cubicBezTo>
                      <a:pt x="2" y="78"/>
                      <a:pt x="2" y="82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5" y="134"/>
                      <a:pt x="5" y="134"/>
                      <a:pt x="5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1" y="119"/>
                      <a:pt x="11" y="119"/>
                      <a:pt x="11" y="118"/>
                    </a:cubicBezTo>
                    <a:cubicBezTo>
                      <a:pt x="11" y="118"/>
                      <a:pt x="11" y="117"/>
                      <a:pt x="11" y="117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82"/>
                      <a:pt x="19" y="79"/>
                      <a:pt x="19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2"/>
                      <a:pt x="19" y="69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269"/>
              <p:cNvSpPr>
                <a:spLocks/>
              </p:cNvSpPr>
              <p:nvPr/>
            </p:nvSpPr>
            <p:spPr bwMode="auto">
              <a:xfrm>
                <a:off x="1658938" y="5365750"/>
                <a:ext cx="68263" cy="2698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1 h 4"/>
                  <a:gd name="T14" fmla="*/ 10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270"/>
              <p:cNvSpPr>
                <a:spLocks/>
              </p:cNvSpPr>
              <p:nvPr/>
            </p:nvSpPr>
            <p:spPr bwMode="auto">
              <a:xfrm>
                <a:off x="1619250" y="5473700"/>
                <a:ext cx="114300" cy="26987"/>
              </a:xfrm>
              <a:custGeom>
                <a:avLst/>
                <a:gdLst>
                  <a:gd name="T0" fmla="*/ 17 w 17"/>
                  <a:gd name="T1" fmla="*/ 0 h 4"/>
                  <a:gd name="T2" fmla="*/ 17 w 17"/>
                  <a:gd name="T3" fmla="*/ 0 h 4"/>
                  <a:gd name="T4" fmla="*/ 1 w 17"/>
                  <a:gd name="T5" fmla="*/ 2 h 4"/>
                  <a:gd name="T6" fmla="*/ 0 w 17"/>
                  <a:gd name="T7" fmla="*/ 2 h 4"/>
                  <a:gd name="T8" fmla="*/ 1 w 17"/>
                  <a:gd name="T9" fmla="*/ 3 h 4"/>
                  <a:gd name="T10" fmla="*/ 17 w 17"/>
                  <a:gd name="T11" fmla="*/ 4 h 4"/>
                  <a:gd name="T12" fmla="*/ 17 w 17"/>
                  <a:gd name="T13" fmla="*/ 2 h 4"/>
                  <a:gd name="T14" fmla="*/ 17 w 17"/>
                  <a:gd name="T15" fmla="*/ 2 h 4"/>
                  <a:gd name="T16" fmla="*/ 17 w 1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671" name="组合 670"/>
          <p:cNvGrpSpPr/>
          <p:nvPr/>
        </p:nvGrpSpPr>
        <p:grpSpPr>
          <a:xfrm>
            <a:off x="10166785" y="4762530"/>
            <a:ext cx="2159049" cy="2151063"/>
            <a:chOff x="8989985" y="4716136"/>
            <a:chExt cx="2159049" cy="2151063"/>
          </a:xfrm>
        </p:grpSpPr>
        <p:grpSp>
          <p:nvGrpSpPr>
            <p:cNvPr id="420" name="组合 419"/>
            <p:cNvGrpSpPr/>
            <p:nvPr/>
          </p:nvGrpSpPr>
          <p:grpSpPr>
            <a:xfrm>
              <a:off x="10035357" y="4756943"/>
              <a:ext cx="392113" cy="2057401"/>
              <a:chOff x="2030413" y="4271963"/>
              <a:chExt cx="392113" cy="2057401"/>
            </a:xfrm>
          </p:grpSpPr>
          <p:sp>
            <p:nvSpPr>
              <p:cNvPr id="421" name="Freeform 24"/>
              <p:cNvSpPr>
                <a:spLocks/>
              </p:cNvSpPr>
              <p:nvPr/>
            </p:nvSpPr>
            <p:spPr bwMode="auto">
              <a:xfrm>
                <a:off x="2165350" y="5527676"/>
                <a:ext cx="155575" cy="258763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25"/>
              <p:cNvSpPr>
                <a:spLocks/>
              </p:cNvSpPr>
              <p:nvPr/>
            </p:nvSpPr>
            <p:spPr bwMode="auto">
              <a:xfrm>
                <a:off x="2030413" y="5670551"/>
                <a:ext cx="290513" cy="223838"/>
              </a:xfrm>
              <a:custGeom>
                <a:avLst/>
                <a:gdLst>
                  <a:gd name="T0" fmla="*/ 0 w 43"/>
                  <a:gd name="T1" fmla="*/ 13 h 33"/>
                  <a:gd name="T2" fmla="*/ 43 w 43"/>
                  <a:gd name="T3" fmla="*/ 16 h 33"/>
                  <a:gd name="T4" fmla="*/ 0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0" y="13"/>
                    </a:moveTo>
                    <a:cubicBezTo>
                      <a:pt x="0" y="13"/>
                      <a:pt x="20" y="0"/>
                      <a:pt x="43" y="16"/>
                    </a:cubicBezTo>
                    <a:cubicBezTo>
                      <a:pt x="43" y="16"/>
                      <a:pt x="26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26"/>
              <p:cNvSpPr>
                <a:spLocks/>
              </p:cNvSpPr>
              <p:nvPr/>
            </p:nvSpPr>
            <p:spPr bwMode="auto">
              <a:xfrm>
                <a:off x="2125663" y="577850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27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28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29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1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3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7" y="16"/>
                      <a:pt x="6" y="14"/>
                      <a:pt x="5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3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31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32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26"/>
                  <a:gd name="T1" fmla="*/ 0 h 2"/>
                  <a:gd name="T2" fmla="*/ 5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7" y="0"/>
                      <a:pt x="20" y="1"/>
                      <a:pt x="22" y="1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2"/>
                    </a:cubicBezTo>
                    <a:cubicBezTo>
                      <a:pt x="20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33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34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35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2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0" y="20"/>
                      <a:pt x="2" y="18"/>
                    </a:cubicBezTo>
                    <a:cubicBezTo>
                      <a:pt x="3" y="16"/>
                      <a:pt x="4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1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2159000" y="4802188"/>
                <a:ext cx="155575" cy="257175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2030413" y="4943476"/>
                <a:ext cx="284163" cy="225425"/>
              </a:xfrm>
              <a:custGeom>
                <a:avLst/>
                <a:gdLst>
                  <a:gd name="T0" fmla="*/ 0 w 42"/>
                  <a:gd name="T1" fmla="*/ 13 h 33"/>
                  <a:gd name="T2" fmla="*/ 42 w 42"/>
                  <a:gd name="T3" fmla="*/ 16 h 33"/>
                  <a:gd name="T4" fmla="*/ 0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3"/>
                    </a:moveTo>
                    <a:cubicBezTo>
                      <a:pt x="0" y="13"/>
                      <a:pt x="20" y="0"/>
                      <a:pt x="42" y="16"/>
                    </a:cubicBezTo>
                    <a:cubicBezTo>
                      <a:pt x="42" y="16"/>
                      <a:pt x="25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2125663" y="5053013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8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8" y="0"/>
                    </a:cubicBezTo>
                    <a:cubicBezTo>
                      <a:pt x="28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2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4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8" y="16"/>
                      <a:pt x="6" y="14"/>
                      <a:pt x="5" y="11"/>
                    </a:cubicBezTo>
                    <a:cubicBezTo>
                      <a:pt x="4" y="8"/>
                      <a:pt x="2" y="6"/>
                      <a:pt x="2" y="4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25"/>
                  <a:gd name="T1" fmla="*/ 0 h 2"/>
                  <a:gd name="T2" fmla="*/ 4 w 25"/>
                  <a:gd name="T3" fmla="*/ 0 h 2"/>
                  <a:gd name="T4" fmla="*/ 13 w 25"/>
                  <a:gd name="T5" fmla="*/ 0 h 2"/>
                  <a:gd name="T6" fmla="*/ 22 w 25"/>
                  <a:gd name="T7" fmla="*/ 1 h 2"/>
                  <a:gd name="T8" fmla="*/ 25 w 25"/>
                  <a:gd name="T9" fmla="*/ 2 h 2"/>
                  <a:gd name="T10" fmla="*/ 21 w 25"/>
                  <a:gd name="T11" fmla="*/ 2 h 2"/>
                  <a:gd name="T12" fmla="*/ 13 w 25"/>
                  <a:gd name="T13" fmla="*/ 2 h 2"/>
                  <a:gd name="T14" fmla="*/ 4 w 25"/>
                  <a:gd name="T15" fmla="*/ 1 h 2"/>
                  <a:gd name="T16" fmla="*/ 0 w 2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">
                    <a:moveTo>
                      <a:pt x="0" y="0"/>
                    </a:moveTo>
                    <a:cubicBezTo>
                      <a:pt x="0" y="0"/>
                      <a:pt x="1" y="0"/>
                      <a:pt x="4" y="0"/>
                    </a:cubicBezTo>
                    <a:cubicBezTo>
                      <a:pt x="6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1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1"/>
                      <a:pt x="6" y="1"/>
                      <a:pt x="4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3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69"/>
              <p:cNvSpPr>
                <a:spLocks/>
              </p:cNvSpPr>
              <p:nvPr/>
            </p:nvSpPr>
            <p:spPr bwMode="auto">
              <a:xfrm>
                <a:off x="2246313" y="5059363"/>
                <a:ext cx="107950" cy="34925"/>
              </a:xfrm>
              <a:custGeom>
                <a:avLst/>
                <a:gdLst>
                  <a:gd name="T0" fmla="*/ 15 w 16"/>
                  <a:gd name="T1" fmla="*/ 3 h 5"/>
                  <a:gd name="T2" fmla="*/ 3 w 16"/>
                  <a:gd name="T3" fmla="*/ 5 h 5"/>
                  <a:gd name="T4" fmla="*/ 0 w 16"/>
                  <a:gd name="T5" fmla="*/ 3 h 5"/>
                  <a:gd name="T6" fmla="*/ 2 w 16"/>
                  <a:gd name="T7" fmla="*/ 0 h 5"/>
                  <a:gd name="T8" fmla="*/ 3 w 16"/>
                  <a:gd name="T9" fmla="*/ 0 h 5"/>
                  <a:gd name="T10" fmla="*/ 15 w 16"/>
                  <a:gd name="T11" fmla="*/ 2 h 5"/>
                  <a:gd name="T12" fmla="*/ 16 w 16"/>
                  <a:gd name="T13" fmla="*/ 3 h 5"/>
                  <a:gd name="T14" fmla="*/ 15 w 16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5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71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2246313" y="5168901"/>
                <a:ext cx="142875" cy="33338"/>
              </a:xfrm>
              <a:custGeom>
                <a:avLst/>
                <a:gdLst>
                  <a:gd name="T0" fmla="*/ 21 w 21"/>
                  <a:gd name="T1" fmla="*/ 3 h 5"/>
                  <a:gd name="T2" fmla="*/ 3 w 21"/>
                  <a:gd name="T3" fmla="*/ 5 h 5"/>
                  <a:gd name="T4" fmla="*/ 0 w 21"/>
                  <a:gd name="T5" fmla="*/ 3 h 5"/>
                  <a:gd name="T6" fmla="*/ 2 w 21"/>
                  <a:gd name="T7" fmla="*/ 0 h 5"/>
                  <a:gd name="T8" fmla="*/ 3 w 21"/>
                  <a:gd name="T9" fmla="*/ 0 h 5"/>
                  <a:gd name="T10" fmla="*/ 21 w 21"/>
                  <a:gd name="T11" fmla="*/ 2 h 5"/>
                  <a:gd name="T12" fmla="*/ 21 w 21"/>
                  <a:gd name="T13" fmla="*/ 2 h 5"/>
                  <a:gd name="T14" fmla="*/ 21 w 2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21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Freeform 76"/>
              <p:cNvSpPr>
                <a:spLocks/>
              </p:cNvSpPr>
              <p:nvPr/>
            </p:nvSpPr>
            <p:spPr bwMode="auto">
              <a:xfrm>
                <a:off x="2227263" y="5568951"/>
                <a:ext cx="100013" cy="33338"/>
              </a:xfrm>
              <a:custGeom>
                <a:avLst/>
                <a:gdLst>
                  <a:gd name="T0" fmla="*/ 14 w 15"/>
                  <a:gd name="T1" fmla="*/ 3 h 5"/>
                  <a:gd name="T2" fmla="*/ 2 w 15"/>
                  <a:gd name="T3" fmla="*/ 4 h 5"/>
                  <a:gd name="T4" fmla="*/ 0 w 15"/>
                  <a:gd name="T5" fmla="*/ 2 h 5"/>
                  <a:gd name="T6" fmla="*/ 2 w 15"/>
                  <a:gd name="T7" fmla="*/ 0 h 5"/>
                  <a:gd name="T8" fmla="*/ 2 w 15"/>
                  <a:gd name="T9" fmla="*/ 0 h 5"/>
                  <a:gd name="T10" fmla="*/ 14 w 15"/>
                  <a:gd name="T11" fmla="*/ 1 h 5"/>
                  <a:gd name="T12" fmla="*/ 15 w 15"/>
                  <a:gd name="T13" fmla="*/ 2 h 5"/>
                  <a:gd name="T14" fmla="*/ 14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3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2227263" y="5676901"/>
                <a:ext cx="141288" cy="26988"/>
              </a:xfrm>
              <a:custGeom>
                <a:avLst/>
                <a:gdLst>
                  <a:gd name="T0" fmla="*/ 20 w 21"/>
                  <a:gd name="T1" fmla="*/ 3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164"/>
              <p:cNvSpPr>
                <a:spLocks noEditPoints="1"/>
              </p:cNvSpPr>
              <p:nvPr/>
            </p:nvSpPr>
            <p:spPr bwMode="auto">
              <a:xfrm>
                <a:off x="2132013" y="4781551"/>
                <a:ext cx="290513" cy="488950"/>
              </a:xfrm>
              <a:custGeom>
                <a:avLst/>
                <a:gdLst>
                  <a:gd name="T0" fmla="*/ 0 w 43"/>
                  <a:gd name="T1" fmla="*/ 72 h 72"/>
                  <a:gd name="T2" fmla="*/ 0 w 43"/>
                  <a:gd name="T3" fmla="*/ 72 h 72"/>
                  <a:gd name="T4" fmla="*/ 0 w 43"/>
                  <a:gd name="T5" fmla="*/ 72 h 72"/>
                  <a:gd name="T6" fmla="*/ 0 w 43"/>
                  <a:gd name="T7" fmla="*/ 72 h 72"/>
                  <a:gd name="T8" fmla="*/ 21 w 43"/>
                  <a:gd name="T9" fmla="*/ 59 h 72"/>
                  <a:gd name="T10" fmla="*/ 21 w 43"/>
                  <a:gd name="T11" fmla="*/ 59 h 72"/>
                  <a:gd name="T12" fmla="*/ 21 w 43"/>
                  <a:gd name="T13" fmla="*/ 65 h 72"/>
                  <a:gd name="T14" fmla="*/ 21 w 43"/>
                  <a:gd name="T15" fmla="*/ 65 h 72"/>
                  <a:gd name="T16" fmla="*/ 21 w 43"/>
                  <a:gd name="T17" fmla="*/ 62 h 72"/>
                  <a:gd name="T18" fmla="*/ 21 w 43"/>
                  <a:gd name="T19" fmla="*/ 59 h 72"/>
                  <a:gd name="T20" fmla="*/ 24 w 43"/>
                  <a:gd name="T21" fmla="*/ 1 h 72"/>
                  <a:gd name="T22" fmla="*/ 24 w 43"/>
                  <a:gd name="T23" fmla="*/ 11 h 72"/>
                  <a:gd name="T24" fmla="*/ 23 w 43"/>
                  <a:gd name="T25" fmla="*/ 19 h 72"/>
                  <a:gd name="T26" fmla="*/ 23 w 43"/>
                  <a:gd name="T27" fmla="*/ 19 h 72"/>
                  <a:gd name="T28" fmla="*/ 24 w 43"/>
                  <a:gd name="T29" fmla="*/ 11 h 72"/>
                  <a:gd name="T30" fmla="*/ 24 w 43"/>
                  <a:gd name="T31" fmla="*/ 1 h 72"/>
                  <a:gd name="T32" fmla="*/ 24 w 43"/>
                  <a:gd name="T33" fmla="*/ 1 h 72"/>
                  <a:gd name="T34" fmla="*/ 42 w 43"/>
                  <a:gd name="T35" fmla="*/ 0 h 72"/>
                  <a:gd name="T36" fmla="*/ 42 w 43"/>
                  <a:gd name="T37" fmla="*/ 0 h 72"/>
                  <a:gd name="T38" fmla="*/ 42 w 43"/>
                  <a:gd name="T39" fmla="*/ 11 h 72"/>
                  <a:gd name="T40" fmla="*/ 43 w 43"/>
                  <a:gd name="T41" fmla="*/ 65 h 72"/>
                  <a:gd name="T42" fmla="*/ 43 w 43"/>
                  <a:gd name="T43" fmla="*/ 65 h 72"/>
                  <a:gd name="T44" fmla="*/ 42 w 43"/>
                  <a:gd name="T45" fmla="*/ 11 h 72"/>
                  <a:gd name="T46" fmla="*/ 42 w 43"/>
                  <a:gd name="T4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72"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moveTo>
                      <a:pt x="21" y="59"/>
                    </a:move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59"/>
                      <a:pt x="21" y="59"/>
                      <a:pt x="21" y="59"/>
                    </a:cubicBezTo>
                    <a:moveTo>
                      <a:pt x="24" y="1"/>
                    </a:moveTo>
                    <a:cubicBezTo>
                      <a:pt x="24" y="4"/>
                      <a:pt x="24" y="7"/>
                      <a:pt x="24" y="11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7"/>
                      <a:pt x="24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3"/>
                      <a:pt x="42" y="7"/>
                      <a:pt x="42" y="11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7"/>
                      <a:pt x="42" y="3"/>
                      <a:pt x="42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165"/>
              <p:cNvSpPr>
                <a:spLocks/>
              </p:cNvSpPr>
              <p:nvPr/>
            </p:nvSpPr>
            <p:spPr bwMode="auto">
              <a:xfrm>
                <a:off x="2173288" y="4802188"/>
                <a:ext cx="114300" cy="230188"/>
              </a:xfrm>
              <a:custGeom>
                <a:avLst/>
                <a:gdLst>
                  <a:gd name="T0" fmla="*/ 2 w 17"/>
                  <a:gd name="T1" fmla="*/ 0 h 34"/>
                  <a:gd name="T2" fmla="*/ 2 w 17"/>
                  <a:gd name="T3" fmla="*/ 0 h 34"/>
                  <a:gd name="T4" fmla="*/ 12 w 17"/>
                  <a:gd name="T5" fmla="*/ 32 h 34"/>
                  <a:gd name="T6" fmla="*/ 16 w 17"/>
                  <a:gd name="T7" fmla="*/ 34 h 34"/>
                  <a:gd name="T8" fmla="*/ 17 w 17"/>
                  <a:gd name="T9" fmla="*/ 29 h 34"/>
                  <a:gd name="T10" fmla="*/ 15 w 17"/>
                  <a:gd name="T11" fmla="*/ 26 h 34"/>
                  <a:gd name="T12" fmla="*/ 11 w 17"/>
                  <a:gd name="T13" fmla="*/ 19 h 34"/>
                  <a:gd name="T14" fmla="*/ 8 w 17"/>
                  <a:gd name="T15" fmla="*/ 12 h 34"/>
                  <a:gd name="T16" fmla="*/ 6 w 17"/>
                  <a:gd name="T17" fmla="*/ 8 h 34"/>
                  <a:gd name="T18" fmla="*/ 6 w 17"/>
                  <a:gd name="T19" fmla="*/ 8 h 34"/>
                  <a:gd name="T20" fmla="*/ 6 w 17"/>
                  <a:gd name="T21" fmla="*/ 8 h 34"/>
                  <a:gd name="T22" fmla="*/ 8 w 17"/>
                  <a:gd name="T23" fmla="*/ 11 h 34"/>
                  <a:gd name="T24" fmla="*/ 12 w 17"/>
                  <a:gd name="T25" fmla="*/ 18 h 34"/>
                  <a:gd name="T26" fmla="*/ 16 w 17"/>
                  <a:gd name="T27" fmla="*/ 26 h 34"/>
                  <a:gd name="T28" fmla="*/ 17 w 17"/>
                  <a:gd name="T29" fmla="*/ 28 h 34"/>
                  <a:gd name="T30" fmla="*/ 17 w 17"/>
                  <a:gd name="T31" fmla="*/ 16 h 34"/>
                  <a:gd name="T32" fmla="*/ 17 w 17"/>
                  <a:gd name="T33" fmla="*/ 16 h 34"/>
                  <a:gd name="T34" fmla="*/ 17 w 17"/>
                  <a:gd name="T35" fmla="*/ 16 h 34"/>
                  <a:gd name="T36" fmla="*/ 2 w 17"/>
                  <a:gd name="T37" fmla="*/ 0 h 34"/>
                  <a:gd name="T38" fmla="*/ 2 w 17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3" y="33"/>
                      <a:pt x="15" y="33"/>
                      <a:pt x="16" y="34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4" y="24"/>
                      <a:pt x="12" y="22"/>
                      <a:pt x="11" y="19"/>
                    </a:cubicBezTo>
                    <a:cubicBezTo>
                      <a:pt x="10" y="16"/>
                      <a:pt x="8" y="14"/>
                      <a:pt x="8" y="12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8" y="11"/>
                    </a:cubicBezTo>
                    <a:cubicBezTo>
                      <a:pt x="10" y="13"/>
                      <a:pt x="11" y="16"/>
                      <a:pt x="12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6" y="26"/>
                      <a:pt x="16" y="27"/>
                      <a:pt x="17" y="2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1" y="3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166"/>
              <p:cNvSpPr>
                <a:spLocks noEditPoints="1"/>
              </p:cNvSpPr>
              <p:nvPr/>
            </p:nvSpPr>
            <p:spPr bwMode="auto">
              <a:xfrm>
                <a:off x="2030413" y="4999038"/>
                <a:ext cx="250825" cy="101600"/>
              </a:xfrm>
              <a:custGeom>
                <a:avLst/>
                <a:gdLst>
                  <a:gd name="T0" fmla="*/ 10 w 37"/>
                  <a:gd name="T1" fmla="*/ 6 h 15"/>
                  <a:gd name="T2" fmla="*/ 10 w 37"/>
                  <a:gd name="T3" fmla="*/ 6 h 15"/>
                  <a:gd name="T4" fmla="*/ 14 w 37"/>
                  <a:gd name="T5" fmla="*/ 6 h 15"/>
                  <a:gd name="T6" fmla="*/ 23 w 37"/>
                  <a:gd name="T7" fmla="*/ 6 h 15"/>
                  <a:gd name="T8" fmla="*/ 32 w 37"/>
                  <a:gd name="T9" fmla="*/ 7 h 15"/>
                  <a:gd name="T10" fmla="*/ 35 w 37"/>
                  <a:gd name="T11" fmla="*/ 8 h 15"/>
                  <a:gd name="T12" fmla="*/ 35 w 37"/>
                  <a:gd name="T13" fmla="*/ 8 h 15"/>
                  <a:gd name="T14" fmla="*/ 32 w 37"/>
                  <a:gd name="T15" fmla="*/ 8 h 15"/>
                  <a:gd name="T16" fmla="*/ 31 w 37"/>
                  <a:gd name="T17" fmla="*/ 8 h 15"/>
                  <a:gd name="T18" fmla="*/ 31 w 37"/>
                  <a:gd name="T19" fmla="*/ 8 h 15"/>
                  <a:gd name="T20" fmla="*/ 23 w 37"/>
                  <a:gd name="T21" fmla="*/ 8 h 15"/>
                  <a:gd name="T22" fmla="*/ 14 w 37"/>
                  <a:gd name="T23" fmla="*/ 7 h 15"/>
                  <a:gd name="T24" fmla="*/ 10 w 37"/>
                  <a:gd name="T25" fmla="*/ 6 h 15"/>
                  <a:gd name="T26" fmla="*/ 10 w 37"/>
                  <a:gd name="T27" fmla="*/ 6 h 15"/>
                  <a:gd name="T28" fmla="*/ 19 w 37"/>
                  <a:gd name="T29" fmla="*/ 0 h 15"/>
                  <a:gd name="T30" fmla="*/ 0 w 37"/>
                  <a:gd name="T31" fmla="*/ 5 h 15"/>
                  <a:gd name="T32" fmla="*/ 0 w 37"/>
                  <a:gd name="T33" fmla="*/ 5 h 15"/>
                  <a:gd name="T34" fmla="*/ 24 w 37"/>
                  <a:gd name="T35" fmla="*/ 15 h 15"/>
                  <a:gd name="T36" fmla="*/ 30 w 37"/>
                  <a:gd name="T37" fmla="*/ 14 h 15"/>
                  <a:gd name="T38" fmla="*/ 37 w 37"/>
                  <a:gd name="T39" fmla="*/ 10 h 15"/>
                  <a:gd name="T40" fmla="*/ 37 w 37"/>
                  <a:gd name="T41" fmla="*/ 9 h 15"/>
                  <a:gd name="T42" fmla="*/ 37 w 37"/>
                  <a:gd name="T43" fmla="*/ 5 h 15"/>
                  <a:gd name="T44" fmla="*/ 33 w 37"/>
                  <a:gd name="T45" fmla="*/ 3 h 15"/>
                  <a:gd name="T46" fmla="*/ 33 w 37"/>
                  <a:gd name="T47" fmla="*/ 3 h 15"/>
                  <a:gd name="T48" fmla="*/ 19 w 37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4" y="6"/>
                    </a:cubicBezTo>
                    <a:cubicBezTo>
                      <a:pt x="16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19" y="7"/>
                      <a:pt x="16" y="7"/>
                      <a:pt x="14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13"/>
                      <a:pt x="17" y="15"/>
                      <a:pt x="24" y="15"/>
                    </a:cubicBezTo>
                    <a:cubicBezTo>
                      <a:pt x="26" y="15"/>
                      <a:pt x="28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4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167"/>
              <p:cNvSpPr>
                <a:spLocks noEditPoints="1"/>
              </p:cNvSpPr>
              <p:nvPr/>
            </p:nvSpPr>
            <p:spPr bwMode="auto">
              <a:xfrm>
                <a:off x="2132013" y="5065713"/>
                <a:ext cx="149225" cy="204788"/>
              </a:xfrm>
              <a:custGeom>
                <a:avLst/>
                <a:gdLst>
                  <a:gd name="T0" fmla="*/ 9 w 22"/>
                  <a:gd name="T1" fmla="*/ 24 h 30"/>
                  <a:gd name="T2" fmla="*/ 9 w 22"/>
                  <a:gd name="T3" fmla="*/ 24 h 30"/>
                  <a:gd name="T4" fmla="*/ 9 w 22"/>
                  <a:gd name="T5" fmla="*/ 24 h 30"/>
                  <a:gd name="T6" fmla="*/ 9 w 22"/>
                  <a:gd name="T7" fmla="*/ 24 h 30"/>
                  <a:gd name="T8" fmla="*/ 22 w 22"/>
                  <a:gd name="T9" fmla="*/ 0 h 30"/>
                  <a:gd name="T10" fmla="*/ 15 w 22"/>
                  <a:gd name="T11" fmla="*/ 4 h 30"/>
                  <a:gd name="T12" fmla="*/ 15 w 22"/>
                  <a:gd name="T13" fmla="*/ 4 h 30"/>
                  <a:gd name="T14" fmla="*/ 0 w 22"/>
                  <a:gd name="T15" fmla="*/ 30 h 30"/>
                  <a:gd name="T16" fmla="*/ 0 w 22"/>
                  <a:gd name="T17" fmla="*/ 30 h 30"/>
                  <a:gd name="T18" fmla="*/ 21 w 22"/>
                  <a:gd name="T19" fmla="*/ 17 h 30"/>
                  <a:gd name="T20" fmla="*/ 21 w 22"/>
                  <a:gd name="T21" fmla="*/ 17 h 30"/>
                  <a:gd name="T22" fmla="*/ 21 w 22"/>
                  <a:gd name="T23" fmla="*/ 17 h 30"/>
                  <a:gd name="T24" fmla="*/ 21 w 22"/>
                  <a:gd name="T25" fmla="*/ 15 h 30"/>
                  <a:gd name="T26" fmla="*/ 22 w 22"/>
                  <a:gd name="T27" fmla="*/ 7 h 30"/>
                  <a:gd name="T28" fmla="*/ 17 w 22"/>
                  <a:gd name="T29" fmla="*/ 14 h 30"/>
                  <a:gd name="T30" fmla="*/ 12 w 22"/>
                  <a:gd name="T31" fmla="*/ 21 h 30"/>
                  <a:gd name="T32" fmla="*/ 9 w 22"/>
                  <a:gd name="T33" fmla="*/ 24 h 30"/>
                  <a:gd name="T34" fmla="*/ 9 w 22"/>
                  <a:gd name="T35" fmla="*/ 24 h 30"/>
                  <a:gd name="T36" fmla="*/ 9 w 22"/>
                  <a:gd name="T37" fmla="*/ 24 h 30"/>
                  <a:gd name="T38" fmla="*/ 9 w 22"/>
                  <a:gd name="T39" fmla="*/ 24 h 30"/>
                  <a:gd name="T40" fmla="*/ 9 w 22"/>
                  <a:gd name="T41" fmla="*/ 24 h 30"/>
                  <a:gd name="T42" fmla="*/ 9 w 22"/>
                  <a:gd name="T43" fmla="*/ 24 h 30"/>
                  <a:gd name="T44" fmla="*/ 11 w 22"/>
                  <a:gd name="T45" fmla="*/ 21 h 30"/>
                  <a:gd name="T46" fmla="*/ 15 w 22"/>
                  <a:gd name="T47" fmla="*/ 13 h 30"/>
                  <a:gd name="T48" fmla="*/ 20 w 22"/>
                  <a:gd name="T49" fmla="*/ 6 h 30"/>
                  <a:gd name="T50" fmla="*/ 22 w 22"/>
                  <a:gd name="T51" fmla="*/ 5 h 30"/>
                  <a:gd name="T52" fmla="*/ 22 w 22"/>
                  <a:gd name="T53" fmla="*/ 4 h 30"/>
                  <a:gd name="T54" fmla="*/ 22 w 22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30">
                    <a:moveTo>
                      <a:pt x="9" y="24"/>
                    </a:move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moveTo>
                      <a:pt x="22" y="0"/>
                    </a:moveTo>
                    <a:cubicBezTo>
                      <a:pt x="20" y="2"/>
                      <a:pt x="17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" y="15"/>
                      <a:pt x="0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1" y="27"/>
                      <a:pt x="17" y="22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9"/>
                      <a:pt x="19" y="12"/>
                      <a:pt x="17" y="14"/>
                    </a:cubicBezTo>
                    <a:cubicBezTo>
                      <a:pt x="15" y="17"/>
                      <a:pt x="13" y="20"/>
                      <a:pt x="12" y="21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3"/>
                      <a:pt x="11" y="21"/>
                    </a:cubicBezTo>
                    <a:cubicBezTo>
                      <a:pt x="12" y="19"/>
                      <a:pt x="14" y="16"/>
                      <a:pt x="15" y="13"/>
                    </a:cubicBezTo>
                    <a:cubicBezTo>
                      <a:pt x="17" y="11"/>
                      <a:pt x="19" y="8"/>
                      <a:pt x="20" y="6"/>
                    </a:cubicBezTo>
                    <a:cubicBezTo>
                      <a:pt x="21" y="6"/>
                      <a:pt x="21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168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169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170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0 w 11"/>
                  <a:gd name="T5" fmla="*/ 0 h 21"/>
                  <a:gd name="T6" fmla="*/ 2 w 11"/>
                  <a:gd name="T7" fmla="*/ 4 h 21"/>
                  <a:gd name="T8" fmla="*/ 5 w 11"/>
                  <a:gd name="T9" fmla="*/ 11 h 21"/>
                  <a:gd name="T10" fmla="*/ 9 w 11"/>
                  <a:gd name="T11" fmla="*/ 18 h 21"/>
                  <a:gd name="T12" fmla="*/ 11 w 11"/>
                  <a:gd name="T13" fmla="*/ 21 h 21"/>
                  <a:gd name="T14" fmla="*/ 11 w 11"/>
                  <a:gd name="T15" fmla="*/ 20 h 21"/>
                  <a:gd name="T16" fmla="*/ 10 w 11"/>
                  <a:gd name="T17" fmla="*/ 18 h 21"/>
                  <a:gd name="T18" fmla="*/ 6 w 11"/>
                  <a:gd name="T19" fmla="*/ 10 h 21"/>
                  <a:gd name="T20" fmla="*/ 2 w 11"/>
                  <a:gd name="T21" fmla="*/ 3 h 21"/>
                  <a:gd name="T22" fmla="*/ 0 w 1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4"/>
                    </a:cubicBezTo>
                    <a:cubicBezTo>
                      <a:pt x="2" y="6"/>
                      <a:pt x="4" y="8"/>
                      <a:pt x="5" y="11"/>
                    </a:cubicBezTo>
                    <a:cubicBezTo>
                      <a:pt x="6" y="14"/>
                      <a:pt x="8" y="16"/>
                      <a:pt x="9" y="18"/>
                    </a:cubicBezTo>
                    <a:cubicBezTo>
                      <a:pt x="10" y="19"/>
                      <a:pt x="10" y="20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4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171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172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Freeform 173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4 w 25"/>
                  <a:gd name="T1" fmla="*/ 0 h 2"/>
                  <a:gd name="T2" fmla="*/ 0 w 25"/>
                  <a:gd name="T3" fmla="*/ 0 h 2"/>
                  <a:gd name="T4" fmla="*/ 0 w 25"/>
                  <a:gd name="T5" fmla="*/ 0 h 2"/>
                  <a:gd name="T6" fmla="*/ 0 w 25"/>
                  <a:gd name="T7" fmla="*/ 0 h 2"/>
                  <a:gd name="T8" fmla="*/ 4 w 25"/>
                  <a:gd name="T9" fmla="*/ 1 h 2"/>
                  <a:gd name="T10" fmla="*/ 13 w 25"/>
                  <a:gd name="T11" fmla="*/ 2 h 2"/>
                  <a:gd name="T12" fmla="*/ 21 w 25"/>
                  <a:gd name="T13" fmla="*/ 2 h 2"/>
                  <a:gd name="T14" fmla="*/ 21 w 25"/>
                  <a:gd name="T15" fmla="*/ 2 h 2"/>
                  <a:gd name="T16" fmla="*/ 22 w 25"/>
                  <a:gd name="T17" fmla="*/ 2 h 2"/>
                  <a:gd name="T18" fmla="*/ 25 w 25"/>
                  <a:gd name="T19" fmla="*/ 2 h 2"/>
                  <a:gd name="T20" fmla="*/ 25 w 25"/>
                  <a:gd name="T21" fmla="*/ 2 h 2"/>
                  <a:gd name="T22" fmla="*/ 25 w 25"/>
                  <a:gd name="T23" fmla="*/ 2 h 2"/>
                  <a:gd name="T24" fmla="*/ 22 w 25"/>
                  <a:gd name="T25" fmla="*/ 1 h 2"/>
                  <a:gd name="T26" fmla="*/ 13 w 25"/>
                  <a:gd name="T27" fmla="*/ 0 h 2"/>
                  <a:gd name="T28" fmla="*/ 4 w 2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">
                    <a:moveTo>
                      <a:pt x="4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9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6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Freeform 174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Freeform 175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Freeform 176"/>
              <p:cNvSpPr>
                <a:spLocks noEditPoints="1"/>
              </p:cNvSpPr>
              <p:nvPr/>
            </p:nvSpPr>
            <p:spPr bwMode="auto">
              <a:xfrm>
                <a:off x="2192338" y="5100638"/>
                <a:ext cx="88900" cy="128588"/>
              </a:xfrm>
              <a:custGeom>
                <a:avLst/>
                <a:gdLst>
                  <a:gd name="T0" fmla="*/ 0 w 13"/>
                  <a:gd name="T1" fmla="*/ 19 h 19"/>
                  <a:gd name="T2" fmla="*/ 0 w 13"/>
                  <a:gd name="T3" fmla="*/ 19 h 19"/>
                  <a:gd name="T4" fmla="*/ 0 w 13"/>
                  <a:gd name="T5" fmla="*/ 19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9 h 19"/>
                  <a:gd name="T12" fmla="*/ 0 w 13"/>
                  <a:gd name="T13" fmla="*/ 19 h 19"/>
                  <a:gd name="T14" fmla="*/ 13 w 13"/>
                  <a:gd name="T15" fmla="*/ 0 h 19"/>
                  <a:gd name="T16" fmla="*/ 11 w 13"/>
                  <a:gd name="T17" fmla="*/ 1 h 19"/>
                  <a:gd name="T18" fmla="*/ 6 w 13"/>
                  <a:gd name="T19" fmla="*/ 8 h 19"/>
                  <a:gd name="T20" fmla="*/ 2 w 13"/>
                  <a:gd name="T21" fmla="*/ 16 h 19"/>
                  <a:gd name="T22" fmla="*/ 0 w 13"/>
                  <a:gd name="T23" fmla="*/ 19 h 19"/>
                  <a:gd name="T24" fmla="*/ 0 w 13"/>
                  <a:gd name="T25" fmla="*/ 19 h 19"/>
                  <a:gd name="T26" fmla="*/ 0 w 13"/>
                  <a:gd name="T27" fmla="*/ 19 h 19"/>
                  <a:gd name="T28" fmla="*/ 3 w 13"/>
                  <a:gd name="T29" fmla="*/ 16 h 19"/>
                  <a:gd name="T30" fmla="*/ 8 w 13"/>
                  <a:gd name="T31" fmla="*/ 9 h 19"/>
                  <a:gd name="T32" fmla="*/ 13 w 13"/>
                  <a:gd name="T33" fmla="*/ 2 h 19"/>
                  <a:gd name="T34" fmla="*/ 13 w 13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13" y="0"/>
                    </a:moveTo>
                    <a:cubicBezTo>
                      <a:pt x="12" y="0"/>
                      <a:pt x="12" y="1"/>
                      <a:pt x="11" y="1"/>
                    </a:cubicBezTo>
                    <a:cubicBezTo>
                      <a:pt x="10" y="3"/>
                      <a:pt x="8" y="6"/>
                      <a:pt x="6" y="8"/>
                    </a:cubicBezTo>
                    <a:cubicBezTo>
                      <a:pt x="5" y="11"/>
                      <a:pt x="3" y="14"/>
                      <a:pt x="2" y="16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8"/>
                      <a:pt x="3" y="16"/>
                    </a:cubicBezTo>
                    <a:cubicBezTo>
                      <a:pt x="4" y="15"/>
                      <a:pt x="6" y="12"/>
                      <a:pt x="8" y="9"/>
                    </a:cubicBezTo>
                    <a:cubicBezTo>
                      <a:pt x="10" y="7"/>
                      <a:pt x="12" y="4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Freeform 177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0 w 22"/>
                  <a:gd name="T5" fmla="*/ 10 h 150"/>
                  <a:gd name="T6" fmla="*/ 3 w 22"/>
                  <a:gd name="T7" fmla="*/ 66 h 150"/>
                  <a:gd name="T8" fmla="*/ 3 w 22"/>
                  <a:gd name="T9" fmla="*/ 76 h 150"/>
                  <a:gd name="T10" fmla="*/ 3 w 22"/>
                  <a:gd name="T11" fmla="*/ 76 h 150"/>
                  <a:gd name="T12" fmla="*/ 3 w 22"/>
                  <a:gd name="T13" fmla="*/ 86 h 150"/>
                  <a:gd name="T14" fmla="*/ 2 w 22"/>
                  <a:gd name="T15" fmla="*/ 94 h 150"/>
                  <a:gd name="T16" fmla="*/ 2 w 22"/>
                  <a:gd name="T17" fmla="*/ 106 h 150"/>
                  <a:gd name="T18" fmla="*/ 2 w 22"/>
                  <a:gd name="T19" fmla="*/ 107 h 150"/>
                  <a:gd name="T20" fmla="*/ 1 w 22"/>
                  <a:gd name="T21" fmla="*/ 112 h 150"/>
                  <a:gd name="T22" fmla="*/ 1 w 22"/>
                  <a:gd name="T23" fmla="*/ 116 h 150"/>
                  <a:gd name="T24" fmla="*/ 11 w 22"/>
                  <a:gd name="T25" fmla="*/ 118 h 150"/>
                  <a:gd name="T26" fmla="*/ 12 w 22"/>
                  <a:gd name="T27" fmla="*/ 119 h 150"/>
                  <a:gd name="T28" fmla="*/ 11 w 22"/>
                  <a:gd name="T29" fmla="*/ 119 h 150"/>
                  <a:gd name="T30" fmla="*/ 1 w 22"/>
                  <a:gd name="T31" fmla="*/ 121 h 150"/>
                  <a:gd name="T32" fmla="*/ 1 w 22"/>
                  <a:gd name="T33" fmla="*/ 122 h 150"/>
                  <a:gd name="T34" fmla="*/ 1 w 22"/>
                  <a:gd name="T35" fmla="*/ 124 h 150"/>
                  <a:gd name="T36" fmla="*/ 0 w 22"/>
                  <a:gd name="T37" fmla="*/ 132 h 150"/>
                  <a:gd name="T38" fmla="*/ 17 w 22"/>
                  <a:gd name="T39" fmla="*/ 134 h 150"/>
                  <a:gd name="T40" fmla="*/ 17 w 22"/>
                  <a:gd name="T41" fmla="*/ 134 h 150"/>
                  <a:gd name="T42" fmla="*/ 17 w 22"/>
                  <a:gd name="T43" fmla="*/ 135 h 150"/>
                  <a:gd name="T44" fmla="*/ 0 w 22"/>
                  <a:gd name="T45" fmla="*/ 137 h 150"/>
                  <a:gd name="T46" fmla="*/ 0 w 22"/>
                  <a:gd name="T47" fmla="*/ 140 h 150"/>
                  <a:gd name="T48" fmla="*/ 5 w 22"/>
                  <a:gd name="T49" fmla="*/ 150 h 150"/>
                  <a:gd name="T50" fmla="*/ 17 w 22"/>
                  <a:gd name="T51" fmla="*/ 150 h 150"/>
                  <a:gd name="T52" fmla="*/ 22 w 22"/>
                  <a:gd name="T53" fmla="*/ 140 h 150"/>
                  <a:gd name="T54" fmla="*/ 21 w 22"/>
                  <a:gd name="T55" fmla="*/ 86 h 150"/>
                  <a:gd name="T56" fmla="*/ 21 w 22"/>
                  <a:gd name="T57" fmla="*/ 75 h 150"/>
                  <a:gd name="T58" fmla="*/ 21 w 22"/>
                  <a:gd name="T59" fmla="*/ 75 h 150"/>
                  <a:gd name="T60" fmla="*/ 21 w 22"/>
                  <a:gd name="T61" fmla="*/ 64 h 150"/>
                  <a:gd name="T62" fmla="*/ 22 w 22"/>
                  <a:gd name="T63" fmla="*/ 10 h 150"/>
                  <a:gd name="T64" fmla="*/ 17 w 22"/>
                  <a:gd name="T6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9"/>
                      <a:pt x="3" y="72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9"/>
                      <a:pt x="3" y="82"/>
                      <a:pt x="3" y="86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7"/>
                      <a:pt x="2" y="107"/>
                      <a:pt x="2" y="107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8"/>
                      <a:pt x="12" y="118"/>
                      <a:pt x="12" y="119"/>
                    </a:cubicBezTo>
                    <a:cubicBezTo>
                      <a:pt x="12" y="119"/>
                      <a:pt x="11" y="119"/>
                      <a:pt x="11" y="119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5"/>
                      <a:pt x="17" y="135"/>
                      <a:pt x="17" y="1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2"/>
                      <a:pt x="21" y="78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1"/>
                      <a:pt x="21" y="67"/>
                      <a:pt x="21" y="64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Freeform 178"/>
              <p:cNvSpPr>
                <a:spLocks/>
              </p:cNvSpPr>
              <p:nvPr/>
            </p:nvSpPr>
            <p:spPr bwMode="auto">
              <a:xfrm>
                <a:off x="2281238" y="5059363"/>
                <a:ext cx="73025" cy="34925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1 h 5"/>
                  <a:gd name="T4" fmla="*/ 0 w 11"/>
                  <a:gd name="T5" fmla="*/ 5 h 5"/>
                  <a:gd name="T6" fmla="*/ 10 w 11"/>
                  <a:gd name="T7" fmla="*/ 3 h 5"/>
                  <a:gd name="T8" fmla="*/ 11 w 11"/>
                  <a:gd name="T9" fmla="*/ 3 h 5"/>
                  <a:gd name="T10" fmla="*/ 10 w 11"/>
                  <a:gd name="T11" fmla="*/ 2 h 5"/>
                  <a:gd name="T12" fmla="*/ 0 w 1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Freeform 179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7" name="Freeform 180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8" name="Freeform 181"/>
              <p:cNvSpPr>
                <a:spLocks noEditPoints="1"/>
              </p:cNvSpPr>
              <p:nvPr/>
            </p:nvSpPr>
            <p:spPr bwMode="auto">
              <a:xfrm>
                <a:off x="2132013" y="5527676"/>
                <a:ext cx="161925" cy="739775"/>
              </a:xfrm>
              <a:custGeom>
                <a:avLst/>
                <a:gdLst>
                  <a:gd name="T0" fmla="*/ 0 w 24"/>
                  <a:gd name="T1" fmla="*/ 69 h 109"/>
                  <a:gd name="T2" fmla="*/ 0 w 24"/>
                  <a:gd name="T3" fmla="*/ 69 h 109"/>
                  <a:gd name="T4" fmla="*/ 0 w 24"/>
                  <a:gd name="T5" fmla="*/ 69 h 109"/>
                  <a:gd name="T6" fmla="*/ 0 w 24"/>
                  <a:gd name="T7" fmla="*/ 69 h 109"/>
                  <a:gd name="T8" fmla="*/ 0 w 24"/>
                  <a:gd name="T9" fmla="*/ 69 h 109"/>
                  <a:gd name="T10" fmla="*/ 0 w 24"/>
                  <a:gd name="T11" fmla="*/ 69 h 109"/>
                  <a:gd name="T12" fmla="*/ 0 w 24"/>
                  <a:gd name="T13" fmla="*/ 69 h 109"/>
                  <a:gd name="T14" fmla="*/ 0 w 24"/>
                  <a:gd name="T15" fmla="*/ 69 h 109"/>
                  <a:gd name="T16" fmla="*/ 0 w 24"/>
                  <a:gd name="T17" fmla="*/ 69 h 109"/>
                  <a:gd name="T18" fmla="*/ 1 w 24"/>
                  <a:gd name="T19" fmla="*/ 69 h 109"/>
                  <a:gd name="T20" fmla="*/ 0 w 24"/>
                  <a:gd name="T21" fmla="*/ 69 h 109"/>
                  <a:gd name="T22" fmla="*/ 1 w 24"/>
                  <a:gd name="T23" fmla="*/ 69 h 109"/>
                  <a:gd name="T24" fmla="*/ 1 w 24"/>
                  <a:gd name="T25" fmla="*/ 69 h 109"/>
                  <a:gd name="T26" fmla="*/ 1 w 24"/>
                  <a:gd name="T27" fmla="*/ 69 h 109"/>
                  <a:gd name="T28" fmla="*/ 1 w 24"/>
                  <a:gd name="T29" fmla="*/ 69 h 109"/>
                  <a:gd name="T30" fmla="*/ 1 w 24"/>
                  <a:gd name="T31" fmla="*/ 69 h 109"/>
                  <a:gd name="T32" fmla="*/ 1 w 24"/>
                  <a:gd name="T33" fmla="*/ 69 h 109"/>
                  <a:gd name="T34" fmla="*/ 1 w 24"/>
                  <a:gd name="T35" fmla="*/ 69 h 109"/>
                  <a:gd name="T36" fmla="*/ 1 w 24"/>
                  <a:gd name="T37" fmla="*/ 69 h 109"/>
                  <a:gd name="T38" fmla="*/ 1 w 24"/>
                  <a:gd name="T39" fmla="*/ 69 h 109"/>
                  <a:gd name="T40" fmla="*/ 1 w 24"/>
                  <a:gd name="T41" fmla="*/ 69 h 109"/>
                  <a:gd name="T42" fmla="*/ 1 w 24"/>
                  <a:gd name="T43" fmla="*/ 69 h 109"/>
                  <a:gd name="T44" fmla="*/ 1 w 24"/>
                  <a:gd name="T45" fmla="*/ 69 h 109"/>
                  <a:gd name="T46" fmla="*/ 1 w 24"/>
                  <a:gd name="T47" fmla="*/ 69 h 109"/>
                  <a:gd name="T48" fmla="*/ 1 w 24"/>
                  <a:gd name="T49" fmla="*/ 69 h 109"/>
                  <a:gd name="T50" fmla="*/ 1 w 24"/>
                  <a:gd name="T51" fmla="*/ 69 h 109"/>
                  <a:gd name="T52" fmla="*/ 1 w 24"/>
                  <a:gd name="T53" fmla="*/ 69 h 109"/>
                  <a:gd name="T54" fmla="*/ 1 w 24"/>
                  <a:gd name="T55" fmla="*/ 69 h 109"/>
                  <a:gd name="T56" fmla="*/ 1 w 24"/>
                  <a:gd name="T57" fmla="*/ 69 h 109"/>
                  <a:gd name="T58" fmla="*/ 1 w 24"/>
                  <a:gd name="T59" fmla="*/ 69 h 109"/>
                  <a:gd name="T60" fmla="*/ 2 w 24"/>
                  <a:gd name="T61" fmla="*/ 69 h 109"/>
                  <a:gd name="T62" fmla="*/ 2 w 24"/>
                  <a:gd name="T63" fmla="*/ 69 h 109"/>
                  <a:gd name="T64" fmla="*/ 2 w 24"/>
                  <a:gd name="T65" fmla="*/ 69 h 109"/>
                  <a:gd name="T66" fmla="*/ 2 w 24"/>
                  <a:gd name="T67" fmla="*/ 69 h 109"/>
                  <a:gd name="T68" fmla="*/ 2 w 24"/>
                  <a:gd name="T69" fmla="*/ 69 h 109"/>
                  <a:gd name="T70" fmla="*/ 2 w 24"/>
                  <a:gd name="T71" fmla="*/ 69 h 109"/>
                  <a:gd name="T72" fmla="*/ 24 w 24"/>
                  <a:gd name="T73" fmla="*/ 54 h 109"/>
                  <a:gd name="T74" fmla="*/ 24 w 24"/>
                  <a:gd name="T75" fmla="*/ 54 h 109"/>
                  <a:gd name="T76" fmla="*/ 24 w 24"/>
                  <a:gd name="T77" fmla="*/ 54 h 109"/>
                  <a:gd name="T78" fmla="*/ 21 w 24"/>
                  <a:gd name="T79" fmla="*/ 109 h 109"/>
                  <a:gd name="T80" fmla="*/ 21 w 24"/>
                  <a:gd name="T81" fmla="*/ 109 h 109"/>
                  <a:gd name="T82" fmla="*/ 24 w 24"/>
                  <a:gd name="T83" fmla="*/ 54 h 109"/>
                  <a:gd name="T84" fmla="*/ 24 w 24"/>
                  <a:gd name="T85" fmla="*/ 54 h 109"/>
                  <a:gd name="T86" fmla="*/ 9 w 24"/>
                  <a:gd name="T87" fmla="*/ 12 h 109"/>
                  <a:gd name="T88" fmla="*/ 9 w 24"/>
                  <a:gd name="T89" fmla="*/ 12 h 109"/>
                  <a:gd name="T90" fmla="*/ 9 w 24"/>
                  <a:gd name="T91" fmla="*/ 12 h 109"/>
                  <a:gd name="T92" fmla="*/ 9 w 24"/>
                  <a:gd name="T93" fmla="*/ 0 h 109"/>
                  <a:gd name="T94" fmla="*/ 9 w 24"/>
                  <a:gd name="T95" fmla="*/ 12 h 109"/>
                  <a:gd name="T96" fmla="*/ 9 w 24"/>
                  <a:gd name="T97" fmla="*/ 0 h 109"/>
                  <a:gd name="T98" fmla="*/ 9 w 24"/>
                  <a:gd name="T99" fmla="*/ 0 h 109"/>
                  <a:gd name="T100" fmla="*/ 9 w 24"/>
                  <a:gd name="T101" fmla="*/ 0 h 109"/>
                  <a:gd name="T102" fmla="*/ 9 w 24"/>
                  <a:gd name="T103" fmla="*/ 0 h 109"/>
                  <a:gd name="T104" fmla="*/ 9 w 24"/>
                  <a:gd name="T105" fmla="*/ 0 h 109"/>
                  <a:gd name="T106" fmla="*/ 9 w 24"/>
                  <a:gd name="T107" fmla="*/ 0 h 109"/>
                  <a:gd name="T108" fmla="*/ 9 w 24"/>
                  <a:gd name="T109" fmla="*/ 0 h 109"/>
                  <a:gd name="T110" fmla="*/ 9 w 24"/>
                  <a:gd name="T111" fmla="*/ 0 h 109"/>
                  <a:gd name="T112" fmla="*/ 9 w 24"/>
                  <a:gd name="T113" fmla="*/ 0 h 109"/>
                  <a:gd name="T114" fmla="*/ 9 w 24"/>
                  <a:gd name="T115" fmla="*/ 0 h 109"/>
                  <a:gd name="T116" fmla="*/ 9 w 24"/>
                  <a:gd name="T117" fmla="*/ 0 h 109"/>
                  <a:gd name="T118" fmla="*/ 9 w 24"/>
                  <a:gd name="T119" fmla="*/ 0 h 109"/>
                  <a:gd name="T120" fmla="*/ 9 w 24"/>
                  <a:gd name="T12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09"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0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4" y="54"/>
                    </a:move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9" y="0"/>
                    </a:moveTo>
                    <a:cubicBezTo>
                      <a:pt x="8" y="5"/>
                      <a:pt x="8" y="9"/>
                      <a:pt x="9" y="12"/>
                    </a:cubicBezTo>
                    <a:cubicBezTo>
                      <a:pt x="8" y="9"/>
                      <a:pt x="8" y="5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Freeform 182"/>
              <p:cNvSpPr>
                <a:spLocks/>
              </p:cNvSpPr>
              <p:nvPr/>
            </p:nvSpPr>
            <p:spPr bwMode="auto">
              <a:xfrm>
                <a:off x="2185988" y="5527676"/>
                <a:ext cx="107950" cy="238125"/>
              </a:xfrm>
              <a:custGeom>
                <a:avLst/>
                <a:gdLst>
                  <a:gd name="T0" fmla="*/ 1 w 16"/>
                  <a:gd name="T1" fmla="*/ 0 h 35"/>
                  <a:gd name="T2" fmla="*/ 1 w 16"/>
                  <a:gd name="T3" fmla="*/ 0 h 35"/>
                  <a:gd name="T4" fmla="*/ 1 w 16"/>
                  <a:gd name="T5" fmla="*/ 0 h 35"/>
                  <a:gd name="T6" fmla="*/ 1 w 16"/>
                  <a:gd name="T7" fmla="*/ 0 h 35"/>
                  <a:gd name="T8" fmla="*/ 1 w 16"/>
                  <a:gd name="T9" fmla="*/ 0 h 35"/>
                  <a:gd name="T10" fmla="*/ 1 w 16"/>
                  <a:gd name="T11" fmla="*/ 0 h 35"/>
                  <a:gd name="T12" fmla="*/ 1 w 16"/>
                  <a:gd name="T13" fmla="*/ 0 h 35"/>
                  <a:gd name="T14" fmla="*/ 1 w 16"/>
                  <a:gd name="T15" fmla="*/ 0 h 35"/>
                  <a:gd name="T16" fmla="*/ 1 w 16"/>
                  <a:gd name="T17" fmla="*/ 0 h 35"/>
                  <a:gd name="T18" fmla="*/ 1 w 16"/>
                  <a:gd name="T19" fmla="*/ 0 h 35"/>
                  <a:gd name="T20" fmla="*/ 1 w 16"/>
                  <a:gd name="T21" fmla="*/ 0 h 35"/>
                  <a:gd name="T22" fmla="*/ 1 w 16"/>
                  <a:gd name="T23" fmla="*/ 12 h 35"/>
                  <a:gd name="T24" fmla="*/ 1 w 16"/>
                  <a:gd name="T25" fmla="*/ 12 h 35"/>
                  <a:gd name="T26" fmla="*/ 1 w 16"/>
                  <a:gd name="T27" fmla="*/ 12 h 35"/>
                  <a:gd name="T28" fmla="*/ 11 w 16"/>
                  <a:gd name="T29" fmla="*/ 32 h 35"/>
                  <a:gd name="T30" fmla="*/ 16 w 16"/>
                  <a:gd name="T31" fmla="*/ 35 h 35"/>
                  <a:gd name="T32" fmla="*/ 16 w 16"/>
                  <a:gd name="T33" fmla="*/ 34 h 35"/>
                  <a:gd name="T34" fmla="*/ 15 w 16"/>
                  <a:gd name="T35" fmla="*/ 29 h 35"/>
                  <a:gd name="T36" fmla="*/ 14 w 16"/>
                  <a:gd name="T37" fmla="*/ 26 h 35"/>
                  <a:gd name="T38" fmla="*/ 10 w 16"/>
                  <a:gd name="T39" fmla="*/ 19 h 35"/>
                  <a:gd name="T40" fmla="*/ 6 w 16"/>
                  <a:gd name="T41" fmla="*/ 12 h 35"/>
                  <a:gd name="T42" fmla="*/ 5 w 16"/>
                  <a:gd name="T43" fmla="*/ 8 h 35"/>
                  <a:gd name="T44" fmla="*/ 5 w 16"/>
                  <a:gd name="T45" fmla="*/ 8 h 35"/>
                  <a:gd name="T46" fmla="*/ 5 w 16"/>
                  <a:gd name="T47" fmla="*/ 8 h 35"/>
                  <a:gd name="T48" fmla="*/ 7 w 16"/>
                  <a:gd name="T49" fmla="*/ 11 h 35"/>
                  <a:gd name="T50" fmla="*/ 11 w 16"/>
                  <a:gd name="T51" fmla="*/ 18 h 35"/>
                  <a:gd name="T52" fmla="*/ 15 w 16"/>
                  <a:gd name="T53" fmla="*/ 26 h 35"/>
                  <a:gd name="T54" fmla="*/ 15 w 16"/>
                  <a:gd name="T55" fmla="*/ 28 h 35"/>
                  <a:gd name="T56" fmla="*/ 15 w 16"/>
                  <a:gd name="T57" fmla="*/ 13 h 35"/>
                  <a:gd name="T58" fmla="*/ 1 w 16"/>
                  <a:gd name="T59" fmla="*/ 0 h 35"/>
                  <a:gd name="T60" fmla="*/ 1 w 16"/>
                  <a:gd name="T6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22"/>
                      <a:pt x="6" y="28"/>
                      <a:pt x="11" y="32"/>
                    </a:cubicBezTo>
                    <a:cubicBezTo>
                      <a:pt x="12" y="33"/>
                      <a:pt x="14" y="34"/>
                      <a:pt x="16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4" y="27"/>
                      <a:pt x="14" y="26"/>
                    </a:cubicBezTo>
                    <a:cubicBezTo>
                      <a:pt x="12" y="24"/>
                      <a:pt x="11" y="22"/>
                      <a:pt x="10" y="19"/>
                    </a:cubicBezTo>
                    <a:cubicBezTo>
                      <a:pt x="8" y="16"/>
                      <a:pt x="7" y="14"/>
                      <a:pt x="6" y="12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9"/>
                      <a:pt x="7" y="11"/>
                    </a:cubicBezTo>
                    <a:cubicBezTo>
                      <a:pt x="8" y="13"/>
                      <a:pt x="10" y="16"/>
                      <a:pt x="11" y="18"/>
                    </a:cubicBezTo>
                    <a:cubicBezTo>
                      <a:pt x="13" y="21"/>
                      <a:pt x="14" y="24"/>
                      <a:pt x="15" y="26"/>
                    </a:cubicBezTo>
                    <a:cubicBezTo>
                      <a:pt x="15" y="26"/>
                      <a:pt x="15" y="27"/>
                      <a:pt x="15" y="28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9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Freeform 183"/>
              <p:cNvSpPr>
                <a:spLocks noEditPoints="1"/>
              </p:cNvSpPr>
              <p:nvPr/>
            </p:nvSpPr>
            <p:spPr bwMode="auto">
              <a:xfrm>
                <a:off x="2030413" y="5724526"/>
                <a:ext cx="263525" cy="101600"/>
              </a:xfrm>
              <a:custGeom>
                <a:avLst/>
                <a:gdLst>
                  <a:gd name="T0" fmla="*/ 10 w 39"/>
                  <a:gd name="T1" fmla="*/ 6 h 15"/>
                  <a:gd name="T2" fmla="*/ 10 w 39"/>
                  <a:gd name="T3" fmla="*/ 6 h 15"/>
                  <a:gd name="T4" fmla="*/ 15 w 39"/>
                  <a:gd name="T5" fmla="*/ 6 h 15"/>
                  <a:gd name="T6" fmla="*/ 23 w 39"/>
                  <a:gd name="T7" fmla="*/ 6 h 15"/>
                  <a:gd name="T8" fmla="*/ 32 w 39"/>
                  <a:gd name="T9" fmla="*/ 7 h 15"/>
                  <a:gd name="T10" fmla="*/ 36 w 39"/>
                  <a:gd name="T11" fmla="*/ 8 h 15"/>
                  <a:gd name="T12" fmla="*/ 36 w 39"/>
                  <a:gd name="T13" fmla="*/ 8 h 15"/>
                  <a:gd name="T14" fmla="*/ 32 w 39"/>
                  <a:gd name="T15" fmla="*/ 8 h 15"/>
                  <a:gd name="T16" fmla="*/ 32 w 39"/>
                  <a:gd name="T17" fmla="*/ 8 h 15"/>
                  <a:gd name="T18" fmla="*/ 32 w 39"/>
                  <a:gd name="T19" fmla="*/ 8 h 15"/>
                  <a:gd name="T20" fmla="*/ 23 w 39"/>
                  <a:gd name="T21" fmla="*/ 8 h 15"/>
                  <a:gd name="T22" fmla="*/ 14 w 39"/>
                  <a:gd name="T23" fmla="*/ 7 h 15"/>
                  <a:gd name="T24" fmla="*/ 10 w 39"/>
                  <a:gd name="T25" fmla="*/ 6 h 15"/>
                  <a:gd name="T26" fmla="*/ 10 w 39"/>
                  <a:gd name="T27" fmla="*/ 6 h 15"/>
                  <a:gd name="T28" fmla="*/ 19 w 39"/>
                  <a:gd name="T29" fmla="*/ 0 h 15"/>
                  <a:gd name="T30" fmla="*/ 0 w 39"/>
                  <a:gd name="T31" fmla="*/ 5 h 15"/>
                  <a:gd name="T32" fmla="*/ 0 w 39"/>
                  <a:gd name="T33" fmla="*/ 5 h 15"/>
                  <a:gd name="T34" fmla="*/ 25 w 39"/>
                  <a:gd name="T35" fmla="*/ 15 h 15"/>
                  <a:gd name="T36" fmla="*/ 31 w 39"/>
                  <a:gd name="T37" fmla="*/ 14 h 15"/>
                  <a:gd name="T38" fmla="*/ 39 w 39"/>
                  <a:gd name="T39" fmla="*/ 10 h 15"/>
                  <a:gd name="T40" fmla="*/ 39 w 39"/>
                  <a:gd name="T41" fmla="*/ 6 h 15"/>
                  <a:gd name="T42" fmla="*/ 34 w 39"/>
                  <a:gd name="T43" fmla="*/ 3 h 15"/>
                  <a:gd name="T44" fmla="*/ 34 w 39"/>
                  <a:gd name="T45" fmla="*/ 3 h 15"/>
                  <a:gd name="T46" fmla="*/ 19 w 39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5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7" y="6"/>
                      <a:pt x="30" y="7"/>
                      <a:pt x="32" y="7"/>
                    </a:cubicBezTo>
                    <a:cubicBezTo>
                      <a:pt x="35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13"/>
                      <a:pt x="18" y="15"/>
                      <a:pt x="25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3" y="13"/>
                      <a:pt x="36" y="11"/>
                      <a:pt x="39" y="10"/>
                    </a:cubicBezTo>
                    <a:cubicBezTo>
                      <a:pt x="39" y="8"/>
                      <a:pt x="39" y="7"/>
                      <a:pt x="39" y="6"/>
                    </a:cubicBezTo>
                    <a:cubicBezTo>
                      <a:pt x="37" y="5"/>
                      <a:pt x="35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29" y="1"/>
                      <a:pt x="24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Freeform 184"/>
              <p:cNvSpPr>
                <a:spLocks noEditPoints="1"/>
              </p:cNvSpPr>
              <p:nvPr/>
            </p:nvSpPr>
            <p:spPr bwMode="auto">
              <a:xfrm>
                <a:off x="2132013" y="5792788"/>
                <a:ext cx="161925" cy="203200"/>
              </a:xfrm>
              <a:custGeom>
                <a:avLst/>
                <a:gdLst>
                  <a:gd name="T0" fmla="*/ 10 w 24"/>
                  <a:gd name="T1" fmla="*/ 24 h 30"/>
                  <a:gd name="T2" fmla="*/ 10 w 24"/>
                  <a:gd name="T3" fmla="*/ 24 h 30"/>
                  <a:gd name="T4" fmla="*/ 10 w 24"/>
                  <a:gd name="T5" fmla="*/ 24 h 30"/>
                  <a:gd name="T6" fmla="*/ 10 w 24"/>
                  <a:gd name="T7" fmla="*/ 24 h 30"/>
                  <a:gd name="T8" fmla="*/ 24 w 24"/>
                  <a:gd name="T9" fmla="*/ 0 h 30"/>
                  <a:gd name="T10" fmla="*/ 16 w 24"/>
                  <a:gd name="T11" fmla="*/ 4 h 30"/>
                  <a:gd name="T12" fmla="*/ 16 w 24"/>
                  <a:gd name="T13" fmla="*/ 4 h 30"/>
                  <a:gd name="T14" fmla="*/ 0 w 24"/>
                  <a:gd name="T15" fmla="*/ 30 h 30"/>
                  <a:gd name="T16" fmla="*/ 0 w 24"/>
                  <a:gd name="T17" fmla="*/ 30 h 30"/>
                  <a:gd name="T18" fmla="*/ 0 w 24"/>
                  <a:gd name="T19" fmla="*/ 30 h 30"/>
                  <a:gd name="T20" fmla="*/ 0 w 24"/>
                  <a:gd name="T21" fmla="*/ 30 h 30"/>
                  <a:gd name="T22" fmla="*/ 0 w 24"/>
                  <a:gd name="T23" fmla="*/ 30 h 30"/>
                  <a:gd name="T24" fmla="*/ 0 w 24"/>
                  <a:gd name="T25" fmla="*/ 30 h 30"/>
                  <a:gd name="T26" fmla="*/ 0 w 24"/>
                  <a:gd name="T27" fmla="*/ 30 h 30"/>
                  <a:gd name="T28" fmla="*/ 0 w 24"/>
                  <a:gd name="T29" fmla="*/ 30 h 30"/>
                  <a:gd name="T30" fmla="*/ 1 w 24"/>
                  <a:gd name="T31" fmla="*/ 30 h 30"/>
                  <a:gd name="T32" fmla="*/ 1 w 24"/>
                  <a:gd name="T33" fmla="*/ 30 h 30"/>
                  <a:gd name="T34" fmla="*/ 1 w 24"/>
                  <a:gd name="T35" fmla="*/ 30 h 30"/>
                  <a:gd name="T36" fmla="*/ 1 w 24"/>
                  <a:gd name="T37" fmla="*/ 30 h 30"/>
                  <a:gd name="T38" fmla="*/ 1 w 24"/>
                  <a:gd name="T39" fmla="*/ 30 h 30"/>
                  <a:gd name="T40" fmla="*/ 1 w 24"/>
                  <a:gd name="T41" fmla="*/ 30 h 30"/>
                  <a:gd name="T42" fmla="*/ 1 w 24"/>
                  <a:gd name="T43" fmla="*/ 30 h 30"/>
                  <a:gd name="T44" fmla="*/ 1 w 24"/>
                  <a:gd name="T45" fmla="*/ 30 h 30"/>
                  <a:gd name="T46" fmla="*/ 1 w 24"/>
                  <a:gd name="T47" fmla="*/ 30 h 30"/>
                  <a:gd name="T48" fmla="*/ 1 w 24"/>
                  <a:gd name="T49" fmla="*/ 30 h 30"/>
                  <a:gd name="T50" fmla="*/ 1 w 24"/>
                  <a:gd name="T51" fmla="*/ 30 h 30"/>
                  <a:gd name="T52" fmla="*/ 1 w 24"/>
                  <a:gd name="T53" fmla="*/ 30 h 30"/>
                  <a:gd name="T54" fmla="*/ 1 w 24"/>
                  <a:gd name="T55" fmla="*/ 30 h 30"/>
                  <a:gd name="T56" fmla="*/ 2 w 24"/>
                  <a:gd name="T57" fmla="*/ 30 h 30"/>
                  <a:gd name="T58" fmla="*/ 2 w 24"/>
                  <a:gd name="T59" fmla="*/ 30 h 30"/>
                  <a:gd name="T60" fmla="*/ 2 w 24"/>
                  <a:gd name="T61" fmla="*/ 30 h 30"/>
                  <a:gd name="T62" fmla="*/ 2 w 24"/>
                  <a:gd name="T63" fmla="*/ 30 h 30"/>
                  <a:gd name="T64" fmla="*/ 24 w 24"/>
                  <a:gd name="T65" fmla="*/ 15 h 30"/>
                  <a:gd name="T66" fmla="*/ 24 w 24"/>
                  <a:gd name="T67" fmla="*/ 15 h 30"/>
                  <a:gd name="T68" fmla="*/ 24 w 24"/>
                  <a:gd name="T69" fmla="*/ 15 h 30"/>
                  <a:gd name="T70" fmla="*/ 24 w 24"/>
                  <a:gd name="T71" fmla="*/ 5 h 30"/>
                  <a:gd name="T72" fmla="*/ 24 w 24"/>
                  <a:gd name="T73" fmla="*/ 4 h 30"/>
                  <a:gd name="T74" fmla="*/ 23 w 24"/>
                  <a:gd name="T75" fmla="*/ 7 h 30"/>
                  <a:gd name="T76" fmla="*/ 18 w 24"/>
                  <a:gd name="T77" fmla="*/ 14 h 30"/>
                  <a:gd name="T78" fmla="*/ 12 w 24"/>
                  <a:gd name="T79" fmla="*/ 21 h 30"/>
                  <a:gd name="T80" fmla="*/ 10 w 24"/>
                  <a:gd name="T81" fmla="*/ 24 h 30"/>
                  <a:gd name="T82" fmla="*/ 10 w 24"/>
                  <a:gd name="T83" fmla="*/ 24 h 30"/>
                  <a:gd name="T84" fmla="*/ 10 w 24"/>
                  <a:gd name="T85" fmla="*/ 24 h 30"/>
                  <a:gd name="T86" fmla="*/ 10 w 24"/>
                  <a:gd name="T87" fmla="*/ 24 h 30"/>
                  <a:gd name="T88" fmla="*/ 10 w 24"/>
                  <a:gd name="T89" fmla="*/ 24 h 30"/>
                  <a:gd name="T90" fmla="*/ 10 w 24"/>
                  <a:gd name="T91" fmla="*/ 24 h 30"/>
                  <a:gd name="T92" fmla="*/ 12 w 24"/>
                  <a:gd name="T93" fmla="*/ 21 h 30"/>
                  <a:gd name="T94" fmla="*/ 16 w 24"/>
                  <a:gd name="T95" fmla="*/ 13 h 30"/>
                  <a:gd name="T96" fmla="*/ 21 w 24"/>
                  <a:gd name="T97" fmla="*/ 6 h 30"/>
                  <a:gd name="T98" fmla="*/ 24 w 24"/>
                  <a:gd name="T99" fmla="*/ 4 h 30"/>
                  <a:gd name="T100" fmla="*/ 24 w 24"/>
                  <a:gd name="T10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30">
                    <a:moveTo>
                      <a:pt x="10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moveTo>
                      <a:pt x="24" y="0"/>
                    </a:moveTo>
                    <a:cubicBezTo>
                      <a:pt x="21" y="1"/>
                      <a:pt x="18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0" y="16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3" y="26"/>
                      <a:pt x="20" y="20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2"/>
                      <a:pt x="24" y="8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5"/>
                      <a:pt x="23" y="6"/>
                      <a:pt x="23" y="7"/>
                    </a:cubicBezTo>
                    <a:cubicBezTo>
                      <a:pt x="21" y="9"/>
                      <a:pt x="20" y="12"/>
                      <a:pt x="18" y="14"/>
                    </a:cubicBezTo>
                    <a:cubicBezTo>
                      <a:pt x="16" y="17"/>
                      <a:pt x="14" y="20"/>
                      <a:pt x="12" y="21"/>
                    </a:cubicBezTo>
                    <a:cubicBezTo>
                      <a:pt x="11" y="23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3"/>
                      <a:pt x="12" y="21"/>
                    </a:cubicBezTo>
                    <a:cubicBezTo>
                      <a:pt x="13" y="19"/>
                      <a:pt x="14" y="16"/>
                      <a:pt x="16" y="13"/>
                    </a:cubicBezTo>
                    <a:cubicBezTo>
                      <a:pt x="18" y="11"/>
                      <a:pt x="20" y="8"/>
                      <a:pt x="21" y="6"/>
                    </a:cubicBezTo>
                    <a:cubicBezTo>
                      <a:pt x="22" y="5"/>
                      <a:pt x="23" y="4"/>
                      <a:pt x="24" y="4"/>
                    </a:cubicBezTo>
                    <a:cubicBezTo>
                      <a:pt x="24" y="2"/>
                      <a:pt x="24" y="1"/>
                      <a:pt x="24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2" name="Freeform 185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3" name="Freeform 186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4" name="Freeform 187"/>
              <p:cNvSpPr>
                <a:spLocks/>
              </p:cNvSpPr>
              <p:nvPr/>
            </p:nvSpPr>
            <p:spPr bwMode="auto">
              <a:xfrm>
                <a:off x="2219325" y="5581651"/>
                <a:ext cx="68263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5 w 10"/>
                  <a:gd name="T9" fmla="*/ 11 h 21"/>
                  <a:gd name="T10" fmla="*/ 9 w 10"/>
                  <a:gd name="T11" fmla="*/ 18 h 21"/>
                  <a:gd name="T12" fmla="*/ 10 w 10"/>
                  <a:gd name="T13" fmla="*/ 21 h 21"/>
                  <a:gd name="T14" fmla="*/ 10 w 10"/>
                  <a:gd name="T15" fmla="*/ 20 h 21"/>
                  <a:gd name="T16" fmla="*/ 10 w 10"/>
                  <a:gd name="T17" fmla="*/ 18 h 21"/>
                  <a:gd name="T18" fmla="*/ 6 w 10"/>
                  <a:gd name="T19" fmla="*/ 10 h 21"/>
                  <a:gd name="T20" fmla="*/ 2 w 10"/>
                  <a:gd name="T21" fmla="*/ 3 h 21"/>
                  <a:gd name="T22" fmla="*/ 0 w 10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5" y="11"/>
                    </a:cubicBezTo>
                    <a:cubicBezTo>
                      <a:pt x="6" y="14"/>
                      <a:pt x="7" y="16"/>
                      <a:pt x="9" y="18"/>
                    </a:cubicBezTo>
                    <a:cubicBezTo>
                      <a:pt x="9" y="19"/>
                      <a:pt x="10" y="20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3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5" name="Freeform 188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Freeform 189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Freeform 19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5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2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5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5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1"/>
                    </a:cubicBezTo>
                    <a:cubicBezTo>
                      <a:pt x="20" y="1"/>
                      <a:pt x="17" y="0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Freeform 191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9" name="Freeform 192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Freeform 193"/>
              <p:cNvSpPr>
                <a:spLocks noEditPoints="1"/>
              </p:cNvSpPr>
              <p:nvPr/>
            </p:nvSpPr>
            <p:spPr bwMode="auto">
              <a:xfrm>
                <a:off x="2200275" y="5819776"/>
                <a:ext cx="93663" cy="136525"/>
              </a:xfrm>
              <a:custGeom>
                <a:avLst/>
                <a:gdLst>
                  <a:gd name="T0" fmla="*/ 0 w 14"/>
                  <a:gd name="T1" fmla="*/ 20 h 20"/>
                  <a:gd name="T2" fmla="*/ 0 w 14"/>
                  <a:gd name="T3" fmla="*/ 20 h 20"/>
                  <a:gd name="T4" fmla="*/ 0 w 14"/>
                  <a:gd name="T5" fmla="*/ 20 h 20"/>
                  <a:gd name="T6" fmla="*/ 0 w 14"/>
                  <a:gd name="T7" fmla="*/ 20 h 20"/>
                  <a:gd name="T8" fmla="*/ 0 w 14"/>
                  <a:gd name="T9" fmla="*/ 20 h 20"/>
                  <a:gd name="T10" fmla="*/ 0 w 14"/>
                  <a:gd name="T11" fmla="*/ 20 h 20"/>
                  <a:gd name="T12" fmla="*/ 0 w 14"/>
                  <a:gd name="T13" fmla="*/ 20 h 20"/>
                  <a:gd name="T14" fmla="*/ 14 w 14"/>
                  <a:gd name="T15" fmla="*/ 0 h 20"/>
                  <a:gd name="T16" fmla="*/ 11 w 14"/>
                  <a:gd name="T17" fmla="*/ 2 h 20"/>
                  <a:gd name="T18" fmla="*/ 6 w 14"/>
                  <a:gd name="T19" fmla="*/ 9 h 20"/>
                  <a:gd name="T20" fmla="*/ 2 w 14"/>
                  <a:gd name="T21" fmla="*/ 17 h 20"/>
                  <a:gd name="T22" fmla="*/ 0 w 14"/>
                  <a:gd name="T23" fmla="*/ 20 h 20"/>
                  <a:gd name="T24" fmla="*/ 0 w 14"/>
                  <a:gd name="T25" fmla="*/ 20 h 20"/>
                  <a:gd name="T26" fmla="*/ 0 w 14"/>
                  <a:gd name="T27" fmla="*/ 20 h 20"/>
                  <a:gd name="T28" fmla="*/ 2 w 14"/>
                  <a:gd name="T29" fmla="*/ 17 h 20"/>
                  <a:gd name="T30" fmla="*/ 8 w 14"/>
                  <a:gd name="T31" fmla="*/ 10 h 20"/>
                  <a:gd name="T32" fmla="*/ 13 w 14"/>
                  <a:gd name="T33" fmla="*/ 3 h 20"/>
                  <a:gd name="T34" fmla="*/ 14 w 14"/>
                  <a:gd name="T35" fmla="*/ 0 h 20"/>
                  <a:gd name="T36" fmla="*/ 14 w 14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14" y="0"/>
                    </a:moveTo>
                    <a:cubicBezTo>
                      <a:pt x="13" y="0"/>
                      <a:pt x="12" y="1"/>
                      <a:pt x="11" y="2"/>
                    </a:cubicBezTo>
                    <a:cubicBezTo>
                      <a:pt x="10" y="4"/>
                      <a:pt x="8" y="7"/>
                      <a:pt x="6" y="9"/>
                    </a:cubicBezTo>
                    <a:cubicBezTo>
                      <a:pt x="4" y="12"/>
                      <a:pt x="3" y="15"/>
                      <a:pt x="2" y="17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4" y="16"/>
                      <a:pt x="6" y="13"/>
                      <a:pt x="8" y="10"/>
                    </a:cubicBezTo>
                    <a:cubicBezTo>
                      <a:pt x="10" y="8"/>
                      <a:pt x="11" y="5"/>
                      <a:pt x="13" y="3"/>
                    </a:cubicBezTo>
                    <a:cubicBezTo>
                      <a:pt x="13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Freeform 194"/>
              <p:cNvSpPr>
                <a:spLocks noEditPoints="1"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2 w 22"/>
                  <a:gd name="T1" fmla="*/ 57 h 149"/>
                  <a:gd name="T2" fmla="*/ 2 w 22"/>
                  <a:gd name="T3" fmla="*/ 53 h 149"/>
                  <a:gd name="T4" fmla="*/ 13 w 22"/>
                  <a:gd name="T5" fmla="*/ 54 h 149"/>
                  <a:gd name="T6" fmla="*/ 14 w 22"/>
                  <a:gd name="T7" fmla="*/ 55 h 149"/>
                  <a:gd name="T8" fmla="*/ 13 w 22"/>
                  <a:gd name="T9" fmla="*/ 56 h 149"/>
                  <a:gd name="T10" fmla="*/ 2 w 22"/>
                  <a:gd name="T11" fmla="*/ 57 h 149"/>
                  <a:gd name="T12" fmla="*/ 17 w 22"/>
                  <a:gd name="T13" fmla="*/ 0 h 149"/>
                  <a:gd name="T14" fmla="*/ 5 w 22"/>
                  <a:gd name="T15" fmla="*/ 0 h 149"/>
                  <a:gd name="T16" fmla="*/ 0 w 22"/>
                  <a:gd name="T17" fmla="*/ 10 h 149"/>
                  <a:gd name="T18" fmla="*/ 1 w 22"/>
                  <a:gd name="T19" fmla="*/ 37 h 149"/>
                  <a:gd name="T20" fmla="*/ 7 w 22"/>
                  <a:gd name="T21" fmla="*/ 38 h 149"/>
                  <a:gd name="T22" fmla="*/ 8 w 22"/>
                  <a:gd name="T23" fmla="*/ 39 h 149"/>
                  <a:gd name="T24" fmla="*/ 7 w 22"/>
                  <a:gd name="T25" fmla="*/ 40 h 149"/>
                  <a:gd name="T26" fmla="*/ 1 w 22"/>
                  <a:gd name="T27" fmla="*/ 41 h 149"/>
                  <a:gd name="T28" fmla="*/ 2 w 22"/>
                  <a:gd name="T29" fmla="*/ 44 h 149"/>
                  <a:gd name="T30" fmla="*/ 2 w 22"/>
                  <a:gd name="T31" fmla="*/ 44 h 149"/>
                  <a:gd name="T32" fmla="*/ 3 w 22"/>
                  <a:gd name="T33" fmla="*/ 65 h 149"/>
                  <a:gd name="T34" fmla="*/ 3 w 22"/>
                  <a:gd name="T35" fmla="*/ 75 h 149"/>
                  <a:gd name="T36" fmla="*/ 3 w 22"/>
                  <a:gd name="T37" fmla="*/ 85 h 149"/>
                  <a:gd name="T38" fmla="*/ 3 w 22"/>
                  <a:gd name="T39" fmla="*/ 85 h 149"/>
                  <a:gd name="T40" fmla="*/ 0 w 22"/>
                  <a:gd name="T41" fmla="*/ 140 h 149"/>
                  <a:gd name="T42" fmla="*/ 5 w 22"/>
                  <a:gd name="T43" fmla="*/ 149 h 149"/>
                  <a:gd name="T44" fmla="*/ 17 w 22"/>
                  <a:gd name="T45" fmla="*/ 149 h 149"/>
                  <a:gd name="T46" fmla="*/ 22 w 22"/>
                  <a:gd name="T47" fmla="*/ 140 h 149"/>
                  <a:gd name="T48" fmla="*/ 21 w 22"/>
                  <a:gd name="T49" fmla="*/ 85 h 149"/>
                  <a:gd name="T50" fmla="*/ 21 w 22"/>
                  <a:gd name="T51" fmla="*/ 74 h 149"/>
                  <a:gd name="T52" fmla="*/ 21 w 22"/>
                  <a:gd name="T53" fmla="*/ 63 h 149"/>
                  <a:gd name="T54" fmla="*/ 22 w 22"/>
                  <a:gd name="T55" fmla="*/ 10 h 149"/>
                  <a:gd name="T56" fmla="*/ 17 w 22"/>
                  <a:gd name="T5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49">
                    <a:moveTo>
                      <a:pt x="2" y="57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2" y="57"/>
                      <a:pt x="2" y="57"/>
                      <a:pt x="2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8" y="39"/>
                      <a:pt x="8" y="39"/>
                    </a:cubicBezTo>
                    <a:cubicBezTo>
                      <a:pt x="8" y="40"/>
                      <a:pt x="8" y="40"/>
                      <a:pt x="7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3" y="68"/>
                      <a:pt x="3" y="72"/>
                      <a:pt x="3" y="75"/>
                    </a:cubicBezTo>
                    <a:cubicBezTo>
                      <a:pt x="3" y="78"/>
                      <a:pt x="3" y="82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49"/>
                      <a:pt x="5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20" y="149"/>
                      <a:pt x="22" y="145"/>
                      <a:pt x="22" y="140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1"/>
                      <a:pt x="21" y="78"/>
                      <a:pt x="21" y="74"/>
                    </a:cubicBezTo>
                    <a:cubicBezTo>
                      <a:pt x="21" y="70"/>
                      <a:pt x="21" y="67"/>
                      <a:pt x="21" y="63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Freeform 195"/>
              <p:cNvSpPr>
                <a:spLocks/>
              </p:cNvSpPr>
              <p:nvPr/>
            </p:nvSpPr>
            <p:spPr bwMode="auto">
              <a:xfrm>
                <a:off x="2281238" y="5568951"/>
                <a:ext cx="46038" cy="269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6 w 7"/>
                  <a:gd name="T5" fmla="*/ 3 h 4"/>
                  <a:gd name="T6" fmla="*/ 7 w 7"/>
                  <a:gd name="T7" fmla="*/ 2 h 4"/>
                  <a:gd name="T8" fmla="*/ 6 w 7"/>
                  <a:gd name="T9" fmla="*/ 1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Freeform 196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Freeform 197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95" name="组合 494"/>
            <p:cNvGrpSpPr/>
            <p:nvPr/>
          </p:nvGrpSpPr>
          <p:grpSpPr>
            <a:xfrm>
              <a:off x="10675959" y="5391383"/>
              <a:ext cx="473075" cy="1412875"/>
              <a:chOff x="2563813" y="5011738"/>
              <a:chExt cx="473075" cy="1412875"/>
            </a:xfrm>
          </p:grpSpPr>
          <p:sp>
            <p:nvSpPr>
              <p:cNvPr id="496" name="Freeform 36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Freeform 37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Freeform 38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Freeform 39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" name="Freeform 40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Freeform 41"/>
              <p:cNvSpPr>
                <a:spLocks/>
              </p:cNvSpPr>
              <p:nvPr/>
            </p:nvSpPr>
            <p:spPr bwMode="auto">
              <a:xfrm>
                <a:off x="2584450" y="5548313"/>
                <a:ext cx="107950" cy="26988"/>
              </a:xfrm>
              <a:custGeom>
                <a:avLst/>
                <a:gdLst>
                  <a:gd name="T0" fmla="*/ 15 w 16"/>
                  <a:gd name="T1" fmla="*/ 3 h 4"/>
                  <a:gd name="T2" fmla="*/ 3 w 16"/>
                  <a:gd name="T3" fmla="*/ 4 h 4"/>
                  <a:gd name="T4" fmla="*/ 1 w 16"/>
                  <a:gd name="T5" fmla="*/ 2 h 4"/>
                  <a:gd name="T6" fmla="*/ 2 w 16"/>
                  <a:gd name="T7" fmla="*/ 0 h 4"/>
                  <a:gd name="T8" fmla="*/ 3 w 16"/>
                  <a:gd name="T9" fmla="*/ 0 h 4"/>
                  <a:gd name="T10" fmla="*/ 15 w 16"/>
                  <a:gd name="T11" fmla="*/ 1 h 4"/>
                  <a:gd name="T12" fmla="*/ 16 w 16"/>
                  <a:gd name="T13" fmla="*/ 2 h 4"/>
                  <a:gd name="T14" fmla="*/ 15 w 1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Freeform 42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Freeform 43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Freeform 44"/>
              <p:cNvSpPr>
                <a:spLocks/>
              </p:cNvSpPr>
              <p:nvPr/>
            </p:nvSpPr>
            <p:spPr bwMode="auto">
              <a:xfrm>
                <a:off x="2584450" y="5622926"/>
                <a:ext cx="141288" cy="26988"/>
              </a:xfrm>
              <a:custGeom>
                <a:avLst/>
                <a:gdLst>
                  <a:gd name="T0" fmla="*/ 21 w 21"/>
                  <a:gd name="T1" fmla="*/ 3 h 4"/>
                  <a:gd name="T2" fmla="*/ 3 w 21"/>
                  <a:gd name="T3" fmla="*/ 4 h 4"/>
                  <a:gd name="T4" fmla="*/ 1 w 21"/>
                  <a:gd name="T5" fmla="*/ 2 h 4"/>
                  <a:gd name="T6" fmla="*/ 2 w 21"/>
                  <a:gd name="T7" fmla="*/ 0 h 4"/>
                  <a:gd name="T8" fmla="*/ 3 w 21"/>
                  <a:gd name="T9" fmla="*/ 0 h 4"/>
                  <a:gd name="T10" fmla="*/ 21 w 21"/>
                  <a:gd name="T11" fmla="*/ 2 h 4"/>
                  <a:gd name="T12" fmla="*/ 21 w 21"/>
                  <a:gd name="T13" fmla="*/ 2 h 4"/>
                  <a:gd name="T14" fmla="*/ 21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Freeform 45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" name="Freeform 46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Freeform 47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Freeform 48"/>
              <p:cNvSpPr>
                <a:spLocks/>
              </p:cNvSpPr>
              <p:nvPr/>
            </p:nvSpPr>
            <p:spPr bwMode="auto">
              <a:xfrm>
                <a:off x="2563813" y="5900738"/>
                <a:ext cx="101600" cy="28575"/>
              </a:xfrm>
              <a:custGeom>
                <a:avLst/>
                <a:gdLst>
                  <a:gd name="T0" fmla="*/ 14 w 15"/>
                  <a:gd name="T1" fmla="*/ 3 h 4"/>
                  <a:gd name="T2" fmla="*/ 2 w 15"/>
                  <a:gd name="T3" fmla="*/ 4 h 4"/>
                  <a:gd name="T4" fmla="*/ 0 w 15"/>
                  <a:gd name="T5" fmla="*/ 2 h 4"/>
                  <a:gd name="T6" fmla="*/ 2 w 15"/>
                  <a:gd name="T7" fmla="*/ 0 h 4"/>
                  <a:gd name="T8" fmla="*/ 2 w 15"/>
                  <a:gd name="T9" fmla="*/ 0 h 4"/>
                  <a:gd name="T10" fmla="*/ 14 w 15"/>
                  <a:gd name="T11" fmla="*/ 1 h 4"/>
                  <a:gd name="T12" fmla="*/ 15 w 15"/>
                  <a:gd name="T13" fmla="*/ 2 h 4"/>
                  <a:gd name="T14" fmla="*/ 14 w 15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Freeform 49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" name="Freeform 50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Freeform 51"/>
              <p:cNvSpPr>
                <a:spLocks/>
              </p:cNvSpPr>
              <p:nvPr/>
            </p:nvSpPr>
            <p:spPr bwMode="auto">
              <a:xfrm>
                <a:off x="2563813" y="5975351"/>
                <a:ext cx="141288" cy="28575"/>
              </a:xfrm>
              <a:custGeom>
                <a:avLst/>
                <a:gdLst>
                  <a:gd name="T0" fmla="*/ 20 w 21"/>
                  <a:gd name="T1" fmla="*/ 2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Freeform 80"/>
              <p:cNvSpPr>
                <a:spLocks/>
              </p:cNvSpPr>
              <p:nvPr/>
            </p:nvSpPr>
            <p:spPr bwMode="auto">
              <a:xfrm>
                <a:off x="2746375" y="5711826"/>
                <a:ext cx="161925" cy="257175"/>
              </a:xfrm>
              <a:custGeom>
                <a:avLst/>
                <a:gdLst>
                  <a:gd name="T0" fmla="*/ 20 w 24"/>
                  <a:gd name="T1" fmla="*/ 0 h 38"/>
                  <a:gd name="T2" fmla="*/ 0 w 24"/>
                  <a:gd name="T3" fmla="*/ 38 h 38"/>
                  <a:gd name="T4" fmla="*/ 20 w 24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8">
                    <a:moveTo>
                      <a:pt x="20" y="0"/>
                    </a:moveTo>
                    <a:cubicBezTo>
                      <a:pt x="20" y="0"/>
                      <a:pt x="1" y="7"/>
                      <a:pt x="0" y="38"/>
                    </a:cubicBezTo>
                    <a:cubicBezTo>
                      <a:pt x="0" y="38"/>
                      <a:pt x="24" y="32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Freeform 81"/>
              <p:cNvSpPr>
                <a:spLocks/>
              </p:cNvSpPr>
              <p:nvPr/>
            </p:nvSpPr>
            <p:spPr bwMode="auto">
              <a:xfrm>
                <a:off x="2752725" y="5853113"/>
                <a:ext cx="284163" cy="231775"/>
              </a:xfrm>
              <a:custGeom>
                <a:avLst/>
                <a:gdLst>
                  <a:gd name="T0" fmla="*/ 42 w 42"/>
                  <a:gd name="T1" fmla="*/ 14 h 34"/>
                  <a:gd name="T2" fmla="*/ 0 w 42"/>
                  <a:gd name="T3" fmla="*/ 17 h 34"/>
                  <a:gd name="T4" fmla="*/ 42 w 42"/>
                  <a:gd name="T5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42" y="14"/>
                    </a:moveTo>
                    <a:cubicBezTo>
                      <a:pt x="42" y="14"/>
                      <a:pt x="22" y="0"/>
                      <a:pt x="0" y="17"/>
                    </a:cubicBezTo>
                    <a:cubicBezTo>
                      <a:pt x="0" y="17"/>
                      <a:pt x="17" y="34"/>
                      <a:pt x="42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Freeform 82"/>
              <p:cNvSpPr>
                <a:spLocks/>
              </p:cNvSpPr>
              <p:nvPr/>
            </p:nvSpPr>
            <p:spPr bwMode="auto">
              <a:xfrm>
                <a:off x="2725738" y="5962651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4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2"/>
                      <a:pt x="4" y="0"/>
                    </a:cubicBezTo>
                    <a:cubicBezTo>
                      <a:pt x="4" y="0"/>
                      <a:pt x="0" y="24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Freeform 83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Freeform 84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Freeform 85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9 w 11"/>
                  <a:gd name="T3" fmla="*/ 4 h 22"/>
                  <a:gd name="T4" fmla="*/ 6 w 11"/>
                  <a:gd name="T5" fmla="*/ 11 h 22"/>
                  <a:gd name="T6" fmla="*/ 2 w 11"/>
                  <a:gd name="T7" fmla="*/ 19 h 22"/>
                  <a:gd name="T8" fmla="*/ 0 w 11"/>
                  <a:gd name="T9" fmla="*/ 22 h 22"/>
                  <a:gd name="T10" fmla="*/ 1 w 11"/>
                  <a:gd name="T11" fmla="*/ 18 h 22"/>
                  <a:gd name="T12" fmla="*/ 4 w 11"/>
                  <a:gd name="T13" fmla="*/ 11 h 22"/>
                  <a:gd name="T14" fmla="*/ 8 w 11"/>
                  <a:gd name="T15" fmla="*/ 3 h 22"/>
                  <a:gd name="T16" fmla="*/ 11 w 1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9" y="4"/>
                    </a:cubicBezTo>
                    <a:cubicBezTo>
                      <a:pt x="8" y="6"/>
                      <a:pt x="7" y="9"/>
                      <a:pt x="6" y="11"/>
                    </a:cubicBezTo>
                    <a:cubicBezTo>
                      <a:pt x="5" y="14"/>
                      <a:pt x="3" y="17"/>
                      <a:pt x="2" y="19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2" y="16"/>
                      <a:pt x="3" y="13"/>
                      <a:pt x="4" y="11"/>
                    </a:cubicBezTo>
                    <a:cubicBezTo>
                      <a:pt x="6" y="8"/>
                      <a:pt x="7" y="5"/>
                      <a:pt x="8" y="3"/>
                    </a:cubicBezTo>
                    <a:cubicBezTo>
                      <a:pt x="10" y="2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Freeform 86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Freeform 87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Freeform 88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6 w 26"/>
                  <a:gd name="T1" fmla="*/ 0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2 h 3"/>
                  <a:gd name="T10" fmla="*/ 4 w 26"/>
                  <a:gd name="T11" fmla="*/ 2 h 3"/>
                  <a:gd name="T12" fmla="*/ 13 w 26"/>
                  <a:gd name="T13" fmla="*/ 0 h 3"/>
                  <a:gd name="T14" fmla="*/ 22 w 26"/>
                  <a:gd name="T15" fmla="*/ 0 h 3"/>
                  <a:gd name="T16" fmla="*/ 26 w 2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0"/>
                    </a:moveTo>
                    <a:cubicBezTo>
                      <a:pt x="26" y="0"/>
                      <a:pt x="24" y="1"/>
                      <a:pt x="22" y="1"/>
                    </a:cubicBezTo>
                    <a:cubicBezTo>
                      <a:pt x="20" y="1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4" y="2"/>
                    </a:cubicBezTo>
                    <a:cubicBezTo>
                      <a:pt x="7" y="1"/>
                      <a:pt x="10" y="1"/>
                      <a:pt x="13" y="0"/>
                    </a:cubicBezTo>
                    <a:cubicBezTo>
                      <a:pt x="16" y="0"/>
                      <a:pt x="20" y="0"/>
                      <a:pt x="22" y="0"/>
                    </a:cubicBezTo>
                    <a:cubicBezTo>
                      <a:pt x="24" y="0"/>
                      <a:pt x="26" y="0"/>
                      <a:pt x="26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Freeform 89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Freeform 90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Freeform 91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15 w 15"/>
                  <a:gd name="T1" fmla="*/ 21 h 21"/>
                  <a:gd name="T2" fmla="*/ 12 w 15"/>
                  <a:gd name="T3" fmla="*/ 18 h 21"/>
                  <a:gd name="T4" fmla="*/ 7 w 15"/>
                  <a:gd name="T5" fmla="*/ 11 h 21"/>
                  <a:gd name="T6" fmla="*/ 2 w 15"/>
                  <a:gd name="T7" fmla="*/ 3 h 21"/>
                  <a:gd name="T8" fmla="*/ 0 w 15"/>
                  <a:gd name="T9" fmla="*/ 0 h 21"/>
                  <a:gd name="T10" fmla="*/ 3 w 15"/>
                  <a:gd name="T11" fmla="*/ 2 h 21"/>
                  <a:gd name="T12" fmla="*/ 8 w 15"/>
                  <a:gd name="T13" fmla="*/ 10 h 21"/>
                  <a:gd name="T14" fmla="*/ 13 w 15"/>
                  <a:gd name="T15" fmla="*/ 17 h 21"/>
                  <a:gd name="T16" fmla="*/ 15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15" y="21"/>
                      <a:pt x="14" y="20"/>
                      <a:pt x="12" y="18"/>
                    </a:cubicBezTo>
                    <a:cubicBezTo>
                      <a:pt x="11" y="16"/>
                      <a:pt x="9" y="13"/>
                      <a:pt x="7" y="11"/>
                    </a:cubicBezTo>
                    <a:cubicBezTo>
                      <a:pt x="5" y="8"/>
                      <a:pt x="3" y="6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2"/>
                    </a:cubicBezTo>
                    <a:cubicBezTo>
                      <a:pt x="5" y="4"/>
                      <a:pt x="7" y="7"/>
                      <a:pt x="8" y="10"/>
                    </a:cubicBezTo>
                    <a:cubicBezTo>
                      <a:pt x="10" y="12"/>
                      <a:pt x="12" y="15"/>
                      <a:pt x="13" y="17"/>
                    </a:cubicBezTo>
                    <a:cubicBezTo>
                      <a:pt x="14" y="19"/>
                      <a:pt x="15" y="21"/>
                      <a:pt x="15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Freeform 160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0 w 22"/>
                  <a:gd name="T5" fmla="*/ 7 h 103"/>
                  <a:gd name="T6" fmla="*/ 3 w 22"/>
                  <a:gd name="T7" fmla="*/ 45 h 103"/>
                  <a:gd name="T8" fmla="*/ 3 w 22"/>
                  <a:gd name="T9" fmla="*/ 52 h 103"/>
                  <a:gd name="T10" fmla="*/ 3 w 22"/>
                  <a:gd name="T11" fmla="*/ 59 h 103"/>
                  <a:gd name="T12" fmla="*/ 1 w 22"/>
                  <a:gd name="T13" fmla="*/ 80 h 103"/>
                  <a:gd name="T14" fmla="*/ 11 w 22"/>
                  <a:gd name="T15" fmla="*/ 80 h 103"/>
                  <a:gd name="T16" fmla="*/ 12 w 22"/>
                  <a:gd name="T17" fmla="*/ 81 h 103"/>
                  <a:gd name="T18" fmla="*/ 11 w 22"/>
                  <a:gd name="T19" fmla="*/ 82 h 103"/>
                  <a:gd name="T20" fmla="*/ 1 w 22"/>
                  <a:gd name="T21" fmla="*/ 83 h 103"/>
                  <a:gd name="T22" fmla="*/ 0 w 22"/>
                  <a:gd name="T23" fmla="*/ 90 h 103"/>
                  <a:gd name="T24" fmla="*/ 17 w 22"/>
                  <a:gd name="T25" fmla="*/ 92 h 103"/>
                  <a:gd name="T26" fmla="*/ 17 w 22"/>
                  <a:gd name="T27" fmla="*/ 92 h 103"/>
                  <a:gd name="T28" fmla="*/ 17 w 22"/>
                  <a:gd name="T29" fmla="*/ 93 h 103"/>
                  <a:gd name="T30" fmla="*/ 0 w 22"/>
                  <a:gd name="T31" fmla="*/ 94 h 103"/>
                  <a:gd name="T32" fmla="*/ 0 w 22"/>
                  <a:gd name="T33" fmla="*/ 96 h 103"/>
                  <a:gd name="T34" fmla="*/ 5 w 22"/>
                  <a:gd name="T35" fmla="*/ 103 h 103"/>
                  <a:gd name="T36" fmla="*/ 17 w 22"/>
                  <a:gd name="T37" fmla="*/ 103 h 103"/>
                  <a:gd name="T38" fmla="*/ 22 w 22"/>
                  <a:gd name="T39" fmla="*/ 96 h 103"/>
                  <a:gd name="T40" fmla="*/ 21 w 22"/>
                  <a:gd name="T41" fmla="*/ 59 h 103"/>
                  <a:gd name="T42" fmla="*/ 21 w 22"/>
                  <a:gd name="T43" fmla="*/ 51 h 103"/>
                  <a:gd name="T44" fmla="*/ 21 w 22"/>
                  <a:gd name="T45" fmla="*/ 44 h 103"/>
                  <a:gd name="T46" fmla="*/ 22 w 22"/>
                  <a:gd name="T47" fmla="*/ 7 h 103"/>
                  <a:gd name="T48" fmla="*/ 17 w 22"/>
                  <a:gd name="T4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50"/>
                      <a:pt x="3" y="52"/>
                    </a:cubicBezTo>
                    <a:cubicBezTo>
                      <a:pt x="3" y="54"/>
                      <a:pt x="3" y="56"/>
                      <a:pt x="3" y="59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1"/>
                      <a:pt x="12" y="81"/>
                      <a:pt x="12" y="81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6"/>
                      <a:pt x="21" y="54"/>
                      <a:pt x="21" y="51"/>
                    </a:cubicBezTo>
                    <a:cubicBezTo>
                      <a:pt x="21" y="49"/>
                      <a:pt x="21" y="46"/>
                      <a:pt x="21" y="44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Freeform 161"/>
              <p:cNvSpPr>
                <a:spLocks/>
              </p:cNvSpPr>
              <p:nvPr/>
            </p:nvSpPr>
            <p:spPr bwMode="auto">
              <a:xfrm>
                <a:off x="2617788" y="5554663"/>
                <a:ext cx="74613" cy="20638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3 h 3"/>
                  <a:gd name="T4" fmla="*/ 10 w 11"/>
                  <a:gd name="T5" fmla="*/ 2 h 3"/>
                  <a:gd name="T6" fmla="*/ 11 w 11"/>
                  <a:gd name="T7" fmla="*/ 1 h 3"/>
                  <a:gd name="T8" fmla="*/ 10 w 11"/>
                  <a:gd name="T9" fmla="*/ 0 h 3"/>
                  <a:gd name="T10" fmla="*/ 0 w 1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Freeform 162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Freeform 163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Freeform 198"/>
              <p:cNvSpPr>
                <a:spLocks noEditPoints="1"/>
              </p:cNvSpPr>
              <p:nvPr/>
            </p:nvSpPr>
            <p:spPr bwMode="auto">
              <a:xfrm>
                <a:off x="2611438" y="5711826"/>
                <a:ext cx="425450" cy="671513"/>
              </a:xfrm>
              <a:custGeom>
                <a:avLst/>
                <a:gdLst>
                  <a:gd name="T0" fmla="*/ 48 w 63"/>
                  <a:gd name="T1" fmla="*/ 69 h 99"/>
                  <a:gd name="T2" fmla="*/ 48 w 63"/>
                  <a:gd name="T3" fmla="*/ 69 h 99"/>
                  <a:gd name="T4" fmla="*/ 48 w 63"/>
                  <a:gd name="T5" fmla="*/ 69 h 99"/>
                  <a:gd name="T6" fmla="*/ 48 w 63"/>
                  <a:gd name="T7" fmla="*/ 69 h 99"/>
                  <a:gd name="T8" fmla="*/ 48 w 63"/>
                  <a:gd name="T9" fmla="*/ 69 h 99"/>
                  <a:gd name="T10" fmla="*/ 48 w 63"/>
                  <a:gd name="T11" fmla="*/ 69 h 99"/>
                  <a:gd name="T12" fmla="*/ 48 w 63"/>
                  <a:gd name="T13" fmla="*/ 69 h 99"/>
                  <a:gd name="T14" fmla="*/ 48 w 63"/>
                  <a:gd name="T15" fmla="*/ 69 h 99"/>
                  <a:gd name="T16" fmla="*/ 48 w 63"/>
                  <a:gd name="T17" fmla="*/ 69 h 99"/>
                  <a:gd name="T18" fmla="*/ 48 w 63"/>
                  <a:gd name="T19" fmla="*/ 69 h 99"/>
                  <a:gd name="T20" fmla="*/ 48 w 63"/>
                  <a:gd name="T21" fmla="*/ 69 h 99"/>
                  <a:gd name="T22" fmla="*/ 48 w 63"/>
                  <a:gd name="T23" fmla="*/ 69 h 99"/>
                  <a:gd name="T24" fmla="*/ 48 w 63"/>
                  <a:gd name="T25" fmla="*/ 69 h 99"/>
                  <a:gd name="T26" fmla="*/ 48 w 63"/>
                  <a:gd name="T27" fmla="*/ 69 h 99"/>
                  <a:gd name="T28" fmla="*/ 48 w 63"/>
                  <a:gd name="T29" fmla="*/ 69 h 99"/>
                  <a:gd name="T30" fmla="*/ 48 w 63"/>
                  <a:gd name="T31" fmla="*/ 69 h 99"/>
                  <a:gd name="T32" fmla="*/ 48 w 63"/>
                  <a:gd name="T33" fmla="*/ 69 h 99"/>
                  <a:gd name="T34" fmla="*/ 48 w 63"/>
                  <a:gd name="T35" fmla="*/ 69 h 99"/>
                  <a:gd name="T36" fmla="*/ 28 w 63"/>
                  <a:gd name="T37" fmla="*/ 58 h 99"/>
                  <a:gd name="T38" fmla="*/ 48 w 63"/>
                  <a:gd name="T39" fmla="*/ 69 h 99"/>
                  <a:gd name="T40" fmla="*/ 28 w 63"/>
                  <a:gd name="T41" fmla="*/ 58 h 99"/>
                  <a:gd name="T42" fmla="*/ 3 w 63"/>
                  <a:gd name="T43" fmla="*/ 55 h 99"/>
                  <a:gd name="T44" fmla="*/ 3 w 63"/>
                  <a:gd name="T45" fmla="*/ 61 h 99"/>
                  <a:gd name="T46" fmla="*/ 0 w 63"/>
                  <a:gd name="T47" fmla="*/ 99 h 99"/>
                  <a:gd name="T48" fmla="*/ 0 w 63"/>
                  <a:gd name="T49" fmla="*/ 99 h 99"/>
                  <a:gd name="T50" fmla="*/ 3 w 63"/>
                  <a:gd name="T51" fmla="*/ 61 h 99"/>
                  <a:gd name="T52" fmla="*/ 3 w 63"/>
                  <a:gd name="T53" fmla="*/ 55 h 99"/>
                  <a:gd name="T54" fmla="*/ 3 w 63"/>
                  <a:gd name="T55" fmla="*/ 55 h 99"/>
                  <a:gd name="T56" fmla="*/ 21 w 63"/>
                  <a:gd name="T57" fmla="*/ 54 h 99"/>
                  <a:gd name="T58" fmla="*/ 21 w 63"/>
                  <a:gd name="T59" fmla="*/ 54 h 99"/>
                  <a:gd name="T60" fmla="*/ 21 w 63"/>
                  <a:gd name="T61" fmla="*/ 61 h 99"/>
                  <a:gd name="T62" fmla="*/ 22 w 63"/>
                  <a:gd name="T63" fmla="*/ 99 h 99"/>
                  <a:gd name="T64" fmla="*/ 22 w 63"/>
                  <a:gd name="T65" fmla="*/ 99 h 99"/>
                  <a:gd name="T66" fmla="*/ 21 w 63"/>
                  <a:gd name="T67" fmla="*/ 61 h 99"/>
                  <a:gd name="T68" fmla="*/ 21 w 63"/>
                  <a:gd name="T69" fmla="*/ 54 h 99"/>
                  <a:gd name="T70" fmla="*/ 21 w 63"/>
                  <a:gd name="T71" fmla="*/ 44 h 99"/>
                  <a:gd name="T72" fmla="*/ 21 w 63"/>
                  <a:gd name="T73" fmla="*/ 46 h 99"/>
                  <a:gd name="T74" fmla="*/ 21 w 63"/>
                  <a:gd name="T75" fmla="*/ 44 h 99"/>
                  <a:gd name="T76" fmla="*/ 21 w 63"/>
                  <a:gd name="T77" fmla="*/ 44 h 99"/>
                  <a:gd name="T78" fmla="*/ 59 w 63"/>
                  <a:gd name="T79" fmla="*/ 38 h 99"/>
                  <a:gd name="T80" fmla="*/ 59 w 63"/>
                  <a:gd name="T81" fmla="*/ 38 h 99"/>
                  <a:gd name="T82" fmla="*/ 59 w 63"/>
                  <a:gd name="T83" fmla="*/ 38 h 99"/>
                  <a:gd name="T84" fmla="*/ 63 w 63"/>
                  <a:gd name="T85" fmla="*/ 35 h 99"/>
                  <a:gd name="T86" fmla="*/ 59 w 63"/>
                  <a:gd name="T87" fmla="*/ 38 h 99"/>
                  <a:gd name="T88" fmla="*/ 63 w 63"/>
                  <a:gd name="T89" fmla="*/ 35 h 99"/>
                  <a:gd name="T90" fmla="*/ 17 w 63"/>
                  <a:gd name="T91" fmla="*/ 3 h 99"/>
                  <a:gd name="T92" fmla="*/ 5 w 63"/>
                  <a:gd name="T93" fmla="*/ 3 h 99"/>
                  <a:gd name="T94" fmla="*/ 0 w 63"/>
                  <a:gd name="T95" fmla="*/ 10 h 99"/>
                  <a:gd name="T96" fmla="*/ 0 w 63"/>
                  <a:gd name="T97" fmla="*/ 10 h 99"/>
                  <a:gd name="T98" fmla="*/ 5 w 63"/>
                  <a:gd name="T99" fmla="*/ 3 h 99"/>
                  <a:gd name="T100" fmla="*/ 17 w 63"/>
                  <a:gd name="T101" fmla="*/ 3 h 99"/>
                  <a:gd name="T102" fmla="*/ 22 w 63"/>
                  <a:gd name="T103" fmla="*/ 10 h 99"/>
                  <a:gd name="T104" fmla="*/ 22 w 63"/>
                  <a:gd name="T105" fmla="*/ 10 h 99"/>
                  <a:gd name="T106" fmla="*/ 17 w 63"/>
                  <a:gd name="T107" fmla="*/ 3 h 99"/>
                  <a:gd name="T108" fmla="*/ 40 w 63"/>
                  <a:gd name="T109" fmla="*/ 0 h 99"/>
                  <a:gd name="T110" fmla="*/ 40 w 63"/>
                  <a:gd name="T111" fmla="*/ 0 h 99"/>
                  <a:gd name="T112" fmla="*/ 40 w 63"/>
                  <a:gd name="T1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99"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28" y="58"/>
                    </a:moveTo>
                    <a:cubicBezTo>
                      <a:pt x="32" y="62"/>
                      <a:pt x="38" y="66"/>
                      <a:pt x="48" y="69"/>
                    </a:cubicBezTo>
                    <a:cubicBezTo>
                      <a:pt x="38" y="66"/>
                      <a:pt x="32" y="62"/>
                      <a:pt x="28" y="58"/>
                    </a:cubicBezTo>
                    <a:moveTo>
                      <a:pt x="3" y="55"/>
                    </a:moveTo>
                    <a:cubicBezTo>
                      <a:pt x="3" y="57"/>
                      <a:pt x="3" y="59"/>
                      <a:pt x="3" y="6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9"/>
                      <a:pt x="3" y="57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moveTo>
                      <a:pt x="21" y="54"/>
                    </a:move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6"/>
                      <a:pt x="21" y="59"/>
                      <a:pt x="21" y="61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59"/>
                      <a:pt x="21" y="56"/>
                      <a:pt x="21" y="54"/>
                    </a:cubicBezTo>
                    <a:moveTo>
                      <a:pt x="21" y="44"/>
                    </a:move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moveTo>
                      <a:pt x="59" y="38"/>
                    </a:move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8"/>
                      <a:pt x="59" y="38"/>
                      <a:pt x="59" y="38"/>
                    </a:cubicBezTo>
                    <a:moveTo>
                      <a:pt x="63" y="35"/>
                    </a:moveTo>
                    <a:cubicBezTo>
                      <a:pt x="62" y="36"/>
                      <a:pt x="60" y="37"/>
                      <a:pt x="59" y="38"/>
                    </a:cubicBezTo>
                    <a:cubicBezTo>
                      <a:pt x="60" y="37"/>
                      <a:pt x="62" y="36"/>
                      <a:pt x="63" y="35"/>
                    </a:cubicBezTo>
                    <a:moveTo>
                      <a:pt x="17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6"/>
                      <a:pt x="2" y="3"/>
                      <a:pt x="5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6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20" y="3"/>
                      <a:pt x="17" y="3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Freeform 199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0 w 22"/>
                  <a:gd name="T5" fmla="*/ 7 h 102"/>
                  <a:gd name="T6" fmla="*/ 1 w 22"/>
                  <a:gd name="T7" fmla="*/ 26 h 102"/>
                  <a:gd name="T8" fmla="*/ 7 w 22"/>
                  <a:gd name="T9" fmla="*/ 26 h 102"/>
                  <a:gd name="T10" fmla="*/ 8 w 22"/>
                  <a:gd name="T11" fmla="*/ 27 h 102"/>
                  <a:gd name="T12" fmla="*/ 7 w 22"/>
                  <a:gd name="T13" fmla="*/ 28 h 102"/>
                  <a:gd name="T14" fmla="*/ 1 w 22"/>
                  <a:gd name="T15" fmla="*/ 28 h 102"/>
                  <a:gd name="T16" fmla="*/ 2 w 22"/>
                  <a:gd name="T17" fmla="*/ 36 h 102"/>
                  <a:gd name="T18" fmla="*/ 13 w 22"/>
                  <a:gd name="T19" fmla="*/ 37 h 102"/>
                  <a:gd name="T20" fmla="*/ 14 w 22"/>
                  <a:gd name="T21" fmla="*/ 38 h 102"/>
                  <a:gd name="T22" fmla="*/ 13 w 22"/>
                  <a:gd name="T23" fmla="*/ 38 h 102"/>
                  <a:gd name="T24" fmla="*/ 2 w 22"/>
                  <a:gd name="T25" fmla="*/ 39 h 102"/>
                  <a:gd name="T26" fmla="*/ 3 w 22"/>
                  <a:gd name="T27" fmla="*/ 45 h 102"/>
                  <a:gd name="T28" fmla="*/ 3 w 22"/>
                  <a:gd name="T29" fmla="*/ 52 h 102"/>
                  <a:gd name="T30" fmla="*/ 3 w 22"/>
                  <a:gd name="T31" fmla="*/ 52 h 102"/>
                  <a:gd name="T32" fmla="*/ 3 w 22"/>
                  <a:gd name="T33" fmla="*/ 58 h 102"/>
                  <a:gd name="T34" fmla="*/ 0 w 22"/>
                  <a:gd name="T35" fmla="*/ 96 h 102"/>
                  <a:gd name="T36" fmla="*/ 5 w 22"/>
                  <a:gd name="T37" fmla="*/ 102 h 102"/>
                  <a:gd name="T38" fmla="*/ 17 w 22"/>
                  <a:gd name="T39" fmla="*/ 102 h 102"/>
                  <a:gd name="T40" fmla="*/ 22 w 22"/>
                  <a:gd name="T41" fmla="*/ 96 h 102"/>
                  <a:gd name="T42" fmla="*/ 21 w 22"/>
                  <a:gd name="T43" fmla="*/ 58 h 102"/>
                  <a:gd name="T44" fmla="*/ 21 w 22"/>
                  <a:gd name="T45" fmla="*/ 51 h 102"/>
                  <a:gd name="T46" fmla="*/ 21 w 22"/>
                  <a:gd name="T47" fmla="*/ 51 h 102"/>
                  <a:gd name="T48" fmla="*/ 21 w 22"/>
                  <a:gd name="T49" fmla="*/ 43 h 102"/>
                  <a:gd name="T50" fmla="*/ 21 w 22"/>
                  <a:gd name="T51" fmla="*/ 43 h 102"/>
                  <a:gd name="T52" fmla="*/ 21 w 22"/>
                  <a:gd name="T53" fmla="*/ 41 h 102"/>
                  <a:gd name="T54" fmla="*/ 20 w 22"/>
                  <a:gd name="T55" fmla="*/ 35 h 102"/>
                  <a:gd name="T56" fmla="*/ 22 w 22"/>
                  <a:gd name="T57" fmla="*/ 23 h 102"/>
                  <a:gd name="T58" fmla="*/ 22 w 22"/>
                  <a:gd name="T59" fmla="*/ 7 h 102"/>
                  <a:gd name="T60" fmla="*/ 17 w 22"/>
                  <a:gd name="T6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7"/>
                      <a:pt x="8" y="27"/>
                    </a:cubicBezTo>
                    <a:cubicBezTo>
                      <a:pt x="8" y="27"/>
                      <a:pt x="8" y="28"/>
                      <a:pt x="7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49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4"/>
                      <a:pt x="3" y="56"/>
                      <a:pt x="3" y="58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6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6"/>
                      <a:pt x="21" y="53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48"/>
                      <a:pt x="21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38"/>
                      <a:pt x="20" y="36"/>
                      <a:pt x="20" y="35"/>
                    </a:cubicBezTo>
                    <a:cubicBezTo>
                      <a:pt x="20" y="30"/>
                      <a:pt x="21" y="26"/>
                      <a:pt x="22" y="2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Freeform 200"/>
              <p:cNvSpPr>
                <a:spLocks/>
              </p:cNvSpPr>
              <p:nvPr/>
            </p:nvSpPr>
            <p:spPr bwMode="auto">
              <a:xfrm>
                <a:off x="2617788" y="5908676"/>
                <a:ext cx="47625" cy="12700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6 w 7"/>
                  <a:gd name="T5" fmla="*/ 2 h 2"/>
                  <a:gd name="T6" fmla="*/ 7 w 7"/>
                  <a:gd name="T7" fmla="*/ 1 h 2"/>
                  <a:gd name="T8" fmla="*/ 6 w 7"/>
                  <a:gd name="T9" fmla="*/ 0 h 2"/>
                  <a:gd name="T10" fmla="*/ 0 w 7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Freeform 201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Freeform 202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Freeform 203"/>
              <p:cNvSpPr>
                <a:spLocks noEditPoints="1"/>
              </p:cNvSpPr>
              <p:nvPr/>
            </p:nvSpPr>
            <p:spPr bwMode="auto">
              <a:xfrm>
                <a:off x="2746375" y="5711826"/>
                <a:ext cx="147638" cy="257175"/>
              </a:xfrm>
              <a:custGeom>
                <a:avLst/>
                <a:gdLst>
                  <a:gd name="T0" fmla="*/ 5 w 22"/>
                  <a:gd name="T1" fmla="*/ 30 h 38"/>
                  <a:gd name="T2" fmla="*/ 6 w 22"/>
                  <a:gd name="T3" fmla="*/ 26 h 38"/>
                  <a:gd name="T4" fmla="*/ 9 w 22"/>
                  <a:gd name="T5" fmla="*/ 19 h 38"/>
                  <a:gd name="T6" fmla="*/ 13 w 22"/>
                  <a:gd name="T7" fmla="*/ 11 h 38"/>
                  <a:gd name="T8" fmla="*/ 16 w 22"/>
                  <a:gd name="T9" fmla="*/ 8 h 38"/>
                  <a:gd name="T10" fmla="*/ 16 w 22"/>
                  <a:gd name="T11" fmla="*/ 8 h 38"/>
                  <a:gd name="T12" fmla="*/ 14 w 22"/>
                  <a:gd name="T13" fmla="*/ 12 h 38"/>
                  <a:gd name="T14" fmla="*/ 11 w 22"/>
                  <a:gd name="T15" fmla="*/ 19 h 38"/>
                  <a:gd name="T16" fmla="*/ 7 w 22"/>
                  <a:gd name="T17" fmla="*/ 27 h 38"/>
                  <a:gd name="T18" fmla="*/ 5 w 22"/>
                  <a:gd name="T19" fmla="*/ 30 h 38"/>
                  <a:gd name="T20" fmla="*/ 5 w 22"/>
                  <a:gd name="T21" fmla="*/ 30 h 38"/>
                  <a:gd name="T22" fmla="*/ 5 w 22"/>
                  <a:gd name="T23" fmla="*/ 30 h 38"/>
                  <a:gd name="T24" fmla="*/ 20 w 22"/>
                  <a:gd name="T25" fmla="*/ 0 h 38"/>
                  <a:gd name="T26" fmla="*/ 20 w 22"/>
                  <a:gd name="T27" fmla="*/ 0 h 38"/>
                  <a:gd name="T28" fmla="*/ 2 w 22"/>
                  <a:gd name="T29" fmla="*/ 26 h 38"/>
                  <a:gd name="T30" fmla="*/ 2 w 22"/>
                  <a:gd name="T31" fmla="*/ 26 h 38"/>
                  <a:gd name="T32" fmla="*/ 0 w 22"/>
                  <a:gd name="T33" fmla="*/ 38 h 38"/>
                  <a:gd name="T34" fmla="*/ 1 w 22"/>
                  <a:gd name="T35" fmla="*/ 37 h 38"/>
                  <a:gd name="T36" fmla="*/ 1 w 22"/>
                  <a:gd name="T37" fmla="*/ 37 h 38"/>
                  <a:gd name="T38" fmla="*/ 10 w 22"/>
                  <a:gd name="T39" fmla="*/ 32 h 38"/>
                  <a:gd name="T40" fmla="*/ 20 w 22"/>
                  <a:gd name="T41" fmla="*/ 0 h 38"/>
                  <a:gd name="T42" fmla="*/ 20 w 22"/>
                  <a:gd name="T43" fmla="*/ 0 h 38"/>
                  <a:gd name="T44" fmla="*/ 20 w 22"/>
                  <a:gd name="T45" fmla="*/ 0 h 38"/>
                  <a:gd name="T46" fmla="*/ 20 w 22"/>
                  <a:gd name="T4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38">
                    <a:moveTo>
                      <a:pt x="5" y="30"/>
                    </a:moveTo>
                    <a:cubicBezTo>
                      <a:pt x="5" y="30"/>
                      <a:pt x="5" y="28"/>
                      <a:pt x="6" y="26"/>
                    </a:cubicBezTo>
                    <a:cubicBezTo>
                      <a:pt x="7" y="24"/>
                      <a:pt x="8" y="21"/>
                      <a:pt x="9" y="19"/>
                    </a:cubicBezTo>
                    <a:cubicBezTo>
                      <a:pt x="11" y="16"/>
                      <a:pt x="12" y="13"/>
                      <a:pt x="13" y="11"/>
                    </a:cubicBezTo>
                    <a:cubicBezTo>
                      <a:pt x="15" y="10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10"/>
                      <a:pt x="14" y="12"/>
                    </a:cubicBezTo>
                    <a:cubicBezTo>
                      <a:pt x="13" y="14"/>
                      <a:pt x="12" y="17"/>
                      <a:pt x="11" y="19"/>
                    </a:cubicBezTo>
                    <a:cubicBezTo>
                      <a:pt x="10" y="22"/>
                      <a:pt x="8" y="25"/>
                      <a:pt x="7" y="27"/>
                    </a:cubicBezTo>
                    <a:cubicBezTo>
                      <a:pt x="6" y="28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6" y="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9"/>
                      <a:pt x="0" y="33"/>
                      <a:pt x="0" y="38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7" y="34"/>
                      <a:pt x="10" y="32"/>
                    </a:cubicBezTo>
                    <a:cubicBezTo>
                      <a:pt x="16" y="27"/>
                      <a:pt x="22" y="18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Freeform 204"/>
              <p:cNvSpPr>
                <a:spLocks noEditPoints="1"/>
              </p:cNvSpPr>
              <p:nvPr/>
            </p:nvSpPr>
            <p:spPr bwMode="auto">
              <a:xfrm>
                <a:off x="2752725" y="5915026"/>
                <a:ext cx="284163" cy="95250"/>
              </a:xfrm>
              <a:custGeom>
                <a:avLst/>
                <a:gdLst>
                  <a:gd name="T0" fmla="*/ 6 w 42"/>
                  <a:gd name="T1" fmla="*/ 7 h 14"/>
                  <a:gd name="T2" fmla="*/ 6 w 42"/>
                  <a:gd name="T3" fmla="*/ 7 h 14"/>
                  <a:gd name="T4" fmla="*/ 10 w 42"/>
                  <a:gd name="T5" fmla="*/ 7 h 14"/>
                  <a:gd name="T6" fmla="*/ 19 w 42"/>
                  <a:gd name="T7" fmla="*/ 5 h 14"/>
                  <a:gd name="T8" fmla="*/ 28 w 42"/>
                  <a:gd name="T9" fmla="*/ 5 h 14"/>
                  <a:gd name="T10" fmla="*/ 28 w 42"/>
                  <a:gd name="T11" fmla="*/ 5 h 14"/>
                  <a:gd name="T12" fmla="*/ 32 w 42"/>
                  <a:gd name="T13" fmla="*/ 5 h 14"/>
                  <a:gd name="T14" fmla="*/ 32 w 42"/>
                  <a:gd name="T15" fmla="*/ 5 h 14"/>
                  <a:gd name="T16" fmla="*/ 28 w 42"/>
                  <a:gd name="T17" fmla="*/ 6 h 14"/>
                  <a:gd name="T18" fmla="*/ 19 w 42"/>
                  <a:gd name="T19" fmla="*/ 7 h 14"/>
                  <a:gd name="T20" fmla="*/ 11 w 42"/>
                  <a:gd name="T21" fmla="*/ 8 h 14"/>
                  <a:gd name="T22" fmla="*/ 10 w 42"/>
                  <a:gd name="T23" fmla="*/ 8 h 14"/>
                  <a:gd name="T24" fmla="*/ 10 w 42"/>
                  <a:gd name="T25" fmla="*/ 8 h 14"/>
                  <a:gd name="T26" fmla="*/ 6 w 42"/>
                  <a:gd name="T27" fmla="*/ 7 h 14"/>
                  <a:gd name="T28" fmla="*/ 6 w 42"/>
                  <a:gd name="T29" fmla="*/ 7 h 14"/>
                  <a:gd name="T30" fmla="*/ 23 w 42"/>
                  <a:gd name="T31" fmla="*/ 0 h 14"/>
                  <a:gd name="T32" fmla="*/ 9 w 42"/>
                  <a:gd name="T33" fmla="*/ 3 h 14"/>
                  <a:gd name="T34" fmla="*/ 9 w 42"/>
                  <a:gd name="T35" fmla="*/ 2 h 14"/>
                  <a:gd name="T36" fmla="*/ 0 w 42"/>
                  <a:gd name="T37" fmla="*/ 7 h 14"/>
                  <a:gd name="T38" fmla="*/ 12 w 42"/>
                  <a:gd name="T39" fmla="*/ 14 h 14"/>
                  <a:gd name="T40" fmla="*/ 18 w 42"/>
                  <a:gd name="T41" fmla="*/ 14 h 14"/>
                  <a:gd name="T42" fmla="*/ 38 w 42"/>
                  <a:gd name="T43" fmla="*/ 8 h 14"/>
                  <a:gd name="T44" fmla="*/ 38 w 42"/>
                  <a:gd name="T45" fmla="*/ 8 h 14"/>
                  <a:gd name="T46" fmla="*/ 38 w 42"/>
                  <a:gd name="T47" fmla="*/ 8 h 14"/>
                  <a:gd name="T48" fmla="*/ 42 w 42"/>
                  <a:gd name="T49" fmla="*/ 5 h 14"/>
                  <a:gd name="T50" fmla="*/ 42 w 42"/>
                  <a:gd name="T51" fmla="*/ 5 h 14"/>
                  <a:gd name="T52" fmla="*/ 42 w 42"/>
                  <a:gd name="T53" fmla="*/ 5 h 14"/>
                  <a:gd name="T54" fmla="*/ 23 w 42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" h="14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8" y="7"/>
                      <a:pt x="10" y="7"/>
                    </a:cubicBezTo>
                    <a:cubicBezTo>
                      <a:pt x="13" y="6"/>
                      <a:pt x="16" y="6"/>
                      <a:pt x="19" y="5"/>
                    </a:cubicBezTo>
                    <a:cubicBezTo>
                      <a:pt x="22" y="5"/>
                      <a:pt x="26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0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0" y="6"/>
                      <a:pt x="28" y="6"/>
                    </a:cubicBezTo>
                    <a:cubicBezTo>
                      <a:pt x="26" y="6"/>
                      <a:pt x="23" y="7"/>
                      <a:pt x="19" y="7"/>
                    </a:cubicBezTo>
                    <a:cubicBezTo>
                      <a:pt x="16" y="7"/>
                      <a:pt x="13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23" y="0"/>
                    </a:moveTo>
                    <a:cubicBezTo>
                      <a:pt x="19" y="0"/>
                      <a:pt x="14" y="0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6" y="4"/>
                      <a:pt x="3" y="5"/>
                      <a:pt x="0" y="7"/>
                    </a:cubicBezTo>
                    <a:cubicBezTo>
                      <a:pt x="5" y="9"/>
                      <a:pt x="8" y="11"/>
                      <a:pt x="12" y="14"/>
                    </a:cubicBezTo>
                    <a:cubicBezTo>
                      <a:pt x="13" y="14"/>
                      <a:pt x="16" y="14"/>
                      <a:pt x="18" y="14"/>
                    </a:cubicBezTo>
                    <a:cubicBezTo>
                      <a:pt x="23" y="14"/>
                      <a:pt x="30" y="13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41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34" y="0"/>
                      <a:pt x="23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Freeform 205"/>
              <p:cNvSpPr>
                <a:spLocks noEditPoints="1"/>
              </p:cNvSpPr>
              <p:nvPr/>
            </p:nvSpPr>
            <p:spPr bwMode="auto">
              <a:xfrm>
                <a:off x="2746375" y="5962651"/>
                <a:ext cx="195263" cy="217488"/>
              </a:xfrm>
              <a:custGeom>
                <a:avLst/>
                <a:gdLst>
                  <a:gd name="T0" fmla="*/ 4 w 29"/>
                  <a:gd name="T1" fmla="*/ 6 h 32"/>
                  <a:gd name="T2" fmla="*/ 4 w 29"/>
                  <a:gd name="T3" fmla="*/ 6 h 32"/>
                  <a:gd name="T4" fmla="*/ 4 w 29"/>
                  <a:gd name="T5" fmla="*/ 6 h 32"/>
                  <a:gd name="T6" fmla="*/ 7 w 29"/>
                  <a:gd name="T7" fmla="*/ 8 h 32"/>
                  <a:gd name="T8" fmla="*/ 12 w 29"/>
                  <a:gd name="T9" fmla="*/ 16 h 32"/>
                  <a:gd name="T10" fmla="*/ 17 w 29"/>
                  <a:gd name="T11" fmla="*/ 23 h 32"/>
                  <a:gd name="T12" fmla="*/ 19 w 29"/>
                  <a:gd name="T13" fmla="*/ 27 h 32"/>
                  <a:gd name="T14" fmla="*/ 19 w 29"/>
                  <a:gd name="T15" fmla="*/ 27 h 32"/>
                  <a:gd name="T16" fmla="*/ 16 w 29"/>
                  <a:gd name="T17" fmla="*/ 24 h 32"/>
                  <a:gd name="T18" fmla="*/ 11 w 29"/>
                  <a:gd name="T19" fmla="*/ 17 h 32"/>
                  <a:gd name="T20" fmla="*/ 6 w 29"/>
                  <a:gd name="T21" fmla="*/ 9 h 32"/>
                  <a:gd name="T22" fmla="*/ 4 w 29"/>
                  <a:gd name="T23" fmla="*/ 6 h 32"/>
                  <a:gd name="T24" fmla="*/ 1 w 29"/>
                  <a:gd name="T25" fmla="*/ 0 h 32"/>
                  <a:gd name="T26" fmla="*/ 0 w 29"/>
                  <a:gd name="T27" fmla="*/ 1 h 32"/>
                  <a:gd name="T28" fmla="*/ 1 w 29"/>
                  <a:gd name="T29" fmla="*/ 7 h 32"/>
                  <a:gd name="T30" fmla="*/ 1 w 29"/>
                  <a:gd name="T31" fmla="*/ 7 h 32"/>
                  <a:gd name="T32" fmla="*/ 1 w 29"/>
                  <a:gd name="T33" fmla="*/ 7 h 32"/>
                  <a:gd name="T34" fmla="*/ 1 w 29"/>
                  <a:gd name="T35" fmla="*/ 7 h 32"/>
                  <a:gd name="T36" fmla="*/ 8 w 29"/>
                  <a:gd name="T37" fmla="*/ 21 h 32"/>
                  <a:gd name="T38" fmla="*/ 28 w 29"/>
                  <a:gd name="T39" fmla="*/ 32 h 32"/>
                  <a:gd name="T40" fmla="*/ 28 w 29"/>
                  <a:gd name="T41" fmla="*/ 32 h 32"/>
                  <a:gd name="T42" fmla="*/ 28 w 29"/>
                  <a:gd name="T43" fmla="*/ 32 h 32"/>
                  <a:gd name="T44" fmla="*/ 28 w 29"/>
                  <a:gd name="T45" fmla="*/ 32 h 32"/>
                  <a:gd name="T46" fmla="*/ 28 w 29"/>
                  <a:gd name="T47" fmla="*/ 32 h 32"/>
                  <a:gd name="T48" fmla="*/ 28 w 29"/>
                  <a:gd name="T49" fmla="*/ 32 h 32"/>
                  <a:gd name="T50" fmla="*/ 28 w 29"/>
                  <a:gd name="T51" fmla="*/ 32 h 32"/>
                  <a:gd name="T52" fmla="*/ 28 w 29"/>
                  <a:gd name="T53" fmla="*/ 32 h 32"/>
                  <a:gd name="T54" fmla="*/ 28 w 29"/>
                  <a:gd name="T55" fmla="*/ 32 h 32"/>
                  <a:gd name="T56" fmla="*/ 28 w 29"/>
                  <a:gd name="T57" fmla="*/ 32 h 32"/>
                  <a:gd name="T58" fmla="*/ 28 w 29"/>
                  <a:gd name="T59" fmla="*/ 32 h 32"/>
                  <a:gd name="T60" fmla="*/ 28 w 29"/>
                  <a:gd name="T61" fmla="*/ 32 h 32"/>
                  <a:gd name="T62" fmla="*/ 28 w 29"/>
                  <a:gd name="T63" fmla="*/ 32 h 32"/>
                  <a:gd name="T64" fmla="*/ 28 w 29"/>
                  <a:gd name="T65" fmla="*/ 32 h 32"/>
                  <a:gd name="T66" fmla="*/ 12 w 29"/>
                  <a:gd name="T67" fmla="*/ 7 h 32"/>
                  <a:gd name="T68" fmla="*/ 13 w 29"/>
                  <a:gd name="T69" fmla="*/ 7 h 32"/>
                  <a:gd name="T70" fmla="*/ 1 w 29"/>
                  <a:gd name="T71" fmla="*/ 0 h 32"/>
                  <a:gd name="T72" fmla="*/ 1 w 29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2"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6" y="7"/>
                      <a:pt x="7" y="8"/>
                    </a:cubicBezTo>
                    <a:cubicBezTo>
                      <a:pt x="9" y="10"/>
                      <a:pt x="11" y="13"/>
                      <a:pt x="12" y="16"/>
                    </a:cubicBezTo>
                    <a:cubicBezTo>
                      <a:pt x="14" y="18"/>
                      <a:pt x="16" y="21"/>
                      <a:pt x="17" y="23"/>
                    </a:cubicBezTo>
                    <a:cubicBezTo>
                      <a:pt x="18" y="25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8" y="26"/>
                      <a:pt x="16" y="24"/>
                    </a:cubicBezTo>
                    <a:cubicBezTo>
                      <a:pt x="15" y="22"/>
                      <a:pt x="13" y="19"/>
                      <a:pt x="11" y="17"/>
                    </a:cubicBezTo>
                    <a:cubicBezTo>
                      <a:pt x="9" y="14"/>
                      <a:pt x="7" y="12"/>
                      <a:pt x="6" y="9"/>
                    </a:cubicBezTo>
                    <a:cubicBezTo>
                      <a:pt x="5" y="7"/>
                      <a:pt x="4" y="6"/>
                      <a:pt x="4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11"/>
                      <a:pt x="3" y="16"/>
                      <a:pt x="8" y="21"/>
                    </a:cubicBezTo>
                    <a:cubicBezTo>
                      <a:pt x="12" y="25"/>
                      <a:pt x="18" y="29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9" y="18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4"/>
                      <a:pt x="6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Freeform 206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Freeform 207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Freeform 208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8 w 11"/>
                  <a:gd name="T3" fmla="*/ 3 h 22"/>
                  <a:gd name="T4" fmla="*/ 4 w 11"/>
                  <a:gd name="T5" fmla="*/ 11 h 22"/>
                  <a:gd name="T6" fmla="*/ 1 w 11"/>
                  <a:gd name="T7" fmla="*/ 18 h 22"/>
                  <a:gd name="T8" fmla="*/ 0 w 11"/>
                  <a:gd name="T9" fmla="*/ 22 h 22"/>
                  <a:gd name="T10" fmla="*/ 0 w 11"/>
                  <a:gd name="T11" fmla="*/ 22 h 22"/>
                  <a:gd name="T12" fmla="*/ 0 w 11"/>
                  <a:gd name="T13" fmla="*/ 22 h 22"/>
                  <a:gd name="T14" fmla="*/ 2 w 11"/>
                  <a:gd name="T15" fmla="*/ 19 h 22"/>
                  <a:gd name="T16" fmla="*/ 6 w 11"/>
                  <a:gd name="T17" fmla="*/ 11 h 22"/>
                  <a:gd name="T18" fmla="*/ 9 w 11"/>
                  <a:gd name="T19" fmla="*/ 4 h 22"/>
                  <a:gd name="T20" fmla="*/ 11 w 11"/>
                  <a:gd name="T21" fmla="*/ 0 h 22"/>
                  <a:gd name="T22" fmla="*/ 11 w 11"/>
                  <a:gd name="T23" fmla="*/ 0 h 22"/>
                  <a:gd name="T24" fmla="*/ 11 w 1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8" y="3"/>
                    </a:cubicBezTo>
                    <a:cubicBezTo>
                      <a:pt x="7" y="5"/>
                      <a:pt x="6" y="8"/>
                      <a:pt x="4" y="11"/>
                    </a:cubicBezTo>
                    <a:cubicBezTo>
                      <a:pt x="3" y="13"/>
                      <a:pt x="2" y="16"/>
                      <a:pt x="1" y="18"/>
                    </a:cubicBezTo>
                    <a:cubicBezTo>
                      <a:pt x="0" y="20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0"/>
                      <a:pt x="2" y="19"/>
                    </a:cubicBezTo>
                    <a:cubicBezTo>
                      <a:pt x="3" y="17"/>
                      <a:pt x="5" y="14"/>
                      <a:pt x="6" y="11"/>
                    </a:cubicBezTo>
                    <a:cubicBezTo>
                      <a:pt x="7" y="9"/>
                      <a:pt x="8" y="6"/>
                      <a:pt x="9" y="4"/>
                    </a:cubicBezTo>
                    <a:cubicBezTo>
                      <a:pt x="10" y="2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Freeform 209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Freeform 210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Freeform 211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0 h 3"/>
                  <a:gd name="T6" fmla="*/ 4 w 26"/>
                  <a:gd name="T7" fmla="*/ 2 h 3"/>
                  <a:gd name="T8" fmla="*/ 0 w 26"/>
                  <a:gd name="T9" fmla="*/ 2 h 3"/>
                  <a:gd name="T10" fmla="*/ 0 w 26"/>
                  <a:gd name="T11" fmla="*/ 2 h 3"/>
                  <a:gd name="T12" fmla="*/ 0 w 26"/>
                  <a:gd name="T13" fmla="*/ 2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0 h 3"/>
                  <a:gd name="T26" fmla="*/ 26 w 26"/>
                  <a:gd name="T27" fmla="*/ 0 h 3"/>
                  <a:gd name="T28" fmla="*/ 26 w 26"/>
                  <a:gd name="T29" fmla="*/ 0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6" y="0"/>
                      <a:pt x="13" y="0"/>
                    </a:cubicBezTo>
                    <a:cubicBezTo>
                      <a:pt x="10" y="1"/>
                      <a:pt x="7" y="1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10" y="2"/>
                      <a:pt x="13" y="2"/>
                    </a:cubicBezTo>
                    <a:cubicBezTo>
                      <a:pt x="17" y="2"/>
                      <a:pt x="20" y="1"/>
                      <a:pt x="22" y="1"/>
                    </a:cubicBezTo>
                    <a:cubicBezTo>
                      <a:pt x="24" y="1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Freeform 212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Freeform 213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Freeform 214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0 w 15"/>
                  <a:gd name="T1" fmla="*/ 0 h 21"/>
                  <a:gd name="T2" fmla="*/ 0 w 15"/>
                  <a:gd name="T3" fmla="*/ 0 h 21"/>
                  <a:gd name="T4" fmla="*/ 0 w 15"/>
                  <a:gd name="T5" fmla="*/ 0 h 21"/>
                  <a:gd name="T6" fmla="*/ 2 w 15"/>
                  <a:gd name="T7" fmla="*/ 3 h 21"/>
                  <a:gd name="T8" fmla="*/ 7 w 15"/>
                  <a:gd name="T9" fmla="*/ 11 h 21"/>
                  <a:gd name="T10" fmla="*/ 12 w 15"/>
                  <a:gd name="T11" fmla="*/ 18 h 21"/>
                  <a:gd name="T12" fmla="*/ 15 w 15"/>
                  <a:gd name="T13" fmla="*/ 21 h 21"/>
                  <a:gd name="T14" fmla="*/ 15 w 15"/>
                  <a:gd name="T15" fmla="*/ 21 h 21"/>
                  <a:gd name="T16" fmla="*/ 15 w 15"/>
                  <a:gd name="T17" fmla="*/ 21 h 21"/>
                  <a:gd name="T18" fmla="*/ 13 w 15"/>
                  <a:gd name="T19" fmla="*/ 17 h 21"/>
                  <a:gd name="T20" fmla="*/ 8 w 15"/>
                  <a:gd name="T21" fmla="*/ 10 h 21"/>
                  <a:gd name="T22" fmla="*/ 3 w 15"/>
                  <a:gd name="T23" fmla="*/ 2 h 21"/>
                  <a:gd name="T24" fmla="*/ 0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3"/>
                    </a:cubicBezTo>
                    <a:cubicBezTo>
                      <a:pt x="3" y="6"/>
                      <a:pt x="5" y="8"/>
                      <a:pt x="7" y="11"/>
                    </a:cubicBezTo>
                    <a:cubicBezTo>
                      <a:pt x="9" y="13"/>
                      <a:pt x="11" y="16"/>
                      <a:pt x="12" y="18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4" y="19"/>
                      <a:pt x="13" y="17"/>
                    </a:cubicBezTo>
                    <a:cubicBezTo>
                      <a:pt x="12" y="15"/>
                      <a:pt x="10" y="12"/>
                      <a:pt x="8" y="10"/>
                    </a:cubicBezTo>
                    <a:cubicBezTo>
                      <a:pt x="7" y="7"/>
                      <a:pt x="5" y="4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45" name="组合 544"/>
            <p:cNvGrpSpPr/>
            <p:nvPr/>
          </p:nvGrpSpPr>
          <p:grpSpPr>
            <a:xfrm>
              <a:off x="8989985" y="5455911"/>
              <a:ext cx="471488" cy="1411288"/>
              <a:chOff x="971550" y="5318125"/>
              <a:chExt cx="471488" cy="1411288"/>
            </a:xfrm>
          </p:grpSpPr>
          <p:sp>
            <p:nvSpPr>
              <p:cNvPr id="546" name="Freeform 104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Freeform 105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Freeform 106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Freeform 107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Freeform 108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Freeform 109"/>
              <p:cNvSpPr>
                <a:spLocks/>
              </p:cNvSpPr>
              <p:nvPr/>
            </p:nvSpPr>
            <p:spPr bwMode="auto">
              <a:xfrm>
                <a:off x="1322388" y="5853113"/>
                <a:ext cx="101600" cy="28575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Freeform 110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Freeform 111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Freeform 112"/>
              <p:cNvSpPr>
                <a:spLocks/>
              </p:cNvSpPr>
              <p:nvPr/>
            </p:nvSpPr>
            <p:spPr bwMode="auto">
              <a:xfrm>
                <a:off x="1281113" y="5929313"/>
                <a:ext cx="142875" cy="26988"/>
              </a:xfrm>
              <a:custGeom>
                <a:avLst/>
                <a:gdLst>
                  <a:gd name="T0" fmla="*/ 1 w 21"/>
                  <a:gd name="T1" fmla="*/ 1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2 h 4"/>
                  <a:gd name="T12" fmla="*/ 0 w 21"/>
                  <a:gd name="T13" fmla="*/ 2 h 4"/>
                  <a:gd name="T14" fmla="*/ 1 w 21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Freeform 113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Freeform 114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Freeform 115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Freeform 116"/>
              <p:cNvSpPr>
                <a:spLocks/>
              </p:cNvSpPr>
              <p:nvPr/>
            </p:nvSpPr>
            <p:spPr bwMode="auto">
              <a:xfrm>
                <a:off x="1343025" y="6207126"/>
                <a:ext cx="100013" cy="26988"/>
              </a:xfrm>
              <a:custGeom>
                <a:avLst/>
                <a:gdLst>
                  <a:gd name="T0" fmla="*/ 1 w 15"/>
                  <a:gd name="T1" fmla="*/ 1 h 4"/>
                  <a:gd name="T2" fmla="*/ 13 w 15"/>
                  <a:gd name="T3" fmla="*/ 0 h 4"/>
                  <a:gd name="T4" fmla="*/ 15 w 15"/>
                  <a:gd name="T5" fmla="*/ 1 h 4"/>
                  <a:gd name="T6" fmla="*/ 13 w 15"/>
                  <a:gd name="T7" fmla="*/ 4 h 4"/>
                  <a:gd name="T8" fmla="*/ 13 w 15"/>
                  <a:gd name="T9" fmla="*/ 4 h 4"/>
                  <a:gd name="T10" fmla="*/ 1 w 15"/>
                  <a:gd name="T11" fmla="*/ 2 h 4"/>
                  <a:gd name="T12" fmla="*/ 0 w 15"/>
                  <a:gd name="T13" fmla="*/ 2 h 4"/>
                  <a:gd name="T14" fmla="*/ 1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15" y="2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Freeform 117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Freeform 118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Freeform 119"/>
              <p:cNvSpPr>
                <a:spLocks/>
              </p:cNvSpPr>
              <p:nvPr/>
            </p:nvSpPr>
            <p:spPr bwMode="auto">
              <a:xfrm>
                <a:off x="1308100" y="6275388"/>
                <a:ext cx="134938" cy="26988"/>
              </a:xfrm>
              <a:custGeom>
                <a:avLst/>
                <a:gdLst>
                  <a:gd name="T0" fmla="*/ 0 w 20"/>
                  <a:gd name="T1" fmla="*/ 2 h 4"/>
                  <a:gd name="T2" fmla="*/ 18 w 20"/>
                  <a:gd name="T3" fmla="*/ 1 h 4"/>
                  <a:gd name="T4" fmla="*/ 20 w 20"/>
                  <a:gd name="T5" fmla="*/ 2 h 4"/>
                  <a:gd name="T6" fmla="*/ 18 w 20"/>
                  <a:gd name="T7" fmla="*/ 4 h 4"/>
                  <a:gd name="T8" fmla="*/ 18 w 20"/>
                  <a:gd name="T9" fmla="*/ 4 h 4"/>
                  <a:gd name="T10" fmla="*/ 0 w 20"/>
                  <a:gd name="T11" fmla="*/ 3 h 4"/>
                  <a:gd name="T12" fmla="*/ 0 w 20"/>
                  <a:gd name="T13" fmla="*/ 2 h 4"/>
                  <a:gd name="T14" fmla="*/ 0 w 2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Freeform 148"/>
              <p:cNvSpPr>
                <a:spLocks/>
              </p:cNvSpPr>
              <p:nvPr/>
            </p:nvSpPr>
            <p:spPr bwMode="auto">
              <a:xfrm>
                <a:off x="1106488" y="6016626"/>
                <a:ext cx="155575" cy="258763"/>
              </a:xfrm>
              <a:custGeom>
                <a:avLst/>
                <a:gdLst>
                  <a:gd name="T0" fmla="*/ 3 w 23"/>
                  <a:gd name="T1" fmla="*/ 0 h 38"/>
                  <a:gd name="T2" fmla="*/ 23 w 23"/>
                  <a:gd name="T3" fmla="*/ 38 h 38"/>
                  <a:gd name="T4" fmla="*/ 3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3" y="0"/>
                    </a:moveTo>
                    <a:cubicBezTo>
                      <a:pt x="3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3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Freeform 149"/>
              <p:cNvSpPr>
                <a:spLocks/>
              </p:cNvSpPr>
              <p:nvPr/>
            </p:nvSpPr>
            <p:spPr bwMode="auto">
              <a:xfrm>
                <a:off x="971550" y="6159501"/>
                <a:ext cx="282575" cy="223838"/>
              </a:xfrm>
              <a:custGeom>
                <a:avLst/>
                <a:gdLst>
                  <a:gd name="T0" fmla="*/ 0 w 42"/>
                  <a:gd name="T1" fmla="*/ 14 h 33"/>
                  <a:gd name="T2" fmla="*/ 42 w 42"/>
                  <a:gd name="T3" fmla="*/ 16 h 33"/>
                  <a:gd name="T4" fmla="*/ 0 w 42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4"/>
                    </a:moveTo>
                    <a:cubicBezTo>
                      <a:pt x="0" y="14"/>
                      <a:pt x="20" y="0"/>
                      <a:pt x="42" y="16"/>
                    </a:cubicBezTo>
                    <a:cubicBezTo>
                      <a:pt x="42" y="16"/>
                      <a:pt x="26" y="33"/>
                      <a:pt x="0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Freeform 150"/>
              <p:cNvSpPr>
                <a:spLocks/>
              </p:cNvSpPr>
              <p:nvPr/>
            </p:nvSpPr>
            <p:spPr bwMode="auto">
              <a:xfrm>
                <a:off x="1065213" y="626745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Freeform 151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Freeform 152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Freeform 153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2 w 10"/>
                  <a:gd name="T3" fmla="*/ 3 h 21"/>
                  <a:gd name="T4" fmla="*/ 6 w 10"/>
                  <a:gd name="T5" fmla="*/ 10 h 21"/>
                  <a:gd name="T6" fmla="*/ 9 w 10"/>
                  <a:gd name="T7" fmla="*/ 18 h 21"/>
                  <a:gd name="T8" fmla="*/ 10 w 10"/>
                  <a:gd name="T9" fmla="*/ 21 h 21"/>
                  <a:gd name="T10" fmla="*/ 8 w 10"/>
                  <a:gd name="T11" fmla="*/ 18 h 21"/>
                  <a:gd name="T12" fmla="*/ 4 w 10"/>
                  <a:gd name="T13" fmla="*/ 11 h 21"/>
                  <a:gd name="T14" fmla="*/ 1 w 10"/>
                  <a:gd name="T15" fmla="*/ 4 h 21"/>
                  <a:gd name="T16" fmla="*/ 0 w 1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3" y="5"/>
                      <a:pt x="4" y="8"/>
                      <a:pt x="6" y="10"/>
                    </a:cubicBezTo>
                    <a:cubicBezTo>
                      <a:pt x="7" y="13"/>
                      <a:pt x="8" y="16"/>
                      <a:pt x="9" y="18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9" y="20"/>
                      <a:pt x="8" y="18"/>
                    </a:cubicBezTo>
                    <a:cubicBezTo>
                      <a:pt x="7" y="16"/>
                      <a:pt x="6" y="14"/>
                      <a:pt x="4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Freeform 154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Freeform 155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Freeform 156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26"/>
                  <a:gd name="T1" fmla="*/ 0 h 2"/>
                  <a:gd name="T2" fmla="*/ 4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4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Freeform 157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Freeform 158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Freeform 159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15"/>
                  <a:gd name="T1" fmla="*/ 21 h 21"/>
                  <a:gd name="T2" fmla="*/ 2 w 15"/>
                  <a:gd name="T3" fmla="*/ 18 h 21"/>
                  <a:gd name="T4" fmla="*/ 7 w 15"/>
                  <a:gd name="T5" fmla="*/ 10 h 21"/>
                  <a:gd name="T6" fmla="*/ 12 w 15"/>
                  <a:gd name="T7" fmla="*/ 3 h 21"/>
                  <a:gd name="T8" fmla="*/ 15 w 15"/>
                  <a:gd name="T9" fmla="*/ 0 h 21"/>
                  <a:gd name="T10" fmla="*/ 13 w 15"/>
                  <a:gd name="T11" fmla="*/ 4 h 21"/>
                  <a:gd name="T12" fmla="*/ 8 w 15"/>
                  <a:gd name="T13" fmla="*/ 11 h 21"/>
                  <a:gd name="T14" fmla="*/ 3 w 15"/>
                  <a:gd name="T15" fmla="*/ 18 h 21"/>
                  <a:gd name="T16" fmla="*/ 0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7" y="10"/>
                    </a:cubicBezTo>
                    <a:cubicBezTo>
                      <a:pt x="8" y="8"/>
                      <a:pt x="10" y="5"/>
                      <a:pt x="12" y="3"/>
                    </a:cubicBezTo>
                    <a:cubicBezTo>
                      <a:pt x="13" y="1"/>
                      <a:pt x="15" y="0"/>
                      <a:pt x="15" y="0"/>
                    </a:cubicBezTo>
                    <a:cubicBezTo>
                      <a:pt x="15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7" y="14"/>
                      <a:pt x="5" y="17"/>
                      <a:pt x="3" y="18"/>
                    </a:cubicBezTo>
                    <a:cubicBezTo>
                      <a:pt x="2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Freeform 233"/>
              <p:cNvSpPr>
                <a:spLocks/>
              </p:cNvSpPr>
              <p:nvPr/>
            </p:nvSpPr>
            <p:spPr bwMode="auto">
              <a:xfrm>
                <a:off x="1247775" y="5318125"/>
                <a:ext cx="149225" cy="698500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5 w 22"/>
                  <a:gd name="T5" fmla="*/ 0 h 103"/>
                  <a:gd name="T6" fmla="*/ 0 w 22"/>
                  <a:gd name="T7" fmla="*/ 7 h 103"/>
                  <a:gd name="T8" fmla="*/ 1 w 22"/>
                  <a:gd name="T9" fmla="*/ 43 h 103"/>
                  <a:gd name="T10" fmla="*/ 2 w 22"/>
                  <a:gd name="T11" fmla="*/ 51 h 103"/>
                  <a:gd name="T12" fmla="*/ 1 w 22"/>
                  <a:gd name="T13" fmla="*/ 59 h 103"/>
                  <a:gd name="T14" fmla="*/ 1 w 22"/>
                  <a:gd name="T15" fmla="*/ 59 h 103"/>
                  <a:gd name="T16" fmla="*/ 0 w 22"/>
                  <a:gd name="T17" fmla="*/ 96 h 103"/>
                  <a:gd name="T18" fmla="*/ 5 w 22"/>
                  <a:gd name="T19" fmla="*/ 103 h 103"/>
                  <a:gd name="T20" fmla="*/ 17 w 22"/>
                  <a:gd name="T21" fmla="*/ 103 h 103"/>
                  <a:gd name="T22" fmla="*/ 22 w 22"/>
                  <a:gd name="T23" fmla="*/ 96 h 103"/>
                  <a:gd name="T24" fmla="*/ 22 w 22"/>
                  <a:gd name="T25" fmla="*/ 94 h 103"/>
                  <a:gd name="T26" fmla="*/ 6 w 22"/>
                  <a:gd name="T27" fmla="*/ 92 h 103"/>
                  <a:gd name="T28" fmla="*/ 5 w 22"/>
                  <a:gd name="T29" fmla="*/ 92 h 103"/>
                  <a:gd name="T30" fmla="*/ 6 w 22"/>
                  <a:gd name="T31" fmla="*/ 91 h 103"/>
                  <a:gd name="T32" fmla="*/ 22 w 22"/>
                  <a:gd name="T33" fmla="*/ 90 h 103"/>
                  <a:gd name="T34" fmla="*/ 21 w 22"/>
                  <a:gd name="T35" fmla="*/ 83 h 103"/>
                  <a:gd name="T36" fmla="*/ 11 w 22"/>
                  <a:gd name="T37" fmla="*/ 82 h 103"/>
                  <a:gd name="T38" fmla="*/ 11 w 22"/>
                  <a:gd name="T39" fmla="*/ 81 h 103"/>
                  <a:gd name="T40" fmla="*/ 11 w 22"/>
                  <a:gd name="T41" fmla="*/ 80 h 103"/>
                  <a:gd name="T42" fmla="*/ 21 w 22"/>
                  <a:gd name="T43" fmla="*/ 79 h 103"/>
                  <a:gd name="T44" fmla="*/ 20 w 22"/>
                  <a:gd name="T45" fmla="*/ 58 h 103"/>
                  <a:gd name="T46" fmla="*/ 19 w 22"/>
                  <a:gd name="T47" fmla="*/ 52 h 103"/>
                  <a:gd name="T48" fmla="*/ 20 w 22"/>
                  <a:gd name="T49" fmla="*/ 45 h 103"/>
                  <a:gd name="T50" fmla="*/ 22 w 22"/>
                  <a:gd name="T51" fmla="*/ 7 h 103"/>
                  <a:gd name="T52" fmla="*/ 17 w 22"/>
                  <a:gd name="T5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2"/>
                      <a:pt x="11" y="81"/>
                      <a:pt x="11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4"/>
                      <a:pt x="19" y="52"/>
                    </a:cubicBezTo>
                    <a:cubicBezTo>
                      <a:pt x="19" y="49"/>
                      <a:pt x="19" y="47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Freeform 234"/>
              <p:cNvSpPr>
                <a:spLocks/>
              </p:cNvSpPr>
              <p:nvPr/>
            </p:nvSpPr>
            <p:spPr bwMode="auto">
              <a:xfrm>
                <a:off x="1322388" y="5853113"/>
                <a:ext cx="66675" cy="28575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Freeform 235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Freeform 236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Freeform 237"/>
              <p:cNvSpPr>
                <a:spLocks noEditPoints="1"/>
              </p:cNvSpPr>
              <p:nvPr/>
            </p:nvSpPr>
            <p:spPr bwMode="auto">
              <a:xfrm>
                <a:off x="1127125" y="6016625"/>
                <a:ext cx="127000" cy="312737"/>
              </a:xfrm>
              <a:custGeom>
                <a:avLst/>
                <a:gdLst>
                  <a:gd name="T0" fmla="*/ 19 w 19"/>
                  <a:gd name="T1" fmla="*/ 44 h 46"/>
                  <a:gd name="T2" fmla="*/ 19 w 19"/>
                  <a:gd name="T3" fmla="*/ 44 h 46"/>
                  <a:gd name="T4" fmla="*/ 19 w 19"/>
                  <a:gd name="T5" fmla="*/ 46 h 46"/>
                  <a:gd name="T6" fmla="*/ 19 w 19"/>
                  <a:gd name="T7" fmla="*/ 44 h 46"/>
                  <a:gd name="T8" fmla="*/ 0 w 19"/>
                  <a:gd name="T9" fmla="*/ 0 h 46"/>
                  <a:gd name="T10" fmla="*/ 0 w 19"/>
                  <a:gd name="T11" fmla="*/ 0 h 46"/>
                  <a:gd name="T12" fmla="*/ 0 w 19"/>
                  <a:gd name="T13" fmla="*/ 0 h 46"/>
                  <a:gd name="T14" fmla="*/ 0 w 19"/>
                  <a:gd name="T15" fmla="*/ 0 h 46"/>
                  <a:gd name="T16" fmla="*/ 0 w 19"/>
                  <a:gd name="T17" fmla="*/ 0 h 46"/>
                  <a:gd name="T18" fmla="*/ 0 w 1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46">
                    <a:moveTo>
                      <a:pt x="19" y="44"/>
                    </a:move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4"/>
                      <a:pt x="19" y="44"/>
                      <a:pt x="19" y="4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Freeform 238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5 w 22"/>
                  <a:gd name="T5" fmla="*/ 0 h 102"/>
                  <a:gd name="T6" fmla="*/ 0 w 22"/>
                  <a:gd name="T7" fmla="*/ 6 h 102"/>
                  <a:gd name="T8" fmla="*/ 1 w 22"/>
                  <a:gd name="T9" fmla="*/ 22 h 102"/>
                  <a:gd name="T10" fmla="*/ 2 w 22"/>
                  <a:gd name="T11" fmla="*/ 35 h 102"/>
                  <a:gd name="T12" fmla="*/ 1 w 22"/>
                  <a:gd name="T13" fmla="*/ 41 h 102"/>
                  <a:gd name="T14" fmla="*/ 1 w 22"/>
                  <a:gd name="T15" fmla="*/ 43 h 102"/>
                  <a:gd name="T16" fmla="*/ 2 w 22"/>
                  <a:gd name="T17" fmla="*/ 51 h 102"/>
                  <a:gd name="T18" fmla="*/ 1 w 22"/>
                  <a:gd name="T19" fmla="*/ 58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  <a:gd name="T26" fmla="*/ 17 w 22"/>
                  <a:gd name="T27" fmla="*/ 102 h 102"/>
                  <a:gd name="T28" fmla="*/ 22 w 22"/>
                  <a:gd name="T29" fmla="*/ 95 h 102"/>
                  <a:gd name="T30" fmla="*/ 20 w 22"/>
                  <a:gd name="T31" fmla="*/ 58 h 102"/>
                  <a:gd name="T32" fmla="*/ 19 w 22"/>
                  <a:gd name="T33" fmla="*/ 51 h 102"/>
                  <a:gd name="T34" fmla="*/ 20 w 22"/>
                  <a:gd name="T35" fmla="*/ 44 h 102"/>
                  <a:gd name="T36" fmla="*/ 20 w 22"/>
                  <a:gd name="T37" fmla="*/ 39 h 102"/>
                  <a:gd name="T38" fmla="*/ 9 w 22"/>
                  <a:gd name="T39" fmla="*/ 38 h 102"/>
                  <a:gd name="T40" fmla="*/ 9 w 22"/>
                  <a:gd name="T41" fmla="*/ 37 h 102"/>
                  <a:gd name="T42" fmla="*/ 9 w 22"/>
                  <a:gd name="T43" fmla="*/ 37 h 102"/>
                  <a:gd name="T44" fmla="*/ 20 w 22"/>
                  <a:gd name="T45" fmla="*/ 36 h 102"/>
                  <a:gd name="T46" fmla="*/ 21 w 22"/>
                  <a:gd name="T47" fmla="*/ 28 h 102"/>
                  <a:gd name="T48" fmla="*/ 15 w 22"/>
                  <a:gd name="T49" fmla="*/ 27 h 102"/>
                  <a:gd name="T50" fmla="*/ 14 w 22"/>
                  <a:gd name="T51" fmla="*/ 27 h 102"/>
                  <a:gd name="T52" fmla="*/ 15 w 22"/>
                  <a:gd name="T53" fmla="*/ 26 h 102"/>
                  <a:gd name="T54" fmla="*/ 21 w 22"/>
                  <a:gd name="T55" fmla="*/ 25 h 102"/>
                  <a:gd name="T56" fmla="*/ 22 w 22"/>
                  <a:gd name="T57" fmla="*/ 6 h 102"/>
                  <a:gd name="T58" fmla="*/ 17 w 22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6"/>
                      <a:pt x="2" y="30"/>
                      <a:pt x="2" y="35"/>
                    </a:cubicBezTo>
                    <a:cubicBezTo>
                      <a:pt x="2" y="36"/>
                      <a:pt x="2" y="38"/>
                      <a:pt x="1" y="4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3"/>
                      <a:pt x="19" y="51"/>
                    </a:cubicBezTo>
                    <a:cubicBezTo>
                      <a:pt x="19" y="49"/>
                      <a:pt x="19" y="47"/>
                      <a:pt x="20" y="44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Freeform 239"/>
              <p:cNvSpPr>
                <a:spLocks/>
              </p:cNvSpPr>
              <p:nvPr/>
            </p:nvSpPr>
            <p:spPr bwMode="auto">
              <a:xfrm>
                <a:off x="1343025" y="6207125"/>
                <a:ext cx="46038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2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Freeform 240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Freeform 241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Freeform 242"/>
              <p:cNvSpPr>
                <a:spLocks noEditPoints="1"/>
              </p:cNvSpPr>
              <p:nvPr/>
            </p:nvSpPr>
            <p:spPr bwMode="auto">
              <a:xfrm>
                <a:off x="1073150" y="6424613"/>
                <a:ext cx="120650" cy="60325"/>
              </a:xfrm>
              <a:custGeom>
                <a:avLst/>
                <a:gdLst>
                  <a:gd name="T0" fmla="*/ 0 w 18"/>
                  <a:gd name="T1" fmla="*/ 9 h 9"/>
                  <a:gd name="T2" fmla="*/ 0 w 18"/>
                  <a:gd name="T3" fmla="*/ 9 h 9"/>
                  <a:gd name="T4" fmla="*/ 0 w 18"/>
                  <a:gd name="T5" fmla="*/ 9 h 9"/>
                  <a:gd name="T6" fmla="*/ 0 w 18"/>
                  <a:gd name="T7" fmla="*/ 9 h 9"/>
                  <a:gd name="T8" fmla="*/ 0 w 18"/>
                  <a:gd name="T9" fmla="*/ 9 h 9"/>
                  <a:gd name="T10" fmla="*/ 0 w 18"/>
                  <a:gd name="T11" fmla="*/ 9 h 9"/>
                  <a:gd name="T12" fmla="*/ 0 w 18"/>
                  <a:gd name="T13" fmla="*/ 9 h 9"/>
                  <a:gd name="T14" fmla="*/ 0 w 18"/>
                  <a:gd name="T15" fmla="*/ 9 h 9"/>
                  <a:gd name="T16" fmla="*/ 0 w 18"/>
                  <a:gd name="T17" fmla="*/ 9 h 9"/>
                  <a:gd name="T18" fmla="*/ 5 w 18"/>
                  <a:gd name="T19" fmla="*/ 8 h 9"/>
                  <a:gd name="T20" fmla="*/ 5 w 18"/>
                  <a:gd name="T21" fmla="*/ 8 h 9"/>
                  <a:gd name="T22" fmla="*/ 5 w 18"/>
                  <a:gd name="T23" fmla="*/ 8 h 9"/>
                  <a:gd name="T24" fmla="*/ 5 w 18"/>
                  <a:gd name="T25" fmla="*/ 8 h 9"/>
                  <a:gd name="T26" fmla="*/ 5 w 18"/>
                  <a:gd name="T27" fmla="*/ 8 h 9"/>
                  <a:gd name="T28" fmla="*/ 5 w 18"/>
                  <a:gd name="T29" fmla="*/ 8 h 9"/>
                  <a:gd name="T30" fmla="*/ 5 w 18"/>
                  <a:gd name="T31" fmla="*/ 8 h 9"/>
                  <a:gd name="T32" fmla="*/ 5 w 18"/>
                  <a:gd name="T33" fmla="*/ 8 h 9"/>
                  <a:gd name="T34" fmla="*/ 5 w 18"/>
                  <a:gd name="T35" fmla="*/ 8 h 9"/>
                  <a:gd name="T36" fmla="*/ 5 w 18"/>
                  <a:gd name="T37" fmla="*/ 7 h 9"/>
                  <a:gd name="T38" fmla="*/ 5 w 18"/>
                  <a:gd name="T39" fmla="*/ 7 h 9"/>
                  <a:gd name="T40" fmla="*/ 5 w 18"/>
                  <a:gd name="T41" fmla="*/ 7 h 9"/>
                  <a:gd name="T42" fmla="*/ 5 w 18"/>
                  <a:gd name="T43" fmla="*/ 7 h 9"/>
                  <a:gd name="T44" fmla="*/ 5 w 18"/>
                  <a:gd name="T45" fmla="*/ 7 h 9"/>
                  <a:gd name="T46" fmla="*/ 5 w 18"/>
                  <a:gd name="T47" fmla="*/ 7 h 9"/>
                  <a:gd name="T48" fmla="*/ 18 w 18"/>
                  <a:gd name="T49" fmla="*/ 0 h 9"/>
                  <a:gd name="T50" fmla="*/ 5 w 18"/>
                  <a:gd name="T51" fmla="*/ 7 h 9"/>
                  <a:gd name="T52" fmla="*/ 18 w 18"/>
                  <a:gd name="T53" fmla="*/ 0 h 9"/>
                  <a:gd name="T54" fmla="*/ 18 w 18"/>
                  <a:gd name="T55" fmla="*/ 0 h 9"/>
                  <a:gd name="T56" fmla="*/ 18 w 18"/>
                  <a:gd name="T57" fmla="*/ 0 h 9"/>
                  <a:gd name="T58" fmla="*/ 18 w 18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18" y="0"/>
                    </a:moveTo>
                    <a:cubicBezTo>
                      <a:pt x="15" y="3"/>
                      <a:pt x="11" y="5"/>
                      <a:pt x="5" y="7"/>
                    </a:cubicBezTo>
                    <a:cubicBezTo>
                      <a:pt x="11" y="5"/>
                      <a:pt x="15" y="3"/>
                      <a:pt x="18" y="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Freeform 243"/>
              <p:cNvSpPr>
                <a:spLocks noEditPoints="1"/>
              </p:cNvSpPr>
              <p:nvPr/>
            </p:nvSpPr>
            <p:spPr bwMode="auto">
              <a:xfrm>
                <a:off x="1112838" y="6016625"/>
                <a:ext cx="149225" cy="258762"/>
              </a:xfrm>
              <a:custGeom>
                <a:avLst/>
                <a:gdLst>
                  <a:gd name="T0" fmla="*/ 7 w 22"/>
                  <a:gd name="T1" fmla="*/ 8 h 38"/>
                  <a:gd name="T2" fmla="*/ 7 w 22"/>
                  <a:gd name="T3" fmla="*/ 8 h 38"/>
                  <a:gd name="T4" fmla="*/ 7 w 22"/>
                  <a:gd name="T5" fmla="*/ 8 h 38"/>
                  <a:gd name="T6" fmla="*/ 9 w 22"/>
                  <a:gd name="T7" fmla="*/ 11 h 38"/>
                  <a:gd name="T8" fmla="*/ 13 w 22"/>
                  <a:gd name="T9" fmla="*/ 18 h 38"/>
                  <a:gd name="T10" fmla="*/ 16 w 22"/>
                  <a:gd name="T11" fmla="*/ 26 h 38"/>
                  <a:gd name="T12" fmla="*/ 17 w 22"/>
                  <a:gd name="T13" fmla="*/ 29 h 38"/>
                  <a:gd name="T14" fmla="*/ 17 w 22"/>
                  <a:gd name="T15" fmla="*/ 29 h 38"/>
                  <a:gd name="T16" fmla="*/ 15 w 22"/>
                  <a:gd name="T17" fmla="*/ 26 h 38"/>
                  <a:gd name="T18" fmla="*/ 11 w 22"/>
                  <a:gd name="T19" fmla="*/ 19 h 38"/>
                  <a:gd name="T20" fmla="*/ 8 w 22"/>
                  <a:gd name="T21" fmla="*/ 12 h 38"/>
                  <a:gd name="T22" fmla="*/ 7 w 22"/>
                  <a:gd name="T23" fmla="*/ 8 h 38"/>
                  <a:gd name="T24" fmla="*/ 2 w 22"/>
                  <a:gd name="T25" fmla="*/ 0 h 38"/>
                  <a:gd name="T26" fmla="*/ 2 w 22"/>
                  <a:gd name="T27" fmla="*/ 0 h 38"/>
                  <a:gd name="T28" fmla="*/ 2 w 22"/>
                  <a:gd name="T29" fmla="*/ 0 h 38"/>
                  <a:gd name="T30" fmla="*/ 2 w 22"/>
                  <a:gd name="T31" fmla="*/ 0 h 38"/>
                  <a:gd name="T32" fmla="*/ 2 w 22"/>
                  <a:gd name="T33" fmla="*/ 0 h 38"/>
                  <a:gd name="T34" fmla="*/ 2 w 22"/>
                  <a:gd name="T35" fmla="*/ 0 h 38"/>
                  <a:gd name="T36" fmla="*/ 12 w 22"/>
                  <a:gd name="T37" fmla="*/ 32 h 38"/>
                  <a:gd name="T38" fmla="*/ 21 w 22"/>
                  <a:gd name="T39" fmla="*/ 37 h 38"/>
                  <a:gd name="T40" fmla="*/ 22 w 22"/>
                  <a:gd name="T41" fmla="*/ 37 h 38"/>
                  <a:gd name="T42" fmla="*/ 22 w 22"/>
                  <a:gd name="T43" fmla="*/ 38 h 38"/>
                  <a:gd name="T44" fmla="*/ 21 w 22"/>
                  <a:gd name="T45" fmla="*/ 25 h 38"/>
                  <a:gd name="T46" fmla="*/ 21 w 22"/>
                  <a:gd name="T47" fmla="*/ 26 h 38"/>
                  <a:gd name="T48" fmla="*/ 2 w 22"/>
                  <a:gd name="T49" fmla="*/ 0 h 38"/>
                  <a:gd name="T50" fmla="*/ 2 w 22"/>
                  <a:gd name="T5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3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9" y="11"/>
                    </a:cubicBezTo>
                    <a:cubicBezTo>
                      <a:pt x="10" y="13"/>
                      <a:pt x="11" y="16"/>
                      <a:pt x="13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6" y="28"/>
                      <a:pt x="15" y="26"/>
                    </a:cubicBezTo>
                    <a:cubicBezTo>
                      <a:pt x="14" y="24"/>
                      <a:pt x="13" y="22"/>
                      <a:pt x="11" y="19"/>
                    </a:cubicBezTo>
                    <a:cubicBezTo>
                      <a:pt x="10" y="16"/>
                      <a:pt x="9" y="14"/>
                      <a:pt x="8" y="12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5" y="33"/>
                      <a:pt x="18" y="35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2" y="33"/>
                      <a:pt x="21" y="29"/>
                      <a:pt x="21" y="25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6" y="5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Freeform 244"/>
              <p:cNvSpPr>
                <a:spLocks noEditPoints="1"/>
              </p:cNvSpPr>
              <p:nvPr/>
            </p:nvSpPr>
            <p:spPr bwMode="auto">
              <a:xfrm>
                <a:off x="971550" y="6213475"/>
                <a:ext cx="282575" cy="101600"/>
              </a:xfrm>
              <a:custGeom>
                <a:avLst/>
                <a:gdLst>
                  <a:gd name="T0" fmla="*/ 10 w 42"/>
                  <a:gd name="T1" fmla="*/ 6 h 15"/>
                  <a:gd name="T2" fmla="*/ 10 w 42"/>
                  <a:gd name="T3" fmla="*/ 6 h 15"/>
                  <a:gd name="T4" fmla="*/ 14 w 42"/>
                  <a:gd name="T5" fmla="*/ 6 h 15"/>
                  <a:gd name="T6" fmla="*/ 23 w 42"/>
                  <a:gd name="T7" fmla="*/ 6 h 15"/>
                  <a:gd name="T8" fmla="*/ 32 w 42"/>
                  <a:gd name="T9" fmla="*/ 7 h 15"/>
                  <a:gd name="T10" fmla="*/ 36 w 42"/>
                  <a:gd name="T11" fmla="*/ 8 h 15"/>
                  <a:gd name="T12" fmla="*/ 36 w 42"/>
                  <a:gd name="T13" fmla="*/ 8 h 15"/>
                  <a:gd name="T14" fmla="*/ 32 w 42"/>
                  <a:gd name="T15" fmla="*/ 8 h 15"/>
                  <a:gd name="T16" fmla="*/ 32 w 42"/>
                  <a:gd name="T17" fmla="*/ 8 h 15"/>
                  <a:gd name="T18" fmla="*/ 31 w 42"/>
                  <a:gd name="T19" fmla="*/ 8 h 15"/>
                  <a:gd name="T20" fmla="*/ 23 w 42"/>
                  <a:gd name="T21" fmla="*/ 8 h 15"/>
                  <a:gd name="T22" fmla="*/ 14 w 42"/>
                  <a:gd name="T23" fmla="*/ 7 h 15"/>
                  <a:gd name="T24" fmla="*/ 10 w 42"/>
                  <a:gd name="T25" fmla="*/ 6 h 15"/>
                  <a:gd name="T26" fmla="*/ 10 w 42"/>
                  <a:gd name="T27" fmla="*/ 6 h 15"/>
                  <a:gd name="T28" fmla="*/ 19 w 42"/>
                  <a:gd name="T29" fmla="*/ 0 h 15"/>
                  <a:gd name="T30" fmla="*/ 0 w 42"/>
                  <a:gd name="T31" fmla="*/ 6 h 15"/>
                  <a:gd name="T32" fmla="*/ 0 w 42"/>
                  <a:gd name="T33" fmla="*/ 6 h 15"/>
                  <a:gd name="T34" fmla="*/ 24 w 42"/>
                  <a:gd name="T35" fmla="*/ 15 h 15"/>
                  <a:gd name="T36" fmla="*/ 31 w 42"/>
                  <a:gd name="T37" fmla="*/ 14 h 15"/>
                  <a:gd name="T38" fmla="*/ 42 w 42"/>
                  <a:gd name="T39" fmla="*/ 8 h 15"/>
                  <a:gd name="T40" fmla="*/ 33 w 42"/>
                  <a:gd name="T41" fmla="*/ 3 h 15"/>
                  <a:gd name="T42" fmla="*/ 33 w 42"/>
                  <a:gd name="T43" fmla="*/ 3 h 15"/>
                  <a:gd name="T44" fmla="*/ 19 w 42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4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13"/>
                      <a:pt x="18" y="15"/>
                      <a:pt x="24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4" y="12"/>
                      <a:pt x="38" y="10"/>
                      <a:pt x="42" y="8"/>
                    </a:cubicBezTo>
                    <a:cubicBezTo>
                      <a:pt x="39" y="6"/>
                      <a:pt x="36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Freeform 245"/>
              <p:cNvSpPr>
                <a:spLocks noEditPoints="1"/>
              </p:cNvSpPr>
              <p:nvPr/>
            </p:nvSpPr>
            <p:spPr bwMode="auto">
              <a:xfrm>
                <a:off x="1065213" y="6267450"/>
                <a:ext cx="196850" cy="217487"/>
              </a:xfrm>
              <a:custGeom>
                <a:avLst/>
                <a:gdLst>
                  <a:gd name="T0" fmla="*/ 10 w 29"/>
                  <a:gd name="T1" fmla="*/ 26 h 32"/>
                  <a:gd name="T2" fmla="*/ 12 w 29"/>
                  <a:gd name="T3" fmla="*/ 23 h 32"/>
                  <a:gd name="T4" fmla="*/ 17 w 29"/>
                  <a:gd name="T5" fmla="*/ 15 h 32"/>
                  <a:gd name="T6" fmla="*/ 22 w 29"/>
                  <a:gd name="T7" fmla="*/ 8 h 32"/>
                  <a:gd name="T8" fmla="*/ 25 w 29"/>
                  <a:gd name="T9" fmla="*/ 5 h 32"/>
                  <a:gd name="T10" fmla="*/ 25 w 29"/>
                  <a:gd name="T11" fmla="*/ 5 h 32"/>
                  <a:gd name="T12" fmla="*/ 23 w 29"/>
                  <a:gd name="T13" fmla="*/ 9 h 32"/>
                  <a:gd name="T14" fmla="*/ 18 w 29"/>
                  <a:gd name="T15" fmla="*/ 16 h 32"/>
                  <a:gd name="T16" fmla="*/ 13 w 29"/>
                  <a:gd name="T17" fmla="*/ 23 h 32"/>
                  <a:gd name="T18" fmla="*/ 10 w 29"/>
                  <a:gd name="T19" fmla="*/ 26 h 32"/>
                  <a:gd name="T20" fmla="*/ 10 w 29"/>
                  <a:gd name="T21" fmla="*/ 26 h 32"/>
                  <a:gd name="T22" fmla="*/ 10 w 29"/>
                  <a:gd name="T23" fmla="*/ 26 h 32"/>
                  <a:gd name="T24" fmla="*/ 29 w 29"/>
                  <a:gd name="T25" fmla="*/ 0 h 32"/>
                  <a:gd name="T26" fmla="*/ 28 w 29"/>
                  <a:gd name="T27" fmla="*/ 0 h 32"/>
                  <a:gd name="T28" fmla="*/ 17 w 29"/>
                  <a:gd name="T29" fmla="*/ 6 h 32"/>
                  <a:gd name="T30" fmla="*/ 17 w 29"/>
                  <a:gd name="T31" fmla="*/ 6 h 32"/>
                  <a:gd name="T32" fmla="*/ 1 w 29"/>
                  <a:gd name="T33" fmla="*/ 32 h 32"/>
                  <a:gd name="T34" fmla="*/ 1 w 29"/>
                  <a:gd name="T35" fmla="*/ 32 h 32"/>
                  <a:gd name="T36" fmla="*/ 1 w 29"/>
                  <a:gd name="T37" fmla="*/ 32 h 32"/>
                  <a:gd name="T38" fmla="*/ 1 w 29"/>
                  <a:gd name="T39" fmla="*/ 32 h 32"/>
                  <a:gd name="T40" fmla="*/ 1 w 29"/>
                  <a:gd name="T41" fmla="*/ 32 h 32"/>
                  <a:gd name="T42" fmla="*/ 1 w 29"/>
                  <a:gd name="T43" fmla="*/ 32 h 32"/>
                  <a:gd name="T44" fmla="*/ 1 w 29"/>
                  <a:gd name="T45" fmla="*/ 32 h 32"/>
                  <a:gd name="T46" fmla="*/ 6 w 29"/>
                  <a:gd name="T47" fmla="*/ 31 h 32"/>
                  <a:gd name="T48" fmla="*/ 6 w 29"/>
                  <a:gd name="T49" fmla="*/ 31 h 32"/>
                  <a:gd name="T50" fmla="*/ 6 w 29"/>
                  <a:gd name="T51" fmla="*/ 31 h 32"/>
                  <a:gd name="T52" fmla="*/ 6 w 29"/>
                  <a:gd name="T53" fmla="*/ 31 h 32"/>
                  <a:gd name="T54" fmla="*/ 6 w 29"/>
                  <a:gd name="T55" fmla="*/ 31 h 32"/>
                  <a:gd name="T56" fmla="*/ 6 w 29"/>
                  <a:gd name="T57" fmla="*/ 31 h 32"/>
                  <a:gd name="T58" fmla="*/ 6 w 29"/>
                  <a:gd name="T59" fmla="*/ 30 h 32"/>
                  <a:gd name="T60" fmla="*/ 6 w 29"/>
                  <a:gd name="T61" fmla="*/ 30 h 32"/>
                  <a:gd name="T62" fmla="*/ 6 w 29"/>
                  <a:gd name="T63" fmla="*/ 30 h 32"/>
                  <a:gd name="T64" fmla="*/ 6 w 29"/>
                  <a:gd name="T65" fmla="*/ 30 h 32"/>
                  <a:gd name="T66" fmla="*/ 6 w 29"/>
                  <a:gd name="T67" fmla="*/ 30 h 32"/>
                  <a:gd name="T68" fmla="*/ 19 w 29"/>
                  <a:gd name="T69" fmla="*/ 23 h 32"/>
                  <a:gd name="T70" fmla="*/ 19 w 29"/>
                  <a:gd name="T71" fmla="*/ 23 h 32"/>
                  <a:gd name="T72" fmla="*/ 19 w 29"/>
                  <a:gd name="T73" fmla="*/ 23 h 32"/>
                  <a:gd name="T74" fmla="*/ 28 w 29"/>
                  <a:gd name="T75" fmla="*/ 6 h 32"/>
                  <a:gd name="T76" fmla="*/ 28 w 29"/>
                  <a:gd name="T77" fmla="*/ 7 h 32"/>
                  <a:gd name="T78" fmla="*/ 28 w 29"/>
                  <a:gd name="T79" fmla="*/ 7 h 32"/>
                  <a:gd name="T80" fmla="*/ 28 w 29"/>
                  <a:gd name="T81" fmla="*/ 7 h 32"/>
                  <a:gd name="T82" fmla="*/ 29 w 29"/>
                  <a:gd name="T83" fmla="*/ 1 h 32"/>
                  <a:gd name="T84" fmla="*/ 29 w 29"/>
                  <a:gd name="T8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32">
                    <a:moveTo>
                      <a:pt x="10" y="26"/>
                    </a:moveTo>
                    <a:cubicBezTo>
                      <a:pt x="10" y="26"/>
                      <a:pt x="11" y="25"/>
                      <a:pt x="12" y="23"/>
                    </a:cubicBezTo>
                    <a:cubicBezTo>
                      <a:pt x="13" y="21"/>
                      <a:pt x="15" y="18"/>
                      <a:pt x="17" y="15"/>
                    </a:cubicBezTo>
                    <a:cubicBezTo>
                      <a:pt x="18" y="13"/>
                      <a:pt x="20" y="10"/>
                      <a:pt x="22" y="8"/>
                    </a:cubicBezTo>
                    <a:cubicBezTo>
                      <a:pt x="23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7"/>
                      <a:pt x="23" y="9"/>
                    </a:cubicBezTo>
                    <a:cubicBezTo>
                      <a:pt x="22" y="11"/>
                      <a:pt x="20" y="14"/>
                      <a:pt x="18" y="16"/>
                    </a:cubicBezTo>
                    <a:cubicBezTo>
                      <a:pt x="17" y="19"/>
                      <a:pt x="15" y="22"/>
                      <a:pt x="13" y="23"/>
                    </a:cubicBezTo>
                    <a:cubicBezTo>
                      <a:pt x="12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0" y="18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" y="32"/>
                      <a:pt x="4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2" y="28"/>
                      <a:pt x="16" y="26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5" y="17"/>
                      <a:pt x="28" y="11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4"/>
                      <a:pt x="29" y="2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Freeform 246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Freeform 247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Freeform 248"/>
              <p:cNvSpPr>
                <a:spLocks/>
              </p:cNvSpPr>
              <p:nvPr/>
            </p:nvSpPr>
            <p:spPr bwMode="auto">
              <a:xfrm>
                <a:off x="1160463" y="6070600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4 w 10"/>
                  <a:gd name="T9" fmla="*/ 11 h 21"/>
                  <a:gd name="T10" fmla="*/ 8 w 10"/>
                  <a:gd name="T11" fmla="*/ 18 h 21"/>
                  <a:gd name="T12" fmla="*/ 10 w 10"/>
                  <a:gd name="T13" fmla="*/ 21 h 21"/>
                  <a:gd name="T14" fmla="*/ 10 w 10"/>
                  <a:gd name="T15" fmla="*/ 21 h 21"/>
                  <a:gd name="T16" fmla="*/ 10 w 10"/>
                  <a:gd name="T17" fmla="*/ 21 h 21"/>
                  <a:gd name="T18" fmla="*/ 9 w 10"/>
                  <a:gd name="T19" fmla="*/ 18 h 21"/>
                  <a:gd name="T20" fmla="*/ 6 w 10"/>
                  <a:gd name="T21" fmla="*/ 10 h 21"/>
                  <a:gd name="T22" fmla="*/ 2 w 10"/>
                  <a:gd name="T23" fmla="*/ 3 h 21"/>
                  <a:gd name="T24" fmla="*/ 0 w 10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4" y="11"/>
                    </a:cubicBezTo>
                    <a:cubicBezTo>
                      <a:pt x="6" y="14"/>
                      <a:pt x="7" y="16"/>
                      <a:pt x="8" y="18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0"/>
                      <a:pt x="9" y="18"/>
                    </a:cubicBezTo>
                    <a:cubicBezTo>
                      <a:pt x="8" y="16"/>
                      <a:pt x="7" y="13"/>
                      <a:pt x="6" y="10"/>
                    </a:cubicBezTo>
                    <a:cubicBezTo>
                      <a:pt x="4" y="8"/>
                      <a:pt x="3" y="5"/>
                      <a:pt x="2" y="3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Freeform 249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Freeform 250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Freeform 251"/>
              <p:cNvSpPr>
                <a:spLocks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1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4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4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7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Freeform 252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close/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Freeform 253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Freeform 254"/>
              <p:cNvSpPr>
                <a:spLocks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15 w 15"/>
                  <a:gd name="T1" fmla="*/ 0 h 21"/>
                  <a:gd name="T2" fmla="*/ 12 w 15"/>
                  <a:gd name="T3" fmla="*/ 3 h 21"/>
                  <a:gd name="T4" fmla="*/ 7 w 15"/>
                  <a:gd name="T5" fmla="*/ 10 h 21"/>
                  <a:gd name="T6" fmla="*/ 2 w 15"/>
                  <a:gd name="T7" fmla="*/ 18 h 21"/>
                  <a:gd name="T8" fmla="*/ 0 w 15"/>
                  <a:gd name="T9" fmla="*/ 21 h 21"/>
                  <a:gd name="T10" fmla="*/ 0 w 15"/>
                  <a:gd name="T11" fmla="*/ 21 h 21"/>
                  <a:gd name="T12" fmla="*/ 0 w 15"/>
                  <a:gd name="T13" fmla="*/ 21 h 21"/>
                  <a:gd name="T14" fmla="*/ 3 w 15"/>
                  <a:gd name="T15" fmla="*/ 18 h 21"/>
                  <a:gd name="T16" fmla="*/ 8 w 15"/>
                  <a:gd name="T17" fmla="*/ 11 h 21"/>
                  <a:gd name="T18" fmla="*/ 13 w 15"/>
                  <a:gd name="T19" fmla="*/ 4 h 21"/>
                  <a:gd name="T20" fmla="*/ 15 w 15"/>
                  <a:gd name="T21" fmla="*/ 0 h 21"/>
                  <a:gd name="T22" fmla="*/ 15 w 15"/>
                  <a:gd name="T23" fmla="*/ 0 h 21"/>
                  <a:gd name="T24" fmla="*/ 15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15" y="0"/>
                    </a:moveTo>
                    <a:cubicBezTo>
                      <a:pt x="15" y="0"/>
                      <a:pt x="13" y="1"/>
                      <a:pt x="12" y="3"/>
                    </a:cubicBezTo>
                    <a:cubicBezTo>
                      <a:pt x="10" y="5"/>
                      <a:pt x="8" y="8"/>
                      <a:pt x="7" y="10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2" y="20"/>
                      <a:pt x="3" y="18"/>
                    </a:cubicBezTo>
                    <a:cubicBezTo>
                      <a:pt x="5" y="17"/>
                      <a:pt x="7" y="14"/>
                      <a:pt x="8" y="11"/>
                    </a:cubicBezTo>
                    <a:cubicBezTo>
                      <a:pt x="10" y="9"/>
                      <a:pt x="12" y="6"/>
                      <a:pt x="13" y="4"/>
                    </a:cubicBezTo>
                    <a:cubicBezTo>
                      <a:pt x="14" y="2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96" name="组合 595"/>
            <p:cNvGrpSpPr/>
            <p:nvPr/>
          </p:nvGrpSpPr>
          <p:grpSpPr>
            <a:xfrm>
              <a:off x="9604348" y="4716136"/>
              <a:ext cx="390525" cy="2055814"/>
              <a:chOff x="1585913" y="4578350"/>
              <a:chExt cx="390525" cy="2055814"/>
            </a:xfrm>
          </p:grpSpPr>
          <p:sp>
            <p:nvSpPr>
              <p:cNvPr id="597" name="Freeform 92"/>
              <p:cNvSpPr>
                <a:spLocks/>
              </p:cNvSpPr>
              <p:nvPr/>
            </p:nvSpPr>
            <p:spPr bwMode="auto">
              <a:xfrm>
                <a:off x="1685925" y="5826126"/>
                <a:ext cx="155575" cy="258763"/>
              </a:xfrm>
              <a:custGeom>
                <a:avLst/>
                <a:gdLst>
                  <a:gd name="T0" fmla="*/ 20 w 23"/>
                  <a:gd name="T1" fmla="*/ 0 h 38"/>
                  <a:gd name="T2" fmla="*/ 0 w 23"/>
                  <a:gd name="T3" fmla="*/ 38 h 38"/>
                  <a:gd name="T4" fmla="*/ 20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20" y="0"/>
                    </a:moveTo>
                    <a:cubicBezTo>
                      <a:pt x="20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Freeform 93"/>
              <p:cNvSpPr>
                <a:spLocks/>
              </p:cNvSpPr>
              <p:nvPr/>
            </p:nvSpPr>
            <p:spPr bwMode="auto">
              <a:xfrm>
                <a:off x="1685925" y="5975351"/>
                <a:ext cx="290513" cy="225425"/>
              </a:xfrm>
              <a:custGeom>
                <a:avLst/>
                <a:gdLst>
                  <a:gd name="T0" fmla="*/ 43 w 43"/>
                  <a:gd name="T1" fmla="*/ 13 h 33"/>
                  <a:gd name="T2" fmla="*/ 0 w 43"/>
                  <a:gd name="T3" fmla="*/ 16 h 33"/>
                  <a:gd name="T4" fmla="*/ 43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43" y="13"/>
                    </a:moveTo>
                    <a:cubicBezTo>
                      <a:pt x="43" y="13"/>
                      <a:pt x="23" y="0"/>
                      <a:pt x="0" y="16"/>
                    </a:cubicBezTo>
                    <a:cubicBezTo>
                      <a:pt x="0" y="16"/>
                      <a:pt x="17" y="33"/>
                      <a:pt x="43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Freeform 94"/>
              <p:cNvSpPr>
                <a:spLocks/>
              </p:cNvSpPr>
              <p:nvPr/>
            </p:nvSpPr>
            <p:spPr bwMode="auto">
              <a:xfrm>
                <a:off x="1666875" y="6084888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3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1"/>
                      <a:pt x="3" y="0"/>
                    </a:cubicBezTo>
                    <a:cubicBezTo>
                      <a:pt x="3" y="0"/>
                      <a:pt x="0" y="23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Freeform 95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Freeform 96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Freeform 97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7 w 11"/>
                  <a:gd name="T5" fmla="*/ 11 h 21"/>
                  <a:gd name="T6" fmla="*/ 3 w 11"/>
                  <a:gd name="T7" fmla="*/ 18 h 21"/>
                  <a:gd name="T8" fmla="*/ 0 w 11"/>
                  <a:gd name="T9" fmla="*/ 21 h 21"/>
                  <a:gd name="T10" fmla="*/ 2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1" y="1"/>
                      <a:pt x="10" y="3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5" y="13"/>
                      <a:pt x="4" y="16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1" y="20"/>
                      <a:pt x="2" y="17"/>
                    </a:cubicBezTo>
                    <a:cubicBezTo>
                      <a:pt x="2" y="15"/>
                      <a:pt x="4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Freeform 98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Freeform 99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Freeform 100"/>
              <p:cNvSpPr>
                <a:spLocks/>
              </p:cNvSpPr>
              <p:nvPr/>
            </p:nvSpPr>
            <p:spPr bwMode="auto">
              <a:xfrm>
                <a:off x="1733550" y="6064251"/>
                <a:ext cx="176213" cy="20638"/>
              </a:xfrm>
              <a:custGeom>
                <a:avLst/>
                <a:gdLst>
                  <a:gd name="T0" fmla="*/ 26 w 26"/>
                  <a:gd name="T1" fmla="*/ 1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3 h 3"/>
                  <a:gd name="T10" fmla="*/ 4 w 26"/>
                  <a:gd name="T11" fmla="*/ 2 h 3"/>
                  <a:gd name="T12" fmla="*/ 13 w 26"/>
                  <a:gd name="T13" fmla="*/ 1 h 3"/>
                  <a:gd name="T14" fmla="*/ 22 w 26"/>
                  <a:gd name="T15" fmla="*/ 0 h 3"/>
                  <a:gd name="T16" fmla="*/ 26 w 26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1"/>
                    </a:moveTo>
                    <a:cubicBezTo>
                      <a:pt x="26" y="1"/>
                      <a:pt x="24" y="1"/>
                      <a:pt x="22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3"/>
                      <a:pt x="7" y="3"/>
                      <a:pt x="4" y="3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4" y="2"/>
                    </a:cubicBezTo>
                    <a:cubicBezTo>
                      <a:pt x="6" y="1"/>
                      <a:pt x="10" y="1"/>
                      <a:pt x="13" y="1"/>
                    </a:cubicBezTo>
                    <a:cubicBezTo>
                      <a:pt x="16" y="1"/>
                      <a:pt x="19" y="0"/>
                      <a:pt x="22" y="0"/>
                    </a:cubicBezTo>
                    <a:cubicBezTo>
                      <a:pt x="24" y="0"/>
                      <a:pt x="26" y="1"/>
                      <a:pt x="26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Freeform 101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Freeform 102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Freeform 103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2 w 14"/>
                  <a:gd name="T3" fmla="*/ 18 h 21"/>
                  <a:gd name="T4" fmla="*/ 6 w 14"/>
                  <a:gd name="T5" fmla="*/ 11 h 21"/>
                  <a:gd name="T6" fmla="*/ 2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3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2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5" y="9"/>
                      <a:pt x="3" y="6"/>
                      <a:pt x="2" y="4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3"/>
                    </a:cubicBezTo>
                    <a:cubicBezTo>
                      <a:pt x="5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3" y="18"/>
                    </a:cubicBezTo>
                    <a:cubicBezTo>
                      <a:pt x="14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Freeform 120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Freeform 121"/>
              <p:cNvSpPr>
                <a:spLocks/>
              </p:cNvSpPr>
              <p:nvPr/>
            </p:nvSpPr>
            <p:spPr bwMode="auto">
              <a:xfrm>
                <a:off x="1693863" y="5100638"/>
                <a:ext cx="153988" cy="257175"/>
              </a:xfrm>
              <a:custGeom>
                <a:avLst/>
                <a:gdLst>
                  <a:gd name="T0" fmla="*/ 19 w 23"/>
                  <a:gd name="T1" fmla="*/ 0 h 38"/>
                  <a:gd name="T2" fmla="*/ 0 w 23"/>
                  <a:gd name="T3" fmla="*/ 38 h 38"/>
                  <a:gd name="T4" fmla="*/ 19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19" y="0"/>
                    </a:moveTo>
                    <a:cubicBezTo>
                      <a:pt x="19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1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Freeform 122"/>
              <p:cNvSpPr>
                <a:spLocks/>
              </p:cNvSpPr>
              <p:nvPr/>
            </p:nvSpPr>
            <p:spPr bwMode="auto">
              <a:xfrm>
                <a:off x="1693863" y="5249863"/>
                <a:ext cx="282575" cy="223838"/>
              </a:xfrm>
              <a:custGeom>
                <a:avLst/>
                <a:gdLst>
                  <a:gd name="T0" fmla="*/ 42 w 42"/>
                  <a:gd name="T1" fmla="*/ 13 h 33"/>
                  <a:gd name="T2" fmla="*/ 0 w 42"/>
                  <a:gd name="T3" fmla="*/ 16 h 33"/>
                  <a:gd name="T4" fmla="*/ 42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42" y="13"/>
                    </a:moveTo>
                    <a:cubicBezTo>
                      <a:pt x="42" y="13"/>
                      <a:pt x="22" y="0"/>
                      <a:pt x="0" y="16"/>
                    </a:cubicBezTo>
                    <a:cubicBezTo>
                      <a:pt x="0" y="16"/>
                      <a:pt x="17" y="33"/>
                      <a:pt x="42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Freeform 123"/>
              <p:cNvSpPr>
                <a:spLocks/>
              </p:cNvSpPr>
              <p:nvPr/>
            </p:nvSpPr>
            <p:spPr bwMode="auto">
              <a:xfrm>
                <a:off x="1666875" y="5357813"/>
                <a:ext cx="222250" cy="217488"/>
              </a:xfrm>
              <a:custGeom>
                <a:avLst/>
                <a:gdLst>
                  <a:gd name="T0" fmla="*/ 32 w 33"/>
                  <a:gd name="T1" fmla="*/ 32 h 32"/>
                  <a:gd name="T2" fmla="*/ 4 w 33"/>
                  <a:gd name="T3" fmla="*/ 0 h 32"/>
                  <a:gd name="T4" fmla="*/ 32 w 33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2">
                    <a:moveTo>
                      <a:pt x="32" y="32"/>
                    </a:moveTo>
                    <a:cubicBezTo>
                      <a:pt x="32" y="32"/>
                      <a:pt x="33" y="11"/>
                      <a:pt x="4" y="0"/>
                    </a:cubicBezTo>
                    <a:cubicBezTo>
                      <a:pt x="4" y="0"/>
                      <a:pt x="0" y="23"/>
                      <a:pt x="32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Freeform 124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Freeform 125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Freeform 126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6 w 11"/>
                  <a:gd name="T5" fmla="*/ 11 h 21"/>
                  <a:gd name="T6" fmla="*/ 2 w 11"/>
                  <a:gd name="T7" fmla="*/ 18 h 21"/>
                  <a:gd name="T8" fmla="*/ 0 w 11"/>
                  <a:gd name="T9" fmla="*/ 21 h 21"/>
                  <a:gd name="T10" fmla="*/ 1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0" y="1"/>
                      <a:pt x="10" y="3"/>
                    </a:cubicBezTo>
                    <a:cubicBezTo>
                      <a:pt x="9" y="5"/>
                      <a:pt x="8" y="8"/>
                      <a:pt x="6" y="11"/>
                    </a:cubicBezTo>
                    <a:cubicBezTo>
                      <a:pt x="5" y="13"/>
                      <a:pt x="4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0"/>
                      <a:pt x="1" y="17"/>
                    </a:cubicBezTo>
                    <a:cubicBezTo>
                      <a:pt x="2" y="15"/>
                      <a:pt x="3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Freeform 127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Freeform 128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Freeform 129"/>
              <p:cNvSpPr>
                <a:spLocks/>
              </p:cNvSpPr>
              <p:nvPr/>
            </p:nvSpPr>
            <p:spPr bwMode="auto">
              <a:xfrm>
                <a:off x="1739900" y="5337176"/>
                <a:ext cx="169863" cy="20638"/>
              </a:xfrm>
              <a:custGeom>
                <a:avLst/>
                <a:gdLst>
                  <a:gd name="T0" fmla="*/ 25 w 25"/>
                  <a:gd name="T1" fmla="*/ 1 h 3"/>
                  <a:gd name="T2" fmla="*/ 21 w 25"/>
                  <a:gd name="T3" fmla="*/ 1 h 3"/>
                  <a:gd name="T4" fmla="*/ 13 w 25"/>
                  <a:gd name="T5" fmla="*/ 2 h 3"/>
                  <a:gd name="T6" fmla="*/ 4 w 25"/>
                  <a:gd name="T7" fmla="*/ 3 h 3"/>
                  <a:gd name="T8" fmla="*/ 0 w 25"/>
                  <a:gd name="T9" fmla="*/ 3 h 3"/>
                  <a:gd name="T10" fmla="*/ 4 w 25"/>
                  <a:gd name="T11" fmla="*/ 2 h 3"/>
                  <a:gd name="T12" fmla="*/ 12 w 25"/>
                  <a:gd name="T13" fmla="*/ 1 h 3"/>
                  <a:gd name="T14" fmla="*/ 21 w 25"/>
                  <a:gd name="T15" fmla="*/ 0 h 3"/>
                  <a:gd name="T16" fmla="*/ 25 w 25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">
                    <a:moveTo>
                      <a:pt x="25" y="1"/>
                    </a:moveTo>
                    <a:cubicBezTo>
                      <a:pt x="25" y="1"/>
                      <a:pt x="24" y="1"/>
                      <a:pt x="21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3"/>
                      <a:pt x="6" y="3"/>
                      <a:pt x="4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4" y="2"/>
                    </a:cubicBezTo>
                    <a:cubicBezTo>
                      <a:pt x="6" y="1"/>
                      <a:pt x="9" y="1"/>
                      <a:pt x="12" y="1"/>
                    </a:cubicBezTo>
                    <a:cubicBezTo>
                      <a:pt x="16" y="1"/>
                      <a:pt x="19" y="0"/>
                      <a:pt x="21" y="0"/>
                    </a:cubicBezTo>
                    <a:cubicBezTo>
                      <a:pt x="24" y="0"/>
                      <a:pt x="25" y="1"/>
                      <a:pt x="25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Freeform 130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Freeform 131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Freeform 132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14 w 14"/>
                  <a:gd name="T1" fmla="*/ 21 h 21"/>
                  <a:gd name="T2" fmla="*/ 11 w 14"/>
                  <a:gd name="T3" fmla="*/ 18 h 21"/>
                  <a:gd name="T4" fmla="*/ 6 w 14"/>
                  <a:gd name="T5" fmla="*/ 11 h 21"/>
                  <a:gd name="T6" fmla="*/ 1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2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1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4" y="9"/>
                      <a:pt x="2" y="6"/>
                      <a:pt x="1" y="4"/>
                    </a:cubicBezTo>
                    <a:cubicBezTo>
                      <a:pt x="0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" name="Freeform 133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" name="Freeform 134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4" name="Freeform 135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5" name="Freeform 136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6" name="Freeform 137"/>
              <p:cNvSpPr>
                <a:spLocks/>
              </p:cNvSpPr>
              <p:nvPr/>
            </p:nvSpPr>
            <p:spPr bwMode="auto">
              <a:xfrm>
                <a:off x="1658938" y="5365751"/>
                <a:ext cx="101600" cy="26988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7" name="Freeform 138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8" name="Freeform 139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9" name="Freeform 140"/>
              <p:cNvSpPr>
                <a:spLocks/>
              </p:cNvSpPr>
              <p:nvPr/>
            </p:nvSpPr>
            <p:spPr bwMode="auto">
              <a:xfrm>
                <a:off x="1619250" y="5473701"/>
                <a:ext cx="141288" cy="26988"/>
              </a:xfrm>
              <a:custGeom>
                <a:avLst/>
                <a:gdLst>
                  <a:gd name="T0" fmla="*/ 1 w 21"/>
                  <a:gd name="T1" fmla="*/ 2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3 h 4"/>
                  <a:gd name="T12" fmla="*/ 0 w 21"/>
                  <a:gd name="T13" fmla="*/ 2 h 4"/>
                  <a:gd name="T14" fmla="*/ 1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0" name="Freeform 141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1" name="Freeform 142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2" name="Freeform 143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3" name="Freeform 144"/>
              <p:cNvSpPr>
                <a:spLocks/>
              </p:cNvSpPr>
              <p:nvPr/>
            </p:nvSpPr>
            <p:spPr bwMode="auto">
              <a:xfrm>
                <a:off x="1679575" y="5867401"/>
                <a:ext cx="107950" cy="33338"/>
              </a:xfrm>
              <a:custGeom>
                <a:avLst/>
                <a:gdLst>
                  <a:gd name="T0" fmla="*/ 1 w 16"/>
                  <a:gd name="T1" fmla="*/ 2 h 5"/>
                  <a:gd name="T2" fmla="*/ 13 w 16"/>
                  <a:gd name="T3" fmla="*/ 0 h 5"/>
                  <a:gd name="T4" fmla="*/ 16 w 16"/>
                  <a:gd name="T5" fmla="*/ 3 h 5"/>
                  <a:gd name="T6" fmla="*/ 13 w 16"/>
                  <a:gd name="T7" fmla="*/ 5 h 5"/>
                  <a:gd name="T8" fmla="*/ 13 w 16"/>
                  <a:gd name="T9" fmla="*/ 5 h 5"/>
                  <a:gd name="T10" fmla="*/ 1 w 16"/>
                  <a:gd name="T11" fmla="*/ 4 h 5"/>
                  <a:gd name="T12" fmla="*/ 0 w 16"/>
                  <a:gd name="T13" fmla="*/ 3 h 5"/>
                  <a:gd name="T14" fmla="*/ 1 w 1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6" y="3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4" name="Freeform 145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5" name="Freeform 146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6" name="Freeform 147"/>
              <p:cNvSpPr>
                <a:spLocks/>
              </p:cNvSpPr>
              <p:nvPr/>
            </p:nvSpPr>
            <p:spPr bwMode="auto">
              <a:xfrm>
                <a:off x="1639888" y="5975351"/>
                <a:ext cx="147638" cy="34925"/>
              </a:xfrm>
              <a:custGeom>
                <a:avLst/>
                <a:gdLst>
                  <a:gd name="T0" fmla="*/ 1 w 22"/>
                  <a:gd name="T1" fmla="*/ 2 h 5"/>
                  <a:gd name="T2" fmla="*/ 19 w 22"/>
                  <a:gd name="T3" fmla="*/ 0 h 5"/>
                  <a:gd name="T4" fmla="*/ 21 w 22"/>
                  <a:gd name="T5" fmla="*/ 2 h 5"/>
                  <a:gd name="T6" fmla="*/ 19 w 22"/>
                  <a:gd name="T7" fmla="*/ 5 h 5"/>
                  <a:gd name="T8" fmla="*/ 19 w 22"/>
                  <a:gd name="T9" fmla="*/ 5 h 5"/>
                  <a:gd name="T10" fmla="*/ 1 w 22"/>
                  <a:gd name="T11" fmla="*/ 3 h 5"/>
                  <a:gd name="T12" fmla="*/ 0 w 22"/>
                  <a:gd name="T13" fmla="*/ 3 h 5"/>
                  <a:gd name="T14" fmla="*/ 1 w 2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2" y="4"/>
                      <a:pt x="21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7" name="Freeform 215"/>
              <p:cNvSpPr>
                <a:spLocks noEditPoints="1"/>
              </p:cNvSpPr>
              <p:nvPr/>
            </p:nvSpPr>
            <p:spPr bwMode="auto">
              <a:xfrm>
                <a:off x="1720850" y="5834063"/>
                <a:ext cx="255588" cy="731838"/>
              </a:xfrm>
              <a:custGeom>
                <a:avLst/>
                <a:gdLst>
                  <a:gd name="T0" fmla="*/ 23 w 38"/>
                  <a:gd name="T1" fmla="*/ 69 h 108"/>
                  <a:gd name="T2" fmla="*/ 23 w 38"/>
                  <a:gd name="T3" fmla="*/ 69 h 108"/>
                  <a:gd name="T4" fmla="*/ 23 w 38"/>
                  <a:gd name="T5" fmla="*/ 69 h 108"/>
                  <a:gd name="T6" fmla="*/ 23 w 38"/>
                  <a:gd name="T7" fmla="*/ 69 h 108"/>
                  <a:gd name="T8" fmla="*/ 23 w 38"/>
                  <a:gd name="T9" fmla="*/ 69 h 108"/>
                  <a:gd name="T10" fmla="*/ 23 w 38"/>
                  <a:gd name="T11" fmla="*/ 69 h 108"/>
                  <a:gd name="T12" fmla="*/ 23 w 38"/>
                  <a:gd name="T13" fmla="*/ 69 h 108"/>
                  <a:gd name="T14" fmla="*/ 22 w 38"/>
                  <a:gd name="T15" fmla="*/ 69 h 108"/>
                  <a:gd name="T16" fmla="*/ 22 w 38"/>
                  <a:gd name="T17" fmla="*/ 69 h 108"/>
                  <a:gd name="T18" fmla="*/ 22 w 38"/>
                  <a:gd name="T19" fmla="*/ 69 h 108"/>
                  <a:gd name="T20" fmla="*/ 22 w 38"/>
                  <a:gd name="T21" fmla="*/ 69 h 108"/>
                  <a:gd name="T22" fmla="*/ 22 w 38"/>
                  <a:gd name="T23" fmla="*/ 69 h 108"/>
                  <a:gd name="T24" fmla="*/ 22 w 38"/>
                  <a:gd name="T25" fmla="*/ 69 h 108"/>
                  <a:gd name="T26" fmla="*/ 22 w 38"/>
                  <a:gd name="T27" fmla="*/ 69 h 108"/>
                  <a:gd name="T28" fmla="*/ 22 w 38"/>
                  <a:gd name="T29" fmla="*/ 69 h 108"/>
                  <a:gd name="T30" fmla="*/ 22 w 38"/>
                  <a:gd name="T31" fmla="*/ 69 h 108"/>
                  <a:gd name="T32" fmla="*/ 22 w 38"/>
                  <a:gd name="T33" fmla="*/ 68 h 108"/>
                  <a:gd name="T34" fmla="*/ 22 w 38"/>
                  <a:gd name="T35" fmla="*/ 68 h 108"/>
                  <a:gd name="T36" fmla="*/ 22 w 38"/>
                  <a:gd name="T37" fmla="*/ 68 h 108"/>
                  <a:gd name="T38" fmla="*/ 0 w 38"/>
                  <a:gd name="T39" fmla="*/ 54 h 108"/>
                  <a:gd name="T40" fmla="*/ 2 w 38"/>
                  <a:gd name="T41" fmla="*/ 108 h 108"/>
                  <a:gd name="T42" fmla="*/ 0 w 38"/>
                  <a:gd name="T43" fmla="*/ 54 h 108"/>
                  <a:gd name="T44" fmla="*/ 0 w 38"/>
                  <a:gd name="T45" fmla="*/ 54 h 108"/>
                  <a:gd name="T46" fmla="*/ 32 w 38"/>
                  <a:gd name="T47" fmla="*/ 38 h 108"/>
                  <a:gd name="T48" fmla="*/ 38 w 38"/>
                  <a:gd name="T49" fmla="*/ 34 h 108"/>
                  <a:gd name="T50" fmla="*/ 38 w 38"/>
                  <a:gd name="T51" fmla="*/ 34 h 108"/>
                  <a:gd name="T52" fmla="*/ 15 w 38"/>
                  <a:gd name="T53" fmla="*/ 10 h 108"/>
                  <a:gd name="T54" fmla="*/ 15 w 38"/>
                  <a:gd name="T55" fmla="*/ 10 h 108"/>
                  <a:gd name="T56" fmla="*/ 15 w 38"/>
                  <a:gd name="T57" fmla="*/ 10 h 108"/>
                  <a:gd name="T58" fmla="*/ 15 w 38"/>
                  <a:gd name="T59" fmla="*/ 10 h 108"/>
                  <a:gd name="T60" fmla="*/ 15 w 38"/>
                  <a:gd name="T61" fmla="*/ 0 h 108"/>
                  <a:gd name="T62" fmla="*/ 15 w 38"/>
                  <a:gd name="T63" fmla="*/ 0 h 108"/>
                  <a:gd name="T64" fmla="*/ 15 w 38"/>
                  <a:gd name="T65" fmla="*/ 0 h 108"/>
                  <a:gd name="T66" fmla="*/ 15 w 38"/>
                  <a:gd name="T67" fmla="*/ 0 h 108"/>
                  <a:gd name="T68" fmla="*/ 15 w 38"/>
                  <a:gd name="T69" fmla="*/ 0 h 108"/>
                  <a:gd name="T70" fmla="*/ 15 w 38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108"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2" y="69"/>
                    </a:moveTo>
                    <a:cubicBezTo>
                      <a:pt x="22" y="69"/>
                      <a:pt x="23" y="69"/>
                      <a:pt x="23" y="69"/>
                    </a:cubicBezTo>
                    <a:cubicBezTo>
                      <a:pt x="23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moveTo>
                      <a:pt x="32" y="38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moveTo>
                      <a:pt x="38" y="34"/>
                    </a:moveTo>
                    <a:cubicBezTo>
                      <a:pt x="36" y="36"/>
                      <a:pt x="34" y="37"/>
                      <a:pt x="32" y="38"/>
                    </a:cubicBezTo>
                    <a:cubicBezTo>
                      <a:pt x="34" y="37"/>
                      <a:pt x="36" y="36"/>
                      <a:pt x="38" y="34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0"/>
                    </a:moveTo>
                    <a:cubicBezTo>
                      <a:pt x="15" y="3"/>
                      <a:pt x="15" y="7"/>
                      <a:pt x="15" y="10"/>
                    </a:cubicBezTo>
                    <a:cubicBezTo>
                      <a:pt x="15" y="7"/>
                      <a:pt x="15" y="3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8" name="Freeform 216"/>
              <p:cNvSpPr>
                <a:spLocks/>
              </p:cNvSpPr>
              <p:nvPr/>
            </p:nvSpPr>
            <p:spPr bwMode="auto">
              <a:xfrm>
                <a:off x="1720850" y="5826126"/>
                <a:ext cx="100013" cy="238125"/>
              </a:xfrm>
              <a:custGeom>
                <a:avLst/>
                <a:gdLst>
                  <a:gd name="T0" fmla="*/ 15 w 15"/>
                  <a:gd name="T1" fmla="*/ 0 h 35"/>
                  <a:gd name="T2" fmla="*/ 15 w 15"/>
                  <a:gd name="T3" fmla="*/ 0 h 35"/>
                  <a:gd name="T4" fmla="*/ 1 w 15"/>
                  <a:gd name="T5" fmla="*/ 14 h 35"/>
                  <a:gd name="T6" fmla="*/ 0 w 15"/>
                  <a:gd name="T7" fmla="*/ 28 h 35"/>
                  <a:gd name="T8" fmla="*/ 1 w 15"/>
                  <a:gd name="T9" fmla="*/ 26 h 35"/>
                  <a:gd name="T10" fmla="*/ 4 w 15"/>
                  <a:gd name="T11" fmla="*/ 19 h 35"/>
                  <a:gd name="T12" fmla="*/ 8 w 15"/>
                  <a:gd name="T13" fmla="*/ 12 h 35"/>
                  <a:gd name="T14" fmla="*/ 10 w 15"/>
                  <a:gd name="T15" fmla="*/ 9 h 35"/>
                  <a:gd name="T16" fmla="*/ 10 w 15"/>
                  <a:gd name="T17" fmla="*/ 9 h 35"/>
                  <a:gd name="T18" fmla="*/ 9 w 15"/>
                  <a:gd name="T19" fmla="*/ 12 h 35"/>
                  <a:gd name="T20" fmla="*/ 6 w 15"/>
                  <a:gd name="T21" fmla="*/ 20 h 35"/>
                  <a:gd name="T22" fmla="*/ 2 w 15"/>
                  <a:gd name="T23" fmla="*/ 27 h 35"/>
                  <a:gd name="T24" fmla="*/ 0 w 15"/>
                  <a:gd name="T25" fmla="*/ 29 h 35"/>
                  <a:gd name="T26" fmla="*/ 0 w 15"/>
                  <a:gd name="T27" fmla="*/ 35 h 35"/>
                  <a:gd name="T28" fmla="*/ 0 w 15"/>
                  <a:gd name="T29" fmla="*/ 35 h 35"/>
                  <a:gd name="T30" fmla="*/ 5 w 15"/>
                  <a:gd name="T31" fmla="*/ 33 h 35"/>
                  <a:gd name="T32" fmla="*/ 15 w 15"/>
                  <a:gd name="T33" fmla="*/ 11 h 35"/>
                  <a:gd name="T34" fmla="*/ 15 w 15"/>
                  <a:gd name="T35" fmla="*/ 11 h 35"/>
                  <a:gd name="T36" fmla="*/ 15 w 15"/>
                  <a:gd name="T37" fmla="*/ 11 h 35"/>
                  <a:gd name="T38" fmla="*/ 15 w 15"/>
                  <a:gd name="T39" fmla="*/ 11 h 35"/>
                  <a:gd name="T40" fmla="*/ 15 w 15"/>
                  <a:gd name="T41" fmla="*/ 11 h 35"/>
                  <a:gd name="T42" fmla="*/ 15 w 15"/>
                  <a:gd name="T43" fmla="*/ 11 h 35"/>
                  <a:gd name="T44" fmla="*/ 15 w 15"/>
                  <a:gd name="T45" fmla="*/ 11 h 35"/>
                  <a:gd name="T46" fmla="*/ 15 w 15"/>
                  <a:gd name="T47" fmla="*/ 1 h 35"/>
                  <a:gd name="T48" fmla="*/ 15 w 15"/>
                  <a:gd name="T49" fmla="*/ 1 h 35"/>
                  <a:gd name="T50" fmla="*/ 15 w 15"/>
                  <a:gd name="T51" fmla="*/ 1 h 35"/>
                  <a:gd name="T52" fmla="*/ 15 w 15"/>
                  <a:gd name="T53" fmla="*/ 1 h 35"/>
                  <a:gd name="T54" fmla="*/ 15 w 15"/>
                  <a:gd name="T55" fmla="*/ 1 h 35"/>
                  <a:gd name="T56" fmla="*/ 15 w 15"/>
                  <a:gd name="T57" fmla="*/ 1 h 35"/>
                  <a:gd name="T58" fmla="*/ 15 w 15"/>
                  <a:gd name="T59" fmla="*/ 1 h 35"/>
                  <a:gd name="T60" fmla="*/ 15 w 15"/>
                  <a:gd name="T61" fmla="*/ 0 h 35"/>
                  <a:gd name="T62" fmla="*/ 15 w 15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3"/>
                      <a:pt x="1" y="1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1" y="24"/>
                      <a:pt x="3" y="22"/>
                      <a:pt x="4" y="19"/>
                    </a:cubicBezTo>
                    <a:cubicBezTo>
                      <a:pt x="5" y="16"/>
                      <a:pt x="7" y="14"/>
                      <a:pt x="8" y="12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12"/>
                    </a:cubicBezTo>
                    <a:cubicBezTo>
                      <a:pt x="8" y="14"/>
                      <a:pt x="7" y="17"/>
                      <a:pt x="6" y="20"/>
                    </a:cubicBezTo>
                    <a:cubicBezTo>
                      <a:pt x="4" y="22"/>
                      <a:pt x="3" y="25"/>
                      <a:pt x="2" y="27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3" y="33"/>
                      <a:pt x="5" y="33"/>
                    </a:cubicBezTo>
                    <a:cubicBezTo>
                      <a:pt x="9" y="29"/>
                      <a:pt x="14" y="2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8"/>
                      <a:pt x="15" y="4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9" name="Freeform 217"/>
              <p:cNvSpPr>
                <a:spLocks noEditPoints="1"/>
              </p:cNvSpPr>
              <p:nvPr/>
            </p:nvSpPr>
            <p:spPr bwMode="auto">
              <a:xfrm>
                <a:off x="1712913" y="6030913"/>
                <a:ext cx="263525" cy="101600"/>
              </a:xfrm>
              <a:custGeom>
                <a:avLst/>
                <a:gdLst>
                  <a:gd name="T0" fmla="*/ 3 w 39"/>
                  <a:gd name="T1" fmla="*/ 8 h 15"/>
                  <a:gd name="T2" fmla="*/ 3 w 39"/>
                  <a:gd name="T3" fmla="*/ 8 h 15"/>
                  <a:gd name="T4" fmla="*/ 7 w 39"/>
                  <a:gd name="T5" fmla="*/ 7 h 15"/>
                  <a:gd name="T6" fmla="*/ 16 w 39"/>
                  <a:gd name="T7" fmla="*/ 6 h 15"/>
                  <a:gd name="T8" fmla="*/ 25 w 39"/>
                  <a:gd name="T9" fmla="*/ 5 h 15"/>
                  <a:gd name="T10" fmla="*/ 25 w 39"/>
                  <a:gd name="T11" fmla="*/ 5 h 15"/>
                  <a:gd name="T12" fmla="*/ 29 w 39"/>
                  <a:gd name="T13" fmla="*/ 6 h 15"/>
                  <a:gd name="T14" fmla="*/ 29 w 39"/>
                  <a:gd name="T15" fmla="*/ 6 h 15"/>
                  <a:gd name="T16" fmla="*/ 25 w 39"/>
                  <a:gd name="T17" fmla="*/ 6 h 15"/>
                  <a:gd name="T18" fmla="*/ 16 w 39"/>
                  <a:gd name="T19" fmla="*/ 7 h 15"/>
                  <a:gd name="T20" fmla="*/ 8 w 39"/>
                  <a:gd name="T21" fmla="*/ 8 h 15"/>
                  <a:gd name="T22" fmla="*/ 7 w 39"/>
                  <a:gd name="T23" fmla="*/ 8 h 15"/>
                  <a:gd name="T24" fmla="*/ 7 w 39"/>
                  <a:gd name="T25" fmla="*/ 8 h 15"/>
                  <a:gd name="T26" fmla="*/ 3 w 39"/>
                  <a:gd name="T27" fmla="*/ 8 h 15"/>
                  <a:gd name="T28" fmla="*/ 3 w 39"/>
                  <a:gd name="T29" fmla="*/ 8 h 15"/>
                  <a:gd name="T30" fmla="*/ 20 w 39"/>
                  <a:gd name="T31" fmla="*/ 0 h 15"/>
                  <a:gd name="T32" fmla="*/ 6 w 39"/>
                  <a:gd name="T33" fmla="*/ 3 h 15"/>
                  <a:gd name="T34" fmla="*/ 6 w 39"/>
                  <a:gd name="T35" fmla="*/ 3 h 15"/>
                  <a:gd name="T36" fmla="*/ 1 w 39"/>
                  <a:gd name="T37" fmla="*/ 5 h 15"/>
                  <a:gd name="T38" fmla="*/ 0 w 39"/>
                  <a:gd name="T39" fmla="*/ 9 h 15"/>
                  <a:gd name="T40" fmla="*/ 8 w 39"/>
                  <a:gd name="T41" fmla="*/ 14 h 15"/>
                  <a:gd name="T42" fmla="*/ 14 w 39"/>
                  <a:gd name="T43" fmla="*/ 15 h 15"/>
                  <a:gd name="T44" fmla="*/ 33 w 39"/>
                  <a:gd name="T45" fmla="*/ 9 h 15"/>
                  <a:gd name="T46" fmla="*/ 33 w 39"/>
                  <a:gd name="T47" fmla="*/ 9 h 15"/>
                  <a:gd name="T48" fmla="*/ 33 w 39"/>
                  <a:gd name="T49" fmla="*/ 9 h 15"/>
                  <a:gd name="T50" fmla="*/ 39 w 39"/>
                  <a:gd name="T51" fmla="*/ 5 h 15"/>
                  <a:gd name="T52" fmla="*/ 39 w 39"/>
                  <a:gd name="T53" fmla="*/ 5 h 15"/>
                  <a:gd name="T54" fmla="*/ 39 w 39"/>
                  <a:gd name="T55" fmla="*/ 5 h 15"/>
                  <a:gd name="T56" fmla="*/ 20 w 39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5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7"/>
                      <a:pt x="7" y="7"/>
                    </a:cubicBezTo>
                    <a:cubicBezTo>
                      <a:pt x="9" y="6"/>
                      <a:pt x="13" y="6"/>
                      <a:pt x="16" y="6"/>
                    </a:cubicBezTo>
                    <a:cubicBezTo>
                      <a:pt x="19" y="6"/>
                      <a:pt x="22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7" y="5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7" y="6"/>
                      <a:pt x="25" y="6"/>
                    </a:cubicBezTo>
                    <a:cubicBezTo>
                      <a:pt x="22" y="7"/>
                      <a:pt x="19" y="7"/>
                      <a:pt x="16" y="7"/>
                    </a:cubicBezTo>
                    <a:cubicBezTo>
                      <a:pt x="13" y="8"/>
                      <a:pt x="10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0" y="0"/>
                    </a:moveTo>
                    <a:cubicBezTo>
                      <a:pt x="16" y="0"/>
                      <a:pt x="11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3" y="11"/>
                      <a:pt x="6" y="12"/>
                      <a:pt x="8" y="14"/>
                    </a:cubicBezTo>
                    <a:cubicBezTo>
                      <a:pt x="10" y="14"/>
                      <a:pt x="12" y="15"/>
                      <a:pt x="14" y="15"/>
                    </a:cubicBezTo>
                    <a:cubicBezTo>
                      <a:pt x="20" y="15"/>
                      <a:pt x="26" y="13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8"/>
                      <a:pt x="37" y="7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1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0" name="Freeform 218"/>
              <p:cNvSpPr>
                <a:spLocks noEditPoints="1"/>
              </p:cNvSpPr>
              <p:nvPr/>
            </p:nvSpPr>
            <p:spPr bwMode="auto">
              <a:xfrm>
                <a:off x="1712913" y="6091238"/>
                <a:ext cx="169863" cy="211138"/>
              </a:xfrm>
              <a:custGeom>
                <a:avLst/>
                <a:gdLst>
                  <a:gd name="T0" fmla="*/ 14 w 25"/>
                  <a:gd name="T1" fmla="*/ 25 h 31"/>
                  <a:gd name="T2" fmla="*/ 14 w 25"/>
                  <a:gd name="T3" fmla="*/ 25 h 31"/>
                  <a:gd name="T4" fmla="*/ 14 w 25"/>
                  <a:gd name="T5" fmla="*/ 25 h 31"/>
                  <a:gd name="T6" fmla="*/ 14 w 25"/>
                  <a:gd name="T7" fmla="*/ 25 h 31"/>
                  <a:gd name="T8" fmla="*/ 0 w 25"/>
                  <a:gd name="T9" fmla="*/ 0 h 31"/>
                  <a:gd name="T10" fmla="*/ 0 w 25"/>
                  <a:gd name="T11" fmla="*/ 4 h 31"/>
                  <a:gd name="T12" fmla="*/ 3 w 25"/>
                  <a:gd name="T13" fmla="*/ 7 h 31"/>
                  <a:gd name="T14" fmla="*/ 8 w 25"/>
                  <a:gd name="T15" fmla="*/ 14 h 31"/>
                  <a:gd name="T16" fmla="*/ 13 w 25"/>
                  <a:gd name="T17" fmla="*/ 22 h 31"/>
                  <a:gd name="T18" fmla="*/ 14 w 25"/>
                  <a:gd name="T19" fmla="*/ 25 h 31"/>
                  <a:gd name="T20" fmla="*/ 14 w 25"/>
                  <a:gd name="T21" fmla="*/ 25 h 31"/>
                  <a:gd name="T22" fmla="*/ 14 w 25"/>
                  <a:gd name="T23" fmla="*/ 25 h 31"/>
                  <a:gd name="T24" fmla="*/ 14 w 25"/>
                  <a:gd name="T25" fmla="*/ 25 h 31"/>
                  <a:gd name="T26" fmla="*/ 14 w 25"/>
                  <a:gd name="T27" fmla="*/ 25 h 31"/>
                  <a:gd name="T28" fmla="*/ 12 w 25"/>
                  <a:gd name="T29" fmla="*/ 22 h 31"/>
                  <a:gd name="T30" fmla="*/ 6 w 25"/>
                  <a:gd name="T31" fmla="*/ 15 h 31"/>
                  <a:gd name="T32" fmla="*/ 2 w 25"/>
                  <a:gd name="T33" fmla="*/ 8 h 31"/>
                  <a:gd name="T34" fmla="*/ 0 w 25"/>
                  <a:gd name="T35" fmla="*/ 5 h 31"/>
                  <a:gd name="T36" fmla="*/ 0 w 25"/>
                  <a:gd name="T37" fmla="*/ 6 h 31"/>
                  <a:gd name="T38" fmla="*/ 1 w 25"/>
                  <a:gd name="T39" fmla="*/ 16 h 31"/>
                  <a:gd name="T40" fmla="*/ 1 w 25"/>
                  <a:gd name="T41" fmla="*/ 16 h 31"/>
                  <a:gd name="T42" fmla="*/ 1 w 25"/>
                  <a:gd name="T43" fmla="*/ 15 h 31"/>
                  <a:gd name="T44" fmla="*/ 23 w 25"/>
                  <a:gd name="T45" fmla="*/ 30 h 31"/>
                  <a:gd name="T46" fmla="*/ 23 w 25"/>
                  <a:gd name="T47" fmla="*/ 30 h 31"/>
                  <a:gd name="T48" fmla="*/ 23 w 25"/>
                  <a:gd name="T49" fmla="*/ 30 h 31"/>
                  <a:gd name="T50" fmla="*/ 23 w 25"/>
                  <a:gd name="T51" fmla="*/ 30 h 31"/>
                  <a:gd name="T52" fmla="*/ 23 w 25"/>
                  <a:gd name="T53" fmla="*/ 31 h 31"/>
                  <a:gd name="T54" fmla="*/ 23 w 25"/>
                  <a:gd name="T55" fmla="*/ 31 h 31"/>
                  <a:gd name="T56" fmla="*/ 23 w 25"/>
                  <a:gd name="T57" fmla="*/ 31 h 31"/>
                  <a:gd name="T58" fmla="*/ 23 w 25"/>
                  <a:gd name="T59" fmla="*/ 31 h 31"/>
                  <a:gd name="T60" fmla="*/ 23 w 25"/>
                  <a:gd name="T61" fmla="*/ 31 h 31"/>
                  <a:gd name="T62" fmla="*/ 23 w 25"/>
                  <a:gd name="T63" fmla="*/ 31 h 31"/>
                  <a:gd name="T64" fmla="*/ 23 w 25"/>
                  <a:gd name="T65" fmla="*/ 31 h 31"/>
                  <a:gd name="T66" fmla="*/ 23 w 25"/>
                  <a:gd name="T67" fmla="*/ 31 h 31"/>
                  <a:gd name="T68" fmla="*/ 23 w 25"/>
                  <a:gd name="T69" fmla="*/ 31 h 31"/>
                  <a:gd name="T70" fmla="*/ 23 w 25"/>
                  <a:gd name="T71" fmla="*/ 31 h 31"/>
                  <a:gd name="T72" fmla="*/ 23 w 25"/>
                  <a:gd name="T73" fmla="*/ 31 h 31"/>
                  <a:gd name="T74" fmla="*/ 24 w 25"/>
                  <a:gd name="T75" fmla="*/ 31 h 31"/>
                  <a:gd name="T76" fmla="*/ 24 w 25"/>
                  <a:gd name="T77" fmla="*/ 31 h 31"/>
                  <a:gd name="T78" fmla="*/ 24 w 25"/>
                  <a:gd name="T79" fmla="*/ 31 h 31"/>
                  <a:gd name="T80" fmla="*/ 24 w 25"/>
                  <a:gd name="T81" fmla="*/ 31 h 31"/>
                  <a:gd name="T82" fmla="*/ 24 w 25"/>
                  <a:gd name="T83" fmla="*/ 31 h 31"/>
                  <a:gd name="T84" fmla="*/ 24 w 25"/>
                  <a:gd name="T85" fmla="*/ 31 h 31"/>
                  <a:gd name="T86" fmla="*/ 24 w 25"/>
                  <a:gd name="T87" fmla="*/ 31 h 31"/>
                  <a:gd name="T88" fmla="*/ 24 w 25"/>
                  <a:gd name="T89" fmla="*/ 31 h 31"/>
                  <a:gd name="T90" fmla="*/ 24 w 25"/>
                  <a:gd name="T91" fmla="*/ 31 h 31"/>
                  <a:gd name="T92" fmla="*/ 24 w 25"/>
                  <a:gd name="T93" fmla="*/ 31 h 31"/>
                  <a:gd name="T94" fmla="*/ 24 w 25"/>
                  <a:gd name="T95" fmla="*/ 31 h 31"/>
                  <a:gd name="T96" fmla="*/ 24 w 25"/>
                  <a:gd name="T97" fmla="*/ 31 h 31"/>
                  <a:gd name="T98" fmla="*/ 8 w 25"/>
                  <a:gd name="T99" fmla="*/ 5 h 31"/>
                  <a:gd name="T100" fmla="*/ 8 w 25"/>
                  <a:gd name="T101" fmla="*/ 5 h 31"/>
                  <a:gd name="T102" fmla="*/ 0 w 25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31">
                    <a:moveTo>
                      <a:pt x="14" y="25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5" y="9"/>
                      <a:pt x="6" y="11"/>
                      <a:pt x="8" y="14"/>
                    </a:cubicBezTo>
                    <a:cubicBezTo>
                      <a:pt x="10" y="17"/>
                      <a:pt x="11" y="19"/>
                      <a:pt x="13" y="22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0" y="20"/>
                      <a:pt x="8" y="18"/>
                      <a:pt x="6" y="15"/>
                    </a:cubicBezTo>
                    <a:cubicBezTo>
                      <a:pt x="5" y="13"/>
                      <a:pt x="3" y="10"/>
                      <a:pt x="2" y="8"/>
                    </a:cubicBezTo>
                    <a:cubicBezTo>
                      <a:pt x="1" y="7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21"/>
                      <a:pt x="11" y="27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5" y="1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1" name="Freeform 219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2" name="Freeform 220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3" name="Freeform 221"/>
              <p:cNvSpPr>
                <a:spLocks/>
              </p:cNvSpPr>
              <p:nvPr/>
            </p:nvSpPr>
            <p:spPr bwMode="auto">
              <a:xfrm>
                <a:off x="1720850" y="5888038"/>
                <a:ext cx="66675" cy="134938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1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2 w 10"/>
                  <a:gd name="T13" fmla="*/ 18 h 20"/>
                  <a:gd name="T14" fmla="*/ 6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3" y="13"/>
                      <a:pt x="1" y="15"/>
                      <a:pt x="1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8"/>
                    </a:cubicBezTo>
                    <a:cubicBezTo>
                      <a:pt x="3" y="16"/>
                      <a:pt x="4" y="13"/>
                      <a:pt x="6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" name="Freeform 222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" name="Freeform 223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" name="Freeform 225"/>
              <p:cNvSpPr>
                <a:spLocks/>
              </p:cNvSpPr>
              <p:nvPr/>
            </p:nvSpPr>
            <p:spPr bwMode="auto">
              <a:xfrm>
                <a:off x="1733550" y="6064250"/>
                <a:ext cx="176213" cy="20637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1 h 3"/>
                  <a:gd name="T6" fmla="*/ 4 w 26"/>
                  <a:gd name="T7" fmla="*/ 2 h 3"/>
                  <a:gd name="T8" fmla="*/ 0 w 26"/>
                  <a:gd name="T9" fmla="*/ 3 h 3"/>
                  <a:gd name="T10" fmla="*/ 0 w 26"/>
                  <a:gd name="T11" fmla="*/ 3 h 3"/>
                  <a:gd name="T12" fmla="*/ 0 w 26"/>
                  <a:gd name="T13" fmla="*/ 3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1 h 3"/>
                  <a:gd name="T26" fmla="*/ 26 w 26"/>
                  <a:gd name="T27" fmla="*/ 1 h 3"/>
                  <a:gd name="T28" fmla="*/ 26 w 26"/>
                  <a:gd name="T29" fmla="*/ 1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16" y="1"/>
                      <a:pt x="13" y="1"/>
                    </a:cubicBezTo>
                    <a:cubicBezTo>
                      <a:pt x="10" y="1"/>
                      <a:pt x="6" y="1"/>
                      <a:pt x="4" y="2"/>
                    </a:cubicBezTo>
                    <a:cubicBezTo>
                      <a:pt x="2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2" y="1"/>
                    </a:cubicBezTo>
                    <a:cubicBezTo>
                      <a:pt x="24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7" name="Rectangle 226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8" name="Rectangle 227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Freeform 228"/>
              <p:cNvSpPr>
                <a:spLocks noEditPoints="1"/>
              </p:cNvSpPr>
              <p:nvPr/>
            </p:nvSpPr>
            <p:spPr bwMode="auto">
              <a:xfrm>
                <a:off x="1712913" y="6118225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21 h 21"/>
                  <a:gd name="T4" fmla="*/ 14 w 14"/>
                  <a:gd name="T5" fmla="*/ 21 h 21"/>
                  <a:gd name="T6" fmla="*/ 14 w 14"/>
                  <a:gd name="T7" fmla="*/ 21 h 21"/>
                  <a:gd name="T8" fmla="*/ 14 w 14"/>
                  <a:gd name="T9" fmla="*/ 21 h 21"/>
                  <a:gd name="T10" fmla="*/ 14 w 14"/>
                  <a:gd name="T11" fmla="*/ 21 h 21"/>
                  <a:gd name="T12" fmla="*/ 14 w 14"/>
                  <a:gd name="T13" fmla="*/ 21 h 21"/>
                  <a:gd name="T14" fmla="*/ 0 w 14"/>
                  <a:gd name="T15" fmla="*/ 0 h 21"/>
                  <a:gd name="T16" fmla="*/ 0 w 14"/>
                  <a:gd name="T17" fmla="*/ 1 h 21"/>
                  <a:gd name="T18" fmla="*/ 2 w 14"/>
                  <a:gd name="T19" fmla="*/ 4 h 21"/>
                  <a:gd name="T20" fmla="*/ 6 w 14"/>
                  <a:gd name="T21" fmla="*/ 11 h 21"/>
                  <a:gd name="T22" fmla="*/ 12 w 14"/>
                  <a:gd name="T23" fmla="*/ 18 h 21"/>
                  <a:gd name="T24" fmla="*/ 14 w 14"/>
                  <a:gd name="T25" fmla="*/ 21 h 21"/>
                  <a:gd name="T26" fmla="*/ 14 w 14"/>
                  <a:gd name="T27" fmla="*/ 21 h 21"/>
                  <a:gd name="T28" fmla="*/ 14 w 14"/>
                  <a:gd name="T29" fmla="*/ 21 h 21"/>
                  <a:gd name="T30" fmla="*/ 13 w 14"/>
                  <a:gd name="T31" fmla="*/ 18 h 21"/>
                  <a:gd name="T32" fmla="*/ 8 w 14"/>
                  <a:gd name="T33" fmla="*/ 10 h 21"/>
                  <a:gd name="T34" fmla="*/ 3 w 14"/>
                  <a:gd name="T35" fmla="*/ 3 h 21"/>
                  <a:gd name="T36" fmla="*/ 0 w 1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5" y="9"/>
                      <a:pt x="6" y="11"/>
                    </a:cubicBezTo>
                    <a:cubicBezTo>
                      <a:pt x="8" y="14"/>
                      <a:pt x="10" y="16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3" y="18"/>
                    </a:cubicBezTo>
                    <a:cubicBezTo>
                      <a:pt x="11" y="15"/>
                      <a:pt x="10" y="13"/>
                      <a:pt x="8" y="10"/>
                    </a:cubicBezTo>
                    <a:cubicBezTo>
                      <a:pt x="6" y="7"/>
                      <a:pt x="5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Freeform 229"/>
              <p:cNvSpPr>
                <a:spLocks noEditPoints="1"/>
              </p:cNvSpPr>
              <p:nvPr/>
            </p:nvSpPr>
            <p:spPr bwMode="auto">
              <a:xfrm>
                <a:off x="1585913" y="5616575"/>
                <a:ext cx="147638" cy="1017587"/>
              </a:xfrm>
              <a:custGeom>
                <a:avLst/>
                <a:gdLst>
                  <a:gd name="T0" fmla="*/ 20 w 22"/>
                  <a:gd name="T1" fmla="*/ 57 h 150"/>
                  <a:gd name="T2" fmla="*/ 9 w 22"/>
                  <a:gd name="T3" fmla="*/ 56 h 150"/>
                  <a:gd name="T4" fmla="*/ 8 w 22"/>
                  <a:gd name="T5" fmla="*/ 56 h 150"/>
                  <a:gd name="T6" fmla="*/ 9 w 22"/>
                  <a:gd name="T7" fmla="*/ 55 h 150"/>
                  <a:gd name="T8" fmla="*/ 20 w 22"/>
                  <a:gd name="T9" fmla="*/ 54 h 150"/>
                  <a:gd name="T10" fmla="*/ 20 w 22"/>
                  <a:gd name="T11" fmla="*/ 57 h 150"/>
                  <a:gd name="T12" fmla="*/ 17 w 22"/>
                  <a:gd name="T13" fmla="*/ 0 h 150"/>
                  <a:gd name="T14" fmla="*/ 5 w 22"/>
                  <a:gd name="T15" fmla="*/ 0 h 150"/>
                  <a:gd name="T16" fmla="*/ 5 w 22"/>
                  <a:gd name="T17" fmla="*/ 0 h 150"/>
                  <a:gd name="T18" fmla="*/ 0 w 22"/>
                  <a:gd name="T19" fmla="*/ 10 h 150"/>
                  <a:gd name="T20" fmla="*/ 1 w 22"/>
                  <a:gd name="T21" fmla="*/ 64 h 150"/>
                  <a:gd name="T22" fmla="*/ 2 w 22"/>
                  <a:gd name="T23" fmla="*/ 75 h 150"/>
                  <a:gd name="T24" fmla="*/ 1 w 22"/>
                  <a:gd name="T25" fmla="*/ 86 h 150"/>
                  <a:gd name="T26" fmla="*/ 1 w 22"/>
                  <a:gd name="T27" fmla="*/ 86 h 150"/>
                  <a:gd name="T28" fmla="*/ 0 w 22"/>
                  <a:gd name="T29" fmla="*/ 140 h 150"/>
                  <a:gd name="T30" fmla="*/ 5 w 22"/>
                  <a:gd name="T31" fmla="*/ 150 h 150"/>
                  <a:gd name="T32" fmla="*/ 17 w 22"/>
                  <a:gd name="T33" fmla="*/ 150 h 150"/>
                  <a:gd name="T34" fmla="*/ 22 w 22"/>
                  <a:gd name="T35" fmla="*/ 140 h 150"/>
                  <a:gd name="T36" fmla="*/ 20 w 22"/>
                  <a:gd name="T37" fmla="*/ 86 h 150"/>
                  <a:gd name="T38" fmla="*/ 20 w 22"/>
                  <a:gd name="T39" fmla="*/ 86 h 150"/>
                  <a:gd name="T40" fmla="*/ 19 w 22"/>
                  <a:gd name="T41" fmla="*/ 76 h 150"/>
                  <a:gd name="T42" fmla="*/ 20 w 22"/>
                  <a:gd name="T43" fmla="*/ 66 h 150"/>
                  <a:gd name="T44" fmla="*/ 21 w 22"/>
                  <a:gd name="T45" fmla="*/ 45 h 150"/>
                  <a:gd name="T46" fmla="*/ 21 w 22"/>
                  <a:gd name="T47" fmla="*/ 45 h 150"/>
                  <a:gd name="T48" fmla="*/ 21 w 22"/>
                  <a:gd name="T49" fmla="*/ 41 h 150"/>
                  <a:gd name="T50" fmla="*/ 15 w 22"/>
                  <a:gd name="T51" fmla="*/ 41 h 150"/>
                  <a:gd name="T52" fmla="*/ 14 w 22"/>
                  <a:gd name="T53" fmla="*/ 40 h 150"/>
                  <a:gd name="T54" fmla="*/ 15 w 22"/>
                  <a:gd name="T55" fmla="*/ 39 h 150"/>
                  <a:gd name="T56" fmla="*/ 21 w 22"/>
                  <a:gd name="T57" fmla="*/ 38 h 150"/>
                  <a:gd name="T58" fmla="*/ 22 w 22"/>
                  <a:gd name="T59" fmla="*/ 10 h 150"/>
                  <a:gd name="T60" fmla="*/ 17 w 22"/>
                  <a:gd name="T6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50">
                    <a:moveTo>
                      <a:pt x="20" y="57"/>
                    </a:move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7"/>
                      <a:pt x="20" y="57"/>
                      <a:pt x="20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67"/>
                      <a:pt x="2" y="71"/>
                      <a:pt x="2" y="75"/>
                    </a:cubicBezTo>
                    <a:cubicBezTo>
                      <a:pt x="2" y="78"/>
                      <a:pt x="2" y="82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82"/>
                      <a:pt x="19" y="79"/>
                      <a:pt x="19" y="76"/>
                    </a:cubicBezTo>
                    <a:cubicBezTo>
                      <a:pt x="19" y="72"/>
                      <a:pt x="19" y="69"/>
                      <a:pt x="20" y="6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1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1" name="Freeform 230"/>
              <p:cNvSpPr>
                <a:spLocks/>
              </p:cNvSpPr>
              <p:nvPr/>
            </p:nvSpPr>
            <p:spPr bwMode="auto">
              <a:xfrm>
                <a:off x="1679575" y="5873750"/>
                <a:ext cx="47625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3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2" name="Freeform 231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Freeform 232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Freeform 255"/>
              <p:cNvSpPr>
                <a:spLocks noEditPoints="1"/>
              </p:cNvSpPr>
              <p:nvPr/>
            </p:nvSpPr>
            <p:spPr bwMode="auto">
              <a:xfrm>
                <a:off x="1712913" y="5086350"/>
                <a:ext cx="263525" cy="488950"/>
              </a:xfrm>
              <a:custGeom>
                <a:avLst/>
                <a:gdLst>
                  <a:gd name="T0" fmla="*/ 25 w 39"/>
                  <a:gd name="T1" fmla="*/ 72 h 72"/>
                  <a:gd name="T2" fmla="*/ 25 w 39"/>
                  <a:gd name="T3" fmla="*/ 72 h 72"/>
                  <a:gd name="T4" fmla="*/ 25 w 39"/>
                  <a:gd name="T5" fmla="*/ 72 h 72"/>
                  <a:gd name="T6" fmla="*/ 24 w 39"/>
                  <a:gd name="T7" fmla="*/ 72 h 72"/>
                  <a:gd name="T8" fmla="*/ 24 w 39"/>
                  <a:gd name="T9" fmla="*/ 72 h 72"/>
                  <a:gd name="T10" fmla="*/ 24 w 39"/>
                  <a:gd name="T11" fmla="*/ 72 h 72"/>
                  <a:gd name="T12" fmla="*/ 33 w 39"/>
                  <a:gd name="T13" fmla="*/ 41 h 72"/>
                  <a:gd name="T14" fmla="*/ 33 w 39"/>
                  <a:gd name="T15" fmla="*/ 41 h 72"/>
                  <a:gd name="T16" fmla="*/ 33 w 39"/>
                  <a:gd name="T17" fmla="*/ 41 h 72"/>
                  <a:gd name="T18" fmla="*/ 39 w 39"/>
                  <a:gd name="T19" fmla="*/ 37 h 72"/>
                  <a:gd name="T20" fmla="*/ 33 w 39"/>
                  <a:gd name="T21" fmla="*/ 41 h 72"/>
                  <a:gd name="T22" fmla="*/ 39 w 39"/>
                  <a:gd name="T23" fmla="*/ 37 h 72"/>
                  <a:gd name="T24" fmla="*/ 16 w 39"/>
                  <a:gd name="T25" fmla="*/ 3 h 72"/>
                  <a:gd name="T26" fmla="*/ 16 w 39"/>
                  <a:gd name="T27" fmla="*/ 3 h 72"/>
                  <a:gd name="T28" fmla="*/ 16 w 39"/>
                  <a:gd name="T29" fmla="*/ 3 h 72"/>
                  <a:gd name="T30" fmla="*/ 16 w 39"/>
                  <a:gd name="T31" fmla="*/ 3 h 72"/>
                  <a:gd name="T32" fmla="*/ 16 w 39"/>
                  <a:gd name="T33" fmla="*/ 3 h 72"/>
                  <a:gd name="T34" fmla="*/ 16 w 39"/>
                  <a:gd name="T35" fmla="*/ 3 h 72"/>
                  <a:gd name="T36" fmla="*/ 16 w 39"/>
                  <a:gd name="T37" fmla="*/ 3 h 72"/>
                  <a:gd name="T38" fmla="*/ 16 w 39"/>
                  <a:gd name="T39" fmla="*/ 3 h 72"/>
                  <a:gd name="T40" fmla="*/ 16 w 39"/>
                  <a:gd name="T41" fmla="*/ 3 h 72"/>
                  <a:gd name="T42" fmla="*/ 16 w 39"/>
                  <a:gd name="T43" fmla="*/ 3 h 72"/>
                  <a:gd name="T44" fmla="*/ 16 w 39"/>
                  <a:gd name="T45" fmla="*/ 3 h 72"/>
                  <a:gd name="T46" fmla="*/ 16 w 39"/>
                  <a:gd name="T47" fmla="*/ 3 h 72"/>
                  <a:gd name="T48" fmla="*/ 16 w 39"/>
                  <a:gd name="T49" fmla="*/ 3 h 72"/>
                  <a:gd name="T50" fmla="*/ 16 w 39"/>
                  <a:gd name="T51" fmla="*/ 3 h 72"/>
                  <a:gd name="T52" fmla="*/ 16 w 39"/>
                  <a:gd name="T53" fmla="*/ 3 h 72"/>
                  <a:gd name="T54" fmla="*/ 16 w 39"/>
                  <a:gd name="T55" fmla="*/ 3 h 72"/>
                  <a:gd name="T56" fmla="*/ 16 w 39"/>
                  <a:gd name="T57" fmla="*/ 3 h 72"/>
                  <a:gd name="T58" fmla="*/ 16 w 39"/>
                  <a:gd name="T59" fmla="*/ 3 h 72"/>
                  <a:gd name="T60" fmla="*/ 16 w 39"/>
                  <a:gd name="T61" fmla="*/ 3 h 72"/>
                  <a:gd name="T62" fmla="*/ 16 w 39"/>
                  <a:gd name="T63" fmla="*/ 3 h 72"/>
                  <a:gd name="T64" fmla="*/ 16 w 39"/>
                  <a:gd name="T65" fmla="*/ 3 h 72"/>
                  <a:gd name="T66" fmla="*/ 0 w 39"/>
                  <a:gd name="T67" fmla="*/ 0 h 72"/>
                  <a:gd name="T68" fmla="*/ 0 w 39"/>
                  <a:gd name="T69" fmla="*/ 0 h 72"/>
                  <a:gd name="T70" fmla="*/ 1 w 39"/>
                  <a:gd name="T71" fmla="*/ 10 h 72"/>
                  <a:gd name="T72" fmla="*/ 1 w 39"/>
                  <a:gd name="T73" fmla="*/ 18 h 72"/>
                  <a:gd name="T74" fmla="*/ 1 w 39"/>
                  <a:gd name="T75" fmla="*/ 18 h 72"/>
                  <a:gd name="T76" fmla="*/ 1 w 39"/>
                  <a:gd name="T77" fmla="*/ 10 h 72"/>
                  <a:gd name="T78" fmla="*/ 0 w 39"/>
                  <a:gd name="T7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72"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moveTo>
                      <a:pt x="24" y="72"/>
                    </a:move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moveTo>
                      <a:pt x="39" y="37"/>
                    </a:moveTo>
                    <a:cubicBezTo>
                      <a:pt x="37" y="39"/>
                      <a:pt x="35" y="40"/>
                      <a:pt x="33" y="41"/>
                    </a:cubicBezTo>
                    <a:cubicBezTo>
                      <a:pt x="35" y="40"/>
                      <a:pt x="37" y="39"/>
                      <a:pt x="39" y="37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0" y="4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Freeform 256"/>
              <p:cNvSpPr>
                <a:spLocks/>
              </p:cNvSpPr>
              <p:nvPr/>
            </p:nvSpPr>
            <p:spPr bwMode="auto">
              <a:xfrm>
                <a:off x="1720850" y="5100638"/>
                <a:ext cx="114300" cy="236537"/>
              </a:xfrm>
              <a:custGeom>
                <a:avLst/>
                <a:gdLst>
                  <a:gd name="T0" fmla="*/ 15 w 17"/>
                  <a:gd name="T1" fmla="*/ 0 h 35"/>
                  <a:gd name="T2" fmla="*/ 15 w 17"/>
                  <a:gd name="T3" fmla="*/ 0 h 35"/>
                  <a:gd name="T4" fmla="*/ 0 w 17"/>
                  <a:gd name="T5" fmla="*/ 16 h 35"/>
                  <a:gd name="T6" fmla="*/ 0 w 17"/>
                  <a:gd name="T7" fmla="*/ 16 h 35"/>
                  <a:gd name="T8" fmla="*/ 0 w 17"/>
                  <a:gd name="T9" fmla="*/ 16 h 35"/>
                  <a:gd name="T10" fmla="*/ 1 w 17"/>
                  <a:gd name="T11" fmla="*/ 28 h 35"/>
                  <a:gd name="T12" fmla="*/ 1 w 17"/>
                  <a:gd name="T13" fmla="*/ 26 h 35"/>
                  <a:gd name="T14" fmla="*/ 5 w 17"/>
                  <a:gd name="T15" fmla="*/ 19 h 35"/>
                  <a:gd name="T16" fmla="*/ 9 w 17"/>
                  <a:gd name="T17" fmla="*/ 12 h 35"/>
                  <a:gd name="T18" fmla="*/ 11 w 17"/>
                  <a:gd name="T19" fmla="*/ 9 h 35"/>
                  <a:gd name="T20" fmla="*/ 11 w 17"/>
                  <a:gd name="T21" fmla="*/ 9 h 35"/>
                  <a:gd name="T22" fmla="*/ 10 w 17"/>
                  <a:gd name="T23" fmla="*/ 12 h 35"/>
                  <a:gd name="T24" fmla="*/ 6 w 17"/>
                  <a:gd name="T25" fmla="*/ 20 h 35"/>
                  <a:gd name="T26" fmla="*/ 2 w 17"/>
                  <a:gd name="T27" fmla="*/ 27 h 35"/>
                  <a:gd name="T28" fmla="*/ 1 w 17"/>
                  <a:gd name="T29" fmla="*/ 29 h 35"/>
                  <a:gd name="T30" fmla="*/ 1 w 17"/>
                  <a:gd name="T31" fmla="*/ 35 h 35"/>
                  <a:gd name="T32" fmla="*/ 5 w 17"/>
                  <a:gd name="T33" fmla="*/ 33 h 35"/>
                  <a:gd name="T34" fmla="*/ 15 w 17"/>
                  <a:gd name="T35" fmla="*/ 1 h 35"/>
                  <a:gd name="T36" fmla="*/ 15 w 17"/>
                  <a:gd name="T37" fmla="*/ 1 h 35"/>
                  <a:gd name="T38" fmla="*/ 15 w 17"/>
                  <a:gd name="T39" fmla="*/ 1 h 35"/>
                  <a:gd name="T40" fmla="*/ 15 w 17"/>
                  <a:gd name="T41" fmla="*/ 1 h 35"/>
                  <a:gd name="T42" fmla="*/ 15 w 17"/>
                  <a:gd name="T43" fmla="*/ 1 h 35"/>
                  <a:gd name="T44" fmla="*/ 15 w 17"/>
                  <a:gd name="T45" fmla="*/ 1 h 35"/>
                  <a:gd name="T46" fmla="*/ 15 w 17"/>
                  <a:gd name="T47" fmla="*/ 1 h 35"/>
                  <a:gd name="T48" fmla="*/ 15 w 17"/>
                  <a:gd name="T49" fmla="*/ 1 h 35"/>
                  <a:gd name="T50" fmla="*/ 15 w 17"/>
                  <a:gd name="T51" fmla="*/ 1 h 35"/>
                  <a:gd name="T52" fmla="*/ 15 w 17"/>
                  <a:gd name="T53" fmla="*/ 1 h 35"/>
                  <a:gd name="T54" fmla="*/ 15 w 17"/>
                  <a:gd name="T55" fmla="*/ 1 h 35"/>
                  <a:gd name="T56" fmla="*/ 15 w 17"/>
                  <a:gd name="T57" fmla="*/ 1 h 35"/>
                  <a:gd name="T58" fmla="*/ 15 w 17"/>
                  <a:gd name="T59" fmla="*/ 1 h 35"/>
                  <a:gd name="T60" fmla="*/ 15 w 17"/>
                  <a:gd name="T61" fmla="*/ 1 h 35"/>
                  <a:gd name="T62" fmla="*/ 15 w 17"/>
                  <a:gd name="T63" fmla="*/ 0 h 35"/>
                  <a:gd name="T64" fmla="*/ 15 w 17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4"/>
                      <a:pt x="3" y="22"/>
                      <a:pt x="5" y="19"/>
                    </a:cubicBezTo>
                    <a:cubicBezTo>
                      <a:pt x="6" y="16"/>
                      <a:pt x="8" y="14"/>
                      <a:pt x="9" y="12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10"/>
                      <a:pt x="10" y="12"/>
                    </a:cubicBezTo>
                    <a:cubicBezTo>
                      <a:pt x="9" y="14"/>
                      <a:pt x="8" y="17"/>
                      <a:pt x="6" y="20"/>
                    </a:cubicBezTo>
                    <a:cubicBezTo>
                      <a:pt x="5" y="22"/>
                      <a:pt x="4" y="25"/>
                      <a:pt x="2" y="27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4" y="33"/>
                      <a:pt x="5" y="33"/>
                    </a:cubicBezTo>
                    <a:cubicBezTo>
                      <a:pt x="11" y="28"/>
                      <a:pt x="17" y="18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Freeform 257"/>
              <p:cNvSpPr>
                <a:spLocks noEditPoints="1"/>
              </p:cNvSpPr>
              <p:nvPr/>
            </p:nvSpPr>
            <p:spPr bwMode="auto">
              <a:xfrm>
                <a:off x="1727200" y="5303838"/>
                <a:ext cx="249238" cy="101600"/>
              </a:xfrm>
              <a:custGeom>
                <a:avLst/>
                <a:gdLst>
                  <a:gd name="T0" fmla="*/ 2 w 37"/>
                  <a:gd name="T1" fmla="*/ 8 h 15"/>
                  <a:gd name="T2" fmla="*/ 2 w 37"/>
                  <a:gd name="T3" fmla="*/ 8 h 15"/>
                  <a:gd name="T4" fmla="*/ 6 w 37"/>
                  <a:gd name="T5" fmla="*/ 7 h 15"/>
                  <a:gd name="T6" fmla="*/ 14 w 37"/>
                  <a:gd name="T7" fmla="*/ 6 h 15"/>
                  <a:gd name="T8" fmla="*/ 23 w 37"/>
                  <a:gd name="T9" fmla="*/ 5 h 15"/>
                  <a:gd name="T10" fmla="*/ 23 w 37"/>
                  <a:gd name="T11" fmla="*/ 5 h 15"/>
                  <a:gd name="T12" fmla="*/ 27 w 37"/>
                  <a:gd name="T13" fmla="*/ 6 h 15"/>
                  <a:gd name="T14" fmla="*/ 27 w 37"/>
                  <a:gd name="T15" fmla="*/ 6 h 15"/>
                  <a:gd name="T16" fmla="*/ 23 w 37"/>
                  <a:gd name="T17" fmla="*/ 6 h 15"/>
                  <a:gd name="T18" fmla="*/ 15 w 37"/>
                  <a:gd name="T19" fmla="*/ 7 h 15"/>
                  <a:gd name="T20" fmla="*/ 6 w 37"/>
                  <a:gd name="T21" fmla="*/ 8 h 15"/>
                  <a:gd name="T22" fmla="*/ 6 w 37"/>
                  <a:gd name="T23" fmla="*/ 8 h 15"/>
                  <a:gd name="T24" fmla="*/ 5 w 37"/>
                  <a:gd name="T25" fmla="*/ 8 h 15"/>
                  <a:gd name="T26" fmla="*/ 2 w 37"/>
                  <a:gd name="T27" fmla="*/ 8 h 15"/>
                  <a:gd name="T28" fmla="*/ 2 w 37"/>
                  <a:gd name="T29" fmla="*/ 8 h 15"/>
                  <a:gd name="T30" fmla="*/ 18 w 37"/>
                  <a:gd name="T31" fmla="*/ 0 h 15"/>
                  <a:gd name="T32" fmla="*/ 4 w 37"/>
                  <a:gd name="T33" fmla="*/ 3 h 15"/>
                  <a:gd name="T34" fmla="*/ 4 w 37"/>
                  <a:gd name="T35" fmla="*/ 3 h 15"/>
                  <a:gd name="T36" fmla="*/ 0 w 37"/>
                  <a:gd name="T37" fmla="*/ 5 h 15"/>
                  <a:gd name="T38" fmla="*/ 0 w 37"/>
                  <a:gd name="T39" fmla="*/ 9 h 15"/>
                  <a:gd name="T40" fmla="*/ 0 w 37"/>
                  <a:gd name="T41" fmla="*/ 10 h 15"/>
                  <a:gd name="T42" fmla="*/ 7 w 37"/>
                  <a:gd name="T43" fmla="*/ 14 h 15"/>
                  <a:gd name="T44" fmla="*/ 13 w 37"/>
                  <a:gd name="T45" fmla="*/ 15 h 15"/>
                  <a:gd name="T46" fmla="*/ 31 w 37"/>
                  <a:gd name="T47" fmla="*/ 9 h 15"/>
                  <a:gd name="T48" fmla="*/ 31 w 37"/>
                  <a:gd name="T49" fmla="*/ 9 h 15"/>
                  <a:gd name="T50" fmla="*/ 31 w 37"/>
                  <a:gd name="T51" fmla="*/ 9 h 15"/>
                  <a:gd name="T52" fmla="*/ 37 w 37"/>
                  <a:gd name="T53" fmla="*/ 5 h 15"/>
                  <a:gd name="T54" fmla="*/ 37 w 37"/>
                  <a:gd name="T55" fmla="*/ 5 h 15"/>
                  <a:gd name="T56" fmla="*/ 37 w 37"/>
                  <a:gd name="T57" fmla="*/ 5 h 15"/>
                  <a:gd name="T58" fmla="*/ 18 w 37"/>
                  <a:gd name="T5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" h="15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7"/>
                      <a:pt x="6" y="7"/>
                    </a:cubicBezTo>
                    <a:cubicBezTo>
                      <a:pt x="8" y="6"/>
                      <a:pt x="11" y="6"/>
                      <a:pt x="14" y="6"/>
                    </a:cubicBezTo>
                    <a:cubicBezTo>
                      <a:pt x="18" y="6"/>
                      <a:pt x="21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6" y="5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6"/>
                      <a:pt x="23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2" y="8"/>
                      <a:pt x="9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8" y="0"/>
                    </a:moveTo>
                    <a:cubicBezTo>
                      <a:pt x="14" y="0"/>
                      <a:pt x="9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1" y="4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1"/>
                      <a:pt x="5" y="13"/>
                      <a:pt x="7" y="14"/>
                    </a:cubicBezTo>
                    <a:cubicBezTo>
                      <a:pt x="9" y="14"/>
                      <a:pt x="11" y="15"/>
                      <a:pt x="13" y="15"/>
                    </a:cubicBezTo>
                    <a:cubicBezTo>
                      <a:pt x="18" y="15"/>
                      <a:pt x="24" y="13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0" y="0"/>
                      <a:pt x="18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Freeform 258"/>
              <p:cNvSpPr>
                <a:spLocks noEditPoints="1"/>
              </p:cNvSpPr>
              <p:nvPr/>
            </p:nvSpPr>
            <p:spPr bwMode="auto">
              <a:xfrm>
                <a:off x="1727200" y="5372100"/>
                <a:ext cx="155575" cy="203200"/>
              </a:xfrm>
              <a:custGeom>
                <a:avLst/>
                <a:gdLst>
                  <a:gd name="T0" fmla="*/ 13 w 23"/>
                  <a:gd name="T1" fmla="*/ 24 h 30"/>
                  <a:gd name="T2" fmla="*/ 13 w 23"/>
                  <a:gd name="T3" fmla="*/ 24 h 30"/>
                  <a:gd name="T4" fmla="*/ 13 w 23"/>
                  <a:gd name="T5" fmla="*/ 24 h 30"/>
                  <a:gd name="T6" fmla="*/ 13 w 23"/>
                  <a:gd name="T7" fmla="*/ 24 h 30"/>
                  <a:gd name="T8" fmla="*/ 0 w 23"/>
                  <a:gd name="T9" fmla="*/ 0 h 30"/>
                  <a:gd name="T10" fmla="*/ 0 w 23"/>
                  <a:gd name="T11" fmla="*/ 3 h 30"/>
                  <a:gd name="T12" fmla="*/ 0 w 23"/>
                  <a:gd name="T13" fmla="*/ 4 h 30"/>
                  <a:gd name="T14" fmla="*/ 2 w 23"/>
                  <a:gd name="T15" fmla="*/ 6 h 30"/>
                  <a:gd name="T16" fmla="*/ 7 w 23"/>
                  <a:gd name="T17" fmla="*/ 13 h 30"/>
                  <a:gd name="T18" fmla="*/ 11 w 23"/>
                  <a:gd name="T19" fmla="*/ 21 h 30"/>
                  <a:gd name="T20" fmla="*/ 13 w 23"/>
                  <a:gd name="T21" fmla="*/ 24 h 30"/>
                  <a:gd name="T22" fmla="*/ 13 w 23"/>
                  <a:gd name="T23" fmla="*/ 24 h 30"/>
                  <a:gd name="T24" fmla="*/ 13 w 23"/>
                  <a:gd name="T25" fmla="*/ 24 h 30"/>
                  <a:gd name="T26" fmla="*/ 13 w 23"/>
                  <a:gd name="T27" fmla="*/ 24 h 30"/>
                  <a:gd name="T28" fmla="*/ 13 w 23"/>
                  <a:gd name="T29" fmla="*/ 24 h 30"/>
                  <a:gd name="T30" fmla="*/ 10 w 23"/>
                  <a:gd name="T31" fmla="*/ 21 h 30"/>
                  <a:gd name="T32" fmla="*/ 5 w 23"/>
                  <a:gd name="T33" fmla="*/ 14 h 30"/>
                  <a:gd name="T34" fmla="*/ 1 w 23"/>
                  <a:gd name="T35" fmla="*/ 7 h 30"/>
                  <a:gd name="T36" fmla="*/ 1 w 23"/>
                  <a:gd name="T37" fmla="*/ 15 h 30"/>
                  <a:gd name="T38" fmla="*/ 1 w 23"/>
                  <a:gd name="T39" fmla="*/ 17 h 30"/>
                  <a:gd name="T40" fmla="*/ 22 w 23"/>
                  <a:gd name="T41" fmla="*/ 30 h 30"/>
                  <a:gd name="T42" fmla="*/ 22 w 23"/>
                  <a:gd name="T43" fmla="*/ 30 h 30"/>
                  <a:gd name="T44" fmla="*/ 23 w 23"/>
                  <a:gd name="T45" fmla="*/ 30 h 30"/>
                  <a:gd name="T46" fmla="*/ 23 w 23"/>
                  <a:gd name="T47" fmla="*/ 30 h 30"/>
                  <a:gd name="T48" fmla="*/ 23 w 23"/>
                  <a:gd name="T49" fmla="*/ 30 h 30"/>
                  <a:gd name="T50" fmla="*/ 7 w 23"/>
                  <a:gd name="T51" fmla="*/ 4 h 30"/>
                  <a:gd name="T52" fmla="*/ 7 w 23"/>
                  <a:gd name="T53" fmla="*/ 4 h 30"/>
                  <a:gd name="T54" fmla="*/ 0 w 23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0"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6"/>
                      <a:pt x="10" y="18"/>
                      <a:pt x="11" y="21"/>
                    </a:cubicBezTo>
                    <a:cubicBezTo>
                      <a:pt x="12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2" y="23"/>
                      <a:pt x="10" y="21"/>
                    </a:cubicBezTo>
                    <a:cubicBezTo>
                      <a:pt x="9" y="19"/>
                      <a:pt x="7" y="17"/>
                      <a:pt x="5" y="14"/>
                    </a:cubicBezTo>
                    <a:cubicBezTo>
                      <a:pt x="3" y="12"/>
                      <a:pt x="2" y="9"/>
                      <a:pt x="1" y="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5" y="22"/>
                      <a:pt x="12" y="27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1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Freeform 259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Freeform 260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Freeform 261"/>
              <p:cNvSpPr>
                <a:spLocks/>
              </p:cNvSpPr>
              <p:nvPr/>
            </p:nvSpPr>
            <p:spPr bwMode="auto">
              <a:xfrm>
                <a:off x="1727200" y="5160963"/>
                <a:ext cx="66675" cy="136525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0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1 w 10"/>
                  <a:gd name="T13" fmla="*/ 18 h 20"/>
                  <a:gd name="T14" fmla="*/ 5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1" y="18"/>
                    </a:cubicBezTo>
                    <a:cubicBezTo>
                      <a:pt x="3" y="16"/>
                      <a:pt x="4" y="13"/>
                      <a:pt x="5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Freeform 262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Freeform 263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3" name="Freeform 264"/>
              <p:cNvSpPr>
                <a:spLocks/>
              </p:cNvSpPr>
              <p:nvPr/>
            </p:nvSpPr>
            <p:spPr bwMode="auto">
              <a:xfrm>
                <a:off x="1739900" y="5337175"/>
                <a:ext cx="169863" cy="20637"/>
              </a:xfrm>
              <a:custGeom>
                <a:avLst/>
                <a:gdLst>
                  <a:gd name="T0" fmla="*/ 21 w 25"/>
                  <a:gd name="T1" fmla="*/ 0 h 3"/>
                  <a:gd name="T2" fmla="*/ 21 w 25"/>
                  <a:gd name="T3" fmla="*/ 0 h 3"/>
                  <a:gd name="T4" fmla="*/ 12 w 25"/>
                  <a:gd name="T5" fmla="*/ 1 h 3"/>
                  <a:gd name="T6" fmla="*/ 4 w 25"/>
                  <a:gd name="T7" fmla="*/ 2 h 3"/>
                  <a:gd name="T8" fmla="*/ 0 w 25"/>
                  <a:gd name="T9" fmla="*/ 3 h 3"/>
                  <a:gd name="T10" fmla="*/ 0 w 25"/>
                  <a:gd name="T11" fmla="*/ 3 h 3"/>
                  <a:gd name="T12" fmla="*/ 0 w 25"/>
                  <a:gd name="T13" fmla="*/ 3 h 3"/>
                  <a:gd name="T14" fmla="*/ 3 w 25"/>
                  <a:gd name="T15" fmla="*/ 3 h 3"/>
                  <a:gd name="T16" fmla="*/ 4 w 25"/>
                  <a:gd name="T17" fmla="*/ 3 h 3"/>
                  <a:gd name="T18" fmla="*/ 4 w 25"/>
                  <a:gd name="T19" fmla="*/ 3 h 3"/>
                  <a:gd name="T20" fmla="*/ 13 w 25"/>
                  <a:gd name="T21" fmla="*/ 2 h 3"/>
                  <a:gd name="T22" fmla="*/ 21 w 25"/>
                  <a:gd name="T23" fmla="*/ 1 h 3"/>
                  <a:gd name="T24" fmla="*/ 25 w 25"/>
                  <a:gd name="T25" fmla="*/ 1 h 3"/>
                  <a:gd name="T26" fmla="*/ 25 w 25"/>
                  <a:gd name="T27" fmla="*/ 1 h 3"/>
                  <a:gd name="T28" fmla="*/ 25 w 25"/>
                  <a:gd name="T29" fmla="*/ 1 h 3"/>
                  <a:gd name="T30" fmla="*/ 21 w 25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6" y="1"/>
                      <a:pt x="12" y="1"/>
                    </a:cubicBezTo>
                    <a:cubicBezTo>
                      <a:pt x="9" y="1"/>
                      <a:pt x="6" y="1"/>
                      <a:pt x="4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1" y="1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4" name="Rectangle 265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Rectangle 266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Freeform 267"/>
              <p:cNvSpPr>
                <a:spLocks noEditPoints="1"/>
              </p:cNvSpPr>
              <p:nvPr/>
            </p:nvSpPr>
            <p:spPr bwMode="auto">
              <a:xfrm>
                <a:off x="1727200" y="5399088"/>
                <a:ext cx="87313" cy="134937"/>
              </a:xfrm>
              <a:custGeom>
                <a:avLst/>
                <a:gdLst>
                  <a:gd name="T0" fmla="*/ 13 w 13"/>
                  <a:gd name="T1" fmla="*/ 20 h 20"/>
                  <a:gd name="T2" fmla="*/ 13 w 13"/>
                  <a:gd name="T3" fmla="*/ 20 h 20"/>
                  <a:gd name="T4" fmla="*/ 13 w 13"/>
                  <a:gd name="T5" fmla="*/ 20 h 20"/>
                  <a:gd name="T6" fmla="*/ 13 w 13"/>
                  <a:gd name="T7" fmla="*/ 20 h 20"/>
                  <a:gd name="T8" fmla="*/ 13 w 13"/>
                  <a:gd name="T9" fmla="*/ 20 h 20"/>
                  <a:gd name="T10" fmla="*/ 13 w 13"/>
                  <a:gd name="T11" fmla="*/ 20 h 20"/>
                  <a:gd name="T12" fmla="*/ 13 w 13"/>
                  <a:gd name="T13" fmla="*/ 20 h 20"/>
                  <a:gd name="T14" fmla="*/ 0 w 13"/>
                  <a:gd name="T15" fmla="*/ 0 h 20"/>
                  <a:gd name="T16" fmla="*/ 1 w 13"/>
                  <a:gd name="T17" fmla="*/ 3 h 20"/>
                  <a:gd name="T18" fmla="*/ 5 w 13"/>
                  <a:gd name="T19" fmla="*/ 10 h 20"/>
                  <a:gd name="T20" fmla="*/ 10 w 13"/>
                  <a:gd name="T21" fmla="*/ 17 h 20"/>
                  <a:gd name="T22" fmla="*/ 13 w 13"/>
                  <a:gd name="T23" fmla="*/ 20 h 20"/>
                  <a:gd name="T24" fmla="*/ 13 w 13"/>
                  <a:gd name="T25" fmla="*/ 20 h 20"/>
                  <a:gd name="T26" fmla="*/ 13 w 13"/>
                  <a:gd name="T27" fmla="*/ 20 h 20"/>
                  <a:gd name="T28" fmla="*/ 11 w 13"/>
                  <a:gd name="T29" fmla="*/ 17 h 20"/>
                  <a:gd name="T30" fmla="*/ 7 w 13"/>
                  <a:gd name="T31" fmla="*/ 9 h 20"/>
                  <a:gd name="T32" fmla="*/ 2 w 13"/>
                  <a:gd name="T33" fmla="*/ 2 h 20"/>
                  <a:gd name="T34" fmla="*/ 0 w 13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0">
                    <a:moveTo>
                      <a:pt x="13" y="20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3" y="8"/>
                      <a:pt x="5" y="10"/>
                    </a:cubicBezTo>
                    <a:cubicBezTo>
                      <a:pt x="7" y="13"/>
                      <a:pt x="9" y="15"/>
                      <a:pt x="10" y="17"/>
                    </a:cubicBezTo>
                    <a:cubicBezTo>
                      <a:pt x="12" y="19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19"/>
                      <a:pt x="11" y="17"/>
                    </a:cubicBezTo>
                    <a:cubicBezTo>
                      <a:pt x="10" y="14"/>
                      <a:pt x="9" y="12"/>
                      <a:pt x="7" y="9"/>
                    </a:cubicBezTo>
                    <a:cubicBezTo>
                      <a:pt x="5" y="6"/>
                      <a:pt x="3" y="4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Freeform 268"/>
              <p:cNvSpPr>
                <a:spLocks/>
              </p:cNvSpPr>
              <p:nvPr/>
            </p:nvSpPr>
            <p:spPr bwMode="auto">
              <a:xfrm>
                <a:off x="1585913" y="4578350"/>
                <a:ext cx="147638" cy="1017587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5 w 22"/>
                  <a:gd name="T5" fmla="*/ 0 h 150"/>
                  <a:gd name="T6" fmla="*/ 0 w 22"/>
                  <a:gd name="T7" fmla="*/ 10 h 150"/>
                  <a:gd name="T8" fmla="*/ 1 w 22"/>
                  <a:gd name="T9" fmla="*/ 63 h 150"/>
                  <a:gd name="T10" fmla="*/ 2 w 22"/>
                  <a:gd name="T11" fmla="*/ 74 h 150"/>
                  <a:gd name="T12" fmla="*/ 1 w 22"/>
                  <a:gd name="T13" fmla="*/ 85 h 150"/>
                  <a:gd name="T14" fmla="*/ 1 w 22"/>
                  <a:gd name="T15" fmla="*/ 85 h 150"/>
                  <a:gd name="T16" fmla="*/ 0 w 22"/>
                  <a:gd name="T17" fmla="*/ 140 h 150"/>
                  <a:gd name="T18" fmla="*/ 5 w 22"/>
                  <a:gd name="T19" fmla="*/ 150 h 150"/>
                  <a:gd name="T20" fmla="*/ 17 w 22"/>
                  <a:gd name="T21" fmla="*/ 150 h 150"/>
                  <a:gd name="T22" fmla="*/ 22 w 22"/>
                  <a:gd name="T23" fmla="*/ 140 h 150"/>
                  <a:gd name="T24" fmla="*/ 22 w 22"/>
                  <a:gd name="T25" fmla="*/ 140 h 150"/>
                  <a:gd name="T26" fmla="*/ 22 w 22"/>
                  <a:gd name="T27" fmla="*/ 136 h 150"/>
                  <a:gd name="T28" fmla="*/ 6 w 22"/>
                  <a:gd name="T29" fmla="*/ 135 h 150"/>
                  <a:gd name="T30" fmla="*/ 5 w 22"/>
                  <a:gd name="T31" fmla="*/ 134 h 150"/>
                  <a:gd name="T32" fmla="*/ 6 w 22"/>
                  <a:gd name="T33" fmla="*/ 134 h 150"/>
                  <a:gd name="T34" fmla="*/ 22 w 22"/>
                  <a:gd name="T35" fmla="*/ 132 h 150"/>
                  <a:gd name="T36" fmla="*/ 22 w 22"/>
                  <a:gd name="T37" fmla="*/ 124 h 150"/>
                  <a:gd name="T38" fmla="*/ 21 w 22"/>
                  <a:gd name="T39" fmla="*/ 121 h 150"/>
                  <a:gd name="T40" fmla="*/ 21 w 22"/>
                  <a:gd name="T41" fmla="*/ 120 h 150"/>
                  <a:gd name="T42" fmla="*/ 11 w 22"/>
                  <a:gd name="T43" fmla="*/ 119 h 150"/>
                  <a:gd name="T44" fmla="*/ 11 w 22"/>
                  <a:gd name="T45" fmla="*/ 118 h 150"/>
                  <a:gd name="T46" fmla="*/ 11 w 22"/>
                  <a:gd name="T47" fmla="*/ 117 h 150"/>
                  <a:gd name="T48" fmla="*/ 21 w 22"/>
                  <a:gd name="T49" fmla="*/ 116 h 150"/>
                  <a:gd name="T50" fmla="*/ 21 w 22"/>
                  <a:gd name="T51" fmla="*/ 112 h 150"/>
                  <a:gd name="T52" fmla="*/ 21 w 22"/>
                  <a:gd name="T53" fmla="*/ 106 h 150"/>
                  <a:gd name="T54" fmla="*/ 21 w 22"/>
                  <a:gd name="T55" fmla="*/ 105 h 150"/>
                  <a:gd name="T56" fmla="*/ 20 w 22"/>
                  <a:gd name="T57" fmla="*/ 93 h 150"/>
                  <a:gd name="T58" fmla="*/ 20 w 22"/>
                  <a:gd name="T59" fmla="*/ 85 h 150"/>
                  <a:gd name="T60" fmla="*/ 19 w 22"/>
                  <a:gd name="T61" fmla="*/ 75 h 150"/>
                  <a:gd name="T62" fmla="*/ 19 w 22"/>
                  <a:gd name="T63" fmla="*/ 75 h 150"/>
                  <a:gd name="T64" fmla="*/ 20 w 22"/>
                  <a:gd name="T65" fmla="*/ 65 h 150"/>
                  <a:gd name="T66" fmla="*/ 22 w 22"/>
                  <a:gd name="T67" fmla="*/ 10 h 150"/>
                  <a:gd name="T68" fmla="*/ 17 w 22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7"/>
                      <a:pt x="2" y="71"/>
                      <a:pt x="2" y="74"/>
                    </a:cubicBezTo>
                    <a:cubicBezTo>
                      <a:pt x="2" y="78"/>
                      <a:pt x="2" y="82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5" y="134"/>
                      <a:pt x="5" y="134"/>
                      <a:pt x="5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1" y="119"/>
                      <a:pt x="11" y="119"/>
                      <a:pt x="11" y="118"/>
                    </a:cubicBezTo>
                    <a:cubicBezTo>
                      <a:pt x="11" y="118"/>
                      <a:pt x="11" y="117"/>
                      <a:pt x="11" y="117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82"/>
                      <a:pt x="19" y="79"/>
                      <a:pt x="19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2"/>
                      <a:pt x="19" y="69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Freeform 269"/>
              <p:cNvSpPr>
                <a:spLocks/>
              </p:cNvSpPr>
              <p:nvPr/>
            </p:nvSpPr>
            <p:spPr bwMode="auto">
              <a:xfrm>
                <a:off x="1658938" y="5365750"/>
                <a:ext cx="68263" cy="2698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1 h 4"/>
                  <a:gd name="T14" fmla="*/ 10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Freeform 270"/>
              <p:cNvSpPr>
                <a:spLocks/>
              </p:cNvSpPr>
              <p:nvPr/>
            </p:nvSpPr>
            <p:spPr bwMode="auto">
              <a:xfrm>
                <a:off x="1619250" y="5473700"/>
                <a:ext cx="114300" cy="26987"/>
              </a:xfrm>
              <a:custGeom>
                <a:avLst/>
                <a:gdLst>
                  <a:gd name="T0" fmla="*/ 17 w 17"/>
                  <a:gd name="T1" fmla="*/ 0 h 4"/>
                  <a:gd name="T2" fmla="*/ 17 w 17"/>
                  <a:gd name="T3" fmla="*/ 0 h 4"/>
                  <a:gd name="T4" fmla="*/ 1 w 17"/>
                  <a:gd name="T5" fmla="*/ 2 h 4"/>
                  <a:gd name="T6" fmla="*/ 0 w 17"/>
                  <a:gd name="T7" fmla="*/ 2 h 4"/>
                  <a:gd name="T8" fmla="*/ 1 w 17"/>
                  <a:gd name="T9" fmla="*/ 3 h 4"/>
                  <a:gd name="T10" fmla="*/ 17 w 17"/>
                  <a:gd name="T11" fmla="*/ 4 h 4"/>
                  <a:gd name="T12" fmla="*/ 17 w 17"/>
                  <a:gd name="T13" fmla="*/ 2 h 4"/>
                  <a:gd name="T14" fmla="*/ 17 w 17"/>
                  <a:gd name="T15" fmla="*/ 2 h 4"/>
                  <a:gd name="T16" fmla="*/ 17 w 1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794" name="组合 793"/>
          <p:cNvGrpSpPr/>
          <p:nvPr/>
        </p:nvGrpSpPr>
        <p:grpSpPr>
          <a:xfrm>
            <a:off x="70074" y="95465"/>
            <a:ext cx="2006167" cy="1302446"/>
            <a:chOff x="960438" y="285750"/>
            <a:chExt cx="2547937" cy="1654175"/>
          </a:xfrm>
        </p:grpSpPr>
        <p:sp>
          <p:nvSpPr>
            <p:cNvPr id="675" name="Freeform 418"/>
            <p:cNvSpPr>
              <a:spLocks/>
            </p:cNvSpPr>
            <p:nvPr/>
          </p:nvSpPr>
          <p:spPr bwMode="auto">
            <a:xfrm>
              <a:off x="1423988" y="320675"/>
              <a:ext cx="960437" cy="738188"/>
            </a:xfrm>
            <a:custGeom>
              <a:avLst/>
              <a:gdLst>
                <a:gd name="T0" fmla="*/ 141 w 141"/>
                <a:gd name="T1" fmla="*/ 107 h 107"/>
                <a:gd name="T2" fmla="*/ 63 w 141"/>
                <a:gd name="T3" fmla="*/ 56 h 107"/>
                <a:gd name="T4" fmla="*/ 23 w 141"/>
                <a:gd name="T5" fmla="*/ 1 h 107"/>
                <a:gd name="T6" fmla="*/ 30 w 141"/>
                <a:gd name="T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7">
                  <a:moveTo>
                    <a:pt x="141" y="107"/>
                  </a:moveTo>
                  <a:cubicBezTo>
                    <a:pt x="138" y="106"/>
                    <a:pt x="124" y="65"/>
                    <a:pt x="63" y="56"/>
                  </a:cubicBezTo>
                  <a:cubicBezTo>
                    <a:pt x="3" y="47"/>
                    <a:pt x="0" y="3"/>
                    <a:pt x="23" y="1"/>
                  </a:cubicBezTo>
                  <a:cubicBezTo>
                    <a:pt x="47" y="0"/>
                    <a:pt x="40" y="18"/>
                    <a:pt x="30" y="2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419"/>
            <p:cNvSpPr>
              <a:spLocks/>
            </p:cNvSpPr>
            <p:nvPr/>
          </p:nvSpPr>
          <p:spPr bwMode="auto">
            <a:xfrm>
              <a:off x="1327150" y="306388"/>
              <a:ext cx="347662" cy="358775"/>
            </a:xfrm>
            <a:custGeom>
              <a:avLst/>
              <a:gdLst>
                <a:gd name="T0" fmla="*/ 51 w 51"/>
                <a:gd name="T1" fmla="*/ 52 h 52"/>
                <a:gd name="T2" fmla="*/ 21 w 51"/>
                <a:gd name="T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1" h="52">
                  <a:moveTo>
                    <a:pt x="51" y="52"/>
                  </a:moveTo>
                  <a:cubicBezTo>
                    <a:pt x="0" y="25"/>
                    <a:pt x="20" y="0"/>
                    <a:pt x="21" y="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420"/>
            <p:cNvSpPr>
              <a:spLocks/>
            </p:cNvSpPr>
            <p:nvPr/>
          </p:nvSpPr>
          <p:spPr bwMode="auto">
            <a:xfrm>
              <a:off x="1566863" y="382588"/>
              <a:ext cx="136525" cy="111125"/>
            </a:xfrm>
            <a:custGeom>
              <a:avLst/>
              <a:gdLst>
                <a:gd name="T0" fmla="*/ 20 w 20"/>
                <a:gd name="T1" fmla="*/ 0 h 16"/>
                <a:gd name="T2" fmla="*/ 11 w 20"/>
                <a:gd name="T3" fmla="*/ 4 h 16"/>
                <a:gd name="T4" fmla="*/ 7 w 20"/>
                <a:gd name="T5" fmla="*/ 15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0"/>
                    <a:pt x="17" y="4"/>
                    <a:pt x="11" y="4"/>
                  </a:cubicBezTo>
                  <a:cubicBezTo>
                    <a:pt x="4" y="4"/>
                    <a:pt x="0" y="12"/>
                    <a:pt x="7" y="15"/>
                  </a:cubicBezTo>
                  <a:cubicBezTo>
                    <a:pt x="13" y="16"/>
                    <a:pt x="18" y="10"/>
                    <a:pt x="2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421"/>
            <p:cNvSpPr>
              <a:spLocks/>
            </p:cNvSpPr>
            <p:nvPr/>
          </p:nvSpPr>
          <p:spPr bwMode="auto">
            <a:xfrm>
              <a:off x="1423988" y="720725"/>
              <a:ext cx="428625" cy="1198563"/>
            </a:xfrm>
            <a:custGeom>
              <a:avLst/>
              <a:gdLst>
                <a:gd name="T0" fmla="*/ 15 w 63"/>
                <a:gd name="T1" fmla="*/ 0 h 174"/>
                <a:gd name="T2" fmla="*/ 21 w 63"/>
                <a:gd name="T3" fmla="*/ 93 h 174"/>
                <a:gd name="T4" fmla="*/ 50 w 63"/>
                <a:gd name="T5" fmla="*/ 155 h 174"/>
                <a:gd name="T6" fmla="*/ 37 w 63"/>
                <a:gd name="T7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74">
                  <a:moveTo>
                    <a:pt x="15" y="0"/>
                  </a:moveTo>
                  <a:cubicBezTo>
                    <a:pt x="15" y="3"/>
                    <a:pt x="43" y="36"/>
                    <a:pt x="21" y="93"/>
                  </a:cubicBezTo>
                  <a:cubicBezTo>
                    <a:pt x="0" y="151"/>
                    <a:pt x="37" y="174"/>
                    <a:pt x="50" y="155"/>
                  </a:cubicBezTo>
                  <a:cubicBezTo>
                    <a:pt x="63" y="135"/>
                    <a:pt x="43" y="132"/>
                    <a:pt x="37" y="14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422"/>
            <p:cNvSpPr>
              <a:spLocks/>
            </p:cNvSpPr>
            <p:nvPr/>
          </p:nvSpPr>
          <p:spPr bwMode="auto">
            <a:xfrm>
              <a:off x="1511300" y="1539875"/>
              <a:ext cx="219075" cy="400050"/>
            </a:xfrm>
            <a:custGeom>
              <a:avLst/>
              <a:gdLst>
                <a:gd name="T0" fmla="*/ 2 w 32"/>
                <a:gd name="T1" fmla="*/ 0 h 58"/>
                <a:gd name="T2" fmla="*/ 32 w 32"/>
                <a:gd name="T3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" h="58">
                  <a:moveTo>
                    <a:pt x="2" y="0"/>
                  </a:moveTo>
                  <a:cubicBezTo>
                    <a:pt x="0" y="58"/>
                    <a:pt x="32" y="52"/>
                    <a:pt x="32" y="52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423"/>
            <p:cNvSpPr>
              <a:spLocks/>
            </p:cNvSpPr>
            <p:nvPr/>
          </p:nvSpPr>
          <p:spPr bwMode="auto">
            <a:xfrm>
              <a:off x="1635125" y="1630363"/>
              <a:ext cx="142875" cy="103188"/>
            </a:xfrm>
            <a:custGeom>
              <a:avLst/>
              <a:gdLst>
                <a:gd name="T0" fmla="*/ 21 w 21"/>
                <a:gd name="T1" fmla="*/ 4 h 15"/>
                <a:gd name="T2" fmla="*/ 13 w 21"/>
                <a:gd name="T3" fmla="*/ 10 h 15"/>
                <a:gd name="T4" fmla="*/ 2 w 21"/>
                <a:gd name="T5" fmla="*/ 8 h 15"/>
                <a:gd name="T6" fmla="*/ 21 w 21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5">
                  <a:moveTo>
                    <a:pt x="21" y="4"/>
                  </a:moveTo>
                  <a:cubicBezTo>
                    <a:pt x="21" y="4"/>
                    <a:pt x="16" y="5"/>
                    <a:pt x="13" y="10"/>
                  </a:cubicBezTo>
                  <a:cubicBezTo>
                    <a:pt x="10" y="15"/>
                    <a:pt x="0" y="15"/>
                    <a:pt x="2" y="8"/>
                  </a:cubicBezTo>
                  <a:cubicBezTo>
                    <a:pt x="3" y="2"/>
                    <a:pt x="11" y="0"/>
                    <a:pt x="21" y="4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Freeform 424"/>
            <p:cNvSpPr>
              <a:spLocks/>
            </p:cNvSpPr>
            <p:nvPr/>
          </p:nvSpPr>
          <p:spPr bwMode="auto">
            <a:xfrm>
              <a:off x="2295525" y="803275"/>
              <a:ext cx="817562" cy="903288"/>
            </a:xfrm>
            <a:custGeom>
              <a:avLst/>
              <a:gdLst>
                <a:gd name="T0" fmla="*/ 0 w 120"/>
                <a:gd name="T1" fmla="*/ 0 h 131"/>
                <a:gd name="T2" fmla="*/ 60 w 120"/>
                <a:gd name="T3" fmla="*/ 72 h 131"/>
                <a:gd name="T4" fmla="*/ 119 w 120"/>
                <a:gd name="T5" fmla="*/ 104 h 131"/>
                <a:gd name="T6" fmla="*/ 100 w 120"/>
                <a:gd name="T7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0" h="131">
                  <a:moveTo>
                    <a:pt x="0" y="0"/>
                  </a:moveTo>
                  <a:cubicBezTo>
                    <a:pt x="1" y="3"/>
                    <a:pt x="43" y="13"/>
                    <a:pt x="60" y="72"/>
                  </a:cubicBezTo>
                  <a:cubicBezTo>
                    <a:pt x="76" y="131"/>
                    <a:pt x="120" y="127"/>
                    <a:pt x="119" y="104"/>
                  </a:cubicBezTo>
                  <a:cubicBezTo>
                    <a:pt x="118" y="81"/>
                    <a:pt x="101" y="90"/>
                    <a:pt x="100" y="10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425"/>
            <p:cNvSpPr>
              <a:spLocks/>
            </p:cNvSpPr>
            <p:nvPr/>
          </p:nvSpPr>
          <p:spPr bwMode="auto">
            <a:xfrm>
              <a:off x="2773363" y="1465263"/>
              <a:ext cx="374650" cy="330200"/>
            </a:xfrm>
            <a:custGeom>
              <a:avLst/>
              <a:gdLst>
                <a:gd name="T0" fmla="*/ 0 w 55"/>
                <a:gd name="T1" fmla="*/ 0 h 48"/>
                <a:gd name="T2" fmla="*/ 54 w 55"/>
                <a:gd name="T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8">
                  <a:moveTo>
                    <a:pt x="0" y="0"/>
                  </a:moveTo>
                  <a:cubicBezTo>
                    <a:pt x="32" y="48"/>
                    <a:pt x="55" y="25"/>
                    <a:pt x="54" y="24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426"/>
            <p:cNvSpPr>
              <a:spLocks/>
            </p:cNvSpPr>
            <p:nvPr/>
          </p:nvSpPr>
          <p:spPr bwMode="auto">
            <a:xfrm>
              <a:off x="2936875" y="1409700"/>
              <a:ext cx="101600" cy="144463"/>
            </a:xfrm>
            <a:custGeom>
              <a:avLst/>
              <a:gdLst>
                <a:gd name="T0" fmla="*/ 15 w 15"/>
                <a:gd name="T1" fmla="*/ 0 h 21"/>
                <a:gd name="T2" fmla="*/ 13 w 15"/>
                <a:gd name="T3" fmla="*/ 9 h 21"/>
                <a:gd name="T4" fmla="*/ 2 w 15"/>
                <a:gd name="T5" fmla="*/ 14 h 21"/>
                <a:gd name="T6" fmla="*/ 15 w 1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15" y="0"/>
                  </a:moveTo>
                  <a:cubicBezTo>
                    <a:pt x="15" y="0"/>
                    <a:pt x="12" y="3"/>
                    <a:pt x="13" y="9"/>
                  </a:cubicBezTo>
                  <a:cubicBezTo>
                    <a:pt x="13" y="16"/>
                    <a:pt x="6" y="21"/>
                    <a:pt x="2" y="14"/>
                  </a:cubicBezTo>
                  <a:cubicBezTo>
                    <a:pt x="0" y="9"/>
                    <a:pt x="5" y="3"/>
                    <a:pt x="15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427"/>
            <p:cNvSpPr>
              <a:spLocks/>
            </p:cNvSpPr>
            <p:nvPr/>
          </p:nvSpPr>
          <p:spPr bwMode="auto">
            <a:xfrm>
              <a:off x="2316163" y="473075"/>
              <a:ext cx="273050" cy="315913"/>
            </a:xfrm>
            <a:custGeom>
              <a:avLst/>
              <a:gdLst>
                <a:gd name="T0" fmla="*/ 40 w 40"/>
                <a:gd name="T1" fmla="*/ 22 h 46"/>
                <a:gd name="T2" fmla="*/ 32 w 40"/>
                <a:gd name="T3" fmla="*/ 17 h 46"/>
                <a:gd name="T4" fmla="*/ 37 w 40"/>
                <a:gd name="T5" fmla="*/ 5 h 46"/>
                <a:gd name="T6" fmla="*/ 23 w 40"/>
                <a:gd name="T7" fmla="*/ 8 h 46"/>
                <a:gd name="T8" fmla="*/ 17 w 40"/>
                <a:gd name="T9" fmla="*/ 0 h 46"/>
                <a:gd name="T10" fmla="*/ 13 w 40"/>
                <a:gd name="T11" fmla="*/ 9 h 46"/>
                <a:gd name="T12" fmla="*/ 11 w 40"/>
                <a:gd name="T13" fmla="*/ 12 h 46"/>
                <a:gd name="T14" fmla="*/ 5 w 40"/>
                <a:gd name="T15" fmla="*/ 10 h 46"/>
                <a:gd name="T16" fmla="*/ 3 w 40"/>
                <a:gd name="T17" fmla="*/ 22 h 46"/>
                <a:gd name="T18" fmla="*/ 10 w 40"/>
                <a:gd name="T19" fmla="*/ 37 h 46"/>
                <a:gd name="T20" fmla="*/ 24 w 40"/>
                <a:gd name="T21" fmla="*/ 42 h 46"/>
                <a:gd name="T22" fmla="*/ 32 w 40"/>
                <a:gd name="T23" fmla="*/ 40 h 46"/>
                <a:gd name="T24" fmla="*/ 27 w 40"/>
                <a:gd name="T25" fmla="*/ 28 h 46"/>
                <a:gd name="T26" fmla="*/ 40 w 40"/>
                <a:gd name="T2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46">
                  <a:moveTo>
                    <a:pt x="40" y="22"/>
                  </a:moveTo>
                  <a:cubicBezTo>
                    <a:pt x="34" y="22"/>
                    <a:pt x="32" y="17"/>
                    <a:pt x="32" y="17"/>
                  </a:cubicBezTo>
                  <a:cubicBezTo>
                    <a:pt x="38" y="12"/>
                    <a:pt x="37" y="5"/>
                    <a:pt x="37" y="5"/>
                  </a:cubicBezTo>
                  <a:cubicBezTo>
                    <a:pt x="27" y="3"/>
                    <a:pt x="23" y="8"/>
                    <a:pt x="23" y="8"/>
                  </a:cubicBezTo>
                  <a:cubicBezTo>
                    <a:pt x="27" y="2"/>
                    <a:pt x="17" y="0"/>
                    <a:pt x="17" y="0"/>
                  </a:cubicBezTo>
                  <a:cubicBezTo>
                    <a:pt x="18" y="3"/>
                    <a:pt x="16" y="7"/>
                    <a:pt x="13" y="9"/>
                  </a:cubicBezTo>
                  <a:cubicBezTo>
                    <a:pt x="11" y="11"/>
                    <a:pt x="12" y="11"/>
                    <a:pt x="11" y="12"/>
                  </a:cubicBezTo>
                  <a:cubicBezTo>
                    <a:pt x="10" y="8"/>
                    <a:pt x="5" y="10"/>
                    <a:pt x="5" y="10"/>
                  </a:cubicBezTo>
                  <a:cubicBezTo>
                    <a:pt x="9" y="13"/>
                    <a:pt x="4" y="18"/>
                    <a:pt x="3" y="22"/>
                  </a:cubicBezTo>
                  <a:cubicBezTo>
                    <a:pt x="0" y="35"/>
                    <a:pt x="9" y="36"/>
                    <a:pt x="10" y="37"/>
                  </a:cubicBezTo>
                  <a:cubicBezTo>
                    <a:pt x="15" y="46"/>
                    <a:pt x="20" y="45"/>
                    <a:pt x="24" y="42"/>
                  </a:cubicBezTo>
                  <a:cubicBezTo>
                    <a:pt x="28" y="39"/>
                    <a:pt x="32" y="40"/>
                    <a:pt x="32" y="40"/>
                  </a:cubicBezTo>
                  <a:cubicBezTo>
                    <a:pt x="31" y="32"/>
                    <a:pt x="27" y="28"/>
                    <a:pt x="27" y="28"/>
                  </a:cubicBezTo>
                  <a:cubicBezTo>
                    <a:pt x="37" y="28"/>
                    <a:pt x="40" y="22"/>
                    <a:pt x="4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428"/>
            <p:cNvSpPr>
              <a:spLocks/>
            </p:cNvSpPr>
            <p:nvPr/>
          </p:nvSpPr>
          <p:spPr bwMode="auto">
            <a:xfrm>
              <a:off x="2357438" y="568325"/>
              <a:ext cx="136525" cy="173038"/>
            </a:xfrm>
            <a:custGeom>
              <a:avLst/>
              <a:gdLst>
                <a:gd name="T0" fmla="*/ 0 w 20"/>
                <a:gd name="T1" fmla="*/ 23 h 25"/>
                <a:gd name="T2" fmla="*/ 1 w 20"/>
                <a:gd name="T3" fmla="*/ 22 h 25"/>
                <a:gd name="T4" fmla="*/ 3 w 20"/>
                <a:gd name="T5" fmla="*/ 19 h 25"/>
                <a:gd name="T6" fmla="*/ 6 w 20"/>
                <a:gd name="T7" fmla="*/ 15 h 25"/>
                <a:gd name="T8" fmla="*/ 9 w 20"/>
                <a:gd name="T9" fmla="*/ 10 h 25"/>
                <a:gd name="T10" fmla="*/ 13 w 20"/>
                <a:gd name="T11" fmla="*/ 6 h 25"/>
                <a:gd name="T12" fmla="*/ 17 w 20"/>
                <a:gd name="T13" fmla="*/ 2 h 25"/>
                <a:gd name="T14" fmla="*/ 20 w 20"/>
                <a:gd name="T15" fmla="*/ 0 h 25"/>
                <a:gd name="T16" fmla="*/ 17 w 20"/>
                <a:gd name="T17" fmla="*/ 3 h 25"/>
                <a:gd name="T18" fmla="*/ 14 w 20"/>
                <a:gd name="T19" fmla="*/ 7 h 25"/>
                <a:gd name="T20" fmla="*/ 11 w 20"/>
                <a:gd name="T21" fmla="*/ 11 h 25"/>
                <a:gd name="T22" fmla="*/ 8 w 20"/>
                <a:gd name="T23" fmla="*/ 16 h 25"/>
                <a:gd name="T24" fmla="*/ 6 w 20"/>
                <a:gd name="T25" fmla="*/ 21 h 25"/>
                <a:gd name="T26" fmla="*/ 5 w 20"/>
                <a:gd name="T27" fmla="*/ 24 h 25"/>
                <a:gd name="T28" fmla="*/ 5 w 20"/>
                <a:gd name="T29" fmla="*/ 25 h 25"/>
                <a:gd name="T30" fmla="*/ 0 w 20"/>
                <a:gd name="T3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5">
                  <a:moveTo>
                    <a:pt x="0" y="23"/>
                  </a:moveTo>
                  <a:cubicBezTo>
                    <a:pt x="0" y="23"/>
                    <a:pt x="1" y="23"/>
                    <a:pt x="1" y="22"/>
                  </a:cubicBezTo>
                  <a:cubicBezTo>
                    <a:pt x="1" y="21"/>
                    <a:pt x="2" y="20"/>
                    <a:pt x="3" y="19"/>
                  </a:cubicBezTo>
                  <a:cubicBezTo>
                    <a:pt x="4" y="18"/>
                    <a:pt x="5" y="16"/>
                    <a:pt x="6" y="15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0" y="9"/>
                    <a:pt x="12" y="7"/>
                    <a:pt x="13" y="6"/>
                  </a:cubicBezTo>
                  <a:cubicBezTo>
                    <a:pt x="14" y="5"/>
                    <a:pt x="15" y="3"/>
                    <a:pt x="17" y="2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1"/>
                    <a:pt x="17" y="3"/>
                  </a:cubicBezTo>
                  <a:cubicBezTo>
                    <a:pt x="16" y="4"/>
                    <a:pt x="15" y="5"/>
                    <a:pt x="14" y="7"/>
                  </a:cubicBezTo>
                  <a:cubicBezTo>
                    <a:pt x="13" y="8"/>
                    <a:pt x="12" y="10"/>
                    <a:pt x="11" y="11"/>
                  </a:cubicBezTo>
                  <a:cubicBezTo>
                    <a:pt x="10" y="13"/>
                    <a:pt x="9" y="15"/>
                    <a:pt x="8" y="16"/>
                  </a:cubicBezTo>
                  <a:cubicBezTo>
                    <a:pt x="8" y="18"/>
                    <a:pt x="7" y="20"/>
                    <a:pt x="6" y="21"/>
                  </a:cubicBezTo>
                  <a:cubicBezTo>
                    <a:pt x="6" y="22"/>
                    <a:pt x="5" y="23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429"/>
            <p:cNvSpPr>
              <a:spLocks/>
            </p:cNvSpPr>
            <p:nvPr/>
          </p:nvSpPr>
          <p:spPr bwMode="auto">
            <a:xfrm>
              <a:off x="1184275" y="1430338"/>
              <a:ext cx="306387" cy="255588"/>
            </a:xfrm>
            <a:custGeom>
              <a:avLst/>
              <a:gdLst>
                <a:gd name="T0" fmla="*/ 16 w 45"/>
                <a:gd name="T1" fmla="*/ 37 h 37"/>
                <a:gd name="T2" fmla="*/ 13 w 45"/>
                <a:gd name="T3" fmla="*/ 28 h 37"/>
                <a:gd name="T4" fmla="*/ 0 w 45"/>
                <a:gd name="T5" fmla="*/ 31 h 37"/>
                <a:gd name="T6" fmla="*/ 7 w 45"/>
                <a:gd name="T7" fmla="*/ 17 h 37"/>
                <a:gd name="T8" fmla="*/ 0 w 45"/>
                <a:gd name="T9" fmla="*/ 10 h 37"/>
                <a:gd name="T10" fmla="*/ 10 w 45"/>
                <a:gd name="T11" fmla="*/ 8 h 37"/>
                <a:gd name="T12" fmla="*/ 13 w 45"/>
                <a:gd name="T13" fmla="*/ 7 h 37"/>
                <a:gd name="T14" fmla="*/ 12 w 45"/>
                <a:gd name="T15" fmla="*/ 0 h 37"/>
                <a:gd name="T16" fmla="*/ 24 w 45"/>
                <a:gd name="T17" fmla="*/ 1 h 37"/>
                <a:gd name="T18" fmla="*/ 37 w 45"/>
                <a:gd name="T19" fmla="*/ 11 h 37"/>
                <a:gd name="T20" fmla="*/ 39 w 45"/>
                <a:gd name="T21" fmla="*/ 26 h 37"/>
                <a:gd name="T22" fmla="*/ 36 w 45"/>
                <a:gd name="T23" fmla="*/ 33 h 37"/>
                <a:gd name="T24" fmla="*/ 25 w 45"/>
                <a:gd name="T25" fmla="*/ 25 h 37"/>
                <a:gd name="T26" fmla="*/ 16 w 45"/>
                <a:gd name="T2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37">
                  <a:moveTo>
                    <a:pt x="16" y="37"/>
                  </a:moveTo>
                  <a:cubicBezTo>
                    <a:pt x="17" y="31"/>
                    <a:pt x="13" y="28"/>
                    <a:pt x="13" y="28"/>
                  </a:cubicBezTo>
                  <a:cubicBezTo>
                    <a:pt x="7" y="33"/>
                    <a:pt x="0" y="31"/>
                    <a:pt x="0" y="31"/>
                  </a:cubicBezTo>
                  <a:cubicBezTo>
                    <a:pt x="0" y="20"/>
                    <a:pt x="7" y="17"/>
                    <a:pt x="7" y="17"/>
                  </a:cubicBezTo>
                  <a:cubicBezTo>
                    <a:pt x="0" y="20"/>
                    <a:pt x="0" y="10"/>
                    <a:pt x="0" y="10"/>
                  </a:cubicBezTo>
                  <a:cubicBezTo>
                    <a:pt x="2" y="11"/>
                    <a:pt x="7" y="10"/>
                    <a:pt x="10" y="8"/>
                  </a:cubicBezTo>
                  <a:cubicBezTo>
                    <a:pt x="12" y="6"/>
                    <a:pt x="12" y="7"/>
                    <a:pt x="13" y="7"/>
                  </a:cubicBezTo>
                  <a:cubicBezTo>
                    <a:pt x="9" y="4"/>
                    <a:pt x="12" y="0"/>
                    <a:pt x="12" y="0"/>
                  </a:cubicBezTo>
                  <a:cubicBezTo>
                    <a:pt x="15" y="4"/>
                    <a:pt x="20" y="1"/>
                    <a:pt x="24" y="1"/>
                  </a:cubicBezTo>
                  <a:cubicBezTo>
                    <a:pt x="37" y="1"/>
                    <a:pt x="37" y="10"/>
                    <a:pt x="37" y="11"/>
                  </a:cubicBezTo>
                  <a:cubicBezTo>
                    <a:pt x="45" y="17"/>
                    <a:pt x="43" y="23"/>
                    <a:pt x="39" y="26"/>
                  </a:cubicBezTo>
                  <a:cubicBezTo>
                    <a:pt x="35" y="29"/>
                    <a:pt x="36" y="33"/>
                    <a:pt x="36" y="33"/>
                  </a:cubicBezTo>
                  <a:cubicBezTo>
                    <a:pt x="28" y="30"/>
                    <a:pt x="25" y="25"/>
                    <a:pt x="25" y="25"/>
                  </a:cubicBezTo>
                  <a:cubicBezTo>
                    <a:pt x="23" y="35"/>
                    <a:pt x="16" y="37"/>
                    <a:pt x="16" y="3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430"/>
            <p:cNvSpPr>
              <a:spLocks/>
            </p:cNvSpPr>
            <p:nvPr/>
          </p:nvSpPr>
          <p:spPr bwMode="auto">
            <a:xfrm>
              <a:off x="1258888" y="1477963"/>
              <a:ext cx="192087" cy="104775"/>
            </a:xfrm>
            <a:custGeom>
              <a:avLst/>
              <a:gdLst>
                <a:gd name="T0" fmla="*/ 28 w 28"/>
                <a:gd name="T1" fmla="*/ 5 h 15"/>
                <a:gd name="T2" fmla="*/ 27 w 28"/>
                <a:gd name="T3" fmla="*/ 5 h 15"/>
                <a:gd name="T4" fmla="*/ 24 w 28"/>
                <a:gd name="T5" fmla="*/ 6 h 15"/>
                <a:gd name="T6" fmla="*/ 19 w 28"/>
                <a:gd name="T7" fmla="*/ 7 h 15"/>
                <a:gd name="T8" fmla="*/ 14 w 28"/>
                <a:gd name="T9" fmla="*/ 8 h 15"/>
                <a:gd name="T10" fmla="*/ 8 w 28"/>
                <a:gd name="T11" fmla="*/ 10 h 15"/>
                <a:gd name="T12" fmla="*/ 4 w 28"/>
                <a:gd name="T13" fmla="*/ 12 h 15"/>
                <a:gd name="T14" fmla="*/ 0 w 28"/>
                <a:gd name="T15" fmla="*/ 15 h 15"/>
                <a:gd name="T16" fmla="*/ 4 w 28"/>
                <a:gd name="T17" fmla="*/ 12 h 15"/>
                <a:gd name="T18" fmla="*/ 8 w 28"/>
                <a:gd name="T19" fmla="*/ 9 h 15"/>
                <a:gd name="T20" fmla="*/ 13 w 28"/>
                <a:gd name="T21" fmla="*/ 6 h 15"/>
                <a:gd name="T22" fmla="*/ 18 w 28"/>
                <a:gd name="T23" fmla="*/ 4 h 15"/>
                <a:gd name="T24" fmla="*/ 23 w 28"/>
                <a:gd name="T25" fmla="*/ 2 h 15"/>
                <a:gd name="T26" fmla="*/ 26 w 28"/>
                <a:gd name="T27" fmla="*/ 1 h 15"/>
                <a:gd name="T28" fmla="*/ 28 w 28"/>
                <a:gd name="T29" fmla="*/ 0 h 15"/>
                <a:gd name="T30" fmla="*/ 28 w 28"/>
                <a:gd name="T3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5">
                  <a:moveTo>
                    <a:pt x="28" y="5"/>
                  </a:moveTo>
                  <a:cubicBezTo>
                    <a:pt x="28" y="5"/>
                    <a:pt x="28" y="5"/>
                    <a:pt x="27" y="5"/>
                  </a:cubicBezTo>
                  <a:cubicBezTo>
                    <a:pt x="26" y="5"/>
                    <a:pt x="25" y="5"/>
                    <a:pt x="24" y="6"/>
                  </a:cubicBezTo>
                  <a:cubicBezTo>
                    <a:pt x="22" y="6"/>
                    <a:pt x="21" y="6"/>
                    <a:pt x="19" y="7"/>
                  </a:cubicBezTo>
                  <a:cubicBezTo>
                    <a:pt x="17" y="7"/>
                    <a:pt x="15" y="8"/>
                    <a:pt x="14" y="8"/>
                  </a:cubicBezTo>
                  <a:cubicBezTo>
                    <a:pt x="12" y="9"/>
                    <a:pt x="10" y="9"/>
                    <a:pt x="8" y="10"/>
                  </a:cubicBezTo>
                  <a:cubicBezTo>
                    <a:pt x="7" y="11"/>
                    <a:pt x="5" y="12"/>
                    <a:pt x="4" y="12"/>
                  </a:cubicBezTo>
                  <a:cubicBezTo>
                    <a:pt x="2" y="14"/>
                    <a:pt x="0" y="15"/>
                    <a:pt x="0" y="15"/>
                  </a:cubicBezTo>
                  <a:cubicBezTo>
                    <a:pt x="0" y="15"/>
                    <a:pt x="1" y="14"/>
                    <a:pt x="4" y="12"/>
                  </a:cubicBezTo>
                  <a:cubicBezTo>
                    <a:pt x="5" y="11"/>
                    <a:pt x="6" y="10"/>
                    <a:pt x="8" y="9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5" y="5"/>
                    <a:pt x="16" y="4"/>
                    <a:pt x="18" y="4"/>
                  </a:cubicBezTo>
                  <a:cubicBezTo>
                    <a:pt x="20" y="3"/>
                    <a:pt x="21" y="2"/>
                    <a:pt x="23" y="2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7" y="1"/>
                    <a:pt x="28" y="0"/>
                    <a:pt x="28" y="0"/>
                  </a:cubicBezTo>
                  <a:lnTo>
                    <a:pt x="28" y="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431"/>
            <p:cNvSpPr>
              <a:spLocks/>
            </p:cNvSpPr>
            <p:nvPr/>
          </p:nvSpPr>
          <p:spPr bwMode="auto">
            <a:xfrm>
              <a:off x="960438" y="285750"/>
              <a:ext cx="312737" cy="290513"/>
            </a:xfrm>
            <a:custGeom>
              <a:avLst/>
              <a:gdLst>
                <a:gd name="T0" fmla="*/ 6 w 46"/>
                <a:gd name="T1" fmla="*/ 31 h 42"/>
                <a:gd name="T2" fmla="*/ 10 w 46"/>
                <a:gd name="T3" fmla="*/ 22 h 42"/>
                <a:gd name="T4" fmla="*/ 0 w 46"/>
                <a:gd name="T5" fmla="*/ 15 h 42"/>
                <a:gd name="T6" fmla="*/ 13 w 46"/>
                <a:gd name="T7" fmla="*/ 10 h 42"/>
                <a:gd name="T8" fmla="*/ 14 w 46"/>
                <a:gd name="T9" fmla="*/ 0 h 42"/>
                <a:gd name="T10" fmla="*/ 22 w 46"/>
                <a:gd name="T11" fmla="*/ 6 h 42"/>
                <a:gd name="T12" fmla="*/ 26 w 46"/>
                <a:gd name="T13" fmla="*/ 7 h 42"/>
                <a:gd name="T14" fmla="*/ 30 w 46"/>
                <a:gd name="T15" fmla="*/ 2 h 42"/>
                <a:gd name="T16" fmla="*/ 37 w 46"/>
                <a:gd name="T17" fmla="*/ 11 h 42"/>
                <a:gd name="T18" fmla="*/ 39 w 46"/>
                <a:gd name="T19" fmla="*/ 28 h 42"/>
                <a:gd name="T20" fmla="*/ 30 w 46"/>
                <a:gd name="T21" fmla="*/ 40 h 42"/>
                <a:gd name="T22" fmla="*/ 22 w 46"/>
                <a:gd name="T23" fmla="*/ 42 h 42"/>
                <a:gd name="T24" fmla="*/ 21 w 46"/>
                <a:gd name="T25" fmla="*/ 29 h 42"/>
                <a:gd name="T26" fmla="*/ 6 w 46"/>
                <a:gd name="T27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2">
                  <a:moveTo>
                    <a:pt x="6" y="31"/>
                  </a:moveTo>
                  <a:cubicBezTo>
                    <a:pt x="11" y="27"/>
                    <a:pt x="10" y="22"/>
                    <a:pt x="10" y="22"/>
                  </a:cubicBezTo>
                  <a:cubicBezTo>
                    <a:pt x="2" y="21"/>
                    <a:pt x="0" y="15"/>
                    <a:pt x="0" y="15"/>
                  </a:cubicBezTo>
                  <a:cubicBezTo>
                    <a:pt x="7" y="8"/>
                    <a:pt x="13" y="10"/>
                    <a:pt x="13" y="10"/>
                  </a:cubicBezTo>
                  <a:cubicBezTo>
                    <a:pt x="7" y="8"/>
                    <a:pt x="14" y="0"/>
                    <a:pt x="14" y="0"/>
                  </a:cubicBezTo>
                  <a:cubicBezTo>
                    <a:pt x="15" y="3"/>
                    <a:pt x="19" y="5"/>
                    <a:pt x="22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5" y="3"/>
                    <a:pt x="30" y="2"/>
                    <a:pt x="30" y="2"/>
                  </a:cubicBezTo>
                  <a:cubicBezTo>
                    <a:pt x="28" y="7"/>
                    <a:pt x="34" y="8"/>
                    <a:pt x="37" y="11"/>
                  </a:cubicBezTo>
                  <a:cubicBezTo>
                    <a:pt x="46" y="21"/>
                    <a:pt x="39" y="27"/>
                    <a:pt x="39" y="28"/>
                  </a:cubicBezTo>
                  <a:cubicBezTo>
                    <a:pt x="40" y="38"/>
                    <a:pt x="35" y="40"/>
                    <a:pt x="30" y="40"/>
                  </a:cubicBezTo>
                  <a:cubicBezTo>
                    <a:pt x="25" y="39"/>
                    <a:pt x="22" y="42"/>
                    <a:pt x="22" y="42"/>
                  </a:cubicBezTo>
                  <a:cubicBezTo>
                    <a:pt x="19" y="35"/>
                    <a:pt x="21" y="29"/>
                    <a:pt x="21" y="29"/>
                  </a:cubicBezTo>
                  <a:cubicBezTo>
                    <a:pt x="12" y="34"/>
                    <a:pt x="6" y="31"/>
                    <a:pt x="6" y="3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432"/>
            <p:cNvSpPr>
              <a:spLocks/>
            </p:cNvSpPr>
            <p:nvPr/>
          </p:nvSpPr>
          <p:spPr bwMode="auto">
            <a:xfrm>
              <a:off x="1047750" y="403225"/>
              <a:ext cx="204787" cy="90488"/>
            </a:xfrm>
            <a:custGeom>
              <a:avLst/>
              <a:gdLst>
                <a:gd name="T0" fmla="*/ 27 w 30"/>
                <a:gd name="T1" fmla="*/ 13 h 13"/>
                <a:gd name="T2" fmla="*/ 26 w 30"/>
                <a:gd name="T3" fmla="*/ 13 h 13"/>
                <a:gd name="T4" fmla="*/ 23 w 30"/>
                <a:gd name="T5" fmla="*/ 10 h 13"/>
                <a:gd name="T6" fmla="*/ 19 w 30"/>
                <a:gd name="T7" fmla="*/ 8 h 13"/>
                <a:gd name="T8" fmla="*/ 14 w 30"/>
                <a:gd name="T9" fmla="*/ 5 h 13"/>
                <a:gd name="T10" fmla="*/ 9 w 30"/>
                <a:gd name="T11" fmla="*/ 2 h 13"/>
                <a:gd name="T12" fmla="*/ 5 w 30"/>
                <a:gd name="T13" fmla="*/ 1 h 13"/>
                <a:gd name="T14" fmla="*/ 0 w 30"/>
                <a:gd name="T15" fmla="*/ 0 h 13"/>
                <a:gd name="T16" fmla="*/ 5 w 30"/>
                <a:gd name="T17" fmla="*/ 0 h 13"/>
                <a:gd name="T18" fmla="*/ 10 w 30"/>
                <a:gd name="T19" fmla="*/ 1 h 13"/>
                <a:gd name="T20" fmla="*/ 15 w 30"/>
                <a:gd name="T21" fmla="*/ 3 h 13"/>
                <a:gd name="T22" fmla="*/ 21 w 30"/>
                <a:gd name="T23" fmla="*/ 5 h 13"/>
                <a:gd name="T24" fmla="*/ 25 w 30"/>
                <a:gd name="T25" fmla="*/ 7 h 13"/>
                <a:gd name="T26" fmla="*/ 28 w 30"/>
                <a:gd name="T27" fmla="*/ 9 h 13"/>
                <a:gd name="T28" fmla="*/ 30 w 30"/>
                <a:gd name="T29" fmla="*/ 10 h 13"/>
                <a:gd name="T30" fmla="*/ 27 w 30"/>
                <a:gd name="T3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3">
                  <a:moveTo>
                    <a:pt x="27" y="13"/>
                  </a:moveTo>
                  <a:cubicBezTo>
                    <a:pt x="27" y="13"/>
                    <a:pt x="27" y="13"/>
                    <a:pt x="26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2" y="10"/>
                    <a:pt x="21" y="9"/>
                    <a:pt x="19" y="8"/>
                  </a:cubicBezTo>
                  <a:cubicBezTo>
                    <a:pt x="18" y="7"/>
                    <a:pt x="16" y="6"/>
                    <a:pt x="14" y="5"/>
                  </a:cubicBezTo>
                  <a:cubicBezTo>
                    <a:pt x="13" y="4"/>
                    <a:pt x="11" y="3"/>
                    <a:pt x="9" y="2"/>
                  </a:cubicBezTo>
                  <a:cubicBezTo>
                    <a:pt x="8" y="2"/>
                    <a:pt x="6" y="1"/>
                    <a:pt x="5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6" y="0"/>
                    <a:pt x="8" y="1"/>
                    <a:pt x="10" y="1"/>
                  </a:cubicBezTo>
                  <a:cubicBezTo>
                    <a:pt x="12" y="1"/>
                    <a:pt x="14" y="2"/>
                    <a:pt x="15" y="3"/>
                  </a:cubicBezTo>
                  <a:cubicBezTo>
                    <a:pt x="17" y="3"/>
                    <a:pt x="19" y="4"/>
                    <a:pt x="21" y="5"/>
                  </a:cubicBezTo>
                  <a:cubicBezTo>
                    <a:pt x="22" y="6"/>
                    <a:pt x="24" y="6"/>
                    <a:pt x="25" y="7"/>
                  </a:cubicBezTo>
                  <a:cubicBezTo>
                    <a:pt x="27" y="8"/>
                    <a:pt x="28" y="8"/>
                    <a:pt x="28" y="9"/>
                  </a:cubicBezTo>
                  <a:cubicBezTo>
                    <a:pt x="29" y="9"/>
                    <a:pt x="30" y="10"/>
                    <a:pt x="30" y="10"/>
                  </a:cubicBezTo>
                  <a:lnTo>
                    <a:pt x="27" y="1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433"/>
            <p:cNvSpPr>
              <a:spLocks/>
            </p:cNvSpPr>
            <p:nvPr/>
          </p:nvSpPr>
          <p:spPr bwMode="auto">
            <a:xfrm>
              <a:off x="3195638" y="1430338"/>
              <a:ext cx="312737" cy="296863"/>
            </a:xfrm>
            <a:custGeom>
              <a:avLst/>
              <a:gdLst>
                <a:gd name="T0" fmla="*/ 41 w 46"/>
                <a:gd name="T1" fmla="*/ 30 h 43"/>
                <a:gd name="T2" fmla="*/ 36 w 46"/>
                <a:gd name="T3" fmla="*/ 22 h 43"/>
                <a:gd name="T4" fmla="*/ 46 w 46"/>
                <a:gd name="T5" fmla="*/ 14 h 43"/>
                <a:gd name="T6" fmla="*/ 32 w 46"/>
                <a:gd name="T7" fmla="*/ 10 h 43"/>
                <a:gd name="T8" fmla="*/ 31 w 46"/>
                <a:gd name="T9" fmla="*/ 0 h 43"/>
                <a:gd name="T10" fmla="*/ 23 w 46"/>
                <a:gd name="T11" fmla="*/ 7 h 43"/>
                <a:gd name="T12" fmla="*/ 20 w 46"/>
                <a:gd name="T13" fmla="*/ 8 h 43"/>
                <a:gd name="T14" fmla="*/ 15 w 46"/>
                <a:gd name="T15" fmla="*/ 3 h 43"/>
                <a:gd name="T16" fmla="*/ 9 w 46"/>
                <a:gd name="T17" fmla="*/ 13 h 43"/>
                <a:gd name="T18" fmla="*/ 7 w 46"/>
                <a:gd name="T19" fmla="*/ 29 h 43"/>
                <a:gd name="T20" fmla="*/ 18 w 46"/>
                <a:gd name="T21" fmla="*/ 41 h 43"/>
                <a:gd name="T22" fmla="*/ 26 w 46"/>
                <a:gd name="T23" fmla="*/ 43 h 43"/>
                <a:gd name="T24" fmla="*/ 26 w 46"/>
                <a:gd name="T25" fmla="*/ 30 h 43"/>
                <a:gd name="T26" fmla="*/ 41 w 46"/>
                <a:gd name="T27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3">
                  <a:moveTo>
                    <a:pt x="41" y="30"/>
                  </a:moveTo>
                  <a:cubicBezTo>
                    <a:pt x="36" y="27"/>
                    <a:pt x="36" y="22"/>
                    <a:pt x="36" y="22"/>
                  </a:cubicBezTo>
                  <a:cubicBezTo>
                    <a:pt x="44" y="20"/>
                    <a:pt x="46" y="14"/>
                    <a:pt x="46" y="14"/>
                  </a:cubicBezTo>
                  <a:cubicBezTo>
                    <a:pt x="39" y="7"/>
                    <a:pt x="32" y="10"/>
                    <a:pt x="32" y="10"/>
                  </a:cubicBezTo>
                  <a:cubicBezTo>
                    <a:pt x="39" y="7"/>
                    <a:pt x="31" y="0"/>
                    <a:pt x="31" y="0"/>
                  </a:cubicBezTo>
                  <a:cubicBezTo>
                    <a:pt x="31" y="3"/>
                    <a:pt x="27" y="6"/>
                    <a:pt x="23" y="7"/>
                  </a:cubicBezTo>
                  <a:cubicBezTo>
                    <a:pt x="21" y="7"/>
                    <a:pt x="21" y="8"/>
                    <a:pt x="20" y="8"/>
                  </a:cubicBezTo>
                  <a:cubicBezTo>
                    <a:pt x="21" y="4"/>
                    <a:pt x="15" y="3"/>
                    <a:pt x="15" y="3"/>
                  </a:cubicBezTo>
                  <a:cubicBezTo>
                    <a:pt x="17" y="8"/>
                    <a:pt x="11" y="10"/>
                    <a:pt x="9" y="13"/>
                  </a:cubicBezTo>
                  <a:cubicBezTo>
                    <a:pt x="0" y="23"/>
                    <a:pt x="7" y="29"/>
                    <a:pt x="7" y="29"/>
                  </a:cubicBezTo>
                  <a:cubicBezTo>
                    <a:pt x="8" y="39"/>
                    <a:pt x="13" y="42"/>
                    <a:pt x="18" y="41"/>
                  </a:cubicBezTo>
                  <a:cubicBezTo>
                    <a:pt x="23" y="40"/>
                    <a:pt x="26" y="43"/>
                    <a:pt x="26" y="43"/>
                  </a:cubicBezTo>
                  <a:cubicBezTo>
                    <a:pt x="28" y="35"/>
                    <a:pt x="26" y="30"/>
                    <a:pt x="26" y="30"/>
                  </a:cubicBezTo>
                  <a:cubicBezTo>
                    <a:pt x="35" y="34"/>
                    <a:pt x="41" y="30"/>
                    <a:pt x="41" y="3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434"/>
            <p:cNvSpPr>
              <a:spLocks/>
            </p:cNvSpPr>
            <p:nvPr/>
          </p:nvSpPr>
          <p:spPr bwMode="auto">
            <a:xfrm>
              <a:off x="3222625" y="1539875"/>
              <a:ext cx="196850" cy="111125"/>
            </a:xfrm>
            <a:custGeom>
              <a:avLst/>
              <a:gdLst>
                <a:gd name="T0" fmla="*/ 0 w 29"/>
                <a:gd name="T1" fmla="*/ 12 h 16"/>
                <a:gd name="T2" fmla="*/ 1 w 29"/>
                <a:gd name="T3" fmla="*/ 12 h 16"/>
                <a:gd name="T4" fmla="*/ 4 w 29"/>
                <a:gd name="T5" fmla="*/ 10 h 16"/>
                <a:gd name="T6" fmla="*/ 9 w 29"/>
                <a:gd name="T7" fmla="*/ 7 h 16"/>
                <a:gd name="T8" fmla="*/ 14 w 29"/>
                <a:gd name="T9" fmla="*/ 5 h 16"/>
                <a:gd name="T10" fmla="*/ 19 w 29"/>
                <a:gd name="T11" fmla="*/ 2 h 16"/>
                <a:gd name="T12" fmla="*/ 24 w 29"/>
                <a:gd name="T13" fmla="*/ 1 h 16"/>
                <a:gd name="T14" fmla="*/ 29 w 29"/>
                <a:gd name="T15" fmla="*/ 0 h 16"/>
                <a:gd name="T16" fmla="*/ 24 w 29"/>
                <a:gd name="T17" fmla="*/ 2 h 16"/>
                <a:gd name="T18" fmla="*/ 20 w 29"/>
                <a:gd name="T19" fmla="*/ 4 h 16"/>
                <a:gd name="T20" fmla="*/ 15 w 29"/>
                <a:gd name="T21" fmla="*/ 7 h 16"/>
                <a:gd name="T22" fmla="*/ 10 w 29"/>
                <a:gd name="T23" fmla="*/ 10 h 16"/>
                <a:gd name="T24" fmla="*/ 7 w 29"/>
                <a:gd name="T25" fmla="*/ 13 h 16"/>
                <a:gd name="T26" fmla="*/ 4 w 29"/>
                <a:gd name="T27" fmla="*/ 15 h 16"/>
                <a:gd name="T28" fmla="*/ 3 w 29"/>
                <a:gd name="T29" fmla="*/ 16 h 16"/>
                <a:gd name="T30" fmla="*/ 0 w 29"/>
                <a:gd name="T3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6">
                  <a:moveTo>
                    <a:pt x="0" y="12"/>
                  </a:moveTo>
                  <a:cubicBezTo>
                    <a:pt x="0" y="12"/>
                    <a:pt x="1" y="12"/>
                    <a:pt x="1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6" y="9"/>
                    <a:pt x="7" y="8"/>
                    <a:pt x="9" y="7"/>
                  </a:cubicBezTo>
                  <a:cubicBezTo>
                    <a:pt x="10" y="6"/>
                    <a:pt x="12" y="5"/>
                    <a:pt x="14" y="5"/>
                  </a:cubicBezTo>
                  <a:cubicBezTo>
                    <a:pt x="16" y="4"/>
                    <a:pt x="18" y="3"/>
                    <a:pt x="19" y="2"/>
                  </a:cubicBezTo>
                  <a:cubicBezTo>
                    <a:pt x="21" y="2"/>
                    <a:pt x="23" y="1"/>
                    <a:pt x="24" y="1"/>
                  </a:cubicBezTo>
                  <a:cubicBezTo>
                    <a:pt x="27" y="1"/>
                    <a:pt x="29" y="0"/>
                    <a:pt x="29" y="0"/>
                  </a:cubicBezTo>
                  <a:cubicBezTo>
                    <a:pt x="29" y="0"/>
                    <a:pt x="27" y="1"/>
                    <a:pt x="24" y="2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8" y="5"/>
                    <a:pt x="17" y="6"/>
                    <a:pt x="15" y="7"/>
                  </a:cubicBezTo>
                  <a:cubicBezTo>
                    <a:pt x="13" y="8"/>
                    <a:pt x="12" y="9"/>
                    <a:pt x="10" y="10"/>
                  </a:cubicBezTo>
                  <a:cubicBezTo>
                    <a:pt x="9" y="11"/>
                    <a:pt x="8" y="12"/>
                    <a:pt x="7" y="13"/>
                  </a:cubicBezTo>
                  <a:cubicBezTo>
                    <a:pt x="6" y="14"/>
                    <a:pt x="5" y="15"/>
                    <a:pt x="4" y="15"/>
                  </a:cubicBezTo>
                  <a:cubicBezTo>
                    <a:pt x="3" y="16"/>
                    <a:pt x="3" y="16"/>
                    <a:pt x="3" y="16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435"/>
            <p:cNvSpPr>
              <a:spLocks/>
            </p:cNvSpPr>
            <p:nvPr/>
          </p:nvSpPr>
          <p:spPr bwMode="auto">
            <a:xfrm>
              <a:off x="1941513" y="465138"/>
              <a:ext cx="223837" cy="249238"/>
            </a:xfrm>
            <a:custGeom>
              <a:avLst/>
              <a:gdLst>
                <a:gd name="T0" fmla="*/ 2 w 33"/>
                <a:gd name="T1" fmla="*/ 8 h 36"/>
                <a:gd name="T2" fmla="*/ 21 w 33"/>
                <a:gd name="T3" fmla="*/ 9 h 36"/>
                <a:gd name="T4" fmla="*/ 33 w 33"/>
                <a:gd name="T5" fmla="*/ 17 h 36"/>
                <a:gd name="T6" fmla="*/ 26 w 33"/>
                <a:gd name="T7" fmla="*/ 25 h 36"/>
                <a:gd name="T8" fmla="*/ 0 w 33"/>
                <a:gd name="T9" fmla="*/ 28 h 36"/>
                <a:gd name="T10" fmla="*/ 2 w 33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6">
                  <a:moveTo>
                    <a:pt x="2" y="8"/>
                  </a:moveTo>
                  <a:cubicBezTo>
                    <a:pt x="2" y="8"/>
                    <a:pt x="12" y="0"/>
                    <a:pt x="21" y="9"/>
                  </a:cubicBezTo>
                  <a:cubicBezTo>
                    <a:pt x="27" y="16"/>
                    <a:pt x="33" y="17"/>
                    <a:pt x="33" y="17"/>
                  </a:cubicBezTo>
                  <a:cubicBezTo>
                    <a:pt x="33" y="17"/>
                    <a:pt x="30" y="22"/>
                    <a:pt x="26" y="25"/>
                  </a:cubicBezTo>
                  <a:cubicBezTo>
                    <a:pt x="26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436"/>
            <p:cNvSpPr>
              <a:spLocks/>
            </p:cNvSpPr>
            <p:nvPr/>
          </p:nvSpPr>
          <p:spPr bwMode="auto">
            <a:xfrm>
              <a:off x="1846263" y="520700"/>
              <a:ext cx="211137" cy="338138"/>
            </a:xfrm>
            <a:custGeom>
              <a:avLst/>
              <a:gdLst>
                <a:gd name="T0" fmla="*/ 10 w 31"/>
                <a:gd name="T1" fmla="*/ 12 h 49"/>
                <a:gd name="T2" fmla="*/ 27 w 31"/>
                <a:gd name="T3" fmla="*/ 19 h 49"/>
                <a:gd name="T4" fmla="*/ 30 w 31"/>
                <a:gd name="T5" fmla="*/ 34 h 49"/>
                <a:gd name="T6" fmla="*/ 29 w 31"/>
                <a:gd name="T7" fmla="*/ 42 h 49"/>
                <a:gd name="T8" fmla="*/ 3 w 31"/>
                <a:gd name="T9" fmla="*/ 25 h 49"/>
                <a:gd name="T10" fmla="*/ 1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10" y="12"/>
                  </a:moveTo>
                  <a:cubicBezTo>
                    <a:pt x="10" y="12"/>
                    <a:pt x="24" y="13"/>
                    <a:pt x="27" y="19"/>
                  </a:cubicBezTo>
                  <a:cubicBezTo>
                    <a:pt x="31" y="24"/>
                    <a:pt x="30" y="34"/>
                    <a:pt x="30" y="34"/>
                  </a:cubicBezTo>
                  <a:cubicBezTo>
                    <a:pt x="30" y="34"/>
                    <a:pt x="26" y="39"/>
                    <a:pt x="29" y="42"/>
                  </a:cubicBezTo>
                  <a:cubicBezTo>
                    <a:pt x="29" y="42"/>
                    <a:pt x="7" y="49"/>
                    <a:pt x="3" y="25"/>
                  </a:cubicBezTo>
                  <a:cubicBezTo>
                    <a:pt x="0" y="0"/>
                    <a:pt x="10" y="12"/>
                    <a:pt x="1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437"/>
            <p:cNvSpPr>
              <a:spLocks/>
            </p:cNvSpPr>
            <p:nvPr/>
          </p:nvSpPr>
          <p:spPr bwMode="auto">
            <a:xfrm>
              <a:off x="1885950" y="327025"/>
              <a:ext cx="219075" cy="276225"/>
            </a:xfrm>
            <a:custGeom>
              <a:avLst/>
              <a:gdLst>
                <a:gd name="T0" fmla="*/ 29 w 32"/>
                <a:gd name="T1" fmla="*/ 7 h 40"/>
                <a:gd name="T2" fmla="*/ 6 w 32"/>
                <a:gd name="T3" fmla="*/ 8 h 40"/>
                <a:gd name="T4" fmla="*/ 4 w 32"/>
                <a:gd name="T5" fmla="*/ 29 h 40"/>
                <a:gd name="T6" fmla="*/ 29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29" y="7"/>
                  </a:moveTo>
                  <a:cubicBezTo>
                    <a:pt x="29" y="7"/>
                    <a:pt x="11" y="0"/>
                    <a:pt x="6" y="8"/>
                  </a:cubicBezTo>
                  <a:cubicBezTo>
                    <a:pt x="0" y="19"/>
                    <a:pt x="4" y="29"/>
                    <a:pt x="4" y="29"/>
                  </a:cubicBezTo>
                  <a:cubicBezTo>
                    <a:pt x="4" y="29"/>
                    <a:pt x="32" y="40"/>
                    <a:pt x="29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438"/>
            <p:cNvSpPr>
              <a:spLocks/>
            </p:cNvSpPr>
            <p:nvPr/>
          </p:nvSpPr>
          <p:spPr bwMode="auto">
            <a:xfrm>
              <a:off x="1736725" y="320675"/>
              <a:ext cx="312737" cy="220663"/>
            </a:xfrm>
            <a:custGeom>
              <a:avLst/>
              <a:gdLst>
                <a:gd name="T0" fmla="*/ 10 w 46"/>
                <a:gd name="T1" fmla="*/ 0 h 32"/>
                <a:gd name="T2" fmla="*/ 5 w 46"/>
                <a:gd name="T3" fmla="*/ 22 h 32"/>
                <a:gd name="T4" fmla="*/ 22 w 46"/>
                <a:gd name="T5" fmla="*/ 30 h 32"/>
                <a:gd name="T6" fmla="*/ 10 w 4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2">
                  <a:moveTo>
                    <a:pt x="10" y="0"/>
                  </a:moveTo>
                  <a:cubicBezTo>
                    <a:pt x="10" y="0"/>
                    <a:pt x="0" y="14"/>
                    <a:pt x="5" y="22"/>
                  </a:cubicBezTo>
                  <a:cubicBezTo>
                    <a:pt x="11" y="32"/>
                    <a:pt x="22" y="30"/>
                    <a:pt x="22" y="30"/>
                  </a:cubicBezTo>
                  <a:cubicBezTo>
                    <a:pt x="22" y="30"/>
                    <a:pt x="46" y="8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439"/>
            <p:cNvSpPr>
              <a:spLocks/>
            </p:cNvSpPr>
            <p:nvPr/>
          </p:nvSpPr>
          <p:spPr bwMode="auto">
            <a:xfrm>
              <a:off x="1654175" y="376238"/>
              <a:ext cx="225425" cy="247650"/>
            </a:xfrm>
            <a:custGeom>
              <a:avLst/>
              <a:gdLst>
                <a:gd name="T0" fmla="*/ 0 w 33"/>
                <a:gd name="T1" fmla="*/ 23 h 36"/>
                <a:gd name="T2" fmla="*/ 11 w 33"/>
                <a:gd name="T3" fmla="*/ 36 h 36"/>
                <a:gd name="T4" fmla="*/ 30 w 33"/>
                <a:gd name="T5" fmla="*/ 33 h 36"/>
                <a:gd name="T6" fmla="*/ 0 w 33"/>
                <a:gd name="T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0" y="23"/>
                  </a:moveTo>
                  <a:cubicBezTo>
                    <a:pt x="0" y="23"/>
                    <a:pt x="2" y="36"/>
                    <a:pt x="11" y="36"/>
                  </a:cubicBezTo>
                  <a:cubicBezTo>
                    <a:pt x="23" y="36"/>
                    <a:pt x="30" y="33"/>
                    <a:pt x="30" y="33"/>
                  </a:cubicBezTo>
                  <a:cubicBezTo>
                    <a:pt x="33" y="26"/>
                    <a:pt x="21" y="0"/>
                    <a:pt x="0" y="2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440"/>
            <p:cNvSpPr>
              <a:spLocks/>
            </p:cNvSpPr>
            <p:nvPr/>
          </p:nvSpPr>
          <p:spPr bwMode="auto">
            <a:xfrm>
              <a:off x="1627188" y="582613"/>
              <a:ext cx="287337" cy="234950"/>
            </a:xfrm>
            <a:custGeom>
              <a:avLst/>
              <a:gdLst>
                <a:gd name="T0" fmla="*/ 15 w 42"/>
                <a:gd name="T1" fmla="*/ 29 h 34"/>
                <a:gd name="T2" fmla="*/ 35 w 42"/>
                <a:gd name="T3" fmla="*/ 25 h 34"/>
                <a:gd name="T4" fmla="*/ 37 w 42"/>
                <a:gd name="T5" fmla="*/ 4 h 34"/>
                <a:gd name="T6" fmla="*/ 15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15" y="29"/>
                  </a:moveTo>
                  <a:cubicBezTo>
                    <a:pt x="15" y="29"/>
                    <a:pt x="30" y="34"/>
                    <a:pt x="35" y="25"/>
                  </a:cubicBezTo>
                  <a:cubicBezTo>
                    <a:pt x="42" y="14"/>
                    <a:pt x="37" y="4"/>
                    <a:pt x="37" y="4"/>
                  </a:cubicBezTo>
                  <a:cubicBezTo>
                    <a:pt x="37" y="4"/>
                    <a:pt x="0" y="0"/>
                    <a:pt x="15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441"/>
            <p:cNvSpPr>
              <a:spLocks/>
            </p:cNvSpPr>
            <p:nvPr/>
          </p:nvSpPr>
          <p:spPr bwMode="auto">
            <a:xfrm>
              <a:off x="1825625" y="479425"/>
              <a:ext cx="157162" cy="165100"/>
            </a:xfrm>
            <a:custGeom>
              <a:avLst/>
              <a:gdLst>
                <a:gd name="T0" fmla="*/ 0 w 23"/>
                <a:gd name="T1" fmla="*/ 12 h 24"/>
                <a:gd name="T2" fmla="*/ 11 w 23"/>
                <a:gd name="T3" fmla="*/ 24 h 24"/>
                <a:gd name="T4" fmla="*/ 23 w 23"/>
                <a:gd name="T5" fmla="*/ 12 h 24"/>
                <a:gd name="T6" fmla="*/ 12 w 23"/>
                <a:gd name="T7" fmla="*/ 0 h 24"/>
                <a:gd name="T8" fmla="*/ 0 w 23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12"/>
                  </a:moveTo>
                  <a:cubicBezTo>
                    <a:pt x="0" y="18"/>
                    <a:pt x="5" y="24"/>
                    <a:pt x="11" y="24"/>
                  </a:cubicBezTo>
                  <a:cubicBezTo>
                    <a:pt x="18" y="24"/>
                    <a:pt x="23" y="18"/>
                    <a:pt x="23" y="12"/>
                  </a:cubicBezTo>
                  <a:cubicBezTo>
                    <a:pt x="23" y="5"/>
                    <a:pt x="18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Oval 442"/>
            <p:cNvSpPr>
              <a:spLocks noChangeArrowheads="1"/>
            </p:cNvSpPr>
            <p:nvPr/>
          </p:nvSpPr>
          <p:spPr bwMode="auto">
            <a:xfrm>
              <a:off x="1852613" y="514350"/>
              <a:ext cx="101600" cy="95250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443"/>
            <p:cNvSpPr>
              <a:spLocks/>
            </p:cNvSpPr>
            <p:nvPr/>
          </p:nvSpPr>
          <p:spPr bwMode="auto">
            <a:xfrm>
              <a:off x="1947863" y="388938"/>
              <a:ext cx="109537" cy="131763"/>
            </a:xfrm>
            <a:custGeom>
              <a:avLst/>
              <a:gdLst>
                <a:gd name="T0" fmla="*/ 1 w 16"/>
                <a:gd name="T1" fmla="*/ 17 h 19"/>
                <a:gd name="T2" fmla="*/ 4 w 16"/>
                <a:gd name="T3" fmla="*/ 15 h 19"/>
                <a:gd name="T4" fmla="*/ 7 w 16"/>
                <a:gd name="T5" fmla="*/ 13 h 19"/>
                <a:gd name="T6" fmla="*/ 10 w 16"/>
                <a:gd name="T7" fmla="*/ 10 h 19"/>
                <a:gd name="T8" fmla="*/ 12 w 16"/>
                <a:gd name="T9" fmla="*/ 6 h 19"/>
                <a:gd name="T10" fmla="*/ 13 w 16"/>
                <a:gd name="T11" fmla="*/ 5 h 19"/>
                <a:gd name="T12" fmla="*/ 14 w 16"/>
                <a:gd name="T13" fmla="*/ 3 h 19"/>
                <a:gd name="T14" fmla="*/ 16 w 16"/>
                <a:gd name="T15" fmla="*/ 0 h 19"/>
                <a:gd name="T16" fmla="*/ 15 w 16"/>
                <a:gd name="T17" fmla="*/ 3 h 19"/>
                <a:gd name="T18" fmla="*/ 14 w 16"/>
                <a:gd name="T19" fmla="*/ 5 h 19"/>
                <a:gd name="T20" fmla="*/ 13 w 16"/>
                <a:gd name="T21" fmla="*/ 7 h 19"/>
                <a:gd name="T22" fmla="*/ 10 w 16"/>
                <a:gd name="T23" fmla="*/ 10 h 19"/>
                <a:gd name="T24" fmla="*/ 8 w 16"/>
                <a:gd name="T25" fmla="*/ 14 h 19"/>
                <a:gd name="T26" fmla="*/ 5 w 16"/>
                <a:gd name="T27" fmla="*/ 16 h 19"/>
                <a:gd name="T28" fmla="*/ 2 w 16"/>
                <a:gd name="T29" fmla="*/ 19 h 19"/>
                <a:gd name="T30" fmla="*/ 2 w 16"/>
                <a:gd name="T31" fmla="*/ 19 h 19"/>
                <a:gd name="T32" fmla="*/ 1 w 16"/>
                <a:gd name="T33" fmla="*/ 18 h 19"/>
                <a:gd name="T34" fmla="*/ 1 w 16"/>
                <a:gd name="T35" fmla="*/ 17 h 19"/>
                <a:gd name="T36" fmla="*/ 1 w 16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5" y="15"/>
                    <a:pt x="6" y="14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11" y="9"/>
                    <a:pt x="12" y="8"/>
                    <a:pt x="12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5" y="1"/>
                    <a:pt x="16" y="0"/>
                    <a:pt x="16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10" y="12"/>
                    <a:pt x="9" y="13"/>
                    <a:pt x="8" y="14"/>
                  </a:cubicBezTo>
                  <a:cubicBezTo>
                    <a:pt x="7" y="15"/>
                    <a:pt x="6" y="16"/>
                    <a:pt x="5" y="16"/>
                  </a:cubicBezTo>
                  <a:cubicBezTo>
                    <a:pt x="3" y="18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0" y="18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444"/>
            <p:cNvSpPr>
              <a:spLocks/>
            </p:cNvSpPr>
            <p:nvPr/>
          </p:nvSpPr>
          <p:spPr bwMode="auto">
            <a:xfrm>
              <a:off x="1811338" y="361950"/>
              <a:ext cx="61912" cy="144463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3 h 21"/>
                <a:gd name="T4" fmla="*/ 3 w 9"/>
                <a:gd name="T5" fmla="*/ 10 h 21"/>
                <a:gd name="T6" fmla="*/ 5 w 9"/>
                <a:gd name="T7" fmla="*/ 14 h 21"/>
                <a:gd name="T8" fmla="*/ 7 w 9"/>
                <a:gd name="T9" fmla="*/ 17 h 21"/>
                <a:gd name="T10" fmla="*/ 9 w 9"/>
                <a:gd name="T11" fmla="*/ 19 h 21"/>
                <a:gd name="T12" fmla="*/ 9 w 9"/>
                <a:gd name="T13" fmla="*/ 19 h 21"/>
                <a:gd name="T14" fmla="*/ 8 w 9"/>
                <a:gd name="T15" fmla="*/ 21 h 21"/>
                <a:gd name="T16" fmla="*/ 7 w 9"/>
                <a:gd name="T17" fmla="*/ 21 h 21"/>
                <a:gd name="T18" fmla="*/ 7 w 9"/>
                <a:gd name="T19" fmla="*/ 21 h 21"/>
                <a:gd name="T20" fmla="*/ 5 w 9"/>
                <a:gd name="T21" fmla="*/ 18 h 21"/>
                <a:gd name="T22" fmla="*/ 3 w 9"/>
                <a:gd name="T23" fmla="*/ 14 h 21"/>
                <a:gd name="T24" fmla="*/ 2 w 9"/>
                <a:gd name="T25" fmla="*/ 11 h 21"/>
                <a:gd name="T26" fmla="*/ 0 w 9"/>
                <a:gd name="T27" fmla="*/ 3 h 21"/>
                <a:gd name="T28" fmla="*/ 0 w 9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1" y="5"/>
                    <a:pt x="2" y="8"/>
                    <a:pt x="3" y="10"/>
                  </a:cubicBezTo>
                  <a:cubicBezTo>
                    <a:pt x="4" y="11"/>
                    <a:pt x="4" y="13"/>
                    <a:pt x="5" y="14"/>
                  </a:cubicBezTo>
                  <a:cubicBezTo>
                    <a:pt x="6" y="15"/>
                    <a:pt x="6" y="16"/>
                    <a:pt x="7" y="17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1"/>
                    <a:pt x="8" y="21"/>
                  </a:cubicBezTo>
                  <a:cubicBezTo>
                    <a:pt x="8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6" y="19"/>
                    <a:pt x="5" y="18"/>
                  </a:cubicBezTo>
                  <a:cubicBezTo>
                    <a:pt x="4" y="17"/>
                    <a:pt x="4" y="16"/>
                    <a:pt x="3" y="14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445"/>
            <p:cNvSpPr>
              <a:spLocks/>
            </p:cNvSpPr>
            <p:nvPr/>
          </p:nvSpPr>
          <p:spPr bwMode="auto">
            <a:xfrm>
              <a:off x="1974850" y="568325"/>
              <a:ext cx="130175" cy="41275"/>
            </a:xfrm>
            <a:custGeom>
              <a:avLst/>
              <a:gdLst>
                <a:gd name="T0" fmla="*/ 19 w 19"/>
                <a:gd name="T1" fmla="*/ 4 h 6"/>
                <a:gd name="T2" fmla="*/ 16 w 19"/>
                <a:gd name="T3" fmla="*/ 5 h 6"/>
                <a:gd name="T4" fmla="*/ 13 w 19"/>
                <a:gd name="T5" fmla="*/ 6 h 6"/>
                <a:gd name="T6" fmla="*/ 12 w 19"/>
                <a:gd name="T7" fmla="*/ 6 h 6"/>
                <a:gd name="T8" fmla="*/ 10 w 19"/>
                <a:gd name="T9" fmla="*/ 6 h 6"/>
                <a:gd name="T10" fmla="*/ 6 w 19"/>
                <a:gd name="T11" fmla="*/ 6 h 6"/>
                <a:gd name="T12" fmla="*/ 3 w 19"/>
                <a:gd name="T13" fmla="*/ 5 h 6"/>
                <a:gd name="T14" fmla="*/ 1 w 19"/>
                <a:gd name="T15" fmla="*/ 3 h 6"/>
                <a:gd name="T16" fmla="*/ 0 w 19"/>
                <a:gd name="T17" fmla="*/ 1 h 6"/>
                <a:gd name="T18" fmla="*/ 2 w 19"/>
                <a:gd name="T19" fmla="*/ 1 h 6"/>
                <a:gd name="T20" fmla="*/ 3 w 19"/>
                <a:gd name="T21" fmla="*/ 1 h 6"/>
                <a:gd name="T22" fmla="*/ 3 w 19"/>
                <a:gd name="T23" fmla="*/ 1 h 6"/>
                <a:gd name="T24" fmla="*/ 5 w 19"/>
                <a:gd name="T25" fmla="*/ 3 h 6"/>
                <a:gd name="T26" fmla="*/ 7 w 19"/>
                <a:gd name="T27" fmla="*/ 4 h 6"/>
                <a:gd name="T28" fmla="*/ 10 w 19"/>
                <a:gd name="T29" fmla="*/ 5 h 6"/>
                <a:gd name="T30" fmla="*/ 12 w 19"/>
                <a:gd name="T31" fmla="*/ 5 h 6"/>
                <a:gd name="T32" fmla="*/ 13 w 19"/>
                <a:gd name="T33" fmla="*/ 5 h 6"/>
                <a:gd name="T34" fmla="*/ 16 w 19"/>
                <a:gd name="T35" fmla="*/ 5 h 6"/>
                <a:gd name="T36" fmla="*/ 19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19" y="4"/>
                  </a:moveTo>
                  <a:cubicBezTo>
                    <a:pt x="19" y="4"/>
                    <a:pt x="18" y="5"/>
                    <a:pt x="16" y="5"/>
                  </a:cubicBezTo>
                  <a:cubicBezTo>
                    <a:pt x="15" y="6"/>
                    <a:pt x="14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9" y="6"/>
                    <a:pt x="7" y="6"/>
                    <a:pt x="6" y="6"/>
                  </a:cubicBezTo>
                  <a:cubicBezTo>
                    <a:pt x="5" y="6"/>
                    <a:pt x="4" y="5"/>
                    <a:pt x="3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4"/>
                    <a:pt x="10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7" y="5"/>
                    <a:pt x="19" y="4"/>
                    <a:pt x="19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3" name="Freeform 446"/>
            <p:cNvSpPr>
              <a:spLocks/>
            </p:cNvSpPr>
            <p:nvPr/>
          </p:nvSpPr>
          <p:spPr bwMode="auto">
            <a:xfrm>
              <a:off x="1885950" y="630238"/>
              <a:ext cx="115887" cy="158750"/>
            </a:xfrm>
            <a:custGeom>
              <a:avLst/>
              <a:gdLst>
                <a:gd name="T0" fmla="*/ 4 w 17"/>
                <a:gd name="T1" fmla="*/ 1 h 23"/>
                <a:gd name="T2" fmla="*/ 5 w 17"/>
                <a:gd name="T3" fmla="*/ 5 h 23"/>
                <a:gd name="T4" fmla="*/ 6 w 17"/>
                <a:gd name="T5" fmla="*/ 9 h 23"/>
                <a:gd name="T6" fmla="*/ 8 w 17"/>
                <a:gd name="T7" fmla="*/ 13 h 23"/>
                <a:gd name="T8" fmla="*/ 11 w 17"/>
                <a:gd name="T9" fmla="*/ 17 h 23"/>
                <a:gd name="T10" fmla="*/ 14 w 17"/>
                <a:gd name="T11" fmla="*/ 20 h 23"/>
                <a:gd name="T12" fmla="*/ 17 w 17"/>
                <a:gd name="T13" fmla="*/ 23 h 23"/>
                <a:gd name="T14" fmla="*/ 13 w 17"/>
                <a:gd name="T15" fmla="*/ 21 h 23"/>
                <a:gd name="T16" fmla="*/ 10 w 17"/>
                <a:gd name="T17" fmla="*/ 18 h 23"/>
                <a:gd name="T18" fmla="*/ 7 w 17"/>
                <a:gd name="T19" fmla="*/ 14 h 23"/>
                <a:gd name="T20" fmla="*/ 4 w 17"/>
                <a:gd name="T21" fmla="*/ 10 h 23"/>
                <a:gd name="T22" fmla="*/ 2 w 17"/>
                <a:gd name="T23" fmla="*/ 6 h 23"/>
                <a:gd name="T24" fmla="*/ 1 w 17"/>
                <a:gd name="T25" fmla="*/ 3 h 23"/>
                <a:gd name="T26" fmla="*/ 0 w 17"/>
                <a:gd name="T27" fmla="*/ 2 h 23"/>
                <a:gd name="T28" fmla="*/ 2 w 17"/>
                <a:gd name="T29" fmla="*/ 0 h 23"/>
                <a:gd name="T30" fmla="*/ 4 w 17"/>
                <a:gd name="T3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3">
                  <a:moveTo>
                    <a:pt x="4" y="1"/>
                  </a:moveTo>
                  <a:cubicBezTo>
                    <a:pt x="4" y="1"/>
                    <a:pt x="4" y="3"/>
                    <a:pt x="5" y="5"/>
                  </a:cubicBezTo>
                  <a:cubicBezTo>
                    <a:pt x="5" y="6"/>
                    <a:pt x="6" y="7"/>
                    <a:pt x="6" y="9"/>
                  </a:cubicBezTo>
                  <a:cubicBezTo>
                    <a:pt x="7" y="10"/>
                    <a:pt x="8" y="12"/>
                    <a:pt x="8" y="13"/>
                  </a:cubicBezTo>
                  <a:cubicBezTo>
                    <a:pt x="9" y="14"/>
                    <a:pt x="10" y="16"/>
                    <a:pt x="11" y="17"/>
                  </a:cubicBezTo>
                  <a:cubicBezTo>
                    <a:pt x="12" y="18"/>
                    <a:pt x="13" y="19"/>
                    <a:pt x="14" y="20"/>
                  </a:cubicBezTo>
                  <a:cubicBezTo>
                    <a:pt x="16" y="22"/>
                    <a:pt x="17" y="23"/>
                    <a:pt x="17" y="23"/>
                  </a:cubicBezTo>
                  <a:cubicBezTo>
                    <a:pt x="17" y="23"/>
                    <a:pt x="16" y="22"/>
                    <a:pt x="13" y="21"/>
                  </a:cubicBezTo>
                  <a:cubicBezTo>
                    <a:pt x="12" y="20"/>
                    <a:pt x="11" y="19"/>
                    <a:pt x="10" y="18"/>
                  </a:cubicBezTo>
                  <a:cubicBezTo>
                    <a:pt x="9" y="17"/>
                    <a:pt x="8" y="15"/>
                    <a:pt x="7" y="14"/>
                  </a:cubicBezTo>
                  <a:cubicBezTo>
                    <a:pt x="6" y="13"/>
                    <a:pt x="5" y="11"/>
                    <a:pt x="4" y="10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447"/>
            <p:cNvSpPr>
              <a:spLocks/>
            </p:cNvSpPr>
            <p:nvPr/>
          </p:nvSpPr>
          <p:spPr bwMode="auto">
            <a:xfrm>
              <a:off x="1743075" y="623888"/>
              <a:ext cx="103187" cy="117475"/>
            </a:xfrm>
            <a:custGeom>
              <a:avLst/>
              <a:gdLst>
                <a:gd name="T0" fmla="*/ 0 w 15"/>
                <a:gd name="T1" fmla="*/ 17 h 17"/>
                <a:gd name="T2" fmla="*/ 5 w 15"/>
                <a:gd name="T3" fmla="*/ 8 h 17"/>
                <a:gd name="T4" fmla="*/ 7 w 15"/>
                <a:gd name="T5" fmla="*/ 5 h 17"/>
                <a:gd name="T6" fmla="*/ 9 w 15"/>
                <a:gd name="T7" fmla="*/ 3 h 17"/>
                <a:gd name="T8" fmla="*/ 11 w 15"/>
                <a:gd name="T9" fmla="*/ 1 h 17"/>
                <a:gd name="T10" fmla="*/ 12 w 15"/>
                <a:gd name="T11" fmla="*/ 0 h 17"/>
                <a:gd name="T12" fmla="*/ 14 w 15"/>
                <a:gd name="T13" fmla="*/ 1 h 17"/>
                <a:gd name="T14" fmla="*/ 14 w 15"/>
                <a:gd name="T15" fmla="*/ 3 h 17"/>
                <a:gd name="T16" fmla="*/ 14 w 15"/>
                <a:gd name="T17" fmla="*/ 3 h 17"/>
                <a:gd name="T18" fmla="*/ 13 w 15"/>
                <a:gd name="T19" fmla="*/ 3 h 17"/>
                <a:gd name="T20" fmla="*/ 13 w 15"/>
                <a:gd name="T21" fmla="*/ 4 h 17"/>
                <a:gd name="T22" fmla="*/ 11 w 15"/>
                <a:gd name="T23" fmla="*/ 5 h 17"/>
                <a:gd name="T24" fmla="*/ 9 w 15"/>
                <a:gd name="T25" fmla="*/ 7 h 17"/>
                <a:gd name="T26" fmla="*/ 6 w 15"/>
                <a:gd name="T27" fmla="*/ 9 h 17"/>
                <a:gd name="T28" fmla="*/ 0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0" y="17"/>
                    <a:pt x="2" y="13"/>
                    <a:pt x="5" y="8"/>
                  </a:cubicBezTo>
                  <a:cubicBezTo>
                    <a:pt x="6" y="7"/>
                    <a:pt x="6" y="6"/>
                    <a:pt x="7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Freeform 448"/>
            <p:cNvSpPr>
              <a:spLocks/>
            </p:cNvSpPr>
            <p:nvPr/>
          </p:nvSpPr>
          <p:spPr bwMode="auto">
            <a:xfrm>
              <a:off x="1682750" y="520700"/>
              <a:ext cx="149225" cy="47625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8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9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2 w 22"/>
                <a:gd name="T29" fmla="*/ 2 h 7"/>
                <a:gd name="T30" fmla="*/ 10 w 22"/>
                <a:gd name="T31" fmla="*/ 2 h 7"/>
                <a:gd name="T32" fmla="*/ 6 w 22"/>
                <a:gd name="T33" fmla="*/ 2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7" y="1"/>
                    <a:pt x="18" y="1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8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449"/>
            <p:cNvSpPr>
              <a:spLocks/>
            </p:cNvSpPr>
            <p:nvPr/>
          </p:nvSpPr>
          <p:spPr bwMode="auto">
            <a:xfrm>
              <a:off x="3195638" y="912813"/>
              <a:ext cx="217487" cy="249238"/>
            </a:xfrm>
            <a:custGeom>
              <a:avLst/>
              <a:gdLst>
                <a:gd name="T0" fmla="*/ 2 w 32"/>
                <a:gd name="T1" fmla="*/ 8 h 36"/>
                <a:gd name="T2" fmla="*/ 21 w 32"/>
                <a:gd name="T3" fmla="*/ 9 h 36"/>
                <a:gd name="T4" fmla="*/ 32 w 32"/>
                <a:gd name="T5" fmla="*/ 16 h 36"/>
                <a:gd name="T6" fmla="*/ 26 w 32"/>
                <a:gd name="T7" fmla="*/ 25 h 36"/>
                <a:gd name="T8" fmla="*/ 0 w 32"/>
                <a:gd name="T9" fmla="*/ 28 h 36"/>
                <a:gd name="T10" fmla="*/ 2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2" y="8"/>
                  </a:moveTo>
                  <a:cubicBezTo>
                    <a:pt x="2" y="8"/>
                    <a:pt x="12" y="0"/>
                    <a:pt x="21" y="9"/>
                  </a:cubicBezTo>
                  <a:cubicBezTo>
                    <a:pt x="27" y="16"/>
                    <a:pt x="32" y="16"/>
                    <a:pt x="32" y="16"/>
                  </a:cubicBezTo>
                  <a:cubicBezTo>
                    <a:pt x="32" y="16"/>
                    <a:pt x="30" y="22"/>
                    <a:pt x="26" y="25"/>
                  </a:cubicBezTo>
                  <a:cubicBezTo>
                    <a:pt x="26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450"/>
            <p:cNvSpPr>
              <a:spLocks/>
            </p:cNvSpPr>
            <p:nvPr/>
          </p:nvSpPr>
          <p:spPr bwMode="auto">
            <a:xfrm>
              <a:off x="3092450" y="968375"/>
              <a:ext cx="219075" cy="338138"/>
            </a:xfrm>
            <a:custGeom>
              <a:avLst/>
              <a:gdLst>
                <a:gd name="T0" fmla="*/ 11 w 32"/>
                <a:gd name="T1" fmla="*/ 12 h 49"/>
                <a:gd name="T2" fmla="*/ 28 w 32"/>
                <a:gd name="T3" fmla="*/ 18 h 49"/>
                <a:gd name="T4" fmla="*/ 31 w 32"/>
                <a:gd name="T5" fmla="*/ 34 h 49"/>
                <a:gd name="T6" fmla="*/ 30 w 32"/>
                <a:gd name="T7" fmla="*/ 42 h 49"/>
                <a:gd name="T8" fmla="*/ 4 w 32"/>
                <a:gd name="T9" fmla="*/ 25 h 49"/>
                <a:gd name="T10" fmla="*/ 11 w 32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9">
                  <a:moveTo>
                    <a:pt x="11" y="12"/>
                  </a:moveTo>
                  <a:cubicBezTo>
                    <a:pt x="11" y="12"/>
                    <a:pt x="25" y="12"/>
                    <a:pt x="28" y="18"/>
                  </a:cubicBezTo>
                  <a:cubicBezTo>
                    <a:pt x="32" y="24"/>
                    <a:pt x="31" y="34"/>
                    <a:pt x="31" y="34"/>
                  </a:cubicBezTo>
                  <a:cubicBezTo>
                    <a:pt x="31" y="34"/>
                    <a:pt x="27" y="39"/>
                    <a:pt x="30" y="42"/>
                  </a:cubicBezTo>
                  <a:cubicBezTo>
                    <a:pt x="30" y="42"/>
                    <a:pt x="8" y="49"/>
                    <a:pt x="4" y="25"/>
                  </a:cubicBezTo>
                  <a:cubicBezTo>
                    <a:pt x="0" y="0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451"/>
            <p:cNvSpPr>
              <a:spLocks/>
            </p:cNvSpPr>
            <p:nvPr/>
          </p:nvSpPr>
          <p:spPr bwMode="auto">
            <a:xfrm>
              <a:off x="3140075" y="768350"/>
              <a:ext cx="219075" cy="282575"/>
            </a:xfrm>
            <a:custGeom>
              <a:avLst/>
              <a:gdLst>
                <a:gd name="T0" fmla="*/ 28 w 32"/>
                <a:gd name="T1" fmla="*/ 7 h 41"/>
                <a:gd name="T2" fmla="*/ 6 w 32"/>
                <a:gd name="T3" fmla="*/ 9 h 41"/>
                <a:gd name="T4" fmla="*/ 4 w 32"/>
                <a:gd name="T5" fmla="*/ 29 h 41"/>
                <a:gd name="T6" fmla="*/ 28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28" y="7"/>
                  </a:moveTo>
                  <a:cubicBezTo>
                    <a:pt x="28" y="7"/>
                    <a:pt x="11" y="0"/>
                    <a:pt x="6" y="9"/>
                  </a:cubicBezTo>
                  <a:cubicBezTo>
                    <a:pt x="0" y="20"/>
                    <a:pt x="4" y="29"/>
                    <a:pt x="4" y="29"/>
                  </a:cubicBezTo>
                  <a:cubicBezTo>
                    <a:pt x="4" y="29"/>
                    <a:pt x="32" y="41"/>
                    <a:pt x="28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452"/>
            <p:cNvSpPr>
              <a:spLocks/>
            </p:cNvSpPr>
            <p:nvPr/>
          </p:nvSpPr>
          <p:spPr bwMode="auto">
            <a:xfrm>
              <a:off x="2990850" y="762000"/>
              <a:ext cx="312737" cy="227013"/>
            </a:xfrm>
            <a:custGeom>
              <a:avLst/>
              <a:gdLst>
                <a:gd name="T0" fmla="*/ 10 w 46"/>
                <a:gd name="T1" fmla="*/ 0 h 33"/>
                <a:gd name="T2" fmla="*/ 5 w 46"/>
                <a:gd name="T3" fmla="*/ 23 h 33"/>
                <a:gd name="T4" fmla="*/ 22 w 46"/>
                <a:gd name="T5" fmla="*/ 30 h 33"/>
                <a:gd name="T6" fmla="*/ 10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10" y="0"/>
                  </a:moveTo>
                  <a:cubicBezTo>
                    <a:pt x="10" y="0"/>
                    <a:pt x="0" y="15"/>
                    <a:pt x="5" y="23"/>
                  </a:cubicBezTo>
                  <a:cubicBezTo>
                    <a:pt x="11" y="33"/>
                    <a:pt x="22" y="30"/>
                    <a:pt x="22" y="30"/>
                  </a:cubicBezTo>
                  <a:cubicBezTo>
                    <a:pt x="22" y="30"/>
                    <a:pt x="46" y="9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453"/>
            <p:cNvSpPr>
              <a:spLocks/>
            </p:cNvSpPr>
            <p:nvPr/>
          </p:nvSpPr>
          <p:spPr bwMode="auto">
            <a:xfrm>
              <a:off x="2908300" y="823913"/>
              <a:ext cx="219075" cy="247650"/>
            </a:xfrm>
            <a:custGeom>
              <a:avLst/>
              <a:gdLst>
                <a:gd name="T0" fmla="*/ 0 w 32"/>
                <a:gd name="T1" fmla="*/ 22 h 36"/>
                <a:gd name="T2" fmla="*/ 11 w 32"/>
                <a:gd name="T3" fmla="*/ 36 h 36"/>
                <a:gd name="T4" fmla="*/ 29 w 32"/>
                <a:gd name="T5" fmla="*/ 33 h 36"/>
                <a:gd name="T6" fmla="*/ 0 w 32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0" y="22"/>
                  </a:moveTo>
                  <a:cubicBezTo>
                    <a:pt x="0" y="22"/>
                    <a:pt x="2" y="36"/>
                    <a:pt x="11" y="36"/>
                  </a:cubicBezTo>
                  <a:cubicBezTo>
                    <a:pt x="23" y="36"/>
                    <a:pt x="29" y="33"/>
                    <a:pt x="29" y="33"/>
                  </a:cubicBezTo>
                  <a:cubicBezTo>
                    <a:pt x="32" y="25"/>
                    <a:pt x="21" y="0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454"/>
            <p:cNvSpPr>
              <a:spLocks/>
            </p:cNvSpPr>
            <p:nvPr/>
          </p:nvSpPr>
          <p:spPr bwMode="auto">
            <a:xfrm>
              <a:off x="2881313" y="1030288"/>
              <a:ext cx="287337" cy="234950"/>
            </a:xfrm>
            <a:custGeom>
              <a:avLst/>
              <a:gdLst>
                <a:gd name="T0" fmla="*/ 14 w 42"/>
                <a:gd name="T1" fmla="*/ 29 h 34"/>
                <a:gd name="T2" fmla="*/ 35 w 42"/>
                <a:gd name="T3" fmla="*/ 25 h 34"/>
                <a:gd name="T4" fmla="*/ 37 w 42"/>
                <a:gd name="T5" fmla="*/ 4 h 34"/>
                <a:gd name="T6" fmla="*/ 14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14" y="29"/>
                  </a:moveTo>
                  <a:cubicBezTo>
                    <a:pt x="14" y="29"/>
                    <a:pt x="30" y="34"/>
                    <a:pt x="35" y="25"/>
                  </a:cubicBezTo>
                  <a:cubicBezTo>
                    <a:pt x="42" y="14"/>
                    <a:pt x="37" y="4"/>
                    <a:pt x="37" y="4"/>
                  </a:cubicBezTo>
                  <a:cubicBezTo>
                    <a:pt x="37" y="4"/>
                    <a:pt x="0" y="0"/>
                    <a:pt x="14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Oval 455"/>
            <p:cNvSpPr>
              <a:spLocks noChangeArrowheads="1"/>
            </p:cNvSpPr>
            <p:nvPr/>
          </p:nvSpPr>
          <p:spPr bwMode="auto">
            <a:xfrm>
              <a:off x="3079750" y="927100"/>
              <a:ext cx="155575" cy="15875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Oval 456"/>
            <p:cNvSpPr>
              <a:spLocks noChangeArrowheads="1"/>
            </p:cNvSpPr>
            <p:nvPr/>
          </p:nvSpPr>
          <p:spPr bwMode="auto">
            <a:xfrm>
              <a:off x="3106738" y="954088"/>
              <a:ext cx="101600" cy="104775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457"/>
            <p:cNvSpPr>
              <a:spLocks/>
            </p:cNvSpPr>
            <p:nvPr/>
          </p:nvSpPr>
          <p:spPr bwMode="auto">
            <a:xfrm>
              <a:off x="3201988" y="838200"/>
              <a:ext cx="101600" cy="130175"/>
            </a:xfrm>
            <a:custGeom>
              <a:avLst/>
              <a:gdLst>
                <a:gd name="T0" fmla="*/ 1 w 15"/>
                <a:gd name="T1" fmla="*/ 17 h 19"/>
                <a:gd name="T2" fmla="*/ 4 w 15"/>
                <a:gd name="T3" fmla="*/ 15 h 19"/>
                <a:gd name="T4" fmla="*/ 7 w 15"/>
                <a:gd name="T5" fmla="*/ 13 h 19"/>
                <a:gd name="T6" fmla="*/ 10 w 15"/>
                <a:gd name="T7" fmla="*/ 10 h 19"/>
                <a:gd name="T8" fmla="*/ 12 w 15"/>
                <a:gd name="T9" fmla="*/ 6 h 19"/>
                <a:gd name="T10" fmla="*/ 13 w 15"/>
                <a:gd name="T11" fmla="*/ 5 h 19"/>
                <a:gd name="T12" fmla="*/ 14 w 15"/>
                <a:gd name="T13" fmla="*/ 3 h 19"/>
                <a:gd name="T14" fmla="*/ 15 w 15"/>
                <a:gd name="T15" fmla="*/ 0 h 19"/>
                <a:gd name="T16" fmla="*/ 14 w 15"/>
                <a:gd name="T17" fmla="*/ 3 h 19"/>
                <a:gd name="T18" fmla="*/ 14 w 15"/>
                <a:gd name="T19" fmla="*/ 5 h 19"/>
                <a:gd name="T20" fmla="*/ 13 w 15"/>
                <a:gd name="T21" fmla="*/ 7 h 19"/>
                <a:gd name="T22" fmla="*/ 10 w 15"/>
                <a:gd name="T23" fmla="*/ 10 h 19"/>
                <a:gd name="T24" fmla="*/ 7 w 15"/>
                <a:gd name="T25" fmla="*/ 13 h 19"/>
                <a:gd name="T26" fmla="*/ 5 w 15"/>
                <a:gd name="T27" fmla="*/ 16 h 19"/>
                <a:gd name="T28" fmla="*/ 2 w 15"/>
                <a:gd name="T29" fmla="*/ 18 h 19"/>
                <a:gd name="T30" fmla="*/ 2 w 15"/>
                <a:gd name="T31" fmla="*/ 18 h 19"/>
                <a:gd name="T32" fmla="*/ 0 w 15"/>
                <a:gd name="T33" fmla="*/ 18 h 19"/>
                <a:gd name="T34" fmla="*/ 1 w 15"/>
                <a:gd name="T35" fmla="*/ 17 h 19"/>
                <a:gd name="T36" fmla="*/ 1 w 15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10" y="8"/>
                    <a:pt x="11" y="7"/>
                    <a:pt x="12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4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2"/>
                    <a:pt x="7" y="13"/>
                  </a:cubicBezTo>
                  <a:cubicBezTo>
                    <a:pt x="6" y="14"/>
                    <a:pt x="5" y="15"/>
                    <a:pt x="5" y="16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458"/>
            <p:cNvSpPr>
              <a:spLocks/>
            </p:cNvSpPr>
            <p:nvPr/>
          </p:nvSpPr>
          <p:spPr bwMode="auto">
            <a:xfrm>
              <a:off x="3059113" y="809625"/>
              <a:ext cx="68262" cy="144463"/>
            </a:xfrm>
            <a:custGeom>
              <a:avLst/>
              <a:gdLst>
                <a:gd name="T0" fmla="*/ 0 w 10"/>
                <a:gd name="T1" fmla="*/ 0 h 21"/>
                <a:gd name="T2" fmla="*/ 1 w 10"/>
                <a:gd name="T3" fmla="*/ 3 h 21"/>
                <a:gd name="T4" fmla="*/ 4 w 10"/>
                <a:gd name="T5" fmla="*/ 10 h 21"/>
                <a:gd name="T6" fmla="*/ 6 w 10"/>
                <a:gd name="T7" fmla="*/ 13 h 21"/>
                <a:gd name="T8" fmla="*/ 7 w 10"/>
                <a:gd name="T9" fmla="*/ 16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21 h 21"/>
                <a:gd name="T16" fmla="*/ 7 w 10"/>
                <a:gd name="T17" fmla="*/ 21 h 21"/>
                <a:gd name="T18" fmla="*/ 7 w 10"/>
                <a:gd name="T19" fmla="*/ 20 h 21"/>
                <a:gd name="T20" fmla="*/ 6 w 10"/>
                <a:gd name="T21" fmla="*/ 17 h 21"/>
                <a:gd name="T22" fmla="*/ 4 w 10"/>
                <a:gd name="T23" fmla="*/ 14 h 21"/>
                <a:gd name="T24" fmla="*/ 3 w 10"/>
                <a:gd name="T25" fmla="*/ 10 h 21"/>
                <a:gd name="T26" fmla="*/ 1 w 10"/>
                <a:gd name="T27" fmla="*/ 3 h 21"/>
                <a:gd name="T28" fmla="*/ 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0"/>
                  </a:cubicBezTo>
                  <a:cubicBezTo>
                    <a:pt x="4" y="11"/>
                    <a:pt x="5" y="12"/>
                    <a:pt x="6" y="13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9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20"/>
                    <a:pt x="7" y="19"/>
                    <a:pt x="6" y="17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4" y="13"/>
                    <a:pt x="3" y="12"/>
                    <a:pt x="3" y="10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459"/>
            <p:cNvSpPr>
              <a:spLocks/>
            </p:cNvSpPr>
            <p:nvPr/>
          </p:nvSpPr>
          <p:spPr bwMode="auto">
            <a:xfrm>
              <a:off x="3228975" y="1017588"/>
              <a:ext cx="122237" cy="41275"/>
            </a:xfrm>
            <a:custGeom>
              <a:avLst/>
              <a:gdLst>
                <a:gd name="T0" fmla="*/ 18 w 18"/>
                <a:gd name="T1" fmla="*/ 4 h 6"/>
                <a:gd name="T2" fmla="*/ 16 w 18"/>
                <a:gd name="T3" fmla="*/ 5 h 6"/>
                <a:gd name="T4" fmla="*/ 13 w 18"/>
                <a:gd name="T5" fmla="*/ 6 h 6"/>
                <a:gd name="T6" fmla="*/ 11 w 18"/>
                <a:gd name="T7" fmla="*/ 6 h 6"/>
                <a:gd name="T8" fmla="*/ 10 w 18"/>
                <a:gd name="T9" fmla="*/ 6 h 6"/>
                <a:gd name="T10" fmla="*/ 6 w 18"/>
                <a:gd name="T11" fmla="*/ 6 h 6"/>
                <a:gd name="T12" fmla="*/ 3 w 18"/>
                <a:gd name="T13" fmla="*/ 5 h 6"/>
                <a:gd name="T14" fmla="*/ 1 w 18"/>
                <a:gd name="T15" fmla="*/ 3 h 6"/>
                <a:gd name="T16" fmla="*/ 0 w 18"/>
                <a:gd name="T17" fmla="*/ 1 h 6"/>
                <a:gd name="T18" fmla="*/ 2 w 18"/>
                <a:gd name="T19" fmla="*/ 0 h 6"/>
                <a:gd name="T20" fmla="*/ 2 w 18"/>
                <a:gd name="T21" fmla="*/ 1 h 6"/>
                <a:gd name="T22" fmla="*/ 3 w 18"/>
                <a:gd name="T23" fmla="*/ 1 h 6"/>
                <a:gd name="T24" fmla="*/ 5 w 18"/>
                <a:gd name="T25" fmla="*/ 2 h 6"/>
                <a:gd name="T26" fmla="*/ 7 w 18"/>
                <a:gd name="T27" fmla="*/ 4 h 6"/>
                <a:gd name="T28" fmla="*/ 10 w 18"/>
                <a:gd name="T29" fmla="*/ 5 h 6"/>
                <a:gd name="T30" fmla="*/ 11 w 18"/>
                <a:gd name="T31" fmla="*/ 5 h 6"/>
                <a:gd name="T32" fmla="*/ 13 w 18"/>
                <a:gd name="T33" fmla="*/ 5 h 6"/>
                <a:gd name="T34" fmla="*/ 16 w 18"/>
                <a:gd name="T35" fmla="*/ 5 h 6"/>
                <a:gd name="T36" fmla="*/ 18 w 18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6">
                  <a:moveTo>
                    <a:pt x="18" y="4"/>
                  </a:moveTo>
                  <a:cubicBezTo>
                    <a:pt x="18" y="4"/>
                    <a:pt x="17" y="5"/>
                    <a:pt x="16" y="5"/>
                  </a:cubicBezTo>
                  <a:cubicBezTo>
                    <a:pt x="15" y="5"/>
                    <a:pt x="14" y="6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5" y="2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4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7" y="4"/>
                    <a:pt x="18" y="4"/>
                    <a:pt x="18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460"/>
            <p:cNvSpPr>
              <a:spLocks/>
            </p:cNvSpPr>
            <p:nvPr/>
          </p:nvSpPr>
          <p:spPr bwMode="auto">
            <a:xfrm>
              <a:off x="3140075" y="1071563"/>
              <a:ext cx="115887" cy="165100"/>
            </a:xfrm>
            <a:custGeom>
              <a:avLst/>
              <a:gdLst>
                <a:gd name="T0" fmla="*/ 4 w 17"/>
                <a:gd name="T1" fmla="*/ 2 h 24"/>
                <a:gd name="T2" fmla="*/ 5 w 17"/>
                <a:gd name="T3" fmla="*/ 6 h 24"/>
                <a:gd name="T4" fmla="*/ 6 w 17"/>
                <a:gd name="T5" fmla="*/ 10 h 24"/>
                <a:gd name="T6" fmla="*/ 8 w 17"/>
                <a:gd name="T7" fmla="*/ 14 h 24"/>
                <a:gd name="T8" fmla="*/ 11 w 17"/>
                <a:gd name="T9" fmla="*/ 18 h 24"/>
                <a:gd name="T10" fmla="*/ 14 w 17"/>
                <a:gd name="T11" fmla="*/ 21 h 24"/>
                <a:gd name="T12" fmla="*/ 17 w 17"/>
                <a:gd name="T13" fmla="*/ 24 h 24"/>
                <a:gd name="T14" fmla="*/ 13 w 17"/>
                <a:gd name="T15" fmla="*/ 21 h 24"/>
                <a:gd name="T16" fmla="*/ 10 w 17"/>
                <a:gd name="T17" fmla="*/ 19 h 24"/>
                <a:gd name="T18" fmla="*/ 7 w 17"/>
                <a:gd name="T19" fmla="*/ 15 h 24"/>
                <a:gd name="T20" fmla="*/ 4 w 17"/>
                <a:gd name="T21" fmla="*/ 11 h 24"/>
                <a:gd name="T22" fmla="*/ 2 w 17"/>
                <a:gd name="T23" fmla="*/ 7 h 24"/>
                <a:gd name="T24" fmla="*/ 0 w 17"/>
                <a:gd name="T25" fmla="*/ 4 h 24"/>
                <a:gd name="T26" fmla="*/ 0 w 17"/>
                <a:gd name="T27" fmla="*/ 3 h 24"/>
                <a:gd name="T28" fmla="*/ 1 w 17"/>
                <a:gd name="T29" fmla="*/ 1 h 24"/>
                <a:gd name="T30" fmla="*/ 4 w 17"/>
                <a:gd name="T3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4">
                  <a:moveTo>
                    <a:pt x="4" y="2"/>
                  </a:moveTo>
                  <a:cubicBezTo>
                    <a:pt x="4" y="2"/>
                    <a:pt x="4" y="4"/>
                    <a:pt x="5" y="6"/>
                  </a:cubicBezTo>
                  <a:cubicBezTo>
                    <a:pt x="5" y="7"/>
                    <a:pt x="6" y="8"/>
                    <a:pt x="6" y="10"/>
                  </a:cubicBezTo>
                  <a:cubicBezTo>
                    <a:pt x="7" y="11"/>
                    <a:pt x="7" y="13"/>
                    <a:pt x="8" y="14"/>
                  </a:cubicBezTo>
                  <a:cubicBezTo>
                    <a:pt x="9" y="15"/>
                    <a:pt x="10" y="17"/>
                    <a:pt x="11" y="18"/>
                  </a:cubicBezTo>
                  <a:cubicBezTo>
                    <a:pt x="12" y="19"/>
                    <a:pt x="13" y="20"/>
                    <a:pt x="14" y="21"/>
                  </a:cubicBezTo>
                  <a:cubicBezTo>
                    <a:pt x="15" y="22"/>
                    <a:pt x="17" y="24"/>
                    <a:pt x="17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12" y="21"/>
                    <a:pt x="11" y="20"/>
                    <a:pt x="10" y="19"/>
                  </a:cubicBezTo>
                  <a:cubicBezTo>
                    <a:pt x="9" y="18"/>
                    <a:pt x="8" y="16"/>
                    <a:pt x="7" y="15"/>
                  </a:cubicBezTo>
                  <a:cubicBezTo>
                    <a:pt x="5" y="14"/>
                    <a:pt x="5" y="12"/>
                    <a:pt x="4" y="11"/>
                  </a:cubicBezTo>
                  <a:cubicBezTo>
                    <a:pt x="3" y="10"/>
                    <a:pt x="2" y="8"/>
                    <a:pt x="2" y="7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461"/>
            <p:cNvSpPr>
              <a:spLocks/>
            </p:cNvSpPr>
            <p:nvPr/>
          </p:nvSpPr>
          <p:spPr bwMode="auto">
            <a:xfrm>
              <a:off x="2997200" y="1071563"/>
              <a:ext cx="103187" cy="117475"/>
            </a:xfrm>
            <a:custGeom>
              <a:avLst/>
              <a:gdLst>
                <a:gd name="T0" fmla="*/ 0 w 15"/>
                <a:gd name="T1" fmla="*/ 17 h 17"/>
                <a:gd name="T2" fmla="*/ 5 w 15"/>
                <a:gd name="T3" fmla="*/ 8 h 17"/>
                <a:gd name="T4" fmla="*/ 7 w 15"/>
                <a:gd name="T5" fmla="*/ 5 h 17"/>
                <a:gd name="T6" fmla="*/ 9 w 15"/>
                <a:gd name="T7" fmla="*/ 2 h 17"/>
                <a:gd name="T8" fmla="*/ 11 w 15"/>
                <a:gd name="T9" fmla="*/ 1 h 17"/>
                <a:gd name="T10" fmla="*/ 12 w 15"/>
                <a:gd name="T11" fmla="*/ 0 h 17"/>
                <a:gd name="T12" fmla="*/ 14 w 15"/>
                <a:gd name="T13" fmla="*/ 0 h 17"/>
                <a:gd name="T14" fmla="*/ 14 w 15"/>
                <a:gd name="T15" fmla="*/ 3 h 17"/>
                <a:gd name="T16" fmla="*/ 14 w 15"/>
                <a:gd name="T17" fmla="*/ 3 h 17"/>
                <a:gd name="T18" fmla="*/ 13 w 15"/>
                <a:gd name="T19" fmla="*/ 3 h 17"/>
                <a:gd name="T20" fmla="*/ 13 w 15"/>
                <a:gd name="T21" fmla="*/ 3 h 17"/>
                <a:gd name="T22" fmla="*/ 11 w 15"/>
                <a:gd name="T23" fmla="*/ 4 h 17"/>
                <a:gd name="T24" fmla="*/ 9 w 15"/>
                <a:gd name="T25" fmla="*/ 6 h 17"/>
                <a:gd name="T26" fmla="*/ 6 w 15"/>
                <a:gd name="T27" fmla="*/ 9 h 17"/>
                <a:gd name="T28" fmla="*/ 0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0" y="17"/>
                    <a:pt x="2" y="12"/>
                    <a:pt x="5" y="8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4" y="0"/>
                    <a:pt x="14" y="0"/>
                  </a:cubicBezTo>
                  <a:cubicBezTo>
                    <a:pt x="15" y="1"/>
                    <a:pt x="14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462"/>
            <p:cNvSpPr>
              <a:spLocks/>
            </p:cNvSpPr>
            <p:nvPr/>
          </p:nvSpPr>
          <p:spPr bwMode="auto">
            <a:xfrm>
              <a:off x="2936875" y="968375"/>
              <a:ext cx="149225" cy="49213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7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8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2 w 22"/>
                <a:gd name="T29" fmla="*/ 2 h 7"/>
                <a:gd name="T30" fmla="*/ 10 w 22"/>
                <a:gd name="T31" fmla="*/ 2 h 7"/>
                <a:gd name="T32" fmla="*/ 6 w 22"/>
                <a:gd name="T33" fmla="*/ 1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9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1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7" y="2"/>
                    <a:pt x="6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463"/>
            <p:cNvSpPr>
              <a:spLocks/>
            </p:cNvSpPr>
            <p:nvPr/>
          </p:nvSpPr>
          <p:spPr bwMode="auto">
            <a:xfrm>
              <a:off x="2057400" y="1347788"/>
              <a:ext cx="217487" cy="247650"/>
            </a:xfrm>
            <a:custGeom>
              <a:avLst/>
              <a:gdLst>
                <a:gd name="T0" fmla="*/ 2 w 32"/>
                <a:gd name="T1" fmla="*/ 8 h 36"/>
                <a:gd name="T2" fmla="*/ 20 w 32"/>
                <a:gd name="T3" fmla="*/ 9 h 36"/>
                <a:gd name="T4" fmla="*/ 32 w 32"/>
                <a:gd name="T5" fmla="*/ 17 h 36"/>
                <a:gd name="T6" fmla="*/ 25 w 32"/>
                <a:gd name="T7" fmla="*/ 25 h 36"/>
                <a:gd name="T8" fmla="*/ 0 w 32"/>
                <a:gd name="T9" fmla="*/ 28 h 36"/>
                <a:gd name="T10" fmla="*/ 2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2" y="8"/>
                  </a:moveTo>
                  <a:cubicBezTo>
                    <a:pt x="2" y="8"/>
                    <a:pt x="11" y="0"/>
                    <a:pt x="20" y="9"/>
                  </a:cubicBezTo>
                  <a:cubicBezTo>
                    <a:pt x="27" y="16"/>
                    <a:pt x="32" y="17"/>
                    <a:pt x="32" y="17"/>
                  </a:cubicBezTo>
                  <a:cubicBezTo>
                    <a:pt x="32" y="17"/>
                    <a:pt x="29" y="22"/>
                    <a:pt x="25" y="25"/>
                  </a:cubicBezTo>
                  <a:cubicBezTo>
                    <a:pt x="25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464"/>
            <p:cNvSpPr>
              <a:spLocks/>
            </p:cNvSpPr>
            <p:nvPr/>
          </p:nvSpPr>
          <p:spPr bwMode="auto">
            <a:xfrm>
              <a:off x="1954213" y="1403350"/>
              <a:ext cx="211137" cy="336550"/>
            </a:xfrm>
            <a:custGeom>
              <a:avLst/>
              <a:gdLst>
                <a:gd name="T0" fmla="*/ 11 w 31"/>
                <a:gd name="T1" fmla="*/ 12 h 49"/>
                <a:gd name="T2" fmla="*/ 28 w 31"/>
                <a:gd name="T3" fmla="*/ 18 h 49"/>
                <a:gd name="T4" fmla="*/ 30 w 31"/>
                <a:gd name="T5" fmla="*/ 34 h 49"/>
                <a:gd name="T6" fmla="*/ 29 w 31"/>
                <a:gd name="T7" fmla="*/ 42 h 49"/>
                <a:gd name="T8" fmla="*/ 4 w 31"/>
                <a:gd name="T9" fmla="*/ 25 h 49"/>
                <a:gd name="T10" fmla="*/ 11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11" y="12"/>
                  </a:moveTo>
                  <a:cubicBezTo>
                    <a:pt x="11" y="12"/>
                    <a:pt x="25" y="13"/>
                    <a:pt x="28" y="18"/>
                  </a:cubicBezTo>
                  <a:cubicBezTo>
                    <a:pt x="31" y="24"/>
                    <a:pt x="30" y="34"/>
                    <a:pt x="30" y="34"/>
                  </a:cubicBezTo>
                  <a:cubicBezTo>
                    <a:pt x="30" y="34"/>
                    <a:pt x="27" y="39"/>
                    <a:pt x="29" y="42"/>
                  </a:cubicBezTo>
                  <a:cubicBezTo>
                    <a:pt x="29" y="42"/>
                    <a:pt x="7" y="49"/>
                    <a:pt x="4" y="25"/>
                  </a:cubicBezTo>
                  <a:cubicBezTo>
                    <a:pt x="0" y="0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465"/>
            <p:cNvSpPr>
              <a:spLocks/>
            </p:cNvSpPr>
            <p:nvPr/>
          </p:nvSpPr>
          <p:spPr bwMode="auto">
            <a:xfrm>
              <a:off x="2001838" y="1203325"/>
              <a:ext cx="219075" cy="282575"/>
            </a:xfrm>
            <a:custGeom>
              <a:avLst/>
              <a:gdLst>
                <a:gd name="T0" fmla="*/ 28 w 32"/>
                <a:gd name="T1" fmla="*/ 7 h 41"/>
                <a:gd name="T2" fmla="*/ 6 w 32"/>
                <a:gd name="T3" fmla="*/ 9 h 41"/>
                <a:gd name="T4" fmla="*/ 4 w 32"/>
                <a:gd name="T5" fmla="*/ 30 h 41"/>
                <a:gd name="T6" fmla="*/ 28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28" y="7"/>
                  </a:moveTo>
                  <a:cubicBezTo>
                    <a:pt x="28" y="7"/>
                    <a:pt x="11" y="0"/>
                    <a:pt x="6" y="9"/>
                  </a:cubicBezTo>
                  <a:cubicBezTo>
                    <a:pt x="0" y="20"/>
                    <a:pt x="4" y="30"/>
                    <a:pt x="4" y="30"/>
                  </a:cubicBezTo>
                  <a:cubicBezTo>
                    <a:pt x="4" y="30"/>
                    <a:pt x="32" y="41"/>
                    <a:pt x="28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466"/>
            <p:cNvSpPr>
              <a:spLocks/>
            </p:cNvSpPr>
            <p:nvPr/>
          </p:nvSpPr>
          <p:spPr bwMode="auto">
            <a:xfrm>
              <a:off x="1852613" y="1195388"/>
              <a:ext cx="312737" cy="228600"/>
            </a:xfrm>
            <a:custGeom>
              <a:avLst/>
              <a:gdLst>
                <a:gd name="T0" fmla="*/ 10 w 46"/>
                <a:gd name="T1" fmla="*/ 0 h 33"/>
                <a:gd name="T2" fmla="*/ 5 w 46"/>
                <a:gd name="T3" fmla="*/ 23 h 33"/>
                <a:gd name="T4" fmla="*/ 22 w 46"/>
                <a:gd name="T5" fmla="*/ 30 h 33"/>
                <a:gd name="T6" fmla="*/ 10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10" y="0"/>
                  </a:moveTo>
                  <a:cubicBezTo>
                    <a:pt x="10" y="0"/>
                    <a:pt x="0" y="15"/>
                    <a:pt x="5" y="23"/>
                  </a:cubicBezTo>
                  <a:cubicBezTo>
                    <a:pt x="10" y="33"/>
                    <a:pt x="22" y="30"/>
                    <a:pt x="22" y="30"/>
                  </a:cubicBezTo>
                  <a:cubicBezTo>
                    <a:pt x="22" y="30"/>
                    <a:pt x="46" y="9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467"/>
            <p:cNvSpPr>
              <a:spLocks/>
            </p:cNvSpPr>
            <p:nvPr/>
          </p:nvSpPr>
          <p:spPr bwMode="auto">
            <a:xfrm>
              <a:off x="1770063" y="1257300"/>
              <a:ext cx="219075" cy="249238"/>
            </a:xfrm>
            <a:custGeom>
              <a:avLst/>
              <a:gdLst>
                <a:gd name="T0" fmla="*/ 0 w 32"/>
                <a:gd name="T1" fmla="*/ 22 h 36"/>
                <a:gd name="T2" fmla="*/ 11 w 32"/>
                <a:gd name="T3" fmla="*/ 36 h 36"/>
                <a:gd name="T4" fmla="*/ 29 w 32"/>
                <a:gd name="T5" fmla="*/ 33 h 36"/>
                <a:gd name="T6" fmla="*/ 0 w 32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0" y="22"/>
                  </a:moveTo>
                  <a:cubicBezTo>
                    <a:pt x="0" y="22"/>
                    <a:pt x="2" y="36"/>
                    <a:pt x="11" y="36"/>
                  </a:cubicBezTo>
                  <a:cubicBezTo>
                    <a:pt x="22" y="36"/>
                    <a:pt x="29" y="33"/>
                    <a:pt x="29" y="33"/>
                  </a:cubicBezTo>
                  <a:cubicBezTo>
                    <a:pt x="32" y="25"/>
                    <a:pt x="21" y="0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468"/>
            <p:cNvSpPr>
              <a:spLocks/>
            </p:cNvSpPr>
            <p:nvPr/>
          </p:nvSpPr>
          <p:spPr bwMode="auto">
            <a:xfrm>
              <a:off x="1743075" y="1465263"/>
              <a:ext cx="279400" cy="233363"/>
            </a:xfrm>
            <a:custGeom>
              <a:avLst/>
              <a:gdLst>
                <a:gd name="T0" fmla="*/ 14 w 41"/>
                <a:gd name="T1" fmla="*/ 29 h 34"/>
                <a:gd name="T2" fmla="*/ 35 w 41"/>
                <a:gd name="T3" fmla="*/ 25 h 34"/>
                <a:gd name="T4" fmla="*/ 37 w 41"/>
                <a:gd name="T5" fmla="*/ 4 h 34"/>
                <a:gd name="T6" fmla="*/ 14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14" y="29"/>
                  </a:moveTo>
                  <a:cubicBezTo>
                    <a:pt x="14" y="29"/>
                    <a:pt x="30" y="34"/>
                    <a:pt x="35" y="25"/>
                  </a:cubicBezTo>
                  <a:cubicBezTo>
                    <a:pt x="41" y="14"/>
                    <a:pt x="37" y="4"/>
                    <a:pt x="37" y="4"/>
                  </a:cubicBezTo>
                  <a:cubicBezTo>
                    <a:pt x="37" y="4"/>
                    <a:pt x="0" y="0"/>
                    <a:pt x="14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Oval 469"/>
            <p:cNvSpPr>
              <a:spLocks noChangeArrowheads="1"/>
            </p:cNvSpPr>
            <p:nvPr/>
          </p:nvSpPr>
          <p:spPr bwMode="auto">
            <a:xfrm>
              <a:off x="1933575" y="1362075"/>
              <a:ext cx="165100" cy="157163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Oval 470"/>
            <p:cNvSpPr>
              <a:spLocks noChangeArrowheads="1"/>
            </p:cNvSpPr>
            <p:nvPr/>
          </p:nvSpPr>
          <p:spPr bwMode="auto">
            <a:xfrm>
              <a:off x="1968500" y="1389063"/>
              <a:ext cx="95250" cy="1031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471"/>
            <p:cNvSpPr>
              <a:spLocks/>
            </p:cNvSpPr>
            <p:nvPr/>
          </p:nvSpPr>
          <p:spPr bwMode="auto">
            <a:xfrm>
              <a:off x="2063750" y="1271588"/>
              <a:ext cx="101600" cy="131763"/>
            </a:xfrm>
            <a:custGeom>
              <a:avLst/>
              <a:gdLst>
                <a:gd name="T0" fmla="*/ 1 w 15"/>
                <a:gd name="T1" fmla="*/ 17 h 19"/>
                <a:gd name="T2" fmla="*/ 4 w 15"/>
                <a:gd name="T3" fmla="*/ 15 h 19"/>
                <a:gd name="T4" fmla="*/ 6 w 15"/>
                <a:gd name="T5" fmla="*/ 13 h 19"/>
                <a:gd name="T6" fmla="*/ 9 w 15"/>
                <a:gd name="T7" fmla="*/ 10 h 19"/>
                <a:gd name="T8" fmla="*/ 12 w 15"/>
                <a:gd name="T9" fmla="*/ 6 h 19"/>
                <a:gd name="T10" fmla="*/ 13 w 15"/>
                <a:gd name="T11" fmla="*/ 5 h 19"/>
                <a:gd name="T12" fmla="*/ 14 w 15"/>
                <a:gd name="T13" fmla="*/ 3 h 19"/>
                <a:gd name="T14" fmla="*/ 15 w 15"/>
                <a:gd name="T15" fmla="*/ 0 h 19"/>
                <a:gd name="T16" fmla="*/ 14 w 15"/>
                <a:gd name="T17" fmla="*/ 3 h 19"/>
                <a:gd name="T18" fmla="*/ 13 w 15"/>
                <a:gd name="T19" fmla="*/ 5 h 19"/>
                <a:gd name="T20" fmla="*/ 12 w 15"/>
                <a:gd name="T21" fmla="*/ 7 h 19"/>
                <a:gd name="T22" fmla="*/ 10 w 15"/>
                <a:gd name="T23" fmla="*/ 10 h 19"/>
                <a:gd name="T24" fmla="*/ 7 w 15"/>
                <a:gd name="T25" fmla="*/ 14 h 19"/>
                <a:gd name="T26" fmla="*/ 4 w 15"/>
                <a:gd name="T27" fmla="*/ 16 h 19"/>
                <a:gd name="T28" fmla="*/ 2 w 15"/>
                <a:gd name="T29" fmla="*/ 18 h 19"/>
                <a:gd name="T30" fmla="*/ 2 w 15"/>
                <a:gd name="T31" fmla="*/ 19 h 19"/>
                <a:gd name="T32" fmla="*/ 0 w 15"/>
                <a:gd name="T33" fmla="*/ 18 h 19"/>
                <a:gd name="T34" fmla="*/ 1 w 15"/>
                <a:gd name="T35" fmla="*/ 17 h 19"/>
                <a:gd name="T36" fmla="*/ 1 w 15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4" y="3"/>
                  </a:cubicBezTo>
                  <a:cubicBezTo>
                    <a:pt x="14" y="4"/>
                    <a:pt x="14" y="4"/>
                    <a:pt x="13" y="5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7" y="14"/>
                  </a:cubicBezTo>
                  <a:cubicBezTo>
                    <a:pt x="6" y="15"/>
                    <a:pt x="5" y="15"/>
                    <a:pt x="4" y="16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472"/>
            <p:cNvSpPr>
              <a:spLocks/>
            </p:cNvSpPr>
            <p:nvPr/>
          </p:nvSpPr>
          <p:spPr bwMode="auto">
            <a:xfrm>
              <a:off x="1920875" y="1244600"/>
              <a:ext cx="68262" cy="144463"/>
            </a:xfrm>
            <a:custGeom>
              <a:avLst/>
              <a:gdLst>
                <a:gd name="T0" fmla="*/ 0 w 10"/>
                <a:gd name="T1" fmla="*/ 0 h 21"/>
                <a:gd name="T2" fmla="*/ 1 w 10"/>
                <a:gd name="T3" fmla="*/ 3 h 21"/>
                <a:gd name="T4" fmla="*/ 4 w 10"/>
                <a:gd name="T5" fmla="*/ 10 h 21"/>
                <a:gd name="T6" fmla="*/ 6 w 10"/>
                <a:gd name="T7" fmla="*/ 14 h 21"/>
                <a:gd name="T8" fmla="*/ 7 w 10"/>
                <a:gd name="T9" fmla="*/ 16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21 h 21"/>
                <a:gd name="T16" fmla="*/ 7 w 10"/>
                <a:gd name="T17" fmla="*/ 21 h 21"/>
                <a:gd name="T18" fmla="*/ 7 w 10"/>
                <a:gd name="T19" fmla="*/ 21 h 21"/>
                <a:gd name="T20" fmla="*/ 6 w 10"/>
                <a:gd name="T21" fmla="*/ 18 h 21"/>
                <a:gd name="T22" fmla="*/ 4 w 10"/>
                <a:gd name="T23" fmla="*/ 14 h 21"/>
                <a:gd name="T24" fmla="*/ 3 w 10"/>
                <a:gd name="T25" fmla="*/ 11 h 21"/>
                <a:gd name="T26" fmla="*/ 1 w 10"/>
                <a:gd name="T27" fmla="*/ 3 h 21"/>
                <a:gd name="T28" fmla="*/ 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0"/>
                  </a:cubicBezTo>
                  <a:cubicBezTo>
                    <a:pt x="4" y="11"/>
                    <a:pt x="5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19"/>
                    <a:pt x="6" y="18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3" y="13"/>
                    <a:pt x="3" y="12"/>
                    <a:pt x="3" y="11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473"/>
            <p:cNvSpPr>
              <a:spLocks/>
            </p:cNvSpPr>
            <p:nvPr/>
          </p:nvSpPr>
          <p:spPr bwMode="auto">
            <a:xfrm>
              <a:off x="2084388" y="1450975"/>
              <a:ext cx="130175" cy="41275"/>
            </a:xfrm>
            <a:custGeom>
              <a:avLst/>
              <a:gdLst>
                <a:gd name="T0" fmla="*/ 19 w 19"/>
                <a:gd name="T1" fmla="*/ 4 h 6"/>
                <a:gd name="T2" fmla="*/ 17 w 19"/>
                <a:gd name="T3" fmla="*/ 5 h 6"/>
                <a:gd name="T4" fmla="*/ 14 w 19"/>
                <a:gd name="T5" fmla="*/ 6 h 6"/>
                <a:gd name="T6" fmla="*/ 12 w 19"/>
                <a:gd name="T7" fmla="*/ 6 h 6"/>
                <a:gd name="T8" fmla="*/ 10 w 19"/>
                <a:gd name="T9" fmla="*/ 6 h 6"/>
                <a:gd name="T10" fmla="*/ 7 w 19"/>
                <a:gd name="T11" fmla="*/ 6 h 6"/>
                <a:gd name="T12" fmla="*/ 4 w 19"/>
                <a:gd name="T13" fmla="*/ 5 h 6"/>
                <a:gd name="T14" fmla="*/ 1 w 19"/>
                <a:gd name="T15" fmla="*/ 3 h 6"/>
                <a:gd name="T16" fmla="*/ 1 w 19"/>
                <a:gd name="T17" fmla="*/ 1 h 6"/>
                <a:gd name="T18" fmla="*/ 3 w 19"/>
                <a:gd name="T19" fmla="*/ 1 h 6"/>
                <a:gd name="T20" fmla="*/ 3 w 19"/>
                <a:gd name="T21" fmla="*/ 1 h 6"/>
                <a:gd name="T22" fmla="*/ 4 w 19"/>
                <a:gd name="T23" fmla="*/ 1 h 6"/>
                <a:gd name="T24" fmla="*/ 5 w 19"/>
                <a:gd name="T25" fmla="*/ 3 h 6"/>
                <a:gd name="T26" fmla="*/ 8 w 19"/>
                <a:gd name="T27" fmla="*/ 4 h 6"/>
                <a:gd name="T28" fmla="*/ 11 w 19"/>
                <a:gd name="T29" fmla="*/ 5 h 6"/>
                <a:gd name="T30" fmla="*/ 12 w 19"/>
                <a:gd name="T31" fmla="*/ 5 h 6"/>
                <a:gd name="T32" fmla="*/ 14 w 19"/>
                <a:gd name="T33" fmla="*/ 5 h 6"/>
                <a:gd name="T34" fmla="*/ 16 w 19"/>
                <a:gd name="T35" fmla="*/ 5 h 6"/>
                <a:gd name="T36" fmla="*/ 19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19" y="4"/>
                  </a:moveTo>
                  <a:cubicBezTo>
                    <a:pt x="19" y="4"/>
                    <a:pt x="18" y="5"/>
                    <a:pt x="17" y="5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3" y="4"/>
                    <a:pt x="1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6" y="3"/>
                    <a:pt x="7" y="3"/>
                    <a:pt x="8" y="4"/>
                  </a:cubicBezTo>
                  <a:cubicBezTo>
                    <a:pt x="9" y="4"/>
                    <a:pt x="10" y="4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8" y="5"/>
                    <a:pt x="19" y="4"/>
                    <a:pt x="19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474"/>
            <p:cNvSpPr>
              <a:spLocks/>
            </p:cNvSpPr>
            <p:nvPr/>
          </p:nvSpPr>
          <p:spPr bwMode="auto">
            <a:xfrm>
              <a:off x="2001838" y="1506538"/>
              <a:ext cx="115887" cy="165100"/>
            </a:xfrm>
            <a:custGeom>
              <a:avLst/>
              <a:gdLst>
                <a:gd name="T0" fmla="*/ 4 w 17"/>
                <a:gd name="T1" fmla="*/ 2 h 24"/>
                <a:gd name="T2" fmla="*/ 5 w 17"/>
                <a:gd name="T3" fmla="*/ 6 h 24"/>
                <a:gd name="T4" fmla="*/ 6 w 17"/>
                <a:gd name="T5" fmla="*/ 10 h 24"/>
                <a:gd name="T6" fmla="*/ 8 w 17"/>
                <a:gd name="T7" fmla="*/ 14 h 24"/>
                <a:gd name="T8" fmla="*/ 11 w 17"/>
                <a:gd name="T9" fmla="*/ 18 h 24"/>
                <a:gd name="T10" fmla="*/ 13 w 17"/>
                <a:gd name="T11" fmla="*/ 21 h 24"/>
                <a:gd name="T12" fmla="*/ 17 w 17"/>
                <a:gd name="T13" fmla="*/ 24 h 24"/>
                <a:gd name="T14" fmla="*/ 13 w 17"/>
                <a:gd name="T15" fmla="*/ 21 h 24"/>
                <a:gd name="T16" fmla="*/ 10 w 17"/>
                <a:gd name="T17" fmla="*/ 19 h 24"/>
                <a:gd name="T18" fmla="*/ 6 w 17"/>
                <a:gd name="T19" fmla="*/ 15 h 24"/>
                <a:gd name="T20" fmla="*/ 3 w 17"/>
                <a:gd name="T21" fmla="*/ 11 h 24"/>
                <a:gd name="T22" fmla="*/ 1 w 17"/>
                <a:gd name="T23" fmla="*/ 7 h 24"/>
                <a:gd name="T24" fmla="*/ 0 w 17"/>
                <a:gd name="T25" fmla="*/ 4 h 24"/>
                <a:gd name="T26" fmla="*/ 0 w 17"/>
                <a:gd name="T27" fmla="*/ 3 h 24"/>
                <a:gd name="T28" fmla="*/ 1 w 17"/>
                <a:gd name="T29" fmla="*/ 1 h 24"/>
                <a:gd name="T30" fmla="*/ 3 w 17"/>
                <a:gd name="T31" fmla="*/ 2 h 24"/>
                <a:gd name="T32" fmla="*/ 4 w 17"/>
                <a:gd name="T3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4" y="2"/>
                  </a:moveTo>
                  <a:cubicBezTo>
                    <a:pt x="4" y="2"/>
                    <a:pt x="4" y="4"/>
                    <a:pt x="5" y="6"/>
                  </a:cubicBezTo>
                  <a:cubicBezTo>
                    <a:pt x="5" y="7"/>
                    <a:pt x="5" y="8"/>
                    <a:pt x="6" y="10"/>
                  </a:cubicBezTo>
                  <a:cubicBezTo>
                    <a:pt x="7" y="11"/>
                    <a:pt x="7" y="13"/>
                    <a:pt x="8" y="14"/>
                  </a:cubicBezTo>
                  <a:cubicBezTo>
                    <a:pt x="9" y="15"/>
                    <a:pt x="10" y="17"/>
                    <a:pt x="11" y="18"/>
                  </a:cubicBezTo>
                  <a:cubicBezTo>
                    <a:pt x="12" y="19"/>
                    <a:pt x="12" y="20"/>
                    <a:pt x="13" y="21"/>
                  </a:cubicBezTo>
                  <a:cubicBezTo>
                    <a:pt x="15" y="23"/>
                    <a:pt x="17" y="24"/>
                    <a:pt x="17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12" y="21"/>
                    <a:pt x="11" y="20"/>
                    <a:pt x="10" y="19"/>
                  </a:cubicBezTo>
                  <a:cubicBezTo>
                    <a:pt x="8" y="18"/>
                    <a:pt x="8" y="16"/>
                    <a:pt x="6" y="15"/>
                  </a:cubicBezTo>
                  <a:cubicBezTo>
                    <a:pt x="5" y="14"/>
                    <a:pt x="4" y="12"/>
                    <a:pt x="3" y="11"/>
                  </a:cubicBezTo>
                  <a:cubicBezTo>
                    <a:pt x="3" y="10"/>
                    <a:pt x="2" y="8"/>
                    <a:pt x="1" y="7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475"/>
            <p:cNvSpPr>
              <a:spLocks/>
            </p:cNvSpPr>
            <p:nvPr/>
          </p:nvSpPr>
          <p:spPr bwMode="auto">
            <a:xfrm>
              <a:off x="1858963" y="1506538"/>
              <a:ext cx="95250" cy="117475"/>
            </a:xfrm>
            <a:custGeom>
              <a:avLst/>
              <a:gdLst>
                <a:gd name="T0" fmla="*/ 0 w 14"/>
                <a:gd name="T1" fmla="*/ 17 h 17"/>
                <a:gd name="T2" fmla="*/ 5 w 14"/>
                <a:gd name="T3" fmla="*/ 8 h 17"/>
                <a:gd name="T4" fmla="*/ 7 w 14"/>
                <a:gd name="T5" fmla="*/ 5 h 17"/>
                <a:gd name="T6" fmla="*/ 9 w 14"/>
                <a:gd name="T7" fmla="*/ 2 h 17"/>
                <a:gd name="T8" fmla="*/ 11 w 14"/>
                <a:gd name="T9" fmla="*/ 1 h 17"/>
                <a:gd name="T10" fmla="*/ 12 w 14"/>
                <a:gd name="T11" fmla="*/ 0 h 17"/>
                <a:gd name="T12" fmla="*/ 14 w 14"/>
                <a:gd name="T13" fmla="*/ 1 h 17"/>
                <a:gd name="T14" fmla="*/ 14 w 14"/>
                <a:gd name="T15" fmla="*/ 3 h 17"/>
                <a:gd name="T16" fmla="*/ 13 w 14"/>
                <a:gd name="T17" fmla="*/ 3 h 17"/>
                <a:gd name="T18" fmla="*/ 13 w 14"/>
                <a:gd name="T19" fmla="*/ 3 h 17"/>
                <a:gd name="T20" fmla="*/ 12 w 14"/>
                <a:gd name="T21" fmla="*/ 4 h 17"/>
                <a:gd name="T22" fmla="*/ 11 w 14"/>
                <a:gd name="T23" fmla="*/ 5 h 17"/>
                <a:gd name="T24" fmla="*/ 8 w 14"/>
                <a:gd name="T25" fmla="*/ 7 h 17"/>
                <a:gd name="T26" fmla="*/ 6 w 14"/>
                <a:gd name="T27" fmla="*/ 9 h 17"/>
                <a:gd name="T28" fmla="*/ 0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0" y="17"/>
                    <a:pt x="2" y="13"/>
                    <a:pt x="5" y="8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2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0" y="5"/>
                    <a:pt x="9" y="6"/>
                    <a:pt x="8" y="7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476"/>
            <p:cNvSpPr>
              <a:spLocks/>
            </p:cNvSpPr>
            <p:nvPr/>
          </p:nvSpPr>
          <p:spPr bwMode="auto">
            <a:xfrm>
              <a:off x="1798638" y="1403350"/>
              <a:ext cx="149225" cy="47625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7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8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1 w 22"/>
                <a:gd name="T29" fmla="*/ 2 h 7"/>
                <a:gd name="T30" fmla="*/ 10 w 22"/>
                <a:gd name="T31" fmla="*/ 2 h 7"/>
                <a:gd name="T32" fmla="*/ 6 w 22"/>
                <a:gd name="T33" fmla="*/ 2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9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1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93" name="组合 792"/>
          <p:cNvGrpSpPr/>
          <p:nvPr/>
        </p:nvGrpSpPr>
        <p:grpSpPr>
          <a:xfrm>
            <a:off x="10251822" y="17462"/>
            <a:ext cx="2063360" cy="1335417"/>
            <a:chOff x="8994775" y="285750"/>
            <a:chExt cx="2555875" cy="1654175"/>
          </a:xfrm>
        </p:grpSpPr>
        <p:sp>
          <p:nvSpPr>
            <p:cNvPr id="734" name="Freeform 477"/>
            <p:cNvSpPr>
              <a:spLocks/>
            </p:cNvSpPr>
            <p:nvPr/>
          </p:nvSpPr>
          <p:spPr bwMode="auto">
            <a:xfrm>
              <a:off x="10118725" y="320675"/>
              <a:ext cx="962025" cy="738188"/>
            </a:xfrm>
            <a:custGeom>
              <a:avLst/>
              <a:gdLst>
                <a:gd name="T0" fmla="*/ 0 w 141"/>
                <a:gd name="T1" fmla="*/ 107 h 107"/>
                <a:gd name="T2" fmla="*/ 78 w 141"/>
                <a:gd name="T3" fmla="*/ 56 h 107"/>
                <a:gd name="T4" fmla="*/ 118 w 141"/>
                <a:gd name="T5" fmla="*/ 1 h 107"/>
                <a:gd name="T6" fmla="*/ 112 w 141"/>
                <a:gd name="T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7">
                  <a:moveTo>
                    <a:pt x="0" y="107"/>
                  </a:moveTo>
                  <a:cubicBezTo>
                    <a:pt x="3" y="106"/>
                    <a:pt x="18" y="65"/>
                    <a:pt x="78" y="56"/>
                  </a:cubicBezTo>
                  <a:cubicBezTo>
                    <a:pt x="139" y="47"/>
                    <a:pt x="141" y="3"/>
                    <a:pt x="118" y="1"/>
                  </a:cubicBezTo>
                  <a:cubicBezTo>
                    <a:pt x="94" y="0"/>
                    <a:pt x="102" y="18"/>
                    <a:pt x="112" y="2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478"/>
            <p:cNvSpPr>
              <a:spLocks/>
            </p:cNvSpPr>
            <p:nvPr/>
          </p:nvSpPr>
          <p:spPr bwMode="auto">
            <a:xfrm>
              <a:off x="10828338" y="306388"/>
              <a:ext cx="354012" cy="358775"/>
            </a:xfrm>
            <a:custGeom>
              <a:avLst/>
              <a:gdLst>
                <a:gd name="T0" fmla="*/ 0 w 52"/>
                <a:gd name="T1" fmla="*/ 52 h 52"/>
                <a:gd name="T2" fmla="*/ 31 w 52"/>
                <a:gd name="T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2" h="52">
                  <a:moveTo>
                    <a:pt x="0" y="52"/>
                  </a:moveTo>
                  <a:cubicBezTo>
                    <a:pt x="52" y="25"/>
                    <a:pt x="31" y="0"/>
                    <a:pt x="31" y="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479"/>
            <p:cNvSpPr>
              <a:spLocks/>
            </p:cNvSpPr>
            <p:nvPr/>
          </p:nvSpPr>
          <p:spPr bwMode="auto">
            <a:xfrm>
              <a:off x="10807700" y="382588"/>
              <a:ext cx="136525" cy="111125"/>
            </a:xfrm>
            <a:custGeom>
              <a:avLst/>
              <a:gdLst>
                <a:gd name="T0" fmla="*/ 0 w 20"/>
                <a:gd name="T1" fmla="*/ 0 h 16"/>
                <a:gd name="T2" fmla="*/ 9 w 20"/>
                <a:gd name="T3" fmla="*/ 4 h 16"/>
                <a:gd name="T4" fmla="*/ 12 w 20"/>
                <a:gd name="T5" fmla="*/ 15 h 16"/>
                <a:gd name="T6" fmla="*/ 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0" y="0"/>
                    <a:pt x="3" y="4"/>
                    <a:pt x="9" y="4"/>
                  </a:cubicBezTo>
                  <a:cubicBezTo>
                    <a:pt x="15" y="4"/>
                    <a:pt x="20" y="12"/>
                    <a:pt x="12" y="15"/>
                  </a:cubicBezTo>
                  <a:cubicBezTo>
                    <a:pt x="7" y="16"/>
                    <a:pt x="1" y="10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480"/>
            <p:cNvSpPr>
              <a:spLocks/>
            </p:cNvSpPr>
            <p:nvPr/>
          </p:nvSpPr>
          <p:spPr bwMode="auto">
            <a:xfrm>
              <a:off x="10650538" y="720725"/>
              <a:ext cx="430212" cy="1198563"/>
            </a:xfrm>
            <a:custGeom>
              <a:avLst/>
              <a:gdLst>
                <a:gd name="T0" fmla="*/ 48 w 63"/>
                <a:gd name="T1" fmla="*/ 0 h 174"/>
                <a:gd name="T2" fmla="*/ 42 w 63"/>
                <a:gd name="T3" fmla="*/ 93 h 174"/>
                <a:gd name="T4" fmla="*/ 13 w 63"/>
                <a:gd name="T5" fmla="*/ 155 h 174"/>
                <a:gd name="T6" fmla="*/ 26 w 63"/>
                <a:gd name="T7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74">
                  <a:moveTo>
                    <a:pt x="48" y="0"/>
                  </a:moveTo>
                  <a:cubicBezTo>
                    <a:pt x="49" y="3"/>
                    <a:pt x="21" y="36"/>
                    <a:pt x="42" y="93"/>
                  </a:cubicBezTo>
                  <a:cubicBezTo>
                    <a:pt x="63" y="151"/>
                    <a:pt x="26" y="174"/>
                    <a:pt x="13" y="155"/>
                  </a:cubicBezTo>
                  <a:cubicBezTo>
                    <a:pt x="0" y="135"/>
                    <a:pt x="20" y="132"/>
                    <a:pt x="26" y="14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481"/>
            <p:cNvSpPr>
              <a:spLocks/>
            </p:cNvSpPr>
            <p:nvPr/>
          </p:nvSpPr>
          <p:spPr bwMode="auto">
            <a:xfrm>
              <a:off x="10772775" y="1539875"/>
              <a:ext cx="225425" cy="400050"/>
            </a:xfrm>
            <a:custGeom>
              <a:avLst/>
              <a:gdLst>
                <a:gd name="T0" fmla="*/ 30 w 33"/>
                <a:gd name="T1" fmla="*/ 0 h 58"/>
                <a:gd name="T2" fmla="*/ 0 w 33"/>
                <a:gd name="T3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58">
                  <a:moveTo>
                    <a:pt x="30" y="0"/>
                  </a:moveTo>
                  <a:cubicBezTo>
                    <a:pt x="33" y="58"/>
                    <a:pt x="0" y="52"/>
                    <a:pt x="0" y="52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482"/>
            <p:cNvSpPr>
              <a:spLocks/>
            </p:cNvSpPr>
            <p:nvPr/>
          </p:nvSpPr>
          <p:spPr bwMode="auto">
            <a:xfrm>
              <a:off x="10733088" y="1630363"/>
              <a:ext cx="136525" cy="103188"/>
            </a:xfrm>
            <a:custGeom>
              <a:avLst/>
              <a:gdLst>
                <a:gd name="T0" fmla="*/ 0 w 20"/>
                <a:gd name="T1" fmla="*/ 4 h 15"/>
                <a:gd name="T2" fmla="*/ 7 w 20"/>
                <a:gd name="T3" fmla="*/ 10 h 15"/>
                <a:gd name="T4" fmla="*/ 18 w 20"/>
                <a:gd name="T5" fmla="*/ 8 h 15"/>
                <a:gd name="T6" fmla="*/ 0 w 20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0" y="4"/>
                  </a:moveTo>
                  <a:cubicBezTo>
                    <a:pt x="0" y="4"/>
                    <a:pt x="4" y="5"/>
                    <a:pt x="7" y="10"/>
                  </a:cubicBezTo>
                  <a:cubicBezTo>
                    <a:pt x="11" y="15"/>
                    <a:pt x="20" y="15"/>
                    <a:pt x="18" y="8"/>
                  </a:cubicBezTo>
                  <a:cubicBezTo>
                    <a:pt x="17" y="2"/>
                    <a:pt x="9" y="0"/>
                    <a:pt x="0" y="4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483"/>
            <p:cNvSpPr>
              <a:spLocks/>
            </p:cNvSpPr>
            <p:nvPr/>
          </p:nvSpPr>
          <p:spPr bwMode="auto">
            <a:xfrm>
              <a:off x="9390063" y="803275"/>
              <a:ext cx="823912" cy="903288"/>
            </a:xfrm>
            <a:custGeom>
              <a:avLst/>
              <a:gdLst>
                <a:gd name="T0" fmla="*/ 121 w 121"/>
                <a:gd name="T1" fmla="*/ 0 h 131"/>
                <a:gd name="T2" fmla="*/ 61 w 121"/>
                <a:gd name="T3" fmla="*/ 72 h 131"/>
                <a:gd name="T4" fmla="*/ 1 w 121"/>
                <a:gd name="T5" fmla="*/ 104 h 131"/>
                <a:gd name="T6" fmla="*/ 20 w 121"/>
                <a:gd name="T7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131">
                  <a:moveTo>
                    <a:pt x="121" y="0"/>
                  </a:moveTo>
                  <a:cubicBezTo>
                    <a:pt x="119" y="3"/>
                    <a:pt x="77" y="13"/>
                    <a:pt x="61" y="72"/>
                  </a:cubicBezTo>
                  <a:cubicBezTo>
                    <a:pt x="44" y="131"/>
                    <a:pt x="0" y="127"/>
                    <a:pt x="1" y="104"/>
                  </a:cubicBezTo>
                  <a:cubicBezTo>
                    <a:pt x="2" y="81"/>
                    <a:pt x="20" y="90"/>
                    <a:pt x="20" y="10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484"/>
            <p:cNvSpPr>
              <a:spLocks/>
            </p:cNvSpPr>
            <p:nvPr/>
          </p:nvSpPr>
          <p:spPr bwMode="auto">
            <a:xfrm>
              <a:off x="9363075" y="1465263"/>
              <a:ext cx="374650" cy="330200"/>
            </a:xfrm>
            <a:custGeom>
              <a:avLst/>
              <a:gdLst>
                <a:gd name="T0" fmla="*/ 55 w 55"/>
                <a:gd name="T1" fmla="*/ 0 h 48"/>
                <a:gd name="T2" fmla="*/ 0 w 55"/>
                <a:gd name="T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8">
                  <a:moveTo>
                    <a:pt x="55" y="0"/>
                  </a:moveTo>
                  <a:cubicBezTo>
                    <a:pt x="22" y="48"/>
                    <a:pt x="0" y="25"/>
                    <a:pt x="0" y="24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485"/>
            <p:cNvSpPr>
              <a:spLocks/>
            </p:cNvSpPr>
            <p:nvPr/>
          </p:nvSpPr>
          <p:spPr bwMode="auto">
            <a:xfrm>
              <a:off x="9464675" y="1409700"/>
              <a:ext cx="103187" cy="144463"/>
            </a:xfrm>
            <a:custGeom>
              <a:avLst/>
              <a:gdLst>
                <a:gd name="T0" fmla="*/ 0 w 15"/>
                <a:gd name="T1" fmla="*/ 0 h 21"/>
                <a:gd name="T2" fmla="*/ 3 w 15"/>
                <a:gd name="T3" fmla="*/ 9 h 21"/>
                <a:gd name="T4" fmla="*/ 13 w 15"/>
                <a:gd name="T5" fmla="*/ 14 h 21"/>
                <a:gd name="T6" fmla="*/ 0 w 1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0" y="0"/>
                    <a:pt x="3" y="3"/>
                    <a:pt x="3" y="9"/>
                  </a:cubicBezTo>
                  <a:cubicBezTo>
                    <a:pt x="2" y="16"/>
                    <a:pt x="10" y="21"/>
                    <a:pt x="13" y="14"/>
                  </a:cubicBezTo>
                  <a:cubicBezTo>
                    <a:pt x="15" y="9"/>
                    <a:pt x="10" y="3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486"/>
            <p:cNvSpPr>
              <a:spLocks/>
            </p:cNvSpPr>
            <p:nvPr/>
          </p:nvSpPr>
          <p:spPr bwMode="auto">
            <a:xfrm>
              <a:off x="9921875" y="473075"/>
              <a:ext cx="265112" cy="315913"/>
            </a:xfrm>
            <a:custGeom>
              <a:avLst/>
              <a:gdLst>
                <a:gd name="T0" fmla="*/ 0 w 39"/>
                <a:gd name="T1" fmla="*/ 22 h 46"/>
                <a:gd name="T2" fmla="*/ 8 w 39"/>
                <a:gd name="T3" fmla="*/ 17 h 46"/>
                <a:gd name="T4" fmla="*/ 2 w 39"/>
                <a:gd name="T5" fmla="*/ 5 h 46"/>
                <a:gd name="T6" fmla="*/ 16 w 39"/>
                <a:gd name="T7" fmla="*/ 8 h 46"/>
                <a:gd name="T8" fmla="*/ 22 w 39"/>
                <a:gd name="T9" fmla="*/ 0 h 46"/>
                <a:gd name="T10" fmla="*/ 26 w 39"/>
                <a:gd name="T11" fmla="*/ 9 h 46"/>
                <a:gd name="T12" fmla="*/ 28 w 39"/>
                <a:gd name="T13" fmla="*/ 12 h 46"/>
                <a:gd name="T14" fmla="*/ 34 w 39"/>
                <a:gd name="T15" fmla="*/ 10 h 46"/>
                <a:gd name="T16" fmla="*/ 36 w 39"/>
                <a:gd name="T17" fmla="*/ 22 h 46"/>
                <a:gd name="T18" fmla="*/ 29 w 39"/>
                <a:gd name="T19" fmla="*/ 37 h 46"/>
                <a:gd name="T20" fmla="*/ 15 w 39"/>
                <a:gd name="T21" fmla="*/ 42 h 46"/>
                <a:gd name="T22" fmla="*/ 7 w 39"/>
                <a:gd name="T23" fmla="*/ 40 h 46"/>
                <a:gd name="T24" fmla="*/ 13 w 39"/>
                <a:gd name="T25" fmla="*/ 28 h 46"/>
                <a:gd name="T26" fmla="*/ 0 w 39"/>
                <a:gd name="T2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6">
                  <a:moveTo>
                    <a:pt x="0" y="22"/>
                  </a:moveTo>
                  <a:cubicBezTo>
                    <a:pt x="6" y="22"/>
                    <a:pt x="8" y="17"/>
                    <a:pt x="8" y="17"/>
                  </a:cubicBezTo>
                  <a:cubicBezTo>
                    <a:pt x="1" y="12"/>
                    <a:pt x="2" y="5"/>
                    <a:pt x="2" y="5"/>
                  </a:cubicBezTo>
                  <a:cubicBezTo>
                    <a:pt x="12" y="3"/>
                    <a:pt x="16" y="8"/>
                    <a:pt x="16" y="8"/>
                  </a:cubicBezTo>
                  <a:cubicBezTo>
                    <a:pt x="12" y="2"/>
                    <a:pt x="22" y="0"/>
                    <a:pt x="22" y="0"/>
                  </a:cubicBezTo>
                  <a:cubicBezTo>
                    <a:pt x="21" y="3"/>
                    <a:pt x="23" y="7"/>
                    <a:pt x="26" y="9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30" y="8"/>
                    <a:pt x="34" y="10"/>
                    <a:pt x="34" y="10"/>
                  </a:cubicBezTo>
                  <a:cubicBezTo>
                    <a:pt x="31" y="13"/>
                    <a:pt x="35" y="18"/>
                    <a:pt x="36" y="22"/>
                  </a:cubicBezTo>
                  <a:cubicBezTo>
                    <a:pt x="39" y="35"/>
                    <a:pt x="30" y="36"/>
                    <a:pt x="29" y="37"/>
                  </a:cubicBezTo>
                  <a:cubicBezTo>
                    <a:pt x="25" y="46"/>
                    <a:pt x="19" y="45"/>
                    <a:pt x="15" y="42"/>
                  </a:cubicBezTo>
                  <a:cubicBezTo>
                    <a:pt x="11" y="39"/>
                    <a:pt x="7" y="40"/>
                    <a:pt x="7" y="40"/>
                  </a:cubicBezTo>
                  <a:cubicBezTo>
                    <a:pt x="8" y="32"/>
                    <a:pt x="13" y="28"/>
                    <a:pt x="13" y="28"/>
                  </a:cubicBezTo>
                  <a:cubicBezTo>
                    <a:pt x="3" y="28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487"/>
            <p:cNvSpPr>
              <a:spLocks/>
            </p:cNvSpPr>
            <p:nvPr/>
          </p:nvSpPr>
          <p:spPr bwMode="auto">
            <a:xfrm>
              <a:off x="10010775" y="568325"/>
              <a:ext cx="134937" cy="173038"/>
            </a:xfrm>
            <a:custGeom>
              <a:avLst/>
              <a:gdLst>
                <a:gd name="T0" fmla="*/ 16 w 20"/>
                <a:gd name="T1" fmla="*/ 25 h 25"/>
                <a:gd name="T2" fmla="*/ 15 w 20"/>
                <a:gd name="T3" fmla="*/ 24 h 25"/>
                <a:gd name="T4" fmla="*/ 14 w 20"/>
                <a:gd name="T5" fmla="*/ 21 h 25"/>
                <a:gd name="T6" fmla="*/ 12 w 20"/>
                <a:gd name="T7" fmla="*/ 16 h 25"/>
                <a:gd name="T8" fmla="*/ 9 w 20"/>
                <a:gd name="T9" fmla="*/ 11 h 25"/>
                <a:gd name="T10" fmla="*/ 6 w 20"/>
                <a:gd name="T11" fmla="*/ 7 h 25"/>
                <a:gd name="T12" fmla="*/ 3 w 20"/>
                <a:gd name="T13" fmla="*/ 3 h 25"/>
                <a:gd name="T14" fmla="*/ 0 w 20"/>
                <a:gd name="T15" fmla="*/ 0 h 25"/>
                <a:gd name="T16" fmla="*/ 4 w 20"/>
                <a:gd name="T17" fmla="*/ 2 h 25"/>
                <a:gd name="T18" fmla="*/ 7 w 20"/>
                <a:gd name="T19" fmla="*/ 6 h 25"/>
                <a:gd name="T20" fmla="*/ 11 w 20"/>
                <a:gd name="T21" fmla="*/ 10 h 25"/>
                <a:gd name="T22" fmla="*/ 15 w 20"/>
                <a:gd name="T23" fmla="*/ 15 h 25"/>
                <a:gd name="T24" fmla="*/ 17 w 20"/>
                <a:gd name="T25" fmla="*/ 19 h 25"/>
                <a:gd name="T26" fmla="*/ 19 w 20"/>
                <a:gd name="T27" fmla="*/ 22 h 25"/>
                <a:gd name="T28" fmla="*/ 20 w 20"/>
                <a:gd name="T29" fmla="*/ 23 h 25"/>
                <a:gd name="T30" fmla="*/ 16 w 20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5">
                  <a:moveTo>
                    <a:pt x="16" y="25"/>
                  </a:moveTo>
                  <a:cubicBezTo>
                    <a:pt x="16" y="25"/>
                    <a:pt x="15" y="25"/>
                    <a:pt x="15" y="24"/>
                  </a:cubicBezTo>
                  <a:cubicBezTo>
                    <a:pt x="15" y="23"/>
                    <a:pt x="15" y="22"/>
                    <a:pt x="14" y="21"/>
                  </a:cubicBezTo>
                  <a:cubicBezTo>
                    <a:pt x="13" y="20"/>
                    <a:pt x="13" y="18"/>
                    <a:pt x="12" y="16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10"/>
                    <a:pt x="7" y="8"/>
                    <a:pt x="6" y="7"/>
                  </a:cubicBezTo>
                  <a:cubicBezTo>
                    <a:pt x="5" y="5"/>
                    <a:pt x="4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4" y="2"/>
                  </a:cubicBezTo>
                  <a:cubicBezTo>
                    <a:pt x="5" y="3"/>
                    <a:pt x="6" y="5"/>
                    <a:pt x="7" y="6"/>
                  </a:cubicBezTo>
                  <a:cubicBezTo>
                    <a:pt x="9" y="7"/>
                    <a:pt x="10" y="9"/>
                    <a:pt x="11" y="10"/>
                  </a:cubicBezTo>
                  <a:cubicBezTo>
                    <a:pt x="12" y="12"/>
                    <a:pt x="14" y="13"/>
                    <a:pt x="15" y="15"/>
                  </a:cubicBezTo>
                  <a:cubicBezTo>
                    <a:pt x="16" y="16"/>
                    <a:pt x="17" y="18"/>
                    <a:pt x="17" y="19"/>
                  </a:cubicBezTo>
                  <a:cubicBezTo>
                    <a:pt x="18" y="20"/>
                    <a:pt x="19" y="21"/>
                    <a:pt x="19" y="22"/>
                  </a:cubicBezTo>
                  <a:cubicBezTo>
                    <a:pt x="20" y="23"/>
                    <a:pt x="20" y="23"/>
                    <a:pt x="20" y="23"/>
                  </a:cubicBezTo>
                  <a:lnTo>
                    <a:pt x="16" y="2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488"/>
            <p:cNvSpPr>
              <a:spLocks/>
            </p:cNvSpPr>
            <p:nvPr/>
          </p:nvSpPr>
          <p:spPr bwMode="auto">
            <a:xfrm>
              <a:off x="11018838" y="1430338"/>
              <a:ext cx="300037" cy="255588"/>
            </a:xfrm>
            <a:custGeom>
              <a:avLst/>
              <a:gdLst>
                <a:gd name="T0" fmla="*/ 28 w 44"/>
                <a:gd name="T1" fmla="*/ 37 h 37"/>
                <a:gd name="T2" fmla="*/ 31 w 44"/>
                <a:gd name="T3" fmla="*/ 28 h 37"/>
                <a:gd name="T4" fmla="*/ 44 w 44"/>
                <a:gd name="T5" fmla="*/ 31 h 37"/>
                <a:gd name="T6" fmla="*/ 38 w 44"/>
                <a:gd name="T7" fmla="*/ 17 h 37"/>
                <a:gd name="T8" fmla="*/ 44 w 44"/>
                <a:gd name="T9" fmla="*/ 10 h 37"/>
                <a:gd name="T10" fmla="*/ 34 w 44"/>
                <a:gd name="T11" fmla="*/ 8 h 37"/>
                <a:gd name="T12" fmla="*/ 31 w 44"/>
                <a:gd name="T13" fmla="*/ 7 h 37"/>
                <a:gd name="T14" fmla="*/ 32 w 44"/>
                <a:gd name="T15" fmla="*/ 0 h 37"/>
                <a:gd name="T16" fmla="*/ 20 w 44"/>
                <a:gd name="T17" fmla="*/ 1 h 37"/>
                <a:gd name="T18" fmla="*/ 7 w 44"/>
                <a:gd name="T19" fmla="*/ 11 h 37"/>
                <a:gd name="T20" fmla="*/ 5 w 44"/>
                <a:gd name="T21" fmla="*/ 26 h 37"/>
                <a:gd name="T22" fmla="*/ 9 w 44"/>
                <a:gd name="T23" fmla="*/ 33 h 37"/>
                <a:gd name="T24" fmla="*/ 19 w 44"/>
                <a:gd name="T25" fmla="*/ 25 h 37"/>
                <a:gd name="T26" fmla="*/ 28 w 44"/>
                <a:gd name="T2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37">
                  <a:moveTo>
                    <a:pt x="28" y="37"/>
                  </a:moveTo>
                  <a:cubicBezTo>
                    <a:pt x="27" y="31"/>
                    <a:pt x="31" y="28"/>
                    <a:pt x="31" y="28"/>
                  </a:cubicBezTo>
                  <a:cubicBezTo>
                    <a:pt x="38" y="33"/>
                    <a:pt x="44" y="31"/>
                    <a:pt x="44" y="31"/>
                  </a:cubicBezTo>
                  <a:cubicBezTo>
                    <a:pt x="44" y="20"/>
                    <a:pt x="38" y="17"/>
                    <a:pt x="38" y="17"/>
                  </a:cubicBezTo>
                  <a:cubicBezTo>
                    <a:pt x="44" y="20"/>
                    <a:pt x="44" y="10"/>
                    <a:pt x="44" y="10"/>
                  </a:cubicBezTo>
                  <a:cubicBezTo>
                    <a:pt x="42" y="11"/>
                    <a:pt x="38" y="10"/>
                    <a:pt x="34" y="8"/>
                  </a:cubicBezTo>
                  <a:cubicBezTo>
                    <a:pt x="32" y="6"/>
                    <a:pt x="32" y="7"/>
                    <a:pt x="31" y="7"/>
                  </a:cubicBezTo>
                  <a:cubicBezTo>
                    <a:pt x="35" y="4"/>
                    <a:pt x="32" y="0"/>
                    <a:pt x="32" y="0"/>
                  </a:cubicBezTo>
                  <a:cubicBezTo>
                    <a:pt x="30" y="4"/>
                    <a:pt x="25" y="1"/>
                    <a:pt x="20" y="1"/>
                  </a:cubicBezTo>
                  <a:cubicBezTo>
                    <a:pt x="7" y="1"/>
                    <a:pt x="8" y="10"/>
                    <a:pt x="7" y="11"/>
                  </a:cubicBezTo>
                  <a:cubicBezTo>
                    <a:pt x="0" y="17"/>
                    <a:pt x="1" y="23"/>
                    <a:pt x="5" y="26"/>
                  </a:cubicBezTo>
                  <a:cubicBezTo>
                    <a:pt x="9" y="29"/>
                    <a:pt x="9" y="33"/>
                    <a:pt x="9" y="33"/>
                  </a:cubicBezTo>
                  <a:cubicBezTo>
                    <a:pt x="16" y="30"/>
                    <a:pt x="19" y="25"/>
                    <a:pt x="19" y="25"/>
                  </a:cubicBezTo>
                  <a:cubicBezTo>
                    <a:pt x="21" y="35"/>
                    <a:pt x="28" y="37"/>
                    <a:pt x="28" y="3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489"/>
            <p:cNvSpPr>
              <a:spLocks/>
            </p:cNvSpPr>
            <p:nvPr/>
          </p:nvSpPr>
          <p:spPr bwMode="auto">
            <a:xfrm>
              <a:off x="11052175" y="1477963"/>
              <a:ext cx="192087" cy="104775"/>
            </a:xfrm>
            <a:custGeom>
              <a:avLst/>
              <a:gdLst>
                <a:gd name="T0" fmla="*/ 1 w 28"/>
                <a:gd name="T1" fmla="*/ 0 h 15"/>
                <a:gd name="T2" fmla="*/ 2 w 28"/>
                <a:gd name="T3" fmla="*/ 1 h 15"/>
                <a:gd name="T4" fmla="*/ 5 w 28"/>
                <a:gd name="T5" fmla="*/ 2 h 15"/>
                <a:gd name="T6" fmla="*/ 10 w 28"/>
                <a:gd name="T7" fmla="*/ 4 h 15"/>
                <a:gd name="T8" fmla="*/ 16 w 28"/>
                <a:gd name="T9" fmla="*/ 6 h 15"/>
                <a:gd name="T10" fmla="*/ 21 w 28"/>
                <a:gd name="T11" fmla="*/ 9 h 15"/>
                <a:gd name="T12" fmla="*/ 25 w 28"/>
                <a:gd name="T13" fmla="*/ 12 h 15"/>
                <a:gd name="T14" fmla="*/ 28 w 28"/>
                <a:gd name="T15" fmla="*/ 15 h 15"/>
                <a:gd name="T16" fmla="*/ 24 w 28"/>
                <a:gd name="T17" fmla="*/ 12 h 15"/>
                <a:gd name="T18" fmla="*/ 20 w 28"/>
                <a:gd name="T19" fmla="*/ 10 h 15"/>
                <a:gd name="T20" fmla="*/ 15 w 28"/>
                <a:gd name="T21" fmla="*/ 8 h 15"/>
                <a:gd name="T22" fmla="*/ 9 w 28"/>
                <a:gd name="T23" fmla="*/ 7 h 15"/>
                <a:gd name="T24" fmla="*/ 4 w 28"/>
                <a:gd name="T25" fmla="*/ 6 h 15"/>
                <a:gd name="T26" fmla="*/ 1 w 28"/>
                <a:gd name="T27" fmla="*/ 5 h 15"/>
                <a:gd name="T28" fmla="*/ 0 w 28"/>
                <a:gd name="T29" fmla="*/ 5 h 15"/>
                <a:gd name="T30" fmla="*/ 1 w 28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5">
                  <a:moveTo>
                    <a:pt x="1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7" y="2"/>
                    <a:pt x="8" y="3"/>
                    <a:pt x="10" y="4"/>
                  </a:cubicBezTo>
                  <a:cubicBezTo>
                    <a:pt x="12" y="4"/>
                    <a:pt x="14" y="5"/>
                    <a:pt x="16" y="6"/>
                  </a:cubicBezTo>
                  <a:cubicBezTo>
                    <a:pt x="17" y="7"/>
                    <a:pt x="19" y="8"/>
                    <a:pt x="21" y="9"/>
                  </a:cubicBezTo>
                  <a:cubicBezTo>
                    <a:pt x="22" y="10"/>
                    <a:pt x="24" y="11"/>
                    <a:pt x="25" y="12"/>
                  </a:cubicBezTo>
                  <a:cubicBezTo>
                    <a:pt x="27" y="14"/>
                    <a:pt x="28" y="15"/>
                    <a:pt x="28" y="15"/>
                  </a:cubicBezTo>
                  <a:cubicBezTo>
                    <a:pt x="28" y="15"/>
                    <a:pt x="27" y="14"/>
                    <a:pt x="24" y="12"/>
                  </a:cubicBezTo>
                  <a:cubicBezTo>
                    <a:pt x="23" y="12"/>
                    <a:pt x="22" y="11"/>
                    <a:pt x="20" y="10"/>
                  </a:cubicBezTo>
                  <a:cubicBezTo>
                    <a:pt x="18" y="9"/>
                    <a:pt x="16" y="9"/>
                    <a:pt x="15" y="8"/>
                  </a:cubicBezTo>
                  <a:cubicBezTo>
                    <a:pt x="13" y="8"/>
                    <a:pt x="11" y="7"/>
                    <a:pt x="9" y="7"/>
                  </a:cubicBezTo>
                  <a:cubicBezTo>
                    <a:pt x="8" y="6"/>
                    <a:pt x="6" y="6"/>
                    <a:pt x="4" y="6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490"/>
            <p:cNvSpPr>
              <a:spLocks/>
            </p:cNvSpPr>
            <p:nvPr/>
          </p:nvSpPr>
          <p:spPr bwMode="auto">
            <a:xfrm>
              <a:off x="11229975" y="285750"/>
              <a:ext cx="320675" cy="290513"/>
            </a:xfrm>
            <a:custGeom>
              <a:avLst/>
              <a:gdLst>
                <a:gd name="T0" fmla="*/ 40 w 47"/>
                <a:gd name="T1" fmla="*/ 31 h 42"/>
                <a:gd name="T2" fmla="*/ 36 w 47"/>
                <a:gd name="T3" fmla="*/ 22 h 42"/>
                <a:gd name="T4" fmla="*/ 47 w 47"/>
                <a:gd name="T5" fmla="*/ 15 h 42"/>
                <a:gd name="T6" fmla="*/ 33 w 47"/>
                <a:gd name="T7" fmla="*/ 10 h 42"/>
                <a:gd name="T8" fmla="*/ 32 w 47"/>
                <a:gd name="T9" fmla="*/ 0 h 42"/>
                <a:gd name="T10" fmla="*/ 24 w 47"/>
                <a:gd name="T11" fmla="*/ 6 h 42"/>
                <a:gd name="T12" fmla="*/ 21 w 47"/>
                <a:gd name="T13" fmla="*/ 7 h 42"/>
                <a:gd name="T14" fmla="*/ 17 w 47"/>
                <a:gd name="T15" fmla="*/ 2 h 42"/>
                <a:gd name="T16" fmla="*/ 9 w 47"/>
                <a:gd name="T17" fmla="*/ 11 h 42"/>
                <a:gd name="T18" fmla="*/ 7 w 47"/>
                <a:gd name="T19" fmla="*/ 28 h 42"/>
                <a:gd name="T20" fmla="*/ 16 w 47"/>
                <a:gd name="T21" fmla="*/ 40 h 42"/>
                <a:gd name="T22" fmla="*/ 24 w 47"/>
                <a:gd name="T23" fmla="*/ 42 h 42"/>
                <a:gd name="T24" fmla="*/ 26 w 47"/>
                <a:gd name="T25" fmla="*/ 29 h 42"/>
                <a:gd name="T26" fmla="*/ 40 w 47"/>
                <a:gd name="T27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2">
                  <a:moveTo>
                    <a:pt x="40" y="31"/>
                  </a:moveTo>
                  <a:cubicBezTo>
                    <a:pt x="35" y="27"/>
                    <a:pt x="36" y="22"/>
                    <a:pt x="36" y="22"/>
                  </a:cubicBezTo>
                  <a:cubicBezTo>
                    <a:pt x="44" y="21"/>
                    <a:pt x="47" y="15"/>
                    <a:pt x="47" y="15"/>
                  </a:cubicBezTo>
                  <a:cubicBezTo>
                    <a:pt x="40" y="8"/>
                    <a:pt x="33" y="10"/>
                    <a:pt x="33" y="10"/>
                  </a:cubicBezTo>
                  <a:cubicBezTo>
                    <a:pt x="40" y="8"/>
                    <a:pt x="32" y="0"/>
                    <a:pt x="32" y="0"/>
                  </a:cubicBezTo>
                  <a:cubicBezTo>
                    <a:pt x="32" y="3"/>
                    <a:pt x="28" y="5"/>
                    <a:pt x="24" y="6"/>
                  </a:cubicBezTo>
                  <a:cubicBezTo>
                    <a:pt x="21" y="6"/>
                    <a:pt x="22" y="7"/>
                    <a:pt x="21" y="7"/>
                  </a:cubicBezTo>
                  <a:cubicBezTo>
                    <a:pt x="22" y="3"/>
                    <a:pt x="17" y="2"/>
                    <a:pt x="17" y="2"/>
                  </a:cubicBezTo>
                  <a:cubicBezTo>
                    <a:pt x="18" y="7"/>
                    <a:pt x="12" y="8"/>
                    <a:pt x="9" y="11"/>
                  </a:cubicBezTo>
                  <a:cubicBezTo>
                    <a:pt x="0" y="21"/>
                    <a:pt x="7" y="27"/>
                    <a:pt x="7" y="28"/>
                  </a:cubicBezTo>
                  <a:cubicBezTo>
                    <a:pt x="6" y="38"/>
                    <a:pt x="11" y="40"/>
                    <a:pt x="16" y="40"/>
                  </a:cubicBezTo>
                  <a:cubicBezTo>
                    <a:pt x="21" y="39"/>
                    <a:pt x="24" y="42"/>
                    <a:pt x="24" y="42"/>
                  </a:cubicBezTo>
                  <a:cubicBezTo>
                    <a:pt x="28" y="35"/>
                    <a:pt x="26" y="29"/>
                    <a:pt x="26" y="29"/>
                  </a:cubicBezTo>
                  <a:cubicBezTo>
                    <a:pt x="34" y="34"/>
                    <a:pt x="40" y="31"/>
                    <a:pt x="40" y="3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491"/>
            <p:cNvSpPr>
              <a:spLocks/>
            </p:cNvSpPr>
            <p:nvPr/>
          </p:nvSpPr>
          <p:spPr bwMode="auto">
            <a:xfrm>
              <a:off x="11256963" y="403225"/>
              <a:ext cx="198437" cy="90488"/>
            </a:xfrm>
            <a:custGeom>
              <a:avLst/>
              <a:gdLst>
                <a:gd name="T0" fmla="*/ 0 w 29"/>
                <a:gd name="T1" fmla="*/ 10 h 13"/>
                <a:gd name="T2" fmla="*/ 1 w 29"/>
                <a:gd name="T3" fmla="*/ 9 h 13"/>
                <a:gd name="T4" fmla="*/ 4 w 29"/>
                <a:gd name="T5" fmla="*/ 7 h 13"/>
                <a:gd name="T6" fmla="*/ 9 w 29"/>
                <a:gd name="T7" fmla="*/ 5 h 13"/>
                <a:gd name="T8" fmla="*/ 14 w 29"/>
                <a:gd name="T9" fmla="*/ 3 h 13"/>
                <a:gd name="T10" fmla="*/ 19 w 29"/>
                <a:gd name="T11" fmla="*/ 1 h 13"/>
                <a:gd name="T12" fmla="*/ 24 w 29"/>
                <a:gd name="T13" fmla="*/ 0 h 13"/>
                <a:gd name="T14" fmla="*/ 29 w 29"/>
                <a:gd name="T15" fmla="*/ 0 h 13"/>
                <a:gd name="T16" fmla="*/ 25 w 29"/>
                <a:gd name="T17" fmla="*/ 1 h 13"/>
                <a:gd name="T18" fmla="*/ 20 w 29"/>
                <a:gd name="T19" fmla="*/ 2 h 13"/>
                <a:gd name="T20" fmla="*/ 15 w 29"/>
                <a:gd name="T21" fmla="*/ 5 h 13"/>
                <a:gd name="T22" fmla="*/ 10 w 29"/>
                <a:gd name="T23" fmla="*/ 8 h 13"/>
                <a:gd name="T24" fmla="*/ 6 w 29"/>
                <a:gd name="T25" fmla="*/ 10 h 13"/>
                <a:gd name="T26" fmla="*/ 3 w 29"/>
                <a:gd name="T27" fmla="*/ 13 h 13"/>
                <a:gd name="T28" fmla="*/ 2 w 29"/>
                <a:gd name="T29" fmla="*/ 13 h 13"/>
                <a:gd name="T30" fmla="*/ 0 w 29"/>
                <a:gd name="T3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3">
                  <a:moveTo>
                    <a:pt x="0" y="10"/>
                  </a:moveTo>
                  <a:cubicBezTo>
                    <a:pt x="0" y="10"/>
                    <a:pt x="0" y="9"/>
                    <a:pt x="1" y="9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6"/>
                    <a:pt x="7" y="6"/>
                    <a:pt x="9" y="5"/>
                  </a:cubicBezTo>
                  <a:cubicBezTo>
                    <a:pt x="10" y="4"/>
                    <a:pt x="12" y="3"/>
                    <a:pt x="14" y="3"/>
                  </a:cubicBezTo>
                  <a:cubicBezTo>
                    <a:pt x="16" y="2"/>
                    <a:pt x="18" y="1"/>
                    <a:pt x="19" y="1"/>
                  </a:cubicBezTo>
                  <a:cubicBezTo>
                    <a:pt x="21" y="1"/>
                    <a:pt x="23" y="0"/>
                    <a:pt x="24" y="0"/>
                  </a:cubicBezTo>
                  <a:cubicBezTo>
                    <a:pt x="27" y="0"/>
                    <a:pt x="29" y="0"/>
                    <a:pt x="29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3" y="1"/>
                    <a:pt x="22" y="2"/>
                    <a:pt x="20" y="2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9" y="9"/>
                    <a:pt x="7" y="10"/>
                    <a:pt x="6" y="10"/>
                  </a:cubicBezTo>
                  <a:cubicBezTo>
                    <a:pt x="5" y="11"/>
                    <a:pt x="4" y="12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492"/>
            <p:cNvSpPr>
              <a:spLocks/>
            </p:cNvSpPr>
            <p:nvPr/>
          </p:nvSpPr>
          <p:spPr bwMode="auto">
            <a:xfrm>
              <a:off x="8994775" y="1430338"/>
              <a:ext cx="312737" cy="296863"/>
            </a:xfrm>
            <a:custGeom>
              <a:avLst/>
              <a:gdLst>
                <a:gd name="T0" fmla="*/ 6 w 46"/>
                <a:gd name="T1" fmla="*/ 30 h 43"/>
                <a:gd name="T2" fmla="*/ 10 w 46"/>
                <a:gd name="T3" fmla="*/ 22 h 43"/>
                <a:gd name="T4" fmla="*/ 0 w 46"/>
                <a:gd name="T5" fmla="*/ 14 h 43"/>
                <a:gd name="T6" fmla="*/ 14 w 46"/>
                <a:gd name="T7" fmla="*/ 10 h 43"/>
                <a:gd name="T8" fmla="*/ 16 w 46"/>
                <a:gd name="T9" fmla="*/ 0 h 43"/>
                <a:gd name="T10" fmla="*/ 23 w 46"/>
                <a:gd name="T11" fmla="*/ 7 h 43"/>
                <a:gd name="T12" fmla="*/ 26 w 46"/>
                <a:gd name="T13" fmla="*/ 8 h 43"/>
                <a:gd name="T14" fmla="*/ 31 w 46"/>
                <a:gd name="T15" fmla="*/ 3 h 43"/>
                <a:gd name="T16" fmla="*/ 38 w 46"/>
                <a:gd name="T17" fmla="*/ 13 h 43"/>
                <a:gd name="T18" fmla="*/ 39 w 46"/>
                <a:gd name="T19" fmla="*/ 29 h 43"/>
                <a:gd name="T20" fmla="*/ 29 w 46"/>
                <a:gd name="T21" fmla="*/ 41 h 43"/>
                <a:gd name="T22" fmla="*/ 21 w 46"/>
                <a:gd name="T23" fmla="*/ 43 h 43"/>
                <a:gd name="T24" fmla="*/ 20 w 46"/>
                <a:gd name="T25" fmla="*/ 30 h 43"/>
                <a:gd name="T26" fmla="*/ 6 w 46"/>
                <a:gd name="T27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3">
                  <a:moveTo>
                    <a:pt x="6" y="30"/>
                  </a:moveTo>
                  <a:cubicBezTo>
                    <a:pt x="11" y="27"/>
                    <a:pt x="10" y="22"/>
                    <a:pt x="10" y="22"/>
                  </a:cubicBezTo>
                  <a:cubicBezTo>
                    <a:pt x="2" y="20"/>
                    <a:pt x="0" y="14"/>
                    <a:pt x="0" y="14"/>
                  </a:cubicBezTo>
                  <a:cubicBezTo>
                    <a:pt x="8" y="7"/>
                    <a:pt x="14" y="10"/>
                    <a:pt x="14" y="10"/>
                  </a:cubicBezTo>
                  <a:cubicBezTo>
                    <a:pt x="7" y="7"/>
                    <a:pt x="16" y="0"/>
                    <a:pt x="16" y="0"/>
                  </a:cubicBezTo>
                  <a:cubicBezTo>
                    <a:pt x="16" y="3"/>
                    <a:pt x="19" y="6"/>
                    <a:pt x="23" y="7"/>
                  </a:cubicBezTo>
                  <a:cubicBezTo>
                    <a:pt x="26" y="7"/>
                    <a:pt x="26" y="8"/>
                    <a:pt x="26" y="8"/>
                  </a:cubicBezTo>
                  <a:cubicBezTo>
                    <a:pt x="26" y="4"/>
                    <a:pt x="31" y="3"/>
                    <a:pt x="31" y="3"/>
                  </a:cubicBezTo>
                  <a:cubicBezTo>
                    <a:pt x="29" y="8"/>
                    <a:pt x="35" y="10"/>
                    <a:pt x="38" y="13"/>
                  </a:cubicBezTo>
                  <a:cubicBezTo>
                    <a:pt x="46" y="23"/>
                    <a:pt x="39" y="29"/>
                    <a:pt x="39" y="29"/>
                  </a:cubicBezTo>
                  <a:cubicBezTo>
                    <a:pt x="39" y="39"/>
                    <a:pt x="34" y="42"/>
                    <a:pt x="29" y="41"/>
                  </a:cubicBezTo>
                  <a:cubicBezTo>
                    <a:pt x="24" y="40"/>
                    <a:pt x="21" y="43"/>
                    <a:pt x="21" y="43"/>
                  </a:cubicBezTo>
                  <a:cubicBezTo>
                    <a:pt x="18" y="35"/>
                    <a:pt x="20" y="30"/>
                    <a:pt x="20" y="30"/>
                  </a:cubicBezTo>
                  <a:cubicBezTo>
                    <a:pt x="11" y="34"/>
                    <a:pt x="6" y="30"/>
                    <a:pt x="6" y="3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493"/>
            <p:cNvSpPr>
              <a:spLocks/>
            </p:cNvSpPr>
            <p:nvPr/>
          </p:nvSpPr>
          <p:spPr bwMode="auto">
            <a:xfrm>
              <a:off x="9083675" y="1539875"/>
              <a:ext cx="196850" cy="111125"/>
            </a:xfrm>
            <a:custGeom>
              <a:avLst/>
              <a:gdLst>
                <a:gd name="T0" fmla="*/ 26 w 29"/>
                <a:gd name="T1" fmla="*/ 16 h 16"/>
                <a:gd name="T2" fmla="*/ 25 w 29"/>
                <a:gd name="T3" fmla="*/ 15 h 16"/>
                <a:gd name="T4" fmla="*/ 23 w 29"/>
                <a:gd name="T5" fmla="*/ 13 h 16"/>
                <a:gd name="T6" fmla="*/ 19 w 29"/>
                <a:gd name="T7" fmla="*/ 10 h 16"/>
                <a:gd name="T8" fmla="*/ 14 w 29"/>
                <a:gd name="T9" fmla="*/ 7 h 16"/>
                <a:gd name="T10" fmla="*/ 9 w 29"/>
                <a:gd name="T11" fmla="*/ 4 h 16"/>
                <a:gd name="T12" fmla="*/ 5 w 29"/>
                <a:gd name="T13" fmla="*/ 2 h 16"/>
                <a:gd name="T14" fmla="*/ 0 w 29"/>
                <a:gd name="T15" fmla="*/ 0 h 16"/>
                <a:gd name="T16" fmla="*/ 5 w 29"/>
                <a:gd name="T17" fmla="*/ 1 h 16"/>
                <a:gd name="T18" fmla="*/ 10 w 29"/>
                <a:gd name="T19" fmla="*/ 2 h 16"/>
                <a:gd name="T20" fmla="*/ 15 w 29"/>
                <a:gd name="T21" fmla="*/ 5 h 16"/>
                <a:gd name="T22" fmla="*/ 21 w 29"/>
                <a:gd name="T23" fmla="*/ 7 h 16"/>
                <a:gd name="T24" fmla="*/ 25 w 29"/>
                <a:gd name="T25" fmla="*/ 10 h 16"/>
                <a:gd name="T26" fmla="*/ 28 w 29"/>
                <a:gd name="T27" fmla="*/ 12 h 16"/>
                <a:gd name="T28" fmla="*/ 29 w 29"/>
                <a:gd name="T29" fmla="*/ 12 h 16"/>
                <a:gd name="T30" fmla="*/ 26 w 29"/>
                <a:gd name="T3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6">
                  <a:moveTo>
                    <a:pt x="26" y="16"/>
                  </a:moveTo>
                  <a:cubicBezTo>
                    <a:pt x="26" y="16"/>
                    <a:pt x="26" y="16"/>
                    <a:pt x="25" y="15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22" y="12"/>
                    <a:pt x="20" y="11"/>
                    <a:pt x="19" y="10"/>
                  </a:cubicBezTo>
                  <a:cubicBezTo>
                    <a:pt x="17" y="9"/>
                    <a:pt x="16" y="8"/>
                    <a:pt x="14" y="7"/>
                  </a:cubicBezTo>
                  <a:cubicBezTo>
                    <a:pt x="13" y="6"/>
                    <a:pt x="11" y="5"/>
                    <a:pt x="9" y="4"/>
                  </a:cubicBezTo>
                  <a:cubicBezTo>
                    <a:pt x="8" y="3"/>
                    <a:pt x="6" y="2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5" y="1"/>
                  </a:cubicBezTo>
                  <a:cubicBezTo>
                    <a:pt x="7" y="1"/>
                    <a:pt x="8" y="2"/>
                    <a:pt x="10" y="2"/>
                  </a:cubicBezTo>
                  <a:cubicBezTo>
                    <a:pt x="12" y="3"/>
                    <a:pt x="14" y="4"/>
                    <a:pt x="15" y="5"/>
                  </a:cubicBezTo>
                  <a:cubicBezTo>
                    <a:pt x="17" y="5"/>
                    <a:pt x="19" y="6"/>
                    <a:pt x="21" y="7"/>
                  </a:cubicBezTo>
                  <a:cubicBezTo>
                    <a:pt x="22" y="8"/>
                    <a:pt x="24" y="9"/>
                    <a:pt x="25" y="10"/>
                  </a:cubicBezTo>
                  <a:cubicBezTo>
                    <a:pt x="26" y="10"/>
                    <a:pt x="27" y="11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494"/>
            <p:cNvSpPr>
              <a:spLocks/>
            </p:cNvSpPr>
            <p:nvPr/>
          </p:nvSpPr>
          <p:spPr bwMode="auto">
            <a:xfrm>
              <a:off x="10344150" y="465138"/>
              <a:ext cx="217487" cy="249238"/>
            </a:xfrm>
            <a:custGeom>
              <a:avLst/>
              <a:gdLst>
                <a:gd name="T0" fmla="*/ 30 w 32"/>
                <a:gd name="T1" fmla="*/ 8 h 36"/>
                <a:gd name="T2" fmla="*/ 11 w 32"/>
                <a:gd name="T3" fmla="*/ 9 h 36"/>
                <a:gd name="T4" fmla="*/ 0 w 32"/>
                <a:gd name="T5" fmla="*/ 17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0" y="0"/>
                    <a:pt x="11" y="9"/>
                  </a:cubicBezTo>
                  <a:cubicBezTo>
                    <a:pt x="5" y="16"/>
                    <a:pt x="0" y="17"/>
                    <a:pt x="0" y="17"/>
                  </a:cubicBezTo>
                  <a:cubicBezTo>
                    <a:pt x="0" y="17"/>
                    <a:pt x="3" y="22"/>
                    <a:pt x="7" y="25"/>
                  </a:cubicBezTo>
                  <a:cubicBezTo>
                    <a:pt x="7" y="25"/>
                    <a:pt x="23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495"/>
            <p:cNvSpPr>
              <a:spLocks/>
            </p:cNvSpPr>
            <p:nvPr/>
          </p:nvSpPr>
          <p:spPr bwMode="auto">
            <a:xfrm>
              <a:off x="10453688" y="520700"/>
              <a:ext cx="211137" cy="338138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9 h 49"/>
                <a:gd name="T4" fmla="*/ 1 w 31"/>
                <a:gd name="T5" fmla="*/ 34 h 49"/>
                <a:gd name="T6" fmla="*/ 2 w 31"/>
                <a:gd name="T7" fmla="*/ 42 h 49"/>
                <a:gd name="T8" fmla="*/ 27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6" y="13"/>
                    <a:pt x="3" y="19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4" y="39"/>
                    <a:pt x="2" y="42"/>
                  </a:cubicBezTo>
                  <a:cubicBezTo>
                    <a:pt x="2" y="42"/>
                    <a:pt x="24" y="49"/>
                    <a:pt x="27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496"/>
            <p:cNvSpPr>
              <a:spLocks/>
            </p:cNvSpPr>
            <p:nvPr/>
          </p:nvSpPr>
          <p:spPr bwMode="auto">
            <a:xfrm>
              <a:off x="10398125" y="327025"/>
              <a:ext cx="219075" cy="276225"/>
            </a:xfrm>
            <a:custGeom>
              <a:avLst/>
              <a:gdLst>
                <a:gd name="T0" fmla="*/ 4 w 32"/>
                <a:gd name="T1" fmla="*/ 7 h 40"/>
                <a:gd name="T2" fmla="*/ 26 w 32"/>
                <a:gd name="T3" fmla="*/ 8 h 40"/>
                <a:gd name="T4" fmla="*/ 28 w 32"/>
                <a:gd name="T5" fmla="*/ 29 h 40"/>
                <a:gd name="T6" fmla="*/ 4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4" y="7"/>
                  </a:moveTo>
                  <a:cubicBezTo>
                    <a:pt x="4" y="7"/>
                    <a:pt x="21" y="0"/>
                    <a:pt x="26" y="8"/>
                  </a:cubicBezTo>
                  <a:cubicBezTo>
                    <a:pt x="32" y="19"/>
                    <a:pt x="28" y="29"/>
                    <a:pt x="28" y="29"/>
                  </a:cubicBezTo>
                  <a:cubicBezTo>
                    <a:pt x="28" y="29"/>
                    <a:pt x="0" y="40"/>
                    <a:pt x="4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497"/>
            <p:cNvSpPr>
              <a:spLocks/>
            </p:cNvSpPr>
            <p:nvPr/>
          </p:nvSpPr>
          <p:spPr bwMode="auto">
            <a:xfrm>
              <a:off x="10453688" y="320675"/>
              <a:ext cx="312737" cy="220663"/>
            </a:xfrm>
            <a:custGeom>
              <a:avLst/>
              <a:gdLst>
                <a:gd name="T0" fmla="*/ 36 w 46"/>
                <a:gd name="T1" fmla="*/ 0 h 32"/>
                <a:gd name="T2" fmla="*/ 41 w 46"/>
                <a:gd name="T3" fmla="*/ 22 h 32"/>
                <a:gd name="T4" fmla="*/ 24 w 46"/>
                <a:gd name="T5" fmla="*/ 30 h 32"/>
                <a:gd name="T6" fmla="*/ 36 w 4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2">
                  <a:moveTo>
                    <a:pt x="36" y="0"/>
                  </a:moveTo>
                  <a:cubicBezTo>
                    <a:pt x="36" y="0"/>
                    <a:pt x="46" y="14"/>
                    <a:pt x="41" y="22"/>
                  </a:cubicBezTo>
                  <a:cubicBezTo>
                    <a:pt x="36" y="32"/>
                    <a:pt x="24" y="30"/>
                    <a:pt x="24" y="30"/>
                  </a:cubicBezTo>
                  <a:cubicBezTo>
                    <a:pt x="24" y="30"/>
                    <a:pt x="0" y="8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498"/>
            <p:cNvSpPr>
              <a:spLocks/>
            </p:cNvSpPr>
            <p:nvPr/>
          </p:nvSpPr>
          <p:spPr bwMode="auto">
            <a:xfrm>
              <a:off x="10629900" y="376238"/>
              <a:ext cx="219075" cy="247650"/>
            </a:xfrm>
            <a:custGeom>
              <a:avLst/>
              <a:gdLst>
                <a:gd name="T0" fmla="*/ 32 w 32"/>
                <a:gd name="T1" fmla="*/ 23 h 36"/>
                <a:gd name="T2" fmla="*/ 21 w 32"/>
                <a:gd name="T3" fmla="*/ 36 h 36"/>
                <a:gd name="T4" fmla="*/ 3 w 32"/>
                <a:gd name="T5" fmla="*/ 33 h 36"/>
                <a:gd name="T6" fmla="*/ 32 w 32"/>
                <a:gd name="T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32" y="23"/>
                  </a:moveTo>
                  <a:cubicBezTo>
                    <a:pt x="32" y="23"/>
                    <a:pt x="30" y="36"/>
                    <a:pt x="21" y="36"/>
                  </a:cubicBezTo>
                  <a:cubicBezTo>
                    <a:pt x="9" y="36"/>
                    <a:pt x="3" y="33"/>
                    <a:pt x="3" y="33"/>
                  </a:cubicBezTo>
                  <a:cubicBezTo>
                    <a:pt x="0" y="26"/>
                    <a:pt x="11" y="0"/>
                    <a:pt x="32" y="2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499"/>
            <p:cNvSpPr>
              <a:spLocks/>
            </p:cNvSpPr>
            <p:nvPr/>
          </p:nvSpPr>
          <p:spPr bwMode="auto">
            <a:xfrm>
              <a:off x="10590213" y="582613"/>
              <a:ext cx="285750" cy="234950"/>
            </a:xfrm>
            <a:custGeom>
              <a:avLst/>
              <a:gdLst>
                <a:gd name="T0" fmla="*/ 28 w 42"/>
                <a:gd name="T1" fmla="*/ 29 h 34"/>
                <a:gd name="T2" fmla="*/ 7 w 42"/>
                <a:gd name="T3" fmla="*/ 25 h 34"/>
                <a:gd name="T4" fmla="*/ 5 w 42"/>
                <a:gd name="T5" fmla="*/ 4 h 34"/>
                <a:gd name="T6" fmla="*/ 28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28" y="29"/>
                  </a:moveTo>
                  <a:cubicBezTo>
                    <a:pt x="28" y="29"/>
                    <a:pt x="12" y="34"/>
                    <a:pt x="7" y="25"/>
                  </a:cubicBezTo>
                  <a:cubicBezTo>
                    <a:pt x="0" y="14"/>
                    <a:pt x="5" y="4"/>
                    <a:pt x="5" y="4"/>
                  </a:cubicBezTo>
                  <a:cubicBezTo>
                    <a:pt x="5" y="4"/>
                    <a:pt x="42" y="0"/>
                    <a:pt x="28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Oval 500"/>
            <p:cNvSpPr>
              <a:spLocks noChangeArrowheads="1"/>
            </p:cNvSpPr>
            <p:nvPr/>
          </p:nvSpPr>
          <p:spPr bwMode="auto">
            <a:xfrm>
              <a:off x="10521950" y="479425"/>
              <a:ext cx="163512" cy="16510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Oval 501"/>
            <p:cNvSpPr>
              <a:spLocks noChangeArrowheads="1"/>
            </p:cNvSpPr>
            <p:nvPr/>
          </p:nvSpPr>
          <p:spPr bwMode="auto">
            <a:xfrm>
              <a:off x="10548938" y="514350"/>
              <a:ext cx="101600" cy="95250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502"/>
            <p:cNvSpPr>
              <a:spLocks/>
            </p:cNvSpPr>
            <p:nvPr/>
          </p:nvSpPr>
          <p:spPr bwMode="auto">
            <a:xfrm>
              <a:off x="10453688" y="388938"/>
              <a:ext cx="101600" cy="131763"/>
            </a:xfrm>
            <a:custGeom>
              <a:avLst/>
              <a:gdLst>
                <a:gd name="T0" fmla="*/ 13 w 15"/>
                <a:gd name="T1" fmla="*/ 19 h 19"/>
                <a:gd name="T2" fmla="*/ 10 w 15"/>
                <a:gd name="T3" fmla="*/ 16 h 19"/>
                <a:gd name="T4" fmla="*/ 8 w 15"/>
                <a:gd name="T5" fmla="*/ 14 h 19"/>
                <a:gd name="T6" fmla="*/ 5 w 15"/>
                <a:gd name="T7" fmla="*/ 10 h 19"/>
                <a:gd name="T8" fmla="*/ 2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1 w 15"/>
                <a:gd name="T27" fmla="*/ 15 h 19"/>
                <a:gd name="T28" fmla="*/ 14 w 15"/>
                <a:gd name="T29" fmla="*/ 17 h 19"/>
                <a:gd name="T30" fmla="*/ 15 w 15"/>
                <a:gd name="T31" fmla="*/ 18 h 19"/>
                <a:gd name="T32" fmla="*/ 13 w 15"/>
                <a:gd name="T33" fmla="*/ 19 h 19"/>
                <a:gd name="T34" fmla="*/ 13 w 15"/>
                <a:gd name="T3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13" y="19"/>
                  </a:moveTo>
                  <a:cubicBezTo>
                    <a:pt x="13" y="19"/>
                    <a:pt x="12" y="18"/>
                    <a:pt x="10" y="16"/>
                  </a:cubicBezTo>
                  <a:cubicBezTo>
                    <a:pt x="10" y="16"/>
                    <a:pt x="9" y="15"/>
                    <a:pt x="8" y="14"/>
                  </a:cubicBezTo>
                  <a:cubicBezTo>
                    <a:pt x="7" y="13"/>
                    <a:pt x="6" y="12"/>
                    <a:pt x="5" y="10"/>
                  </a:cubicBezTo>
                  <a:cubicBezTo>
                    <a:pt x="4" y="9"/>
                    <a:pt x="3" y="8"/>
                    <a:pt x="2" y="7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4"/>
                    <a:pt x="10" y="15"/>
                    <a:pt x="11" y="15"/>
                  </a:cubicBezTo>
                  <a:cubicBezTo>
                    <a:pt x="13" y="16"/>
                    <a:pt x="14" y="17"/>
                    <a:pt x="14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4" y="19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503"/>
            <p:cNvSpPr>
              <a:spLocks/>
            </p:cNvSpPr>
            <p:nvPr/>
          </p:nvSpPr>
          <p:spPr bwMode="auto">
            <a:xfrm>
              <a:off x="10629900" y="361950"/>
              <a:ext cx="68262" cy="152400"/>
            </a:xfrm>
            <a:custGeom>
              <a:avLst/>
              <a:gdLst>
                <a:gd name="T0" fmla="*/ 10 w 10"/>
                <a:gd name="T1" fmla="*/ 0 h 22"/>
                <a:gd name="T2" fmla="*/ 9 w 10"/>
                <a:gd name="T3" fmla="*/ 3 h 22"/>
                <a:gd name="T4" fmla="*/ 7 w 10"/>
                <a:gd name="T5" fmla="*/ 11 h 22"/>
                <a:gd name="T6" fmla="*/ 6 w 10"/>
                <a:gd name="T7" fmla="*/ 14 h 22"/>
                <a:gd name="T8" fmla="*/ 4 w 10"/>
                <a:gd name="T9" fmla="*/ 18 h 22"/>
                <a:gd name="T10" fmla="*/ 3 w 10"/>
                <a:gd name="T11" fmla="*/ 21 h 22"/>
                <a:gd name="T12" fmla="*/ 1 w 10"/>
                <a:gd name="T13" fmla="*/ 21 h 22"/>
                <a:gd name="T14" fmla="*/ 1 w 10"/>
                <a:gd name="T15" fmla="*/ 19 h 22"/>
                <a:gd name="T16" fmla="*/ 1 w 10"/>
                <a:gd name="T17" fmla="*/ 19 h 22"/>
                <a:gd name="T18" fmla="*/ 1 w 10"/>
                <a:gd name="T19" fmla="*/ 19 h 22"/>
                <a:gd name="T20" fmla="*/ 3 w 10"/>
                <a:gd name="T21" fmla="*/ 17 h 22"/>
                <a:gd name="T22" fmla="*/ 4 w 10"/>
                <a:gd name="T23" fmla="*/ 14 h 22"/>
                <a:gd name="T24" fmla="*/ 6 w 10"/>
                <a:gd name="T25" fmla="*/ 10 h 22"/>
                <a:gd name="T26" fmla="*/ 9 w 10"/>
                <a:gd name="T27" fmla="*/ 3 h 22"/>
                <a:gd name="T28" fmla="*/ 10 w 10"/>
                <a:gd name="T2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8" y="8"/>
                    <a:pt x="7" y="11"/>
                  </a:cubicBezTo>
                  <a:cubicBezTo>
                    <a:pt x="7" y="12"/>
                    <a:pt x="6" y="13"/>
                    <a:pt x="6" y="14"/>
                  </a:cubicBezTo>
                  <a:cubicBezTo>
                    <a:pt x="5" y="16"/>
                    <a:pt x="5" y="17"/>
                    <a:pt x="4" y="18"/>
                  </a:cubicBezTo>
                  <a:cubicBezTo>
                    <a:pt x="3" y="19"/>
                    <a:pt x="3" y="21"/>
                    <a:pt x="3" y="21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3" y="17"/>
                  </a:cubicBezTo>
                  <a:cubicBezTo>
                    <a:pt x="3" y="16"/>
                    <a:pt x="4" y="15"/>
                    <a:pt x="4" y="14"/>
                  </a:cubicBezTo>
                  <a:cubicBezTo>
                    <a:pt x="5" y="13"/>
                    <a:pt x="6" y="11"/>
                    <a:pt x="6" y="10"/>
                  </a:cubicBezTo>
                  <a:cubicBezTo>
                    <a:pt x="7" y="8"/>
                    <a:pt x="8" y="5"/>
                    <a:pt x="9" y="3"/>
                  </a:cubicBezTo>
                  <a:cubicBezTo>
                    <a:pt x="9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504"/>
            <p:cNvSpPr>
              <a:spLocks/>
            </p:cNvSpPr>
            <p:nvPr/>
          </p:nvSpPr>
          <p:spPr bwMode="auto">
            <a:xfrm>
              <a:off x="10406063" y="568325"/>
              <a:ext cx="122237" cy="41275"/>
            </a:xfrm>
            <a:custGeom>
              <a:avLst/>
              <a:gdLst>
                <a:gd name="T0" fmla="*/ 0 w 18"/>
                <a:gd name="T1" fmla="*/ 4 h 6"/>
                <a:gd name="T2" fmla="*/ 2 w 18"/>
                <a:gd name="T3" fmla="*/ 5 h 6"/>
                <a:gd name="T4" fmla="*/ 5 w 18"/>
                <a:gd name="T5" fmla="*/ 5 h 6"/>
                <a:gd name="T6" fmla="*/ 7 w 18"/>
                <a:gd name="T7" fmla="*/ 5 h 6"/>
                <a:gd name="T8" fmla="*/ 8 w 18"/>
                <a:gd name="T9" fmla="*/ 5 h 6"/>
                <a:gd name="T10" fmla="*/ 11 w 18"/>
                <a:gd name="T11" fmla="*/ 4 h 6"/>
                <a:gd name="T12" fmla="*/ 14 w 18"/>
                <a:gd name="T13" fmla="*/ 3 h 6"/>
                <a:gd name="T14" fmla="*/ 15 w 18"/>
                <a:gd name="T15" fmla="*/ 1 h 6"/>
                <a:gd name="T16" fmla="*/ 16 w 18"/>
                <a:gd name="T17" fmla="*/ 1 h 6"/>
                <a:gd name="T18" fmla="*/ 18 w 18"/>
                <a:gd name="T19" fmla="*/ 1 h 6"/>
                <a:gd name="T20" fmla="*/ 18 w 18"/>
                <a:gd name="T21" fmla="*/ 3 h 6"/>
                <a:gd name="T22" fmla="*/ 17 w 18"/>
                <a:gd name="T23" fmla="*/ 3 h 6"/>
                <a:gd name="T24" fmla="*/ 15 w 18"/>
                <a:gd name="T25" fmla="*/ 5 h 6"/>
                <a:gd name="T26" fmla="*/ 12 w 18"/>
                <a:gd name="T27" fmla="*/ 6 h 6"/>
                <a:gd name="T28" fmla="*/ 8 w 18"/>
                <a:gd name="T29" fmla="*/ 6 h 6"/>
                <a:gd name="T30" fmla="*/ 7 w 18"/>
                <a:gd name="T31" fmla="*/ 6 h 6"/>
                <a:gd name="T32" fmla="*/ 5 w 18"/>
                <a:gd name="T33" fmla="*/ 6 h 6"/>
                <a:gd name="T34" fmla="*/ 2 w 18"/>
                <a:gd name="T35" fmla="*/ 5 h 6"/>
                <a:gd name="T36" fmla="*/ 0 w 18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6">
                  <a:moveTo>
                    <a:pt x="0" y="4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1"/>
                  </a:cubicBezTo>
                  <a:cubicBezTo>
                    <a:pt x="18" y="2"/>
                    <a:pt x="18" y="3"/>
                    <a:pt x="18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4"/>
                    <a:pt x="15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1" y="6"/>
                    <a:pt x="10" y="6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505"/>
            <p:cNvSpPr>
              <a:spLocks/>
            </p:cNvSpPr>
            <p:nvPr/>
          </p:nvSpPr>
          <p:spPr bwMode="auto">
            <a:xfrm>
              <a:off x="10501313" y="623888"/>
              <a:ext cx="115887" cy="165100"/>
            </a:xfrm>
            <a:custGeom>
              <a:avLst/>
              <a:gdLst>
                <a:gd name="T0" fmla="*/ 17 w 17"/>
                <a:gd name="T1" fmla="*/ 3 h 24"/>
                <a:gd name="T2" fmla="*/ 17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1 w 17"/>
                <a:gd name="T9" fmla="*/ 15 h 24"/>
                <a:gd name="T10" fmla="*/ 7 w 17"/>
                <a:gd name="T11" fmla="*/ 19 h 24"/>
                <a:gd name="T12" fmla="*/ 4 w 17"/>
                <a:gd name="T13" fmla="*/ 22 h 24"/>
                <a:gd name="T14" fmla="*/ 0 w 17"/>
                <a:gd name="T15" fmla="*/ 24 h 24"/>
                <a:gd name="T16" fmla="*/ 4 w 17"/>
                <a:gd name="T17" fmla="*/ 21 h 24"/>
                <a:gd name="T18" fmla="*/ 6 w 17"/>
                <a:gd name="T19" fmla="*/ 18 h 24"/>
                <a:gd name="T20" fmla="*/ 9 w 17"/>
                <a:gd name="T21" fmla="*/ 14 h 24"/>
                <a:gd name="T22" fmla="*/ 11 w 17"/>
                <a:gd name="T23" fmla="*/ 10 h 24"/>
                <a:gd name="T24" fmla="*/ 12 w 17"/>
                <a:gd name="T25" fmla="*/ 6 h 24"/>
                <a:gd name="T26" fmla="*/ 13 w 17"/>
                <a:gd name="T27" fmla="*/ 2 h 24"/>
                <a:gd name="T28" fmla="*/ 13 w 17"/>
                <a:gd name="T29" fmla="*/ 2 h 24"/>
                <a:gd name="T30" fmla="*/ 16 w 17"/>
                <a:gd name="T31" fmla="*/ 1 h 24"/>
                <a:gd name="T32" fmla="*/ 17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7" y="3"/>
                  </a:moveTo>
                  <a:cubicBezTo>
                    <a:pt x="17" y="3"/>
                    <a:pt x="17" y="4"/>
                    <a:pt x="17" y="4"/>
                  </a:cubicBezTo>
                  <a:cubicBezTo>
                    <a:pt x="16" y="5"/>
                    <a:pt x="16" y="6"/>
                    <a:pt x="15" y="7"/>
                  </a:cubicBezTo>
                  <a:cubicBezTo>
                    <a:pt x="15" y="8"/>
                    <a:pt x="14" y="10"/>
                    <a:pt x="13" y="11"/>
                  </a:cubicBezTo>
                  <a:cubicBezTo>
                    <a:pt x="13" y="12"/>
                    <a:pt x="12" y="14"/>
                    <a:pt x="11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6" y="20"/>
                    <a:pt x="5" y="21"/>
                    <a:pt x="4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3"/>
                    <a:pt x="4" y="21"/>
                  </a:cubicBezTo>
                  <a:cubicBezTo>
                    <a:pt x="5" y="20"/>
                    <a:pt x="5" y="19"/>
                    <a:pt x="6" y="18"/>
                  </a:cubicBezTo>
                  <a:cubicBezTo>
                    <a:pt x="7" y="17"/>
                    <a:pt x="8" y="15"/>
                    <a:pt x="9" y="14"/>
                  </a:cubicBezTo>
                  <a:cubicBezTo>
                    <a:pt x="10" y="13"/>
                    <a:pt x="10" y="11"/>
                    <a:pt x="11" y="10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3" y="4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5" y="0"/>
                    <a:pt x="16" y="1"/>
                  </a:cubicBezTo>
                  <a:cubicBezTo>
                    <a:pt x="17" y="1"/>
                    <a:pt x="17" y="2"/>
                    <a:pt x="17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506"/>
            <p:cNvSpPr>
              <a:spLocks/>
            </p:cNvSpPr>
            <p:nvPr/>
          </p:nvSpPr>
          <p:spPr bwMode="auto">
            <a:xfrm>
              <a:off x="10656888" y="623888"/>
              <a:ext cx="103187" cy="117475"/>
            </a:xfrm>
            <a:custGeom>
              <a:avLst/>
              <a:gdLst>
                <a:gd name="T0" fmla="*/ 15 w 15"/>
                <a:gd name="T1" fmla="*/ 17 h 17"/>
                <a:gd name="T2" fmla="*/ 9 w 15"/>
                <a:gd name="T3" fmla="*/ 9 h 17"/>
                <a:gd name="T4" fmla="*/ 7 w 15"/>
                <a:gd name="T5" fmla="*/ 7 h 17"/>
                <a:gd name="T6" fmla="*/ 4 w 15"/>
                <a:gd name="T7" fmla="*/ 5 h 17"/>
                <a:gd name="T8" fmla="*/ 3 w 15"/>
                <a:gd name="T9" fmla="*/ 4 h 17"/>
                <a:gd name="T10" fmla="*/ 2 w 15"/>
                <a:gd name="T11" fmla="*/ 3 h 17"/>
                <a:gd name="T12" fmla="*/ 2 w 15"/>
                <a:gd name="T13" fmla="*/ 3 h 17"/>
                <a:gd name="T14" fmla="*/ 1 w 15"/>
                <a:gd name="T15" fmla="*/ 1 h 17"/>
                <a:gd name="T16" fmla="*/ 3 w 15"/>
                <a:gd name="T17" fmla="*/ 0 h 17"/>
                <a:gd name="T18" fmla="*/ 3 w 15"/>
                <a:gd name="T19" fmla="*/ 0 h 17"/>
                <a:gd name="T20" fmla="*/ 4 w 15"/>
                <a:gd name="T21" fmla="*/ 1 h 17"/>
                <a:gd name="T22" fmla="*/ 6 w 15"/>
                <a:gd name="T23" fmla="*/ 3 h 17"/>
                <a:gd name="T24" fmla="*/ 8 w 15"/>
                <a:gd name="T25" fmla="*/ 5 h 17"/>
                <a:gd name="T26" fmla="*/ 10 w 15"/>
                <a:gd name="T27" fmla="*/ 8 h 17"/>
                <a:gd name="T28" fmla="*/ 15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15" y="17"/>
                  </a:moveTo>
                  <a:cubicBezTo>
                    <a:pt x="15" y="17"/>
                    <a:pt x="12" y="13"/>
                    <a:pt x="9" y="9"/>
                  </a:cubicBezTo>
                  <a:cubicBezTo>
                    <a:pt x="8" y="8"/>
                    <a:pt x="7" y="7"/>
                    <a:pt x="7" y="7"/>
                  </a:cubicBezTo>
                  <a:cubicBezTo>
                    <a:pt x="6" y="6"/>
                    <a:pt x="5" y="5"/>
                    <a:pt x="4" y="5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7" y="3"/>
                    <a:pt x="8" y="4"/>
                    <a:pt x="8" y="5"/>
                  </a:cubicBezTo>
                  <a:cubicBezTo>
                    <a:pt x="9" y="6"/>
                    <a:pt x="10" y="7"/>
                    <a:pt x="10" y="8"/>
                  </a:cubicBezTo>
                  <a:cubicBezTo>
                    <a:pt x="13" y="13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507"/>
            <p:cNvSpPr>
              <a:spLocks/>
            </p:cNvSpPr>
            <p:nvPr/>
          </p:nvSpPr>
          <p:spPr bwMode="auto">
            <a:xfrm>
              <a:off x="10671175" y="520700"/>
              <a:ext cx="149225" cy="47625"/>
            </a:xfrm>
            <a:custGeom>
              <a:avLst/>
              <a:gdLst>
                <a:gd name="T0" fmla="*/ 22 w 22"/>
                <a:gd name="T1" fmla="*/ 3 h 7"/>
                <a:gd name="T2" fmla="*/ 19 w 22"/>
                <a:gd name="T3" fmla="*/ 2 h 7"/>
                <a:gd name="T4" fmla="*/ 16 w 22"/>
                <a:gd name="T5" fmla="*/ 2 h 7"/>
                <a:gd name="T6" fmla="*/ 12 w 22"/>
                <a:gd name="T7" fmla="*/ 2 h 7"/>
                <a:gd name="T8" fmla="*/ 11 w 22"/>
                <a:gd name="T9" fmla="*/ 2 h 7"/>
                <a:gd name="T10" fmla="*/ 9 w 22"/>
                <a:gd name="T11" fmla="*/ 3 h 7"/>
                <a:gd name="T12" fmla="*/ 6 w 22"/>
                <a:gd name="T13" fmla="*/ 4 h 7"/>
                <a:gd name="T14" fmla="*/ 4 w 22"/>
                <a:gd name="T15" fmla="*/ 6 h 7"/>
                <a:gd name="T16" fmla="*/ 3 w 22"/>
                <a:gd name="T17" fmla="*/ 6 h 7"/>
                <a:gd name="T18" fmla="*/ 0 w 22"/>
                <a:gd name="T19" fmla="*/ 6 h 7"/>
                <a:gd name="T20" fmla="*/ 1 w 22"/>
                <a:gd name="T21" fmla="*/ 3 h 7"/>
                <a:gd name="T22" fmla="*/ 1 w 22"/>
                <a:gd name="T23" fmla="*/ 2 h 7"/>
                <a:gd name="T24" fmla="*/ 5 w 22"/>
                <a:gd name="T25" fmla="*/ 1 h 7"/>
                <a:gd name="T26" fmla="*/ 8 w 22"/>
                <a:gd name="T27" fmla="*/ 0 h 7"/>
                <a:gd name="T28" fmla="*/ 10 w 22"/>
                <a:gd name="T29" fmla="*/ 0 h 7"/>
                <a:gd name="T30" fmla="*/ 12 w 22"/>
                <a:gd name="T31" fmla="*/ 0 h 7"/>
                <a:gd name="T32" fmla="*/ 16 w 22"/>
                <a:gd name="T33" fmla="*/ 0 h 7"/>
                <a:gd name="T34" fmla="*/ 19 w 22"/>
                <a:gd name="T35" fmla="*/ 1 h 7"/>
                <a:gd name="T36" fmla="*/ 22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22" y="3"/>
                  </a:moveTo>
                  <a:cubicBezTo>
                    <a:pt x="22" y="3"/>
                    <a:pt x="21" y="2"/>
                    <a:pt x="19" y="2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5" y="2"/>
                    <a:pt x="14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0" y="5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2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508"/>
            <p:cNvSpPr>
              <a:spLocks/>
            </p:cNvSpPr>
            <p:nvPr/>
          </p:nvSpPr>
          <p:spPr bwMode="auto">
            <a:xfrm>
              <a:off x="9090025" y="912813"/>
              <a:ext cx="217487" cy="249238"/>
            </a:xfrm>
            <a:custGeom>
              <a:avLst/>
              <a:gdLst>
                <a:gd name="T0" fmla="*/ 30 w 32"/>
                <a:gd name="T1" fmla="*/ 8 h 36"/>
                <a:gd name="T2" fmla="*/ 12 w 32"/>
                <a:gd name="T3" fmla="*/ 9 h 36"/>
                <a:gd name="T4" fmla="*/ 0 w 32"/>
                <a:gd name="T5" fmla="*/ 16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1" y="0"/>
                    <a:pt x="12" y="9"/>
                  </a:cubicBezTo>
                  <a:cubicBezTo>
                    <a:pt x="5" y="16"/>
                    <a:pt x="0" y="16"/>
                    <a:pt x="0" y="16"/>
                  </a:cubicBezTo>
                  <a:cubicBezTo>
                    <a:pt x="0" y="16"/>
                    <a:pt x="3" y="22"/>
                    <a:pt x="7" y="25"/>
                  </a:cubicBezTo>
                  <a:cubicBezTo>
                    <a:pt x="7" y="25"/>
                    <a:pt x="24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509"/>
            <p:cNvSpPr>
              <a:spLocks/>
            </p:cNvSpPr>
            <p:nvPr/>
          </p:nvSpPr>
          <p:spPr bwMode="auto">
            <a:xfrm>
              <a:off x="9199563" y="968375"/>
              <a:ext cx="211137" cy="338138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8 h 49"/>
                <a:gd name="T4" fmla="*/ 1 w 31"/>
                <a:gd name="T5" fmla="*/ 34 h 49"/>
                <a:gd name="T6" fmla="*/ 2 w 31"/>
                <a:gd name="T7" fmla="*/ 42 h 49"/>
                <a:gd name="T8" fmla="*/ 27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6" y="12"/>
                    <a:pt x="3" y="18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4" y="39"/>
                    <a:pt x="2" y="42"/>
                  </a:cubicBezTo>
                  <a:cubicBezTo>
                    <a:pt x="2" y="42"/>
                    <a:pt x="24" y="49"/>
                    <a:pt x="27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510"/>
            <p:cNvSpPr>
              <a:spLocks/>
            </p:cNvSpPr>
            <p:nvPr/>
          </p:nvSpPr>
          <p:spPr bwMode="auto">
            <a:xfrm>
              <a:off x="9151938" y="768350"/>
              <a:ext cx="217487" cy="282575"/>
            </a:xfrm>
            <a:custGeom>
              <a:avLst/>
              <a:gdLst>
                <a:gd name="T0" fmla="*/ 3 w 32"/>
                <a:gd name="T1" fmla="*/ 7 h 41"/>
                <a:gd name="T2" fmla="*/ 25 w 32"/>
                <a:gd name="T3" fmla="*/ 9 h 41"/>
                <a:gd name="T4" fmla="*/ 27 w 32"/>
                <a:gd name="T5" fmla="*/ 29 h 41"/>
                <a:gd name="T6" fmla="*/ 3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3" y="7"/>
                  </a:moveTo>
                  <a:cubicBezTo>
                    <a:pt x="3" y="7"/>
                    <a:pt x="20" y="0"/>
                    <a:pt x="25" y="9"/>
                  </a:cubicBezTo>
                  <a:cubicBezTo>
                    <a:pt x="32" y="20"/>
                    <a:pt x="27" y="29"/>
                    <a:pt x="27" y="29"/>
                  </a:cubicBezTo>
                  <a:cubicBezTo>
                    <a:pt x="27" y="29"/>
                    <a:pt x="0" y="41"/>
                    <a:pt x="3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511"/>
            <p:cNvSpPr>
              <a:spLocks/>
            </p:cNvSpPr>
            <p:nvPr/>
          </p:nvSpPr>
          <p:spPr bwMode="auto">
            <a:xfrm>
              <a:off x="9199563" y="762000"/>
              <a:ext cx="312737" cy="227013"/>
            </a:xfrm>
            <a:custGeom>
              <a:avLst/>
              <a:gdLst>
                <a:gd name="T0" fmla="*/ 36 w 46"/>
                <a:gd name="T1" fmla="*/ 0 h 33"/>
                <a:gd name="T2" fmla="*/ 42 w 46"/>
                <a:gd name="T3" fmla="*/ 23 h 33"/>
                <a:gd name="T4" fmla="*/ 24 w 46"/>
                <a:gd name="T5" fmla="*/ 30 h 33"/>
                <a:gd name="T6" fmla="*/ 36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36" y="0"/>
                  </a:moveTo>
                  <a:cubicBezTo>
                    <a:pt x="36" y="0"/>
                    <a:pt x="46" y="15"/>
                    <a:pt x="42" y="23"/>
                  </a:cubicBezTo>
                  <a:cubicBezTo>
                    <a:pt x="36" y="33"/>
                    <a:pt x="24" y="30"/>
                    <a:pt x="24" y="30"/>
                  </a:cubicBezTo>
                  <a:cubicBezTo>
                    <a:pt x="24" y="30"/>
                    <a:pt x="0" y="9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512"/>
            <p:cNvSpPr>
              <a:spLocks/>
            </p:cNvSpPr>
            <p:nvPr/>
          </p:nvSpPr>
          <p:spPr bwMode="auto">
            <a:xfrm>
              <a:off x="9375775" y="823913"/>
              <a:ext cx="225425" cy="247650"/>
            </a:xfrm>
            <a:custGeom>
              <a:avLst/>
              <a:gdLst>
                <a:gd name="T0" fmla="*/ 33 w 33"/>
                <a:gd name="T1" fmla="*/ 22 h 36"/>
                <a:gd name="T2" fmla="*/ 21 w 33"/>
                <a:gd name="T3" fmla="*/ 36 h 36"/>
                <a:gd name="T4" fmla="*/ 3 w 33"/>
                <a:gd name="T5" fmla="*/ 33 h 36"/>
                <a:gd name="T6" fmla="*/ 33 w 33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33" y="22"/>
                  </a:moveTo>
                  <a:cubicBezTo>
                    <a:pt x="33" y="22"/>
                    <a:pt x="30" y="36"/>
                    <a:pt x="21" y="36"/>
                  </a:cubicBezTo>
                  <a:cubicBezTo>
                    <a:pt x="10" y="36"/>
                    <a:pt x="3" y="33"/>
                    <a:pt x="3" y="33"/>
                  </a:cubicBezTo>
                  <a:cubicBezTo>
                    <a:pt x="0" y="25"/>
                    <a:pt x="12" y="0"/>
                    <a:pt x="33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513"/>
            <p:cNvSpPr>
              <a:spLocks/>
            </p:cNvSpPr>
            <p:nvPr/>
          </p:nvSpPr>
          <p:spPr bwMode="auto">
            <a:xfrm>
              <a:off x="9342438" y="1030288"/>
              <a:ext cx="279400" cy="234950"/>
            </a:xfrm>
            <a:custGeom>
              <a:avLst/>
              <a:gdLst>
                <a:gd name="T0" fmla="*/ 27 w 41"/>
                <a:gd name="T1" fmla="*/ 29 h 34"/>
                <a:gd name="T2" fmla="*/ 6 w 41"/>
                <a:gd name="T3" fmla="*/ 25 h 34"/>
                <a:gd name="T4" fmla="*/ 4 w 41"/>
                <a:gd name="T5" fmla="*/ 4 h 34"/>
                <a:gd name="T6" fmla="*/ 27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27" y="29"/>
                  </a:moveTo>
                  <a:cubicBezTo>
                    <a:pt x="27" y="29"/>
                    <a:pt x="12" y="34"/>
                    <a:pt x="6" y="25"/>
                  </a:cubicBezTo>
                  <a:cubicBezTo>
                    <a:pt x="0" y="14"/>
                    <a:pt x="4" y="4"/>
                    <a:pt x="4" y="4"/>
                  </a:cubicBezTo>
                  <a:cubicBezTo>
                    <a:pt x="4" y="4"/>
                    <a:pt x="41" y="0"/>
                    <a:pt x="27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Oval 514"/>
            <p:cNvSpPr>
              <a:spLocks noChangeArrowheads="1"/>
            </p:cNvSpPr>
            <p:nvPr/>
          </p:nvSpPr>
          <p:spPr bwMode="auto">
            <a:xfrm>
              <a:off x="9267825" y="927100"/>
              <a:ext cx="163512" cy="15875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Oval 515"/>
            <p:cNvSpPr>
              <a:spLocks noChangeArrowheads="1"/>
            </p:cNvSpPr>
            <p:nvPr/>
          </p:nvSpPr>
          <p:spPr bwMode="auto">
            <a:xfrm>
              <a:off x="9301163" y="954088"/>
              <a:ext cx="95250" cy="104775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516"/>
            <p:cNvSpPr>
              <a:spLocks/>
            </p:cNvSpPr>
            <p:nvPr/>
          </p:nvSpPr>
          <p:spPr bwMode="auto">
            <a:xfrm>
              <a:off x="9199563" y="838200"/>
              <a:ext cx="101600" cy="130175"/>
            </a:xfrm>
            <a:custGeom>
              <a:avLst/>
              <a:gdLst>
                <a:gd name="T0" fmla="*/ 14 w 15"/>
                <a:gd name="T1" fmla="*/ 18 h 19"/>
                <a:gd name="T2" fmla="*/ 11 w 15"/>
                <a:gd name="T3" fmla="*/ 16 h 19"/>
                <a:gd name="T4" fmla="*/ 8 w 15"/>
                <a:gd name="T5" fmla="*/ 13 h 19"/>
                <a:gd name="T6" fmla="*/ 5 w 15"/>
                <a:gd name="T7" fmla="*/ 10 h 19"/>
                <a:gd name="T8" fmla="*/ 3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2 w 15"/>
                <a:gd name="T27" fmla="*/ 15 h 19"/>
                <a:gd name="T28" fmla="*/ 15 w 15"/>
                <a:gd name="T29" fmla="*/ 17 h 19"/>
                <a:gd name="T30" fmla="*/ 15 w 15"/>
                <a:gd name="T31" fmla="*/ 18 h 19"/>
                <a:gd name="T32" fmla="*/ 14 w 15"/>
                <a:gd name="T33" fmla="*/ 18 h 19"/>
                <a:gd name="T34" fmla="*/ 14 w 15"/>
                <a:gd name="T3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14" y="18"/>
                  </a:moveTo>
                  <a:cubicBezTo>
                    <a:pt x="14" y="18"/>
                    <a:pt x="12" y="18"/>
                    <a:pt x="11" y="16"/>
                  </a:cubicBezTo>
                  <a:cubicBezTo>
                    <a:pt x="10" y="15"/>
                    <a:pt x="9" y="14"/>
                    <a:pt x="8" y="13"/>
                  </a:cubicBezTo>
                  <a:cubicBezTo>
                    <a:pt x="7" y="12"/>
                    <a:pt x="6" y="11"/>
                    <a:pt x="5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3"/>
                    <a:pt x="11" y="14"/>
                    <a:pt x="12" y="15"/>
                  </a:cubicBezTo>
                  <a:cubicBezTo>
                    <a:pt x="13" y="16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9"/>
                    <a:pt x="14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517"/>
            <p:cNvSpPr>
              <a:spLocks/>
            </p:cNvSpPr>
            <p:nvPr/>
          </p:nvSpPr>
          <p:spPr bwMode="auto">
            <a:xfrm>
              <a:off x="9375775" y="809625"/>
              <a:ext cx="68262" cy="144463"/>
            </a:xfrm>
            <a:custGeom>
              <a:avLst/>
              <a:gdLst>
                <a:gd name="T0" fmla="*/ 10 w 10"/>
                <a:gd name="T1" fmla="*/ 0 h 21"/>
                <a:gd name="T2" fmla="*/ 9 w 10"/>
                <a:gd name="T3" fmla="*/ 3 h 21"/>
                <a:gd name="T4" fmla="*/ 8 w 10"/>
                <a:gd name="T5" fmla="*/ 10 h 21"/>
                <a:gd name="T6" fmla="*/ 6 w 10"/>
                <a:gd name="T7" fmla="*/ 14 h 21"/>
                <a:gd name="T8" fmla="*/ 5 w 10"/>
                <a:gd name="T9" fmla="*/ 17 h 21"/>
                <a:gd name="T10" fmla="*/ 3 w 10"/>
                <a:gd name="T11" fmla="*/ 20 h 21"/>
                <a:gd name="T12" fmla="*/ 1 w 10"/>
                <a:gd name="T13" fmla="*/ 21 h 21"/>
                <a:gd name="T14" fmla="*/ 1 w 10"/>
                <a:gd name="T15" fmla="*/ 19 h 21"/>
                <a:gd name="T16" fmla="*/ 1 w 10"/>
                <a:gd name="T17" fmla="*/ 19 h 21"/>
                <a:gd name="T18" fmla="*/ 1 w 10"/>
                <a:gd name="T19" fmla="*/ 19 h 21"/>
                <a:gd name="T20" fmla="*/ 3 w 10"/>
                <a:gd name="T21" fmla="*/ 16 h 21"/>
                <a:gd name="T22" fmla="*/ 5 w 10"/>
                <a:gd name="T23" fmla="*/ 13 h 21"/>
                <a:gd name="T24" fmla="*/ 6 w 10"/>
                <a:gd name="T25" fmla="*/ 10 h 21"/>
                <a:gd name="T26" fmla="*/ 9 w 10"/>
                <a:gd name="T27" fmla="*/ 3 h 21"/>
                <a:gd name="T28" fmla="*/ 1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8" y="8"/>
                    <a:pt x="8" y="10"/>
                  </a:cubicBezTo>
                  <a:cubicBezTo>
                    <a:pt x="7" y="12"/>
                    <a:pt x="7" y="13"/>
                    <a:pt x="6" y="14"/>
                  </a:cubicBezTo>
                  <a:cubicBezTo>
                    <a:pt x="6" y="15"/>
                    <a:pt x="5" y="17"/>
                    <a:pt x="5" y="17"/>
                  </a:cubicBezTo>
                  <a:cubicBezTo>
                    <a:pt x="4" y="19"/>
                    <a:pt x="3" y="20"/>
                    <a:pt x="3" y="20"/>
                  </a:cubicBezTo>
                  <a:cubicBezTo>
                    <a:pt x="3" y="21"/>
                    <a:pt x="2" y="21"/>
                    <a:pt x="1" y="21"/>
                  </a:cubicBezTo>
                  <a:cubicBezTo>
                    <a:pt x="1" y="21"/>
                    <a:pt x="0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2" y="18"/>
                    <a:pt x="3" y="16"/>
                  </a:cubicBezTo>
                  <a:cubicBezTo>
                    <a:pt x="3" y="16"/>
                    <a:pt x="4" y="15"/>
                    <a:pt x="5" y="13"/>
                  </a:cubicBezTo>
                  <a:cubicBezTo>
                    <a:pt x="5" y="12"/>
                    <a:pt x="6" y="11"/>
                    <a:pt x="6" y="10"/>
                  </a:cubicBezTo>
                  <a:cubicBezTo>
                    <a:pt x="8" y="8"/>
                    <a:pt x="8" y="5"/>
                    <a:pt x="9" y="3"/>
                  </a:cubicBezTo>
                  <a:cubicBezTo>
                    <a:pt x="10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518"/>
            <p:cNvSpPr>
              <a:spLocks/>
            </p:cNvSpPr>
            <p:nvPr/>
          </p:nvSpPr>
          <p:spPr bwMode="auto">
            <a:xfrm>
              <a:off x="9151938" y="1017588"/>
              <a:ext cx="128587" cy="41275"/>
            </a:xfrm>
            <a:custGeom>
              <a:avLst/>
              <a:gdLst>
                <a:gd name="T0" fmla="*/ 0 w 19"/>
                <a:gd name="T1" fmla="*/ 4 h 6"/>
                <a:gd name="T2" fmla="*/ 3 w 19"/>
                <a:gd name="T3" fmla="*/ 5 h 6"/>
                <a:gd name="T4" fmla="*/ 5 w 19"/>
                <a:gd name="T5" fmla="*/ 5 h 6"/>
                <a:gd name="T6" fmla="*/ 7 w 19"/>
                <a:gd name="T7" fmla="*/ 5 h 6"/>
                <a:gd name="T8" fmla="*/ 9 w 19"/>
                <a:gd name="T9" fmla="*/ 5 h 6"/>
                <a:gd name="T10" fmla="*/ 12 w 19"/>
                <a:gd name="T11" fmla="*/ 4 h 6"/>
                <a:gd name="T12" fmla="*/ 14 w 19"/>
                <a:gd name="T13" fmla="*/ 2 h 6"/>
                <a:gd name="T14" fmla="*/ 16 w 19"/>
                <a:gd name="T15" fmla="*/ 1 h 6"/>
                <a:gd name="T16" fmla="*/ 16 w 19"/>
                <a:gd name="T17" fmla="*/ 1 h 6"/>
                <a:gd name="T18" fmla="*/ 18 w 19"/>
                <a:gd name="T19" fmla="*/ 1 h 6"/>
                <a:gd name="T20" fmla="*/ 18 w 19"/>
                <a:gd name="T21" fmla="*/ 3 h 6"/>
                <a:gd name="T22" fmla="*/ 18 w 19"/>
                <a:gd name="T23" fmla="*/ 3 h 6"/>
                <a:gd name="T24" fmla="*/ 15 w 19"/>
                <a:gd name="T25" fmla="*/ 5 h 6"/>
                <a:gd name="T26" fmla="*/ 12 w 19"/>
                <a:gd name="T27" fmla="*/ 6 h 6"/>
                <a:gd name="T28" fmla="*/ 9 w 19"/>
                <a:gd name="T29" fmla="*/ 6 h 6"/>
                <a:gd name="T30" fmla="*/ 7 w 19"/>
                <a:gd name="T31" fmla="*/ 6 h 6"/>
                <a:gd name="T32" fmla="*/ 5 w 19"/>
                <a:gd name="T33" fmla="*/ 6 h 6"/>
                <a:gd name="T34" fmla="*/ 3 w 19"/>
                <a:gd name="T35" fmla="*/ 5 h 6"/>
                <a:gd name="T36" fmla="*/ 0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0" y="4"/>
                  </a:moveTo>
                  <a:cubicBezTo>
                    <a:pt x="0" y="4"/>
                    <a:pt x="1" y="4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519"/>
            <p:cNvSpPr>
              <a:spLocks/>
            </p:cNvSpPr>
            <p:nvPr/>
          </p:nvSpPr>
          <p:spPr bwMode="auto">
            <a:xfrm>
              <a:off x="9253538" y="1071563"/>
              <a:ext cx="115887" cy="165100"/>
            </a:xfrm>
            <a:custGeom>
              <a:avLst/>
              <a:gdLst>
                <a:gd name="T0" fmla="*/ 16 w 17"/>
                <a:gd name="T1" fmla="*/ 3 h 24"/>
                <a:gd name="T2" fmla="*/ 16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0 w 17"/>
                <a:gd name="T9" fmla="*/ 15 h 24"/>
                <a:gd name="T10" fmla="*/ 6 w 17"/>
                <a:gd name="T11" fmla="*/ 19 h 24"/>
                <a:gd name="T12" fmla="*/ 3 w 17"/>
                <a:gd name="T13" fmla="*/ 21 h 24"/>
                <a:gd name="T14" fmla="*/ 0 w 17"/>
                <a:gd name="T15" fmla="*/ 24 h 24"/>
                <a:gd name="T16" fmla="*/ 3 w 17"/>
                <a:gd name="T17" fmla="*/ 21 h 24"/>
                <a:gd name="T18" fmla="*/ 6 w 17"/>
                <a:gd name="T19" fmla="*/ 18 h 24"/>
                <a:gd name="T20" fmla="*/ 8 w 17"/>
                <a:gd name="T21" fmla="*/ 14 h 24"/>
                <a:gd name="T22" fmla="*/ 10 w 17"/>
                <a:gd name="T23" fmla="*/ 10 h 24"/>
                <a:gd name="T24" fmla="*/ 12 w 17"/>
                <a:gd name="T25" fmla="*/ 6 h 24"/>
                <a:gd name="T26" fmla="*/ 12 w 17"/>
                <a:gd name="T27" fmla="*/ 2 h 24"/>
                <a:gd name="T28" fmla="*/ 13 w 17"/>
                <a:gd name="T29" fmla="*/ 2 h 24"/>
                <a:gd name="T30" fmla="*/ 15 w 17"/>
                <a:gd name="T31" fmla="*/ 1 h 24"/>
                <a:gd name="T32" fmla="*/ 16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6" y="3"/>
                  </a:moveTo>
                  <a:cubicBezTo>
                    <a:pt x="16" y="3"/>
                    <a:pt x="16" y="3"/>
                    <a:pt x="16" y="4"/>
                  </a:cubicBezTo>
                  <a:cubicBezTo>
                    <a:pt x="16" y="5"/>
                    <a:pt x="15" y="6"/>
                    <a:pt x="15" y="7"/>
                  </a:cubicBezTo>
                  <a:cubicBezTo>
                    <a:pt x="14" y="8"/>
                    <a:pt x="13" y="10"/>
                    <a:pt x="13" y="11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9" y="16"/>
                    <a:pt x="8" y="18"/>
                    <a:pt x="6" y="19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2"/>
                    <a:pt x="3" y="21"/>
                  </a:cubicBezTo>
                  <a:cubicBezTo>
                    <a:pt x="4" y="20"/>
                    <a:pt x="5" y="19"/>
                    <a:pt x="6" y="18"/>
                  </a:cubicBezTo>
                  <a:cubicBezTo>
                    <a:pt x="7" y="17"/>
                    <a:pt x="7" y="15"/>
                    <a:pt x="8" y="14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4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4" y="0"/>
                    <a:pt x="15" y="1"/>
                  </a:cubicBezTo>
                  <a:cubicBezTo>
                    <a:pt x="16" y="1"/>
                    <a:pt x="17" y="2"/>
                    <a:pt x="16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520"/>
            <p:cNvSpPr>
              <a:spLocks/>
            </p:cNvSpPr>
            <p:nvPr/>
          </p:nvSpPr>
          <p:spPr bwMode="auto">
            <a:xfrm>
              <a:off x="9410700" y="1071563"/>
              <a:ext cx="95250" cy="117475"/>
            </a:xfrm>
            <a:custGeom>
              <a:avLst/>
              <a:gdLst>
                <a:gd name="T0" fmla="*/ 14 w 14"/>
                <a:gd name="T1" fmla="*/ 17 h 17"/>
                <a:gd name="T2" fmla="*/ 8 w 14"/>
                <a:gd name="T3" fmla="*/ 9 h 17"/>
                <a:gd name="T4" fmla="*/ 6 w 14"/>
                <a:gd name="T5" fmla="*/ 6 h 17"/>
                <a:gd name="T6" fmla="*/ 3 w 14"/>
                <a:gd name="T7" fmla="*/ 4 h 17"/>
                <a:gd name="T8" fmla="*/ 2 w 14"/>
                <a:gd name="T9" fmla="*/ 3 h 17"/>
                <a:gd name="T10" fmla="*/ 1 w 14"/>
                <a:gd name="T11" fmla="*/ 3 h 17"/>
                <a:gd name="T12" fmla="*/ 1 w 14"/>
                <a:gd name="T13" fmla="*/ 3 h 17"/>
                <a:gd name="T14" fmla="*/ 0 w 14"/>
                <a:gd name="T15" fmla="*/ 1 h 17"/>
                <a:gd name="T16" fmla="*/ 2 w 14"/>
                <a:gd name="T17" fmla="*/ 0 h 17"/>
                <a:gd name="T18" fmla="*/ 3 w 14"/>
                <a:gd name="T19" fmla="*/ 0 h 17"/>
                <a:gd name="T20" fmla="*/ 3 w 14"/>
                <a:gd name="T21" fmla="*/ 1 h 17"/>
                <a:gd name="T22" fmla="*/ 5 w 14"/>
                <a:gd name="T23" fmla="*/ 2 h 17"/>
                <a:gd name="T24" fmla="*/ 7 w 14"/>
                <a:gd name="T25" fmla="*/ 5 h 17"/>
                <a:gd name="T26" fmla="*/ 10 w 14"/>
                <a:gd name="T27" fmla="*/ 8 h 17"/>
                <a:gd name="T28" fmla="*/ 14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4" y="17"/>
                    <a:pt x="11" y="13"/>
                    <a:pt x="8" y="9"/>
                  </a:cubicBezTo>
                  <a:cubicBezTo>
                    <a:pt x="7" y="8"/>
                    <a:pt x="7" y="7"/>
                    <a:pt x="6" y="6"/>
                  </a:cubicBezTo>
                  <a:cubicBezTo>
                    <a:pt x="5" y="6"/>
                    <a:pt x="4" y="5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8" y="6"/>
                    <a:pt x="9" y="7"/>
                    <a:pt x="10" y="8"/>
                  </a:cubicBezTo>
                  <a:cubicBezTo>
                    <a:pt x="12" y="12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521"/>
            <p:cNvSpPr>
              <a:spLocks/>
            </p:cNvSpPr>
            <p:nvPr/>
          </p:nvSpPr>
          <p:spPr bwMode="auto">
            <a:xfrm>
              <a:off x="9417050" y="968375"/>
              <a:ext cx="157162" cy="49213"/>
            </a:xfrm>
            <a:custGeom>
              <a:avLst/>
              <a:gdLst>
                <a:gd name="T0" fmla="*/ 23 w 23"/>
                <a:gd name="T1" fmla="*/ 3 h 7"/>
                <a:gd name="T2" fmla="*/ 19 w 23"/>
                <a:gd name="T3" fmla="*/ 2 h 7"/>
                <a:gd name="T4" fmla="*/ 16 w 23"/>
                <a:gd name="T5" fmla="*/ 1 h 7"/>
                <a:gd name="T6" fmla="*/ 13 w 23"/>
                <a:gd name="T7" fmla="*/ 2 h 7"/>
                <a:gd name="T8" fmla="*/ 11 w 23"/>
                <a:gd name="T9" fmla="*/ 2 h 7"/>
                <a:gd name="T10" fmla="*/ 9 w 23"/>
                <a:gd name="T11" fmla="*/ 3 h 7"/>
                <a:gd name="T12" fmla="*/ 6 w 23"/>
                <a:gd name="T13" fmla="*/ 4 h 7"/>
                <a:gd name="T14" fmla="*/ 4 w 23"/>
                <a:gd name="T15" fmla="*/ 6 h 7"/>
                <a:gd name="T16" fmla="*/ 4 w 23"/>
                <a:gd name="T17" fmla="*/ 6 h 7"/>
                <a:gd name="T18" fmla="*/ 1 w 23"/>
                <a:gd name="T19" fmla="*/ 5 h 7"/>
                <a:gd name="T20" fmla="*/ 1 w 23"/>
                <a:gd name="T21" fmla="*/ 2 h 7"/>
                <a:gd name="T22" fmla="*/ 2 w 23"/>
                <a:gd name="T23" fmla="*/ 2 h 7"/>
                <a:gd name="T24" fmla="*/ 5 w 23"/>
                <a:gd name="T25" fmla="*/ 1 h 7"/>
                <a:gd name="T26" fmla="*/ 8 w 23"/>
                <a:gd name="T27" fmla="*/ 0 h 7"/>
                <a:gd name="T28" fmla="*/ 10 w 23"/>
                <a:gd name="T29" fmla="*/ 0 h 7"/>
                <a:gd name="T30" fmla="*/ 12 w 23"/>
                <a:gd name="T31" fmla="*/ 0 h 7"/>
                <a:gd name="T32" fmla="*/ 16 w 23"/>
                <a:gd name="T33" fmla="*/ 0 h 7"/>
                <a:gd name="T34" fmla="*/ 20 w 23"/>
                <a:gd name="T35" fmla="*/ 1 h 7"/>
                <a:gd name="T36" fmla="*/ 23 w 23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7">
                  <a:moveTo>
                    <a:pt x="23" y="3"/>
                  </a:moveTo>
                  <a:cubicBezTo>
                    <a:pt x="23" y="3"/>
                    <a:pt x="21" y="2"/>
                    <a:pt x="19" y="2"/>
                  </a:cubicBezTo>
                  <a:cubicBezTo>
                    <a:pt x="18" y="2"/>
                    <a:pt x="17" y="2"/>
                    <a:pt x="16" y="1"/>
                  </a:cubicBezTo>
                  <a:cubicBezTo>
                    <a:pt x="15" y="2"/>
                    <a:pt x="14" y="1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1" y="2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522"/>
            <p:cNvSpPr>
              <a:spLocks/>
            </p:cNvSpPr>
            <p:nvPr/>
          </p:nvSpPr>
          <p:spPr bwMode="auto">
            <a:xfrm>
              <a:off x="10228263" y="1347788"/>
              <a:ext cx="217487" cy="247650"/>
            </a:xfrm>
            <a:custGeom>
              <a:avLst/>
              <a:gdLst>
                <a:gd name="T0" fmla="*/ 30 w 32"/>
                <a:gd name="T1" fmla="*/ 8 h 36"/>
                <a:gd name="T2" fmla="*/ 12 w 32"/>
                <a:gd name="T3" fmla="*/ 9 h 36"/>
                <a:gd name="T4" fmla="*/ 0 w 32"/>
                <a:gd name="T5" fmla="*/ 17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1" y="0"/>
                    <a:pt x="12" y="9"/>
                  </a:cubicBezTo>
                  <a:cubicBezTo>
                    <a:pt x="5" y="16"/>
                    <a:pt x="0" y="17"/>
                    <a:pt x="0" y="17"/>
                  </a:cubicBezTo>
                  <a:cubicBezTo>
                    <a:pt x="0" y="17"/>
                    <a:pt x="3" y="22"/>
                    <a:pt x="7" y="25"/>
                  </a:cubicBezTo>
                  <a:cubicBezTo>
                    <a:pt x="7" y="25"/>
                    <a:pt x="24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523"/>
            <p:cNvSpPr>
              <a:spLocks/>
            </p:cNvSpPr>
            <p:nvPr/>
          </p:nvSpPr>
          <p:spPr bwMode="auto">
            <a:xfrm>
              <a:off x="10337800" y="1403350"/>
              <a:ext cx="211137" cy="336550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8 h 49"/>
                <a:gd name="T4" fmla="*/ 1 w 31"/>
                <a:gd name="T5" fmla="*/ 34 h 49"/>
                <a:gd name="T6" fmla="*/ 2 w 31"/>
                <a:gd name="T7" fmla="*/ 42 h 49"/>
                <a:gd name="T8" fmla="*/ 28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7" y="13"/>
                    <a:pt x="3" y="18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5" y="39"/>
                    <a:pt x="2" y="42"/>
                  </a:cubicBezTo>
                  <a:cubicBezTo>
                    <a:pt x="2" y="42"/>
                    <a:pt x="24" y="49"/>
                    <a:pt x="28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524"/>
            <p:cNvSpPr>
              <a:spLocks/>
            </p:cNvSpPr>
            <p:nvPr/>
          </p:nvSpPr>
          <p:spPr bwMode="auto">
            <a:xfrm>
              <a:off x="10290175" y="1203325"/>
              <a:ext cx="217487" cy="282575"/>
            </a:xfrm>
            <a:custGeom>
              <a:avLst/>
              <a:gdLst>
                <a:gd name="T0" fmla="*/ 3 w 32"/>
                <a:gd name="T1" fmla="*/ 7 h 41"/>
                <a:gd name="T2" fmla="*/ 25 w 32"/>
                <a:gd name="T3" fmla="*/ 9 h 41"/>
                <a:gd name="T4" fmla="*/ 27 w 32"/>
                <a:gd name="T5" fmla="*/ 30 h 41"/>
                <a:gd name="T6" fmla="*/ 3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3" y="7"/>
                  </a:moveTo>
                  <a:cubicBezTo>
                    <a:pt x="3" y="7"/>
                    <a:pt x="21" y="0"/>
                    <a:pt x="25" y="9"/>
                  </a:cubicBezTo>
                  <a:cubicBezTo>
                    <a:pt x="32" y="20"/>
                    <a:pt x="27" y="30"/>
                    <a:pt x="27" y="30"/>
                  </a:cubicBezTo>
                  <a:cubicBezTo>
                    <a:pt x="27" y="30"/>
                    <a:pt x="0" y="41"/>
                    <a:pt x="3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525"/>
            <p:cNvSpPr>
              <a:spLocks/>
            </p:cNvSpPr>
            <p:nvPr/>
          </p:nvSpPr>
          <p:spPr bwMode="auto">
            <a:xfrm>
              <a:off x="10337800" y="1195388"/>
              <a:ext cx="312737" cy="228600"/>
            </a:xfrm>
            <a:custGeom>
              <a:avLst/>
              <a:gdLst>
                <a:gd name="T0" fmla="*/ 36 w 46"/>
                <a:gd name="T1" fmla="*/ 0 h 33"/>
                <a:gd name="T2" fmla="*/ 42 w 46"/>
                <a:gd name="T3" fmla="*/ 23 h 33"/>
                <a:gd name="T4" fmla="*/ 24 w 46"/>
                <a:gd name="T5" fmla="*/ 30 h 33"/>
                <a:gd name="T6" fmla="*/ 36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36" y="0"/>
                  </a:moveTo>
                  <a:cubicBezTo>
                    <a:pt x="36" y="0"/>
                    <a:pt x="46" y="15"/>
                    <a:pt x="42" y="23"/>
                  </a:cubicBezTo>
                  <a:cubicBezTo>
                    <a:pt x="36" y="33"/>
                    <a:pt x="24" y="30"/>
                    <a:pt x="24" y="30"/>
                  </a:cubicBezTo>
                  <a:cubicBezTo>
                    <a:pt x="24" y="30"/>
                    <a:pt x="0" y="9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526"/>
            <p:cNvSpPr>
              <a:spLocks/>
            </p:cNvSpPr>
            <p:nvPr/>
          </p:nvSpPr>
          <p:spPr bwMode="auto">
            <a:xfrm>
              <a:off x="10514013" y="1257300"/>
              <a:ext cx="225425" cy="249238"/>
            </a:xfrm>
            <a:custGeom>
              <a:avLst/>
              <a:gdLst>
                <a:gd name="T0" fmla="*/ 33 w 33"/>
                <a:gd name="T1" fmla="*/ 22 h 36"/>
                <a:gd name="T2" fmla="*/ 21 w 33"/>
                <a:gd name="T3" fmla="*/ 36 h 36"/>
                <a:gd name="T4" fmla="*/ 3 w 33"/>
                <a:gd name="T5" fmla="*/ 33 h 36"/>
                <a:gd name="T6" fmla="*/ 33 w 33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33" y="22"/>
                  </a:moveTo>
                  <a:cubicBezTo>
                    <a:pt x="33" y="22"/>
                    <a:pt x="30" y="36"/>
                    <a:pt x="21" y="36"/>
                  </a:cubicBezTo>
                  <a:cubicBezTo>
                    <a:pt x="10" y="36"/>
                    <a:pt x="3" y="33"/>
                    <a:pt x="3" y="33"/>
                  </a:cubicBezTo>
                  <a:cubicBezTo>
                    <a:pt x="0" y="25"/>
                    <a:pt x="12" y="0"/>
                    <a:pt x="33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527"/>
            <p:cNvSpPr>
              <a:spLocks/>
            </p:cNvSpPr>
            <p:nvPr/>
          </p:nvSpPr>
          <p:spPr bwMode="auto">
            <a:xfrm>
              <a:off x="10480675" y="1465263"/>
              <a:ext cx="279400" cy="233363"/>
            </a:xfrm>
            <a:custGeom>
              <a:avLst/>
              <a:gdLst>
                <a:gd name="T0" fmla="*/ 27 w 41"/>
                <a:gd name="T1" fmla="*/ 29 h 34"/>
                <a:gd name="T2" fmla="*/ 7 w 41"/>
                <a:gd name="T3" fmla="*/ 25 h 34"/>
                <a:gd name="T4" fmla="*/ 5 w 41"/>
                <a:gd name="T5" fmla="*/ 4 h 34"/>
                <a:gd name="T6" fmla="*/ 27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27" y="29"/>
                  </a:moveTo>
                  <a:cubicBezTo>
                    <a:pt x="27" y="29"/>
                    <a:pt x="12" y="34"/>
                    <a:pt x="7" y="25"/>
                  </a:cubicBezTo>
                  <a:cubicBezTo>
                    <a:pt x="0" y="14"/>
                    <a:pt x="5" y="4"/>
                    <a:pt x="5" y="4"/>
                  </a:cubicBezTo>
                  <a:cubicBezTo>
                    <a:pt x="5" y="4"/>
                    <a:pt x="41" y="0"/>
                    <a:pt x="27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528"/>
            <p:cNvSpPr>
              <a:spLocks/>
            </p:cNvSpPr>
            <p:nvPr/>
          </p:nvSpPr>
          <p:spPr bwMode="auto">
            <a:xfrm>
              <a:off x="10406063" y="1362075"/>
              <a:ext cx="163512" cy="157163"/>
            </a:xfrm>
            <a:custGeom>
              <a:avLst/>
              <a:gdLst>
                <a:gd name="T0" fmla="*/ 24 w 24"/>
                <a:gd name="T1" fmla="*/ 12 h 23"/>
                <a:gd name="T2" fmla="*/ 12 w 24"/>
                <a:gd name="T3" fmla="*/ 23 h 23"/>
                <a:gd name="T4" fmla="*/ 1 w 24"/>
                <a:gd name="T5" fmla="*/ 12 h 23"/>
                <a:gd name="T6" fmla="*/ 12 w 24"/>
                <a:gd name="T7" fmla="*/ 0 h 23"/>
                <a:gd name="T8" fmla="*/ 24 w 24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24" y="12"/>
                  </a:moveTo>
                  <a:cubicBezTo>
                    <a:pt x="24" y="18"/>
                    <a:pt x="19" y="23"/>
                    <a:pt x="12" y="23"/>
                  </a:cubicBezTo>
                  <a:cubicBezTo>
                    <a:pt x="6" y="23"/>
                    <a:pt x="1" y="18"/>
                    <a:pt x="1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Oval 529"/>
            <p:cNvSpPr>
              <a:spLocks noChangeArrowheads="1"/>
            </p:cNvSpPr>
            <p:nvPr/>
          </p:nvSpPr>
          <p:spPr bwMode="auto">
            <a:xfrm>
              <a:off x="10439400" y="1389063"/>
              <a:ext cx="101600" cy="1031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530"/>
            <p:cNvSpPr>
              <a:spLocks/>
            </p:cNvSpPr>
            <p:nvPr/>
          </p:nvSpPr>
          <p:spPr bwMode="auto">
            <a:xfrm>
              <a:off x="10337800" y="1271588"/>
              <a:ext cx="101600" cy="131763"/>
            </a:xfrm>
            <a:custGeom>
              <a:avLst/>
              <a:gdLst>
                <a:gd name="T0" fmla="*/ 14 w 15"/>
                <a:gd name="T1" fmla="*/ 18 h 19"/>
                <a:gd name="T2" fmla="*/ 11 w 15"/>
                <a:gd name="T3" fmla="*/ 16 h 19"/>
                <a:gd name="T4" fmla="*/ 8 w 15"/>
                <a:gd name="T5" fmla="*/ 14 h 19"/>
                <a:gd name="T6" fmla="*/ 5 w 15"/>
                <a:gd name="T7" fmla="*/ 10 h 19"/>
                <a:gd name="T8" fmla="*/ 3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2 w 15"/>
                <a:gd name="T27" fmla="*/ 15 h 19"/>
                <a:gd name="T28" fmla="*/ 15 w 15"/>
                <a:gd name="T29" fmla="*/ 17 h 19"/>
                <a:gd name="T30" fmla="*/ 15 w 15"/>
                <a:gd name="T31" fmla="*/ 18 h 19"/>
                <a:gd name="T32" fmla="*/ 14 w 15"/>
                <a:gd name="T33" fmla="*/ 19 h 19"/>
                <a:gd name="T34" fmla="*/ 14 w 15"/>
                <a:gd name="T35" fmla="*/ 19 h 19"/>
                <a:gd name="T36" fmla="*/ 14 w 15"/>
                <a:gd name="T3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4" y="18"/>
                  </a:moveTo>
                  <a:cubicBezTo>
                    <a:pt x="14" y="18"/>
                    <a:pt x="13" y="18"/>
                    <a:pt x="11" y="16"/>
                  </a:cubicBezTo>
                  <a:cubicBezTo>
                    <a:pt x="10" y="15"/>
                    <a:pt x="9" y="15"/>
                    <a:pt x="8" y="14"/>
                  </a:cubicBezTo>
                  <a:cubicBezTo>
                    <a:pt x="7" y="13"/>
                    <a:pt x="6" y="11"/>
                    <a:pt x="5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3" y="16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531"/>
            <p:cNvSpPr>
              <a:spLocks/>
            </p:cNvSpPr>
            <p:nvPr/>
          </p:nvSpPr>
          <p:spPr bwMode="auto">
            <a:xfrm>
              <a:off x="10521950" y="1244600"/>
              <a:ext cx="60325" cy="144463"/>
            </a:xfrm>
            <a:custGeom>
              <a:avLst/>
              <a:gdLst>
                <a:gd name="T0" fmla="*/ 9 w 9"/>
                <a:gd name="T1" fmla="*/ 0 h 21"/>
                <a:gd name="T2" fmla="*/ 9 w 9"/>
                <a:gd name="T3" fmla="*/ 3 h 21"/>
                <a:gd name="T4" fmla="*/ 7 w 9"/>
                <a:gd name="T5" fmla="*/ 11 h 21"/>
                <a:gd name="T6" fmla="*/ 5 w 9"/>
                <a:gd name="T7" fmla="*/ 14 h 21"/>
                <a:gd name="T8" fmla="*/ 4 w 9"/>
                <a:gd name="T9" fmla="*/ 18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19 h 21"/>
                <a:gd name="T16" fmla="*/ 0 w 9"/>
                <a:gd name="T17" fmla="*/ 19 h 21"/>
                <a:gd name="T18" fmla="*/ 0 w 9"/>
                <a:gd name="T19" fmla="*/ 19 h 21"/>
                <a:gd name="T20" fmla="*/ 2 w 9"/>
                <a:gd name="T21" fmla="*/ 16 h 21"/>
                <a:gd name="T22" fmla="*/ 4 w 9"/>
                <a:gd name="T23" fmla="*/ 14 h 21"/>
                <a:gd name="T24" fmla="*/ 6 w 9"/>
                <a:gd name="T25" fmla="*/ 10 h 21"/>
                <a:gd name="T26" fmla="*/ 8 w 9"/>
                <a:gd name="T27" fmla="*/ 3 h 21"/>
                <a:gd name="T28" fmla="*/ 9 w 9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1">
                  <a:moveTo>
                    <a:pt x="9" y="0"/>
                  </a:moveTo>
                  <a:cubicBezTo>
                    <a:pt x="9" y="0"/>
                    <a:pt x="9" y="1"/>
                    <a:pt x="9" y="3"/>
                  </a:cubicBezTo>
                  <a:cubicBezTo>
                    <a:pt x="8" y="5"/>
                    <a:pt x="8" y="8"/>
                    <a:pt x="7" y="11"/>
                  </a:cubicBezTo>
                  <a:cubicBezTo>
                    <a:pt x="6" y="12"/>
                    <a:pt x="6" y="13"/>
                    <a:pt x="5" y="14"/>
                  </a:cubicBezTo>
                  <a:cubicBezTo>
                    <a:pt x="5" y="15"/>
                    <a:pt x="4" y="17"/>
                    <a:pt x="4" y="18"/>
                  </a:cubicBezTo>
                  <a:cubicBezTo>
                    <a:pt x="3" y="19"/>
                    <a:pt x="2" y="21"/>
                    <a:pt x="2" y="21"/>
                  </a:cubicBezTo>
                  <a:cubicBezTo>
                    <a:pt x="2" y="21"/>
                    <a:pt x="1" y="21"/>
                    <a:pt x="0" y="21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18"/>
                    <a:pt x="2" y="16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4" y="13"/>
                    <a:pt x="5" y="11"/>
                    <a:pt x="6" y="10"/>
                  </a:cubicBezTo>
                  <a:cubicBezTo>
                    <a:pt x="7" y="8"/>
                    <a:pt x="8" y="5"/>
                    <a:pt x="8" y="3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532"/>
            <p:cNvSpPr>
              <a:spLocks/>
            </p:cNvSpPr>
            <p:nvPr/>
          </p:nvSpPr>
          <p:spPr bwMode="auto">
            <a:xfrm>
              <a:off x="10290175" y="1450975"/>
              <a:ext cx="128587" cy="41275"/>
            </a:xfrm>
            <a:custGeom>
              <a:avLst/>
              <a:gdLst>
                <a:gd name="T0" fmla="*/ 0 w 19"/>
                <a:gd name="T1" fmla="*/ 4 h 6"/>
                <a:gd name="T2" fmla="*/ 3 w 19"/>
                <a:gd name="T3" fmla="*/ 5 h 6"/>
                <a:gd name="T4" fmla="*/ 6 w 19"/>
                <a:gd name="T5" fmla="*/ 5 h 6"/>
                <a:gd name="T6" fmla="*/ 7 w 19"/>
                <a:gd name="T7" fmla="*/ 5 h 6"/>
                <a:gd name="T8" fmla="*/ 9 w 19"/>
                <a:gd name="T9" fmla="*/ 5 h 6"/>
                <a:gd name="T10" fmla="*/ 12 w 19"/>
                <a:gd name="T11" fmla="*/ 4 h 6"/>
                <a:gd name="T12" fmla="*/ 14 w 19"/>
                <a:gd name="T13" fmla="*/ 3 h 6"/>
                <a:gd name="T14" fmla="*/ 16 w 19"/>
                <a:gd name="T15" fmla="*/ 1 h 6"/>
                <a:gd name="T16" fmla="*/ 16 w 19"/>
                <a:gd name="T17" fmla="*/ 1 h 6"/>
                <a:gd name="T18" fmla="*/ 18 w 19"/>
                <a:gd name="T19" fmla="*/ 1 h 6"/>
                <a:gd name="T20" fmla="*/ 18 w 19"/>
                <a:gd name="T21" fmla="*/ 3 h 6"/>
                <a:gd name="T22" fmla="*/ 18 w 19"/>
                <a:gd name="T23" fmla="*/ 3 h 6"/>
                <a:gd name="T24" fmla="*/ 15 w 19"/>
                <a:gd name="T25" fmla="*/ 5 h 6"/>
                <a:gd name="T26" fmla="*/ 12 w 19"/>
                <a:gd name="T27" fmla="*/ 6 h 6"/>
                <a:gd name="T28" fmla="*/ 9 w 19"/>
                <a:gd name="T29" fmla="*/ 6 h 6"/>
                <a:gd name="T30" fmla="*/ 7 w 19"/>
                <a:gd name="T31" fmla="*/ 6 h 6"/>
                <a:gd name="T32" fmla="*/ 6 w 19"/>
                <a:gd name="T33" fmla="*/ 6 h 6"/>
                <a:gd name="T34" fmla="*/ 3 w 19"/>
                <a:gd name="T35" fmla="*/ 5 h 6"/>
                <a:gd name="T36" fmla="*/ 0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0" y="4"/>
                  </a:move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2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533"/>
            <p:cNvSpPr>
              <a:spLocks/>
            </p:cNvSpPr>
            <p:nvPr/>
          </p:nvSpPr>
          <p:spPr bwMode="auto">
            <a:xfrm>
              <a:off x="10391775" y="1506538"/>
              <a:ext cx="115887" cy="165100"/>
            </a:xfrm>
            <a:custGeom>
              <a:avLst/>
              <a:gdLst>
                <a:gd name="T0" fmla="*/ 16 w 17"/>
                <a:gd name="T1" fmla="*/ 3 h 24"/>
                <a:gd name="T2" fmla="*/ 16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0 w 17"/>
                <a:gd name="T9" fmla="*/ 15 h 24"/>
                <a:gd name="T10" fmla="*/ 7 w 17"/>
                <a:gd name="T11" fmla="*/ 19 h 24"/>
                <a:gd name="T12" fmla="*/ 3 w 17"/>
                <a:gd name="T13" fmla="*/ 21 h 24"/>
                <a:gd name="T14" fmla="*/ 0 w 17"/>
                <a:gd name="T15" fmla="*/ 24 h 24"/>
                <a:gd name="T16" fmla="*/ 3 w 17"/>
                <a:gd name="T17" fmla="*/ 21 h 24"/>
                <a:gd name="T18" fmla="*/ 6 w 17"/>
                <a:gd name="T19" fmla="*/ 18 h 24"/>
                <a:gd name="T20" fmla="*/ 8 w 17"/>
                <a:gd name="T21" fmla="*/ 14 h 24"/>
                <a:gd name="T22" fmla="*/ 10 w 17"/>
                <a:gd name="T23" fmla="*/ 10 h 24"/>
                <a:gd name="T24" fmla="*/ 12 w 17"/>
                <a:gd name="T25" fmla="*/ 6 h 24"/>
                <a:gd name="T26" fmla="*/ 13 w 17"/>
                <a:gd name="T27" fmla="*/ 2 h 24"/>
                <a:gd name="T28" fmla="*/ 13 w 17"/>
                <a:gd name="T29" fmla="*/ 2 h 24"/>
                <a:gd name="T30" fmla="*/ 15 w 17"/>
                <a:gd name="T31" fmla="*/ 1 h 24"/>
                <a:gd name="T32" fmla="*/ 16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6" y="3"/>
                  </a:moveTo>
                  <a:cubicBezTo>
                    <a:pt x="16" y="3"/>
                    <a:pt x="16" y="3"/>
                    <a:pt x="16" y="4"/>
                  </a:cubicBezTo>
                  <a:cubicBezTo>
                    <a:pt x="16" y="5"/>
                    <a:pt x="15" y="6"/>
                    <a:pt x="15" y="7"/>
                  </a:cubicBezTo>
                  <a:cubicBezTo>
                    <a:pt x="14" y="8"/>
                    <a:pt x="14" y="10"/>
                    <a:pt x="13" y="11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3"/>
                    <a:pt x="3" y="21"/>
                  </a:cubicBezTo>
                  <a:cubicBezTo>
                    <a:pt x="4" y="20"/>
                    <a:pt x="5" y="19"/>
                    <a:pt x="6" y="18"/>
                  </a:cubicBezTo>
                  <a:cubicBezTo>
                    <a:pt x="7" y="17"/>
                    <a:pt x="7" y="15"/>
                    <a:pt x="8" y="14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4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5" y="0"/>
                    <a:pt x="15" y="1"/>
                  </a:cubicBezTo>
                  <a:cubicBezTo>
                    <a:pt x="16" y="1"/>
                    <a:pt x="17" y="2"/>
                    <a:pt x="16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534"/>
            <p:cNvSpPr>
              <a:spLocks/>
            </p:cNvSpPr>
            <p:nvPr/>
          </p:nvSpPr>
          <p:spPr bwMode="auto">
            <a:xfrm>
              <a:off x="10548938" y="1506538"/>
              <a:ext cx="95250" cy="117475"/>
            </a:xfrm>
            <a:custGeom>
              <a:avLst/>
              <a:gdLst>
                <a:gd name="T0" fmla="*/ 14 w 14"/>
                <a:gd name="T1" fmla="*/ 17 h 17"/>
                <a:gd name="T2" fmla="*/ 8 w 14"/>
                <a:gd name="T3" fmla="*/ 9 h 17"/>
                <a:gd name="T4" fmla="*/ 6 w 14"/>
                <a:gd name="T5" fmla="*/ 7 h 17"/>
                <a:gd name="T6" fmla="*/ 4 w 14"/>
                <a:gd name="T7" fmla="*/ 5 h 17"/>
                <a:gd name="T8" fmla="*/ 2 w 14"/>
                <a:gd name="T9" fmla="*/ 4 h 17"/>
                <a:gd name="T10" fmla="*/ 1 w 14"/>
                <a:gd name="T11" fmla="*/ 3 h 17"/>
                <a:gd name="T12" fmla="*/ 1 w 14"/>
                <a:gd name="T13" fmla="*/ 3 h 17"/>
                <a:gd name="T14" fmla="*/ 0 w 14"/>
                <a:gd name="T15" fmla="*/ 1 h 17"/>
                <a:gd name="T16" fmla="*/ 3 w 14"/>
                <a:gd name="T17" fmla="*/ 0 h 17"/>
                <a:gd name="T18" fmla="*/ 3 w 14"/>
                <a:gd name="T19" fmla="*/ 0 h 17"/>
                <a:gd name="T20" fmla="*/ 4 w 14"/>
                <a:gd name="T21" fmla="*/ 1 h 17"/>
                <a:gd name="T22" fmla="*/ 5 w 14"/>
                <a:gd name="T23" fmla="*/ 2 h 17"/>
                <a:gd name="T24" fmla="*/ 8 w 14"/>
                <a:gd name="T25" fmla="*/ 5 h 17"/>
                <a:gd name="T26" fmla="*/ 10 w 14"/>
                <a:gd name="T27" fmla="*/ 8 h 17"/>
                <a:gd name="T28" fmla="*/ 14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4" y="17"/>
                    <a:pt x="12" y="13"/>
                    <a:pt x="8" y="9"/>
                  </a:cubicBezTo>
                  <a:cubicBezTo>
                    <a:pt x="8" y="8"/>
                    <a:pt x="7" y="7"/>
                    <a:pt x="6" y="7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3"/>
                    <a:pt x="7" y="4"/>
                    <a:pt x="8" y="5"/>
                  </a:cubicBezTo>
                  <a:cubicBezTo>
                    <a:pt x="8" y="6"/>
                    <a:pt x="9" y="7"/>
                    <a:pt x="10" y="8"/>
                  </a:cubicBezTo>
                  <a:cubicBezTo>
                    <a:pt x="12" y="13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535"/>
            <p:cNvSpPr>
              <a:spLocks/>
            </p:cNvSpPr>
            <p:nvPr/>
          </p:nvSpPr>
          <p:spPr bwMode="auto">
            <a:xfrm>
              <a:off x="10555288" y="1403350"/>
              <a:ext cx="157162" cy="47625"/>
            </a:xfrm>
            <a:custGeom>
              <a:avLst/>
              <a:gdLst>
                <a:gd name="T0" fmla="*/ 23 w 23"/>
                <a:gd name="T1" fmla="*/ 3 h 7"/>
                <a:gd name="T2" fmla="*/ 20 w 23"/>
                <a:gd name="T3" fmla="*/ 2 h 7"/>
                <a:gd name="T4" fmla="*/ 16 w 23"/>
                <a:gd name="T5" fmla="*/ 2 h 7"/>
                <a:gd name="T6" fmla="*/ 13 w 23"/>
                <a:gd name="T7" fmla="*/ 2 h 7"/>
                <a:gd name="T8" fmla="*/ 11 w 23"/>
                <a:gd name="T9" fmla="*/ 2 h 7"/>
                <a:gd name="T10" fmla="*/ 9 w 23"/>
                <a:gd name="T11" fmla="*/ 3 h 7"/>
                <a:gd name="T12" fmla="*/ 7 w 23"/>
                <a:gd name="T13" fmla="*/ 4 h 7"/>
                <a:gd name="T14" fmla="*/ 4 w 23"/>
                <a:gd name="T15" fmla="*/ 6 h 7"/>
                <a:gd name="T16" fmla="*/ 4 w 23"/>
                <a:gd name="T17" fmla="*/ 6 h 7"/>
                <a:gd name="T18" fmla="*/ 1 w 23"/>
                <a:gd name="T19" fmla="*/ 5 h 7"/>
                <a:gd name="T20" fmla="*/ 1 w 23"/>
                <a:gd name="T21" fmla="*/ 3 h 7"/>
                <a:gd name="T22" fmla="*/ 2 w 23"/>
                <a:gd name="T23" fmla="*/ 2 h 7"/>
                <a:gd name="T24" fmla="*/ 5 w 23"/>
                <a:gd name="T25" fmla="*/ 1 h 7"/>
                <a:gd name="T26" fmla="*/ 9 w 23"/>
                <a:gd name="T27" fmla="*/ 0 h 7"/>
                <a:gd name="T28" fmla="*/ 11 w 23"/>
                <a:gd name="T29" fmla="*/ 0 h 7"/>
                <a:gd name="T30" fmla="*/ 13 w 23"/>
                <a:gd name="T31" fmla="*/ 0 h 7"/>
                <a:gd name="T32" fmla="*/ 16 w 23"/>
                <a:gd name="T33" fmla="*/ 0 h 7"/>
                <a:gd name="T34" fmla="*/ 20 w 23"/>
                <a:gd name="T35" fmla="*/ 1 h 7"/>
                <a:gd name="T36" fmla="*/ 23 w 23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7">
                  <a:moveTo>
                    <a:pt x="23" y="3"/>
                  </a:moveTo>
                  <a:cubicBezTo>
                    <a:pt x="23" y="3"/>
                    <a:pt x="21" y="2"/>
                    <a:pt x="20" y="2"/>
                  </a:cubicBezTo>
                  <a:cubicBezTo>
                    <a:pt x="19" y="2"/>
                    <a:pt x="17" y="2"/>
                    <a:pt x="16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2" y="2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96" name="组合 795"/>
          <p:cNvGrpSpPr/>
          <p:nvPr/>
        </p:nvGrpSpPr>
        <p:grpSpPr>
          <a:xfrm>
            <a:off x="4641698" y="5617128"/>
            <a:ext cx="3406775" cy="833437"/>
            <a:chOff x="4562476" y="709613"/>
            <a:chExt cx="3406775" cy="833437"/>
          </a:xfrm>
        </p:grpSpPr>
        <p:sp>
          <p:nvSpPr>
            <p:cNvPr id="797" name="Oval 73"/>
            <p:cNvSpPr>
              <a:spLocks noChangeArrowheads="1"/>
            </p:cNvSpPr>
            <p:nvPr/>
          </p:nvSpPr>
          <p:spPr bwMode="auto">
            <a:xfrm>
              <a:off x="4562476" y="709613"/>
              <a:ext cx="811213" cy="823912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0" name="Freeform 74"/>
            <p:cNvSpPr>
              <a:spLocks noEditPoints="1"/>
            </p:cNvSpPr>
            <p:nvPr/>
          </p:nvSpPr>
          <p:spPr bwMode="auto">
            <a:xfrm>
              <a:off x="4621213" y="769938"/>
              <a:ext cx="685800" cy="703262"/>
            </a:xfrm>
            <a:custGeom>
              <a:avLst/>
              <a:gdLst>
                <a:gd name="T0" fmla="*/ 41 w 82"/>
                <a:gd name="T1" fmla="*/ 82 h 82"/>
                <a:gd name="T2" fmla="*/ 0 w 82"/>
                <a:gd name="T3" fmla="*/ 41 h 82"/>
                <a:gd name="T4" fmla="*/ 41 w 82"/>
                <a:gd name="T5" fmla="*/ 0 h 82"/>
                <a:gd name="T6" fmla="*/ 82 w 82"/>
                <a:gd name="T7" fmla="*/ 41 h 82"/>
                <a:gd name="T8" fmla="*/ 41 w 82"/>
                <a:gd name="T9" fmla="*/ 82 h 82"/>
                <a:gd name="T10" fmla="*/ 41 w 82"/>
                <a:gd name="T11" fmla="*/ 2 h 82"/>
                <a:gd name="T12" fmla="*/ 3 w 82"/>
                <a:gd name="T13" fmla="*/ 41 h 82"/>
                <a:gd name="T14" fmla="*/ 41 w 82"/>
                <a:gd name="T15" fmla="*/ 80 h 82"/>
                <a:gd name="T16" fmla="*/ 80 w 82"/>
                <a:gd name="T17" fmla="*/ 41 h 82"/>
                <a:gd name="T18" fmla="*/ 41 w 82"/>
                <a:gd name="T1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2">
                  <a:moveTo>
                    <a:pt x="41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2" y="18"/>
                    <a:pt x="82" y="41"/>
                  </a:cubicBezTo>
                  <a:cubicBezTo>
                    <a:pt x="82" y="64"/>
                    <a:pt x="64" y="82"/>
                    <a:pt x="41" y="82"/>
                  </a:cubicBezTo>
                  <a:close/>
                  <a:moveTo>
                    <a:pt x="41" y="2"/>
                  </a:moveTo>
                  <a:cubicBezTo>
                    <a:pt x="20" y="2"/>
                    <a:pt x="3" y="20"/>
                    <a:pt x="3" y="41"/>
                  </a:cubicBezTo>
                  <a:cubicBezTo>
                    <a:pt x="3" y="62"/>
                    <a:pt x="20" y="80"/>
                    <a:pt x="41" y="80"/>
                  </a:cubicBezTo>
                  <a:cubicBezTo>
                    <a:pt x="63" y="80"/>
                    <a:pt x="80" y="62"/>
                    <a:pt x="80" y="41"/>
                  </a:cubicBezTo>
                  <a:cubicBezTo>
                    <a:pt x="80" y="20"/>
                    <a:pt x="63" y="2"/>
                    <a:pt x="41" y="2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1" name="Freeform 75"/>
            <p:cNvSpPr>
              <a:spLocks/>
            </p:cNvSpPr>
            <p:nvPr/>
          </p:nvSpPr>
          <p:spPr bwMode="auto">
            <a:xfrm>
              <a:off x="4729163" y="1190625"/>
              <a:ext cx="101600" cy="103187"/>
            </a:xfrm>
            <a:custGeom>
              <a:avLst/>
              <a:gdLst>
                <a:gd name="T0" fmla="*/ 43 w 64"/>
                <a:gd name="T1" fmla="*/ 0 h 65"/>
                <a:gd name="T2" fmla="*/ 0 w 64"/>
                <a:gd name="T3" fmla="*/ 43 h 65"/>
                <a:gd name="T4" fmla="*/ 21 w 64"/>
                <a:gd name="T5" fmla="*/ 65 h 65"/>
                <a:gd name="T6" fmla="*/ 64 w 64"/>
                <a:gd name="T7" fmla="*/ 22 h 65"/>
                <a:gd name="T8" fmla="*/ 43 w 64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5">
                  <a:moveTo>
                    <a:pt x="43" y="0"/>
                  </a:moveTo>
                  <a:lnTo>
                    <a:pt x="0" y="43"/>
                  </a:lnTo>
                  <a:lnTo>
                    <a:pt x="21" y="65"/>
                  </a:lnTo>
                  <a:lnTo>
                    <a:pt x="64" y="2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2" name="Freeform 76"/>
            <p:cNvSpPr>
              <a:spLocks noEditPoints="1"/>
            </p:cNvSpPr>
            <p:nvPr/>
          </p:nvSpPr>
          <p:spPr bwMode="auto">
            <a:xfrm>
              <a:off x="4746626" y="890588"/>
              <a:ext cx="242888" cy="463550"/>
            </a:xfrm>
            <a:custGeom>
              <a:avLst/>
              <a:gdLst>
                <a:gd name="T0" fmla="*/ 29 w 29"/>
                <a:gd name="T1" fmla="*/ 33 h 54"/>
                <a:gd name="T2" fmla="*/ 29 w 29"/>
                <a:gd name="T3" fmla="*/ 28 h 54"/>
                <a:gd name="T4" fmla="*/ 17 w 29"/>
                <a:gd name="T5" fmla="*/ 28 h 54"/>
                <a:gd name="T6" fmla="*/ 17 w 29"/>
                <a:gd name="T7" fmla="*/ 23 h 54"/>
                <a:gd name="T8" fmla="*/ 20 w 29"/>
                <a:gd name="T9" fmla="*/ 23 h 54"/>
                <a:gd name="T10" fmla="*/ 29 w 29"/>
                <a:gd name="T11" fmla="*/ 23 h 54"/>
                <a:gd name="T12" fmla="*/ 29 w 29"/>
                <a:gd name="T13" fmla="*/ 18 h 54"/>
                <a:gd name="T14" fmla="*/ 24 w 29"/>
                <a:gd name="T15" fmla="*/ 18 h 54"/>
                <a:gd name="T16" fmla="*/ 27 w 29"/>
                <a:gd name="T17" fmla="*/ 9 h 54"/>
                <a:gd name="T18" fmla="*/ 27 w 29"/>
                <a:gd name="T19" fmla="*/ 6 h 54"/>
                <a:gd name="T20" fmla="*/ 25 w 29"/>
                <a:gd name="T21" fmla="*/ 5 h 54"/>
                <a:gd name="T22" fmla="*/ 17 w 29"/>
                <a:gd name="T23" fmla="*/ 5 h 54"/>
                <a:gd name="T24" fmla="*/ 17 w 29"/>
                <a:gd name="T25" fmla="*/ 0 h 54"/>
                <a:gd name="T26" fmla="*/ 12 w 29"/>
                <a:gd name="T27" fmla="*/ 0 h 54"/>
                <a:gd name="T28" fmla="*/ 12 w 29"/>
                <a:gd name="T29" fmla="*/ 5 h 54"/>
                <a:gd name="T30" fmla="*/ 4 w 29"/>
                <a:gd name="T31" fmla="*/ 5 h 54"/>
                <a:gd name="T32" fmla="*/ 2 w 29"/>
                <a:gd name="T33" fmla="*/ 6 h 54"/>
                <a:gd name="T34" fmla="*/ 2 w 29"/>
                <a:gd name="T35" fmla="*/ 9 h 54"/>
                <a:gd name="T36" fmla="*/ 5 w 29"/>
                <a:gd name="T37" fmla="*/ 18 h 54"/>
                <a:gd name="T38" fmla="*/ 0 w 29"/>
                <a:gd name="T39" fmla="*/ 18 h 54"/>
                <a:gd name="T40" fmla="*/ 0 w 29"/>
                <a:gd name="T41" fmla="*/ 23 h 54"/>
                <a:gd name="T42" fmla="*/ 9 w 29"/>
                <a:gd name="T43" fmla="*/ 23 h 54"/>
                <a:gd name="T44" fmla="*/ 12 w 29"/>
                <a:gd name="T45" fmla="*/ 23 h 54"/>
                <a:gd name="T46" fmla="*/ 12 w 29"/>
                <a:gd name="T47" fmla="*/ 28 h 54"/>
                <a:gd name="T48" fmla="*/ 0 w 29"/>
                <a:gd name="T49" fmla="*/ 28 h 54"/>
                <a:gd name="T50" fmla="*/ 0 w 29"/>
                <a:gd name="T51" fmla="*/ 33 h 54"/>
                <a:gd name="T52" fmla="*/ 12 w 29"/>
                <a:gd name="T53" fmla="*/ 33 h 54"/>
                <a:gd name="T54" fmla="*/ 12 w 29"/>
                <a:gd name="T55" fmla="*/ 46 h 54"/>
                <a:gd name="T56" fmla="*/ 8 w 29"/>
                <a:gd name="T57" fmla="*/ 50 h 54"/>
                <a:gd name="T58" fmla="*/ 11 w 29"/>
                <a:gd name="T59" fmla="*/ 54 h 54"/>
                <a:gd name="T60" fmla="*/ 16 w 29"/>
                <a:gd name="T61" fmla="*/ 48 h 54"/>
                <a:gd name="T62" fmla="*/ 17 w 29"/>
                <a:gd name="T63" fmla="*/ 47 h 54"/>
                <a:gd name="T64" fmla="*/ 17 w 29"/>
                <a:gd name="T65" fmla="*/ 33 h 54"/>
                <a:gd name="T66" fmla="*/ 29 w 29"/>
                <a:gd name="T67" fmla="*/ 33 h 54"/>
                <a:gd name="T68" fmla="*/ 8 w 29"/>
                <a:gd name="T69" fmla="*/ 10 h 54"/>
                <a:gd name="T70" fmla="*/ 21 w 29"/>
                <a:gd name="T71" fmla="*/ 10 h 54"/>
                <a:gd name="T72" fmla="*/ 18 w 29"/>
                <a:gd name="T73" fmla="*/ 18 h 54"/>
                <a:gd name="T74" fmla="*/ 11 w 29"/>
                <a:gd name="T75" fmla="*/ 18 h 54"/>
                <a:gd name="T76" fmla="*/ 8 w 29"/>
                <a:gd name="T77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54">
                  <a:moveTo>
                    <a:pt x="29" y="33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7" y="7"/>
                    <a:pt x="27" y="6"/>
                  </a:cubicBezTo>
                  <a:cubicBezTo>
                    <a:pt x="26" y="6"/>
                    <a:pt x="26" y="5"/>
                    <a:pt x="2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48"/>
                    <a:pt x="17" y="47"/>
                    <a:pt x="17" y="47"/>
                  </a:cubicBezTo>
                  <a:cubicBezTo>
                    <a:pt x="17" y="33"/>
                    <a:pt x="17" y="33"/>
                    <a:pt x="17" y="33"/>
                  </a:cubicBezTo>
                  <a:lnTo>
                    <a:pt x="29" y="33"/>
                  </a:lnTo>
                  <a:close/>
                  <a:moveTo>
                    <a:pt x="8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1" y="18"/>
                    <a:pt x="11" y="18"/>
                    <a:pt x="11" y="18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3" name="Freeform 77"/>
            <p:cNvSpPr>
              <a:spLocks/>
            </p:cNvSpPr>
            <p:nvPr/>
          </p:nvSpPr>
          <p:spPr bwMode="auto">
            <a:xfrm>
              <a:off x="4897438" y="1182688"/>
              <a:ext cx="66675" cy="76200"/>
            </a:xfrm>
            <a:custGeom>
              <a:avLst/>
              <a:gdLst>
                <a:gd name="T0" fmla="*/ 42 w 42"/>
                <a:gd name="T1" fmla="*/ 27 h 48"/>
                <a:gd name="T2" fmla="*/ 16 w 42"/>
                <a:gd name="T3" fmla="*/ 0 h 48"/>
                <a:gd name="T4" fmla="*/ 0 w 42"/>
                <a:gd name="T5" fmla="*/ 21 h 48"/>
                <a:gd name="T6" fmla="*/ 26 w 42"/>
                <a:gd name="T7" fmla="*/ 48 h 48"/>
                <a:gd name="T8" fmla="*/ 42 w 42"/>
                <a:gd name="T9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42" y="27"/>
                  </a:moveTo>
                  <a:lnTo>
                    <a:pt x="16" y="0"/>
                  </a:lnTo>
                  <a:lnTo>
                    <a:pt x="0" y="21"/>
                  </a:lnTo>
                  <a:lnTo>
                    <a:pt x="26" y="48"/>
                  </a:lnTo>
                  <a:lnTo>
                    <a:pt x="42" y="27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4" name="Freeform 78"/>
            <p:cNvSpPr>
              <a:spLocks/>
            </p:cNvSpPr>
            <p:nvPr/>
          </p:nvSpPr>
          <p:spPr bwMode="auto">
            <a:xfrm>
              <a:off x="4930776" y="898525"/>
              <a:ext cx="268288" cy="446087"/>
            </a:xfrm>
            <a:custGeom>
              <a:avLst/>
              <a:gdLst>
                <a:gd name="T0" fmla="*/ 32 w 32"/>
                <a:gd name="T1" fmla="*/ 20 h 52"/>
                <a:gd name="T2" fmla="*/ 13 w 32"/>
                <a:gd name="T3" fmla="*/ 20 h 52"/>
                <a:gd name="T4" fmla="*/ 13 w 32"/>
                <a:gd name="T5" fmla="*/ 5 h 52"/>
                <a:gd name="T6" fmla="*/ 30 w 32"/>
                <a:gd name="T7" fmla="*/ 5 h 52"/>
                <a:gd name="T8" fmla="*/ 30 w 32"/>
                <a:gd name="T9" fmla="*/ 0 h 52"/>
                <a:gd name="T10" fmla="*/ 11 w 32"/>
                <a:gd name="T11" fmla="*/ 0 h 52"/>
                <a:gd name="T12" fmla="*/ 8 w 32"/>
                <a:gd name="T13" fmla="*/ 3 h 52"/>
                <a:gd name="T14" fmla="*/ 8 w 32"/>
                <a:gd name="T15" fmla="*/ 41 h 52"/>
                <a:gd name="T16" fmla="*/ 0 w 32"/>
                <a:gd name="T17" fmla="*/ 49 h 52"/>
                <a:gd name="T18" fmla="*/ 4 w 32"/>
                <a:gd name="T19" fmla="*/ 52 h 52"/>
                <a:gd name="T20" fmla="*/ 12 w 32"/>
                <a:gd name="T21" fmla="*/ 44 h 52"/>
                <a:gd name="T22" fmla="*/ 13 w 32"/>
                <a:gd name="T23" fmla="*/ 42 h 52"/>
                <a:gd name="T24" fmla="*/ 13 w 32"/>
                <a:gd name="T25" fmla="*/ 25 h 52"/>
                <a:gd name="T26" fmla="*/ 19 w 32"/>
                <a:gd name="T27" fmla="*/ 25 h 52"/>
                <a:gd name="T28" fmla="*/ 19 w 32"/>
                <a:gd name="T29" fmla="*/ 50 h 52"/>
                <a:gd name="T30" fmla="*/ 24 w 32"/>
                <a:gd name="T31" fmla="*/ 50 h 52"/>
                <a:gd name="T32" fmla="*/ 24 w 32"/>
                <a:gd name="T33" fmla="*/ 25 h 52"/>
                <a:gd name="T34" fmla="*/ 32 w 32"/>
                <a:gd name="T35" fmla="*/ 25 h 52"/>
                <a:gd name="T36" fmla="*/ 32 w 32"/>
                <a:gd name="T37" fmla="*/ 2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2">
                  <a:moveTo>
                    <a:pt x="32" y="20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8" y="2"/>
                    <a:pt x="8" y="3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2" y="2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5" name="Oval 79"/>
            <p:cNvSpPr>
              <a:spLocks noChangeArrowheads="1"/>
            </p:cNvSpPr>
            <p:nvPr/>
          </p:nvSpPr>
          <p:spPr bwMode="auto">
            <a:xfrm>
              <a:off x="5424488" y="709613"/>
              <a:ext cx="812800" cy="823912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6" name="Freeform 80"/>
            <p:cNvSpPr>
              <a:spLocks noEditPoints="1"/>
            </p:cNvSpPr>
            <p:nvPr/>
          </p:nvSpPr>
          <p:spPr bwMode="auto">
            <a:xfrm>
              <a:off x="5483226" y="769938"/>
              <a:ext cx="695325" cy="703262"/>
            </a:xfrm>
            <a:custGeom>
              <a:avLst/>
              <a:gdLst>
                <a:gd name="T0" fmla="*/ 41 w 83"/>
                <a:gd name="T1" fmla="*/ 82 h 82"/>
                <a:gd name="T2" fmla="*/ 0 w 83"/>
                <a:gd name="T3" fmla="*/ 41 h 82"/>
                <a:gd name="T4" fmla="*/ 41 w 83"/>
                <a:gd name="T5" fmla="*/ 0 h 82"/>
                <a:gd name="T6" fmla="*/ 83 w 83"/>
                <a:gd name="T7" fmla="*/ 41 h 82"/>
                <a:gd name="T8" fmla="*/ 41 w 83"/>
                <a:gd name="T9" fmla="*/ 82 h 82"/>
                <a:gd name="T10" fmla="*/ 41 w 83"/>
                <a:gd name="T11" fmla="*/ 2 h 82"/>
                <a:gd name="T12" fmla="*/ 3 w 83"/>
                <a:gd name="T13" fmla="*/ 41 h 82"/>
                <a:gd name="T14" fmla="*/ 41 w 83"/>
                <a:gd name="T15" fmla="*/ 80 h 82"/>
                <a:gd name="T16" fmla="*/ 80 w 83"/>
                <a:gd name="T17" fmla="*/ 41 h 82"/>
                <a:gd name="T18" fmla="*/ 41 w 83"/>
                <a:gd name="T1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2">
                  <a:moveTo>
                    <a:pt x="41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3" y="18"/>
                    <a:pt x="83" y="41"/>
                  </a:cubicBezTo>
                  <a:cubicBezTo>
                    <a:pt x="83" y="64"/>
                    <a:pt x="64" y="82"/>
                    <a:pt x="41" y="82"/>
                  </a:cubicBezTo>
                  <a:close/>
                  <a:moveTo>
                    <a:pt x="41" y="2"/>
                  </a:moveTo>
                  <a:cubicBezTo>
                    <a:pt x="20" y="2"/>
                    <a:pt x="3" y="20"/>
                    <a:pt x="3" y="41"/>
                  </a:cubicBezTo>
                  <a:cubicBezTo>
                    <a:pt x="3" y="62"/>
                    <a:pt x="20" y="80"/>
                    <a:pt x="41" y="80"/>
                  </a:cubicBezTo>
                  <a:cubicBezTo>
                    <a:pt x="63" y="80"/>
                    <a:pt x="80" y="62"/>
                    <a:pt x="80" y="41"/>
                  </a:cubicBezTo>
                  <a:cubicBezTo>
                    <a:pt x="80" y="20"/>
                    <a:pt x="63" y="2"/>
                    <a:pt x="41" y="2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7" name="Freeform 81"/>
            <p:cNvSpPr>
              <a:spLocks noEditPoints="1"/>
            </p:cNvSpPr>
            <p:nvPr/>
          </p:nvSpPr>
          <p:spPr bwMode="auto">
            <a:xfrm>
              <a:off x="5600701" y="890588"/>
              <a:ext cx="452438" cy="463550"/>
            </a:xfrm>
            <a:custGeom>
              <a:avLst/>
              <a:gdLst>
                <a:gd name="T0" fmla="*/ 54 w 54"/>
                <a:gd name="T1" fmla="*/ 35 h 54"/>
                <a:gd name="T2" fmla="*/ 33 w 54"/>
                <a:gd name="T3" fmla="*/ 35 h 54"/>
                <a:gd name="T4" fmla="*/ 33 w 54"/>
                <a:gd name="T5" fmla="*/ 24 h 54"/>
                <a:gd name="T6" fmla="*/ 51 w 54"/>
                <a:gd name="T7" fmla="*/ 24 h 54"/>
                <a:gd name="T8" fmla="*/ 51 w 54"/>
                <a:gd name="T9" fmla="*/ 19 h 54"/>
                <a:gd name="T10" fmla="*/ 33 w 54"/>
                <a:gd name="T11" fmla="*/ 19 h 54"/>
                <a:gd name="T12" fmla="*/ 33 w 54"/>
                <a:gd name="T13" fmla="*/ 11 h 54"/>
                <a:gd name="T14" fmla="*/ 52 w 54"/>
                <a:gd name="T15" fmla="*/ 11 h 54"/>
                <a:gd name="T16" fmla="*/ 52 w 54"/>
                <a:gd name="T17" fmla="*/ 6 h 54"/>
                <a:gd name="T18" fmla="*/ 19 w 54"/>
                <a:gd name="T19" fmla="*/ 6 h 54"/>
                <a:gd name="T20" fmla="*/ 21 w 54"/>
                <a:gd name="T21" fmla="*/ 4 h 54"/>
                <a:gd name="T22" fmla="*/ 18 w 54"/>
                <a:gd name="T23" fmla="*/ 0 h 54"/>
                <a:gd name="T24" fmla="*/ 0 w 54"/>
                <a:gd name="T25" fmla="*/ 17 h 54"/>
                <a:gd name="T26" fmla="*/ 4 w 54"/>
                <a:gd name="T27" fmla="*/ 21 h 54"/>
                <a:gd name="T28" fmla="*/ 14 w 54"/>
                <a:gd name="T29" fmla="*/ 11 h 54"/>
                <a:gd name="T30" fmla="*/ 28 w 54"/>
                <a:gd name="T31" fmla="*/ 11 h 54"/>
                <a:gd name="T32" fmla="*/ 28 w 54"/>
                <a:gd name="T33" fmla="*/ 19 h 54"/>
                <a:gd name="T34" fmla="*/ 13 w 54"/>
                <a:gd name="T35" fmla="*/ 19 h 54"/>
                <a:gd name="T36" fmla="*/ 10 w 54"/>
                <a:gd name="T37" fmla="*/ 22 h 54"/>
                <a:gd name="T38" fmla="*/ 10 w 54"/>
                <a:gd name="T39" fmla="*/ 35 h 54"/>
                <a:gd name="T40" fmla="*/ 1 w 54"/>
                <a:gd name="T41" fmla="*/ 35 h 54"/>
                <a:gd name="T42" fmla="*/ 1 w 54"/>
                <a:gd name="T43" fmla="*/ 40 h 54"/>
                <a:gd name="T44" fmla="*/ 28 w 54"/>
                <a:gd name="T45" fmla="*/ 40 h 54"/>
                <a:gd name="T46" fmla="*/ 28 w 54"/>
                <a:gd name="T47" fmla="*/ 54 h 54"/>
                <a:gd name="T48" fmla="*/ 33 w 54"/>
                <a:gd name="T49" fmla="*/ 54 h 54"/>
                <a:gd name="T50" fmla="*/ 33 w 54"/>
                <a:gd name="T51" fmla="*/ 40 h 54"/>
                <a:gd name="T52" fmla="*/ 54 w 54"/>
                <a:gd name="T53" fmla="*/ 40 h 54"/>
                <a:gd name="T54" fmla="*/ 54 w 54"/>
                <a:gd name="T55" fmla="*/ 35 h 54"/>
                <a:gd name="T56" fmla="*/ 15 w 54"/>
                <a:gd name="T57" fmla="*/ 35 h 54"/>
                <a:gd name="T58" fmla="*/ 15 w 54"/>
                <a:gd name="T59" fmla="*/ 24 h 54"/>
                <a:gd name="T60" fmla="*/ 28 w 54"/>
                <a:gd name="T61" fmla="*/ 24 h 54"/>
                <a:gd name="T62" fmla="*/ 28 w 54"/>
                <a:gd name="T63" fmla="*/ 35 h 54"/>
                <a:gd name="T64" fmla="*/ 15 w 54"/>
                <a:gd name="T65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4">
                  <a:moveTo>
                    <a:pt x="54" y="35"/>
                  </a:moveTo>
                  <a:cubicBezTo>
                    <a:pt x="33" y="35"/>
                    <a:pt x="33" y="35"/>
                    <a:pt x="33" y="35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1" y="19"/>
                    <a:pt x="10" y="20"/>
                    <a:pt x="10" y="22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54" y="40"/>
                    <a:pt x="54" y="40"/>
                    <a:pt x="54" y="40"/>
                  </a:cubicBezTo>
                  <a:lnTo>
                    <a:pt x="54" y="35"/>
                  </a:lnTo>
                  <a:close/>
                  <a:moveTo>
                    <a:pt x="15" y="35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35"/>
                    <a:pt x="28" y="35"/>
                    <a:pt x="28" y="35"/>
                  </a:cubicBezTo>
                  <a:lnTo>
                    <a:pt x="15" y="35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8" name="Oval 82"/>
            <p:cNvSpPr>
              <a:spLocks noChangeArrowheads="1"/>
            </p:cNvSpPr>
            <p:nvPr/>
          </p:nvSpPr>
          <p:spPr bwMode="auto">
            <a:xfrm>
              <a:off x="6303963" y="709613"/>
              <a:ext cx="803275" cy="833437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9" name="Freeform 83"/>
            <p:cNvSpPr>
              <a:spLocks noEditPoints="1"/>
            </p:cNvSpPr>
            <p:nvPr/>
          </p:nvSpPr>
          <p:spPr bwMode="auto">
            <a:xfrm>
              <a:off x="6362701" y="769938"/>
              <a:ext cx="685800" cy="712787"/>
            </a:xfrm>
            <a:custGeom>
              <a:avLst/>
              <a:gdLst>
                <a:gd name="T0" fmla="*/ 41 w 82"/>
                <a:gd name="T1" fmla="*/ 83 h 83"/>
                <a:gd name="T2" fmla="*/ 0 w 82"/>
                <a:gd name="T3" fmla="*/ 41 h 83"/>
                <a:gd name="T4" fmla="*/ 41 w 82"/>
                <a:gd name="T5" fmla="*/ 0 h 83"/>
                <a:gd name="T6" fmla="*/ 82 w 82"/>
                <a:gd name="T7" fmla="*/ 41 h 83"/>
                <a:gd name="T8" fmla="*/ 41 w 82"/>
                <a:gd name="T9" fmla="*/ 83 h 83"/>
                <a:gd name="T10" fmla="*/ 41 w 82"/>
                <a:gd name="T11" fmla="*/ 3 h 83"/>
                <a:gd name="T12" fmla="*/ 2 w 82"/>
                <a:gd name="T13" fmla="*/ 41 h 83"/>
                <a:gd name="T14" fmla="*/ 41 w 82"/>
                <a:gd name="T15" fmla="*/ 80 h 83"/>
                <a:gd name="T16" fmla="*/ 80 w 82"/>
                <a:gd name="T17" fmla="*/ 41 h 83"/>
                <a:gd name="T18" fmla="*/ 41 w 82"/>
                <a:gd name="T19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3">
                  <a:moveTo>
                    <a:pt x="41" y="83"/>
                  </a:moveTo>
                  <a:cubicBezTo>
                    <a:pt x="18" y="83"/>
                    <a:pt x="0" y="64"/>
                    <a:pt x="0" y="41"/>
                  </a:cubicBezTo>
                  <a:cubicBezTo>
                    <a:pt x="0" y="19"/>
                    <a:pt x="18" y="0"/>
                    <a:pt x="41" y="0"/>
                  </a:cubicBezTo>
                  <a:cubicBezTo>
                    <a:pt x="64" y="0"/>
                    <a:pt x="82" y="19"/>
                    <a:pt x="82" y="41"/>
                  </a:cubicBezTo>
                  <a:cubicBezTo>
                    <a:pt x="82" y="64"/>
                    <a:pt x="64" y="83"/>
                    <a:pt x="41" y="83"/>
                  </a:cubicBezTo>
                  <a:close/>
                  <a:moveTo>
                    <a:pt x="41" y="3"/>
                  </a:moveTo>
                  <a:cubicBezTo>
                    <a:pt x="20" y="3"/>
                    <a:pt x="2" y="20"/>
                    <a:pt x="2" y="41"/>
                  </a:cubicBezTo>
                  <a:cubicBezTo>
                    <a:pt x="2" y="63"/>
                    <a:pt x="20" y="80"/>
                    <a:pt x="41" y="80"/>
                  </a:cubicBezTo>
                  <a:cubicBezTo>
                    <a:pt x="62" y="80"/>
                    <a:pt x="80" y="63"/>
                    <a:pt x="80" y="41"/>
                  </a:cubicBezTo>
                  <a:cubicBezTo>
                    <a:pt x="80" y="20"/>
                    <a:pt x="62" y="3"/>
                    <a:pt x="41" y="3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0" name="Freeform 84"/>
            <p:cNvSpPr>
              <a:spLocks/>
            </p:cNvSpPr>
            <p:nvPr/>
          </p:nvSpPr>
          <p:spPr bwMode="auto">
            <a:xfrm>
              <a:off x="6488113" y="1019175"/>
              <a:ext cx="58738" cy="103187"/>
            </a:xfrm>
            <a:custGeom>
              <a:avLst/>
              <a:gdLst>
                <a:gd name="T0" fmla="*/ 0 w 37"/>
                <a:gd name="T1" fmla="*/ 59 h 65"/>
                <a:gd name="T2" fmla="*/ 26 w 37"/>
                <a:gd name="T3" fmla="*/ 65 h 65"/>
                <a:gd name="T4" fmla="*/ 37 w 37"/>
                <a:gd name="T5" fmla="*/ 0 h 65"/>
                <a:gd name="T6" fmla="*/ 10 w 37"/>
                <a:gd name="T7" fmla="*/ 0 h 65"/>
                <a:gd name="T8" fmla="*/ 0 w 37"/>
                <a:gd name="T9" fmla="*/ 5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5">
                  <a:moveTo>
                    <a:pt x="0" y="59"/>
                  </a:moveTo>
                  <a:lnTo>
                    <a:pt x="26" y="65"/>
                  </a:lnTo>
                  <a:lnTo>
                    <a:pt x="37" y="0"/>
                  </a:lnTo>
                  <a:lnTo>
                    <a:pt x="10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1" name="Freeform 85"/>
            <p:cNvSpPr>
              <a:spLocks/>
            </p:cNvSpPr>
            <p:nvPr/>
          </p:nvSpPr>
          <p:spPr bwMode="auto">
            <a:xfrm>
              <a:off x="6546851" y="898525"/>
              <a:ext cx="107950" cy="446087"/>
            </a:xfrm>
            <a:custGeom>
              <a:avLst/>
              <a:gdLst>
                <a:gd name="T0" fmla="*/ 47 w 68"/>
                <a:gd name="T1" fmla="*/ 108 h 281"/>
                <a:gd name="T2" fmla="*/ 68 w 68"/>
                <a:gd name="T3" fmla="*/ 92 h 281"/>
                <a:gd name="T4" fmla="*/ 26 w 68"/>
                <a:gd name="T5" fmla="*/ 38 h 281"/>
                <a:gd name="T6" fmla="*/ 26 w 68"/>
                <a:gd name="T7" fmla="*/ 0 h 281"/>
                <a:gd name="T8" fmla="*/ 0 w 68"/>
                <a:gd name="T9" fmla="*/ 0 h 281"/>
                <a:gd name="T10" fmla="*/ 0 w 68"/>
                <a:gd name="T11" fmla="*/ 281 h 281"/>
                <a:gd name="T12" fmla="*/ 26 w 68"/>
                <a:gd name="T13" fmla="*/ 281 h 281"/>
                <a:gd name="T14" fmla="*/ 26 w 68"/>
                <a:gd name="T15" fmla="*/ 81 h 281"/>
                <a:gd name="T16" fmla="*/ 47 w 68"/>
                <a:gd name="T17" fmla="*/ 108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281">
                  <a:moveTo>
                    <a:pt x="47" y="108"/>
                  </a:moveTo>
                  <a:lnTo>
                    <a:pt x="68" y="92"/>
                  </a:lnTo>
                  <a:lnTo>
                    <a:pt x="26" y="38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281"/>
                  </a:lnTo>
                  <a:lnTo>
                    <a:pt x="26" y="281"/>
                  </a:lnTo>
                  <a:lnTo>
                    <a:pt x="26" y="81"/>
                  </a:lnTo>
                  <a:lnTo>
                    <a:pt x="47" y="108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2" name="Freeform 86"/>
            <p:cNvSpPr>
              <a:spLocks noEditPoints="1"/>
            </p:cNvSpPr>
            <p:nvPr/>
          </p:nvSpPr>
          <p:spPr bwMode="auto">
            <a:xfrm>
              <a:off x="6613526" y="898525"/>
              <a:ext cx="317500" cy="455612"/>
            </a:xfrm>
            <a:custGeom>
              <a:avLst/>
              <a:gdLst>
                <a:gd name="T0" fmla="*/ 38 w 38"/>
                <a:gd name="T1" fmla="*/ 50 h 53"/>
                <a:gd name="T2" fmla="*/ 19 w 38"/>
                <a:gd name="T3" fmla="*/ 33 h 53"/>
                <a:gd name="T4" fmla="*/ 19 w 38"/>
                <a:gd name="T5" fmla="*/ 31 h 53"/>
                <a:gd name="T6" fmla="*/ 37 w 38"/>
                <a:gd name="T7" fmla="*/ 31 h 53"/>
                <a:gd name="T8" fmla="*/ 37 w 38"/>
                <a:gd name="T9" fmla="*/ 26 h 53"/>
                <a:gd name="T10" fmla="*/ 34 w 38"/>
                <a:gd name="T11" fmla="*/ 26 h 53"/>
                <a:gd name="T12" fmla="*/ 34 w 38"/>
                <a:gd name="T13" fmla="*/ 10 h 53"/>
                <a:gd name="T14" fmla="*/ 31 w 38"/>
                <a:gd name="T15" fmla="*/ 7 h 53"/>
                <a:gd name="T16" fmla="*/ 19 w 38"/>
                <a:gd name="T17" fmla="*/ 7 h 53"/>
                <a:gd name="T18" fmla="*/ 19 w 38"/>
                <a:gd name="T19" fmla="*/ 0 h 53"/>
                <a:gd name="T20" fmla="*/ 14 w 38"/>
                <a:gd name="T21" fmla="*/ 0 h 53"/>
                <a:gd name="T22" fmla="*/ 14 w 38"/>
                <a:gd name="T23" fmla="*/ 7 h 53"/>
                <a:gd name="T24" fmla="*/ 5 w 38"/>
                <a:gd name="T25" fmla="*/ 7 h 53"/>
                <a:gd name="T26" fmla="*/ 5 w 38"/>
                <a:gd name="T27" fmla="*/ 12 h 53"/>
                <a:gd name="T28" fmla="*/ 14 w 38"/>
                <a:gd name="T29" fmla="*/ 12 h 53"/>
                <a:gd name="T30" fmla="*/ 14 w 38"/>
                <a:gd name="T31" fmla="*/ 26 h 53"/>
                <a:gd name="T32" fmla="*/ 2 w 38"/>
                <a:gd name="T33" fmla="*/ 26 h 53"/>
                <a:gd name="T34" fmla="*/ 2 w 38"/>
                <a:gd name="T35" fmla="*/ 31 h 53"/>
                <a:gd name="T36" fmla="*/ 14 w 38"/>
                <a:gd name="T37" fmla="*/ 31 h 53"/>
                <a:gd name="T38" fmla="*/ 14 w 38"/>
                <a:gd name="T39" fmla="*/ 33 h 53"/>
                <a:gd name="T40" fmla="*/ 0 w 38"/>
                <a:gd name="T41" fmla="*/ 50 h 53"/>
                <a:gd name="T42" fmla="*/ 4 w 38"/>
                <a:gd name="T43" fmla="*/ 53 h 53"/>
                <a:gd name="T44" fmla="*/ 17 w 38"/>
                <a:gd name="T45" fmla="*/ 38 h 53"/>
                <a:gd name="T46" fmla="*/ 34 w 38"/>
                <a:gd name="T47" fmla="*/ 53 h 53"/>
                <a:gd name="T48" fmla="*/ 38 w 38"/>
                <a:gd name="T49" fmla="*/ 50 h 53"/>
                <a:gd name="T50" fmla="*/ 19 w 38"/>
                <a:gd name="T51" fmla="*/ 12 h 53"/>
                <a:gd name="T52" fmla="*/ 29 w 38"/>
                <a:gd name="T53" fmla="*/ 12 h 53"/>
                <a:gd name="T54" fmla="*/ 29 w 38"/>
                <a:gd name="T55" fmla="*/ 26 h 53"/>
                <a:gd name="T56" fmla="*/ 19 w 38"/>
                <a:gd name="T57" fmla="*/ 26 h 53"/>
                <a:gd name="T58" fmla="*/ 19 w 38"/>
                <a:gd name="T59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3">
                  <a:moveTo>
                    <a:pt x="38" y="50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8"/>
                    <a:pt x="33" y="7"/>
                    <a:pt x="31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34" y="53"/>
                    <a:pt x="34" y="53"/>
                    <a:pt x="34" y="53"/>
                  </a:cubicBezTo>
                  <a:lnTo>
                    <a:pt x="38" y="50"/>
                  </a:lnTo>
                  <a:close/>
                  <a:moveTo>
                    <a:pt x="1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19" y="26"/>
                    <a:pt x="19" y="26"/>
                    <a:pt x="19" y="26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3" name="Oval 87"/>
            <p:cNvSpPr>
              <a:spLocks noChangeArrowheads="1"/>
            </p:cNvSpPr>
            <p:nvPr/>
          </p:nvSpPr>
          <p:spPr bwMode="auto">
            <a:xfrm>
              <a:off x="7165976" y="709613"/>
              <a:ext cx="803275" cy="833437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4" name="Freeform 88"/>
            <p:cNvSpPr>
              <a:spLocks noEditPoints="1"/>
            </p:cNvSpPr>
            <p:nvPr/>
          </p:nvSpPr>
          <p:spPr bwMode="auto">
            <a:xfrm>
              <a:off x="7224713" y="769938"/>
              <a:ext cx="685800" cy="712787"/>
            </a:xfrm>
            <a:custGeom>
              <a:avLst/>
              <a:gdLst>
                <a:gd name="T0" fmla="*/ 41 w 82"/>
                <a:gd name="T1" fmla="*/ 83 h 83"/>
                <a:gd name="T2" fmla="*/ 0 w 82"/>
                <a:gd name="T3" fmla="*/ 41 h 83"/>
                <a:gd name="T4" fmla="*/ 41 w 82"/>
                <a:gd name="T5" fmla="*/ 0 h 83"/>
                <a:gd name="T6" fmla="*/ 82 w 82"/>
                <a:gd name="T7" fmla="*/ 41 h 83"/>
                <a:gd name="T8" fmla="*/ 41 w 82"/>
                <a:gd name="T9" fmla="*/ 83 h 83"/>
                <a:gd name="T10" fmla="*/ 41 w 82"/>
                <a:gd name="T11" fmla="*/ 3 h 83"/>
                <a:gd name="T12" fmla="*/ 3 w 82"/>
                <a:gd name="T13" fmla="*/ 41 h 83"/>
                <a:gd name="T14" fmla="*/ 41 w 82"/>
                <a:gd name="T15" fmla="*/ 80 h 83"/>
                <a:gd name="T16" fmla="*/ 80 w 82"/>
                <a:gd name="T17" fmla="*/ 41 h 83"/>
                <a:gd name="T18" fmla="*/ 41 w 82"/>
                <a:gd name="T19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3">
                  <a:moveTo>
                    <a:pt x="41" y="83"/>
                  </a:moveTo>
                  <a:cubicBezTo>
                    <a:pt x="19" y="83"/>
                    <a:pt x="0" y="64"/>
                    <a:pt x="0" y="41"/>
                  </a:cubicBezTo>
                  <a:cubicBezTo>
                    <a:pt x="0" y="19"/>
                    <a:pt x="19" y="0"/>
                    <a:pt x="41" y="0"/>
                  </a:cubicBezTo>
                  <a:cubicBezTo>
                    <a:pt x="64" y="0"/>
                    <a:pt x="82" y="19"/>
                    <a:pt x="82" y="41"/>
                  </a:cubicBezTo>
                  <a:cubicBezTo>
                    <a:pt x="82" y="64"/>
                    <a:pt x="64" y="83"/>
                    <a:pt x="41" y="83"/>
                  </a:cubicBezTo>
                  <a:close/>
                  <a:moveTo>
                    <a:pt x="41" y="3"/>
                  </a:moveTo>
                  <a:cubicBezTo>
                    <a:pt x="20" y="3"/>
                    <a:pt x="3" y="20"/>
                    <a:pt x="3" y="41"/>
                  </a:cubicBezTo>
                  <a:cubicBezTo>
                    <a:pt x="3" y="63"/>
                    <a:pt x="20" y="80"/>
                    <a:pt x="41" y="80"/>
                  </a:cubicBezTo>
                  <a:cubicBezTo>
                    <a:pt x="63" y="80"/>
                    <a:pt x="80" y="63"/>
                    <a:pt x="80" y="41"/>
                  </a:cubicBezTo>
                  <a:cubicBezTo>
                    <a:pt x="80" y="20"/>
                    <a:pt x="63" y="3"/>
                    <a:pt x="41" y="3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5" name="Freeform 89"/>
            <p:cNvSpPr>
              <a:spLocks/>
            </p:cNvSpPr>
            <p:nvPr/>
          </p:nvSpPr>
          <p:spPr bwMode="auto">
            <a:xfrm>
              <a:off x="7383463" y="915988"/>
              <a:ext cx="385763" cy="420687"/>
            </a:xfrm>
            <a:custGeom>
              <a:avLst/>
              <a:gdLst>
                <a:gd name="T0" fmla="*/ 46 w 46"/>
                <a:gd name="T1" fmla="*/ 25 h 49"/>
                <a:gd name="T2" fmla="*/ 46 w 46"/>
                <a:gd name="T3" fmla="*/ 20 h 49"/>
                <a:gd name="T4" fmla="*/ 25 w 46"/>
                <a:gd name="T5" fmla="*/ 20 h 49"/>
                <a:gd name="T6" fmla="*/ 25 w 46"/>
                <a:gd name="T7" fmla="*/ 9 h 49"/>
                <a:gd name="T8" fmla="*/ 20 w 46"/>
                <a:gd name="T9" fmla="*/ 9 h 49"/>
                <a:gd name="T10" fmla="*/ 20 w 46"/>
                <a:gd name="T11" fmla="*/ 20 h 49"/>
                <a:gd name="T12" fmla="*/ 5 w 46"/>
                <a:gd name="T13" fmla="*/ 20 h 49"/>
                <a:gd name="T14" fmla="*/ 5 w 46"/>
                <a:gd name="T15" fmla="*/ 5 h 49"/>
                <a:gd name="T16" fmla="*/ 43 w 46"/>
                <a:gd name="T17" fmla="*/ 5 h 49"/>
                <a:gd name="T18" fmla="*/ 43 w 46"/>
                <a:gd name="T19" fmla="*/ 0 h 49"/>
                <a:gd name="T20" fmla="*/ 3 w 46"/>
                <a:gd name="T21" fmla="*/ 0 h 49"/>
                <a:gd name="T22" fmla="*/ 0 w 46"/>
                <a:gd name="T23" fmla="*/ 2 h 49"/>
                <a:gd name="T24" fmla="*/ 0 w 46"/>
                <a:gd name="T25" fmla="*/ 23 h 49"/>
                <a:gd name="T26" fmla="*/ 3 w 46"/>
                <a:gd name="T27" fmla="*/ 25 h 49"/>
                <a:gd name="T28" fmla="*/ 20 w 46"/>
                <a:gd name="T29" fmla="*/ 25 h 49"/>
                <a:gd name="T30" fmla="*/ 20 w 46"/>
                <a:gd name="T31" fmla="*/ 44 h 49"/>
                <a:gd name="T32" fmla="*/ 11 w 46"/>
                <a:gd name="T33" fmla="*/ 44 h 49"/>
                <a:gd name="T34" fmla="*/ 11 w 46"/>
                <a:gd name="T35" fmla="*/ 49 h 49"/>
                <a:gd name="T36" fmla="*/ 22 w 46"/>
                <a:gd name="T37" fmla="*/ 49 h 49"/>
                <a:gd name="T38" fmla="*/ 25 w 46"/>
                <a:gd name="T39" fmla="*/ 47 h 49"/>
                <a:gd name="T40" fmla="*/ 25 w 46"/>
                <a:gd name="T41" fmla="*/ 25 h 49"/>
                <a:gd name="T42" fmla="*/ 46 w 46"/>
                <a:gd name="T4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49">
                  <a:moveTo>
                    <a:pt x="46" y="25"/>
                  </a:moveTo>
                  <a:cubicBezTo>
                    <a:pt x="46" y="20"/>
                    <a:pt x="46" y="20"/>
                    <a:pt x="46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5"/>
                    <a:pt x="3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49"/>
                    <a:pt x="25" y="48"/>
                    <a:pt x="25" y="47"/>
                  </a:cubicBezTo>
                  <a:cubicBezTo>
                    <a:pt x="25" y="25"/>
                    <a:pt x="25" y="25"/>
                    <a:pt x="25" y="25"/>
                  </a:cubicBezTo>
                  <a:lnTo>
                    <a:pt x="46" y="25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6" name="Freeform 90"/>
            <p:cNvSpPr>
              <a:spLocks/>
            </p:cNvSpPr>
            <p:nvPr/>
          </p:nvSpPr>
          <p:spPr bwMode="auto">
            <a:xfrm>
              <a:off x="7332663" y="1155700"/>
              <a:ext cx="160338" cy="155575"/>
            </a:xfrm>
            <a:custGeom>
              <a:avLst/>
              <a:gdLst>
                <a:gd name="T0" fmla="*/ 80 w 101"/>
                <a:gd name="T1" fmla="*/ 0 h 98"/>
                <a:gd name="T2" fmla="*/ 0 w 101"/>
                <a:gd name="T3" fmla="*/ 81 h 98"/>
                <a:gd name="T4" fmla="*/ 16 w 101"/>
                <a:gd name="T5" fmla="*/ 98 h 98"/>
                <a:gd name="T6" fmla="*/ 101 w 101"/>
                <a:gd name="T7" fmla="*/ 17 h 98"/>
                <a:gd name="T8" fmla="*/ 80 w 101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98">
                  <a:moveTo>
                    <a:pt x="80" y="0"/>
                  </a:moveTo>
                  <a:lnTo>
                    <a:pt x="0" y="81"/>
                  </a:lnTo>
                  <a:lnTo>
                    <a:pt x="16" y="98"/>
                  </a:lnTo>
                  <a:lnTo>
                    <a:pt x="101" y="17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7" name="Freeform 91"/>
            <p:cNvSpPr>
              <a:spLocks/>
            </p:cNvSpPr>
            <p:nvPr/>
          </p:nvSpPr>
          <p:spPr bwMode="auto">
            <a:xfrm>
              <a:off x="7651751" y="1155700"/>
              <a:ext cx="158750" cy="155575"/>
            </a:xfrm>
            <a:custGeom>
              <a:avLst/>
              <a:gdLst>
                <a:gd name="T0" fmla="*/ 16 w 100"/>
                <a:gd name="T1" fmla="*/ 0 h 98"/>
                <a:gd name="T2" fmla="*/ 0 w 100"/>
                <a:gd name="T3" fmla="*/ 17 h 98"/>
                <a:gd name="T4" fmla="*/ 79 w 100"/>
                <a:gd name="T5" fmla="*/ 98 h 98"/>
                <a:gd name="T6" fmla="*/ 100 w 100"/>
                <a:gd name="T7" fmla="*/ 81 h 98"/>
                <a:gd name="T8" fmla="*/ 16 w 100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98">
                  <a:moveTo>
                    <a:pt x="16" y="0"/>
                  </a:moveTo>
                  <a:lnTo>
                    <a:pt x="0" y="17"/>
                  </a:lnTo>
                  <a:lnTo>
                    <a:pt x="79" y="98"/>
                  </a:lnTo>
                  <a:lnTo>
                    <a:pt x="100" y="8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72" name="211318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832E4F19-7B47-4038-B825-BFE8EF0A2E7B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-654" y="890172"/>
            <a:ext cx="11639962" cy="4976670"/>
            <a:chOff x="-119474" y="1136170"/>
            <a:chExt cx="11639962" cy="4976670"/>
          </a:xfrm>
        </p:grpSpPr>
        <p:sp>
          <p:nvSpPr>
            <p:cNvPr id="673" name="îSľíḍé">
              <a:extLst>
                <a:ext uri="{FF2B5EF4-FFF2-40B4-BE49-F238E27FC236}">
                  <a16:creationId xmlns:a16="http://schemas.microsoft.com/office/drawing/2014/main" xmlns="" id="{3965E4DF-0368-417A-8D29-060CC1243CF6}"/>
                </a:ext>
              </a:extLst>
            </p:cNvPr>
            <p:cNvSpPr/>
            <p:nvPr/>
          </p:nvSpPr>
          <p:spPr>
            <a:xfrm>
              <a:off x="-119474" y="1136170"/>
              <a:ext cx="4474064" cy="49766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" y="0"/>
                  </a:moveTo>
                  <a:lnTo>
                    <a:pt x="21600" y="5454"/>
                  </a:lnTo>
                  <a:lnTo>
                    <a:pt x="21600" y="16851"/>
                  </a:lnTo>
                  <a:lnTo>
                    <a:pt x="0" y="2160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FFFFFF">
                <a:lumMod val="95000"/>
                <a:alpha val="40000"/>
              </a:srgbClr>
            </a:solidFill>
            <a:ln w="12700">
              <a:noFill/>
              <a:miter lim="400000"/>
            </a:ln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>
                <a:defRPr sz="3200">
                  <a:solidFill>
                    <a:srgbClr val="FFFFFF"/>
                  </a:solidFill>
                </a:defRPr>
              </a:pPr>
              <a:endParaRPr sz="3200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674" name="íṥḻidé">
              <a:extLst>
                <a:ext uri="{FF2B5EF4-FFF2-40B4-BE49-F238E27FC236}">
                  <a16:creationId xmlns:a16="http://schemas.microsoft.com/office/drawing/2014/main" xmlns="" id="{64640B59-5630-438C-B708-B5BDD6915B00}"/>
                </a:ext>
              </a:extLst>
            </p:cNvPr>
            <p:cNvSpPr/>
            <p:nvPr/>
          </p:nvSpPr>
          <p:spPr bwMode="auto">
            <a:xfrm>
              <a:off x="11233912" y="4059854"/>
              <a:ext cx="286576" cy="232974"/>
            </a:xfrm>
            <a:custGeom>
              <a:avLst/>
              <a:gdLst>
                <a:gd name="connsiteX0" fmla="*/ 390482 w 564166"/>
                <a:gd name="connsiteY0" fmla="*/ 307997 h 458643"/>
                <a:gd name="connsiteX1" fmla="*/ 403395 w 564166"/>
                <a:gd name="connsiteY1" fmla="*/ 307997 h 458643"/>
                <a:gd name="connsiteX2" fmla="*/ 439265 w 564166"/>
                <a:gd name="connsiteY2" fmla="*/ 353908 h 458643"/>
                <a:gd name="connsiteX3" fmla="*/ 434961 w 564166"/>
                <a:gd name="connsiteY3" fmla="*/ 361082 h 458643"/>
                <a:gd name="connsiteX4" fmla="*/ 419178 w 564166"/>
                <a:gd name="connsiteY4" fmla="*/ 361082 h 458643"/>
                <a:gd name="connsiteX5" fmla="*/ 492353 w 564166"/>
                <a:gd name="connsiteY5" fmla="*/ 419905 h 458643"/>
                <a:gd name="connsiteX6" fmla="*/ 512440 w 564166"/>
                <a:gd name="connsiteY6" fmla="*/ 438557 h 458643"/>
                <a:gd name="connsiteX7" fmla="*/ 492353 w 564166"/>
                <a:gd name="connsiteY7" fmla="*/ 458643 h 458643"/>
                <a:gd name="connsiteX8" fmla="*/ 379004 w 564166"/>
                <a:gd name="connsiteY8" fmla="*/ 361082 h 458643"/>
                <a:gd name="connsiteX9" fmla="*/ 358916 w 564166"/>
                <a:gd name="connsiteY9" fmla="*/ 361082 h 458643"/>
                <a:gd name="connsiteX10" fmla="*/ 354612 w 564166"/>
                <a:gd name="connsiteY10" fmla="*/ 353908 h 458643"/>
                <a:gd name="connsiteX11" fmla="*/ 277051 w 564166"/>
                <a:gd name="connsiteY11" fmla="*/ 307997 h 458643"/>
                <a:gd name="connsiteX12" fmla="*/ 288553 w 564166"/>
                <a:gd name="connsiteY12" fmla="*/ 307997 h 458643"/>
                <a:gd name="connsiteX13" fmla="*/ 324497 w 564166"/>
                <a:gd name="connsiteY13" fmla="*/ 353908 h 458643"/>
                <a:gd name="connsiteX14" fmla="*/ 320183 w 564166"/>
                <a:gd name="connsiteY14" fmla="*/ 361082 h 458643"/>
                <a:gd name="connsiteX15" fmla="*/ 301493 w 564166"/>
                <a:gd name="connsiteY15" fmla="*/ 361082 h 458643"/>
                <a:gd name="connsiteX16" fmla="*/ 301493 w 564166"/>
                <a:gd name="connsiteY16" fmla="*/ 438557 h 458643"/>
                <a:gd name="connsiteX17" fmla="*/ 282802 w 564166"/>
                <a:gd name="connsiteY17" fmla="*/ 458643 h 458643"/>
                <a:gd name="connsiteX18" fmla="*/ 262673 w 564166"/>
                <a:gd name="connsiteY18" fmla="*/ 438557 h 458643"/>
                <a:gd name="connsiteX19" fmla="*/ 262673 w 564166"/>
                <a:gd name="connsiteY19" fmla="*/ 361082 h 458643"/>
                <a:gd name="connsiteX20" fmla="*/ 243982 w 564166"/>
                <a:gd name="connsiteY20" fmla="*/ 361082 h 458643"/>
                <a:gd name="connsiteX21" fmla="*/ 239669 w 564166"/>
                <a:gd name="connsiteY21" fmla="*/ 353908 h 458643"/>
                <a:gd name="connsiteX22" fmla="*/ 162189 w 564166"/>
                <a:gd name="connsiteY22" fmla="*/ 307997 h 458643"/>
                <a:gd name="connsiteX23" fmla="*/ 173671 w 564166"/>
                <a:gd name="connsiteY23" fmla="*/ 307997 h 458643"/>
                <a:gd name="connsiteX24" fmla="*/ 209554 w 564166"/>
                <a:gd name="connsiteY24" fmla="*/ 353908 h 458643"/>
                <a:gd name="connsiteX25" fmla="*/ 205248 w 564166"/>
                <a:gd name="connsiteY25" fmla="*/ 361082 h 458643"/>
                <a:gd name="connsiteX26" fmla="*/ 185154 w 564166"/>
                <a:gd name="connsiteY26" fmla="*/ 361082 h 458643"/>
                <a:gd name="connsiteX27" fmla="*/ 71765 w 564166"/>
                <a:gd name="connsiteY27" fmla="*/ 458643 h 458643"/>
                <a:gd name="connsiteX28" fmla="*/ 53106 w 564166"/>
                <a:gd name="connsiteY28" fmla="*/ 438557 h 458643"/>
                <a:gd name="connsiteX29" fmla="*/ 71765 w 564166"/>
                <a:gd name="connsiteY29" fmla="*/ 419905 h 458643"/>
                <a:gd name="connsiteX30" fmla="*/ 146401 w 564166"/>
                <a:gd name="connsiteY30" fmla="*/ 361082 h 458643"/>
                <a:gd name="connsiteX31" fmla="*/ 129177 w 564166"/>
                <a:gd name="connsiteY31" fmla="*/ 361082 h 458643"/>
                <a:gd name="connsiteX32" fmla="*/ 124871 w 564166"/>
                <a:gd name="connsiteY32" fmla="*/ 353908 h 458643"/>
                <a:gd name="connsiteX33" fmla="*/ 340222 w 564166"/>
                <a:gd name="connsiteY33" fmla="*/ 0 h 458643"/>
                <a:gd name="connsiteX34" fmla="*/ 453630 w 564166"/>
                <a:gd name="connsiteY34" fmla="*/ 118973 h 458643"/>
                <a:gd name="connsiteX35" fmla="*/ 525407 w 564166"/>
                <a:gd name="connsiteY35" fmla="*/ 179176 h 458643"/>
                <a:gd name="connsiteX36" fmla="*/ 564166 w 564166"/>
                <a:gd name="connsiteY36" fmla="*/ 232212 h 458643"/>
                <a:gd name="connsiteX37" fmla="*/ 518229 w 564166"/>
                <a:gd name="connsiteY37" fmla="*/ 286681 h 458643"/>
                <a:gd name="connsiteX38" fmla="*/ 45937 w 564166"/>
                <a:gd name="connsiteY38" fmla="*/ 286681 h 458643"/>
                <a:gd name="connsiteX39" fmla="*/ 0 w 564166"/>
                <a:gd name="connsiteY39" fmla="*/ 232212 h 458643"/>
                <a:gd name="connsiteX40" fmla="*/ 45937 w 564166"/>
                <a:gd name="connsiteY40" fmla="*/ 179176 h 458643"/>
                <a:gd name="connsiteX41" fmla="*/ 111972 w 564166"/>
                <a:gd name="connsiteY41" fmla="*/ 103205 h 458643"/>
                <a:gd name="connsiteX42" fmla="*/ 134941 w 564166"/>
                <a:gd name="connsiteY42" fmla="*/ 107505 h 458643"/>
                <a:gd name="connsiteX43" fmla="*/ 209589 w 564166"/>
                <a:gd name="connsiteY43" fmla="*/ 22934 h 458643"/>
                <a:gd name="connsiteX44" fmla="*/ 256961 w 564166"/>
                <a:gd name="connsiteY44" fmla="*/ 43002 h 458643"/>
                <a:gd name="connsiteX45" fmla="*/ 340222 w 564166"/>
                <a:gd name="connsiteY45" fmla="*/ 0 h 45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4166" h="458643">
                  <a:moveTo>
                    <a:pt x="390482" y="307997"/>
                  </a:moveTo>
                  <a:cubicBezTo>
                    <a:pt x="394786" y="303693"/>
                    <a:pt x="399091" y="303693"/>
                    <a:pt x="403395" y="307997"/>
                  </a:cubicBezTo>
                  <a:lnTo>
                    <a:pt x="439265" y="353908"/>
                  </a:lnTo>
                  <a:cubicBezTo>
                    <a:pt x="442135" y="358212"/>
                    <a:pt x="440700" y="361082"/>
                    <a:pt x="434961" y="361082"/>
                  </a:cubicBezTo>
                  <a:lnTo>
                    <a:pt x="419178" y="361082"/>
                  </a:lnTo>
                  <a:cubicBezTo>
                    <a:pt x="426352" y="394081"/>
                    <a:pt x="456483" y="419905"/>
                    <a:pt x="492353" y="419905"/>
                  </a:cubicBezTo>
                  <a:cubicBezTo>
                    <a:pt x="503831" y="419905"/>
                    <a:pt x="512440" y="428514"/>
                    <a:pt x="512440" y="438557"/>
                  </a:cubicBezTo>
                  <a:cubicBezTo>
                    <a:pt x="512440" y="450035"/>
                    <a:pt x="503831" y="458643"/>
                    <a:pt x="492353" y="458643"/>
                  </a:cubicBezTo>
                  <a:cubicBezTo>
                    <a:pt x="434961" y="458643"/>
                    <a:pt x="387612" y="415601"/>
                    <a:pt x="379004" y="361082"/>
                  </a:cubicBezTo>
                  <a:lnTo>
                    <a:pt x="358916" y="361082"/>
                  </a:lnTo>
                  <a:cubicBezTo>
                    <a:pt x="353177" y="361082"/>
                    <a:pt x="351742" y="358212"/>
                    <a:pt x="354612" y="353908"/>
                  </a:cubicBezTo>
                  <a:close/>
                  <a:moveTo>
                    <a:pt x="277051" y="307997"/>
                  </a:moveTo>
                  <a:cubicBezTo>
                    <a:pt x="279926" y="303693"/>
                    <a:pt x="285677" y="303693"/>
                    <a:pt x="288553" y="307997"/>
                  </a:cubicBezTo>
                  <a:lnTo>
                    <a:pt x="324497" y="353908"/>
                  </a:lnTo>
                  <a:cubicBezTo>
                    <a:pt x="327372" y="358212"/>
                    <a:pt x="325934" y="361082"/>
                    <a:pt x="320183" y="361082"/>
                  </a:cubicBezTo>
                  <a:lnTo>
                    <a:pt x="301493" y="361082"/>
                  </a:lnTo>
                  <a:lnTo>
                    <a:pt x="301493" y="438557"/>
                  </a:lnTo>
                  <a:cubicBezTo>
                    <a:pt x="301493" y="450035"/>
                    <a:pt x="292866" y="458643"/>
                    <a:pt x="282802" y="458643"/>
                  </a:cubicBezTo>
                  <a:cubicBezTo>
                    <a:pt x="271300" y="458643"/>
                    <a:pt x="262673" y="450035"/>
                    <a:pt x="262673" y="438557"/>
                  </a:cubicBezTo>
                  <a:lnTo>
                    <a:pt x="262673" y="361082"/>
                  </a:lnTo>
                  <a:lnTo>
                    <a:pt x="243982" y="361082"/>
                  </a:lnTo>
                  <a:cubicBezTo>
                    <a:pt x="238231" y="361082"/>
                    <a:pt x="236793" y="358212"/>
                    <a:pt x="239669" y="353908"/>
                  </a:cubicBezTo>
                  <a:close/>
                  <a:moveTo>
                    <a:pt x="162189" y="307997"/>
                  </a:moveTo>
                  <a:cubicBezTo>
                    <a:pt x="165059" y="303693"/>
                    <a:pt x="169365" y="303693"/>
                    <a:pt x="173671" y="307997"/>
                  </a:cubicBezTo>
                  <a:lnTo>
                    <a:pt x="209554" y="353908"/>
                  </a:lnTo>
                  <a:cubicBezTo>
                    <a:pt x="212424" y="358212"/>
                    <a:pt x="210989" y="361082"/>
                    <a:pt x="205248" y="361082"/>
                  </a:cubicBezTo>
                  <a:lnTo>
                    <a:pt x="185154" y="361082"/>
                  </a:lnTo>
                  <a:cubicBezTo>
                    <a:pt x="176542" y="415601"/>
                    <a:pt x="129177" y="458643"/>
                    <a:pt x="71765" y="458643"/>
                  </a:cubicBezTo>
                  <a:cubicBezTo>
                    <a:pt x="61718" y="458643"/>
                    <a:pt x="53106" y="450035"/>
                    <a:pt x="53106" y="438557"/>
                  </a:cubicBezTo>
                  <a:cubicBezTo>
                    <a:pt x="53106" y="428514"/>
                    <a:pt x="61718" y="419905"/>
                    <a:pt x="71765" y="419905"/>
                  </a:cubicBezTo>
                  <a:cubicBezTo>
                    <a:pt x="107648" y="419905"/>
                    <a:pt x="137789" y="394081"/>
                    <a:pt x="146401" y="361082"/>
                  </a:cubicBezTo>
                  <a:lnTo>
                    <a:pt x="129177" y="361082"/>
                  </a:lnTo>
                  <a:cubicBezTo>
                    <a:pt x="123436" y="361082"/>
                    <a:pt x="122001" y="358212"/>
                    <a:pt x="124871" y="353908"/>
                  </a:cubicBezTo>
                  <a:close/>
                  <a:moveTo>
                    <a:pt x="340222" y="0"/>
                  </a:moveTo>
                  <a:cubicBezTo>
                    <a:pt x="399079" y="0"/>
                    <a:pt x="447888" y="51603"/>
                    <a:pt x="453630" y="118973"/>
                  </a:cubicBezTo>
                  <a:cubicBezTo>
                    <a:pt x="488083" y="118973"/>
                    <a:pt x="515358" y="144774"/>
                    <a:pt x="525407" y="179176"/>
                  </a:cubicBezTo>
                  <a:cubicBezTo>
                    <a:pt x="546940" y="183476"/>
                    <a:pt x="564166" y="204977"/>
                    <a:pt x="564166" y="232212"/>
                  </a:cubicBezTo>
                  <a:cubicBezTo>
                    <a:pt x="564166" y="262313"/>
                    <a:pt x="544069" y="286681"/>
                    <a:pt x="518229" y="286681"/>
                  </a:cubicBezTo>
                  <a:lnTo>
                    <a:pt x="45937" y="286681"/>
                  </a:lnTo>
                  <a:cubicBezTo>
                    <a:pt x="20097" y="286681"/>
                    <a:pt x="0" y="262313"/>
                    <a:pt x="0" y="232212"/>
                  </a:cubicBezTo>
                  <a:cubicBezTo>
                    <a:pt x="0" y="202110"/>
                    <a:pt x="20097" y="179176"/>
                    <a:pt x="45937" y="179176"/>
                  </a:cubicBezTo>
                  <a:cubicBezTo>
                    <a:pt x="45937" y="136173"/>
                    <a:pt x="76084" y="103205"/>
                    <a:pt x="111972" y="103205"/>
                  </a:cubicBezTo>
                  <a:cubicBezTo>
                    <a:pt x="119150" y="103205"/>
                    <a:pt x="127763" y="104639"/>
                    <a:pt x="134941" y="107505"/>
                  </a:cubicBezTo>
                  <a:cubicBezTo>
                    <a:pt x="134941" y="60203"/>
                    <a:pt x="169394" y="22934"/>
                    <a:pt x="209589" y="22934"/>
                  </a:cubicBezTo>
                  <a:cubicBezTo>
                    <a:pt x="228251" y="22934"/>
                    <a:pt x="244042" y="30102"/>
                    <a:pt x="256961" y="43002"/>
                  </a:cubicBezTo>
                  <a:cubicBezTo>
                    <a:pt x="278494" y="15767"/>
                    <a:pt x="307205" y="0"/>
                    <a:pt x="340222" y="0"/>
                  </a:cubicBezTo>
                  <a:close/>
                </a:path>
              </a:pathLst>
            </a:custGeom>
            <a:solidFill>
              <a:srgbClr val="1D63A9"/>
            </a:solidFill>
            <a:ln>
              <a:noFill/>
            </a:ln>
          </p:spPr>
          <p:txBody>
            <a:bodyPr wrap="square" lIns="91440" tIns="45720" rIns="91440" bIns="45720">
              <a:normAutofit fontScale="62500" lnSpcReduction="20000"/>
            </a:bodyPr>
            <a:lstStyle/>
            <a:p>
              <a:endParaRPr lang="zh-CN" altLang="en-US" kern="0" smtClea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795" name="îŝḷïḋe">
              <a:extLst>
                <a:ext uri="{FF2B5EF4-FFF2-40B4-BE49-F238E27FC236}">
                  <a16:creationId xmlns:a16="http://schemas.microsoft.com/office/drawing/2014/main" xmlns="" id="{A36AA938-D8F7-439F-B68D-7BFB1D67E50C}"/>
                </a:ext>
              </a:extLst>
            </p:cNvPr>
            <p:cNvSpPr/>
            <p:nvPr/>
          </p:nvSpPr>
          <p:spPr bwMode="auto">
            <a:xfrm>
              <a:off x="11233912" y="4689077"/>
              <a:ext cx="286576" cy="276626"/>
            </a:xfrm>
            <a:custGeom>
              <a:avLst/>
              <a:gdLst>
                <a:gd name="connsiteX0" fmla="*/ 147225 w 603618"/>
                <a:gd name="connsiteY0" fmla="*/ 418175 h 582659"/>
                <a:gd name="connsiteX1" fmla="*/ 129666 w 603618"/>
                <a:gd name="connsiteY1" fmla="*/ 424618 h 582659"/>
                <a:gd name="connsiteX2" fmla="*/ 159231 w 603618"/>
                <a:gd name="connsiteY2" fmla="*/ 444246 h 582659"/>
                <a:gd name="connsiteX3" fmla="*/ 147225 w 603618"/>
                <a:gd name="connsiteY3" fmla="*/ 418175 h 582659"/>
                <a:gd name="connsiteX4" fmla="*/ 235619 w 603618"/>
                <a:gd name="connsiteY4" fmla="*/ 400345 h 582659"/>
                <a:gd name="connsiteX5" fmla="*/ 196149 w 603618"/>
                <a:gd name="connsiteY5" fmla="*/ 405440 h 582659"/>
                <a:gd name="connsiteX6" fmla="*/ 235619 w 603618"/>
                <a:gd name="connsiteY6" fmla="*/ 461476 h 582659"/>
                <a:gd name="connsiteX7" fmla="*/ 453241 w 603618"/>
                <a:gd name="connsiteY7" fmla="*/ 335186 h 582659"/>
                <a:gd name="connsiteX8" fmla="*/ 453241 w 603618"/>
                <a:gd name="connsiteY8" fmla="*/ 501720 h 582659"/>
                <a:gd name="connsiteX9" fmla="*/ 410469 w 603618"/>
                <a:gd name="connsiteY9" fmla="*/ 458889 h 582659"/>
                <a:gd name="connsiteX10" fmla="*/ 379853 w 603618"/>
                <a:gd name="connsiteY10" fmla="*/ 363192 h 582659"/>
                <a:gd name="connsiteX11" fmla="*/ 453242 w 603618"/>
                <a:gd name="connsiteY11" fmla="*/ 304902 h 582659"/>
                <a:gd name="connsiteX12" fmla="*/ 444688 w 603618"/>
                <a:gd name="connsiteY12" fmla="*/ 306400 h 582659"/>
                <a:gd name="connsiteX13" fmla="*/ 364853 w 603618"/>
                <a:gd name="connsiteY13" fmla="*/ 336813 h 582659"/>
                <a:gd name="connsiteX14" fmla="*/ 349547 w 603618"/>
                <a:gd name="connsiteY14" fmla="*/ 361682 h 582659"/>
                <a:gd name="connsiteX15" fmla="*/ 453242 w 603618"/>
                <a:gd name="connsiteY15" fmla="*/ 531722 h 582659"/>
                <a:gd name="connsiteX16" fmla="*/ 556936 w 603618"/>
                <a:gd name="connsiteY16" fmla="*/ 361682 h 582659"/>
                <a:gd name="connsiteX17" fmla="*/ 541630 w 603618"/>
                <a:gd name="connsiteY17" fmla="*/ 336813 h 582659"/>
                <a:gd name="connsiteX18" fmla="*/ 461795 w 603618"/>
                <a:gd name="connsiteY18" fmla="*/ 306400 h 582659"/>
                <a:gd name="connsiteX19" fmla="*/ 453242 w 603618"/>
                <a:gd name="connsiteY19" fmla="*/ 304902 h 582659"/>
                <a:gd name="connsiteX20" fmla="*/ 170186 w 603618"/>
                <a:gd name="connsiteY20" fmla="*/ 285126 h 582659"/>
                <a:gd name="connsiteX21" fmla="*/ 180542 w 603618"/>
                <a:gd name="connsiteY21" fmla="*/ 357794 h 582659"/>
                <a:gd name="connsiteX22" fmla="*/ 235619 w 603618"/>
                <a:gd name="connsiteY22" fmla="*/ 350452 h 582659"/>
                <a:gd name="connsiteX23" fmla="*/ 235619 w 603618"/>
                <a:gd name="connsiteY23" fmla="*/ 285126 h 582659"/>
                <a:gd name="connsiteX24" fmla="*/ 51476 w 603618"/>
                <a:gd name="connsiteY24" fmla="*/ 285126 h 582659"/>
                <a:gd name="connsiteX25" fmla="*/ 92297 w 603618"/>
                <a:gd name="connsiteY25" fmla="*/ 386261 h 582659"/>
                <a:gd name="connsiteX26" fmla="*/ 132217 w 603618"/>
                <a:gd name="connsiteY26" fmla="*/ 370679 h 582659"/>
                <a:gd name="connsiteX27" fmla="*/ 120211 w 603618"/>
                <a:gd name="connsiteY27" fmla="*/ 285126 h 582659"/>
                <a:gd name="connsiteX28" fmla="*/ 453242 w 603618"/>
                <a:gd name="connsiteY28" fmla="*/ 253965 h 582659"/>
                <a:gd name="connsiteX29" fmla="*/ 465697 w 603618"/>
                <a:gd name="connsiteY29" fmla="*/ 256362 h 582659"/>
                <a:gd name="connsiteX30" fmla="*/ 581247 w 603618"/>
                <a:gd name="connsiteY30" fmla="*/ 300407 h 582659"/>
                <a:gd name="connsiteX31" fmla="*/ 603456 w 603618"/>
                <a:gd name="connsiteY31" fmla="*/ 336363 h 582659"/>
                <a:gd name="connsiteX32" fmla="*/ 453242 w 603618"/>
                <a:gd name="connsiteY32" fmla="*/ 582659 h 582659"/>
                <a:gd name="connsiteX33" fmla="*/ 303027 w 603618"/>
                <a:gd name="connsiteY33" fmla="*/ 336363 h 582659"/>
                <a:gd name="connsiteX34" fmla="*/ 325236 w 603618"/>
                <a:gd name="connsiteY34" fmla="*/ 300407 h 582659"/>
                <a:gd name="connsiteX35" fmla="*/ 440786 w 603618"/>
                <a:gd name="connsiteY35" fmla="*/ 256362 h 582659"/>
                <a:gd name="connsiteX36" fmla="*/ 453242 w 603618"/>
                <a:gd name="connsiteY36" fmla="*/ 253965 h 582659"/>
                <a:gd name="connsiteX37" fmla="*/ 338422 w 603618"/>
                <a:gd name="connsiteY37" fmla="*/ 162865 h 582659"/>
                <a:gd name="connsiteX38" fmla="*/ 285595 w 603618"/>
                <a:gd name="connsiteY38" fmla="*/ 169607 h 582659"/>
                <a:gd name="connsiteX39" fmla="*/ 285595 w 603618"/>
                <a:gd name="connsiteY39" fmla="*/ 235083 h 582659"/>
                <a:gd name="connsiteX40" fmla="*/ 348627 w 603618"/>
                <a:gd name="connsiteY40" fmla="*/ 235083 h 582659"/>
                <a:gd name="connsiteX41" fmla="*/ 338422 w 603618"/>
                <a:gd name="connsiteY41" fmla="*/ 162865 h 582659"/>
                <a:gd name="connsiteX42" fmla="*/ 180542 w 603618"/>
                <a:gd name="connsiteY42" fmla="*/ 162415 h 582659"/>
                <a:gd name="connsiteX43" fmla="*/ 170186 w 603618"/>
                <a:gd name="connsiteY43" fmla="*/ 235083 h 582659"/>
                <a:gd name="connsiteX44" fmla="*/ 235619 w 603618"/>
                <a:gd name="connsiteY44" fmla="*/ 235083 h 582659"/>
                <a:gd name="connsiteX45" fmla="*/ 235619 w 603618"/>
                <a:gd name="connsiteY45" fmla="*/ 169607 h 582659"/>
                <a:gd name="connsiteX46" fmla="*/ 180542 w 603618"/>
                <a:gd name="connsiteY46" fmla="*/ 162415 h 582659"/>
                <a:gd name="connsiteX47" fmla="*/ 92297 w 603618"/>
                <a:gd name="connsiteY47" fmla="*/ 133948 h 582659"/>
                <a:gd name="connsiteX48" fmla="*/ 51476 w 603618"/>
                <a:gd name="connsiteY48" fmla="*/ 235083 h 582659"/>
                <a:gd name="connsiteX49" fmla="*/ 120211 w 603618"/>
                <a:gd name="connsiteY49" fmla="*/ 235083 h 582659"/>
                <a:gd name="connsiteX50" fmla="*/ 132217 w 603618"/>
                <a:gd name="connsiteY50" fmla="*/ 149530 h 582659"/>
                <a:gd name="connsiteX51" fmla="*/ 92297 w 603618"/>
                <a:gd name="connsiteY51" fmla="*/ 133948 h 582659"/>
                <a:gd name="connsiteX52" fmla="*/ 159231 w 603618"/>
                <a:gd name="connsiteY52" fmla="*/ 75814 h 582659"/>
                <a:gd name="connsiteX53" fmla="*/ 129666 w 603618"/>
                <a:gd name="connsiteY53" fmla="*/ 95591 h 582659"/>
                <a:gd name="connsiteX54" fmla="*/ 147225 w 603618"/>
                <a:gd name="connsiteY54" fmla="*/ 102034 h 582659"/>
                <a:gd name="connsiteX55" fmla="*/ 159231 w 603618"/>
                <a:gd name="connsiteY55" fmla="*/ 75814 h 582659"/>
                <a:gd name="connsiteX56" fmla="*/ 358682 w 603618"/>
                <a:gd name="connsiteY56" fmla="*/ 74165 h 582659"/>
                <a:gd name="connsiteX57" fmla="*/ 371888 w 603618"/>
                <a:gd name="connsiteY57" fmla="*/ 102783 h 582659"/>
                <a:gd name="connsiteX58" fmla="*/ 391548 w 603618"/>
                <a:gd name="connsiteY58" fmla="*/ 95591 h 582659"/>
                <a:gd name="connsiteX59" fmla="*/ 358682 w 603618"/>
                <a:gd name="connsiteY59" fmla="*/ 74165 h 582659"/>
                <a:gd name="connsiteX60" fmla="*/ 285595 w 603618"/>
                <a:gd name="connsiteY60" fmla="*/ 60381 h 582659"/>
                <a:gd name="connsiteX61" fmla="*/ 285595 w 603618"/>
                <a:gd name="connsiteY61" fmla="*/ 119864 h 582659"/>
                <a:gd name="connsiteX62" fmla="*/ 322964 w 603618"/>
                <a:gd name="connsiteY62" fmla="*/ 115219 h 582659"/>
                <a:gd name="connsiteX63" fmla="*/ 285595 w 603618"/>
                <a:gd name="connsiteY63" fmla="*/ 60381 h 582659"/>
                <a:gd name="connsiteX64" fmla="*/ 235619 w 603618"/>
                <a:gd name="connsiteY64" fmla="*/ 58583 h 582659"/>
                <a:gd name="connsiteX65" fmla="*/ 196149 w 603618"/>
                <a:gd name="connsiteY65" fmla="*/ 114769 h 582659"/>
                <a:gd name="connsiteX66" fmla="*/ 235619 w 603618"/>
                <a:gd name="connsiteY66" fmla="*/ 119864 h 582659"/>
                <a:gd name="connsiteX67" fmla="*/ 259482 w 603618"/>
                <a:gd name="connsiteY67" fmla="*/ 0 h 582659"/>
                <a:gd name="connsiteX68" fmla="*/ 260532 w 603618"/>
                <a:gd name="connsiteY68" fmla="*/ 0 h 582659"/>
                <a:gd name="connsiteX69" fmla="*/ 520914 w 603618"/>
                <a:gd name="connsiteY69" fmla="*/ 247369 h 582659"/>
                <a:gd name="connsiteX70" fmla="*/ 475741 w 603618"/>
                <a:gd name="connsiteY70" fmla="*/ 230138 h 582659"/>
                <a:gd name="connsiteX71" fmla="*/ 468688 w 603618"/>
                <a:gd name="connsiteY71" fmla="*/ 228041 h 582659"/>
                <a:gd name="connsiteX72" fmla="*/ 428917 w 603618"/>
                <a:gd name="connsiteY72" fmla="*/ 133948 h 582659"/>
                <a:gd name="connsiteX73" fmla="*/ 386746 w 603618"/>
                <a:gd name="connsiteY73" fmla="*/ 150279 h 582659"/>
                <a:gd name="connsiteX74" fmla="*/ 398752 w 603618"/>
                <a:gd name="connsiteY74" fmla="*/ 235083 h 582659"/>
                <a:gd name="connsiteX75" fmla="*/ 417812 w 603618"/>
                <a:gd name="connsiteY75" fmla="*/ 235083 h 582659"/>
                <a:gd name="connsiteX76" fmla="*/ 315310 w 603618"/>
                <a:gd name="connsiteY76" fmla="*/ 274188 h 582659"/>
                <a:gd name="connsiteX77" fmla="*/ 297001 w 603618"/>
                <a:gd name="connsiteY77" fmla="*/ 285126 h 582659"/>
                <a:gd name="connsiteX78" fmla="*/ 285595 w 603618"/>
                <a:gd name="connsiteY78" fmla="*/ 285126 h 582659"/>
                <a:gd name="connsiteX79" fmla="*/ 285595 w 603618"/>
                <a:gd name="connsiteY79" fmla="*/ 297861 h 582659"/>
                <a:gd name="connsiteX80" fmla="*/ 275089 w 603618"/>
                <a:gd name="connsiteY80" fmla="*/ 339065 h 582659"/>
                <a:gd name="connsiteX81" fmla="*/ 285895 w 603618"/>
                <a:gd name="connsiteY81" fmla="*/ 400345 h 582659"/>
                <a:gd name="connsiteX82" fmla="*/ 285595 w 603618"/>
                <a:gd name="connsiteY82" fmla="*/ 400345 h 582659"/>
                <a:gd name="connsiteX83" fmla="*/ 285595 w 603618"/>
                <a:gd name="connsiteY83" fmla="*/ 459828 h 582659"/>
                <a:gd name="connsiteX84" fmla="*/ 299552 w 603618"/>
                <a:gd name="connsiteY84" fmla="*/ 445594 h 582659"/>
                <a:gd name="connsiteX85" fmla="*/ 328516 w 603618"/>
                <a:gd name="connsiteY85" fmla="*/ 511219 h 582659"/>
                <a:gd name="connsiteX86" fmla="*/ 259482 w 603618"/>
                <a:gd name="connsiteY86" fmla="*/ 520209 h 582659"/>
                <a:gd name="connsiteX87" fmla="*/ 0 w 603618"/>
                <a:gd name="connsiteY87" fmla="*/ 260104 h 582659"/>
                <a:gd name="connsiteX88" fmla="*/ 259482 w 603618"/>
                <a:gd name="connsiteY88" fmla="*/ 0 h 58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603618" h="582659">
                  <a:moveTo>
                    <a:pt x="147225" y="418175"/>
                  </a:moveTo>
                  <a:cubicBezTo>
                    <a:pt x="141372" y="420123"/>
                    <a:pt x="135519" y="422221"/>
                    <a:pt x="129666" y="424618"/>
                  </a:cubicBezTo>
                  <a:cubicBezTo>
                    <a:pt x="138970" y="431959"/>
                    <a:pt x="148875" y="438552"/>
                    <a:pt x="159231" y="444246"/>
                  </a:cubicBezTo>
                  <a:cubicBezTo>
                    <a:pt x="155179" y="436604"/>
                    <a:pt x="151277" y="428364"/>
                    <a:pt x="147225" y="418175"/>
                  </a:cubicBezTo>
                  <a:close/>
                  <a:moveTo>
                    <a:pt x="235619" y="400345"/>
                  </a:moveTo>
                  <a:cubicBezTo>
                    <a:pt x="222413" y="401244"/>
                    <a:pt x="209206" y="402893"/>
                    <a:pt x="196149" y="405440"/>
                  </a:cubicBezTo>
                  <a:cubicBezTo>
                    <a:pt x="204704" y="425367"/>
                    <a:pt x="217910" y="448740"/>
                    <a:pt x="235619" y="461476"/>
                  </a:cubicBezTo>
                  <a:close/>
                  <a:moveTo>
                    <a:pt x="453241" y="335186"/>
                  </a:moveTo>
                  <a:lnTo>
                    <a:pt x="453241" y="501720"/>
                  </a:lnTo>
                  <a:cubicBezTo>
                    <a:pt x="444386" y="501720"/>
                    <a:pt x="427728" y="490488"/>
                    <a:pt x="410469" y="458889"/>
                  </a:cubicBezTo>
                  <a:cubicBezTo>
                    <a:pt x="395161" y="431033"/>
                    <a:pt x="383605" y="394791"/>
                    <a:pt x="379853" y="363192"/>
                  </a:cubicBezTo>
                  <a:close/>
                  <a:moveTo>
                    <a:pt x="453242" y="304902"/>
                  </a:moveTo>
                  <a:cubicBezTo>
                    <a:pt x="450390" y="304902"/>
                    <a:pt x="447389" y="305351"/>
                    <a:pt x="444688" y="306400"/>
                  </a:cubicBezTo>
                  <a:lnTo>
                    <a:pt x="364853" y="336813"/>
                  </a:lnTo>
                  <a:cubicBezTo>
                    <a:pt x="354799" y="340708"/>
                    <a:pt x="348496" y="350896"/>
                    <a:pt x="349547" y="361682"/>
                  </a:cubicBezTo>
                  <a:cubicBezTo>
                    <a:pt x="356450" y="432395"/>
                    <a:pt x="400119" y="531722"/>
                    <a:pt x="453242" y="531722"/>
                  </a:cubicBezTo>
                  <a:cubicBezTo>
                    <a:pt x="506364" y="531722"/>
                    <a:pt x="550033" y="432395"/>
                    <a:pt x="556936" y="361682"/>
                  </a:cubicBezTo>
                  <a:cubicBezTo>
                    <a:pt x="558137" y="350896"/>
                    <a:pt x="551834" y="340708"/>
                    <a:pt x="541630" y="336813"/>
                  </a:cubicBezTo>
                  <a:lnTo>
                    <a:pt x="461795" y="306400"/>
                  </a:lnTo>
                  <a:cubicBezTo>
                    <a:pt x="459094" y="305351"/>
                    <a:pt x="456093" y="304902"/>
                    <a:pt x="453242" y="304902"/>
                  </a:cubicBezTo>
                  <a:close/>
                  <a:moveTo>
                    <a:pt x="170186" y="285126"/>
                  </a:moveTo>
                  <a:cubicBezTo>
                    <a:pt x="171687" y="310597"/>
                    <a:pt x="175139" y="335169"/>
                    <a:pt x="180542" y="357794"/>
                  </a:cubicBezTo>
                  <a:cubicBezTo>
                    <a:pt x="198701" y="354048"/>
                    <a:pt x="217160" y="351651"/>
                    <a:pt x="235619" y="350452"/>
                  </a:cubicBezTo>
                  <a:lnTo>
                    <a:pt x="235619" y="285126"/>
                  </a:lnTo>
                  <a:close/>
                  <a:moveTo>
                    <a:pt x="51476" y="285126"/>
                  </a:moveTo>
                  <a:cubicBezTo>
                    <a:pt x="55978" y="322733"/>
                    <a:pt x="70536" y="357344"/>
                    <a:pt x="92297" y="386261"/>
                  </a:cubicBezTo>
                  <a:cubicBezTo>
                    <a:pt x="105353" y="380268"/>
                    <a:pt x="118560" y="375174"/>
                    <a:pt x="132217" y="370679"/>
                  </a:cubicBezTo>
                  <a:cubicBezTo>
                    <a:pt x="125764" y="343860"/>
                    <a:pt x="121562" y="314942"/>
                    <a:pt x="120211" y="285126"/>
                  </a:cubicBezTo>
                  <a:close/>
                  <a:moveTo>
                    <a:pt x="453242" y="253965"/>
                  </a:moveTo>
                  <a:cubicBezTo>
                    <a:pt x="457443" y="253965"/>
                    <a:pt x="461645" y="254714"/>
                    <a:pt x="465697" y="256362"/>
                  </a:cubicBezTo>
                  <a:lnTo>
                    <a:pt x="581247" y="300407"/>
                  </a:lnTo>
                  <a:cubicBezTo>
                    <a:pt x="595953" y="305951"/>
                    <a:pt x="604957" y="320782"/>
                    <a:pt x="603456" y="336363"/>
                  </a:cubicBezTo>
                  <a:cubicBezTo>
                    <a:pt x="593402" y="438687"/>
                    <a:pt x="530075" y="582659"/>
                    <a:pt x="453242" y="582659"/>
                  </a:cubicBezTo>
                  <a:cubicBezTo>
                    <a:pt x="376408" y="582659"/>
                    <a:pt x="313081" y="438687"/>
                    <a:pt x="303027" y="336363"/>
                  </a:cubicBezTo>
                  <a:cubicBezTo>
                    <a:pt x="301526" y="320782"/>
                    <a:pt x="310530" y="305951"/>
                    <a:pt x="325236" y="300407"/>
                  </a:cubicBezTo>
                  <a:lnTo>
                    <a:pt x="440786" y="256362"/>
                  </a:lnTo>
                  <a:cubicBezTo>
                    <a:pt x="444838" y="254714"/>
                    <a:pt x="449040" y="253965"/>
                    <a:pt x="453242" y="253965"/>
                  </a:cubicBezTo>
                  <a:close/>
                  <a:moveTo>
                    <a:pt x="338422" y="162865"/>
                  </a:moveTo>
                  <a:cubicBezTo>
                    <a:pt x="321013" y="166311"/>
                    <a:pt x="303304" y="168558"/>
                    <a:pt x="285595" y="169607"/>
                  </a:cubicBezTo>
                  <a:lnTo>
                    <a:pt x="285595" y="235083"/>
                  </a:lnTo>
                  <a:lnTo>
                    <a:pt x="348627" y="235083"/>
                  </a:lnTo>
                  <a:cubicBezTo>
                    <a:pt x="347276" y="209761"/>
                    <a:pt x="343824" y="185339"/>
                    <a:pt x="338422" y="162865"/>
                  </a:cubicBezTo>
                  <a:close/>
                  <a:moveTo>
                    <a:pt x="180542" y="162415"/>
                  </a:moveTo>
                  <a:cubicBezTo>
                    <a:pt x="175139" y="185040"/>
                    <a:pt x="171687" y="209612"/>
                    <a:pt x="170186" y="235083"/>
                  </a:cubicBezTo>
                  <a:lnTo>
                    <a:pt x="235619" y="235083"/>
                  </a:lnTo>
                  <a:lnTo>
                    <a:pt x="235619" y="169607"/>
                  </a:lnTo>
                  <a:cubicBezTo>
                    <a:pt x="217160" y="168558"/>
                    <a:pt x="198701" y="166161"/>
                    <a:pt x="180542" y="162415"/>
                  </a:cubicBezTo>
                  <a:close/>
                  <a:moveTo>
                    <a:pt x="92297" y="133948"/>
                  </a:moveTo>
                  <a:cubicBezTo>
                    <a:pt x="70536" y="162865"/>
                    <a:pt x="55978" y="197475"/>
                    <a:pt x="51476" y="235083"/>
                  </a:cubicBezTo>
                  <a:lnTo>
                    <a:pt x="120211" y="235083"/>
                  </a:lnTo>
                  <a:cubicBezTo>
                    <a:pt x="121562" y="205117"/>
                    <a:pt x="125764" y="176349"/>
                    <a:pt x="132217" y="149530"/>
                  </a:cubicBezTo>
                  <a:cubicBezTo>
                    <a:pt x="118560" y="145035"/>
                    <a:pt x="105353" y="139791"/>
                    <a:pt x="92297" y="133948"/>
                  </a:cubicBezTo>
                  <a:close/>
                  <a:moveTo>
                    <a:pt x="159231" y="75814"/>
                  </a:moveTo>
                  <a:cubicBezTo>
                    <a:pt x="148875" y="81657"/>
                    <a:pt x="138970" y="88249"/>
                    <a:pt x="129666" y="95591"/>
                  </a:cubicBezTo>
                  <a:cubicBezTo>
                    <a:pt x="135519" y="97839"/>
                    <a:pt x="141372" y="100086"/>
                    <a:pt x="147225" y="102034"/>
                  </a:cubicBezTo>
                  <a:cubicBezTo>
                    <a:pt x="151277" y="91845"/>
                    <a:pt x="155179" y="83605"/>
                    <a:pt x="159231" y="75814"/>
                  </a:cubicBezTo>
                  <a:close/>
                  <a:moveTo>
                    <a:pt x="358682" y="74165"/>
                  </a:moveTo>
                  <a:cubicBezTo>
                    <a:pt x="363184" y="82556"/>
                    <a:pt x="367386" y="91546"/>
                    <a:pt x="371888" y="102783"/>
                  </a:cubicBezTo>
                  <a:cubicBezTo>
                    <a:pt x="378492" y="100536"/>
                    <a:pt x="385095" y="98138"/>
                    <a:pt x="391548" y="95591"/>
                  </a:cubicBezTo>
                  <a:cubicBezTo>
                    <a:pt x="381343" y="87500"/>
                    <a:pt x="370238" y="80309"/>
                    <a:pt x="358682" y="74165"/>
                  </a:cubicBezTo>
                  <a:close/>
                  <a:moveTo>
                    <a:pt x="285595" y="60381"/>
                  </a:moveTo>
                  <a:lnTo>
                    <a:pt x="285595" y="119864"/>
                  </a:lnTo>
                  <a:cubicBezTo>
                    <a:pt x="298051" y="118965"/>
                    <a:pt x="310507" y="117466"/>
                    <a:pt x="322964" y="115219"/>
                  </a:cubicBezTo>
                  <a:cubicBezTo>
                    <a:pt x="314559" y="95741"/>
                    <a:pt x="302253" y="73566"/>
                    <a:pt x="285595" y="60381"/>
                  </a:cubicBezTo>
                  <a:close/>
                  <a:moveTo>
                    <a:pt x="235619" y="58583"/>
                  </a:moveTo>
                  <a:cubicBezTo>
                    <a:pt x="217910" y="71469"/>
                    <a:pt x="204704" y="94692"/>
                    <a:pt x="196149" y="114769"/>
                  </a:cubicBezTo>
                  <a:cubicBezTo>
                    <a:pt x="209206" y="117167"/>
                    <a:pt x="222413" y="118965"/>
                    <a:pt x="235619" y="119864"/>
                  </a:cubicBezTo>
                  <a:close/>
                  <a:moveTo>
                    <a:pt x="259482" y="0"/>
                  </a:moveTo>
                  <a:lnTo>
                    <a:pt x="260532" y="0"/>
                  </a:lnTo>
                  <a:cubicBezTo>
                    <a:pt x="399953" y="0"/>
                    <a:pt x="514161" y="109825"/>
                    <a:pt x="520914" y="247369"/>
                  </a:cubicBezTo>
                  <a:lnTo>
                    <a:pt x="475741" y="230138"/>
                  </a:lnTo>
                  <a:cubicBezTo>
                    <a:pt x="473340" y="229239"/>
                    <a:pt x="471089" y="228640"/>
                    <a:pt x="468688" y="228041"/>
                  </a:cubicBezTo>
                  <a:cubicBezTo>
                    <a:pt x="463285" y="193130"/>
                    <a:pt x="449328" y="160917"/>
                    <a:pt x="428917" y="133948"/>
                  </a:cubicBezTo>
                  <a:cubicBezTo>
                    <a:pt x="415260" y="140240"/>
                    <a:pt x="401153" y="145634"/>
                    <a:pt x="386746" y="150279"/>
                  </a:cubicBezTo>
                  <a:cubicBezTo>
                    <a:pt x="393199" y="176799"/>
                    <a:pt x="397251" y="205416"/>
                    <a:pt x="398752" y="235083"/>
                  </a:cubicBezTo>
                  <a:lnTo>
                    <a:pt x="417812" y="235083"/>
                  </a:lnTo>
                  <a:lnTo>
                    <a:pt x="315310" y="274188"/>
                  </a:lnTo>
                  <a:cubicBezTo>
                    <a:pt x="308556" y="276885"/>
                    <a:pt x="302403" y="280481"/>
                    <a:pt x="297001" y="285126"/>
                  </a:cubicBezTo>
                  <a:lnTo>
                    <a:pt x="285595" y="285126"/>
                  </a:lnTo>
                  <a:lnTo>
                    <a:pt x="285595" y="297861"/>
                  </a:lnTo>
                  <a:cubicBezTo>
                    <a:pt x="277641" y="309698"/>
                    <a:pt x="273589" y="324231"/>
                    <a:pt x="275089" y="339065"/>
                  </a:cubicBezTo>
                  <a:cubicBezTo>
                    <a:pt x="277040" y="358992"/>
                    <a:pt x="280792" y="379669"/>
                    <a:pt x="285895" y="400345"/>
                  </a:cubicBezTo>
                  <a:cubicBezTo>
                    <a:pt x="285745" y="400345"/>
                    <a:pt x="285745" y="400345"/>
                    <a:pt x="285595" y="400345"/>
                  </a:cubicBezTo>
                  <a:lnTo>
                    <a:pt x="285595" y="459828"/>
                  </a:lnTo>
                  <a:cubicBezTo>
                    <a:pt x="290397" y="456082"/>
                    <a:pt x="295050" y="451288"/>
                    <a:pt x="299552" y="445594"/>
                  </a:cubicBezTo>
                  <a:cubicBezTo>
                    <a:pt x="307656" y="468818"/>
                    <a:pt x="317411" y="491142"/>
                    <a:pt x="328516" y="511219"/>
                  </a:cubicBezTo>
                  <a:cubicBezTo>
                    <a:pt x="305405" y="517512"/>
                    <a:pt x="282893" y="520209"/>
                    <a:pt x="259482" y="520209"/>
                  </a:cubicBezTo>
                  <a:cubicBezTo>
                    <a:pt x="118260" y="520209"/>
                    <a:pt x="0" y="404541"/>
                    <a:pt x="0" y="260104"/>
                  </a:cubicBezTo>
                  <a:cubicBezTo>
                    <a:pt x="0" y="115519"/>
                    <a:pt x="118560" y="0"/>
                    <a:pt x="259482" y="0"/>
                  </a:cubicBezTo>
                  <a:close/>
                </a:path>
              </a:pathLst>
            </a:custGeom>
            <a:solidFill>
              <a:srgbClr val="000000">
                <a:lumMod val="50000"/>
                <a:lumOff val="50000"/>
              </a:srgbClr>
            </a:solidFill>
            <a:ln>
              <a:noFill/>
            </a:ln>
          </p:spPr>
          <p:txBody>
            <a:bodyPr/>
            <a:lstStyle/>
            <a:p>
              <a:endParaRPr lang="zh-CN" altLang="en-US" kern="0" smtClea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798" name="íšḷiḓé">
              <a:extLst>
                <a:ext uri="{FF2B5EF4-FFF2-40B4-BE49-F238E27FC236}">
                  <a16:creationId xmlns:a16="http://schemas.microsoft.com/office/drawing/2014/main" xmlns="" id="{1BA61A09-E3AA-4276-BFFD-653E5CD14BF2}"/>
                </a:ext>
              </a:extLst>
            </p:cNvPr>
            <p:cNvSpPr/>
            <p:nvPr/>
          </p:nvSpPr>
          <p:spPr bwMode="auto">
            <a:xfrm>
              <a:off x="11233912" y="3428181"/>
              <a:ext cx="273978" cy="235424"/>
            </a:xfrm>
            <a:custGeom>
              <a:avLst/>
              <a:gdLst>
                <a:gd name="connsiteX0" fmla="*/ 389492 w 608271"/>
                <a:gd name="connsiteY0" fmla="*/ 248491 h 522678"/>
                <a:gd name="connsiteX1" fmla="*/ 481825 w 608271"/>
                <a:gd name="connsiteY1" fmla="*/ 293892 h 522678"/>
                <a:gd name="connsiteX2" fmla="*/ 604637 w 608271"/>
                <a:gd name="connsiteY2" fmla="*/ 486497 h 522678"/>
                <a:gd name="connsiteX3" fmla="*/ 605332 w 608271"/>
                <a:gd name="connsiteY3" fmla="*/ 510486 h 522678"/>
                <a:gd name="connsiteX4" fmla="*/ 584681 w 608271"/>
                <a:gd name="connsiteY4" fmla="*/ 522678 h 522678"/>
                <a:gd name="connsiteX5" fmla="*/ 467131 w 608271"/>
                <a:gd name="connsiteY5" fmla="*/ 522381 h 522678"/>
                <a:gd name="connsiteX6" fmla="*/ 441814 w 608271"/>
                <a:gd name="connsiteY6" fmla="*/ 507115 h 522678"/>
                <a:gd name="connsiteX7" fmla="*/ 385123 w 608271"/>
                <a:gd name="connsiteY7" fmla="*/ 423451 h 522678"/>
                <a:gd name="connsiteX8" fmla="*/ 148136 w 608271"/>
                <a:gd name="connsiteY8" fmla="*/ 432472 h 522678"/>
                <a:gd name="connsiteX9" fmla="*/ 123415 w 608271"/>
                <a:gd name="connsiteY9" fmla="*/ 423650 h 522678"/>
                <a:gd name="connsiteX10" fmla="*/ 11920 w 608271"/>
                <a:gd name="connsiteY10" fmla="*/ 325117 h 522678"/>
                <a:gd name="connsiteX11" fmla="*/ 8843 w 608271"/>
                <a:gd name="connsiteY11" fmla="*/ 275454 h 522678"/>
                <a:gd name="connsiteX12" fmla="*/ 58583 w 608271"/>
                <a:gd name="connsiteY12" fmla="*/ 272381 h 522678"/>
                <a:gd name="connsiteX13" fmla="*/ 159554 w 608271"/>
                <a:gd name="connsiteY13" fmla="*/ 361596 h 522678"/>
                <a:gd name="connsiteX14" fmla="*/ 378869 w 608271"/>
                <a:gd name="connsiteY14" fmla="*/ 319863 h 522678"/>
                <a:gd name="connsiteX15" fmla="*/ 250596 w 608271"/>
                <a:gd name="connsiteY15" fmla="*/ 333741 h 522678"/>
                <a:gd name="connsiteX16" fmla="*/ 211776 w 608271"/>
                <a:gd name="connsiteY16" fmla="*/ 302615 h 522678"/>
                <a:gd name="connsiteX17" fmla="*/ 242951 w 608271"/>
                <a:gd name="connsiteY17" fmla="*/ 263757 h 522678"/>
                <a:gd name="connsiteX18" fmla="*/ 389492 w 608271"/>
                <a:gd name="connsiteY18" fmla="*/ 248491 h 522678"/>
                <a:gd name="connsiteX19" fmla="*/ 22874 w 608271"/>
                <a:gd name="connsiteY19" fmla="*/ 158631 h 522678"/>
                <a:gd name="connsiteX20" fmla="*/ 352733 w 608271"/>
                <a:gd name="connsiteY20" fmla="*/ 158631 h 522678"/>
                <a:gd name="connsiteX21" fmla="*/ 372685 w 608271"/>
                <a:gd name="connsiteY21" fmla="*/ 178545 h 522678"/>
                <a:gd name="connsiteX22" fmla="*/ 372685 w 608271"/>
                <a:gd name="connsiteY22" fmla="*/ 223129 h 522678"/>
                <a:gd name="connsiteX23" fmla="*/ 240067 w 608271"/>
                <a:gd name="connsiteY23" fmla="*/ 237495 h 522678"/>
                <a:gd name="connsiteX24" fmla="*/ 187456 w 608271"/>
                <a:gd name="connsiteY24" fmla="*/ 281485 h 522678"/>
                <a:gd name="connsiteX25" fmla="*/ 108838 w 608271"/>
                <a:gd name="connsiteY25" fmla="*/ 281485 h 522678"/>
                <a:gd name="connsiteX26" fmla="*/ 76180 w 608271"/>
                <a:gd name="connsiteY26" fmla="*/ 252654 h 522678"/>
                <a:gd name="connsiteX27" fmla="*/ 2922 w 608271"/>
                <a:gd name="connsiteY27" fmla="*/ 246313 h 522678"/>
                <a:gd name="connsiteX28" fmla="*/ 2922 w 608271"/>
                <a:gd name="connsiteY28" fmla="*/ 178545 h 522678"/>
                <a:gd name="connsiteX29" fmla="*/ 22874 w 608271"/>
                <a:gd name="connsiteY29" fmla="*/ 158631 h 522678"/>
                <a:gd name="connsiteX30" fmla="*/ 22874 w 608271"/>
                <a:gd name="connsiteY30" fmla="*/ 0 h 522678"/>
                <a:gd name="connsiteX31" fmla="*/ 352733 w 608271"/>
                <a:gd name="connsiteY31" fmla="*/ 0 h 522678"/>
                <a:gd name="connsiteX32" fmla="*/ 372685 w 608271"/>
                <a:gd name="connsiteY32" fmla="*/ 19925 h 522678"/>
                <a:gd name="connsiteX33" fmla="*/ 372685 w 608271"/>
                <a:gd name="connsiteY33" fmla="*/ 102999 h 522678"/>
                <a:gd name="connsiteX34" fmla="*/ 352733 w 608271"/>
                <a:gd name="connsiteY34" fmla="*/ 122925 h 522678"/>
                <a:gd name="connsiteX35" fmla="*/ 22874 w 608271"/>
                <a:gd name="connsiteY35" fmla="*/ 122925 h 522678"/>
                <a:gd name="connsiteX36" fmla="*/ 2922 w 608271"/>
                <a:gd name="connsiteY36" fmla="*/ 102999 h 522678"/>
                <a:gd name="connsiteX37" fmla="*/ 2922 w 608271"/>
                <a:gd name="connsiteY37" fmla="*/ 19925 h 522678"/>
                <a:gd name="connsiteX38" fmla="*/ 22874 w 608271"/>
                <a:gd name="connsiteY38" fmla="*/ 0 h 52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8271" h="522678">
                  <a:moveTo>
                    <a:pt x="389492" y="248491"/>
                  </a:moveTo>
                  <a:cubicBezTo>
                    <a:pt x="425432" y="248491"/>
                    <a:pt x="459883" y="265442"/>
                    <a:pt x="481825" y="293892"/>
                  </a:cubicBezTo>
                  <a:lnTo>
                    <a:pt x="604637" y="486497"/>
                  </a:lnTo>
                  <a:cubicBezTo>
                    <a:pt x="609204" y="493733"/>
                    <a:pt x="609502" y="502952"/>
                    <a:pt x="605332" y="510486"/>
                  </a:cubicBezTo>
                  <a:cubicBezTo>
                    <a:pt x="601162" y="518019"/>
                    <a:pt x="593319" y="522678"/>
                    <a:pt x="584681" y="522678"/>
                  </a:cubicBezTo>
                  <a:cubicBezTo>
                    <a:pt x="569888" y="522678"/>
                    <a:pt x="467131" y="522381"/>
                    <a:pt x="467131" y="522381"/>
                  </a:cubicBezTo>
                  <a:cubicBezTo>
                    <a:pt x="457203" y="521290"/>
                    <a:pt x="447771" y="516037"/>
                    <a:pt x="441814" y="507115"/>
                  </a:cubicBezTo>
                  <a:lnTo>
                    <a:pt x="385123" y="423451"/>
                  </a:lnTo>
                  <a:lnTo>
                    <a:pt x="148136" y="432472"/>
                  </a:lnTo>
                  <a:cubicBezTo>
                    <a:pt x="138804" y="432869"/>
                    <a:pt x="129967" y="429498"/>
                    <a:pt x="123415" y="423650"/>
                  </a:cubicBezTo>
                  <a:lnTo>
                    <a:pt x="11920" y="325117"/>
                  </a:lnTo>
                  <a:cubicBezTo>
                    <a:pt x="-2674" y="312230"/>
                    <a:pt x="-4064" y="290026"/>
                    <a:pt x="8843" y="275454"/>
                  </a:cubicBezTo>
                  <a:cubicBezTo>
                    <a:pt x="21749" y="260882"/>
                    <a:pt x="44088" y="259494"/>
                    <a:pt x="58583" y="272381"/>
                  </a:cubicBezTo>
                  <a:lnTo>
                    <a:pt x="159554" y="361596"/>
                  </a:lnTo>
                  <a:lnTo>
                    <a:pt x="378869" y="319863"/>
                  </a:lnTo>
                  <a:lnTo>
                    <a:pt x="250596" y="333741"/>
                  </a:lnTo>
                  <a:cubicBezTo>
                    <a:pt x="231236" y="335823"/>
                    <a:pt x="213861" y="321846"/>
                    <a:pt x="211776" y="302615"/>
                  </a:cubicBezTo>
                  <a:cubicBezTo>
                    <a:pt x="209592" y="283285"/>
                    <a:pt x="223591" y="265838"/>
                    <a:pt x="242951" y="263757"/>
                  </a:cubicBezTo>
                  <a:cubicBezTo>
                    <a:pt x="388896" y="247896"/>
                    <a:pt x="380954" y="248491"/>
                    <a:pt x="389492" y="248491"/>
                  </a:cubicBezTo>
                  <a:close/>
                  <a:moveTo>
                    <a:pt x="22874" y="158631"/>
                  </a:moveTo>
                  <a:lnTo>
                    <a:pt x="352733" y="158631"/>
                  </a:lnTo>
                  <a:cubicBezTo>
                    <a:pt x="363751" y="158631"/>
                    <a:pt x="372685" y="167548"/>
                    <a:pt x="372685" y="178545"/>
                  </a:cubicBezTo>
                  <a:lnTo>
                    <a:pt x="372685" y="223129"/>
                  </a:lnTo>
                  <a:lnTo>
                    <a:pt x="240067" y="237495"/>
                  </a:lnTo>
                  <a:cubicBezTo>
                    <a:pt x="213861" y="240368"/>
                    <a:pt x="194107" y="258896"/>
                    <a:pt x="187456" y="281485"/>
                  </a:cubicBezTo>
                  <a:lnTo>
                    <a:pt x="108838" y="281485"/>
                  </a:lnTo>
                  <a:lnTo>
                    <a:pt x="76180" y="252654"/>
                  </a:lnTo>
                  <a:cubicBezTo>
                    <a:pt x="55930" y="234721"/>
                    <a:pt x="26249" y="231947"/>
                    <a:pt x="2922" y="246313"/>
                  </a:cubicBezTo>
                  <a:lnTo>
                    <a:pt x="2922" y="178545"/>
                  </a:lnTo>
                  <a:cubicBezTo>
                    <a:pt x="2922" y="167548"/>
                    <a:pt x="11856" y="158631"/>
                    <a:pt x="22874" y="158631"/>
                  </a:cubicBezTo>
                  <a:close/>
                  <a:moveTo>
                    <a:pt x="22874" y="0"/>
                  </a:moveTo>
                  <a:lnTo>
                    <a:pt x="352733" y="0"/>
                  </a:lnTo>
                  <a:cubicBezTo>
                    <a:pt x="363751" y="0"/>
                    <a:pt x="372685" y="8922"/>
                    <a:pt x="372685" y="19925"/>
                  </a:cubicBezTo>
                  <a:lnTo>
                    <a:pt x="372685" y="102999"/>
                  </a:lnTo>
                  <a:cubicBezTo>
                    <a:pt x="372685" y="114003"/>
                    <a:pt x="363751" y="122925"/>
                    <a:pt x="352733" y="122925"/>
                  </a:cubicBezTo>
                  <a:lnTo>
                    <a:pt x="22874" y="122925"/>
                  </a:lnTo>
                  <a:cubicBezTo>
                    <a:pt x="11856" y="122925"/>
                    <a:pt x="2922" y="114003"/>
                    <a:pt x="2922" y="102999"/>
                  </a:cubicBezTo>
                  <a:lnTo>
                    <a:pt x="2922" y="19925"/>
                  </a:lnTo>
                  <a:cubicBezTo>
                    <a:pt x="2922" y="8922"/>
                    <a:pt x="11856" y="0"/>
                    <a:pt x="22874" y="0"/>
                  </a:cubicBezTo>
                  <a:close/>
                </a:path>
              </a:pathLst>
            </a:custGeom>
            <a:solidFill>
              <a:srgbClr val="000000">
                <a:lumMod val="50000"/>
                <a:lumOff val="50000"/>
              </a:srgbClr>
            </a:solidFill>
            <a:ln>
              <a:noFill/>
            </a:ln>
          </p:spPr>
          <p:txBody>
            <a:bodyPr wrap="square" lIns="91440" tIns="45720" rIns="91440" bIns="45720">
              <a:normAutofit fontScale="625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zh-CN" altLang="en-US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799" name="îślïḋè">
              <a:extLst>
                <a:ext uri="{FF2B5EF4-FFF2-40B4-BE49-F238E27FC236}">
                  <a16:creationId xmlns:a16="http://schemas.microsoft.com/office/drawing/2014/main" xmlns="" id="{88F532F2-8C91-4626-A3B8-5E55EA0D6C5D}"/>
                </a:ext>
              </a:extLst>
            </p:cNvPr>
            <p:cNvSpPr/>
            <p:nvPr/>
          </p:nvSpPr>
          <p:spPr bwMode="auto">
            <a:xfrm>
              <a:off x="11233912" y="2757954"/>
              <a:ext cx="263540" cy="273978"/>
            </a:xfrm>
            <a:custGeom>
              <a:avLst/>
              <a:gdLst>
                <a:gd name="connsiteX0" fmla="*/ 466115 w 584423"/>
                <a:gd name="connsiteY0" fmla="*/ 268189 h 607568"/>
                <a:gd name="connsiteX1" fmla="*/ 479022 w 584423"/>
                <a:gd name="connsiteY1" fmla="*/ 270337 h 607568"/>
                <a:gd name="connsiteX2" fmla="*/ 502991 w 584423"/>
                <a:gd name="connsiteY2" fmla="*/ 288288 h 607568"/>
                <a:gd name="connsiteX3" fmla="*/ 527113 w 584423"/>
                <a:gd name="connsiteY3" fmla="*/ 270337 h 607568"/>
                <a:gd name="connsiteX4" fmla="*/ 539866 w 584423"/>
                <a:gd name="connsiteY4" fmla="*/ 268189 h 607568"/>
                <a:gd name="connsiteX5" fmla="*/ 552004 w 584423"/>
                <a:gd name="connsiteY5" fmla="*/ 271871 h 607568"/>
                <a:gd name="connsiteX6" fmla="*/ 584423 w 584423"/>
                <a:gd name="connsiteY6" fmla="*/ 316826 h 607568"/>
                <a:gd name="connsiteX7" fmla="*/ 584423 w 584423"/>
                <a:gd name="connsiteY7" fmla="*/ 389092 h 607568"/>
                <a:gd name="connsiteX8" fmla="*/ 582118 w 584423"/>
                <a:gd name="connsiteY8" fmla="*/ 396917 h 607568"/>
                <a:gd name="connsiteX9" fmla="*/ 557842 w 584423"/>
                <a:gd name="connsiteY9" fmla="*/ 433894 h 607568"/>
                <a:gd name="connsiteX10" fmla="*/ 557842 w 584423"/>
                <a:gd name="connsiteY10" fmla="*/ 530708 h 607568"/>
                <a:gd name="connsiteX11" fmla="*/ 543553 w 584423"/>
                <a:gd name="connsiteY11" fmla="*/ 544977 h 607568"/>
                <a:gd name="connsiteX12" fmla="*/ 462428 w 584423"/>
                <a:gd name="connsiteY12" fmla="*/ 544977 h 607568"/>
                <a:gd name="connsiteX13" fmla="*/ 448139 w 584423"/>
                <a:gd name="connsiteY13" fmla="*/ 530708 h 607568"/>
                <a:gd name="connsiteX14" fmla="*/ 448139 w 584423"/>
                <a:gd name="connsiteY14" fmla="*/ 433894 h 607568"/>
                <a:gd name="connsiteX15" fmla="*/ 423863 w 584423"/>
                <a:gd name="connsiteY15" fmla="*/ 396917 h 607568"/>
                <a:gd name="connsiteX16" fmla="*/ 421558 w 584423"/>
                <a:gd name="connsiteY16" fmla="*/ 389092 h 607568"/>
                <a:gd name="connsiteX17" fmla="*/ 421558 w 584423"/>
                <a:gd name="connsiteY17" fmla="*/ 316826 h 607568"/>
                <a:gd name="connsiteX18" fmla="*/ 453977 w 584423"/>
                <a:gd name="connsiteY18" fmla="*/ 271871 h 607568"/>
                <a:gd name="connsiteX19" fmla="*/ 466115 w 584423"/>
                <a:gd name="connsiteY19" fmla="*/ 268189 h 607568"/>
                <a:gd name="connsiteX20" fmla="*/ 44557 w 584423"/>
                <a:gd name="connsiteY20" fmla="*/ 268189 h 607568"/>
                <a:gd name="connsiteX21" fmla="*/ 57310 w 584423"/>
                <a:gd name="connsiteY21" fmla="*/ 270337 h 607568"/>
                <a:gd name="connsiteX22" fmla="*/ 81432 w 584423"/>
                <a:gd name="connsiteY22" fmla="*/ 288288 h 607568"/>
                <a:gd name="connsiteX23" fmla="*/ 105401 w 584423"/>
                <a:gd name="connsiteY23" fmla="*/ 270337 h 607568"/>
                <a:gd name="connsiteX24" fmla="*/ 118308 w 584423"/>
                <a:gd name="connsiteY24" fmla="*/ 268189 h 607568"/>
                <a:gd name="connsiteX25" fmla="*/ 130446 w 584423"/>
                <a:gd name="connsiteY25" fmla="*/ 271871 h 607568"/>
                <a:gd name="connsiteX26" fmla="*/ 162865 w 584423"/>
                <a:gd name="connsiteY26" fmla="*/ 316826 h 607568"/>
                <a:gd name="connsiteX27" fmla="*/ 162865 w 584423"/>
                <a:gd name="connsiteY27" fmla="*/ 389092 h 607568"/>
                <a:gd name="connsiteX28" fmla="*/ 160560 w 584423"/>
                <a:gd name="connsiteY28" fmla="*/ 396917 h 607568"/>
                <a:gd name="connsiteX29" fmla="*/ 136284 w 584423"/>
                <a:gd name="connsiteY29" fmla="*/ 433894 h 607568"/>
                <a:gd name="connsiteX30" fmla="*/ 136284 w 584423"/>
                <a:gd name="connsiteY30" fmla="*/ 530708 h 607568"/>
                <a:gd name="connsiteX31" fmla="*/ 121995 w 584423"/>
                <a:gd name="connsiteY31" fmla="*/ 544977 h 607568"/>
                <a:gd name="connsiteX32" fmla="*/ 40870 w 584423"/>
                <a:gd name="connsiteY32" fmla="*/ 544977 h 607568"/>
                <a:gd name="connsiteX33" fmla="*/ 26581 w 584423"/>
                <a:gd name="connsiteY33" fmla="*/ 530708 h 607568"/>
                <a:gd name="connsiteX34" fmla="*/ 26581 w 584423"/>
                <a:gd name="connsiteY34" fmla="*/ 433894 h 607568"/>
                <a:gd name="connsiteX35" fmla="*/ 2305 w 584423"/>
                <a:gd name="connsiteY35" fmla="*/ 396917 h 607568"/>
                <a:gd name="connsiteX36" fmla="*/ 0 w 584423"/>
                <a:gd name="connsiteY36" fmla="*/ 389092 h 607568"/>
                <a:gd name="connsiteX37" fmla="*/ 0 w 584423"/>
                <a:gd name="connsiteY37" fmla="*/ 316826 h 607568"/>
                <a:gd name="connsiteX38" fmla="*/ 32419 w 584423"/>
                <a:gd name="connsiteY38" fmla="*/ 271871 h 607568"/>
                <a:gd name="connsiteX39" fmla="*/ 44557 w 584423"/>
                <a:gd name="connsiteY39" fmla="*/ 268189 h 607568"/>
                <a:gd name="connsiteX40" fmla="*/ 283757 w 584423"/>
                <a:gd name="connsiteY40" fmla="*/ 227644 h 607568"/>
                <a:gd name="connsiteX41" fmla="*/ 300667 w 584423"/>
                <a:gd name="connsiteY41" fmla="*/ 227644 h 607568"/>
                <a:gd name="connsiteX42" fmla="*/ 306663 w 584423"/>
                <a:gd name="connsiteY42" fmla="*/ 230253 h 607568"/>
                <a:gd name="connsiteX43" fmla="*/ 307739 w 584423"/>
                <a:gd name="connsiteY43" fmla="*/ 239459 h 607568"/>
                <a:gd name="connsiteX44" fmla="*/ 298669 w 584423"/>
                <a:gd name="connsiteY44" fmla="*/ 252962 h 607568"/>
                <a:gd name="connsiteX45" fmla="*/ 302973 w 584423"/>
                <a:gd name="connsiteY45" fmla="*/ 288561 h 607568"/>
                <a:gd name="connsiteX46" fmla="*/ 294672 w 584423"/>
                <a:gd name="connsiteY46" fmla="*/ 310810 h 607568"/>
                <a:gd name="connsiteX47" fmla="*/ 289752 w 584423"/>
                <a:gd name="connsiteY47" fmla="*/ 310810 h 607568"/>
                <a:gd name="connsiteX48" fmla="*/ 281451 w 584423"/>
                <a:gd name="connsiteY48" fmla="*/ 288561 h 607568"/>
                <a:gd name="connsiteX49" fmla="*/ 285755 w 584423"/>
                <a:gd name="connsiteY49" fmla="*/ 252962 h 607568"/>
                <a:gd name="connsiteX50" fmla="*/ 276685 w 584423"/>
                <a:gd name="connsiteY50" fmla="*/ 239459 h 607568"/>
                <a:gd name="connsiteX51" fmla="*/ 277761 w 584423"/>
                <a:gd name="connsiteY51" fmla="*/ 230253 h 607568"/>
                <a:gd name="connsiteX52" fmla="*/ 283757 w 584423"/>
                <a:gd name="connsiteY52" fmla="*/ 227644 h 607568"/>
                <a:gd name="connsiteX53" fmla="*/ 243694 w 584423"/>
                <a:gd name="connsiteY53" fmla="*/ 226776 h 607568"/>
                <a:gd name="connsiteX54" fmla="*/ 248918 w 584423"/>
                <a:gd name="connsiteY54" fmla="*/ 230304 h 607568"/>
                <a:gd name="connsiteX55" fmla="*/ 285947 w 584423"/>
                <a:gd name="connsiteY55" fmla="*/ 331870 h 607568"/>
                <a:gd name="connsiteX56" fmla="*/ 298546 w 584423"/>
                <a:gd name="connsiteY56" fmla="*/ 331870 h 607568"/>
                <a:gd name="connsiteX57" fmla="*/ 335575 w 584423"/>
                <a:gd name="connsiteY57" fmla="*/ 230304 h 607568"/>
                <a:gd name="connsiteX58" fmla="*/ 342336 w 584423"/>
                <a:gd name="connsiteY58" fmla="*/ 226929 h 607568"/>
                <a:gd name="connsiteX59" fmla="*/ 360005 w 584423"/>
                <a:gd name="connsiteY59" fmla="*/ 232299 h 607568"/>
                <a:gd name="connsiteX60" fmla="*/ 360005 w 584423"/>
                <a:gd name="connsiteY60" fmla="*/ 232452 h 607568"/>
                <a:gd name="connsiteX61" fmla="*/ 397495 w 584423"/>
                <a:gd name="connsiteY61" fmla="*/ 284002 h 607568"/>
                <a:gd name="connsiteX62" fmla="*/ 397495 w 584423"/>
                <a:gd name="connsiteY62" fmla="*/ 391704 h 607568"/>
                <a:gd name="connsiteX63" fmla="*/ 396573 w 584423"/>
                <a:gd name="connsiteY63" fmla="*/ 394619 h 607568"/>
                <a:gd name="connsiteX64" fmla="*/ 358008 w 584423"/>
                <a:gd name="connsiteY64" fmla="*/ 453379 h 607568"/>
                <a:gd name="connsiteX65" fmla="*/ 358008 w 584423"/>
                <a:gd name="connsiteY65" fmla="*/ 602045 h 607568"/>
                <a:gd name="connsiteX66" fmla="*/ 352476 w 584423"/>
                <a:gd name="connsiteY66" fmla="*/ 607568 h 607568"/>
                <a:gd name="connsiteX67" fmla="*/ 232017 w 584423"/>
                <a:gd name="connsiteY67" fmla="*/ 607568 h 607568"/>
                <a:gd name="connsiteX68" fmla="*/ 226485 w 584423"/>
                <a:gd name="connsiteY68" fmla="*/ 602045 h 607568"/>
                <a:gd name="connsiteX69" fmla="*/ 226485 w 584423"/>
                <a:gd name="connsiteY69" fmla="*/ 453379 h 607568"/>
                <a:gd name="connsiteX70" fmla="*/ 187920 w 584423"/>
                <a:gd name="connsiteY70" fmla="*/ 394619 h 607568"/>
                <a:gd name="connsiteX71" fmla="*/ 186998 w 584423"/>
                <a:gd name="connsiteY71" fmla="*/ 391704 h 607568"/>
                <a:gd name="connsiteX72" fmla="*/ 186998 w 584423"/>
                <a:gd name="connsiteY72" fmla="*/ 284309 h 607568"/>
                <a:gd name="connsiteX73" fmla="*/ 224488 w 584423"/>
                <a:gd name="connsiteY73" fmla="*/ 232299 h 607568"/>
                <a:gd name="connsiteX74" fmla="*/ 243694 w 584423"/>
                <a:gd name="connsiteY74" fmla="*/ 226776 h 607568"/>
                <a:gd name="connsiteX75" fmla="*/ 503026 w 584423"/>
                <a:gd name="connsiteY75" fmla="*/ 160466 h 607568"/>
                <a:gd name="connsiteX76" fmla="*/ 550975 w 584423"/>
                <a:gd name="connsiteY76" fmla="*/ 208274 h 607568"/>
                <a:gd name="connsiteX77" fmla="*/ 503026 w 584423"/>
                <a:gd name="connsiteY77" fmla="*/ 256082 h 607568"/>
                <a:gd name="connsiteX78" fmla="*/ 455077 w 584423"/>
                <a:gd name="connsiteY78" fmla="*/ 208274 h 607568"/>
                <a:gd name="connsiteX79" fmla="*/ 503026 w 584423"/>
                <a:gd name="connsiteY79" fmla="*/ 160466 h 607568"/>
                <a:gd name="connsiteX80" fmla="*/ 81397 w 584423"/>
                <a:gd name="connsiteY80" fmla="*/ 160466 h 607568"/>
                <a:gd name="connsiteX81" fmla="*/ 129346 w 584423"/>
                <a:gd name="connsiteY81" fmla="*/ 208274 h 607568"/>
                <a:gd name="connsiteX82" fmla="*/ 81397 w 584423"/>
                <a:gd name="connsiteY82" fmla="*/ 256082 h 607568"/>
                <a:gd name="connsiteX83" fmla="*/ 33448 w 584423"/>
                <a:gd name="connsiteY83" fmla="*/ 208274 h 607568"/>
                <a:gd name="connsiteX84" fmla="*/ 81397 w 584423"/>
                <a:gd name="connsiteY84" fmla="*/ 160466 h 607568"/>
                <a:gd name="connsiteX85" fmla="*/ 292212 w 584423"/>
                <a:gd name="connsiteY85" fmla="*/ 79174 h 607568"/>
                <a:gd name="connsiteX86" fmla="*/ 353957 w 584423"/>
                <a:gd name="connsiteY86" fmla="*/ 140848 h 607568"/>
                <a:gd name="connsiteX87" fmla="*/ 292212 w 584423"/>
                <a:gd name="connsiteY87" fmla="*/ 202522 h 607568"/>
                <a:gd name="connsiteX88" fmla="*/ 230467 w 584423"/>
                <a:gd name="connsiteY88" fmla="*/ 140848 h 607568"/>
                <a:gd name="connsiteX89" fmla="*/ 292212 w 584423"/>
                <a:gd name="connsiteY89" fmla="*/ 79174 h 607568"/>
                <a:gd name="connsiteX90" fmla="*/ 292212 w 584423"/>
                <a:gd name="connsiteY90" fmla="*/ 0 h 607568"/>
                <a:gd name="connsiteX91" fmla="*/ 504683 w 584423"/>
                <a:gd name="connsiteY91" fmla="*/ 105068 h 607568"/>
                <a:gd name="connsiteX92" fmla="*/ 501764 w 584423"/>
                <a:gd name="connsiteY92" fmla="*/ 126542 h 607568"/>
                <a:gd name="connsiteX93" fmla="*/ 492546 w 584423"/>
                <a:gd name="connsiteY93" fmla="*/ 129610 h 607568"/>
                <a:gd name="connsiteX94" fmla="*/ 480409 w 584423"/>
                <a:gd name="connsiteY94" fmla="*/ 123628 h 607568"/>
                <a:gd name="connsiteX95" fmla="*/ 292212 w 584423"/>
                <a:gd name="connsiteY95" fmla="*/ 30677 h 607568"/>
                <a:gd name="connsiteX96" fmla="*/ 104014 w 584423"/>
                <a:gd name="connsiteY96" fmla="*/ 123628 h 607568"/>
                <a:gd name="connsiteX97" fmla="*/ 82659 w 584423"/>
                <a:gd name="connsiteY97" fmla="*/ 126542 h 607568"/>
                <a:gd name="connsiteX98" fmla="*/ 79740 w 584423"/>
                <a:gd name="connsiteY98" fmla="*/ 105068 h 607568"/>
                <a:gd name="connsiteX99" fmla="*/ 292212 w 584423"/>
                <a:gd name="connsiteY99" fmla="*/ 0 h 60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84423" h="607568">
                  <a:moveTo>
                    <a:pt x="466115" y="268189"/>
                  </a:moveTo>
                  <a:cubicBezTo>
                    <a:pt x="470571" y="266808"/>
                    <a:pt x="475334" y="267575"/>
                    <a:pt x="479022" y="270337"/>
                  </a:cubicBezTo>
                  <a:lnTo>
                    <a:pt x="502991" y="288288"/>
                  </a:lnTo>
                  <a:lnTo>
                    <a:pt x="527113" y="270337"/>
                  </a:lnTo>
                  <a:cubicBezTo>
                    <a:pt x="530647" y="267575"/>
                    <a:pt x="535410" y="266808"/>
                    <a:pt x="539866" y="268189"/>
                  </a:cubicBezTo>
                  <a:cubicBezTo>
                    <a:pt x="539866" y="268189"/>
                    <a:pt x="551850" y="271871"/>
                    <a:pt x="552004" y="271871"/>
                  </a:cubicBezTo>
                  <a:cubicBezTo>
                    <a:pt x="571363" y="278315"/>
                    <a:pt x="584423" y="296420"/>
                    <a:pt x="584423" y="316826"/>
                  </a:cubicBezTo>
                  <a:lnTo>
                    <a:pt x="584423" y="389092"/>
                  </a:lnTo>
                  <a:cubicBezTo>
                    <a:pt x="584423" y="391854"/>
                    <a:pt x="583655" y="394615"/>
                    <a:pt x="582118" y="396917"/>
                  </a:cubicBezTo>
                  <a:lnTo>
                    <a:pt x="557842" y="433894"/>
                  </a:lnTo>
                  <a:lnTo>
                    <a:pt x="557842" y="530708"/>
                  </a:lnTo>
                  <a:cubicBezTo>
                    <a:pt x="557842" y="538686"/>
                    <a:pt x="551389" y="544977"/>
                    <a:pt x="543553" y="544977"/>
                  </a:cubicBezTo>
                  <a:lnTo>
                    <a:pt x="462428" y="544977"/>
                  </a:lnTo>
                  <a:cubicBezTo>
                    <a:pt x="454592" y="544977"/>
                    <a:pt x="448139" y="538686"/>
                    <a:pt x="448139" y="530708"/>
                  </a:cubicBezTo>
                  <a:lnTo>
                    <a:pt x="448139" y="433894"/>
                  </a:lnTo>
                  <a:lnTo>
                    <a:pt x="423863" y="396917"/>
                  </a:lnTo>
                  <a:cubicBezTo>
                    <a:pt x="422326" y="394615"/>
                    <a:pt x="421558" y="391854"/>
                    <a:pt x="421558" y="389092"/>
                  </a:cubicBezTo>
                  <a:lnTo>
                    <a:pt x="421558" y="316826"/>
                  </a:lnTo>
                  <a:cubicBezTo>
                    <a:pt x="421558" y="296420"/>
                    <a:pt x="434618" y="278315"/>
                    <a:pt x="453977" y="271871"/>
                  </a:cubicBezTo>
                  <a:cubicBezTo>
                    <a:pt x="454131" y="271871"/>
                    <a:pt x="466115" y="268189"/>
                    <a:pt x="466115" y="268189"/>
                  </a:cubicBezTo>
                  <a:close/>
                  <a:moveTo>
                    <a:pt x="44557" y="268189"/>
                  </a:moveTo>
                  <a:cubicBezTo>
                    <a:pt x="49013" y="266808"/>
                    <a:pt x="53776" y="267575"/>
                    <a:pt x="57310" y="270337"/>
                  </a:cubicBezTo>
                  <a:lnTo>
                    <a:pt x="81432" y="288288"/>
                  </a:lnTo>
                  <a:lnTo>
                    <a:pt x="105401" y="270337"/>
                  </a:lnTo>
                  <a:cubicBezTo>
                    <a:pt x="109089" y="267575"/>
                    <a:pt x="113852" y="266808"/>
                    <a:pt x="118308" y="268189"/>
                  </a:cubicBezTo>
                  <a:cubicBezTo>
                    <a:pt x="118308" y="268189"/>
                    <a:pt x="130292" y="271871"/>
                    <a:pt x="130446" y="271871"/>
                  </a:cubicBezTo>
                  <a:cubicBezTo>
                    <a:pt x="149805" y="278315"/>
                    <a:pt x="162865" y="296420"/>
                    <a:pt x="162865" y="316826"/>
                  </a:cubicBezTo>
                  <a:lnTo>
                    <a:pt x="162865" y="389092"/>
                  </a:lnTo>
                  <a:cubicBezTo>
                    <a:pt x="162865" y="391854"/>
                    <a:pt x="162097" y="394615"/>
                    <a:pt x="160560" y="396917"/>
                  </a:cubicBezTo>
                  <a:lnTo>
                    <a:pt x="136284" y="433894"/>
                  </a:lnTo>
                  <a:lnTo>
                    <a:pt x="136284" y="530708"/>
                  </a:lnTo>
                  <a:cubicBezTo>
                    <a:pt x="136284" y="538686"/>
                    <a:pt x="129831" y="544977"/>
                    <a:pt x="121995" y="544977"/>
                  </a:cubicBezTo>
                  <a:lnTo>
                    <a:pt x="40870" y="544977"/>
                  </a:lnTo>
                  <a:cubicBezTo>
                    <a:pt x="33034" y="544977"/>
                    <a:pt x="26581" y="538686"/>
                    <a:pt x="26581" y="530708"/>
                  </a:cubicBezTo>
                  <a:lnTo>
                    <a:pt x="26581" y="433894"/>
                  </a:lnTo>
                  <a:lnTo>
                    <a:pt x="2305" y="396917"/>
                  </a:lnTo>
                  <a:cubicBezTo>
                    <a:pt x="768" y="394615"/>
                    <a:pt x="0" y="391854"/>
                    <a:pt x="0" y="389092"/>
                  </a:cubicBezTo>
                  <a:lnTo>
                    <a:pt x="0" y="316826"/>
                  </a:lnTo>
                  <a:cubicBezTo>
                    <a:pt x="0" y="296420"/>
                    <a:pt x="13060" y="278315"/>
                    <a:pt x="32419" y="271871"/>
                  </a:cubicBezTo>
                  <a:cubicBezTo>
                    <a:pt x="32573" y="271871"/>
                    <a:pt x="44557" y="268189"/>
                    <a:pt x="44557" y="268189"/>
                  </a:cubicBezTo>
                  <a:close/>
                  <a:moveTo>
                    <a:pt x="283757" y="227644"/>
                  </a:moveTo>
                  <a:lnTo>
                    <a:pt x="300667" y="227644"/>
                  </a:lnTo>
                  <a:cubicBezTo>
                    <a:pt x="302973" y="227644"/>
                    <a:pt x="305126" y="228565"/>
                    <a:pt x="306663" y="230253"/>
                  </a:cubicBezTo>
                  <a:cubicBezTo>
                    <a:pt x="309123" y="232861"/>
                    <a:pt x="309430" y="236544"/>
                    <a:pt x="307739" y="239459"/>
                  </a:cubicBezTo>
                  <a:lnTo>
                    <a:pt x="298669" y="252962"/>
                  </a:lnTo>
                  <a:lnTo>
                    <a:pt x="302973" y="288561"/>
                  </a:lnTo>
                  <a:lnTo>
                    <a:pt x="294672" y="310810"/>
                  </a:lnTo>
                  <a:cubicBezTo>
                    <a:pt x="293749" y="312958"/>
                    <a:pt x="290675" y="312958"/>
                    <a:pt x="289752" y="310810"/>
                  </a:cubicBezTo>
                  <a:lnTo>
                    <a:pt x="281451" y="288561"/>
                  </a:lnTo>
                  <a:lnTo>
                    <a:pt x="285755" y="252962"/>
                  </a:lnTo>
                  <a:lnTo>
                    <a:pt x="276685" y="239459"/>
                  </a:lnTo>
                  <a:cubicBezTo>
                    <a:pt x="274994" y="236544"/>
                    <a:pt x="275302" y="232861"/>
                    <a:pt x="277761" y="230253"/>
                  </a:cubicBezTo>
                  <a:cubicBezTo>
                    <a:pt x="279299" y="228565"/>
                    <a:pt x="281451" y="227644"/>
                    <a:pt x="283757" y="227644"/>
                  </a:cubicBezTo>
                  <a:close/>
                  <a:moveTo>
                    <a:pt x="243694" y="226776"/>
                  </a:moveTo>
                  <a:cubicBezTo>
                    <a:pt x="245999" y="226776"/>
                    <a:pt x="248150" y="228157"/>
                    <a:pt x="248918" y="230304"/>
                  </a:cubicBezTo>
                  <a:lnTo>
                    <a:pt x="285947" y="331870"/>
                  </a:lnTo>
                  <a:cubicBezTo>
                    <a:pt x="288098" y="337700"/>
                    <a:pt x="296395" y="337700"/>
                    <a:pt x="298546" y="331870"/>
                  </a:cubicBezTo>
                  <a:lnTo>
                    <a:pt x="335575" y="230304"/>
                  </a:lnTo>
                  <a:cubicBezTo>
                    <a:pt x="336651" y="227543"/>
                    <a:pt x="339570" y="226162"/>
                    <a:pt x="342336" y="226929"/>
                  </a:cubicBezTo>
                  <a:lnTo>
                    <a:pt x="360005" y="232299"/>
                  </a:lnTo>
                  <a:lnTo>
                    <a:pt x="360005" y="232452"/>
                  </a:lnTo>
                  <a:cubicBezTo>
                    <a:pt x="382438" y="239663"/>
                    <a:pt x="397495" y="260528"/>
                    <a:pt x="397495" y="284002"/>
                  </a:cubicBezTo>
                  <a:lnTo>
                    <a:pt x="397495" y="391704"/>
                  </a:lnTo>
                  <a:cubicBezTo>
                    <a:pt x="397495" y="392778"/>
                    <a:pt x="397188" y="393852"/>
                    <a:pt x="396573" y="394619"/>
                  </a:cubicBezTo>
                  <a:lnTo>
                    <a:pt x="358008" y="453379"/>
                  </a:lnTo>
                  <a:lnTo>
                    <a:pt x="358008" y="602045"/>
                  </a:lnTo>
                  <a:cubicBezTo>
                    <a:pt x="358008" y="605113"/>
                    <a:pt x="355549" y="607568"/>
                    <a:pt x="352476" y="607568"/>
                  </a:cubicBezTo>
                  <a:lnTo>
                    <a:pt x="232017" y="607568"/>
                  </a:lnTo>
                  <a:cubicBezTo>
                    <a:pt x="228944" y="607568"/>
                    <a:pt x="226485" y="605113"/>
                    <a:pt x="226485" y="602045"/>
                  </a:cubicBezTo>
                  <a:lnTo>
                    <a:pt x="226485" y="453379"/>
                  </a:lnTo>
                  <a:lnTo>
                    <a:pt x="187920" y="394619"/>
                  </a:lnTo>
                  <a:cubicBezTo>
                    <a:pt x="187305" y="393852"/>
                    <a:pt x="186998" y="392778"/>
                    <a:pt x="186998" y="391704"/>
                  </a:cubicBezTo>
                  <a:lnTo>
                    <a:pt x="186998" y="284309"/>
                  </a:lnTo>
                  <a:cubicBezTo>
                    <a:pt x="186998" y="260682"/>
                    <a:pt x="202055" y="239817"/>
                    <a:pt x="224488" y="232299"/>
                  </a:cubicBezTo>
                  <a:cubicBezTo>
                    <a:pt x="224488" y="232299"/>
                    <a:pt x="243233" y="226776"/>
                    <a:pt x="243694" y="226776"/>
                  </a:cubicBezTo>
                  <a:close/>
                  <a:moveTo>
                    <a:pt x="503026" y="160466"/>
                  </a:moveTo>
                  <a:cubicBezTo>
                    <a:pt x="529508" y="160466"/>
                    <a:pt x="550975" y="181870"/>
                    <a:pt x="550975" y="208274"/>
                  </a:cubicBezTo>
                  <a:cubicBezTo>
                    <a:pt x="550975" y="234678"/>
                    <a:pt x="529508" y="256082"/>
                    <a:pt x="503026" y="256082"/>
                  </a:cubicBezTo>
                  <a:cubicBezTo>
                    <a:pt x="476544" y="256082"/>
                    <a:pt x="455077" y="234678"/>
                    <a:pt x="455077" y="208274"/>
                  </a:cubicBezTo>
                  <a:cubicBezTo>
                    <a:pt x="455077" y="181870"/>
                    <a:pt x="476544" y="160466"/>
                    <a:pt x="503026" y="160466"/>
                  </a:cubicBezTo>
                  <a:close/>
                  <a:moveTo>
                    <a:pt x="81397" y="160466"/>
                  </a:moveTo>
                  <a:cubicBezTo>
                    <a:pt x="107879" y="160466"/>
                    <a:pt x="129346" y="181870"/>
                    <a:pt x="129346" y="208274"/>
                  </a:cubicBezTo>
                  <a:cubicBezTo>
                    <a:pt x="129346" y="234678"/>
                    <a:pt x="107879" y="256082"/>
                    <a:pt x="81397" y="256082"/>
                  </a:cubicBezTo>
                  <a:cubicBezTo>
                    <a:pt x="54915" y="256082"/>
                    <a:pt x="33448" y="234678"/>
                    <a:pt x="33448" y="208274"/>
                  </a:cubicBezTo>
                  <a:cubicBezTo>
                    <a:pt x="33448" y="181870"/>
                    <a:pt x="54915" y="160466"/>
                    <a:pt x="81397" y="160466"/>
                  </a:cubicBezTo>
                  <a:close/>
                  <a:moveTo>
                    <a:pt x="292212" y="79174"/>
                  </a:moveTo>
                  <a:cubicBezTo>
                    <a:pt x="326313" y="79174"/>
                    <a:pt x="353957" y="106786"/>
                    <a:pt x="353957" y="140848"/>
                  </a:cubicBezTo>
                  <a:cubicBezTo>
                    <a:pt x="353957" y="174910"/>
                    <a:pt x="326313" y="202522"/>
                    <a:pt x="292212" y="202522"/>
                  </a:cubicBezTo>
                  <a:cubicBezTo>
                    <a:pt x="258111" y="202522"/>
                    <a:pt x="230467" y="174910"/>
                    <a:pt x="230467" y="140848"/>
                  </a:cubicBezTo>
                  <a:cubicBezTo>
                    <a:pt x="230467" y="106786"/>
                    <a:pt x="258111" y="79174"/>
                    <a:pt x="292212" y="79174"/>
                  </a:cubicBezTo>
                  <a:close/>
                  <a:moveTo>
                    <a:pt x="292212" y="0"/>
                  </a:moveTo>
                  <a:cubicBezTo>
                    <a:pt x="376247" y="0"/>
                    <a:pt x="453677" y="38346"/>
                    <a:pt x="504683" y="105068"/>
                  </a:cubicBezTo>
                  <a:cubicBezTo>
                    <a:pt x="509906" y="111817"/>
                    <a:pt x="508523" y="121481"/>
                    <a:pt x="501764" y="126542"/>
                  </a:cubicBezTo>
                  <a:cubicBezTo>
                    <a:pt x="498998" y="128690"/>
                    <a:pt x="495772" y="129610"/>
                    <a:pt x="492546" y="129610"/>
                  </a:cubicBezTo>
                  <a:cubicBezTo>
                    <a:pt x="487937" y="129610"/>
                    <a:pt x="483328" y="127616"/>
                    <a:pt x="480409" y="123628"/>
                  </a:cubicBezTo>
                  <a:cubicBezTo>
                    <a:pt x="435088" y="64575"/>
                    <a:pt x="366569" y="30677"/>
                    <a:pt x="292212" y="30677"/>
                  </a:cubicBezTo>
                  <a:cubicBezTo>
                    <a:pt x="217854" y="30677"/>
                    <a:pt x="149335" y="64575"/>
                    <a:pt x="104014" y="123628"/>
                  </a:cubicBezTo>
                  <a:cubicBezTo>
                    <a:pt x="98944" y="130377"/>
                    <a:pt x="89265" y="131604"/>
                    <a:pt x="82659" y="126542"/>
                  </a:cubicBezTo>
                  <a:cubicBezTo>
                    <a:pt x="75900" y="121481"/>
                    <a:pt x="74517" y="111817"/>
                    <a:pt x="79740" y="105068"/>
                  </a:cubicBezTo>
                  <a:cubicBezTo>
                    <a:pt x="130746" y="38346"/>
                    <a:pt x="208176" y="0"/>
                    <a:pt x="292212" y="0"/>
                  </a:cubicBezTo>
                  <a:close/>
                </a:path>
              </a:pathLst>
            </a:custGeom>
            <a:solidFill>
              <a:srgbClr val="000000">
                <a:lumMod val="50000"/>
                <a:lumOff val="50000"/>
              </a:srgbClr>
            </a:solidFill>
            <a:ln>
              <a:noFill/>
            </a:ln>
          </p:spPr>
          <p:txBody>
            <a:bodyPr wrap="square" lIns="91440" tIns="45720" rIns="91440" bIns="45720">
              <a:normAutofit fontScale="77500" lnSpcReduction="20000"/>
            </a:bodyPr>
            <a:lstStyle/>
            <a:p>
              <a:endParaRPr lang="zh-CN" altLang="en-US" kern="0" smtClea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800" name="îSḷíḑé">
              <a:extLst>
                <a:ext uri="{FF2B5EF4-FFF2-40B4-BE49-F238E27FC236}">
                  <a16:creationId xmlns:a16="http://schemas.microsoft.com/office/drawing/2014/main" xmlns="" id="{3DB1068A-0272-44E6-A3DB-9E086EDFBD13}"/>
                </a:ext>
              </a:extLst>
            </p:cNvPr>
            <p:cNvSpPr txBox="1"/>
            <p:nvPr/>
          </p:nvSpPr>
          <p:spPr>
            <a:xfrm>
              <a:off x="5400458" y="2512431"/>
              <a:ext cx="5619172" cy="449807"/>
            </a:xfrm>
            <a:prstGeom prst="rect">
              <a:avLst/>
            </a:prstGeom>
            <a:noFill/>
          </p:spPr>
          <p:txBody>
            <a:bodyPr wrap="square" lIns="91440" tIns="45720" rIns="91440" bIns="45720" anchor="ctr" anchorCtr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entury Gothic" panose="020B0502020202020204" pitchFamily="34" charset="0"/>
                </a:rPr>
                <a:t>The user can demonstrate on a projector or computer</a:t>
              </a:r>
              <a:endParaRPr lang="en-US" altLang="zh-CN" sz="1400" kern="0" dirty="0" smtClea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801" name="iŝlíḓe">
              <a:extLst>
                <a:ext uri="{FF2B5EF4-FFF2-40B4-BE49-F238E27FC236}">
                  <a16:creationId xmlns:a16="http://schemas.microsoft.com/office/drawing/2014/main" xmlns="" id="{1335DC9D-5E43-4654-8BE5-ED404B4CED16}"/>
                </a:ext>
              </a:extLst>
            </p:cNvPr>
            <p:cNvSpPr txBox="1"/>
            <p:nvPr/>
          </p:nvSpPr>
          <p:spPr>
            <a:xfrm>
              <a:off x="5400458" y="3157613"/>
              <a:ext cx="5619172" cy="449807"/>
            </a:xfrm>
            <a:prstGeom prst="rect">
              <a:avLst/>
            </a:prstGeom>
            <a:noFill/>
          </p:spPr>
          <p:txBody>
            <a:bodyPr wrap="square" lIns="91440" tIns="45720" rIns="91440" bIns="45720" anchor="ctr" anchorCtr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entury Gothic" panose="020B0502020202020204" pitchFamily="34" charset="0"/>
                </a:rPr>
                <a:t>The user can demonstrate on a projector or computer</a:t>
              </a:r>
              <a:endParaRPr lang="en-US" altLang="zh-CN" sz="1400" kern="0" dirty="0" smtClea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802" name="ïṩľïďè">
              <a:extLst>
                <a:ext uri="{FF2B5EF4-FFF2-40B4-BE49-F238E27FC236}">
                  <a16:creationId xmlns:a16="http://schemas.microsoft.com/office/drawing/2014/main" xmlns="" id="{B5F91BAB-8ECE-4264-97F1-1660765CAFDE}"/>
                </a:ext>
              </a:extLst>
            </p:cNvPr>
            <p:cNvSpPr txBox="1"/>
            <p:nvPr/>
          </p:nvSpPr>
          <p:spPr>
            <a:xfrm>
              <a:off x="5400458" y="3802795"/>
              <a:ext cx="5619172" cy="449807"/>
            </a:xfrm>
            <a:prstGeom prst="rect">
              <a:avLst/>
            </a:prstGeom>
            <a:noFill/>
          </p:spPr>
          <p:txBody>
            <a:bodyPr wrap="square" lIns="91440" tIns="45720" rIns="91440" bIns="45720" anchor="ctr" anchorCtr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entury Gothic" panose="020B0502020202020204" pitchFamily="34" charset="0"/>
                </a:rPr>
                <a:t>The user can demonstrate on a projector or computer</a:t>
              </a:r>
              <a:endParaRPr lang="en-US" altLang="zh-CN" sz="1400" kern="0" dirty="0" smtClea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803" name="i$ḻîḋè">
              <a:extLst>
                <a:ext uri="{FF2B5EF4-FFF2-40B4-BE49-F238E27FC236}">
                  <a16:creationId xmlns:a16="http://schemas.microsoft.com/office/drawing/2014/main" xmlns="" id="{97A55863-EEF0-4283-901E-4F576490FB5F}"/>
                </a:ext>
              </a:extLst>
            </p:cNvPr>
            <p:cNvSpPr txBox="1"/>
            <p:nvPr/>
          </p:nvSpPr>
          <p:spPr>
            <a:xfrm>
              <a:off x="5400458" y="4447978"/>
              <a:ext cx="5619172" cy="449807"/>
            </a:xfrm>
            <a:prstGeom prst="rect">
              <a:avLst/>
            </a:prstGeom>
            <a:noFill/>
          </p:spPr>
          <p:txBody>
            <a:bodyPr wrap="square" lIns="91440" tIns="45720" rIns="91440" bIns="45720" anchor="ctr" anchorCtr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entury Gothic" panose="020B0502020202020204" pitchFamily="34" charset="0"/>
                </a:rPr>
                <a:t>The user can demonstrate on a projector or computer</a:t>
              </a:r>
              <a:endParaRPr lang="en-US" altLang="zh-CN" sz="1400" kern="0" dirty="0" smtClean="0">
                <a:solidFill>
                  <a:srgbClr val="000000"/>
                </a:solidFill>
                <a:latin typeface="Arial"/>
              </a:endParaRPr>
            </a:p>
          </p:txBody>
        </p:sp>
        <p:cxnSp>
          <p:nvCxnSpPr>
            <p:cNvPr id="804" name="直接连接符 803">
              <a:extLst>
                <a:ext uri="{FF2B5EF4-FFF2-40B4-BE49-F238E27FC236}">
                  <a16:creationId xmlns:a16="http://schemas.microsoft.com/office/drawing/2014/main" xmlns="" id="{92652901-D6AA-407C-B2E6-7CE3BDE6D481}"/>
                </a:ext>
              </a:extLst>
            </p:cNvPr>
            <p:cNvCxnSpPr/>
            <p:nvPr/>
          </p:nvCxnSpPr>
          <p:spPr>
            <a:xfrm>
              <a:off x="5225915" y="3059925"/>
              <a:ext cx="6294573" cy="0"/>
            </a:xfrm>
            <a:prstGeom prst="line">
              <a:avLst/>
            </a:prstGeom>
            <a:noFill/>
            <a:ln w="3175" cap="flat" cmpd="sng" algn="ctr">
              <a:solidFill>
                <a:srgbClr val="FFFFFF">
                  <a:lumMod val="75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805" name="直接连接符 804">
              <a:extLst>
                <a:ext uri="{FF2B5EF4-FFF2-40B4-BE49-F238E27FC236}">
                  <a16:creationId xmlns:a16="http://schemas.microsoft.com/office/drawing/2014/main" xmlns="" id="{E4A49386-63F8-4086-B552-E67DC7E96819}"/>
                </a:ext>
              </a:extLst>
            </p:cNvPr>
            <p:cNvCxnSpPr/>
            <p:nvPr/>
          </p:nvCxnSpPr>
          <p:spPr>
            <a:xfrm>
              <a:off x="5225915" y="3704515"/>
              <a:ext cx="6294573" cy="0"/>
            </a:xfrm>
            <a:prstGeom prst="line">
              <a:avLst/>
            </a:prstGeom>
            <a:noFill/>
            <a:ln w="3175" cap="flat" cmpd="sng" algn="ctr">
              <a:solidFill>
                <a:srgbClr val="FFFFFF">
                  <a:lumMod val="75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806" name="直接连接符 805">
              <a:extLst>
                <a:ext uri="{FF2B5EF4-FFF2-40B4-BE49-F238E27FC236}">
                  <a16:creationId xmlns:a16="http://schemas.microsoft.com/office/drawing/2014/main" xmlns="" id="{24CD7126-A9CB-4BC4-8F2F-9213FBFCD710}"/>
                </a:ext>
              </a:extLst>
            </p:cNvPr>
            <p:cNvCxnSpPr/>
            <p:nvPr/>
          </p:nvCxnSpPr>
          <p:spPr>
            <a:xfrm>
              <a:off x="5225915" y="4349105"/>
              <a:ext cx="6294573" cy="0"/>
            </a:xfrm>
            <a:prstGeom prst="line">
              <a:avLst/>
            </a:prstGeom>
            <a:noFill/>
            <a:ln w="3175" cap="flat" cmpd="sng" algn="ctr">
              <a:solidFill>
                <a:srgbClr val="FFFFFF">
                  <a:lumMod val="75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807" name="直接连接符 806">
              <a:extLst>
                <a:ext uri="{FF2B5EF4-FFF2-40B4-BE49-F238E27FC236}">
                  <a16:creationId xmlns:a16="http://schemas.microsoft.com/office/drawing/2014/main" xmlns="" id="{AB66BF39-222F-4AEB-A813-BDCB3EC7B19F}"/>
                </a:ext>
              </a:extLst>
            </p:cNvPr>
            <p:cNvCxnSpPr/>
            <p:nvPr/>
          </p:nvCxnSpPr>
          <p:spPr>
            <a:xfrm>
              <a:off x="5225915" y="4993696"/>
              <a:ext cx="6294573" cy="0"/>
            </a:xfrm>
            <a:prstGeom prst="line">
              <a:avLst/>
            </a:prstGeom>
            <a:noFill/>
            <a:ln w="3175" cap="flat" cmpd="sng" algn="ctr">
              <a:solidFill>
                <a:srgbClr val="FFFFFF">
                  <a:lumMod val="75000"/>
                </a:srgbClr>
              </a:solidFill>
              <a:prstDash val="solid"/>
              <a:miter lim="800000"/>
            </a:ln>
            <a:effectLst/>
          </p:spPr>
        </p:cxnSp>
        <p:sp>
          <p:nvSpPr>
            <p:cNvPr id="808" name="ïṩľïḓe">
              <a:extLst>
                <a:ext uri="{FF2B5EF4-FFF2-40B4-BE49-F238E27FC236}">
                  <a16:creationId xmlns:a16="http://schemas.microsoft.com/office/drawing/2014/main" xmlns="" id="{386EE37F-8F18-4493-9CAE-828D7DC084B0}"/>
                </a:ext>
              </a:extLst>
            </p:cNvPr>
            <p:cNvSpPr/>
            <p:nvPr/>
          </p:nvSpPr>
          <p:spPr>
            <a:xfrm>
              <a:off x="4614723" y="2430211"/>
              <a:ext cx="611191" cy="614247"/>
            </a:xfrm>
            <a:prstGeom prst="rect">
              <a:avLst/>
            </a:prstGeom>
            <a:solidFill>
              <a:srgbClr val="FFFFFF"/>
            </a:solidFill>
            <a:ln w="12700" cap="flat" cmpd="sng" algn="ctr">
              <a:solidFill>
                <a:srgbClr val="FFFFFF">
                  <a:lumMod val="65000"/>
                </a:srgbClr>
              </a:solidFill>
              <a:prstDash val="solid"/>
              <a:miter lim="800000"/>
            </a:ln>
            <a:effectLst/>
          </p:spPr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r>
                <a:rPr lang="en-US" altLang="zh-CN" sz="2400" kern="0" dirty="0" smtClean="0">
                  <a:solidFill>
                    <a:srgbClr val="000000"/>
                  </a:solidFill>
                  <a:latin typeface="Arial"/>
                </a:rPr>
                <a:t>1</a:t>
              </a:r>
              <a:endParaRPr lang="zh-CN" altLang="en-US" sz="2400" kern="0" dirty="0" smtClea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809" name="íṥlîḍe">
              <a:extLst>
                <a:ext uri="{FF2B5EF4-FFF2-40B4-BE49-F238E27FC236}">
                  <a16:creationId xmlns:a16="http://schemas.microsoft.com/office/drawing/2014/main" xmlns="" id="{391FBCD6-A5E8-4599-9D3E-109E8AB1650A}"/>
                </a:ext>
              </a:extLst>
            </p:cNvPr>
            <p:cNvSpPr/>
            <p:nvPr/>
          </p:nvSpPr>
          <p:spPr>
            <a:xfrm>
              <a:off x="4614723" y="3075393"/>
              <a:ext cx="611191" cy="614247"/>
            </a:xfrm>
            <a:prstGeom prst="rect">
              <a:avLst/>
            </a:prstGeom>
            <a:solidFill>
              <a:srgbClr val="FFFFFF"/>
            </a:solidFill>
            <a:ln w="12700" cap="flat" cmpd="sng" algn="ctr">
              <a:solidFill>
                <a:srgbClr val="FFFFFF">
                  <a:lumMod val="65000"/>
                </a:srgbClr>
              </a:solidFill>
              <a:prstDash val="solid"/>
              <a:miter lim="800000"/>
            </a:ln>
            <a:effectLst/>
          </p:spPr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r>
                <a:rPr lang="en-US" altLang="zh-CN" sz="2400" kern="0" dirty="0" smtClean="0">
                  <a:solidFill>
                    <a:srgbClr val="000000"/>
                  </a:solidFill>
                  <a:latin typeface="Arial"/>
                </a:rPr>
                <a:t>2</a:t>
              </a:r>
              <a:endParaRPr lang="zh-CN" altLang="en-US" sz="2400" kern="0" dirty="0" smtClea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810" name="ïṡ1iḑè">
              <a:extLst>
                <a:ext uri="{FF2B5EF4-FFF2-40B4-BE49-F238E27FC236}">
                  <a16:creationId xmlns:a16="http://schemas.microsoft.com/office/drawing/2014/main" xmlns="" id="{8826F2EC-7881-47D2-A1D2-72CB99A922C0}"/>
                </a:ext>
              </a:extLst>
            </p:cNvPr>
            <p:cNvSpPr/>
            <p:nvPr/>
          </p:nvSpPr>
          <p:spPr>
            <a:xfrm>
              <a:off x="4614723" y="4365758"/>
              <a:ext cx="611191" cy="614247"/>
            </a:xfrm>
            <a:prstGeom prst="rect">
              <a:avLst/>
            </a:prstGeom>
            <a:solidFill>
              <a:srgbClr val="FFFFFF"/>
            </a:solidFill>
            <a:ln w="12700" cap="flat" cmpd="sng" algn="ctr">
              <a:solidFill>
                <a:srgbClr val="FFFFFF">
                  <a:lumMod val="65000"/>
                </a:srgbClr>
              </a:solidFill>
              <a:prstDash val="solid"/>
              <a:miter lim="800000"/>
            </a:ln>
            <a:effectLst/>
          </p:spPr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r>
                <a:rPr lang="en-US" altLang="zh-CN" sz="2400" kern="0" dirty="0" smtClean="0">
                  <a:solidFill>
                    <a:srgbClr val="000000"/>
                  </a:solidFill>
                  <a:latin typeface="Arial"/>
                </a:rPr>
                <a:t>4</a:t>
              </a:r>
              <a:endParaRPr lang="zh-CN" altLang="en-US" sz="2400" kern="0" dirty="0" smtClea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811" name="islîde">
              <a:extLst>
                <a:ext uri="{FF2B5EF4-FFF2-40B4-BE49-F238E27FC236}">
                  <a16:creationId xmlns:a16="http://schemas.microsoft.com/office/drawing/2014/main" xmlns="" id="{AB7252A7-B745-41B6-82BA-230C9035CF2D}"/>
                </a:ext>
              </a:extLst>
            </p:cNvPr>
            <p:cNvSpPr/>
            <p:nvPr/>
          </p:nvSpPr>
          <p:spPr>
            <a:xfrm>
              <a:off x="4614723" y="3720575"/>
              <a:ext cx="611191" cy="614247"/>
            </a:xfrm>
            <a:prstGeom prst="rect">
              <a:avLst/>
            </a:prstGeom>
            <a:solidFill>
              <a:srgbClr val="1D63A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r>
                <a:rPr lang="en-US" altLang="zh-CN" sz="2400" kern="0" dirty="0" smtClean="0">
                  <a:solidFill>
                    <a:srgbClr val="FFFFFF"/>
                  </a:solidFill>
                  <a:latin typeface="Arial"/>
                </a:rPr>
                <a:t>3</a:t>
              </a:r>
              <a:endParaRPr lang="zh-CN" altLang="en-US" sz="2400" kern="0" dirty="0" smtClean="0">
                <a:solidFill>
                  <a:srgbClr val="FFFFFF"/>
                </a:solidFill>
                <a:latin typeface="Arial"/>
              </a:endParaRPr>
            </a:p>
          </p:txBody>
        </p:sp>
        <p:grpSp>
          <p:nvGrpSpPr>
            <p:cNvPr id="812" name="îṩḷiḍè">
              <a:extLst>
                <a:ext uri="{FF2B5EF4-FFF2-40B4-BE49-F238E27FC236}">
                  <a16:creationId xmlns:a16="http://schemas.microsoft.com/office/drawing/2014/main" xmlns="" id="{8D1359C5-AEDB-4047-BE72-86AE85F4035B}"/>
                </a:ext>
              </a:extLst>
            </p:cNvPr>
            <p:cNvGrpSpPr/>
            <p:nvPr/>
          </p:nvGrpSpPr>
          <p:grpSpPr>
            <a:xfrm>
              <a:off x="922592" y="2378525"/>
              <a:ext cx="3000512" cy="2520027"/>
              <a:chOff x="1127448" y="1664803"/>
              <a:chExt cx="4844146" cy="4068453"/>
            </a:xfrm>
          </p:grpSpPr>
          <p:sp>
            <p:nvSpPr>
              <p:cNvPr id="813" name="išľïďe">
                <a:extLst>
                  <a:ext uri="{FF2B5EF4-FFF2-40B4-BE49-F238E27FC236}">
                    <a16:creationId xmlns:a16="http://schemas.microsoft.com/office/drawing/2014/main" xmlns="" id="{32AE04C3-1D50-4F01-B1ED-D3CD82BC8A59}"/>
                  </a:ext>
                </a:extLst>
              </p:cNvPr>
              <p:cNvSpPr/>
              <p:nvPr/>
            </p:nvSpPr>
            <p:spPr bwMode="auto">
              <a:xfrm>
                <a:off x="2672089" y="5707399"/>
                <a:ext cx="1779597" cy="25857"/>
              </a:xfrm>
              <a:custGeom>
                <a:avLst/>
                <a:gdLst>
                  <a:gd name="T0" fmla="*/ 6776 w 6981"/>
                  <a:gd name="T1" fmla="*/ 0 h 103"/>
                  <a:gd name="T2" fmla="*/ 6776 w 6981"/>
                  <a:gd name="T3" fmla="*/ 0 h 103"/>
                  <a:gd name="T4" fmla="*/ 203 w 6981"/>
                  <a:gd name="T5" fmla="*/ 0 h 103"/>
                  <a:gd name="T6" fmla="*/ 0 w 6981"/>
                  <a:gd name="T7" fmla="*/ 46 h 103"/>
                  <a:gd name="T8" fmla="*/ 0 w 6981"/>
                  <a:gd name="T9" fmla="*/ 55 h 103"/>
                  <a:gd name="T10" fmla="*/ 203 w 6981"/>
                  <a:gd name="T11" fmla="*/ 102 h 103"/>
                  <a:gd name="T12" fmla="*/ 6776 w 6981"/>
                  <a:gd name="T13" fmla="*/ 102 h 103"/>
                  <a:gd name="T14" fmla="*/ 6980 w 6981"/>
                  <a:gd name="T15" fmla="*/ 55 h 103"/>
                  <a:gd name="T16" fmla="*/ 6980 w 6981"/>
                  <a:gd name="T17" fmla="*/ 46 h 103"/>
                  <a:gd name="T18" fmla="*/ 6776 w 6981"/>
                  <a:gd name="T1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81" h="103">
                    <a:moveTo>
                      <a:pt x="6776" y="0"/>
                    </a:moveTo>
                    <a:lnTo>
                      <a:pt x="6776" y="0"/>
                    </a:lnTo>
                    <a:cubicBezTo>
                      <a:pt x="203" y="0"/>
                      <a:pt x="203" y="0"/>
                      <a:pt x="203" y="0"/>
                    </a:cubicBezTo>
                    <a:cubicBezTo>
                      <a:pt x="92" y="0"/>
                      <a:pt x="0" y="18"/>
                      <a:pt x="0" y="46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83"/>
                      <a:pt x="92" y="102"/>
                      <a:pt x="203" y="102"/>
                    </a:cubicBezTo>
                    <a:cubicBezTo>
                      <a:pt x="6776" y="102"/>
                      <a:pt x="6776" y="102"/>
                      <a:pt x="6776" y="102"/>
                    </a:cubicBezTo>
                    <a:cubicBezTo>
                      <a:pt x="6887" y="102"/>
                      <a:pt x="6980" y="83"/>
                      <a:pt x="6980" y="55"/>
                    </a:cubicBezTo>
                    <a:cubicBezTo>
                      <a:pt x="6980" y="46"/>
                      <a:pt x="6980" y="46"/>
                      <a:pt x="6980" y="46"/>
                    </a:cubicBezTo>
                    <a:cubicBezTo>
                      <a:pt x="6980" y="18"/>
                      <a:pt x="6887" y="0"/>
                      <a:pt x="6776" y="0"/>
                    </a:cubicBezTo>
                  </a:path>
                </a:pathLst>
              </a:custGeom>
              <a:solidFill>
                <a:srgbClr val="BCBDC0"/>
              </a:solidFill>
              <a:ln>
                <a:noFill/>
              </a:ln>
              <a:effectLst/>
              <a:extLst>
                <a:ext uri="{91240B29-F687-4f45-9708-019B960494DF}">
                  <a14:hiddenLine xmlns:a16="http://schemas.microsoft.com/office/drawing/2014/main" xmlns:p14="http://schemas.microsoft.com/office/powerpoint/2010/main" xmlns:a14="http://schemas.microsoft.com/office/drawing/2010/main" xmlns:lc="http://schemas.openxmlformats.org/drawingml/2006/lockedCanvas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6="http://schemas.microsoft.com/office/drawing/2014/main" xmlns:p14="http://schemas.microsoft.com/office/powerpoint/2010/main" xmlns:a14="http://schemas.microsoft.com/office/drawing/2010/main" xmlns:lc="http://schemas.openxmlformats.org/drawingml/2006/lockedCanvas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endParaRPr lang="en-US" kern="0" smtClean="0">
                  <a:solidFill>
                    <a:srgbClr val="000000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814" name="íSḷíḋe">
                <a:extLst>
                  <a:ext uri="{FF2B5EF4-FFF2-40B4-BE49-F238E27FC236}">
                    <a16:creationId xmlns:a16="http://schemas.microsoft.com/office/drawing/2014/main" xmlns="" id="{0D6F8970-4AEC-4497-A1E7-62C70067C4E1}"/>
                  </a:ext>
                </a:extLst>
              </p:cNvPr>
              <p:cNvSpPr/>
              <p:nvPr/>
            </p:nvSpPr>
            <p:spPr bwMode="auto">
              <a:xfrm>
                <a:off x="1127448" y="1664803"/>
                <a:ext cx="4844146" cy="2931894"/>
              </a:xfrm>
              <a:custGeom>
                <a:avLst/>
                <a:gdLst>
                  <a:gd name="T0" fmla="*/ 18999 w 19000"/>
                  <a:gd name="T1" fmla="*/ 11499 h 11500"/>
                  <a:gd name="T2" fmla="*/ 18999 w 19000"/>
                  <a:gd name="T3" fmla="*/ 11499 h 11500"/>
                  <a:gd name="T4" fmla="*/ 18999 w 19000"/>
                  <a:gd name="T5" fmla="*/ 630 h 11500"/>
                  <a:gd name="T6" fmla="*/ 18369 w 19000"/>
                  <a:gd name="T7" fmla="*/ 0 h 11500"/>
                  <a:gd name="T8" fmla="*/ 630 w 19000"/>
                  <a:gd name="T9" fmla="*/ 0 h 11500"/>
                  <a:gd name="T10" fmla="*/ 0 w 19000"/>
                  <a:gd name="T11" fmla="*/ 630 h 11500"/>
                  <a:gd name="T12" fmla="*/ 0 w 19000"/>
                  <a:gd name="T13" fmla="*/ 11499 h 11500"/>
                  <a:gd name="T14" fmla="*/ 18999 w 19000"/>
                  <a:gd name="T15" fmla="*/ 11499 h 11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00" h="11500">
                    <a:moveTo>
                      <a:pt x="18999" y="11499"/>
                    </a:moveTo>
                    <a:lnTo>
                      <a:pt x="18999" y="11499"/>
                    </a:lnTo>
                    <a:cubicBezTo>
                      <a:pt x="18999" y="630"/>
                      <a:pt x="18999" y="630"/>
                      <a:pt x="18999" y="630"/>
                    </a:cubicBezTo>
                    <a:cubicBezTo>
                      <a:pt x="18999" y="287"/>
                      <a:pt x="18712" y="0"/>
                      <a:pt x="18369" y="0"/>
                    </a:cubicBezTo>
                    <a:cubicBezTo>
                      <a:pt x="630" y="0"/>
                      <a:pt x="630" y="0"/>
                      <a:pt x="630" y="0"/>
                    </a:cubicBezTo>
                    <a:cubicBezTo>
                      <a:pt x="278" y="0"/>
                      <a:pt x="0" y="287"/>
                      <a:pt x="0" y="630"/>
                    </a:cubicBezTo>
                    <a:cubicBezTo>
                      <a:pt x="0" y="11499"/>
                      <a:pt x="0" y="11499"/>
                      <a:pt x="0" y="11499"/>
                    </a:cubicBezTo>
                    <a:lnTo>
                      <a:pt x="18999" y="11499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6="http://schemas.microsoft.com/office/drawing/2014/main" xmlns:p14="http://schemas.microsoft.com/office/powerpoint/2010/main" xmlns:a14="http://schemas.microsoft.com/office/drawing/2010/main" xmlns:lc="http://schemas.openxmlformats.org/drawingml/2006/lockedCanvas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6="http://schemas.microsoft.com/office/drawing/2014/main" xmlns:p14="http://schemas.microsoft.com/office/powerpoint/2010/main" xmlns:a14="http://schemas.microsoft.com/office/drawing/2010/main" xmlns:lc="http://schemas.openxmlformats.org/drawingml/2006/lockedCanvas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/>
              <a:p>
                <a:endParaRPr lang="en-US" kern="0" smtClean="0">
                  <a:solidFill>
                    <a:srgbClr val="000000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815" name="íṡḻide">
                <a:extLst>
                  <a:ext uri="{FF2B5EF4-FFF2-40B4-BE49-F238E27FC236}">
                    <a16:creationId xmlns:a16="http://schemas.microsoft.com/office/drawing/2014/main" xmlns="" id="{D8203171-CA32-464F-AE64-19E37A64554E}"/>
                  </a:ext>
                </a:extLst>
              </p:cNvPr>
              <p:cNvSpPr/>
              <p:nvPr/>
            </p:nvSpPr>
            <p:spPr bwMode="auto">
              <a:xfrm>
                <a:off x="2672089" y="5131812"/>
                <a:ext cx="1779597" cy="590202"/>
              </a:xfrm>
              <a:custGeom>
                <a:avLst/>
                <a:gdLst>
                  <a:gd name="T0" fmla="*/ 6924 w 6981"/>
                  <a:gd name="T1" fmla="*/ 2138 h 2315"/>
                  <a:gd name="T2" fmla="*/ 6924 w 6981"/>
                  <a:gd name="T3" fmla="*/ 2138 h 2315"/>
                  <a:gd name="T4" fmla="*/ 6249 w 6981"/>
                  <a:gd name="T5" fmla="*/ 2000 h 2315"/>
                  <a:gd name="T6" fmla="*/ 6036 w 6981"/>
                  <a:gd name="T7" fmla="*/ 1712 h 2315"/>
                  <a:gd name="T8" fmla="*/ 5897 w 6981"/>
                  <a:gd name="T9" fmla="*/ 0 h 2315"/>
                  <a:gd name="T10" fmla="*/ 1074 w 6981"/>
                  <a:gd name="T11" fmla="*/ 0 h 2315"/>
                  <a:gd name="T12" fmla="*/ 944 w 6981"/>
                  <a:gd name="T13" fmla="*/ 1712 h 2315"/>
                  <a:gd name="T14" fmla="*/ 731 w 6981"/>
                  <a:gd name="T15" fmla="*/ 2000 h 2315"/>
                  <a:gd name="T16" fmla="*/ 37 w 6981"/>
                  <a:gd name="T17" fmla="*/ 2148 h 2315"/>
                  <a:gd name="T18" fmla="*/ 0 w 6981"/>
                  <a:gd name="T19" fmla="*/ 2185 h 2315"/>
                  <a:gd name="T20" fmla="*/ 0 w 6981"/>
                  <a:gd name="T21" fmla="*/ 2314 h 2315"/>
                  <a:gd name="T22" fmla="*/ 18 w 6981"/>
                  <a:gd name="T23" fmla="*/ 2314 h 2315"/>
                  <a:gd name="T24" fmla="*/ 6961 w 6981"/>
                  <a:gd name="T25" fmla="*/ 2314 h 2315"/>
                  <a:gd name="T26" fmla="*/ 6980 w 6981"/>
                  <a:gd name="T27" fmla="*/ 2314 h 2315"/>
                  <a:gd name="T28" fmla="*/ 6980 w 6981"/>
                  <a:gd name="T29" fmla="*/ 2185 h 2315"/>
                  <a:gd name="T30" fmla="*/ 6924 w 6981"/>
                  <a:gd name="T31" fmla="*/ 2138 h 2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81" h="2315">
                    <a:moveTo>
                      <a:pt x="6924" y="2138"/>
                    </a:moveTo>
                    <a:lnTo>
                      <a:pt x="6924" y="2138"/>
                    </a:lnTo>
                    <a:cubicBezTo>
                      <a:pt x="6795" y="2111"/>
                      <a:pt x="6443" y="2037"/>
                      <a:pt x="6249" y="2000"/>
                    </a:cubicBezTo>
                    <a:cubicBezTo>
                      <a:pt x="6008" y="1944"/>
                      <a:pt x="6036" y="1712"/>
                      <a:pt x="6036" y="1712"/>
                    </a:cubicBezTo>
                    <a:cubicBezTo>
                      <a:pt x="5897" y="0"/>
                      <a:pt x="5897" y="0"/>
                      <a:pt x="5897" y="0"/>
                    </a:cubicBezTo>
                    <a:cubicBezTo>
                      <a:pt x="1074" y="0"/>
                      <a:pt x="1074" y="0"/>
                      <a:pt x="1074" y="0"/>
                    </a:cubicBezTo>
                    <a:cubicBezTo>
                      <a:pt x="944" y="1712"/>
                      <a:pt x="944" y="1712"/>
                      <a:pt x="944" y="1712"/>
                    </a:cubicBezTo>
                    <a:cubicBezTo>
                      <a:pt x="944" y="1712"/>
                      <a:pt x="972" y="1944"/>
                      <a:pt x="731" y="2000"/>
                    </a:cubicBezTo>
                    <a:cubicBezTo>
                      <a:pt x="527" y="2046"/>
                      <a:pt x="148" y="2120"/>
                      <a:pt x="37" y="2148"/>
                    </a:cubicBezTo>
                    <a:cubicBezTo>
                      <a:pt x="0" y="2157"/>
                      <a:pt x="0" y="2185"/>
                      <a:pt x="0" y="2185"/>
                    </a:cubicBezTo>
                    <a:cubicBezTo>
                      <a:pt x="0" y="2314"/>
                      <a:pt x="0" y="2314"/>
                      <a:pt x="0" y="2314"/>
                    </a:cubicBezTo>
                    <a:cubicBezTo>
                      <a:pt x="18" y="2314"/>
                      <a:pt x="18" y="2314"/>
                      <a:pt x="18" y="2314"/>
                    </a:cubicBezTo>
                    <a:cubicBezTo>
                      <a:pt x="6961" y="2314"/>
                      <a:pt x="6961" y="2314"/>
                      <a:pt x="6961" y="2314"/>
                    </a:cubicBezTo>
                    <a:cubicBezTo>
                      <a:pt x="6980" y="2314"/>
                      <a:pt x="6980" y="2314"/>
                      <a:pt x="6980" y="2314"/>
                    </a:cubicBezTo>
                    <a:cubicBezTo>
                      <a:pt x="6980" y="2185"/>
                      <a:pt x="6980" y="2185"/>
                      <a:pt x="6980" y="2185"/>
                    </a:cubicBezTo>
                    <a:cubicBezTo>
                      <a:pt x="6980" y="2185"/>
                      <a:pt x="6980" y="2157"/>
                      <a:pt x="6924" y="2138"/>
                    </a:cubicBezTo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6="http://schemas.microsoft.com/office/drawing/2014/main" xmlns:p14="http://schemas.microsoft.com/office/powerpoint/2010/main" xmlns:a14="http://schemas.microsoft.com/office/drawing/2010/main" xmlns:lc="http://schemas.openxmlformats.org/drawingml/2006/lockedCanvas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6="http://schemas.microsoft.com/office/drawing/2014/main" xmlns:p14="http://schemas.microsoft.com/office/powerpoint/2010/main" xmlns:a14="http://schemas.microsoft.com/office/drawing/2010/main" xmlns:lc="http://schemas.openxmlformats.org/drawingml/2006/lockedCanvas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square" lIns="91440" tIns="45720" rIns="91440" bIns="45720" anchor="ctr">
                <a:normAutofit lnSpcReduction="10000"/>
              </a:bodyPr>
              <a:lstStyle/>
              <a:p>
                <a:endParaRPr lang="en-US" kern="0" smtClean="0">
                  <a:solidFill>
                    <a:srgbClr val="000000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816" name="ïś1ídé">
                <a:extLst>
                  <a:ext uri="{FF2B5EF4-FFF2-40B4-BE49-F238E27FC236}">
                    <a16:creationId xmlns:a16="http://schemas.microsoft.com/office/drawing/2014/main" xmlns="" id="{E92ACE3A-1A78-4A3B-A4D8-142E6AAFF90A}"/>
                  </a:ext>
                </a:extLst>
              </p:cNvPr>
              <p:cNvSpPr/>
              <p:nvPr/>
            </p:nvSpPr>
            <p:spPr bwMode="auto">
              <a:xfrm>
                <a:off x="1127448" y="4596697"/>
                <a:ext cx="4844146" cy="536240"/>
              </a:xfrm>
              <a:custGeom>
                <a:avLst/>
                <a:gdLst>
                  <a:gd name="T0" fmla="*/ 0 w 19000"/>
                  <a:gd name="T1" fmla="*/ 0 h 2103"/>
                  <a:gd name="T2" fmla="*/ 0 w 19000"/>
                  <a:gd name="T3" fmla="*/ 0 h 2103"/>
                  <a:gd name="T4" fmla="*/ 0 w 19000"/>
                  <a:gd name="T5" fmla="*/ 1472 h 2103"/>
                  <a:gd name="T6" fmla="*/ 630 w 19000"/>
                  <a:gd name="T7" fmla="*/ 2102 h 2103"/>
                  <a:gd name="T8" fmla="*/ 18369 w 19000"/>
                  <a:gd name="T9" fmla="*/ 2102 h 2103"/>
                  <a:gd name="T10" fmla="*/ 18999 w 19000"/>
                  <a:gd name="T11" fmla="*/ 1472 h 2103"/>
                  <a:gd name="T12" fmla="*/ 18999 w 19000"/>
                  <a:gd name="T13" fmla="*/ 0 h 2103"/>
                  <a:gd name="T14" fmla="*/ 0 w 19000"/>
                  <a:gd name="T15" fmla="*/ 0 h 2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00" h="2103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472"/>
                      <a:pt x="0" y="1472"/>
                      <a:pt x="0" y="1472"/>
                    </a:cubicBezTo>
                    <a:cubicBezTo>
                      <a:pt x="0" y="1824"/>
                      <a:pt x="278" y="2102"/>
                      <a:pt x="630" y="2102"/>
                    </a:cubicBezTo>
                    <a:cubicBezTo>
                      <a:pt x="18369" y="2102"/>
                      <a:pt x="18369" y="2102"/>
                      <a:pt x="18369" y="2102"/>
                    </a:cubicBezTo>
                    <a:cubicBezTo>
                      <a:pt x="18712" y="2102"/>
                      <a:pt x="18999" y="1824"/>
                      <a:pt x="18999" y="1472"/>
                    </a:cubicBezTo>
                    <a:cubicBezTo>
                      <a:pt x="18999" y="0"/>
                      <a:pt x="18999" y="0"/>
                      <a:pt x="1899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4F4F4"/>
              </a:solidFill>
              <a:ln>
                <a:noFill/>
              </a:ln>
              <a:effectLst/>
              <a:extLst>
                <a:ext uri="{91240B29-F687-4f45-9708-019B960494DF}">
                  <a14:hiddenLine xmlns:a16="http://schemas.microsoft.com/office/drawing/2014/main" xmlns:p14="http://schemas.microsoft.com/office/powerpoint/2010/main" xmlns:a14="http://schemas.microsoft.com/office/drawing/2010/main" xmlns:lc="http://schemas.openxmlformats.org/drawingml/2006/lockedCanvas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6="http://schemas.microsoft.com/office/drawing/2014/main" xmlns:p14="http://schemas.microsoft.com/office/powerpoint/2010/main" xmlns:a14="http://schemas.microsoft.com/office/drawing/2010/main" xmlns:lc="http://schemas.openxmlformats.org/drawingml/2006/lockedCanvas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square" lIns="91440" tIns="45720" rIns="91440" bIns="45720" anchor="ctr">
                <a:normAutofit fontScale="92500" lnSpcReduction="10000"/>
              </a:bodyPr>
              <a:lstStyle/>
              <a:p>
                <a:endParaRPr lang="en-US" kern="0" smtClean="0">
                  <a:solidFill>
                    <a:srgbClr val="000000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817" name="işļíḑe">
                <a:extLst>
                  <a:ext uri="{FF2B5EF4-FFF2-40B4-BE49-F238E27FC236}">
                    <a16:creationId xmlns:a16="http://schemas.microsoft.com/office/drawing/2014/main" xmlns="" id="{F6556AFC-561D-4977-BD13-2687C431CEA8}"/>
                  </a:ext>
                </a:extLst>
              </p:cNvPr>
              <p:cNvSpPr/>
              <p:nvPr/>
            </p:nvSpPr>
            <p:spPr bwMode="auto">
              <a:xfrm>
                <a:off x="2672089" y="5679295"/>
                <a:ext cx="1779597" cy="42719"/>
              </a:xfrm>
              <a:custGeom>
                <a:avLst/>
                <a:gdLst>
                  <a:gd name="T0" fmla="*/ 6943 w 6981"/>
                  <a:gd name="T1" fmla="*/ 0 h 167"/>
                  <a:gd name="T2" fmla="*/ 6943 w 6981"/>
                  <a:gd name="T3" fmla="*/ 0 h 167"/>
                  <a:gd name="T4" fmla="*/ 27 w 6981"/>
                  <a:gd name="T5" fmla="*/ 0 h 167"/>
                  <a:gd name="T6" fmla="*/ 0 w 6981"/>
                  <a:gd name="T7" fmla="*/ 37 h 167"/>
                  <a:gd name="T8" fmla="*/ 0 w 6981"/>
                  <a:gd name="T9" fmla="*/ 166 h 167"/>
                  <a:gd name="T10" fmla="*/ 18 w 6981"/>
                  <a:gd name="T11" fmla="*/ 166 h 167"/>
                  <a:gd name="T12" fmla="*/ 6961 w 6981"/>
                  <a:gd name="T13" fmla="*/ 166 h 167"/>
                  <a:gd name="T14" fmla="*/ 6980 w 6981"/>
                  <a:gd name="T15" fmla="*/ 166 h 167"/>
                  <a:gd name="T16" fmla="*/ 6980 w 6981"/>
                  <a:gd name="T17" fmla="*/ 37 h 167"/>
                  <a:gd name="T18" fmla="*/ 6943 w 6981"/>
                  <a:gd name="T19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81" h="167">
                    <a:moveTo>
                      <a:pt x="6943" y="0"/>
                    </a:moveTo>
                    <a:lnTo>
                      <a:pt x="6943" y="0"/>
                    </a:lnTo>
                    <a:cubicBezTo>
                      <a:pt x="27" y="0"/>
                      <a:pt x="27" y="0"/>
                      <a:pt x="27" y="0"/>
                    </a:cubicBezTo>
                    <a:cubicBezTo>
                      <a:pt x="0" y="9"/>
                      <a:pt x="0" y="37"/>
                      <a:pt x="0" y="37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6961" y="166"/>
                      <a:pt x="6961" y="166"/>
                      <a:pt x="6961" y="166"/>
                    </a:cubicBezTo>
                    <a:cubicBezTo>
                      <a:pt x="6980" y="166"/>
                      <a:pt x="6980" y="166"/>
                      <a:pt x="6980" y="166"/>
                    </a:cubicBezTo>
                    <a:cubicBezTo>
                      <a:pt x="6980" y="37"/>
                      <a:pt x="6980" y="37"/>
                      <a:pt x="6980" y="37"/>
                    </a:cubicBezTo>
                    <a:cubicBezTo>
                      <a:pt x="6980" y="37"/>
                      <a:pt x="6980" y="18"/>
                      <a:pt x="6943" y="0"/>
                    </a:cubicBezTo>
                  </a:path>
                </a:pathLst>
              </a:custGeom>
              <a:solidFill>
                <a:srgbClr val="D1D2D1"/>
              </a:solidFill>
              <a:ln>
                <a:noFill/>
              </a:ln>
              <a:effectLst/>
              <a:extLst>
                <a:ext uri="{91240B29-F687-4f45-9708-019B960494DF}">
                  <a14:hiddenLine xmlns:a16="http://schemas.microsoft.com/office/drawing/2014/main" xmlns:p14="http://schemas.microsoft.com/office/powerpoint/2010/main" xmlns:a14="http://schemas.microsoft.com/office/drawing/2010/main" xmlns:lc="http://schemas.openxmlformats.org/drawingml/2006/lockedCanvas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6="http://schemas.microsoft.com/office/drawing/2014/main" xmlns:p14="http://schemas.microsoft.com/office/powerpoint/2010/main" xmlns:a14="http://schemas.microsoft.com/office/drawing/2010/main" xmlns:lc="http://schemas.openxmlformats.org/drawingml/2006/lockedCanvas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endParaRPr lang="en-US" kern="0" smtClean="0">
                  <a:solidFill>
                    <a:srgbClr val="000000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818" name="iṡliḑê">
                <a:extLst>
                  <a:ext uri="{FF2B5EF4-FFF2-40B4-BE49-F238E27FC236}">
                    <a16:creationId xmlns:a16="http://schemas.microsoft.com/office/drawing/2014/main" xmlns="" id="{1F7D236D-27CD-4F84-A33B-BDDEA9244A49}"/>
                  </a:ext>
                </a:extLst>
              </p:cNvPr>
              <p:cNvSpPr/>
              <p:nvPr/>
            </p:nvSpPr>
            <p:spPr bwMode="auto">
              <a:xfrm>
                <a:off x="1354533" y="1877276"/>
                <a:ext cx="4387724" cy="2485588"/>
              </a:xfrm>
              <a:custGeom>
                <a:avLst/>
                <a:gdLst>
                  <a:gd name="T0" fmla="*/ 17212 w 17213"/>
                  <a:gd name="T1" fmla="*/ 9749 h 9750"/>
                  <a:gd name="T2" fmla="*/ 0 w 17213"/>
                  <a:gd name="T3" fmla="*/ 9749 h 9750"/>
                  <a:gd name="T4" fmla="*/ 0 w 17213"/>
                  <a:gd name="T5" fmla="*/ 0 h 9750"/>
                  <a:gd name="T6" fmla="*/ 17212 w 17213"/>
                  <a:gd name="T7" fmla="*/ 0 h 9750"/>
                  <a:gd name="T8" fmla="*/ 17212 w 17213"/>
                  <a:gd name="T9" fmla="*/ 9749 h 97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13" h="9750">
                    <a:moveTo>
                      <a:pt x="17212" y="9749"/>
                    </a:moveTo>
                    <a:lnTo>
                      <a:pt x="0" y="9749"/>
                    </a:lnTo>
                    <a:lnTo>
                      <a:pt x="0" y="0"/>
                    </a:lnTo>
                    <a:lnTo>
                      <a:pt x="17212" y="0"/>
                    </a:lnTo>
                    <a:lnTo>
                      <a:pt x="17212" y="9749"/>
                    </a:lnTo>
                  </a:path>
                </a:pathLst>
              </a:custGeom>
              <a:blipFill>
                <a:blip r:embed="rId4"/>
                <a:stretch>
                  <a:fillRect l="-6682" t="-5" r="-6621" b="-5"/>
                </a:stretch>
              </a:blipFill>
              <a:ln w="6350" cap="flat" cmpd="sng" algn="ctr">
                <a:solidFill>
                  <a:srgbClr val="000000"/>
                </a:solidFill>
                <a:prstDash val="solid"/>
                <a:miter lim="800000"/>
              </a:ln>
              <a:effectLst/>
              <a:extLst>
                <a:ext uri="{91240B29-F687-4f45-9708-019B960494DF}">
                  <a14:hiddenLine xmlns:a16="http://schemas.microsoft.com/office/drawing/2014/main" xmlns:p14="http://schemas.microsoft.com/office/powerpoint/2010/main" xmlns:a14="http://schemas.microsoft.com/office/drawing/2010/main" xmlns:lc="http://schemas.openxmlformats.org/drawingml/2006/lockedCanvas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6="http://schemas.microsoft.com/office/drawing/2014/main" xmlns:p14="http://schemas.microsoft.com/office/powerpoint/2010/main" xmlns:a14="http://schemas.microsoft.com/office/drawing/2010/main" xmlns:lc="http://schemas.openxmlformats.org/drawingml/2006/lockedCanvas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 lang="en-US" kern="0" smtClean="0">
                  <a:solidFill>
                    <a:srgbClr val="FFFFFF"/>
                  </a:solidFill>
                  <a:latin typeface="Arial"/>
                  <a:ea typeface="微软雅黑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4314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087" y="8598"/>
            <a:ext cx="12207327" cy="6849402"/>
          </a:xfrm>
          <a:prstGeom prst="rect">
            <a:avLst/>
          </a:prstGeom>
        </p:spPr>
      </p:pic>
      <p:sp>
        <p:nvSpPr>
          <p:cNvPr id="6" name="Freeform 5"/>
          <p:cNvSpPr>
            <a:spLocks/>
          </p:cNvSpPr>
          <p:nvPr/>
        </p:nvSpPr>
        <p:spPr bwMode="auto">
          <a:xfrm>
            <a:off x="142922" y="477091"/>
            <a:ext cx="533400" cy="5989170"/>
          </a:xfrm>
          <a:custGeom>
            <a:avLst/>
            <a:gdLst>
              <a:gd name="T0" fmla="*/ 336 w 336"/>
              <a:gd name="T1" fmla="*/ 2694 h 2694"/>
              <a:gd name="T2" fmla="*/ 0 w 336"/>
              <a:gd name="T3" fmla="*/ 2694 h 2694"/>
              <a:gd name="T4" fmla="*/ 0 w 336"/>
              <a:gd name="T5" fmla="*/ 0 h 2694"/>
              <a:gd name="T6" fmla="*/ 336 w 336"/>
              <a:gd name="T7" fmla="*/ 0 h 2694"/>
              <a:gd name="T8" fmla="*/ 336 w 336"/>
              <a:gd name="T9" fmla="*/ 221 h 2694"/>
              <a:gd name="T10" fmla="*/ 172 w 336"/>
              <a:gd name="T11" fmla="*/ 221 h 2694"/>
              <a:gd name="T12" fmla="*/ 172 w 336"/>
              <a:gd name="T13" fmla="*/ 84 h 2694"/>
              <a:gd name="T14" fmla="*/ 239 w 336"/>
              <a:gd name="T15" fmla="*/ 84 h 2694"/>
              <a:gd name="T16" fmla="*/ 239 w 336"/>
              <a:gd name="T17" fmla="*/ 119 h 2694"/>
              <a:gd name="T18" fmla="*/ 208 w 336"/>
              <a:gd name="T19" fmla="*/ 119 h 2694"/>
              <a:gd name="T20" fmla="*/ 208 w 336"/>
              <a:gd name="T21" fmla="*/ 186 h 2694"/>
              <a:gd name="T22" fmla="*/ 300 w 336"/>
              <a:gd name="T23" fmla="*/ 186 h 2694"/>
              <a:gd name="T24" fmla="*/ 300 w 336"/>
              <a:gd name="T25" fmla="*/ 35 h 2694"/>
              <a:gd name="T26" fmla="*/ 36 w 336"/>
              <a:gd name="T27" fmla="*/ 35 h 2694"/>
              <a:gd name="T28" fmla="*/ 36 w 336"/>
              <a:gd name="T29" fmla="*/ 2658 h 2694"/>
              <a:gd name="T30" fmla="*/ 300 w 336"/>
              <a:gd name="T31" fmla="*/ 2658 h 2694"/>
              <a:gd name="T32" fmla="*/ 300 w 336"/>
              <a:gd name="T33" fmla="*/ 2508 h 2694"/>
              <a:gd name="T34" fmla="*/ 208 w 336"/>
              <a:gd name="T35" fmla="*/ 2508 h 2694"/>
              <a:gd name="T36" fmla="*/ 208 w 336"/>
              <a:gd name="T37" fmla="*/ 2574 h 2694"/>
              <a:gd name="T38" fmla="*/ 239 w 336"/>
              <a:gd name="T39" fmla="*/ 2574 h 2694"/>
              <a:gd name="T40" fmla="*/ 239 w 336"/>
              <a:gd name="T41" fmla="*/ 2610 h 2694"/>
              <a:gd name="T42" fmla="*/ 172 w 336"/>
              <a:gd name="T43" fmla="*/ 2610 h 2694"/>
              <a:gd name="T44" fmla="*/ 172 w 336"/>
              <a:gd name="T45" fmla="*/ 2473 h 2694"/>
              <a:gd name="T46" fmla="*/ 336 w 336"/>
              <a:gd name="T47" fmla="*/ 2473 h 2694"/>
              <a:gd name="T48" fmla="*/ 336 w 336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6" h="2694">
                <a:moveTo>
                  <a:pt x="336" y="2694"/>
                </a:moveTo>
                <a:lnTo>
                  <a:pt x="0" y="2694"/>
                </a:lnTo>
                <a:lnTo>
                  <a:pt x="0" y="0"/>
                </a:lnTo>
                <a:lnTo>
                  <a:pt x="336" y="0"/>
                </a:lnTo>
                <a:lnTo>
                  <a:pt x="336" y="221"/>
                </a:lnTo>
                <a:lnTo>
                  <a:pt x="172" y="221"/>
                </a:lnTo>
                <a:lnTo>
                  <a:pt x="172" y="84"/>
                </a:lnTo>
                <a:lnTo>
                  <a:pt x="239" y="84"/>
                </a:lnTo>
                <a:lnTo>
                  <a:pt x="239" y="119"/>
                </a:lnTo>
                <a:lnTo>
                  <a:pt x="208" y="119"/>
                </a:lnTo>
                <a:lnTo>
                  <a:pt x="208" y="186"/>
                </a:lnTo>
                <a:lnTo>
                  <a:pt x="300" y="186"/>
                </a:lnTo>
                <a:lnTo>
                  <a:pt x="300" y="35"/>
                </a:lnTo>
                <a:lnTo>
                  <a:pt x="36" y="35"/>
                </a:lnTo>
                <a:lnTo>
                  <a:pt x="36" y="2658"/>
                </a:lnTo>
                <a:lnTo>
                  <a:pt x="300" y="2658"/>
                </a:lnTo>
                <a:lnTo>
                  <a:pt x="300" y="2508"/>
                </a:lnTo>
                <a:lnTo>
                  <a:pt x="208" y="2508"/>
                </a:lnTo>
                <a:lnTo>
                  <a:pt x="208" y="2574"/>
                </a:lnTo>
                <a:lnTo>
                  <a:pt x="239" y="2574"/>
                </a:lnTo>
                <a:lnTo>
                  <a:pt x="239" y="2610"/>
                </a:lnTo>
                <a:lnTo>
                  <a:pt x="172" y="2610"/>
                </a:lnTo>
                <a:lnTo>
                  <a:pt x="172" y="2473"/>
                </a:lnTo>
                <a:lnTo>
                  <a:pt x="336" y="2473"/>
                </a:lnTo>
                <a:lnTo>
                  <a:pt x="336" y="269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-7938" y="490538"/>
            <a:ext cx="533400" cy="4276725"/>
          </a:xfrm>
          <a:custGeom>
            <a:avLst/>
            <a:gdLst>
              <a:gd name="T0" fmla="*/ 336 w 336"/>
              <a:gd name="T1" fmla="*/ 2694 h 2694"/>
              <a:gd name="T2" fmla="*/ 0 w 336"/>
              <a:gd name="T3" fmla="*/ 2694 h 2694"/>
              <a:gd name="T4" fmla="*/ 0 w 336"/>
              <a:gd name="T5" fmla="*/ 0 h 2694"/>
              <a:gd name="T6" fmla="*/ 336 w 336"/>
              <a:gd name="T7" fmla="*/ 0 h 2694"/>
              <a:gd name="T8" fmla="*/ 336 w 336"/>
              <a:gd name="T9" fmla="*/ 221 h 2694"/>
              <a:gd name="T10" fmla="*/ 172 w 336"/>
              <a:gd name="T11" fmla="*/ 221 h 2694"/>
              <a:gd name="T12" fmla="*/ 172 w 336"/>
              <a:gd name="T13" fmla="*/ 84 h 2694"/>
              <a:gd name="T14" fmla="*/ 239 w 336"/>
              <a:gd name="T15" fmla="*/ 84 h 2694"/>
              <a:gd name="T16" fmla="*/ 239 w 336"/>
              <a:gd name="T17" fmla="*/ 119 h 2694"/>
              <a:gd name="T18" fmla="*/ 208 w 336"/>
              <a:gd name="T19" fmla="*/ 119 h 2694"/>
              <a:gd name="T20" fmla="*/ 208 w 336"/>
              <a:gd name="T21" fmla="*/ 186 h 2694"/>
              <a:gd name="T22" fmla="*/ 300 w 336"/>
              <a:gd name="T23" fmla="*/ 186 h 2694"/>
              <a:gd name="T24" fmla="*/ 300 w 336"/>
              <a:gd name="T25" fmla="*/ 35 h 2694"/>
              <a:gd name="T26" fmla="*/ 36 w 336"/>
              <a:gd name="T27" fmla="*/ 35 h 2694"/>
              <a:gd name="T28" fmla="*/ 36 w 336"/>
              <a:gd name="T29" fmla="*/ 2658 h 2694"/>
              <a:gd name="T30" fmla="*/ 300 w 336"/>
              <a:gd name="T31" fmla="*/ 2658 h 2694"/>
              <a:gd name="T32" fmla="*/ 300 w 336"/>
              <a:gd name="T33" fmla="*/ 2508 h 2694"/>
              <a:gd name="T34" fmla="*/ 208 w 336"/>
              <a:gd name="T35" fmla="*/ 2508 h 2694"/>
              <a:gd name="T36" fmla="*/ 208 w 336"/>
              <a:gd name="T37" fmla="*/ 2574 h 2694"/>
              <a:gd name="T38" fmla="*/ 239 w 336"/>
              <a:gd name="T39" fmla="*/ 2574 h 2694"/>
              <a:gd name="T40" fmla="*/ 239 w 336"/>
              <a:gd name="T41" fmla="*/ 2610 h 2694"/>
              <a:gd name="T42" fmla="*/ 172 w 336"/>
              <a:gd name="T43" fmla="*/ 2610 h 2694"/>
              <a:gd name="T44" fmla="*/ 172 w 336"/>
              <a:gd name="T45" fmla="*/ 2473 h 2694"/>
              <a:gd name="T46" fmla="*/ 336 w 336"/>
              <a:gd name="T47" fmla="*/ 2473 h 2694"/>
              <a:gd name="T48" fmla="*/ 336 w 336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6" h="2694">
                <a:moveTo>
                  <a:pt x="336" y="2694"/>
                </a:moveTo>
                <a:lnTo>
                  <a:pt x="0" y="2694"/>
                </a:lnTo>
                <a:lnTo>
                  <a:pt x="0" y="0"/>
                </a:lnTo>
                <a:lnTo>
                  <a:pt x="336" y="0"/>
                </a:lnTo>
                <a:lnTo>
                  <a:pt x="336" y="221"/>
                </a:lnTo>
                <a:lnTo>
                  <a:pt x="172" y="221"/>
                </a:lnTo>
                <a:lnTo>
                  <a:pt x="172" y="84"/>
                </a:lnTo>
                <a:lnTo>
                  <a:pt x="239" y="84"/>
                </a:lnTo>
                <a:lnTo>
                  <a:pt x="239" y="119"/>
                </a:lnTo>
                <a:lnTo>
                  <a:pt x="208" y="119"/>
                </a:lnTo>
                <a:lnTo>
                  <a:pt x="208" y="186"/>
                </a:lnTo>
                <a:lnTo>
                  <a:pt x="300" y="186"/>
                </a:lnTo>
                <a:lnTo>
                  <a:pt x="300" y="35"/>
                </a:lnTo>
                <a:lnTo>
                  <a:pt x="36" y="35"/>
                </a:lnTo>
                <a:lnTo>
                  <a:pt x="36" y="2658"/>
                </a:lnTo>
                <a:lnTo>
                  <a:pt x="300" y="2658"/>
                </a:lnTo>
                <a:lnTo>
                  <a:pt x="300" y="2508"/>
                </a:lnTo>
                <a:lnTo>
                  <a:pt x="208" y="2508"/>
                </a:lnTo>
                <a:lnTo>
                  <a:pt x="208" y="2574"/>
                </a:lnTo>
                <a:lnTo>
                  <a:pt x="239" y="2574"/>
                </a:lnTo>
                <a:lnTo>
                  <a:pt x="239" y="2610"/>
                </a:lnTo>
                <a:lnTo>
                  <a:pt x="172" y="2610"/>
                </a:lnTo>
                <a:lnTo>
                  <a:pt x="172" y="2473"/>
                </a:lnTo>
                <a:lnTo>
                  <a:pt x="336" y="2473"/>
                </a:lnTo>
                <a:lnTo>
                  <a:pt x="336" y="26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7268 w 7268"/>
              <a:gd name="T1" fmla="*/ 124 h 124"/>
              <a:gd name="T2" fmla="*/ 0 w 7268"/>
              <a:gd name="T3" fmla="*/ 124 h 124"/>
              <a:gd name="T4" fmla="*/ 0 w 7268"/>
              <a:gd name="T5" fmla="*/ 0 h 124"/>
              <a:gd name="T6" fmla="*/ 35 w 7268"/>
              <a:gd name="T7" fmla="*/ 0 h 124"/>
              <a:gd name="T8" fmla="*/ 35 w 7268"/>
              <a:gd name="T9" fmla="*/ 89 h 124"/>
              <a:gd name="T10" fmla="*/ 7233 w 7268"/>
              <a:gd name="T11" fmla="*/ 89 h 124"/>
              <a:gd name="T12" fmla="*/ 7233 w 7268"/>
              <a:gd name="T13" fmla="*/ 0 h 124"/>
              <a:gd name="T14" fmla="*/ 7268 w 7268"/>
              <a:gd name="T15" fmla="*/ 0 h 124"/>
              <a:gd name="T16" fmla="*/ 7268 w 7268"/>
              <a:gd name="T1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7268" y="124"/>
                </a:moveTo>
                <a:lnTo>
                  <a:pt x="0" y="124"/>
                </a:lnTo>
                <a:lnTo>
                  <a:pt x="0" y="0"/>
                </a:lnTo>
                <a:lnTo>
                  <a:pt x="35" y="0"/>
                </a:lnTo>
                <a:lnTo>
                  <a:pt x="35" y="89"/>
                </a:lnTo>
                <a:lnTo>
                  <a:pt x="7233" y="89"/>
                </a:lnTo>
                <a:lnTo>
                  <a:pt x="7233" y="0"/>
                </a:lnTo>
                <a:lnTo>
                  <a:pt x="7268" y="0"/>
                </a:lnTo>
                <a:lnTo>
                  <a:pt x="7268" y="12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7268 w 7268"/>
              <a:gd name="T1" fmla="*/ 124 h 124"/>
              <a:gd name="T2" fmla="*/ 0 w 7268"/>
              <a:gd name="T3" fmla="*/ 124 h 124"/>
              <a:gd name="T4" fmla="*/ 0 w 7268"/>
              <a:gd name="T5" fmla="*/ 0 h 124"/>
              <a:gd name="T6" fmla="*/ 35 w 7268"/>
              <a:gd name="T7" fmla="*/ 0 h 124"/>
              <a:gd name="T8" fmla="*/ 35 w 7268"/>
              <a:gd name="T9" fmla="*/ 89 h 124"/>
              <a:gd name="T10" fmla="*/ 7233 w 7268"/>
              <a:gd name="T11" fmla="*/ 89 h 124"/>
              <a:gd name="T12" fmla="*/ 7233 w 7268"/>
              <a:gd name="T13" fmla="*/ 0 h 124"/>
              <a:gd name="T14" fmla="*/ 7268 w 7268"/>
              <a:gd name="T15" fmla="*/ 0 h 124"/>
              <a:gd name="T16" fmla="*/ 7268 w 7268"/>
              <a:gd name="T1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7268" y="124"/>
                </a:moveTo>
                <a:lnTo>
                  <a:pt x="0" y="124"/>
                </a:lnTo>
                <a:lnTo>
                  <a:pt x="0" y="0"/>
                </a:lnTo>
                <a:lnTo>
                  <a:pt x="35" y="0"/>
                </a:lnTo>
                <a:lnTo>
                  <a:pt x="35" y="89"/>
                </a:lnTo>
                <a:lnTo>
                  <a:pt x="7233" y="89"/>
                </a:lnTo>
                <a:lnTo>
                  <a:pt x="7233" y="0"/>
                </a:lnTo>
                <a:lnTo>
                  <a:pt x="7268" y="0"/>
                </a:lnTo>
                <a:lnTo>
                  <a:pt x="7268" y="1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322263" y="232803"/>
            <a:ext cx="11537950" cy="204788"/>
          </a:xfrm>
          <a:custGeom>
            <a:avLst/>
            <a:gdLst>
              <a:gd name="T0" fmla="*/ 7268 w 7268"/>
              <a:gd name="T1" fmla="*/ 129 h 129"/>
              <a:gd name="T2" fmla="*/ 7233 w 7268"/>
              <a:gd name="T3" fmla="*/ 129 h 129"/>
              <a:gd name="T4" fmla="*/ 7233 w 7268"/>
              <a:gd name="T5" fmla="*/ 36 h 129"/>
              <a:gd name="T6" fmla="*/ 35 w 7268"/>
              <a:gd name="T7" fmla="*/ 36 h 129"/>
              <a:gd name="T8" fmla="*/ 35 w 7268"/>
              <a:gd name="T9" fmla="*/ 129 h 129"/>
              <a:gd name="T10" fmla="*/ 0 w 7268"/>
              <a:gd name="T11" fmla="*/ 129 h 129"/>
              <a:gd name="T12" fmla="*/ 0 w 7268"/>
              <a:gd name="T13" fmla="*/ 0 h 129"/>
              <a:gd name="T14" fmla="*/ 7268 w 7268"/>
              <a:gd name="T15" fmla="*/ 0 h 129"/>
              <a:gd name="T16" fmla="*/ 7268 w 7268"/>
              <a:gd name="T17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9">
                <a:moveTo>
                  <a:pt x="7268" y="129"/>
                </a:moveTo>
                <a:lnTo>
                  <a:pt x="7233" y="129"/>
                </a:lnTo>
                <a:lnTo>
                  <a:pt x="7233" y="36"/>
                </a:lnTo>
                <a:lnTo>
                  <a:pt x="35" y="36"/>
                </a:lnTo>
                <a:lnTo>
                  <a:pt x="35" y="129"/>
                </a:lnTo>
                <a:lnTo>
                  <a:pt x="0" y="129"/>
                </a:lnTo>
                <a:lnTo>
                  <a:pt x="0" y="0"/>
                </a:lnTo>
                <a:lnTo>
                  <a:pt x="7268" y="0"/>
                </a:lnTo>
                <a:lnTo>
                  <a:pt x="7268" y="129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322263" y="314326"/>
            <a:ext cx="11537950" cy="204788"/>
          </a:xfrm>
          <a:custGeom>
            <a:avLst/>
            <a:gdLst>
              <a:gd name="T0" fmla="*/ 7268 w 7268"/>
              <a:gd name="T1" fmla="*/ 129 h 129"/>
              <a:gd name="T2" fmla="*/ 7233 w 7268"/>
              <a:gd name="T3" fmla="*/ 129 h 129"/>
              <a:gd name="T4" fmla="*/ 7233 w 7268"/>
              <a:gd name="T5" fmla="*/ 36 h 129"/>
              <a:gd name="T6" fmla="*/ 35 w 7268"/>
              <a:gd name="T7" fmla="*/ 36 h 129"/>
              <a:gd name="T8" fmla="*/ 35 w 7268"/>
              <a:gd name="T9" fmla="*/ 129 h 129"/>
              <a:gd name="T10" fmla="*/ 0 w 7268"/>
              <a:gd name="T11" fmla="*/ 129 h 129"/>
              <a:gd name="T12" fmla="*/ 0 w 7268"/>
              <a:gd name="T13" fmla="*/ 0 h 129"/>
              <a:gd name="T14" fmla="*/ 7268 w 7268"/>
              <a:gd name="T15" fmla="*/ 0 h 129"/>
              <a:gd name="T16" fmla="*/ 7268 w 7268"/>
              <a:gd name="T17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9">
                <a:moveTo>
                  <a:pt x="7268" y="129"/>
                </a:moveTo>
                <a:lnTo>
                  <a:pt x="7233" y="129"/>
                </a:lnTo>
                <a:lnTo>
                  <a:pt x="7233" y="36"/>
                </a:lnTo>
                <a:lnTo>
                  <a:pt x="35" y="36"/>
                </a:lnTo>
                <a:lnTo>
                  <a:pt x="35" y="129"/>
                </a:lnTo>
                <a:lnTo>
                  <a:pt x="0" y="129"/>
                </a:lnTo>
                <a:lnTo>
                  <a:pt x="0" y="0"/>
                </a:lnTo>
                <a:lnTo>
                  <a:pt x="7268" y="0"/>
                </a:lnTo>
                <a:lnTo>
                  <a:pt x="7268" y="12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11630119" y="490538"/>
            <a:ext cx="531813" cy="5989170"/>
          </a:xfrm>
          <a:custGeom>
            <a:avLst/>
            <a:gdLst>
              <a:gd name="T0" fmla="*/ 335 w 335"/>
              <a:gd name="T1" fmla="*/ 2694 h 2694"/>
              <a:gd name="T2" fmla="*/ 0 w 335"/>
              <a:gd name="T3" fmla="*/ 2694 h 2694"/>
              <a:gd name="T4" fmla="*/ 0 w 335"/>
              <a:gd name="T5" fmla="*/ 2473 h 2694"/>
              <a:gd name="T6" fmla="*/ 163 w 335"/>
              <a:gd name="T7" fmla="*/ 2473 h 2694"/>
              <a:gd name="T8" fmla="*/ 163 w 335"/>
              <a:gd name="T9" fmla="*/ 2610 h 2694"/>
              <a:gd name="T10" fmla="*/ 97 w 335"/>
              <a:gd name="T11" fmla="*/ 2610 h 2694"/>
              <a:gd name="T12" fmla="*/ 97 w 335"/>
              <a:gd name="T13" fmla="*/ 2574 h 2694"/>
              <a:gd name="T14" fmla="*/ 128 w 335"/>
              <a:gd name="T15" fmla="*/ 2574 h 2694"/>
              <a:gd name="T16" fmla="*/ 128 w 335"/>
              <a:gd name="T17" fmla="*/ 2508 h 2694"/>
              <a:gd name="T18" fmla="*/ 35 w 335"/>
              <a:gd name="T19" fmla="*/ 2508 h 2694"/>
              <a:gd name="T20" fmla="*/ 35 w 335"/>
              <a:gd name="T21" fmla="*/ 2658 h 2694"/>
              <a:gd name="T22" fmla="*/ 300 w 335"/>
              <a:gd name="T23" fmla="*/ 2658 h 2694"/>
              <a:gd name="T24" fmla="*/ 300 w 335"/>
              <a:gd name="T25" fmla="*/ 35 h 2694"/>
              <a:gd name="T26" fmla="*/ 35 w 335"/>
              <a:gd name="T27" fmla="*/ 35 h 2694"/>
              <a:gd name="T28" fmla="*/ 35 w 335"/>
              <a:gd name="T29" fmla="*/ 186 h 2694"/>
              <a:gd name="T30" fmla="*/ 128 w 335"/>
              <a:gd name="T31" fmla="*/ 186 h 2694"/>
              <a:gd name="T32" fmla="*/ 128 w 335"/>
              <a:gd name="T33" fmla="*/ 119 h 2694"/>
              <a:gd name="T34" fmla="*/ 97 w 335"/>
              <a:gd name="T35" fmla="*/ 119 h 2694"/>
              <a:gd name="T36" fmla="*/ 97 w 335"/>
              <a:gd name="T37" fmla="*/ 84 h 2694"/>
              <a:gd name="T38" fmla="*/ 163 w 335"/>
              <a:gd name="T39" fmla="*/ 84 h 2694"/>
              <a:gd name="T40" fmla="*/ 163 w 335"/>
              <a:gd name="T41" fmla="*/ 221 h 2694"/>
              <a:gd name="T42" fmla="*/ 0 w 335"/>
              <a:gd name="T43" fmla="*/ 221 h 2694"/>
              <a:gd name="T44" fmla="*/ 0 w 335"/>
              <a:gd name="T45" fmla="*/ 0 h 2694"/>
              <a:gd name="T46" fmla="*/ 335 w 335"/>
              <a:gd name="T47" fmla="*/ 0 h 2694"/>
              <a:gd name="T48" fmla="*/ 335 w 335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5" h="2694">
                <a:moveTo>
                  <a:pt x="335" y="2694"/>
                </a:moveTo>
                <a:lnTo>
                  <a:pt x="0" y="2694"/>
                </a:lnTo>
                <a:lnTo>
                  <a:pt x="0" y="2473"/>
                </a:lnTo>
                <a:lnTo>
                  <a:pt x="163" y="2473"/>
                </a:lnTo>
                <a:lnTo>
                  <a:pt x="163" y="2610"/>
                </a:lnTo>
                <a:lnTo>
                  <a:pt x="97" y="2610"/>
                </a:lnTo>
                <a:lnTo>
                  <a:pt x="97" y="2574"/>
                </a:lnTo>
                <a:lnTo>
                  <a:pt x="128" y="2574"/>
                </a:lnTo>
                <a:lnTo>
                  <a:pt x="128" y="2508"/>
                </a:lnTo>
                <a:lnTo>
                  <a:pt x="35" y="2508"/>
                </a:lnTo>
                <a:lnTo>
                  <a:pt x="35" y="2658"/>
                </a:lnTo>
                <a:lnTo>
                  <a:pt x="300" y="2658"/>
                </a:lnTo>
                <a:lnTo>
                  <a:pt x="300" y="35"/>
                </a:lnTo>
                <a:lnTo>
                  <a:pt x="35" y="35"/>
                </a:lnTo>
                <a:lnTo>
                  <a:pt x="35" y="186"/>
                </a:lnTo>
                <a:lnTo>
                  <a:pt x="128" y="186"/>
                </a:lnTo>
                <a:lnTo>
                  <a:pt x="128" y="119"/>
                </a:lnTo>
                <a:lnTo>
                  <a:pt x="97" y="119"/>
                </a:lnTo>
                <a:lnTo>
                  <a:pt x="97" y="84"/>
                </a:lnTo>
                <a:lnTo>
                  <a:pt x="163" y="84"/>
                </a:lnTo>
                <a:lnTo>
                  <a:pt x="163" y="221"/>
                </a:lnTo>
                <a:lnTo>
                  <a:pt x="0" y="221"/>
                </a:lnTo>
                <a:lnTo>
                  <a:pt x="0" y="0"/>
                </a:lnTo>
                <a:lnTo>
                  <a:pt x="335" y="0"/>
                </a:lnTo>
                <a:lnTo>
                  <a:pt x="335" y="2694"/>
                </a:lnTo>
                <a:close/>
              </a:path>
            </a:pathLst>
          </a:custGeom>
          <a:solidFill>
            <a:srgbClr val="FFC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11630119" y="490538"/>
            <a:ext cx="531813" cy="4276725"/>
          </a:xfrm>
          <a:custGeom>
            <a:avLst/>
            <a:gdLst>
              <a:gd name="T0" fmla="*/ 335 w 335"/>
              <a:gd name="T1" fmla="*/ 2694 h 2694"/>
              <a:gd name="T2" fmla="*/ 0 w 335"/>
              <a:gd name="T3" fmla="*/ 2694 h 2694"/>
              <a:gd name="T4" fmla="*/ 0 w 335"/>
              <a:gd name="T5" fmla="*/ 2473 h 2694"/>
              <a:gd name="T6" fmla="*/ 163 w 335"/>
              <a:gd name="T7" fmla="*/ 2473 h 2694"/>
              <a:gd name="T8" fmla="*/ 163 w 335"/>
              <a:gd name="T9" fmla="*/ 2610 h 2694"/>
              <a:gd name="T10" fmla="*/ 97 w 335"/>
              <a:gd name="T11" fmla="*/ 2610 h 2694"/>
              <a:gd name="T12" fmla="*/ 97 w 335"/>
              <a:gd name="T13" fmla="*/ 2574 h 2694"/>
              <a:gd name="T14" fmla="*/ 128 w 335"/>
              <a:gd name="T15" fmla="*/ 2574 h 2694"/>
              <a:gd name="T16" fmla="*/ 128 w 335"/>
              <a:gd name="T17" fmla="*/ 2508 h 2694"/>
              <a:gd name="T18" fmla="*/ 35 w 335"/>
              <a:gd name="T19" fmla="*/ 2508 h 2694"/>
              <a:gd name="T20" fmla="*/ 35 w 335"/>
              <a:gd name="T21" fmla="*/ 2658 h 2694"/>
              <a:gd name="T22" fmla="*/ 300 w 335"/>
              <a:gd name="T23" fmla="*/ 2658 h 2694"/>
              <a:gd name="T24" fmla="*/ 300 w 335"/>
              <a:gd name="T25" fmla="*/ 35 h 2694"/>
              <a:gd name="T26" fmla="*/ 35 w 335"/>
              <a:gd name="T27" fmla="*/ 35 h 2694"/>
              <a:gd name="T28" fmla="*/ 35 w 335"/>
              <a:gd name="T29" fmla="*/ 186 h 2694"/>
              <a:gd name="T30" fmla="*/ 128 w 335"/>
              <a:gd name="T31" fmla="*/ 186 h 2694"/>
              <a:gd name="T32" fmla="*/ 128 w 335"/>
              <a:gd name="T33" fmla="*/ 119 h 2694"/>
              <a:gd name="T34" fmla="*/ 97 w 335"/>
              <a:gd name="T35" fmla="*/ 119 h 2694"/>
              <a:gd name="T36" fmla="*/ 97 w 335"/>
              <a:gd name="T37" fmla="*/ 84 h 2694"/>
              <a:gd name="T38" fmla="*/ 163 w 335"/>
              <a:gd name="T39" fmla="*/ 84 h 2694"/>
              <a:gd name="T40" fmla="*/ 163 w 335"/>
              <a:gd name="T41" fmla="*/ 221 h 2694"/>
              <a:gd name="T42" fmla="*/ 0 w 335"/>
              <a:gd name="T43" fmla="*/ 221 h 2694"/>
              <a:gd name="T44" fmla="*/ 0 w 335"/>
              <a:gd name="T45" fmla="*/ 0 h 2694"/>
              <a:gd name="T46" fmla="*/ 335 w 335"/>
              <a:gd name="T47" fmla="*/ 0 h 2694"/>
              <a:gd name="T48" fmla="*/ 335 w 335"/>
              <a:gd name="T49" fmla="*/ 2694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5" h="2694">
                <a:moveTo>
                  <a:pt x="335" y="2694"/>
                </a:moveTo>
                <a:lnTo>
                  <a:pt x="0" y="2694"/>
                </a:lnTo>
                <a:lnTo>
                  <a:pt x="0" y="2473"/>
                </a:lnTo>
                <a:lnTo>
                  <a:pt x="163" y="2473"/>
                </a:lnTo>
                <a:lnTo>
                  <a:pt x="163" y="2610"/>
                </a:lnTo>
                <a:lnTo>
                  <a:pt x="97" y="2610"/>
                </a:lnTo>
                <a:lnTo>
                  <a:pt x="97" y="2574"/>
                </a:lnTo>
                <a:lnTo>
                  <a:pt x="128" y="2574"/>
                </a:lnTo>
                <a:lnTo>
                  <a:pt x="128" y="2508"/>
                </a:lnTo>
                <a:lnTo>
                  <a:pt x="35" y="2508"/>
                </a:lnTo>
                <a:lnTo>
                  <a:pt x="35" y="2658"/>
                </a:lnTo>
                <a:lnTo>
                  <a:pt x="300" y="2658"/>
                </a:lnTo>
                <a:lnTo>
                  <a:pt x="300" y="35"/>
                </a:lnTo>
                <a:lnTo>
                  <a:pt x="35" y="35"/>
                </a:lnTo>
                <a:lnTo>
                  <a:pt x="35" y="186"/>
                </a:lnTo>
                <a:lnTo>
                  <a:pt x="128" y="186"/>
                </a:lnTo>
                <a:lnTo>
                  <a:pt x="128" y="119"/>
                </a:lnTo>
                <a:lnTo>
                  <a:pt x="97" y="119"/>
                </a:lnTo>
                <a:lnTo>
                  <a:pt x="97" y="84"/>
                </a:lnTo>
                <a:lnTo>
                  <a:pt x="163" y="84"/>
                </a:lnTo>
                <a:lnTo>
                  <a:pt x="163" y="221"/>
                </a:lnTo>
                <a:lnTo>
                  <a:pt x="0" y="221"/>
                </a:lnTo>
                <a:lnTo>
                  <a:pt x="0" y="0"/>
                </a:lnTo>
                <a:lnTo>
                  <a:pt x="335" y="0"/>
                </a:lnTo>
                <a:lnTo>
                  <a:pt x="335" y="26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-7938" y="490538"/>
            <a:ext cx="533400" cy="4276725"/>
          </a:xfrm>
          <a:custGeom>
            <a:avLst/>
            <a:gdLst>
              <a:gd name="T0" fmla="*/ 336 w 336"/>
              <a:gd name="T1" fmla="*/ 0 h 2694"/>
              <a:gd name="T2" fmla="*/ 243 w 336"/>
              <a:gd name="T3" fmla="*/ 0 h 2694"/>
              <a:gd name="T4" fmla="*/ 243 w 336"/>
              <a:gd name="T5" fmla="*/ 18 h 2694"/>
              <a:gd name="T6" fmla="*/ 208 w 336"/>
              <a:gd name="T7" fmla="*/ 18 h 2694"/>
              <a:gd name="T8" fmla="*/ 208 w 336"/>
              <a:gd name="T9" fmla="*/ 0 h 2694"/>
              <a:gd name="T10" fmla="*/ 0 w 336"/>
              <a:gd name="T11" fmla="*/ 0 h 2694"/>
              <a:gd name="T12" fmla="*/ 0 w 336"/>
              <a:gd name="T13" fmla="*/ 2694 h 2694"/>
              <a:gd name="T14" fmla="*/ 208 w 336"/>
              <a:gd name="T15" fmla="*/ 2694 h 2694"/>
              <a:gd name="T16" fmla="*/ 208 w 336"/>
              <a:gd name="T17" fmla="*/ 2680 h 2694"/>
              <a:gd name="T18" fmla="*/ 243 w 336"/>
              <a:gd name="T19" fmla="*/ 2680 h 2694"/>
              <a:gd name="T20" fmla="*/ 243 w 336"/>
              <a:gd name="T21" fmla="*/ 2694 h 2694"/>
              <a:gd name="T22" fmla="*/ 336 w 336"/>
              <a:gd name="T23" fmla="*/ 2694 h 2694"/>
              <a:gd name="T24" fmla="*/ 336 w 336"/>
              <a:gd name="T25" fmla="*/ 2473 h 2694"/>
              <a:gd name="T26" fmla="*/ 172 w 336"/>
              <a:gd name="T27" fmla="*/ 2473 h 2694"/>
              <a:gd name="T28" fmla="*/ 172 w 336"/>
              <a:gd name="T29" fmla="*/ 2610 h 2694"/>
              <a:gd name="T30" fmla="*/ 239 w 336"/>
              <a:gd name="T31" fmla="*/ 2610 h 2694"/>
              <a:gd name="T32" fmla="*/ 239 w 336"/>
              <a:gd name="T33" fmla="*/ 2574 h 2694"/>
              <a:gd name="T34" fmla="*/ 208 w 336"/>
              <a:gd name="T35" fmla="*/ 2574 h 2694"/>
              <a:gd name="T36" fmla="*/ 208 w 336"/>
              <a:gd name="T37" fmla="*/ 2508 h 2694"/>
              <a:gd name="T38" fmla="*/ 300 w 336"/>
              <a:gd name="T39" fmla="*/ 2508 h 2694"/>
              <a:gd name="T40" fmla="*/ 300 w 336"/>
              <a:gd name="T41" fmla="*/ 2658 h 2694"/>
              <a:gd name="T42" fmla="*/ 36 w 336"/>
              <a:gd name="T43" fmla="*/ 2658 h 2694"/>
              <a:gd name="T44" fmla="*/ 36 w 336"/>
              <a:gd name="T45" fmla="*/ 35 h 2694"/>
              <a:gd name="T46" fmla="*/ 300 w 336"/>
              <a:gd name="T47" fmla="*/ 35 h 2694"/>
              <a:gd name="T48" fmla="*/ 300 w 336"/>
              <a:gd name="T49" fmla="*/ 186 h 2694"/>
              <a:gd name="T50" fmla="*/ 208 w 336"/>
              <a:gd name="T51" fmla="*/ 186 h 2694"/>
              <a:gd name="T52" fmla="*/ 208 w 336"/>
              <a:gd name="T53" fmla="*/ 119 h 2694"/>
              <a:gd name="T54" fmla="*/ 239 w 336"/>
              <a:gd name="T55" fmla="*/ 119 h 2694"/>
              <a:gd name="T56" fmla="*/ 239 w 336"/>
              <a:gd name="T57" fmla="*/ 84 h 2694"/>
              <a:gd name="T58" fmla="*/ 172 w 336"/>
              <a:gd name="T59" fmla="*/ 84 h 2694"/>
              <a:gd name="T60" fmla="*/ 172 w 336"/>
              <a:gd name="T61" fmla="*/ 221 h 2694"/>
              <a:gd name="T62" fmla="*/ 336 w 336"/>
              <a:gd name="T63" fmla="*/ 221 h 2694"/>
              <a:gd name="T64" fmla="*/ 336 w 336"/>
              <a:gd name="T65" fmla="*/ 0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6" h="2694">
                <a:moveTo>
                  <a:pt x="336" y="0"/>
                </a:moveTo>
                <a:lnTo>
                  <a:pt x="243" y="0"/>
                </a:lnTo>
                <a:lnTo>
                  <a:pt x="243" y="18"/>
                </a:lnTo>
                <a:lnTo>
                  <a:pt x="208" y="18"/>
                </a:lnTo>
                <a:lnTo>
                  <a:pt x="208" y="0"/>
                </a:lnTo>
                <a:lnTo>
                  <a:pt x="0" y="0"/>
                </a:lnTo>
                <a:lnTo>
                  <a:pt x="0" y="2694"/>
                </a:lnTo>
                <a:lnTo>
                  <a:pt x="208" y="2694"/>
                </a:lnTo>
                <a:lnTo>
                  <a:pt x="208" y="2680"/>
                </a:lnTo>
                <a:lnTo>
                  <a:pt x="243" y="2680"/>
                </a:lnTo>
                <a:lnTo>
                  <a:pt x="243" y="2694"/>
                </a:lnTo>
                <a:lnTo>
                  <a:pt x="336" y="2694"/>
                </a:lnTo>
                <a:lnTo>
                  <a:pt x="336" y="2473"/>
                </a:lnTo>
                <a:lnTo>
                  <a:pt x="172" y="2473"/>
                </a:lnTo>
                <a:lnTo>
                  <a:pt x="172" y="2610"/>
                </a:lnTo>
                <a:lnTo>
                  <a:pt x="239" y="2610"/>
                </a:lnTo>
                <a:lnTo>
                  <a:pt x="239" y="2574"/>
                </a:lnTo>
                <a:lnTo>
                  <a:pt x="208" y="2574"/>
                </a:lnTo>
                <a:lnTo>
                  <a:pt x="208" y="2508"/>
                </a:lnTo>
                <a:lnTo>
                  <a:pt x="300" y="2508"/>
                </a:lnTo>
                <a:lnTo>
                  <a:pt x="300" y="2658"/>
                </a:lnTo>
                <a:lnTo>
                  <a:pt x="36" y="2658"/>
                </a:lnTo>
                <a:lnTo>
                  <a:pt x="36" y="35"/>
                </a:lnTo>
                <a:lnTo>
                  <a:pt x="300" y="35"/>
                </a:lnTo>
                <a:lnTo>
                  <a:pt x="300" y="186"/>
                </a:lnTo>
                <a:lnTo>
                  <a:pt x="208" y="186"/>
                </a:lnTo>
                <a:lnTo>
                  <a:pt x="208" y="119"/>
                </a:lnTo>
                <a:lnTo>
                  <a:pt x="239" y="119"/>
                </a:lnTo>
                <a:lnTo>
                  <a:pt x="239" y="84"/>
                </a:lnTo>
                <a:lnTo>
                  <a:pt x="172" y="84"/>
                </a:lnTo>
                <a:lnTo>
                  <a:pt x="172" y="221"/>
                </a:lnTo>
                <a:lnTo>
                  <a:pt x="336" y="221"/>
                </a:lnTo>
                <a:lnTo>
                  <a:pt x="33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" name="Freeform 16"/>
          <p:cNvSpPr>
            <a:spLocks/>
          </p:cNvSpPr>
          <p:nvPr/>
        </p:nvSpPr>
        <p:spPr bwMode="auto">
          <a:xfrm>
            <a:off x="322263" y="6479708"/>
            <a:ext cx="11537950" cy="196850"/>
          </a:xfrm>
          <a:custGeom>
            <a:avLst/>
            <a:gdLst>
              <a:gd name="T0" fmla="*/ 35 w 7268"/>
              <a:gd name="T1" fmla="*/ 0 h 124"/>
              <a:gd name="T2" fmla="*/ 0 w 7268"/>
              <a:gd name="T3" fmla="*/ 0 h 124"/>
              <a:gd name="T4" fmla="*/ 0 w 7268"/>
              <a:gd name="T5" fmla="*/ 124 h 124"/>
              <a:gd name="T6" fmla="*/ 7268 w 7268"/>
              <a:gd name="T7" fmla="*/ 124 h 124"/>
              <a:gd name="T8" fmla="*/ 7268 w 7268"/>
              <a:gd name="T9" fmla="*/ 14 h 124"/>
              <a:gd name="T10" fmla="*/ 7233 w 7268"/>
              <a:gd name="T11" fmla="*/ 14 h 124"/>
              <a:gd name="T12" fmla="*/ 7233 w 7268"/>
              <a:gd name="T13" fmla="*/ 89 h 124"/>
              <a:gd name="T14" fmla="*/ 35 w 7268"/>
              <a:gd name="T15" fmla="*/ 89 h 124"/>
              <a:gd name="T16" fmla="*/ 35 w 7268"/>
              <a:gd name="T17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8" h="124">
                <a:moveTo>
                  <a:pt x="35" y="0"/>
                </a:moveTo>
                <a:lnTo>
                  <a:pt x="0" y="0"/>
                </a:lnTo>
                <a:lnTo>
                  <a:pt x="0" y="124"/>
                </a:lnTo>
                <a:lnTo>
                  <a:pt x="7268" y="124"/>
                </a:lnTo>
                <a:lnTo>
                  <a:pt x="7268" y="14"/>
                </a:lnTo>
                <a:lnTo>
                  <a:pt x="7233" y="14"/>
                </a:lnTo>
                <a:lnTo>
                  <a:pt x="7233" y="89"/>
                </a:lnTo>
                <a:lnTo>
                  <a:pt x="35" y="89"/>
                </a:lnTo>
                <a:lnTo>
                  <a:pt x="3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322263" y="314326"/>
            <a:ext cx="11537950" cy="204788"/>
          </a:xfrm>
          <a:custGeom>
            <a:avLst/>
            <a:gdLst>
              <a:gd name="T0" fmla="*/ 7268 w 7268"/>
              <a:gd name="T1" fmla="*/ 0 h 129"/>
              <a:gd name="T2" fmla="*/ 0 w 7268"/>
              <a:gd name="T3" fmla="*/ 0 h 129"/>
              <a:gd name="T4" fmla="*/ 0 w 7268"/>
              <a:gd name="T5" fmla="*/ 129 h 129"/>
              <a:gd name="T6" fmla="*/ 35 w 7268"/>
              <a:gd name="T7" fmla="*/ 129 h 129"/>
              <a:gd name="T8" fmla="*/ 35 w 7268"/>
              <a:gd name="T9" fmla="*/ 111 h 129"/>
              <a:gd name="T10" fmla="*/ 35 w 7268"/>
              <a:gd name="T11" fmla="*/ 36 h 129"/>
              <a:gd name="T12" fmla="*/ 7233 w 7268"/>
              <a:gd name="T13" fmla="*/ 36 h 129"/>
              <a:gd name="T14" fmla="*/ 7233 w 7268"/>
              <a:gd name="T15" fmla="*/ 111 h 129"/>
              <a:gd name="T16" fmla="*/ 7268 w 7268"/>
              <a:gd name="T17" fmla="*/ 111 h 129"/>
              <a:gd name="T18" fmla="*/ 7268 w 7268"/>
              <a:gd name="T1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268" h="129">
                <a:moveTo>
                  <a:pt x="7268" y="0"/>
                </a:moveTo>
                <a:lnTo>
                  <a:pt x="0" y="0"/>
                </a:lnTo>
                <a:lnTo>
                  <a:pt x="0" y="129"/>
                </a:lnTo>
                <a:lnTo>
                  <a:pt x="35" y="129"/>
                </a:lnTo>
                <a:lnTo>
                  <a:pt x="35" y="111"/>
                </a:lnTo>
                <a:lnTo>
                  <a:pt x="35" y="36"/>
                </a:lnTo>
                <a:lnTo>
                  <a:pt x="7233" y="36"/>
                </a:lnTo>
                <a:lnTo>
                  <a:pt x="7233" y="111"/>
                </a:lnTo>
                <a:lnTo>
                  <a:pt x="7268" y="111"/>
                </a:lnTo>
                <a:lnTo>
                  <a:pt x="726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11630119" y="490538"/>
            <a:ext cx="531813" cy="4276725"/>
          </a:xfrm>
          <a:custGeom>
            <a:avLst/>
            <a:gdLst>
              <a:gd name="T0" fmla="*/ 335 w 335"/>
              <a:gd name="T1" fmla="*/ 0 h 2694"/>
              <a:gd name="T2" fmla="*/ 128 w 335"/>
              <a:gd name="T3" fmla="*/ 0 h 2694"/>
              <a:gd name="T4" fmla="*/ 93 w 335"/>
              <a:gd name="T5" fmla="*/ 0 h 2694"/>
              <a:gd name="T6" fmla="*/ 0 w 335"/>
              <a:gd name="T7" fmla="*/ 0 h 2694"/>
              <a:gd name="T8" fmla="*/ 0 w 335"/>
              <a:gd name="T9" fmla="*/ 221 h 2694"/>
              <a:gd name="T10" fmla="*/ 163 w 335"/>
              <a:gd name="T11" fmla="*/ 221 h 2694"/>
              <a:gd name="T12" fmla="*/ 163 w 335"/>
              <a:gd name="T13" fmla="*/ 84 h 2694"/>
              <a:gd name="T14" fmla="*/ 97 w 335"/>
              <a:gd name="T15" fmla="*/ 84 h 2694"/>
              <a:gd name="T16" fmla="*/ 97 w 335"/>
              <a:gd name="T17" fmla="*/ 119 h 2694"/>
              <a:gd name="T18" fmla="*/ 128 w 335"/>
              <a:gd name="T19" fmla="*/ 119 h 2694"/>
              <a:gd name="T20" fmla="*/ 128 w 335"/>
              <a:gd name="T21" fmla="*/ 186 h 2694"/>
              <a:gd name="T22" fmla="*/ 35 w 335"/>
              <a:gd name="T23" fmla="*/ 186 h 2694"/>
              <a:gd name="T24" fmla="*/ 35 w 335"/>
              <a:gd name="T25" fmla="*/ 35 h 2694"/>
              <a:gd name="T26" fmla="*/ 300 w 335"/>
              <a:gd name="T27" fmla="*/ 35 h 2694"/>
              <a:gd name="T28" fmla="*/ 300 w 335"/>
              <a:gd name="T29" fmla="*/ 2658 h 2694"/>
              <a:gd name="T30" fmla="*/ 35 w 335"/>
              <a:gd name="T31" fmla="*/ 2658 h 2694"/>
              <a:gd name="T32" fmla="*/ 35 w 335"/>
              <a:gd name="T33" fmla="*/ 2508 h 2694"/>
              <a:gd name="T34" fmla="*/ 128 w 335"/>
              <a:gd name="T35" fmla="*/ 2508 h 2694"/>
              <a:gd name="T36" fmla="*/ 128 w 335"/>
              <a:gd name="T37" fmla="*/ 2574 h 2694"/>
              <a:gd name="T38" fmla="*/ 97 w 335"/>
              <a:gd name="T39" fmla="*/ 2574 h 2694"/>
              <a:gd name="T40" fmla="*/ 97 w 335"/>
              <a:gd name="T41" fmla="*/ 2610 h 2694"/>
              <a:gd name="T42" fmla="*/ 163 w 335"/>
              <a:gd name="T43" fmla="*/ 2610 h 2694"/>
              <a:gd name="T44" fmla="*/ 163 w 335"/>
              <a:gd name="T45" fmla="*/ 2473 h 2694"/>
              <a:gd name="T46" fmla="*/ 0 w 335"/>
              <a:gd name="T47" fmla="*/ 2473 h 2694"/>
              <a:gd name="T48" fmla="*/ 0 w 335"/>
              <a:gd name="T49" fmla="*/ 2694 h 2694"/>
              <a:gd name="T50" fmla="*/ 335 w 335"/>
              <a:gd name="T51" fmla="*/ 2694 h 2694"/>
              <a:gd name="T52" fmla="*/ 335 w 335"/>
              <a:gd name="T53" fmla="*/ 0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5" h="2694">
                <a:moveTo>
                  <a:pt x="335" y="0"/>
                </a:moveTo>
                <a:lnTo>
                  <a:pt x="128" y="0"/>
                </a:lnTo>
                <a:lnTo>
                  <a:pt x="93" y="0"/>
                </a:lnTo>
                <a:lnTo>
                  <a:pt x="0" y="0"/>
                </a:lnTo>
                <a:lnTo>
                  <a:pt x="0" y="221"/>
                </a:lnTo>
                <a:lnTo>
                  <a:pt x="163" y="221"/>
                </a:lnTo>
                <a:lnTo>
                  <a:pt x="163" y="84"/>
                </a:lnTo>
                <a:lnTo>
                  <a:pt x="97" y="84"/>
                </a:lnTo>
                <a:lnTo>
                  <a:pt x="97" y="119"/>
                </a:lnTo>
                <a:lnTo>
                  <a:pt x="128" y="119"/>
                </a:lnTo>
                <a:lnTo>
                  <a:pt x="128" y="186"/>
                </a:lnTo>
                <a:lnTo>
                  <a:pt x="35" y="186"/>
                </a:lnTo>
                <a:lnTo>
                  <a:pt x="35" y="35"/>
                </a:lnTo>
                <a:lnTo>
                  <a:pt x="300" y="35"/>
                </a:lnTo>
                <a:lnTo>
                  <a:pt x="300" y="2658"/>
                </a:lnTo>
                <a:lnTo>
                  <a:pt x="35" y="2658"/>
                </a:lnTo>
                <a:lnTo>
                  <a:pt x="35" y="2508"/>
                </a:lnTo>
                <a:lnTo>
                  <a:pt x="128" y="2508"/>
                </a:lnTo>
                <a:lnTo>
                  <a:pt x="128" y="2574"/>
                </a:lnTo>
                <a:lnTo>
                  <a:pt x="97" y="2574"/>
                </a:lnTo>
                <a:lnTo>
                  <a:pt x="97" y="2610"/>
                </a:lnTo>
                <a:lnTo>
                  <a:pt x="163" y="2610"/>
                </a:lnTo>
                <a:lnTo>
                  <a:pt x="163" y="2473"/>
                </a:lnTo>
                <a:lnTo>
                  <a:pt x="0" y="2473"/>
                </a:lnTo>
                <a:lnTo>
                  <a:pt x="0" y="2694"/>
                </a:lnTo>
                <a:lnTo>
                  <a:pt x="335" y="2694"/>
                </a:lnTo>
                <a:lnTo>
                  <a:pt x="33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4" name="AutoShape 22"/>
          <p:cNvSpPr>
            <a:spLocks noChangeAspect="1" noChangeArrowheads="1" noTextEdit="1"/>
          </p:cNvSpPr>
          <p:nvPr/>
        </p:nvSpPr>
        <p:spPr bwMode="auto">
          <a:xfrm>
            <a:off x="971550" y="4265613"/>
            <a:ext cx="10182225" cy="258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670" name="组合 669"/>
          <p:cNvGrpSpPr/>
          <p:nvPr/>
        </p:nvGrpSpPr>
        <p:grpSpPr>
          <a:xfrm>
            <a:off x="27786" y="4725988"/>
            <a:ext cx="2159049" cy="2151063"/>
            <a:chOff x="971550" y="4578350"/>
            <a:chExt cx="2159049" cy="2151063"/>
          </a:xfrm>
        </p:grpSpPr>
        <p:grpSp>
          <p:nvGrpSpPr>
            <p:cNvPr id="417" name="组合 416"/>
            <p:cNvGrpSpPr/>
            <p:nvPr/>
          </p:nvGrpSpPr>
          <p:grpSpPr>
            <a:xfrm>
              <a:off x="2016922" y="4619157"/>
              <a:ext cx="392113" cy="2057401"/>
              <a:chOff x="2030413" y="4271963"/>
              <a:chExt cx="392113" cy="2057401"/>
            </a:xfrm>
          </p:grpSpPr>
          <p:sp>
            <p:nvSpPr>
              <p:cNvPr id="216" name="Freeform 24"/>
              <p:cNvSpPr>
                <a:spLocks/>
              </p:cNvSpPr>
              <p:nvPr/>
            </p:nvSpPr>
            <p:spPr bwMode="auto">
              <a:xfrm>
                <a:off x="2165350" y="5527676"/>
                <a:ext cx="155575" cy="258763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25"/>
              <p:cNvSpPr>
                <a:spLocks/>
              </p:cNvSpPr>
              <p:nvPr/>
            </p:nvSpPr>
            <p:spPr bwMode="auto">
              <a:xfrm>
                <a:off x="2030413" y="5670551"/>
                <a:ext cx="290513" cy="223838"/>
              </a:xfrm>
              <a:custGeom>
                <a:avLst/>
                <a:gdLst>
                  <a:gd name="T0" fmla="*/ 0 w 43"/>
                  <a:gd name="T1" fmla="*/ 13 h 33"/>
                  <a:gd name="T2" fmla="*/ 43 w 43"/>
                  <a:gd name="T3" fmla="*/ 16 h 33"/>
                  <a:gd name="T4" fmla="*/ 0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0" y="13"/>
                    </a:moveTo>
                    <a:cubicBezTo>
                      <a:pt x="0" y="13"/>
                      <a:pt x="20" y="0"/>
                      <a:pt x="43" y="16"/>
                    </a:cubicBezTo>
                    <a:cubicBezTo>
                      <a:pt x="43" y="16"/>
                      <a:pt x="26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26"/>
              <p:cNvSpPr>
                <a:spLocks/>
              </p:cNvSpPr>
              <p:nvPr/>
            </p:nvSpPr>
            <p:spPr bwMode="auto">
              <a:xfrm>
                <a:off x="2125663" y="577850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27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28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29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1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3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7" y="16"/>
                      <a:pt x="6" y="14"/>
                      <a:pt x="5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3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31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32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26"/>
                  <a:gd name="T1" fmla="*/ 0 h 2"/>
                  <a:gd name="T2" fmla="*/ 5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7" y="0"/>
                      <a:pt x="20" y="1"/>
                      <a:pt x="22" y="1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2"/>
                    </a:cubicBezTo>
                    <a:cubicBezTo>
                      <a:pt x="20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33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34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35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2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0" y="20"/>
                      <a:pt x="2" y="18"/>
                    </a:cubicBezTo>
                    <a:cubicBezTo>
                      <a:pt x="3" y="16"/>
                      <a:pt x="4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1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52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53"/>
              <p:cNvSpPr>
                <a:spLocks/>
              </p:cNvSpPr>
              <p:nvPr/>
            </p:nvSpPr>
            <p:spPr bwMode="auto">
              <a:xfrm>
                <a:off x="2159000" y="4802188"/>
                <a:ext cx="155575" cy="257175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54"/>
              <p:cNvSpPr>
                <a:spLocks/>
              </p:cNvSpPr>
              <p:nvPr/>
            </p:nvSpPr>
            <p:spPr bwMode="auto">
              <a:xfrm>
                <a:off x="2030413" y="4943476"/>
                <a:ext cx="284163" cy="225425"/>
              </a:xfrm>
              <a:custGeom>
                <a:avLst/>
                <a:gdLst>
                  <a:gd name="T0" fmla="*/ 0 w 42"/>
                  <a:gd name="T1" fmla="*/ 13 h 33"/>
                  <a:gd name="T2" fmla="*/ 42 w 42"/>
                  <a:gd name="T3" fmla="*/ 16 h 33"/>
                  <a:gd name="T4" fmla="*/ 0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3"/>
                    </a:moveTo>
                    <a:cubicBezTo>
                      <a:pt x="0" y="13"/>
                      <a:pt x="20" y="0"/>
                      <a:pt x="42" y="16"/>
                    </a:cubicBezTo>
                    <a:cubicBezTo>
                      <a:pt x="42" y="16"/>
                      <a:pt x="25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55"/>
              <p:cNvSpPr>
                <a:spLocks/>
              </p:cNvSpPr>
              <p:nvPr/>
            </p:nvSpPr>
            <p:spPr bwMode="auto">
              <a:xfrm>
                <a:off x="2125663" y="5053013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8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8" y="0"/>
                    </a:cubicBezTo>
                    <a:cubicBezTo>
                      <a:pt x="28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56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57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58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2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4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8" y="16"/>
                      <a:pt x="6" y="14"/>
                      <a:pt x="5" y="11"/>
                    </a:cubicBezTo>
                    <a:cubicBezTo>
                      <a:pt x="4" y="8"/>
                      <a:pt x="2" y="6"/>
                      <a:pt x="2" y="4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59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60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61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25"/>
                  <a:gd name="T1" fmla="*/ 0 h 2"/>
                  <a:gd name="T2" fmla="*/ 4 w 25"/>
                  <a:gd name="T3" fmla="*/ 0 h 2"/>
                  <a:gd name="T4" fmla="*/ 13 w 25"/>
                  <a:gd name="T5" fmla="*/ 0 h 2"/>
                  <a:gd name="T6" fmla="*/ 22 w 25"/>
                  <a:gd name="T7" fmla="*/ 1 h 2"/>
                  <a:gd name="T8" fmla="*/ 25 w 25"/>
                  <a:gd name="T9" fmla="*/ 2 h 2"/>
                  <a:gd name="T10" fmla="*/ 21 w 25"/>
                  <a:gd name="T11" fmla="*/ 2 h 2"/>
                  <a:gd name="T12" fmla="*/ 13 w 25"/>
                  <a:gd name="T13" fmla="*/ 2 h 2"/>
                  <a:gd name="T14" fmla="*/ 4 w 25"/>
                  <a:gd name="T15" fmla="*/ 1 h 2"/>
                  <a:gd name="T16" fmla="*/ 0 w 2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">
                    <a:moveTo>
                      <a:pt x="0" y="0"/>
                    </a:moveTo>
                    <a:cubicBezTo>
                      <a:pt x="0" y="0"/>
                      <a:pt x="1" y="0"/>
                      <a:pt x="4" y="0"/>
                    </a:cubicBezTo>
                    <a:cubicBezTo>
                      <a:pt x="6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1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1"/>
                      <a:pt x="6" y="1"/>
                      <a:pt x="4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62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63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64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3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65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66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67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68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69"/>
              <p:cNvSpPr>
                <a:spLocks/>
              </p:cNvSpPr>
              <p:nvPr/>
            </p:nvSpPr>
            <p:spPr bwMode="auto">
              <a:xfrm>
                <a:off x="2246313" y="5059363"/>
                <a:ext cx="107950" cy="34925"/>
              </a:xfrm>
              <a:custGeom>
                <a:avLst/>
                <a:gdLst>
                  <a:gd name="T0" fmla="*/ 15 w 16"/>
                  <a:gd name="T1" fmla="*/ 3 h 5"/>
                  <a:gd name="T2" fmla="*/ 3 w 16"/>
                  <a:gd name="T3" fmla="*/ 5 h 5"/>
                  <a:gd name="T4" fmla="*/ 0 w 16"/>
                  <a:gd name="T5" fmla="*/ 3 h 5"/>
                  <a:gd name="T6" fmla="*/ 2 w 16"/>
                  <a:gd name="T7" fmla="*/ 0 h 5"/>
                  <a:gd name="T8" fmla="*/ 3 w 16"/>
                  <a:gd name="T9" fmla="*/ 0 h 5"/>
                  <a:gd name="T10" fmla="*/ 15 w 16"/>
                  <a:gd name="T11" fmla="*/ 2 h 5"/>
                  <a:gd name="T12" fmla="*/ 16 w 16"/>
                  <a:gd name="T13" fmla="*/ 3 h 5"/>
                  <a:gd name="T14" fmla="*/ 15 w 16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5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70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71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72"/>
              <p:cNvSpPr>
                <a:spLocks/>
              </p:cNvSpPr>
              <p:nvPr/>
            </p:nvSpPr>
            <p:spPr bwMode="auto">
              <a:xfrm>
                <a:off x="2246313" y="5168901"/>
                <a:ext cx="142875" cy="33338"/>
              </a:xfrm>
              <a:custGeom>
                <a:avLst/>
                <a:gdLst>
                  <a:gd name="T0" fmla="*/ 21 w 21"/>
                  <a:gd name="T1" fmla="*/ 3 h 5"/>
                  <a:gd name="T2" fmla="*/ 3 w 21"/>
                  <a:gd name="T3" fmla="*/ 5 h 5"/>
                  <a:gd name="T4" fmla="*/ 0 w 21"/>
                  <a:gd name="T5" fmla="*/ 3 h 5"/>
                  <a:gd name="T6" fmla="*/ 2 w 21"/>
                  <a:gd name="T7" fmla="*/ 0 h 5"/>
                  <a:gd name="T8" fmla="*/ 3 w 21"/>
                  <a:gd name="T9" fmla="*/ 0 h 5"/>
                  <a:gd name="T10" fmla="*/ 21 w 21"/>
                  <a:gd name="T11" fmla="*/ 2 h 5"/>
                  <a:gd name="T12" fmla="*/ 21 w 21"/>
                  <a:gd name="T13" fmla="*/ 2 h 5"/>
                  <a:gd name="T14" fmla="*/ 21 w 2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21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73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74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75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76"/>
              <p:cNvSpPr>
                <a:spLocks/>
              </p:cNvSpPr>
              <p:nvPr/>
            </p:nvSpPr>
            <p:spPr bwMode="auto">
              <a:xfrm>
                <a:off x="2227263" y="5568951"/>
                <a:ext cx="100013" cy="33338"/>
              </a:xfrm>
              <a:custGeom>
                <a:avLst/>
                <a:gdLst>
                  <a:gd name="T0" fmla="*/ 14 w 15"/>
                  <a:gd name="T1" fmla="*/ 3 h 5"/>
                  <a:gd name="T2" fmla="*/ 2 w 15"/>
                  <a:gd name="T3" fmla="*/ 4 h 5"/>
                  <a:gd name="T4" fmla="*/ 0 w 15"/>
                  <a:gd name="T5" fmla="*/ 2 h 5"/>
                  <a:gd name="T6" fmla="*/ 2 w 15"/>
                  <a:gd name="T7" fmla="*/ 0 h 5"/>
                  <a:gd name="T8" fmla="*/ 2 w 15"/>
                  <a:gd name="T9" fmla="*/ 0 h 5"/>
                  <a:gd name="T10" fmla="*/ 14 w 15"/>
                  <a:gd name="T11" fmla="*/ 1 h 5"/>
                  <a:gd name="T12" fmla="*/ 15 w 15"/>
                  <a:gd name="T13" fmla="*/ 2 h 5"/>
                  <a:gd name="T14" fmla="*/ 14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3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77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78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79"/>
              <p:cNvSpPr>
                <a:spLocks/>
              </p:cNvSpPr>
              <p:nvPr/>
            </p:nvSpPr>
            <p:spPr bwMode="auto">
              <a:xfrm>
                <a:off x="2227263" y="5676901"/>
                <a:ext cx="141288" cy="26988"/>
              </a:xfrm>
              <a:custGeom>
                <a:avLst/>
                <a:gdLst>
                  <a:gd name="T0" fmla="*/ 20 w 21"/>
                  <a:gd name="T1" fmla="*/ 3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164"/>
              <p:cNvSpPr>
                <a:spLocks noEditPoints="1"/>
              </p:cNvSpPr>
              <p:nvPr/>
            </p:nvSpPr>
            <p:spPr bwMode="auto">
              <a:xfrm>
                <a:off x="2132013" y="4781551"/>
                <a:ext cx="290513" cy="488950"/>
              </a:xfrm>
              <a:custGeom>
                <a:avLst/>
                <a:gdLst>
                  <a:gd name="T0" fmla="*/ 0 w 43"/>
                  <a:gd name="T1" fmla="*/ 72 h 72"/>
                  <a:gd name="T2" fmla="*/ 0 w 43"/>
                  <a:gd name="T3" fmla="*/ 72 h 72"/>
                  <a:gd name="T4" fmla="*/ 0 w 43"/>
                  <a:gd name="T5" fmla="*/ 72 h 72"/>
                  <a:gd name="T6" fmla="*/ 0 w 43"/>
                  <a:gd name="T7" fmla="*/ 72 h 72"/>
                  <a:gd name="T8" fmla="*/ 21 w 43"/>
                  <a:gd name="T9" fmla="*/ 59 h 72"/>
                  <a:gd name="T10" fmla="*/ 21 w 43"/>
                  <a:gd name="T11" fmla="*/ 59 h 72"/>
                  <a:gd name="T12" fmla="*/ 21 w 43"/>
                  <a:gd name="T13" fmla="*/ 65 h 72"/>
                  <a:gd name="T14" fmla="*/ 21 w 43"/>
                  <a:gd name="T15" fmla="*/ 65 h 72"/>
                  <a:gd name="T16" fmla="*/ 21 w 43"/>
                  <a:gd name="T17" fmla="*/ 62 h 72"/>
                  <a:gd name="T18" fmla="*/ 21 w 43"/>
                  <a:gd name="T19" fmla="*/ 59 h 72"/>
                  <a:gd name="T20" fmla="*/ 24 w 43"/>
                  <a:gd name="T21" fmla="*/ 1 h 72"/>
                  <a:gd name="T22" fmla="*/ 24 w 43"/>
                  <a:gd name="T23" fmla="*/ 11 h 72"/>
                  <a:gd name="T24" fmla="*/ 23 w 43"/>
                  <a:gd name="T25" fmla="*/ 19 h 72"/>
                  <a:gd name="T26" fmla="*/ 23 w 43"/>
                  <a:gd name="T27" fmla="*/ 19 h 72"/>
                  <a:gd name="T28" fmla="*/ 24 w 43"/>
                  <a:gd name="T29" fmla="*/ 11 h 72"/>
                  <a:gd name="T30" fmla="*/ 24 w 43"/>
                  <a:gd name="T31" fmla="*/ 1 h 72"/>
                  <a:gd name="T32" fmla="*/ 24 w 43"/>
                  <a:gd name="T33" fmla="*/ 1 h 72"/>
                  <a:gd name="T34" fmla="*/ 42 w 43"/>
                  <a:gd name="T35" fmla="*/ 0 h 72"/>
                  <a:gd name="T36" fmla="*/ 42 w 43"/>
                  <a:gd name="T37" fmla="*/ 0 h 72"/>
                  <a:gd name="T38" fmla="*/ 42 w 43"/>
                  <a:gd name="T39" fmla="*/ 11 h 72"/>
                  <a:gd name="T40" fmla="*/ 43 w 43"/>
                  <a:gd name="T41" fmla="*/ 65 h 72"/>
                  <a:gd name="T42" fmla="*/ 43 w 43"/>
                  <a:gd name="T43" fmla="*/ 65 h 72"/>
                  <a:gd name="T44" fmla="*/ 42 w 43"/>
                  <a:gd name="T45" fmla="*/ 11 h 72"/>
                  <a:gd name="T46" fmla="*/ 42 w 43"/>
                  <a:gd name="T4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72"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moveTo>
                      <a:pt x="21" y="59"/>
                    </a:move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59"/>
                      <a:pt x="21" y="59"/>
                      <a:pt x="21" y="59"/>
                    </a:cubicBezTo>
                    <a:moveTo>
                      <a:pt x="24" y="1"/>
                    </a:moveTo>
                    <a:cubicBezTo>
                      <a:pt x="24" y="4"/>
                      <a:pt x="24" y="7"/>
                      <a:pt x="24" y="11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7"/>
                      <a:pt x="24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3"/>
                      <a:pt x="42" y="7"/>
                      <a:pt x="42" y="11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7"/>
                      <a:pt x="42" y="3"/>
                      <a:pt x="42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165"/>
              <p:cNvSpPr>
                <a:spLocks/>
              </p:cNvSpPr>
              <p:nvPr/>
            </p:nvSpPr>
            <p:spPr bwMode="auto">
              <a:xfrm>
                <a:off x="2173288" y="4802188"/>
                <a:ext cx="114300" cy="230188"/>
              </a:xfrm>
              <a:custGeom>
                <a:avLst/>
                <a:gdLst>
                  <a:gd name="T0" fmla="*/ 2 w 17"/>
                  <a:gd name="T1" fmla="*/ 0 h 34"/>
                  <a:gd name="T2" fmla="*/ 2 w 17"/>
                  <a:gd name="T3" fmla="*/ 0 h 34"/>
                  <a:gd name="T4" fmla="*/ 12 w 17"/>
                  <a:gd name="T5" fmla="*/ 32 h 34"/>
                  <a:gd name="T6" fmla="*/ 16 w 17"/>
                  <a:gd name="T7" fmla="*/ 34 h 34"/>
                  <a:gd name="T8" fmla="*/ 17 w 17"/>
                  <a:gd name="T9" fmla="*/ 29 h 34"/>
                  <a:gd name="T10" fmla="*/ 15 w 17"/>
                  <a:gd name="T11" fmla="*/ 26 h 34"/>
                  <a:gd name="T12" fmla="*/ 11 w 17"/>
                  <a:gd name="T13" fmla="*/ 19 h 34"/>
                  <a:gd name="T14" fmla="*/ 8 w 17"/>
                  <a:gd name="T15" fmla="*/ 12 h 34"/>
                  <a:gd name="T16" fmla="*/ 6 w 17"/>
                  <a:gd name="T17" fmla="*/ 8 h 34"/>
                  <a:gd name="T18" fmla="*/ 6 w 17"/>
                  <a:gd name="T19" fmla="*/ 8 h 34"/>
                  <a:gd name="T20" fmla="*/ 6 w 17"/>
                  <a:gd name="T21" fmla="*/ 8 h 34"/>
                  <a:gd name="T22" fmla="*/ 8 w 17"/>
                  <a:gd name="T23" fmla="*/ 11 h 34"/>
                  <a:gd name="T24" fmla="*/ 12 w 17"/>
                  <a:gd name="T25" fmla="*/ 18 h 34"/>
                  <a:gd name="T26" fmla="*/ 16 w 17"/>
                  <a:gd name="T27" fmla="*/ 26 h 34"/>
                  <a:gd name="T28" fmla="*/ 17 w 17"/>
                  <a:gd name="T29" fmla="*/ 28 h 34"/>
                  <a:gd name="T30" fmla="*/ 17 w 17"/>
                  <a:gd name="T31" fmla="*/ 16 h 34"/>
                  <a:gd name="T32" fmla="*/ 17 w 17"/>
                  <a:gd name="T33" fmla="*/ 16 h 34"/>
                  <a:gd name="T34" fmla="*/ 17 w 17"/>
                  <a:gd name="T35" fmla="*/ 16 h 34"/>
                  <a:gd name="T36" fmla="*/ 2 w 17"/>
                  <a:gd name="T37" fmla="*/ 0 h 34"/>
                  <a:gd name="T38" fmla="*/ 2 w 17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3" y="33"/>
                      <a:pt x="15" y="33"/>
                      <a:pt x="16" y="34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4" y="24"/>
                      <a:pt x="12" y="22"/>
                      <a:pt x="11" y="19"/>
                    </a:cubicBezTo>
                    <a:cubicBezTo>
                      <a:pt x="10" y="16"/>
                      <a:pt x="8" y="14"/>
                      <a:pt x="8" y="12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8" y="11"/>
                    </a:cubicBezTo>
                    <a:cubicBezTo>
                      <a:pt x="10" y="13"/>
                      <a:pt x="11" y="16"/>
                      <a:pt x="12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6" y="26"/>
                      <a:pt x="16" y="27"/>
                      <a:pt x="17" y="2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1" y="3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" name="Freeform 166"/>
              <p:cNvSpPr>
                <a:spLocks noEditPoints="1"/>
              </p:cNvSpPr>
              <p:nvPr/>
            </p:nvSpPr>
            <p:spPr bwMode="auto">
              <a:xfrm>
                <a:off x="2030413" y="4999038"/>
                <a:ext cx="250825" cy="101600"/>
              </a:xfrm>
              <a:custGeom>
                <a:avLst/>
                <a:gdLst>
                  <a:gd name="T0" fmla="*/ 10 w 37"/>
                  <a:gd name="T1" fmla="*/ 6 h 15"/>
                  <a:gd name="T2" fmla="*/ 10 w 37"/>
                  <a:gd name="T3" fmla="*/ 6 h 15"/>
                  <a:gd name="T4" fmla="*/ 14 w 37"/>
                  <a:gd name="T5" fmla="*/ 6 h 15"/>
                  <a:gd name="T6" fmla="*/ 23 w 37"/>
                  <a:gd name="T7" fmla="*/ 6 h 15"/>
                  <a:gd name="T8" fmla="*/ 32 w 37"/>
                  <a:gd name="T9" fmla="*/ 7 h 15"/>
                  <a:gd name="T10" fmla="*/ 35 w 37"/>
                  <a:gd name="T11" fmla="*/ 8 h 15"/>
                  <a:gd name="T12" fmla="*/ 35 w 37"/>
                  <a:gd name="T13" fmla="*/ 8 h 15"/>
                  <a:gd name="T14" fmla="*/ 32 w 37"/>
                  <a:gd name="T15" fmla="*/ 8 h 15"/>
                  <a:gd name="T16" fmla="*/ 31 w 37"/>
                  <a:gd name="T17" fmla="*/ 8 h 15"/>
                  <a:gd name="T18" fmla="*/ 31 w 37"/>
                  <a:gd name="T19" fmla="*/ 8 h 15"/>
                  <a:gd name="T20" fmla="*/ 23 w 37"/>
                  <a:gd name="T21" fmla="*/ 8 h 15"/>
                  <a:gd name="T22" fmla="*/ 14 w 37"/>
                  <a:gd name="T23" fmla="*/ 7 h 15"/>
                  <a:gd name="T24" fmla="*/ 10 w 37"/>
                  <a:gd name="T25" fmla="*/ 6 h 15"/>
                  <a:gd name="T26" fmla="*/ 10 w 37"/>
                  <a:gd name="T27" fmla="*/ 6 h 15"/>
                  <a:gd name="T28" fmla="*/ 19 w 37"/>
                  <a:gd name="T29" fmla="*/ 0 h 15"/>
                  <a:gd name="T30" fmla="*/ 0 w 37"/>
                  <a:gd name="T31" fmla="*/ 5 h 15"/>
                  <a:gd name="T32" fmla="*/ 0 w 37"/>
                  <a:gd name="T33" fmla="*/ 5 h 15"/>
                  <a:gd name="T34" fmla="*/ 24 w 37"/>
                  <a:gd name="T35" fmla="*/ 15 h 15"/>
                  <a:gd name="T36" fmla="*/ 30 w 37"/>
                  <a:gd name="T37" fmla="*/ 14 h 15"/>
                  <a:gd name="T38" fmla="*/ 37 w 37"/>
                  <a:gd name="T39" fmla="*/ 10 h 15"/>
                  <a:gd name="T40" fmla="*/ 37 w 37"/>
                  <a:gd name="T41" fmla="*/ 9 h 15"/>
                  <a:gd name="T42" fmla="*/ 37 w 37"/>
                  <a:gd name="T43" fmla="*/ 5 h 15"/>
                  <a:gd name="T44" fmla="*/ 33 w 37"/>
                  <a:gd name="T45" fmla="*/ 3 h 15"/>
                  <a:gd name="T46" fmla="*/ 33 w 37"/>
                  <a:gd name="T47" fmla="*/ 3 h 15"/>
                  <a:gd name="T48" fmla="*/ 19 w 37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4" y="6"/>
                    </a:cubicBezTo>
                    <a:cubicBezTo>
                      <a:pt x="16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19" y="7"/>
                      <a:pt x="16" y="7"/>
                      <a:pt x="14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13"/>
                      <a:pt x="17" y="15"/>
                      <a:pt x="24" y="15"/>
                    </a:cubicBezTo>
                    <a:cubicBezTo>
                      <a:pt x="26" y="15"/>
                      <a:pt x="28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4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" name="Freeform 167"/>
              <p:cNvSpPr>
                <a:spLocks noEditPoints="1"/>
              </p:cNvSpPr>
              <p:nvPr/>
            </p:nvSpPr>
            <p:spPr bwMode="auto">
              <a:xfrm>
                <a:off x="2132013" y="5065713"/>
                <a:ext cx="149225" cy="204788"/>
              </a:xfrm>
              <a:custGeom>
                <a:avLst/>
                <a:gdLst>
                  <a:gd name="T0" fmla="*/ 9 w 22"/>
                  <a:gd name="T1" fmla="*/ 24 h 30"/>
                  <a:gd name="T2" fmla="*/ 9 w 22"/>
                  <a:gd name="T3" fmla="*/ 24 h 30"/>
                  <a:gd name="T4" fmla="*/ 9 w 22"/>
                  <a:gd name="T5" fmla="*/ 24 h 30"/>
                  <a:gd name="T6" fmla="*/ 9 w 22"/>
                  <a:gd name="T7" fmla="*/ 24 h 30"/>
                  <a:gd name="T8" fmla="*/ 22 w 22"/>
                  <a:gd name="T9" fmla="*/ 0 h 30"/>
                  <a:gd name="T10" fmla="*/ 15 w 22"/>
                  <a:gd name="T11" fmla="*/ 4 h 30"/>
                  <a:gd name="T12" fmla="*/ 15 w 22"/>
                  <a:gd name="T13" fmla="*/ 4 h 30"/>
                  <a:gd name="T14" fmla="*/ 0 w 22"/>
                  <a:gd name="T15" fmla="*/ 30 h 30"/>
                  <a:gd name="T16" fmla="*/ 0 w 22"/>
                  <a:gd name="T17" fmla="*/ 30 h 30"/>
                  <a:gd name="T18" fmla="*/ 21 w 22"/>
                  <a:gd name="T19" fmla="*/ 17 h 30"/>
                  <a:gd name="T20" fmla="*/ 21 w 22"/>
                  <a:gd name="T21" fmla="*/ 17 h 30"/>
                  <a:gd name="T22" fmla="*/ 21 w 22"/>
                  <a:gd name="T23" fmla="*/ 17 h 30"/>
                  <a:gd name="T24" fmla="*/ 21 w 22"/>
                  <a:gd name="T25" fmla="*/ 15 h 30"/>
                  <a:gd name="T26" fmla="*/ 22 w 22"/>
                  <a:gd name="T27" fmla="*/ 7 h 30"/>
                  <a:gd name="T28" fmla="*/ 17 w 22"/>
                  <a:gd name="T29" fmla="*/ 14 h 30"/>
                  <a:gd name="T30" fmla="*/ 12 w 22"/>
                  <a:gd name="T31" fmla="*/ 21 h 30"/>
                  <a:gd name="T32" fmla="*/ 9 w 22"/>
                  <a:gd name="T33" fmla="*/ 24 h 30"/>
                  <a:gd name="T34" fmla="*/ 9 w 22"/>
                  <a:gd name="T35" fmla="*/ 24 h 30"/>
                  <a:gd name="T36" fmla="*/ 9 w 22"/>
                  <a:gd name="T37" fmla="*/ 24 h 30"/>
                  <a:gd name="T38" fmla="*/ 9 w 22"/>
                  <a:gd name="T39" fmla="*/ 24 h 30"/>
                  <a:gd name="T40" fmla="*/ 9 w 22"/>
                  <a:gd name="T41" fmla="*/ 24 h 30"/>
                  <a:gd name="T42" fmla="*/ 9 w 22"/>
                  <a:gd name="T43" fmla="*/ 24 h 30"/>
                  <a:gd name="T44" fmla="*/ 11 w 22"/>
                  <a:gd name="T45" fmla="*/ 21 h 30"/>
                  <a:gd name="T46" fmla="*/ 15 w 22"/>
                  <a:gd name="T47" fmla="*/ 13 h 30"/>
                  <a:gd name="T48" fmla="*/ 20 w 22"/>
                  <a:gd name="T49" fmla="*/ 6 h 30"/>
                  <a:gd name="T50" fmla="*/ 22 w 22"/>
                  <a:gd name="T51" fmla="*/ 5 h 30"/>
                  <a:gd name="T52" fmla="*/ 22 w 22"/>
                  <a:gd name="T53" fmla="*/ 4 h 30"/>
                  <a:gd name="T54" fmla="*/ 22 w 22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30">
                    <a:moveTo>
                      <a:pt x="9" y="24"/>
                    </a:move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moveTo>
                      <a:pt x="22" y="0"/>
                    </a:moveTo>
                    <a:cubicBezTo>
                      <a:pt x="20" y="2"/>
                      <a:pt x="17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" y="15"/>
                      <a:pt x="0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1" y="27"/>
                      <a:pt x="17" y="22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9"/>
                      <a:pt x="19" y="12"/>
                      <a:pt x="17" y="14"/>
                    </a:cubicBezTo>
                    <a:cubicBezTo>
                      <a:pt x="15" y="17"/>
                      <a:pt x="13" y="20"/>
                      <a:pt x="12" y="21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3"/>
                      <a:pt x="11" y="21"/>
                    </a:cubicBezTo>
                    <a:cubicBezTo>
                      <a:pt x="12" y="19"/>
                      <a:pt x="14" y="16"/>
                      <a:pt x="15" y="13"/>
                    </a:cubicBezTo>
                    <a:cubicBezTo>
                      <a:pt x="17" y="11"/>
                      <a:pt x="19" y="8"/>
                      <a:pt x="20" y="6"/>
                    </a:cubicBezTo>
                    <a:cubicBezTo>
                      <a:pt x="21" y="6"/>
                      <a:pt x="21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Freeform 168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169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Freeform 170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0 w 11"/>
                  <a:gd name="T5" fmla="*/ 0 h 21"/>
                  <a:gd name="T6" fmla="*/ 2 w 11"/>
                  <a:gd name="T7" fmla="*/ 4 h 21"/>
                  <a:gd name="T8" fmla="*/ 5 w 11"/>
                  <a:gd name="T9" fmla="*/ 11 h 21"/>
                  <a:gd name="T10" fmla="*/ 9 w 11"/>
                  <a:gd name="T11" fmla="*/ 18 h 21"/>
                  <a:gd name="T12" fmla="*/ 11 w 11"/>
                  <a:gd name="T13" fmla="*/ 21 h 21"/>
                  <a:gd name="T14" fmla="*/ 11 w 11"/>
                  <a:gd name="T15" fmla="*/ 20 h 21"/>
                  <a:gd name="T16" fmla="*/ 10 w 11"/>
                  <a:gd name="T17" fmla="*/ 18 h 21"/>
                  <a:gd name="T18" fmla="*/ 6 w 11"/>
                  <a:gd name="T19" fmla="*/ 10 h 21"/>
                  <a:gd name="T20" fmla="*/ 2 w 11"/>
                  <a:gd name="T21" fmla="*/ 3 h 21"/>
                  <a:gd name="T22" fmla="*/ 0 w 1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4"/>
                    </a:cubicBezTo>
                    <a:cubicBezTo>
                      <a:pt x="2" y="6"/>
                      <a:pt x="4" y="8"/>
                      <a:pt x="5" y="11"/>
                    </a:cubicBezTo>
                    <a:cubicBezTo>
                      <a:pt x="6" y="14"/>
                      <a:pt x="8" y="16"/>
                      <a:pt x="9" y="18"/>
                    </a:cubicBezTo>
                    <a:cubicBezTo>
                      <a:pt x="10" y="19"/>
                      <a:pt x="10" y="20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4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171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Freeform 172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Freeform 173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4 w 25"/>
                  <a:gd name="T1" fmla="*/ 0 h 2"/>
                  <a:gd name="T2" fmla="*/ 0 w 25"/>
                  <a:gd name="T3" fmla="*/ 0 h 2"/>
                  <a:gd name="T4" fmla="*/ 0 w 25"/>
                  <a:gd name="T5" fmla="*/ 0 h 2"/>
                  <a:gd name="T6" fmla="*/ 0 w 25"/>
                  <a:gd name="T7" fmla="*/ 0 h 2"/>
                  <a:gd name="T8" fmla="*/ 4 w 25"/>
                  <a:gd name="T9" fmla="*/ 1 h 2"/>
                  <a:gd name="T10" fmla="*/ 13 w 25"/>
                  <a:gd name="T11" fmla="*/ 2 h 2"/>
                  <a:gd name="T12" fmla="*/ 21 w 25"/>
                  <a:gd name="T13" fmla="*/ 2 h 2"/>
                  <a:gd name="T14" fmla="*/ 21 w 25"/>
                  <a:gd name="T15" fmla="*/ 2 h 2"/>
                  <a:gd name="T16" fmla="*/ 22 w 25"/>
                  <a:gd name="T17" fmla="*/ 2 h 2"/>
                  <a:gd name="T18" fmla="*/ 25 w 25"/>
                  <a:gd name="T19" fmla="*/ 2 h 2"/>
                  <a:gd name="T20" fmla="*/ 25 w 25"/>
                  <a:gd name="T21" fmla="*/ 2 h 2"/>
                  <a:gd name="T22" fmla="*/ 25 w 25"/>
                  <a:gd name="T23" fmla="*/ 2 h 2"/>
                  <a:gd name="T24" fmla="*/ 22 w 25"/>
                  <a:gd name="T25" fmla="*/ 1 h 2"/>
                  <a:gd name="T26" fmla="*/ 13 w 25"/>
                  <a:gd name="T27" fmla="*/ 0 h 2"/>
                  <a:gd name="T28" fmla="*/ 4 w 2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">
                    <a:moveTo>
                      <a:pt x="4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9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6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174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175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176"/>
              <p:cNvSpPr>
                <a:spLocks noEditPoints="1"/>
              </p:cNvSpPr>
              <p:nvPr/>
            </p:nvSpPr>
            <p:spPr bwMode="auto">
              <a:xfrm>
                <a:off x="2192338" y="5100638"/>
                <a:ext cx="88900" cy="128588"/>
              </a:xfrm>
              <a:custGeom>
                <a:avLst/>
                <a:gdLst>
                  <a:gd name="T0" fmla="*/ 0 w 13"/>
                  <a:gd name="T1" fmla="*/ 19 h 19"/>
                  <a:gd name="T2" fmla="*/ 0 w 13"/>
                  <a:gd name="T3" fmla="*/ 19 h 19"/>
                  <a:gd name="T4" fmla="*/ 0 w 13"/>
                  <a:gd name="T5" fmla="*/ 19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9 h 19"/>
                  <a:gd name="T12" fmla="*/ 0 w 13"/>
                  <a:gd name="T13" fmla="*/ 19 h 19"/>
                  <a:gd name="T14" fmla="*/ 13 w 13"/>
                  <a:gd name="T15" fmla="*/ 0 h 19"/>
                  <a:gd name="T16" fmla="*/ 11 w 13"/>
                  <a:gd name="T17" fmla="*/ 1 h 19"/>
                  <a:gd name="T18" fmla="*/ 6 w 13"/>
                  <a:gd name="T19" fmla="*/ 8 h 19"/>
                  <a:gd name="T20" fmla="*/ 2 w 13"/>
                  <a:gd name="T21" fmla="*/ 16 h 19"/>
                  <a:gd name="T22" fmla="*/ 0 w 13"/>
                  <a:gd name="T23" fmla="*/ 19 h 19"/>
                  <a:gd name="T24" fmla="*/ 0 w 13"/>
                  <a:gd name="T25" fmla="*/ 19 h 19"/>
                  <a:gd name="T26" fmla="*/ 0 w 13"/>
                  <a:gd name="T27" fmla="*/ 19 h 19"/>
                  <a:gd name="T28" fmla="*/ 3 w 13"/>
                  <a:gd name="T29" fmla="*/ 16 h 19"/>
                  <a:gd name="T30" fmla="*/ 8 w 13"/>
                  <a:gd name="T31" fmla="*/ 9 h 19"/>
                  <a:gd name="T32" fmla="*/ 13 w 13"/>
                  <a:gd name="T33" fmla="*/ 2 h 19"/>
                  <a:gd name="T34" fmla="*/ 13 w 13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13" y="0"/>
                    </a:moveTo>
                    <a:cubicBezTo>
                      <a:pt x="12" y="0"/>
                      <a:pt x="12" y="1"/>
                      <a:pt x="11" y="1"/>
                    </a:cubicBezTo>
                    <a:cubicBezTo>
                      <a:pt x="10" y="3"/>
                      <a:pt x="8" y="6"/>
                      <a:pt x="6" y="8"/>
                    </a:cubicBezTo>
                    <a:cubicBezTo>
                      <a:pt x="5" y="11"/>
                      <a:pt x="3" y="14"/>
                      <a:pt x="2" y="16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8"/>
                      <a:pt x="3" y="16"/>
                    </a:cubicBezTo>
                    <a:cubicBezTo>
                      <a:pt x="4" y="15"/>
                      <a:pt x="6" y="12"/>
                      <a:pt x="8" y="9"/>
                    </a:cubicBezTo>
                    <a:cubicBezTo>
                      <a:pt x="10" y="7"/>
                      <a:pt x="12" y="4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177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0 w 22"/>
                  <a:gd name="T5" fmla="*/ 10 h 150"/>
                  <a:gd name="T6" fmla="*/ 3 w 22"/>
                  <a:gd name="T7" fmla="*/ 66 h 150"/>
                  <a:gd name="T8" fmla="*/ 3 w 22"/>
                  <a:gd name="T9" fmla="*/ 76 h 150"/>
                  <a:gd name="T10" fmla="*/ 3 w 22"/>
                  <a:gd name="T11" fmla="*/ 76 h 150"/>
                  <a:gd name="T12" fmla="*/ 3 w 22"/>
                  <a:gd name="T13" fmla="*/ 86 h 150"/>
                  <a:gd name="T14" fmla="*/ 2 w 22"/>
                  <a:gd name="T15" fmla="*/ 94 h 150"/>
                  <a:gd name="T16" fmla="*/ 2 w 22"/>
                  <a:gd name="T17" fmla="*/ 106 h 150"/>
                  <a:gd name="T18" fmla="*/ 2 w 22"/>
                  <a:gd name="T19" fmla="*/ 107 h 150"/>
                  <a:gd name="T20" fmla="*/ 1 w 22"/>
                  <a:gd name="T21" fmla="*/ 112 h 150"/>
                  <a:gd name="T22" fmla="*/ 1 w 22"/>
                  <a:gd name="T23" fmla="*/ 116 h 150"/>
                  <a:gd name="T24" fmla="*/ 11 w 22"/>
                  <a:gd name="T25" fmla="*/ 118 h 150"/>
                  <a:gd name="T26" fmla="*/ 12 w 22"/>
                  <a:gd name="T27" fmla="*/ 119 h 150"/>
                  <a:gd name="T28" fmla="*/ 11 w 22"/>
                  <a:gd name="T29" fmla="*/ 119 h 150"/>
                  <a:gd name="T30" fmla="*/ 1 w 22"/>
                  <a:gd name="T31" fmla="*/ 121 h 150"/>
                  <a:gd name="T32" fmla="*/ 1 w 22"/>
                  <a:gd name="T33" fmla="*/ 122 h 150"/>
                  <a:gd name="T34" fmla="*/ 1 w 22"/>
                  <a:gd name="T35" fmla="*/ 124 h 150"/>
                  <a:gd name="T36" fmla="*/ 0 w 22"/>
                  <a:gd name="T37" fmla="*/ 132 h 150"/>
                  <a:gd name="T38" fmla="*/ 17 w 22"/>
                  <a:gd name="T39" fmla="*/ 134 h 150"/>
                  <a:gd name="T40" fmla="*/ 17 w 22"/>
                  <a:gd name="T41" fmla="*/ 134 h 150"/>
                  <a:gd name="T42" fmla="*/ 17 w 22"/>
                  <a:gd name="T43" fmla="*/ 135 h 150"/>
                  <a:gd name="T44" fmla="*/ 0 w 22"/>
                  <a:gd name="T45" fmla="*/ 137 h 150"/>
                  <a:gd name="T46" fmla="*/ 0 w 22"/>
                  <a:gd name="T47" fmla="*/ 140 h 150"/>
                  <a:gd name="T48" fmla="*/ 5 w 22"/>
                  <a:gd name="T49" fmla="*/ 150 h 150"/>
                  <a:gd name="T50" fmla="*/ 17 w 22"/>
                  <a:gd name="T51" fmla="*/ 150 h 150"/>
                  <a:gd name="T52" fmla="*/ 22 w 22"/>
                  <a:gd name="T53" fmla="*/ 140 h 150"/>
                  <a:gd name="T54" fmla="*/ 21 w 22"/>
                  <a:gd name="T55" fmla="*/ 86 h 150"/>
                  <a:gd name="T56" fmla="*/ 21 w 22"/>
                  <a:gd name="T57" fmla="*/ 75 h 150"/>
                  <a:gd name="T58" fmla="*/ 21 w 22"/>
                  <a:gd name="T59" fmla="*/ 75 h 150"/>
                  <a:gd name="T60" fmla="*/ 21 w 22"/>
                  <a:gd name="T61" fmla="*/ 64 h 150"/>
                  <a:gd name="T62" fmla="*/ 22 w 22"/>
                  <a:gd name="T63" fmla="*/ 10 h 150"/>
                  <a:gd name="T64" fmla="*/ 17 w 22"/>
                  <a:gd name="T6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9"/>
                      <a:pt x="3" y="72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9"/>
                      <a:pt x="3" y="82"/>
                      <a:pt x="3" y="86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7"/>
                      <a:pt x="2" y="107"/>
                      <a:pt x="2" y="107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8"/>
                      <a:pt x="12" y="118"/>
                      <a:pt x="12" y="119"/>
                    </a:cubicBezTo>
                    <a:cubicBezTo>
                      <a:pt x="12" y="119"/>
                      <a:pt x="11" y="119"/>
                      <a:pt x="11" y="119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5"/>
                      <a:pt x="17" y="135"/>
                      <a:pt x="17" y="1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2"/>
                      <a:pt x="21" y="78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1"/>
                      <a:pt x="21" y="67"/>
                      <a:pt x="21" y="64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178"/>
              <p:cNvSpPr>
                <a:spLocks/>
              </p:cNvSpPr>
              <p:nvPr/>
            </p:nvSpPr>
            <p:spPr bwMode="auto">
              <a:xfrm>
                <a:off x="2281238" y="5059363"/>
                <a:ext cx="73025" cy="34925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1 h 5"/>
                  <a:gd name="T4" fmla="*/ 0 w 11"/>
                  <a:gd name="T5" fmla="*/ 5 h 5"/>
                  <a:gd name="T6" fmla="*/ 10 w 11"/>
                  <a:gd name="T7" fmla="*/ 3 h 5"/>
                  <a:gd name="T8" fmla="*/ 11 w 11"/>
                  <a:gd name="T9" fmla="*/ 3 h 5"/>
                  <a:gd name="T10" fmla="*/ 10 w 11"/>
                  <a:gd name="T11" fmla="*/ 2 h 5"/>
                  <a:gd name="T12" fmla="*/ 0 w 1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179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Freeform 180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181"/>
              <p:cNvSpPr>
                <a:spLocks noEditPoints="1"/>
              </p:cNvSpPr>
              <p:nvPr/>
            </p:nvSpPr>
            <p:spPr bwMode="auto">
              <a:xfrm>
                <a:off x="2132013" y="5527676"/>
                <a:ext cx="161925" cy="739775"/>
              </a:xfrm>
              <a:custGeom>
                <a:avLst/>
                <a:gdLst>
                  <a:gd name="T0" fmla="*/ 0 w 24"/>
                  <a:gd name="T1" fmla="*/ 69 h 109"/>
                  <a:gd name="T2" fmla="*/ 0 w 24"/>
                  <a:gd name="T3" fmla="*/ 69 h 109"/>
                  <a:gd name="T4" fmla="*/ 0 w 24"/>
                  <a:gd name="T5" fmla="*/ 69 h 109"/>
                  <a:gd name="T6" fmla="*/ 0 w 24"/>
                  <a:gd name="T7" fmla="*/ 69 h 109"/>
                  <a:gd name="T8" fmla="*/ 0 w 24"/>
                  <a:gd name="T9" fmla="*/ 69 h 109"/>
                  <a:gd name="T10" fmla="*/ 0 w 24"/>
                  <a:gd name="T11" fmla="*/ 69 h 109"/>
                  <a:gd name="T12" fmla="*/ 0 w 24"/>
                  <a:gd name="T13" fmla="*/ 69 h 109"/>
                  <a:gd name="T14" fmla="*/ 0 w 24"/>
                  <a:gd name="T15" fmla="*/ 69 h 109"/>
                  <a:gd name="T16" fmla="*/ 0 w 24"/>
                  <a:gd name="T17" fmla="*/ 69 h 109"/>
                  <a:gd name="T18" fmla="*/ 1 w 24"/>
                  <a:gd name="T19" fmla="*/ 69 h 109"/>
                  <a:gd name="T20" fmla="*/ 0 w 24"/>
                  <a:gd name="T21" fmla="*/ 69 h 109"/>
                  <a:gd name="T22" fmla="*/ 1 w 24"/>
                  <a:gd name="T23" fmla="*/ 69 h 109"/>
                  <a:gd name="T24" fmla="*/ 1 w 24"/>
                  <a:gd name="T25" fmla="*/ 69 h 109"/>
                  <a:gd name="T26" fmla="*/ 1 w 24"/>
                  <a:gd name="T27" fmla="*/ 69 h 109"/>
                  <a:gd name="T28" fmla="*/ 1 w 24"/>
                  <a:gd name="T29" fmla="*/ 69 h 109"/>
                  <a:gd name="T30" fmla="*/ 1 w 24"/>
                  <a:gd name="T31" fmla="*/ 69 h 109"/>
                  <a:gd name="T32" fmla="*/ 1 w 24"/>
                  <a:gd name="T33" fmla="*/ 69 h 109"/>
                  <a:gd name="T34" fmla="*/ 1 w 24"/>
                  <a:gd name="T35" fmla="*/ 69 h 109"/>
                  <a:gd name="T36" fmla="*/ 1 w 24"/>
                  <a:gd name="T37" fmla="*/ 69 h 109"/>
                  <a:gd name="T38" fmla="*/ 1 w 24"/>
                  <a:gd name="T39" fmla="*/ 69 h 109"/>
                  <a:gd name="T40" fmla="*/ 1 w 24"/>
                  <a:gd name="T41" fmla="*/ 69 h 109"/>
                  <a:gd name="T42" fmla="*/ 1 w 24"/>
                  <a:gd name="T43" fmla="*/ 69 h 109"/>
                  <a:gd name="T44" fmla="*/ 1 w 24"/>
                  <a:gd name="T45" fmla="*/ 69 h 109"/>
                  <a:gd name="T46" fmla="*/ 1 w 24"/>
                  <a:gd name="T47" fmla="*/ 69 h 109"/>
                  <a:gd name="T48" fmla="*/ 1 w 24"/>
                  <a:gd name="T49" fmla="*/ 69 h 109"/>
                  <a:gd name="T50" fmla="*/ 1 w 24"/>
                  <a:gd name="T51" fmla="*/ 69 h 109"/>
                  <a:gd name="T52" fmla="*/ 1 w 24"/>
                  <a:gd name="T53" fmla="*/ 69 h 109"/>
                  <a:gd name="T54" fmla="*/ 1 w 24"/>
                  <a:gd name="T55" fmla="*/ 69 h 109"/>
                  <a:gd name="T56" fmla="*/ 1 w 24"/>
                  <a:gd name="T57" fmla="*/ 69 h 109"/>
                  <a:gd name="T58" fmla="*/ 1 w 24"/>
                  <a:gd name="T59" fmla="*/ 69 h 109"/>
                  <a:gd name="T60" fmla="*/ 2 w 24"/>
                  <a:gd name="T61" fmla="*/ 69 h 109"/>
                  <a:gd name="T62" fmla="*/ 2 w 24"/>
                  <a:gd name="T63" fmla="*/ 69 h 109"/>
                  <a:gd name="T64" fmla="*/ 2 w 24"/>
                  <a:gd name="T65" fmla="*/ 69 h 109"/>
                  <a:gd name="T66" fmla="*/ 2 w 24"/>
                  <a:gd name="T67" fmla="*/ 69 h 109"/>
                  <a:gd name="T68" fmla="*/ 2 w 24"/>
                  <a:gd name="T69" fmla="*/ 69 h 109"/>
                  <a:gd name="T70" fmla="*/ 2 w 24"/>
                  <a:gd name="T71" fmla="*/ 69 h 109"/>
                  <a:gd name="T72" fmla="*/ 24 w 24"/>
                  <a:gd name="T73" fmla="*/ 54 h 109"/>
                  <a:gd name="T74" fmla="*/ 24 w 24"/>
                  <a:gd name="T75" fmla="*/ 54 h 109"/>
                  <a:gd name="T76" fmla="*/ 24 w 24"/>
                  <a:gd name="T77" fmla="*/ 54 h 109"/>
                  <a:gd name="T78" fmla="*/ 21 w 24"/>
                  <a:gd name="T79" fmla="*/ 109 h 109"/>
                  <a:gd name="T80" fmla="*/ 21 w 24"/>
                  <a:gd name="T81" fmla="*/ 109 h 109"/>
                  <a:gd name="T82" fmla="*/ 24 w 24"/>
                  <a:gd name="T83" fmla="*/ 54 h 109"/>
                  <a:gd name="T84" fmla="*/ 24 w 24"/>
                  <a:gd name="T85" fmla="*/ 54 h 109"/>
                  <a:gd name="T86" fmla="*/ 9 w 24"/>
                  <a:gd name="T87" fmla="*/ 12 h 109"/>
                  <a:gd name="T88" fmla="*/ 9 w 24"/>
                  <a:gd name="T89" fmla="*/ 12 h 109"/>
                  <a:gd name="T90" fmla="*/ 9 w 24"/>
                  <a:gd name="T91" fmla="*/ 12 h 109"/>
                  <a:gd name="T92" fmla="*/ 9 w 24"/>
                  <a:gd name="T93" fmla="*/ 0 h 109"/>
                  <a:gd name="T94" fmla="*/ 9 w 24"/>
                  <a:gd name="T95" fmla="*/ 12 h 109"/>
                  <a:gd name="T96" fmla="*/ 9 w 24"/>
                  <a:gd name="T97" fmla="*/ 0 h 109"/>
                  <a:gd name="T98" fmla="*/ 9 w 24"/>
                  <a:gd name="T99" fmla="*/ 0 h 109"/>
                  <a:gd name="T100" fmla="*/ 9 w 24"/>
                  <a:gd name="T101" fmla="*/ 0 h 109"/>
                  <a:gd name="T102" fmla="*/ 9 w 24"/>
                  <a:gd name="T103" fmla="*/ 0 h 109"/>
                  <a:gd name="T104" fmla="*/ 9 w 24"/>
                  <a:gd name="T105" fmla="*/ 0 h 109"/>
                  <a:gd name="T106" fmla="*/ 9 w 24"/>
                  <a:gd name="T107" fmla="*/ 0 h 109"/>
                  <a:gd name="T108" fmla="*/ 9 w 24"/>
                  <a:gd name="T109" fmla="*/ 0 h 109"/>
                  <a:gd name="T110" fmla="*/ 9 w 24"/>
                  <a:gd name="T111" fmla="*/ 0 h 109"/>
                  <a:gd name="T112" fmla="*/ 9 w 24"/>
                  <a:gd name="T113" fmla="*/ 0 h 109"/>
                  <a:gd name="T114" fmla="*/ 9 w 24"/>
                  <a:gd name="T115" fmla="*/ 0 h 109"/>
                  <a:gd name="T116" fmla="*/ 9 w 24"/>
                  <a:gd name="T117" fmla="*/ 0 h 109"/>
                  <a:gd name="T118" fmla="*/ 9 w 24"/>
                  <a:gd name="T119" fmla="*/ 0 h 109"/>
                  <a:gd name="T120" fmla="*/ 9 w 24"/>
                  <a:gd name="T12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09"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0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4" y="54"/>
                    </a:move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9" y="0"/>
                    </a:moveTo>
                    <a:cubicBezTo>
                      <a:pt x="8" y="5"/>
                      <a:pt x="8" y="9"/>
                      <a:pt x="9" y="12"/>
                    </a:cubicBezTo>
                    <a:cubicBezTo>
                      <a:pt x="8" y="9"/>
                      <a:pt x="8" y="5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Freeform 182"/>
              <p:cNvSpPr>
                <a:spLocks/>
              </p:cNvSpPr>
              <p:nvPr/>
            </p:nvSpPr>
            <p:spPr bwMode="auto">
              <a:xfrm>
                <a:off x="2185988" y="5527676"/>
                <a:ext cx="107950" cy="238125"/>
              </a:xfrm>
              <a:custGeom>
                <a:avLst/>
                <a:gdLst>
                  <a:gd name="T0" fmla="*/ 1 w 16"/>
                  <a:gd name="T1" fmla="*/ 0 h 35"/>
                  <a:gd name="T2" fmla="*/ 1 w 16"/>
                  <a:gd name="T3" fmla="*/ 0 h 35"/>
                  <a:gd name="T4" fmla="*/ 1 w 16"/>
                  <a:gd name="T5" fmla="*/ 0 h 35"/>
                  <a:gd name="T6" fmla="*/ 1 w 16"/>
                  <a:gd name="T7" fmla="*/ 0 h 35"/>
                  <a:gd name="T8" fmla="*/ 1 w 16"/>
                  <a:gd name="T9" fmla="*/ 0 h 35"/>
                  <a:gd name="T10" fmla="*/ 1 w 16"/>
                  <a:gd name="T11" fmla="*/ 0 h 35"/>
                  <a:gd name="T12" fmla="*/ 1 w 16"/>
                  <a:gd name="T13" fmla="*/ 0 h 35"/>
                  <a:gd name="T14" fmla="*/ 1 w 16"/>
                  <a:gd name="T15" fmla="*/ 0 h 35"/>
                  <a:gd name="T16" fmla="*/ 1 w 16"/>
                  <a:gd name="T17" fmla="*/ 0 h 35"/>
                  <a:gd name="T18" fmla="*/ 1 w 16"/>
                  <a:gd name="T19" fmla="*/ 0 h 35"/>
                  <a:gd name="T20" fmla="*/ 1 w 16"/>
                  <a:gd name="T21" fmla="*/ 0 h 35"/>
                  <a:gd name="T22" fmla="*/ 1 w 16"/>
                  <a:gd name="T23" fmla="*/ 12 h 35"/>
                  <a:gd name="T24" fmla="*/ 1 w 16"/>
                  <a:gd name="T25" fmla="*/ 12 h 35"/>
                  <a:gd name="T26" fmla="*/ 1 w 16"/>
                  <a:gd name="T27" fmla="*/ 12 h 35"/>
                  <a:gd name="T28" fmla="*/ 11 w 16"/>
                  <a:gd name="T29" fmla="*/ 32 h 35"/>
                  <a:gd name="T30" fmla="*/ 16 w 16"/>
                  <a:gd name="T31" fmla="*/ 35 h 35"/>
                  <a:gd name="T32" fmla="*/ 16 w 16"/>
                  <a:gd name="T33" fmla="*/ 34 h 35"/>
                  <a:gd name="T34" fmla="*/ 15 w 16"/>
                  <a:gd name="T35" fmla="*/ 29 h 35"/>
                  <a:gd name="T36" fmla="*/ 14 w 16"/>
                  <a:gd name="T37" fmla="*/ 26 h 35"/>
                  <a:gd name="T38" fmla="*/ 10 w 16"/>
                  <a:gd name="T39" fmla="*/ 19 h 35"/>
                  <a:gd name="T40" fmla="*/ 6 w 16"/>
                  <a:gd name="T41" fmla="*/ 12 h 35"/>
                  <a:gd name="T42" fmla="*/ 5 w 16"/>
                  <a:gd name="T43" fmla="*/ 8 h 35"/>
                  <a:gd name="T44" fmla="*/ 5 w 16"/>
                  <a:gd name="T45" fmla="*/ 8 h 35"/>
                  <a:gd name="T46" fmla="*/ 5 w 16"/>
                  <a:gd name="T47" fmla="*/ 8 h 35"/>
                  <a:gd name="T48" fmla="*/ 7 w 16"/>
                  <a:gd name="T49" fmla="*/ 11 h 35"/>
                  <a:gd name="T50" fmla="*/ 11 w 16"/>
                  <a:gd name="T51" fmla="*/ 18 h 35"/>
                  <a:gd name="T52" fmla="*/ 15 w 16"/>
                  <a:gd name="T53" fmla="*/ 26 h 35"/>
                  <a:gd name="T54" fmla="*/ 15 w 16"/>
                  <a:gd name="T55" fmla="*/ 28 h 35"/>
                  <a:gd name="T56" fmla="*/ 15 w 16"/>
                  <a:gd name="T57" fmla="*/ 13 h 35"/>
                  <a:gd name="T58" fmla="*/ 1 w 16"/>
                  <a:gd name="T59" fmla="*/ 0 h 35"/>
                  <a:gd name="T60" fmla="*/ 1 w 16"/>
                  <a:gd name="T6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22"/>
                      <a:pt x="6" y="28"/>
                      <a:pt x="11" y="32"/>
                    </a:cubicBezTo>
                    <a:cubicBezTo>
                      <a:pt x="12" y="33"/>
                      <a:pt x="14" y="34"/>
                      <a:pt x="16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4" y="27"/>
                      <a:pt x="14" y="26"/>
                    </a:cubicBezTo>
                    <a:cubicBezTo>
                      <a:pt x="12" y="24"/>
                      <a:pt x="11" y="22"/>
                      <a:pt x="10" y="19"/>
                    </a:cubicBezTo>
                    <a:cubicBezTo>
                      <a:pt x="8" y="16"/>
                      <a:pt x="7" y="14"/>
                      <a:pt x="6" y="12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9"/>
                      <a:pt x="7" y="11"/>
                    </a:cubicBezTo>
                    <a:cubicBezTo>
                      <a:pt x="8" y="13"/>
                      <a:pt x="10" y="16"/>
                      <a:pt x="11" y="18"/>
                    </a:cubicBezTo>
                    <a:cubicBezTo>
                      <a:pt x="13" y="21"/>
                      <a:pt x="14" y="24"/>
                      <a:pt x="15" y="26"/>
                    </a:cubicBezTo>
                    <a:cubicBezTo>
                      <a:pt x="15" y="26"/>
                      <a:pt x="15" y="27"/>
                      <a:pt x="15" y="28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9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Freeform 183"/>
              <p:cNvSpPr>
                <a:spLocks noEditPoints="1"/>
              </p:cNvSpPr>
              <p:nvPr/>
            </p:nvSpPr>
            <p:spPr bwMode="auto">
              <a:xfrm>
                <a:off x="2030413" y="5724526"/>
                <a:ext cx="263525" cy="101600"/>
              </a:xfrm>
              <a:custGeom>
                <a:avLst/>
                <a:gdLst>
                  <a:gd name="T0" fmla="*/ 10 w 39"/>
                  <a:gd name="T1" fmla="*/ 6 h 15"/>
                  <a:gd name="T2" fmla="*/ 10 w 39"/>
                  <a:gd name="T3" fmla="*/ 6 h 15"/>
                  <a:gd name="T4" fmla="*/ 15 w 39"/>
                  <a:gd name="T5" fmla="*/ 6 h 15"/>
                  <a:gd name="T6" fmla="*/ 23 w 39"/>
                  <a:gd name="T7" fmla="*/ 6 h 15"/>
                  <a:gd name="T8" fmla="*/ 32 w 39"/>
                  <a:gd name="T9" fmla="*/ 7 h 15"/>
                  <a:gd name="T10" fmla="*/ 36 w 39"/>
                  <a:gd name="T11" fmla="*/ 8 h 15"/>
                  <a:gd name="T12" fmla="*/ 36 w 39"/>
                  <a:gd name="T13" fmla="*/ 8 h 15"/>
                  <a:gd name="T14" fmla="*/ 32 w 39"/>
                  <a:gd name="T15" fmla="*/ 8 h 15"/>
                  <a:gd name="T16" fmla="*/ 32 w 39"/>
                  <a:gd name="T17" fmla="*/ 8 h 15"/>
                  <a:gd name="T18" fmla="*/ 32 w 39"/>
                  <a:gd name="T19" fmla="*/ 8 h 15"/>
                  <a:gd name="T20" fmla="*/ 23 w 39"/>
                  <a:gd name="T21" fmla="*/ 8 h 15"/>
                  <a:gd name="T22" fmla="*/ 14 w 39"/>
                  <a:gd name="T23" fmla="*/ 7 h 15"/>
                  <a:gd name="T24" fmla="*/ 10 w 39"/>
                  <a:gd name="T25" fmla="*/ 6 h 15"/>
                  <a:gd name="T26" fmla="*/ 10 w 39"/>
                  <a:gd name="T27" fmla="*/ 6 h 15"/>
                  <a:gd name="T28" fmla="*/ 19 w 39"/>
                  <a:gd name="T29" fmla="*/ 0 h 15"/>
                  <a:gd name="T30" fmla="*/ 0 w 39"/>
                  <a:gd name="T31" fmla="*/ 5 h 15"/>
                  <a:gd name="T32" fmla="*/ 0 w 39"/>
                  <a:gd name="T33" fmla="*/ 5 h 15"/>
                  <a:gd name="T34" fmla="*/ 25 w 39"/>
                  <a:gd name="T35" fmla="*/ 15 h 15"/>
                  <a:gd name="T36" fmla="*/ 31 w 39"/>
                  <a:gd name="T37" fmla="*/ 14 h 15"/>
                  <a:gd name="T38" fmla="*/ 39 w 39"/>
                  <a:gd name="T39" fmla="*/ 10 h 15"/>
                  <a:gd name="T40" fmla="*/ 39 w 39"/>
                  <a:gd name="T41" fmla="*/ 6 h 15"/>
                  <a:gd name="T42" fmla="*/ 34 w 39"/>
                  <a:gd name="T43" fmla="*/ 3 h 15"/>
                  <a:gd name="T44" fmla="*/ 34 w 39"/>
                  <a:gd name="T45" fmla="*/ 3 h 15"/>
                  <a:gd name="T46" fmla="*/ 19 w 39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5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7" y="6"/>
                      <a:pt x="30" y="7"/>
                      <a:pt x="32" y="7"/>
                    </a:cubicBezTo>
                    <a:cubicBezTo>
                      <a:pt x="35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13"/>
                      <a:pt x="18" y="15"/>
                      <a:pt x="25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3" y="13"/>
                      <a:pt x="36" y="11"/>
                      <a:pt x="39" y="10"/>
                    </a:cubicBezTo>
                    <a:cubicBezTo>
                      <a:pt x="39" y="8"/>
                      <a:pt x="39" y="7"/>
                      <a:pt x="39" y="6"/>
                    </a:cubicBezTo>
                    <a:cubicBezTo>
                      <a:pt x="37" y="5"/>
                      <a:pt x="35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29" y="1"/>
                      <a:pt x="24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184"/>
              <p:cNvSpPr>
                <a:spLocks noEditPoints="1"/>
              </p:cNvSpPr>
              <p:nvPr/>
            </p:nvSpPr>
            <p:spPr bwMode="auto">
              <a:xfrm>
                <a:off x="2132013" y="5792788"/>
                <a:ext cx="161925" cy="203200"/>
              </a:xfrm>
              <a:custGeom>
                <a:avLst/>
                <a:gdLst>
                  <a:gd name="T0" fmla="*/ 10 w 24"/>
                  <a:gd name="T1" fmla="*/ 24 h 30"/>
                  <a:gd name="T2" fmla="*/ 10 w 24"/>
                  <a:gd name="T3" fmla="*/ 24 h 30"/>
                  <a:gd name="T4" fmla="*/ 10 w 24"/>
                  <a:gd name="T5" fmla="*/ 24 h 30"/>
                  <a:gd name="T6" fmla="*/ 10 w 24"/>
                  <a:gd name="T7" fmla="*/ 24 h 30"/>
                  <a:gd name="T8" fmla="*/ 24 w 24"/>
                  <a:gd name="T9" fmla="*/ 0 h 30"/>
                  <a:gd name="T10" fmla="*/ 16 w 24"/>
                  <a:gd name="T11" fmla="*/ 4 h 30"/>
                  <a:gd name="T12" fmla="*/ 16 w 24"/>
                  <a:gd name="T13" fmla="*/ 4 h 30"/>
                  <a:gd name="T14" fmla="*/ 0 w 24"/>
                  <a:gd name="T15" fmla="*/ 30 h 30"/>
                  <a:gd name="T16" fmla="*/ 0 w 24"/>
                  <a:gd name="T17" fmla="*/ 30 h 30"/>
                  <a:gd name="T18" fmla="*/ 0 w 24"/>
                  <a:gd name="T19" fmla="*/ 30 h 30"/>
                  <a:gd name="T20" fmla="*/ 0 w 24"/>
                  <a:gd name="T21" fmla="*/ 30 h 30"/>
                  <a:gd name="T22" fmla="*/ 0 w 24"/>
                  <a:gd name="T23" fmla="*/ 30 h 30"/>
                  <a:gd name="T24" fmla="*/ 0 w 24"/>
                  <a:gd name="T25" fmla="*/ 30 h 30"/>
                  <a:gd name="T26" fmla="*/ 0 w 24"/>
                  <a:gd name="T27" fmla="*/ 30 h 30"/>
                  <a:gd name="T28" fmla="*/ 0 w 24"/>
                  <a:gd name="T29" fmla="*/ 30 h 30"/>
                  <a:gd name="T30" fmla="*/ 1 w 24"/>
                  <a:gd name="T31" fmla="*/ 30 h 30"/>
                  <a:gd name="T32" fmla="*/ 1 w 24"/>
                  <a:gd name="T33" fmla="*/ 30 h 30"/>
                  <a:gd name="T34" fmla="*/ 1 w 24"/>
                  <a:gd name="T35" fmla="*/ 30 h 30"/>
                  <a:gd name="T36" fmla="*/ 1 w 24"/>
                  <a:gd name="T37" fmla="*/ 30 h 30"/>
                  <a:gd name="T38" fmla="*/ 1 w 24"/>
                  <a:gd name="T39" fmla="*/ 30 h 30"/>
                  <a:gd name="T40" fmla="*/ 1 w 24"/>
                  <a:gd name="T41" fmla="*/ 30 h 30"/>
                  <a:gd name="T42" fmla="*/ 1 w 24"/>
                  <a:gd name="T43" fmla="*/ 30 h 30"/>
                  <a:gd name="T44" fmla="*/ 1 w 24"/>
                  <a:gd name="T45" fmla="*/ 30 h 30"/>
                  <a:gd name="T46" fmla="*/ 1 w 24"/>
                  <a:gd name="T47" fmla="*/ 30 h 30"/>
                  <a:gd name="T48" fmla="*/ 1 w 24"/>
                  <a:gd name="T49" fmla="*/ 30 h 30"/>
                  <a:gd name="T50" fmla="*/ 1 w 24"/>
                  <a:gd name="T51" fmla="*/ 30 h 30"/>
                  <a:gd name="T52" fmla="*/ 1 w 24"/>
                  <a:gd name="T53" fmla="*/ 30 h 30"/>
                  <a:gd name="T54" fmla="*/ 1 w 24"/>
                  <a:gd name="T55" fmla="*/ 30 h 30"/>
                  <a:gd name="T56" fmla="*/ 2 w 24"/>
                  <a:gd name="T57" fmla="*/ 30 h 30"/>
                  <a:gd name="T58" fmla="*/ 2 w 24"/>
                  <a:gd name="T59" fmla="*/ 30 h 30"/>
                  <a:gd name="T60" fmla="*/ 2 w 24"/>
                  <a:gd name="T61" fmla="*/ 30 h 30"/>
                  <a:gd name="T62" fmla="*/ 2 w 24"/>
                  <a:gd name="T63" fmla="*/ 30 h 30"/>
                  <a:gd name="T64" fmla="*/ 24 w 24"/>
                  <a:gd name="T65" fmla="*/ 15 h 30"/>
                  <a:gd name="T66" fmla="*/ 24 w 24"/>
                  <a:gd name="T67" fmla="*/ 15 h 30"/>
                  <a:gd name="T68" fmla="*/ 24 w 24"/>
                  <a:gd name="T69" fmla="*/ 15 h 30"/>
                  <a:gd name="T70" fmla="*/ 24 w 24"/>
                  <a:gd name="T71" fmla="*/ 5 h 30"/>
                  <a:gd name="T72" fmla="*/ 24 w 24"/>
                  <a:gd name="T73" fmla="*/ 4 h 30"/>
                  <a:gd name="T74" fmla="*/ 23 w 24"/>
                  <a:gd name="T75" fmla="*/ 7 h 30"/>
                  <a:gd name="T76" fmla="*/ 18 w 24"/>
                  <a:gd name="T77" fmla="*/ 14 h 30"/>
                  <a:gd name="T78" fmla="*/ 12 w 24"/>
                  <a:gd name="T79" fmla="*/ 21 h 30"/>
                  <a:gd name="T80" fmla="*/ 10 w 24"/>
                  <a:gd name="T81" fmla="*/ 24 h 30"/>
                  <a:gd name="T82" fmla="*/ 10 w 24"/>
                  <a:gd name="T83" fmla="*/ 24 h 30"/>
                  <a:gd name="T84" fmla="*/ 10 w 24"/>
                  <a:gd name="T85" fmla="*/ 24 h 30"/>
                  <a:gd name="T86" fmla="*/ 10 w 24"/>
                  <a:gd name="T87" fmla="*/ 24 h 30"/>
                  <a:gd name="T88" fmla="*/ 10 w 24"/>
                  <a:gd name="T89" fmla="*/ 24 h 30"/>
                  <a:gd name="T90" fmla="*/ 10 w 24"/>
                  <a:gd name="T91" fmla="*/ 24 h 30"/>
                  <a:gd name="T92" fmla="*/ 12 w 24"/>
                  <a:gd name="T93" fmla="*/ 21 h 30"/>
                  <a:gd name="T94" fmla="*/ 16 w 24"/>
                  <a:gd name="T95" fmla="*/ 13 h 30"/>
                  <a:gd name="T96" fmla="*/ 21 w 24"/>
                  <a:gd name="T97" fmla="*/ 6 h 30"/>
                  <a:gd name="T98" fmla="*/ 24 w 24"/>
                  <a:gd name="T99" fmla="*/ 4 h 30"/>
                  <a:gd name="T100" fmla="*/ 24 w 24"/>
                  <a:gd name="T10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30">
                    <a:moveTo>
                      <a:pt x="10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moveTo>
                      <a:pt x="24" y="0"/>
                    </a:moveTo>
                    <a:cubicBezTo>
                      <a:pt x="21" y="1"/>
                      <a:pt x="18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0" y="16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3" y="26"/>
                      <a:pt x="20" y="20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2"/>
                      <a:pt x="24" y="8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5"/>
                      <a:pt x="23" y="6"/>
                      <a:pt x="23" y="7"/>
                    </a:cubicBezTo>
                    <a:cubicBezTo>
                      <a:pt x="21" y="9"/>
                      <a:pt x="20" y="12"/>
                      <a:pt x="18" y="14"/>
                    </a:cubicBezTo>
                    <a:cubicBezTo>
                      <a:pt x="16" y="17"/>
                      <a:pt x="14" y="20"/>
                      <a:pt x="12" y="21"/>
                    </a:cubicBezTo>
                    <a:cubicBezTo>
                      <a:pt x="11" y="23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3"/>
                      <a:pt x="12" y="21"/>
                    </a:cubicBezTo>
                    <a:cubicBezTo>
                      <a:pt x="13" y="19"/>
                      <a:pt x="14" y="16"/>
                      <a:pt x="16" y="13"/>
                    </a:cubicBezTo>
                    <a:cubicBezTo>
                      <a:pt x="18" y="11"/>
                      <a:pt x="20" y="8"/>
                      <a:pt x="21" y="6"/>
                    </a:cubicBezTo>
                    <a:cubicBezTo>
                      <a:pt x="22" y="5"/>
                      <a:pt x="23" y="4"/>
                      <a:pt x="24" y="4"/>
                    </a:cubicBezTo>
                    <a:cubicBezTo>
                      <a:pt x="24" y="2"/>
                      <a:pt x="24" y="1"/>
                      <a:pt x="24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185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186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" name="Freeform 187"/>
              <p:cNvSpPr>
                <a:spLocks/>
              </p:cNvSpPr>
              <p:nvPr/>
            </p:nvSpPr>
            <p:spPr bwMode="auto">
              <a:xfrm>
                <a:off x="2219325" y="5581651"/>
                <a:ext cx="68263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5 w 10"/>
                  <a:gd name="T9" fmla="*/ 11 h 21"/>
                  <a:gd name="T10" fmla="*/ 9 w 10"/>
                  <a:gd name="T11" fmla="*/ 18 h 21"/>
                  <a:gd name="T12" fmla="*/ 10 w 10"/>
                  <a:gd name="T13" fmla="*/ 21 h 21"/>
                  <a:gd name="T14" fmla="*/ 10 w 10"/>
                  <a:gd name="T15" fmla="*/ 20 h 21"/>
                  <a:gd name="T16" fmla="*/ 10 w 10"/>
                  <a:gd name="T17" fmla="*/ 18 h 21"/>
                  <a:gd name="T18" fmla="*/ 6 w 10"/>
                  <a:gd name="T19" fmla="*/ 10 h 21"/>
                  <a:gd name="T20" fmla="*/ 2 w 10"/>
                  <a:gd name="T21" fmla="*/ 3 h 21"/>
                  <a:gd name="T22" fmla="*/ 0 w 10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5" y="11"/>
                    </a:cubicBezTo>
                    <a:cubicBezTo>
                      <a:pt x="6" y="14"/>
                      <a:pt x="7" y="16"/>
                      <a:pt x="9" y="18"/>
                    </a:cubicBezTo>
                    <a:cubicBezTo>
                      <a:pt x="9" y="19"/>
                      <a:pt x="10" y="20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3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" name="Freeform 188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" name="Freeform 189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" name="Freeform 19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5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2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5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5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1"/>
                    </a:cubicBezTo>
                    <a:cubicBezTo>
                      <a:pt x="20" y="1"/>
                      <a:pt x="17" y="0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" name="Freeform 191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" name="Freeform 192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193"/>
              <p:cNvSpPr>
                <a:spLocks noEditPoints="1"/>
              </p:cNvSpPr>
              <p:nvPr/>
            </p:nvSpPr>
            <p:spPr bwMode="auto">
              <a:xfrm>
                <a:off x="2200275" y="5819776"/>
                <a:ext cx="93663" cy="136525"/>
              </a:xfrm>
              <a:custGeom>
                <a:avLst/>
                <a:gdLst>
                  <a:gd name="T0" fmla="*/ 0 w 14"/>
                  <a:gd name="T1" fmla="*/ 20 h 20"/>
                  <a:gd name="T2" fmla="*/ 0 w 14"/>
                  <a:gd name="T3" fmla="*/ 20 h 20"/>
                  <a:gd name="T4" fmla="*/ 0 w 14"/>
                  <a:gd name="T5" fmla="*/ 20 h 20"/>
                  <a:gd name="T6" fmla="*/ 0 w 14"/>
                  <a:gd name="T7" fmla="*/ 20 h 20"/>
                  <a:gd name="T8" fmla="*/ 0 w 14"/>
                  <a:gd name="T9" fmla="*/ 20 h 20"/>
                  <a:gd name="T10" fmla="*/ 0 w 14"/>
                  <a:gd name="T11" fmla="*/ 20 h 20"/>
                  <a:gd name="T12" fmla="*/ 0 w 14"/>
                  <a:gd name="T13" fmla="*/ 20 h 20"/>
                  <a:gd name="T14" fmla="*/ 14 w 14"/>
                  <a:gd name="T15" fmla="*/ 0 h 20"/>
                  <a:gd name="T16" fmla="*/ 11 w 14"/>
                  <a:gd name="T17" fmla="*/ 2 h 20"/>
                  <a:gd name="T18" fmla="*/ 6 w 14"/>
                  <a:gd name="T19" fmla="*/ 9 h 20"/>
                  <a:gd name="T20" fmla="*/ 2 w 14"/>
                  <a:gd name="T21" fmla="*/ 17 h 20"/>
                  <a:gd name="T22" fmla="*/ 0 w 14"/>
                  <a:gd name="T23" fmla="*/ 20 h 20"/>
                  <a:gd name="T24" fmla="*/ 0 w 14"/>
                  <a:gd name="T25" fmla="*/ 20 h 20"/>
                  <a:gd name="T26" fmla="*/ 0 w 14"/>
                  <a:gd name="T27" fmla="*/ 20 h 20"/>
                  <a:gd name="T28" fmla="*/ 2 w 14"/>
                  <a:gd name="T29" fmla="*/ 17 h 20"/>
                  <a:gd name="T30" fmla="*/ 8 w 14"/>
                  <a:gd name="T31" fmla="*/ 10 h 20"/>
                  <a:gd name="T32" fmla="*/ 13 w 14"/>
                  <a:gd name="T33" fmla="*/ 3 h 20"/>
                  <a:gd name="T34" fmla="*/ 14 w 14"/>
                  <a:gd name="T35" fmla="*/ 0 h 20"/>
                  <a:gd name="T36" fmla="*/ 14 w 14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14" y="0"/>
                    </a:moveTo>
                    <a:cubicBezTo>
                      <a:pt x="13" y="0"/>
                      <a:pt x="12" y="1"/>
                      <a:pt x="11" y="2"/>
                    </a:cubicBezTo>
                    <a:cubicBezTo>
                      <a:pt x="10" y="4"/>
                      <a:pt x="8" y="7"/>
                      <a:pt x="6" y="9"/>
                    </a:cubicBezTo>
                    <a:cubicBezTo>
                      <a:pt x="4" y="12"/>
                      <a:pt x="3" y="15"/>
                      <a:pt x="2" y="17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4" y="16"/>
                      <a:pt x="6" y="13"/>
                      <a:pt x="8" y="10"/>
                    </a:cubicBezTo>
                    <a:cubicBezTo>
                      <a:pt x="10" y="8"/>
                      <a:pt x="11" y="5"/>
                      <a:pt x="13" y="3"/>
                    </a:cubicBezTo>
                    <a:cubicBezTo>
                      <a:pt x="13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Freeform 194"/>
              <p:cNvSpPr>
                <a:spLocks noEditPoints="1"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2 w 22"/>
                  <a:gd name="T1" fmla="*/ 57 h 149"/>
                  <a:gd name="T2" fmla="*/ 2 w 22"/>
                  <a:gd name="T3" fmla="*/ 53 h 149"/>
                  <a:gd name="T4" fmla="*/ 13 w 22"/>
                  <a:gd name="T5" fmla="*/ 54 h 149"/>
                  <a:gd name="T6" fmla="*/ 14 w 22"/>
                  <a:gd name="T7" fmla="*/ 55 h 149"/>
                  <a:gd name="T8" fmla="*/ 13 w 22"/>
                  <a:gd name="T9" fmla="*/ 56 h 149"/>
                  <a:gd name="T10" fmla="*/ 2 w 22"/>
                  <a:gd name="T11" fmla="*/ 57 h 149"/>
                  <a:gd name="T12" fmla="*/ 17 w 22"/>
                  <a:gd name="T13" fmla="*/ 0 h 149"/>
                  <a:gd name="T14" fmla="*/ 5 w 22"/>
                  <a:gd name="T15" fmla="*/ 0 h 149"/>
                  <a:gd name="T16" fmla="*/ 0 w 22"/>
                  <a:gd name="T17" fmla="*/ 10 h 149"/>
                  <a:gd name="T18" fmla="*/ 1 w 22"/>
                  <a:gd name="T19" fmla="*/ 37 h 149"/>
                  <a:gd name="T20" fmla="*/ 7 w 22"/>
                  <a:gd name="T21" fmla="*/ 38 h 149"/>
                  <a:gd name="T22" fmla="*/ 8 w 22"/>
                  <a:gd name="T23" fmla="*/ 39 h 149"/>
                  <a:gd name="T24" fmla="*/ 7 w 22"/>
                  <a:gd name="T25" fmla="*/ 40 h 149"/>
                  <a:gd name="T26" fmla="*/ 1 w 22"/>
                  <a:gd name="T27" fmla="*/ 41 h 149"/>
                  <a:gd name="T28" fmla="*/ 2 w 22"/>
                  <a:gd name="T29" fmla="*/ 44 h 149"/>
                  <a:gd name="T30" fmla="*/ 2 w 22"/>
                  <a:gd name="T31" fmla="*/ 44 h 149"/>
                  <a:gd name="T32" fmla="*/ 3 w 22"/>
                  <a:gd name="T33" fmla="*/ 65 h 149"/>
                  <a:gd name="T34" fmla="*/ 3 w 22"/>
                  <a:gd name="T35" fmla="*/ 75 h 149"/>
                  <a:gd name="T36" fmla="*/ 3 w 22"/>
                  <a:gd name="T37" fmla="*/ 85 h 149"/>
                  <a:gd name="T38" fmla="*/ 3 w 22"/>
                  <a:gd name="T39" fmla="*/ 85 h 149"/>
                  <a:gd name="T40" fmla="*/ 0 w 22"/>
                  <a:gd name="T41" fmla="*/ 140 h 149"/>
                  <a:gd name="T42" fmla="*/ 5 w 22"/>
                  <a:gd name="T43" fmla="*/ 149 h 149"/>
                  <a:gd name="T44" fmla="*/ 17 w 22"/>
                  <a:gd name="T45" fmla="*/ 149 h 149"/>
                  <a:gd name="T46" fmla="*/ 22 w 22"/>
                  <a:gd name="T47" fmla="*/ 140 h 149"/>
                  <a:gd name="T48" fmla="*/ 21 w 22"/>
                  <a:gd name="T49" fmla="*/ 85 h 149"/>
                  <a:gd name="T50" fmla="*/ 21 w 22"/>
                  <a:gd name="T51" fmla="*/ 74 h 149"/>
                  <a:gd name="T52" fmla="*/ 21 w 22"/>
                  <a:gd name="T53" fmla="*/ 63 h 149"/>
                  <a:gd name="T54" fmla="*/ 22 w 22"/>
                  <a:gd name="T55" fmla="*/ 10 h 149"/>
                  <a:gd name="T56" fmla="*/ 17 w 22"/>
                  <a:gd name="T5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49">
                    <a:moveTo>
                      <a:pt x="2" y="57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2" y="57"/>
                      <a:pt x="2" y="57"/>
                      <a:pt x="2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8" y="39"/>
                      <a:pt x="8" y="39"/>
                    </a:cubicBezTo>
                    <a:cubicBezTo>
                      <a:pt x="8" y="40"/>
                      <a:pt x="8" y="40"/>
                      <a:pt x="7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3" y="68"/>
                      <a:pt x="3" y="72"/>
                      <a:pt x="3" y="75"/>
                    </a:cubicBezTo>
                    <a:cubicBezTo>
                      <a:pt x="3" y="78"/>
                      <a:pt x="3" y="82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49"/>
                      <a:pt x="5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20" y="149"/>
                      <a:pt x="22" y="145"/>
                      <a:pt x="22" y="140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1"/>
                      <a:pt x="21" y="78"/>
                      <a:pt x="21" y="74"/>
                    </a:cubicBezTo>
                    <a:cubicBezTo>
                      <a:pt x="21" y="70"/>
                      <a:pt x="21" y="67"/>
                      <a:pt x="21" y="63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195"/>
              <p:cNvSpPr>
                <a:spLocks/>
              </p:cNvSpPr>
              <p:nvPr/>
            </p:nvSpPr>
            <p:spPr bwMode="auto">
              <a:xfrm>
                <a:off x="2281238" y="5568951"/>
                <a:ext cx="46038" cy="269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6 w 7"/>
                  <a:gd name="T5" fmla="*/ 3 h 4"/>
                  <a:gd name="T6" fmla="*/ 7 w 7"/>
                  <a:gd name="T7" fmla="*/ 2 h 4"/>
                  <a:gd name="T8" fmla="*/ 6 w 7"/>
                  <a:gd name="T9" fmla="*/ 1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196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197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6" name="组合 415"/>
            <p:cNvGrpSpPr/>
            <p:nvPr/>
          </p:nvGrpSpPr>
          <p:grpSpPr>
            <a:xfrm>
              <a:off x="2657524" y="5253597"/>
              <a:ext cx="473075" cy="1412875"/>
              <a:chOff x="2563813" y="5011738"/>
              <a:chExt cx="473075" cy="1412875"/>
            </a:xfrm>
          </p:grpSpPr>
          <p:sp>
            <p:nvSpPr>
              <p:cNvPr id="228" name="Freeform 36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37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38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39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40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41"/>
              <p:cNvSpPr>
                <a:spLocks/>
              </p:cNvSpPr>
              <p:nvPr/>
            </p:nvSpPr>
            <p:spPr bwMode="auto">
              <a:xfrm>
                <a:off x="2584450" y="5548313"/>
                <a:ext cx="107950" cy="26988"/>
              </a:xfrm>
              <a:custGeom>
                <a:avLst/>
                <a:gdLst>
                  <a:gd name="T0" fmla="*/ 15 w 16"/>
                  <a:gd name="T1" fmla="*/ 3 h 4"/>
                  <a:gd name="T2" fmla="*/ 3 w 16"/>
                  <a:gd name="T3" fmla="*/ 4 h 4"/>
                  <a:gd name="T4" fmla="*/ 1 w 16"/>
                  <a:gd name="T5" fmla="*/ 2 h 4"/>
                  <a:gd name="T6" fmla="*/ 2 w 16"/>
                  <a:gd name="T7" fmla="*/ 0 h 4"/>
                  <a:gd name="T8" fmla="*/ 3 w 16"/>
                  <a:gd name="T9" fmla="*/ 0 h 4"/>
                  <a:gd name="T10" fmla="*/ 15 w 16"/>
                  <a:gd name="T11" fmla="*/ 1 h 4"/>
                  <a:gd name="T12" fmla="*/ 16 w 16"/>
                  <a:gd name="T13" fmla="*/ 2 h 4"/>
                  <a:gd name="T14" fmla="*/ 15 w 1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42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43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44"/>
              <p:cNvSpPr>
                <a:spLocks/>
              </p:cNvSpPr>
              <p:nvPr/>
            </p:nvSpPr>
            <p:spPr bwMode="auto">
              <a:xfrm>
                <a:off x="2584450" y="5622926"/>
                <a:ext cx="141288" cy="26988"/>
              </a:xfrm>
              <a:custGeom>
                <a:avLst/>
                <a:gdLst>
                  <a:gd name="T0" fmla="*/ 21 w 21"/>
                  <a:gd name="T1" fmla="*/ 3 h 4"/>
                  <a:gd name="T2" fmla="*/ 3 w 21"/>
                  <a:gd name="T3" fmla="*/ 4 h 4"/>
                  <a:gd name="T4" fmla="*/ 1 w 21"/>
                  <a:gd name="T5" fmla="*/ 2 h 4"/>
                  <a:gd name="T6" fmla="*/ 2 w 21"/>
                  <a:gd name="T7" fmla="*/ 0 h 4"/>
                  <a:gd name="T8" fmla="*/ 3 w 21"/>
                  <a:gd name="T9" fmla="*/ 0 h 4"/>
                  <a:gd name="T10" fmla="*/ 21 w 21"/>
                  <a:gd name="T11" fmla="*/ 2 h 4"/>
                  <a:gd name="T12" fmla="*/ 21 w 21"/>
                  <a:gd name="T13" fmla="*/ 2 h 4"/>
                  <a:gd name="T14" fmla="*/ 21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45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46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47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48"/>
              <p:cNvSpPr>
                <a:spLocks/>
              </p:cNvSpPr>
              <p:nvPr/>
            </p:nvSpPr>
            <p:spPr bwMode="auto">
              <a:xfrm>
                <a:off x="2563813" y="5900738"/>
                <a:ext cx="101600" cy="28575"/>
              </a:xfrm>
              <a:custGeom>
                <a:avLst/>
                <a:gdLst>
                  <a:gd name="T0" fmla="*/ 14 w 15"/>
                  <a:gd name="T1" fmla="*/ 3 h 4"/>
                  <a:gd name="T2" fmla="*/ 2 w 15"/>
                  <a:gd name="T3" fmla="*/ 4 h 4"/>
                  <a:gd name="T4" fmla="*/ 0 w 15"/>
                  <a:gd name="T5" fmla="*/ 2 h 4"/>
                  <a:gd name="T6" fmla="*/ 2 w 15"/>
                  <a:gd name="T7" fmla="*/ 0 h 4"/>
                  <a:gd name="T8" fmla="*/ 2 w 15"/>
                  <a:gd name="T9" fmla="*/ 0 h 4"/>
                  <a:gd name="T10" fmla="*/ 14 w 15"/>
                  <a:gd name="T11" fmla="*/ 1 h 4"/>
                  <a:gd name="T12" fmla="*/ 15 w 15"/>
                  <a:gd name="T13" fmla="*/ 2 h 4"/>
                  <a:gd name="T14" fmla="*/ 14 w 15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49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50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51"/>
              <p:cNvSpPr>
                <a:spLocks/>
              </p:cNvSpPr>
              <p:nvPr/>
            </p:nvSpPr>
            <p:spPr bwMode="auto">
              <a:xfrm>
                <a:off x="2563813" y="5975351"/>
                <a:ext cx="141288" cy="28575"/>
              </a:xfrm>
              <a:custGeom>
                <a:avLst/>
                <a:gdLst>
                  <a:gd name="T0" fmla="*/ 20 w 21"/>
                  <a:gd name="T1" fmla="*/ 2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80"/>
              <p:cNvSpPr>
                <a:spLocks/>
              </p:cNvSpPr>
              <p:nvPr/>
            </p:nvSpPr>
            <p:spPr bwMode="auto">
              <a:xfrm>
                <a:off x="2746375" y="5711826"/>
                <a:ext cx="161925" cy="257175"/>
              </a:xfrm>
              <a:custGeom>
                <a:avLst/>
                <a:gdLst>
                  <a:gd name="T0" fmla="*/ 20 w 24"/>
                  <a:gd name="T1" fmla="*/ 0 h 38"/>
                  <a:gd name="T2" fmla="*/ 0 w 24"/>
                  <a:gd name="T3" fmla="*/ 38 h 38"/>
                  <a:gd name="T4" fmla="*/ 20 w 24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8">
                    <a:moveTo>
                      <a:pt x="20" y="0"/>
                    </a:moveTo>
                    <a:cubicBezTo>
                      <a:pt x="20" y="0"/>
                      <a:pt x="1" y="7"/>
                      <a:pt x="0" y="38"/>
                    </a:cubicBezTo>
                    <a:cubicBezTo>
                      <a:pt x="0" y="38"/>
                      <a:pt x="24" y="32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81"/>
              <p:cNvSpPr>
                <a:spLocks/>
              </p:cNvSpPr>
              <p:nvPr/>
            </p:nvSpPr>
            <p:spPr bwMode="auto">
              <a:xfrm>
                <a:off x="2752725" y="5853113"/>
                <a:ext cx="284163" cy="231775"/>
              </a:xfrm>
              <a:custGeom>
                <a:avLst/>
                <a:gdLst>
                  <a:gd name="T0" fmla="*/ 42 w 42"/>
                  <a:gd name="T1" fmla="*/ 14 h 34"/>
                  <a:gd name="T2" fmla="*/ 0 w 42"/>
                  <a:gd name="T3" fmla="*/ 17 h 34"/>
                  <a:gd name="T4" fmla="*/ 42 w 42"/>
                  <a:gd name="T5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42" y="14"/>
                    </a:moveTo>
                    <a:cubicBezTo>
                      <a:pt x="42" y="14"/>
                      <a:pt x="22" y="0"/>
                      <a:pt x="0" y="17"/>
                    </a:cubicBezTo>
                    <a:cubicBezTo>
                      <a:pt x="0" y="17"/>
                      <a:pt x="17" y="34"/>
                      <a:pt x="42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82"/>
              <p:cNvSpPr>
                <a:spLocks/>
              </p:cNvSpPr>
              <p:nvPr/>
            </p:nvSpPr>
            <p:spPr bwMode="auto">
              <a:xfrm>
                <a:off x="2725738" y="5962651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4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2"/>
                      <a:pt x="4" y="0"/>
                    </a:cubicBezTo>
                    <a:cubicBezTo>
                      <a:pt x="4" y="0"/>
                      <a:pt x="0" y="24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83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84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85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9 w 11"/>
                  <a:gd name="T3" fmla="*/ 4 h 22"/>
                  <a:gd name="T4" fmla="*/ 6 w 11"/>
                  <a:gd name="T5" fmla="*/ 11 h 22"/>
                  <a:gd name="T6" fmla="*/ 2 w 11"/>
                  <a:gd name="T7" fmla="*/ 19 h 22"/>
                  <a:gd name="T8" fmla="*/ 0 w 11"/>
                  <a:gd name="T9" fmla="*/ 22 h 22"/>
                  <a:gd name="T10" fmla="*/ 1 w 11"/>
                  <a:gd name="T11" fmla="*/ 18 h 22"/>
                  <a:gd name="T12" fmla="*/ 4 w 11"/>
                  <a:gd name="T13" fmla="*/ 11 h 22"/>
                  <a:gd name="T14" fmla="*/ 8 w 11"/>
                  <a:gd name="T15" fmla="*/ 3 h 22"/>
                  <a:gd name="T16" fmla="*/ 11 w 1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9" y="4"/>
                    </a:cubicBezTo>
                    <a:cubicBezTo>
                      <a:pt x="8" y="6"/>
                      <a:pt x="7" y="9"/>
                      <a:pt x="6" y="11"/>
                    </a:cubicBezTo>
                    <a:cubicBezTo>
                      <a:pt x="5" y="14"/>
                      <a:pt x="3" y="17"/>
                      <a:pt x="2" y="19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2" y="16"/>
                      <a:pt x="3" y="13"/>
                      <a:pt x="4" y="11"/>
                    </a:cubicBezTo>
                    <a:cubicBezTo>
                      <a:pt x="6" y="8"/>
                      <a:pt x="7" y="5"/>
                      <a:pt x="8" y="3"/>
                    </a:cubicBezTo>
                    <a:cubicBezTo>
                      <a:pt x="10" y="2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86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87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88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6 w 26"/>
                  <a:gd name="T1" fmla="*/ 0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2 h 3"/>
                  <a:gd name="T10" fmla="*/ 4 w 26"/>
                  <a:gd name="T11" fmla="*/ 2 h 3"/>
                  <a:gd name="T12" fmla="*/ 13 w 26"/>
                  <a:gd name="T13" fmla="*/ 0 h 3"/>
                  <a:gd name="T14" fmla="*/ 22 w 26"/>
                  <a:gd name="T15" fmla="*/ 0 h 3"/>
                  <a:gd name="T16" fmla="*/ 26 w 2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0"/>
                    </a:moveTo>
                    <a:cubicBezTo>
                      <a:pt x="26" y="0"/>
                      <a:pt x="24" y="1"/>
                      <a:pt x="22" y="1"/>
                    </a:cubicBezTo>
                    <a:cubicBezTo>
                      <a:pt x="20" y="1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4" y="2"/>
                    </a:cubicBezTo>
                    <a:cubicBezTo>
                      <a:pt x="7" y="1"/>
                      <a:pt x="10" y="1"/>
                      <a:pt x="13" y="0"/>
                    </a:cubicBezTo>
                    <a:cubicBezTo>
                      <a:pt x="16" y="0"/>
                      <a:pt x="20" y="0"/>
                      <a:pt x="22" y="0"/>
                    </a:cubicBezTo>
                    <a:cubicBezTo>
                      <a:pt x="24" y="0"/>
                      <a:pt x="26" y="0"/>
                      <a:pt x="26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89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90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91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15 w 15"/>
                  <a:gd name="T1" fmla="*/ 21 h 21"/>
                  <a:gd name="T2" fmla="*/ 12 w 15"/>
                  <a:gd name="T3" fmla="*/ 18 h 21"/>
                  <a:gd name="T4" fmla="*/ 7 w 15"/>
                  <a:gd name="T5" fmla="*/ 11 h 21"/>
                  <a:gd name="T6" fmla="*/ 2 w 15"/>
                  <a:gd name="T7" fmla="*/ 3 h 21"/>
                  <a:gd name="T8" fmla="*/ 0 w 15"/>
                  <a:gd name="T9" fmla="*/ 0 h 21"/>
                  <a:gd name="T10" fmla="*/ 3 w 15"/>
                  <a:gd name="T11" fmla="*/ 2 h 21"/>
                  <a:gd name="T12" fmla="*/ 8 w 15"/>
                  <a:gd name="T13" fmla="*/ 10 h 21"/>
                  <a:gd name="T14" fmla="*/ 13 w 15"/>
                  <a:gd name="T15" fmla="*/ 17 h 21"/>
                  <a:gd name="T16" fmla="*/ 15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15" y="21"/>
                      <a:pt x="14" y="20"/>
                      <a:pt x="12" y="18"/>
                    </a:cubicBezTo>
                    <a:cubicBezTo>
                      <a:pt x="11" y="16"/>
                      <a:pt x="9" y="13"/>
                      <a:pt x="7" y="11"/>
                    </a:cubicBezTo>
                    <a:cubicBezTo>
                      <a:pt x="5" y="8"/>
                      <a:pt x="3" y="6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2"/>
                    </a:cubicBezTo>
                    <a:cubicBezTo>
                      <a:pt x="5" y="4"/>
                      <a:pt x="7" y="7"/>
                      <a:pt x="8" y="10"/>
                    </a:cubicBezTo>
                    <a:cubicBezTo>
                      <a:pt x="10" y="12"/>
                      <a:pt x="12" y="15"/>
                      <a:pt x="13" y="17"/>
                    </a:cubicBezTo>
                    <a:cubicBezTo>
                      <a:pt x="14" y="19"/>
                      <a:pt x="15" y="21"/>
                      <a:pt x="15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Freeform 160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0 w 22"/>
                  <a:gd name="T5" fmla="*/ 7 h 103"/>
                  <a:gd name="T6" fmla="*/ 3 w 22"/>
                  <a:gd name="T7" fmla="*/ 45 h 103"/>
                  <a:gd name="T8" fmla="*/ 3 w 22"/>
                  <a:gd name="T9" fmla="*/ 52 h 103"/>
                  <a:gd name="T10" fmla="*/ 3 w 22"/>
                  <a:gd name="T11" fmla="*/ 59 h 103"/>
                  <a:gd name="T12" fmla="*/ 1 w 22"/>
                  <a:gd name="T13" fmla="*/ 80 h 103"/>
                  <a:gd name="T14" fmla="*/ 11 w 22"/>
                  <a:gd name="T15" fmla="*/ 80 h 103"/>
                  <a:gd name="T16" fmla="*/ 12 w 22"/>
                  <a:gd name="T17" fmla="*/ 81 h 103"/>
                  <a:gd name="T18" fmla="*/ 11 w 22"/>
                  <a:gd name="T19" fmla="*/ 82 h 103"/>
                  <a:gd name="T20" fmla="*/ 1 w 22"/>
                  <a:gd name="T21" fmla="*/ 83 h 103"/>
                  <a:gd name="T22" fmla="*/ 0 w 22"/>
                  <a:gd name="T23" fmla="*/ 90 h 103"/>
                  <a:gd name="T24" fmla="*/ 17 w 22"/>
                  <a:gd name="T25" fmla="*/ 92 h 103"/>
                  <a:gd name="T26" fmla="*/ 17 w 22"/>
                  <a:gd name="T27" fmla="*/ 92 h 103"/>
                  <a:gd name="T28" fmla="*/ 17 w 22"/>
                  <a:gd name="T29" fmla="*/ 93 h 103"/>
                  <a:gd name="T30" fmla="*/ 0 w 22"/>
                  <a:gd name="T31" fmla="*/ 94 h 103"/>
                  <a:gd name="T32" fmla="*/ 0 w 22"/>
                  <a:gd name="T33" fmla="*/ 96 h 103"/>
                  <a:gd name="T34" fmla="*/ 5 w 22"/>
                  <a:gd name="T35" fmla="*/ 103 h 103"/>
                  <a:gd name="T36" fmla="*/ 17 w 22"/>
                  <a:gd name="T37" fmla="*/ 103 h 103"/>
                  <a:gd name="T38" fmla="*/ 22 w 22"/>
                  <a:gd name="T39" fmla="*/ 96 h 103"/>
                  <a:gd name="T40" fmla="*/ 21 w 22"/>
                  <a:gd name="T41" fmla="*/ 59 h 103"/>
                  <a:gd name="T42" fmla="*/ 21 w 22"/>
                  <a:gd name="T43" fmla="*/ 51 h 103"/>
                  <a:gd name="T44" fmla="*/ 21 w 22"/>
                  <a:gd name="T45" fmla="*/ 44 h 103"/>
                  <a:gd name="T46" fmla="*/ 22 w 22"/>
                  <a:gd name="T47" fmla="*/ 7 h 103"/>
                  <a:gd name="T48" fmla="*/ 17 w 22"/>
                  <a:gd name="T4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50"/>
                      <a:pt x="3" y="52"/>
                    </a:cubicBezTo>
                    <a:cubicBezTo>
                      <a:pt x="3" y="54"/>
                      <a:pt x="3" y="56"/>
                      <a:pt x="3" y="59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1"/>
                      <a:pt x="12" y="81"/>
                      <a:pt x="12" y="81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6"/>
                      <a:pt x="21" y="54"/>
                      <a:pt x="21" y="51"/>
                    </a:cubicBezTo>
                    <a:cubicBezTo>
                      <a:pt x="21" y="49"/>
                      <a:pt x="21" y="46"/>
                      <a:pt x="21" y="44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Freeform 161"/>
              <p:cNvSpPr>
                <a:spLocks/>
              </p:cNvSpPr>
              <p:nvPr/>
            </p:nvSpPr>
            <p:spPr bwMode="auto">
              <a:xfrm>
                <a:off x="2617788" y="5554663"/>
                <a:ext cx="74613" cy="20638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3 h 3"/>
                  <a:gd name="T4" fmla="*/ 10 w 11"/>
                  <a:gd name="T5" fmla="*/ 2 h 3"/>
                  <a:gd name="T6" fmla="*/ 11 w 11"/>
                  <a:gd name="T7" fmla="*/ 1 h 3"/>
                  <a:gd name="T8" fmla="*/ 10 w 11"/>
                  <a:gd name="T9" fmla="*/ 0 h 3"/>
                  <a:gd name="T10" fmla="*/ 0 w 1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Freeform 162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163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Freeform 198"/>
              <p:cNvSpPr>
                <a:spLocks noEditPoints="1"/>
              </p:cNvSpPr>
              <p:nvPr/>
            </p:nvSpPr>
            <p:spPr bwMode="auto">
              <a:xfrm>
                <a:off x="2611438" y="5711826"/>
                <a:ext cx="425450" cy="671513"/>
              </a:xfrm>
              <a:custGeom>
                <a:avLst/>
                <a:gdLst>
                  <a:gd name="T0" fmla="*/ 48 w 63"/>
                  <a:gd name="T1" fmla="*/ 69 h 99"/>
                  <a:gd name="T2" fmla="*/ 48 w 63"/>
                  <a:gd name="T3" fmla="*/ 69 h 99"/>
                  <a:gd name="T4" fmla="*/ 48 w 63"/>
                  <a:gd name="T5" fmla="*/ 69 h 99"/>
                  <a:gd name="T6" fmla="*/ 48 w 63"/>
                  <a:gd name="T7" fmla="*/ 69 h 99"/>
                  <a:gd name="T8" fmla="*/ 48 w 63"/>
                  <a:gd name="T9" fmla="*/ 69 h 99"/>
                  <a:gd name="T10" fmla="*/ 48 w 63"/>
                  <a:gd name="T11" fmla="*/ 69 h 99"/>
                  <a:gd name="T12" fmla="*/ 48 w 63"/>
                  <a:gd name="T13" fmla="*/ 69 h 99"/>
                  <a:gd name="T14" fmla="*/ 48 w 63"/>
                  <a:gd name="T15" fmla="*/ 69 h 99"/>
                  <a:gd name="T16" fmla="*/ 48 w 63"/>
                  <a:gd name="T17" fmla="*/ 69 h 99"/>
                  <a:gd name="T18" fmla="*/ 48 w 63"/>
                  <a:gd name="T19" fmla="*/ 69 h 99"/>
                  <a:gd name="T20" fmla="*/ 48 w 63"/>
                  <a:gd name="T21" fmla="*/ 69 h 99"/>
                  <a:gd name="T22" fmla="*/ 48 w 63"/>
                  <a:gd name="T23" fmla="*/ 69 h 99"/>
                  <a:gd name="T24" fmla="*/ 48 w 63"/>
                  <a:gd name="T25" fmla="*/ 69 h 99"/>
                  <a:gd name="T26" fmla="*/ 48 w 63"/>
                  <a:gd name="T27" fmla="*/ 69 h 99"/>
                  <a:gd name="T28" fmla="*/ 48 w 63"/>
                  <a:gd name="T29" fmla="*/ 69 h 99"/>
                  <a:gd name="T30" fmla="*/ 48 w 63"/>
                  <a:gd name="T31" fmla="*/ 69 h 99"/>
                  <a:gd name="T32" fmla="*/ 48 w 63"/>
                  <a:gd name="T33" fmla="*/ 69 h 99"/>
                  <a:gd name="T34" fmla="*/ 48 w 63"/>
                  <a:gd name="T35" fmla="*/ 69 h 99"/>
                  <a:gd name="T36" fmla="*/ 28 w 63"/>
                  <a:gd name="T37" fmla="*/ 58 h 99"/>
                  <a:gd name="T38" fmla="*/ 48 w 63"/>
                  <a:gd name="T39" fmla="*/ 69 h 99"/>
                  <a:gd name="T40" fmla="*/ 28 w 63"/>
                  <a:gd name="T41" fmla="*/ 58 h 99"/>
                  <a:gd name="T42" fmla="*/ 3 w 63"/>
                  <a:gd name="T43" fmla="*/ 55 h 99"/>
                  <a:gd name="T44" fmla="*/ 3 w 63"/>
                  <a:gd name="T45" fmla="*/ 61 h 99"/>
                  <a:gd name="T46" fmla="*/ 0 w 63"/>
                  <a:gd name="T47" fmla="*/ 99 h 99"/>
                  <a:gd name="T48" fmla="*/ 0 w 63"/>
                  <a:gd name="T49" fmla="*/ 99 h 99"/>
                  <a:gd name="T50" fmla="*/ 3 w 63"/>
                  <a:gd name="T51" fmla="*/ 61 h 99"/>
                  <a:gd name="T52" fmla="*/ 3 w 63"/>
                  <a:gd name="T53" fmla="*/ 55 h 99"/>
                  <a:gd name="T54" fmla="*/ 3 w 63"/>
                  <a:gd name="T55" fmla="*/ 55 h 99"/>
                  <a:gd name="T56" fmla="*/ 21 w 63"/>
                  <a:gd name="T57" fmla="*/ 54 h 99"/>
                  <a:gd name="T58" fmla="*/ 21 w 63"/>
                  <a:gd name="T59" fmla="*/ 54 h 99"/>
                  <a:gd name="T60" fmla="*/ 21 w 63"/>
                  <a:gd name="T61" fmla="*/ 61 h 99"/>
                  <a:gd name="T62" fmla="*/ 22 w 63"/>
                  <a:gd name="T63" fmla="*/ 99 h 99"/>
                  <a:gd name="T64" fmla="*/ 22 w 63"/>
                  <a:gd name="T65" fmla="*/ 99 h 99"/>
                  <a:gd name="T66" fmla="*/ 21 w 63"/>
                  <a:gd name="T67" fmla="*/ 61 h 99"/>
                  <a:gd name="T68" fmla="*/ 21 w 63"/>
                  <a:gd name="T69" fmla="*/ 54 h 99"/>
                  <a:gd name="T70" fmla="*/ 21 w 63"/>
                  <a:gd name="T71" fmla="*/ 44 h 99"/>
                  <a:gd name="T72" fmla="*/ 21 w 63"/>
                  <a:gd name="T73" fmla="*/ 46 h 99"/>
                  <a:gd name="T74" fmla="*/ 21 w 63"/>
                  <a:gd name="T75" fmla="*/ 44 h 99"/>
                  <a:gd name="T76" fmla="*/ 21 w 63"/>
                  <a:gd name="T77" fmla="*/ 44 h 99"/>
                  <a:gd name="T78" fmla="*/ 59 w 63"/>
                  <a:gd name="T79" fmla="*/ 38 h 99"/>
                  <a:gd name="T80" fmla="*/ 59 w 63"/>
                  <a:gd name="T81" fmla="*/ 38 h 99"/>
                  <a:gd name="T82" fmla="*/ 59 w 63"/>
                  <a:gd name="T83" fmla="*/ 38 h 99"/>
                  <a:gd name="T84" fmla="*/ 63 w 63"/>
                  <a:gd name="T85" fmla="*/ 35 h 99"/>
                  <a:gd name="T86" fmla="*/ 59 w 63"/>
                  <a:gd name="T87" fmla="*/ 38 h 99"/>
                  <a:gd name="T88" fmla="*/ 63 w 63"/>
                  <a:gd name="T89" fmla="*/ 35 h 99"/>
                  <a:gd name="T90" fmla="*/ 17 w 63"/>
                  <a:gd name="T91" fmla="*/ 3 h 99"/>
                  <a:gd name="T92" fmla="*/ 5 w 63"/>
                  <a:gd name="T93" fmla="*/ 3 h 99"/>
                  <a:gd name="T94" fmla="*/ 0 w 63"/>
                  <a:gd name="T95" fmla="*/ 10 h 99"/>
                  <a:gd name="T96" fmla="*/ 0 w 63"/>
                  <a:gd name="T97" fmla="*/ 10 h 99"/>
                  <a:gd name="T98" fmla="*/ 5 w 63"/>
                  <a:gd name="T99" fmla="*/ 3 h 99"/>
                  <a:gd name="T100" fmla="*/ 17 w 63"/>
                  <a:gd name="T101" fmla="*/ 3 h 99"/>
                  <a:gd name="T102" fmla="*/ 22 w 63"/>
                  <a:gd name="T103" fmla="*/ 10 h 99"/>
                  <a:gd name="T104" fmla="*/ 22 w 63"/>
                  <a:gd name="T105" fmla="*/ 10 h 99"/>
                  <a:gd name="T106" fmla="*/ 17 w 63"/>
                  <a:gd name="T107" fmla="*/ 3 h 99"/>
                  <a:gd name="T108" fmla="*/ 40 w 63"/>
                  <a:gd name="T109" fmla="*/ 0 h 99"/>
                  <a:gd name="T110" fmla="*/ 40 w 63"/>
                  <a:gd name="T111" fmla="*/ 0 h 99"/>
                  <a:gd name="T112" fmla="*/ 40 w 63"/>
                  <a:gd name="T1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99"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28" y="58"/>
                    </a:moveTo>
                    <a:cubicBezTo>
                      <a:pt x="32" y="62"/>
                      <a:pt x="38" y="66"/>
                      <a:pt x="48" y="69"/>
                    </a:cubicBezTo>
                    <a:cubicBezTo>
                      <a:pt x="38" y="66"/>
                      <a:pt x="32" y="62"/>
                      <a:pt x="28" y="58"/>
                    </a:cubicBezTo>
                    <a:moveTo>
                      <a:pt x="3" y="55"/>
                    </a:moveTo>
                    <a:cubicBezTo>
                      <a:pt x="3" y="57"/>
                      <a:pt x="3" y="59"/>
                      <a:pt x="3" y="6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9"/>
                      <a:pt x="3" y="57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moveTo>
                      <a:pt x="21" y="54"/>
                    </a:move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6"/>
                      <a:pt x="21" y="59"/>
                      <a:pt x="21" y="61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59"/>
                      <a:pt x="21" y="56"/>
                      <a:pt x="21" y="54"/>
                    </a:cubicBezTo>
                    <a:moveTo>
                      <a:pt x="21" y="44"/>
                    </a:move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moveTo>
                      <a:pt x="59" y="38"/>
                    </a:move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8"/>
                      <a:pt x="59" y="38"/>
                      <a:pt x="59" y="38"/>
                    </a:cubicBezTo>
                    <a:moveTo>
                      <a:pt x="63" y="35"/>
                    </a:moveTo>
                    <a:cubicBezTo>
                      <a:pt x="62" y="36"/>
                      <a:pt x="60" y="37"/>
                      <a:pt x="59" y="38"/>
                    </a:cubicBezTo>
                    <a:cubicBezTo>
                      <a:pt x="60" y="37"/>
                      <a:pt x="62" y="36"/>
                      <a:pt x="63" y="35"/>
                    </a:cubicBezTo>
                    <a:moveTo>
                      <a:pt x="17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6"/>
                      <a:pt x="2" y="3"/>
                      <a:pt x="5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6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20" y="3"/>
                      <a:pt x="17" y="3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Freeform 199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0 w 22"/>
                  <a:gd name="T5" fmla="*/ 7 h 102"/>
                  <a:gd name="T6" fmla="*/ 1 w 22"/>
                  <a:gd name="T7" fmla="*/ 26 h 102"/>
                  <a:gd name="T8" fmla="*/ 7 w 22"/>
                  <a:gd name="T9" fmla="*/ 26 h 102"/>
                  <a:gd name="T10" fmla="*/ 8 w 22"/>
                  <a:gd name="T11" fmla="*/ 27 h 102"/>
                  <a:gd name="T12" fmla="*/ 7 w 22"/>
                  <a:gd name="T13" fmla="*/ 28 h 102"/>
                  <a:gd name="T14" fmla="*/ 1 w 22"/>
                  <a:gd name="T15" fmla="*/ 28 h 102"/>
                  <a:gd name="T16" fmla="*/ 2 w 22"/>
                  <a:gd name="T17" fmla="*/ 36 h 102"/>
                  <a:gd name="T18" fmla="*/ 13 w 22"/>
                  <a:gd name="T19" fmla="*/ 37 h 102"/>
                  <a:gd name="T20" fmla="*/ 14 w 22"/>
                  <a:gd name="T21" fmla="*/ 38 h 102"/>
                  <a:gd name="T22" fmla="*/ 13 w 22"/>
                  <a:gd name="T23" fmla="*/ 38 h 102"/>
                  <a:gd name="T24" fmla="*/ 2 w 22"/>
                  <a:gd name="T25" fmla="*/ 39 h 102"/>
                  <a:gd name="T26" fmla="*/ 3 w 22"/>
                  <a:gd name="T27" fmla="*/ 45 h 102"/>
                  <a:gd name="T28" fmla="*/ 3 w 22"/>
                  <a:gd name="T29" fmla="*/ 52 h 102"/>
                  <a:gd name="T30" fmla="*/ 3 w 22"/>
                  <a:gd name="T31" fmla="*/ 52 h 102"/>
                  <a:gd name="T32" fmla="*/ 3 w 22"/>
                  <a:gd name="T33" fmla="*/ 58 h 102"/>
                  <a:gd name="T34" fmla="*/ 0 w 22"/>
                  <a:gd name="T35" fmla="*/ 96 h 102"/>
                  <a:gd name="T36" fmla="*/ 5 w 22"/>
                  <a:gd name="T37" fmla="*/ 102 h 102"/>
                  <a:gd name="T38" fmla="*/ 17 w 22"/>
                  <a:gd name="T39" fmla="*/ 102 h 102"/>
                  <a:gd name="T40" fmla="*/ 22 w 22"/>
                  <a:gd name="T41" fmla="*/ 96 h 102"/>
                  <a:gd name="T42" fmla="*/ 21 w 22"/>
                  <a:gd name="T43" fmla="*/ 58 h 102"/>
                  <a:gd name="T44" fmla="*/ 21 w 22"/>
                  <a:gd name="T45" fmla="*/ 51 h 102"/>
                  <a:gd name="T46" fmla="*/ 21 w 22"/>
                  <a:gd name="T47" fmla="*/ 51 h 102"/>
                  <a:gd name="T48" fmla="*/ 21 w 22"/>
                  <a:gd name="T49" fmla="*/ 43 h 102"/>
                  <a:gd name="T50" fmla="*/ 21 w 22"/>
                  <a:gd name="T51" fmla="*/ 43 h 102"/>
                  <a:gd name="T52" fmla="*/ 21 w 22"/>
                  <a:gd name="T53" fmla="*/ 41 h 102"/>
                  <a:gd name="T54" fmla="*/ 20 w 22"/>
                  <a:gd name="T55" fmla="*/ 35 h 102"/>
                  <a:gd name="T56" fmla="*/ 22 w 22"/>
                  <a:gd name="T57" fmla="*/ 23 h 102"/>
                  <a:gd name="T58" fmla="*/ 22 w 22"/>
                  <a:gd name="T59" fmla="*/ 7 h 102"/>
                  <a:gd name="T60" fmla="*/ 17 w 22"/>
                  <a:gd name="T6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7"/>
                      <a:pt x="8" y="27"/>
                    </a:cubicBezTo>
                    <a:cubicBezTo>
                      <a:pt x="8" y="27"/>
                      <a:pt x="8" y="28"/>
                      <a:pt x="7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49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4"/>
                      <a:pt x="3" y="56"/>
                      <a:pt x="3" y="58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6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6"/>
                      <a:pt x="21" y="53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48"/>
                      <a:pt x="21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38"/>
                      <a:pt x="20" y="36"/>
                      <a:pt x="20" y="35"/>
                    </a:cubicBezTo>
                    <a:cubicBezTo>
                      <a:pt x="20" y="30"/>
                      <a:pt x="21" y="26"/>
                      <a:pt x="22" y="2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Freeform 200"/>
              <p:cNvSpPr>
                <a:spLocks/>
              </p:cNvSpPr>
              <p:nvPr/>
            </p:nvSpPr>
            <p:spPr bwMode="auto">
              <a:xfrm>
                <a:off x="2617788" y="5908676"/>
                <a:ext cx="47625" cy="12700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6 w 7"/>
                  <a:gd name="T5" fmla="*/ 2 h 2"/>
                  <a:gd name="T6" fmla="*/ 7 w 7"/>
                  <a:gd name="T7" fmla="*/ 1 h 2"/>
                  <a:gd name="T8" fmla="*/ 6 w 7"/>
                  <a:gd name="T9" fmla="*/ 0 h 2"/>
                  <a:gd name="T10" fmla="*/ 0 w 7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" name="Freeform 201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Freeform 202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Freeform 203"/>
              <p:cNvSpPr>
                <a:spLocks noEditPoints="1"/>
              </p:cNvSpPr>
              <p:nvPr/>
            </p:nvSpPr>
            <p:spPr bwMode="auto">
              <a:xfrm>
                <a:off x="2746375" y="5711826"/>
                <a:ext cx="147638" cy="257175"/>
              </a:xfrm>
              <a:custGeom>
                <a:avLst/>
                <a:gdLst>
                  <a:gd name="T0" fmla="*/ 5 w 22"/>
                  <a:gd name="T1" fmla="*/ 30 h 38"/>
                  <a:gd name="T2" fmla="*/ 6 w 22"/>
                  <a:gd name="T3" fmla="*/ 26 h 38"/>
                  <a:gd name="T4" fmla="*/ 9 w 22"/>
                  <a:gd name="T5" fmla="*/ 19 h 38"/>
                  <a:gd name="T6" fmla="*/ 13 w 22"/>
                  <a:gd name="T7" fmla="*/ 11 h 38"/>
                  <a:gd name="T8" fmla="*/ 16 w 22"/>
                  <a:gd name="T9" fmla="*/ 8 h 38"/>
                  <a:gd name="T10" fmla="*/ 16 w 22"/>
                  <a:gd name="T11" fmla="*/ 8 h 38"/>
                  <a:gd name="T12" fmla="*/ 14 w 22"/>
                  <a:gd name="T13" fmla="*/ 12 h 38"/>
                  <a:gd name="T14" fmla="*/ 11 w 22"/>
                  <a:gd name="T15" fmla="*/ 19 h 38"/>
                  <a:gd name="T16" fmla="*/ 7 w 22"/>
                  <a:gd name="T17" fmla="*/ 27 h 38"/>
                  <a:gd name="T18" fmla="*/ 5 w 22"/>
                  <a:gd name="T19" fmla="*/ 30 h 38"/>
                  <a:gd name="T20" fmla="*/ 5 w 22"/>
                  <a:gd name="T21" fmla="*/ 30 h 38"/>
                  <a:gd name="T22" fmla="*/ 5 w 22"/>
                  <a:gd name="T23" fmla="*/ 30 h 38"/>
                  <a:gd name="T24" fmla="*/ 20 w 22"/>
                  <a:gd name="T25" fmla="*/ 0 h 38"/>
                  <a:gd name="T26" fmla="*/ 20 w 22"/>
                  <a:gd name="T27" fmla="*/ 0 h 38"/>
                  <a:gd name="T28" fmla="*/ 2 w 22"/>
                  <a:gd name="T29" fmla="*/ 26 h 38"/>
                  <a:gd name="T30" fmla="*/ 2 w 22"/>
                  <a:gd name="T31" fmla="*/ 26 h 38"/>
                  <a:gd name="T32" fmla="*/ 0 w 22"/>
                  <a:gd name="T33" fmla="*/ 38 h 38"/>
                  <a:gd name="T34" fmla="*/ 1 w 22"/>
                  <a:gd name="T35" fmla="*/ 37 h 38"/>
                  <a:gd name="T36" fmla="*/ 1 w 22"/>
                  <a:gd name="T37" fmla="*/ 37 h 38"/>
                  <a:gd name="T38" fmla="*/ 10 w 22"/>
                  <a:gd name="T39" fmla="*/ 32 h 38"/>
                  <a:gd name="T40" fmla="*/ 20 w 22"/>
                  <a:gd name="T41" fmla="*/ 0 h 38"/>
                  <a:gd name="T42" fmla="*/ 20 w 22"/>
                  <a:gd name="T43" fmla="*/ 0 h 38"/>
                  <a:gd name="T44" fmla="*/ 20 w 22"/>
                  <a:gd name="T45" fmla="*/ 0 h 38"/>
                  <a:gd name="T46" fmla="*/ 20 w 22"/>
                  <a:gd name="T4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38">
                    <a:moveTo>
                      <a:pt x="5" y="30"/>
                    </a:moveTo>
                    <a:cubicBezTo>
                      <a:pt x="5" y="30"/>
                      <a:pt x="5" y="28"/>
                      <a:pt x="6" y="26"/>
                    </a:cubicBezTo>
                    <a:cubicBezTo>
                      <a:pt x="7" y="24"/>
                      <a:pt x="8" y="21"/>
                      <a:pt x="9" y="19"/>
                    </a:cubicBezTo>
                    <a:cubicBezTo>
                      <a:pt x="11" y="16"/>
                      <a:pt x="12" y="13"/>
                      <a:pt x="13" y="11"/>
                    </a:cubicBezTo>
                    <a:cubicBezTo>
                      <a:pt x="15" y="10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10"/>
                      <a:pt x="14" y="12"/>
                    </a:cubicBezTo>
                    <a:cubicBezTo>
                      <a:pt x="13" y="14"/>
                      <a:pt x="12" y="17"/>
                      <a:pt x="11" y="19"/>
                    </a:cubicBezTo>
                    <a:cubicBezTo>
                      <a:pt x="10" y="22"/>
                      <a:pt x="8" y="25"/>
                      <a:pt x="7" y="27"/>
                    </a:cubicBezTo>
                    <a:cubicBezTo>
                      <a:pt x="6" y="28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6" y="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9"/>
                      <a:pt x="0" y="33"/>
                      <a:pt x="0" y="38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7" y="34"/>
                      <a:pt x="10" y="32"/>
                    </a:cubicBezTo>
                    <a:cubicBezTo>
                      <a:pt x="16" y="27"/>
                      <a:pt x="22" y="18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Freeform 204"/>
              <p:cNvSpPr>
                <a:spLocks noEditPoints="1"/>
              </p:cNvSpPr>
              <p:nvPr/>
            </p:nvSpPr>
            <p:spPr bwMode="auto">
              <a:xfrm>
                <a:off x="2752725" y="5915026"/>
                <a:ext cx="284163" cy="95250"/>
              </a:xfrm>
              <a:custGeom>
                <a:avLst/>
                <a:gdLst>
                  <a:gd name="T0" fmla="*/ 6 w 42"/>
                  <a:gd name="T1" fmla="*/ 7 h 14"/>
                  <a:gd name="T2" fmla="*/ 6 w 42"/>
                  <a:gd name="T3" fmla="*/ 7 h 14"/>
                  <a:gd name="T4" fmla="*/ 10 w 42"/>
                  <a:gd name="T5" fmla="*/ 7 h 14"/>
                  <a:gd name="T6" fmla="*/ 19 w 42"/>
                  <a:gd name="T7" fmla="*/ 5 h 14"/>
                  <a:gd name="T8" fmla="*/ 28 w 42"/>
                  <a:gd name="T9" fmla="*/ 5 h 14"/>
                  <a:gd name="T10" fmla="*/ 28 w 42"/>
                  <a:gd name="T11" fmla="*/ 5 h 14"/>
                  <a:gd name="T12" fmla="*/ 32 w 42"/>
                  <a:gd name="T13" fmla="*/ 5 h 14"/>
                  <a:gd name="T14" fmla="*/ 32 w 42"/>
                  <a:gd name="T15" fmla="*/ 5 h 14"/>
                  <a:gd name="T16" fmla="*/ 28 w 42"/>
                  <a:gd name="T17" fmla="*/ 6 h 14"/>
                  <a:gd name="T18" fmla="*/ 19 w 42"/>
                  <a:gd name="T19" fmla="*/ 7 h 14"/>
                  <a:gd name="T20" fmla="*/ 11 w 42"/>
                  <a:gd name="T21" fmla="*/ 8 h 14"/>
                  <a:gd name="T22" fmla="*/ 10 w 42"/>
                  <a:gd name="T23" fmla="*/ 8 h 14"/>
                  <a:gd name="T24" fmla="*/ 10 w 42"/>
                  <a:gd name="T25" fmla="*/ 8 h 14"/>
                  <a:gd name="T26" fmla="*/ 6 w 42"/>
                  <a:gd name="T27" fmla="*/ 7 h 14"/>
                  <a:gd name="T28" fmla="*/ 6 w 42"/>
                  <a:gd name="T29" fmla="*/ 7 h 14"/>
                  <a:gd name="T30" fmla="*/ 23 w 42"/>
                  <a:gd name="T31" fmla="*/ 0 h 14"/>
                  <a:gd name="T32" fmla="*/ 9 w 42"/>
                  <a:gd name="T33" fmla="*/ 3 h 14"/>
                  <a:gd name="T34" fmla="*/ 9 w 42"/>
                  <a:gd name="T35" fmla="*/ 2 h 14"/>
                  <a:gd name="T36" fmla="*/ 0 w 42"/>
                  <a:gd name="T37" fmla="*/ 7 h 14"/>
                  <a:gd name="T38" fmla="*/ 12 w 42"/>
                  <a:gd name="T39" fmla="*/ 14 h 14"/>
                  <a:gd name="T40" fmla="*/ 18 w 42"/>
                  <a:gd name="T41" fmla="*/ 14 h 14"/>
                  <a:gd name="T42" fmla="*/ 38 w 42"/>
                  <a:gd name="T43" fmla="*/ 8 h 14"/>
                  <a:gd name="T44" fmla="*/ 38 w 42"/>
                  <a:gd name="T45" fmla="*/ 8 h 14"/>
                  <a:gd name="T46" fmla="*/ 38 w 42"/>
                  <a:gd name="T47" fmla="*/ 8 h 14"/>
                  <a:gd name="T48" fmla="*/ 42 w 42"/>
                  <a:gd name="T49" fmla="*/ 5 h 14"/>
                  <a:gd name="T50" fmla="*/ 42 w 42"/>
                  <a:gd name="T51" fmla="*/ 5 h 14"/>
                  <a:gd name="T52" fmla="*/ 42 w 42"/>
                  <a:gd name="T53" fmla="*/ 5 h 14"/>
                  <a:gd name="T54" fmla="*/ 23 w 42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" h="14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8" y="7"/>
                      <a:pt x="10" y="7"/>
                    </a:cubicBezTo>
                    <a:cubicBezTo>
                      <a:pt x="13" y="6"/>
                      <a:pt x="16" y="6"/>
                      <a:pt x="19" y="5"/>
                    </a:cubicBezTo>
                    <a:cubicBezTo>
                      <a:pt x="22" y="5"/>
                      <a:pt x="26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0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0" y="6"/>
                      <a:pt x="28" y="6"/>
                    </a:cubicBezTo>
                    <a:cubicBezTo>
                      <a:pt x="26" y="6"/>
                      <a:pt x="23" y="7"/>
                      <a:pt x="19" y="7"/>
                    </a:cubicBezTo>
                    <a:cubicBezTo>
                      <a:pt x="16" y="7"/>
                      <a:pt x="13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23" y="0"/>
                    </a:moveTo>
                    <a:cubicBezTo>
                      <a:pt x="19" y="0"/>
                      <a:pt x="14" y="0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6" y="4"/>
                      <a:pt x="3" y="5"/>
                      <a:pt x="0" y="7"/>
                    </a:cubicBezTo>
                    <a:cubicBezTo>
                      <a:pt x="5" y="9"/>
                      <a:pt x="8" y="11"/>
                      <a:pt x="12" y="14"/>
                    </a:cubicBezTo>
                    <a:cubicBezTo>
                      <a:pt x="13" y="14"/>
                      <a:pt x="16" y="14"/>
                      <a:pt x="18" y="14"/>
                    </a:cubicBezTo>
                    <a:cubicBezTo>
                      <a:pt x="23" y="14"/>
                      <a:pt x="30" y="13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41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34" y="0"/>
                      <a:pt x="23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Freeform 205"/>
              <p:cNvSpPr>
                <a:spLocks noEditPoints="1"/>
              </p:cNvSpPr>
              <p:nvPr/>
            </p:nvSpPr>
            <p:spPr bwMode="auto">
              <a:xfrm>
                <a:off x="2746375" y="5962651"/>
                <a:ext cx="195263" cy="217488"/>
              </a:xfrm>
              <a:custGeom>
                <a:avLst/>
                <a:gdLst>
                  <a:gd name="T0" fmla="*/ 4 w 29"/>
                  <a:gd name="T1" fmla="*/ 6 h 32"/>
                  <a:gd name="T2" fmla="*/ 4 w 29"/>
                  <a:gd name="T3" fmla="*/ 6 h 32"/>
                  <a:gd name="T4" fmla="*/ 4 w 29"/>
                  <a:gd name="T5" fmla="*/ 6 h 32"/>
                  <a:gd name="T6" fmla="*/ 7 w 29"/>
                  <a:gd name="T7" fmla="*/ 8 h 32"/>
                  <a:gd name="T8" fmla="*/ 12 w 29"/>
                  <a:gd name="T9" fmla="*/ 16 h 32"/>
                  <a:gd name="T10" fmla="*/ 17 w 29"/>
                  <a:gd name="T11" fmla="*/ 23 h 32"/>
                  <a:gd name="T12" fmla="*/ 19 w 29"/>
                  <a:gd name="T13" fmla="*/ 27 h 32"/>
                  <a:gd name="T14" fmla="*/ 19 w 29"/>
                  <a:gd name="T15" fmla="*/ 27 h 32"/>
                  <a:gd name="T16" fmla="*/ 16 w 29"/>
                  <a:gd name="T17" fmla="*/ 24 h 32"/>
                  <a:gd name="T18" fmla="*/ 11 w 29"/>
                  <a:gd name="T19" fmla="*/ 17 h 32"/>
                  <a:gd name="T20" fmla="*/ 6 w 29"/>
                  <a:gd name="T21" fmla="*/ 9 h 32"/>
                  <a:gd name="T22" fmla="*/ 4 w 29"/>
                  <a:gd name="T23" fmla="*/ 6 h 32"/>
                  <a:gd name="T24" fmla="*/ 1 w 29"/>
                  <a:gd name="T25" fmla="*/ 0 h 32"/>
                  <a:gd name="T26" fmla="*/ 0 w 29"/>
                  <a:gd name="T27" fmla="*/ 1 h 32"/>
                  <a:gd name="T28" fmla="*/ 1 w 29"/>
                  <a:gd name="T29" fmla="*/ 7 h 32"/>
                  <a:gd name="T30" fmla="*/ 1 w 29"/>
                  <a:gd name="T31" fmla="*/ 7 h 32"/>
                  <a:gd name="T32" fmla="*/ 1 w 29"/>
                  <a:gd name="T33" fmla="*/ 7 h 32"/>
                  <a:gd name="T34" fmla="*/ 1 w 29"/>
                  <a:gd name="T35" fmla="*/ 7 h 32"/>
                  <a:gd name="T36" fmla="*/ 8 w 29"/>
                  <a:gd name="T37" fmla="*/ 21 h 32"/>
                  <a:gd name="T38" fmla="*/ 28 w 29"/>
                  <a:gd name="T39" fmla="*/ 32 h 32"/>
                  <a:gd name="T40" fmla="*/ 28 w 29"/>
                  <a:gd name="T41" fmla="*/ 32 h 32"/>
                  <a:gd name="T42" fmla="*/ 28 w 29"/>
                  <a:gd name="T43" fmla="*/ 32 h 32"/>
                  <a:gd name="T44" fmla="*/ 28 w 29"/>
                  <a:gd name="T45" fmla="*/ 32 h 32"/>
                  <a:gd name="T46" fmla="*/ 28 w 29"/>
                  <a:gd name="T47" fmla="*/ 32 h 32"/>
                  <a:gd name="T48" fmla="*/ 28 w 29"/>
                  <a:gd name="T49" fmla="*/ 32 h 32"/>
                  <a:gd name="T50" fmla="*/ 28 w 29"/>
                  <a:gd name="T51" fmla="*/ 32 h 32"/>
                  <a:gd name="T52" fmla="*/ 28 w 29"/>
                  <a:gd name="T53" fmla="*/ 32 h 32"/>
                  <a:gd name="T54" fmla="*/ 28 w 29"/>
                  <a:gd name="T55" fmla="*/ 32 h 32"/>
                  <a:gd name="T56" fmla="*/ 28 w 29"/>
                  <a:gd name="T57" fmla="*/ 32 h 32"/>
                  <a:gd name="T58" fmla="*/ 28 w 29"/>
                  <a:gd name="T59" fmla="*/ 32 h 32"/>
                  <a:gd name="T60" fmla="*/ 28 w 29"/>
                  <a:gd name="T61" fmla="*/ 32 h 32"/>
                  <a:gd name="T62" fmla="*/ 28 w 29"/>
                  <a:gd name="T63" fmla="*/ 32 h 32"/>
                  <a:gd name="T64" fmla="*/ 28 w 29"/>
                  <a:gd name="T65" fmla="*/ 32 h 32"/>
                  <a:gd name="T66" fmla="*/ 12 w 29"/>
                  <a:gd name="T67" fmla="*/ 7 h 32"/>
                  <a:gd name="T68" fmla="*/ 13 w 29"/>
                  <a:gd name="T69" fmla="*/ 7 h 32"/>
                  <a:gd name="T70" fmla="*/ 1 w 29"/>
                  <a:gd name="T71" fmla="*/ 0 h 32"/>
                  <a:gd name="T72" fmla="*/ 1 w 29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2"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6" y="7"/>
                      <a:pt x="7" y="8"/>
                    </a:cubicBezTo>
                    <a:cubicBezTo>
                      <a:pt x="9" y="10"/>
                      <a:pt x="11" y="13"/>
                      <a:pt x="12" y="16"/>
                    </a:cubicBezTo>
                    <a:cubicBezTo>
                      <a:pt x="14" y="18"/>
                      <a:pt x="16" y="21"/>
                      <a:pt x="17" y="23"/>
                    </a:cubicBezTo>
                    <a:cubicBezTo>
                      <a:pt x="18" y="25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8" y="26"/>
                      <a:pt x="16" y="24"/>
                    </a:cubicBezTo>
                    <a:cubicBezTo>
                      <a:pt x="15" y="22"/>
                      <a:pt x="13" y="19"/>
                      <a:pt x="11" y="17"/>
                    </a:cubicBezTo>
                    <a:cubicBezTo>
                      <a:pt x="9" y="14"/>
                      <a:pt x="7" y="12"/>
                      <a:pt x="6" y="9"/>
                    </a:cubicBezTo>
                    <a:cubicBezTo>
                      <a:pt x="5" y="7"/>
                      <a:pt x="4" y="6"/>
                      <a:pt x="4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11"/>
                      <a:pt x="3" y="16"/>
                      <a:pt x="8" y="21"/>
                    </a:cubicBezTo>
                    <a:cubicBezTo>
                      <a:pt x="12" y="25"/>
                      <a:pt x="18" y="29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9" y="18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4"/>
                      <a:pt x="6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Freeform 206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Freeform 207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Freeform 208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8 w 11"/>
                  <a:gd name="T3" fmla="*/ 3 h 22"/>
                  <a:gd name="T4" fmla="*/ 4 w 11"/>
                  <a:gd name="T5" fmla="*/ 11 h 22"/>
                  <a:gd name="T6" fmla="*/ 1 w 11"/>
                  <a:gd name="T7" fmla="*/ 18 h 22"/>
                  <a:gd name="T8" fmla="*/ 0 w 11"/>
                  <a:gd name="T9" fmla="*/ 22 h 22"/>
                  <a:gd name="T10" fmla="*/ 0 w 11"/>
                  <a:gd name="T11" fmla="*/ 22 h 22"/>
                  <a:gd name="T12" fmla="*/ 0 w 11"/>
                  <a:gd name="T13" fmla="*/ 22 h 22"/>
                  <a:gd name="T14" fmla="*/ 2 w 11"/>
                  <a:gd name="T15" fmla="*/ 19 h 22"/>
                  <a:gd name="T16" fmla="*/ 6 w 11"/>
                  <a:gd name="T17" fmla="*/ 11 h 22"/>
                  <a:gd name="T18" fmla="*/ 9 w 11"/>
                  <a:gd name="T19" fmla="*/ 4 h 22"/>
                  <a:gd name="T20" fmla="*/ 11 w 11"/>
                  <a:gd name="T21" fmla="*/ 0 h 22"/>
                  <a:gd name="T22" fmla="*/ 11 w 11"/>
                  <a:gd name="T23" fmla="*/ 0 h 22"/>
                  <a:gd name="T24" fmla="*/ 11 w 1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8" y="3"/>
                    </a:cubicBezTo>
                    <a:cubicBezTo>
                      <a:pt x="7" y="5"/>
                      <a:pt x="6" y="8"/>
                      <a:pt x="4" y="11"/>
                    </a:cubicBezTo>
                    <a:cubicBezTo>
                      <a:pt x="3" y="13"/>
                      <a:pt x="2" y="16"/>
                      <a:pt x="1" y="18"/>
                    </a:cubicBezTo>
                    <a:cubicBezTo>
                      <a:pt x="0" y="20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0"/>
                      <a:pt x="2" y="19"/>
                    </a:cubicBezTo>
                    <a:cubicBezTo>
                      <a:pt x="3" y="17"/>
                      <a:pt x="5" y="14"/>
                      <a:pt x="6" y="11"/>
                    </a:cubicBezTo>
                    <a:cubicBezTo>
                      <a:pt x="7" y="9"/>
                      <a:pt x="8" y="6"/>
                      <a:pt x="9" y="4"/>
                    </a:cubicBezTo>
                    <a:cubicBezTo>
                      <a:pt x="10" y="2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Freeform 209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210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Freeform 211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0 h 3"/>
                  <a:gd name="T6" fmla="*/ 4 w 26"/>
                  <a:gd name="T7" fmla="*/ 2 h 3"/>
                  <a:gd name="T8" fmla="*/ 0 w 26"/>
                  <a:gd name="T9" fmla="*/ 2 h 3"/>
                  <a:gd name="T10" fmla="*/ 0 w 26"/>
                  <a:gd name="T11" fmla="*/ 2 h 3"/>
                  <a:gd name="T12" fmla="*/ 0 w 26"/>
                  <a:gd name="T13" fmla="*/ 2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0 h 3"/>
                  <a:gd name="T26" fmla="*/ 26 w 26"/>
                  <a:gd name="T27" fmla="*/ 0 h 3"/>
                  <a:gd name="T28" fmla="*/ 26 w 26"/>
                  <a:gd name="T29" fmla="*/ 0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6" y="0"/>
                      <a:pt x="13" y="0"/>
                    </a:cubicBezTo>
                    <a:cubicBezTo>
                      <a:pt x="10" y="1"/>
                      <a:pt x="7" y="1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10" y="2"/>
                      <a:pt x="13" y="2"/>
                    </a:cubicBezTo>
                    <a:cubicBezTo>
                      <a:pt x="17" y="2"/>
                      <a:pt x="20" y="1"/>
                      <a:pt x="22" y="1"/>
                    </a:cubicBezTo>
                    <a:cubicBezTo>
                      <a:pt x="24" y="1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Freeform 212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Freeform 213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Freeform 214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0 w 15"/>
                  <a:gd name="T1" fmla="*/ 0 h 21"/>
                  <a:gd name="T2" fmla="*/ 0 w 15"/>
                  <a:gd name="T3" fmla="*/ 0 h 21"/>
                  <a:gd name="T4" fmla="*/ 0 w 15"/>
                  <a:gd name="T5" fmla="*/ 0 h 21"/>
                  <a:gd name="T6" fmla="*/ 2 w 15"/>
                  <a:gd name="T7" fmla="*/ 3 h 21"/>
                  <a:gd name="T8" fmla="*/ 7 w 15"/>
                  <a:gd name="T9" fmla="*/ 11 h 21"/>
                  <a:gd name="T10" fmla="*/ 12 w 15"/>
                  <a:gd name="T11" fmla="*/ 18 h 21"/>
                  <a:gd name="T12" fmla="*/ 15 w 15"/>
                  <a:gd name="T13" fmla="*/ 21 h 21"/>
                  <a:gd name="T14" fmla="*/ 15 w 15"/>
                  <a:gd name="T15" fmla="*/ 21 h 21"/>
                  <a:gd name="T16" fmla="*/ 15 w 15"/>
                  <a:gd name="T17" fmla="*/ 21 h 21"/>
                  <a:gd name="T18" fmla="*/ 13 w 15"/>
                  <a:gd name="T19" fmla="*/ 17 h 21"/>
                  <a:gd name="T20" fmla="*/ 8 w 15"/>
                  <a:gd name="T21" fmla="*/ 10 h 21"/>
                  <a:gd name="T22" fmla="*/ 3 w 15"/>
                  <a:gd name="T23" fmla="*/ 2 h 21"/>
                  <a:gd name="T24" fmla="*/ 0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3"/>
                    </a:cubicBezTo>
                    <a:cubicBezTo>
                      <a:pt x="3" y="6"/>
                      <a:pt x="5" y="8"/>
                      <a:pt x="7" y="11"/>
                    </a:cubicBezTo>
                    <a:cubicBezTo>
                      <a:pt x="9" y="13"/>
                      <a:pt x="11" y="16"/>
                      <a:pt x="12" y="18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4" y="19"/>
                      <a:pt x="13" y="17"/>
                    </a:cubicBezTo>
                    <a:cubicBezTo>
                      <a:pt x="12" y="15"/>
                      <a:pt x="10" y="12"/>
                      <a:pt x="8" y="10"/>
                    </a:cubicBezTo>
                    <a:cubicBezTo>
                      <a:pt x="7" y="7"/>
                      <a:pt x="5" y="4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9" name="组合 418"/>
            <p:cNvGrpSpPr/>
            <p:nvPr/>
          </p:nvGrpSpPr>
          <p:grpSpPr>
            <a:xfrm>
              <a:off x="971550" y="5318125"/>
              <a:ext cx="471488" cy="1411288"/>
              <a:chOff x="971550" y="5318125"/>
              <a:chExt cx="471488" cy="1411288"/>
            </a:xfrm>
          </p:grpSpPr>
          <p:sp>
            <p:nvSpPr>
              <p:cNvPr id="296" name="Freeform 104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105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106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107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108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109"/>
              <p:cNvSpPr>
                <a:spLocks/>
              </p:cNvSpPr>
              <p:nvPr/>
            </p:nvSpPr>
            <p:spPr bwMode="auto">
              <a:xfrm>
                <a:off x="1322388" y="5853113"/>
                <a:ext cx="101600" cy="28575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110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111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112"/>
              <p:cNvSpPr>
                <a:spLocks/>
              </p:cNvSpPr>
              <p:nvPr/>
            </p:nvSpPr>
            <p:spPr bwMode="auto">
              <a:xfrm>
                <a:off x="1281113" y="5929313"/>
                <a:ext cx="142875" cy="26988"/>
              </a:xfrm>
              <a:custGeom>
                <a:avLst/>
                <a:gdLst>
                  <a:gd name="T0" fmla="*/ 1 w 21"/>
                  <a:gd name="T1" fmla="*/ 1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2 h 4"/>
                  <a:gd name="T12" fmla="*/ 0 w 21"/>
                  <a:gd name="T13" fmla="*/ 2 h 4"/>
                  <a:gd name="T14" fmla="*/ 1 w 21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113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114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15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16"/>
              <p:cNvSpPr>
                <a:spLocks/>
              </p:cNvSpPr>
              <p:nvPr/>
            </p:nvSpPr>
            <p:spPr bwMode="auto">
              <a:xfrm>
                <a:off x="1343025" y="6207126"/>
                <a:ext cx="100013" cy="26988"/>
              </a:xfrm>
              <a:custGeom>
                <a:avLst/>
                <a:gdLst>
                  <a:gd name="T0" fmla="*/ 1 w 15"/>
                  <a:gd name="T1" fmla="*/ 1 h 4"/>
                  <a:gd name="T2" fmla="*/ 13 w 15"/>
                  <a:gd name="T3" fmla="*/ 0 h 4"/>
                  <a:gd name="T4" fmla="*/ 15 w 15"/>
                  <a:gd name="T5" fmla="*/ 1 h 4"/>
                  <a:gd name="T6" fmla="*/ 13 w 15"/>
                  <a:gd name="T7" fmla="*/ 4 h 4"/>
                  <a:gd name="T8" fmla="*/ 13 w 15"/>
                  <a:gd name="T9" fmla="*/ 4 h 4"/>
                  <a:gd name="T10" fmla="*/ 1 w 15"/>
                  <a:gd name="T11" fmla="*/ 2 h 4"/>
                  <a:gd name="T12" fmla="*/ 0 w 15"/>
                  <a:gd name="T13" fmla="*/ 2 h 4"/>
                  <a:gd name="T14" fmla="*/ 1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15" y="2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17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118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Freeform 119"/>
              <p:cNvSpPr>
                <a:spLocks/>
              </p:cNvSpPr>
              <p:nvPr/>
            </p:nvSpPr>
            <p:spPr bwMode="auto">
              <a:xfrm>
                <a:off x="1308100" y="6275388"/>
                <a:ext cx="134938" cy="26988"/>
              </a:xfrm>
              <a:custGeom>
                <a:avLst/>
                <a:gdLst>
                  <a:gd name="T0" fmla="*/ 0 w 20"/>
                  <a:gd name="T1" fmla="*/ 2 h 4"/>
                  <a:gd name="T2" fmla="*/ 18 w 20"/>
                  <a:gd name="T3" fmla="*/ 1 h 4"/>
                  <a:gd name="T4" fmla="*/ 20 w 20"/>
                  <a:gd name="T5" fmla="*/ 2 h 4"/>
                  <a:gd name="T6" fmla="*/ 18 w 20"/>
                  <a:gd name="T7" fmla="*/ 4 h 4"/>
                  <a:gd name="T8" fmla="*/ 18 w 20"/>
                  <a:gd name="T9" fmla="*/ 4 h 4"/>
                  <a:gd name="T10" fmla="*/ 0 w 20"/>
                  <a:gd name="T11" fmla="*/ 3 h 4"/>
                  <a:gd name="T12" fmla="*/ 0 w 20"/>
                  <a:gd name="T13" fmla="*/ 2 h 4"/>
                  <a:gd name="T14" fmla="*/ 0 w 2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148"/>
              <p:cNvSpPr>
                <a:spLocks/>
              </p:cNvSpPr>
              <p:nvPr/>
            </p:nvSpPr>
            <p:spPr bwMode="auto">
              <a:xfrm>
                <a:off x="1106488" y="6016626"/>
                <a:ext cx="155575" cy="258763"/>
              </a:xfrm>
              <a:custGeom>
                <a:avLst/>
                <a:gdLst>
                  <a:gd name="T0" fmla="*/ 3 w 23"/>
                  <a:gd name="T1" fmla="*/ 0 h 38"/>
                  <a:gd name="T2" fmla="*/ 23 w 23"/>
                  <a:gd name="T3" fmla="*/ 38 h 38"/>
                  <a:gd name="T4" fmla="*/ 3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3" y="0"/>
                    </a:moveTo>
                    <a:cubicBezTo>
                      <a:pt x="3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3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149"/>
              <p:cNvSpPr>
                <a:spLocks/>
              </p:cNvSpPr>
              <p:nvPr/>
            </p:nvSpPr>
            <p:spPr bwMode="auto">
              <a:xfrm>
                <a:off x="971550" y="6159501"/>
                <a:ext cx="282575" cy="223838"/>
              </a:xfrm>
              <a:custGeom>
                <a:avLst/>
                <a:gdLst>
                  <a:gd name="T0" fmla="*/ 0 w 42"/>
                  <a:gd name="T1" fmla="*/ 14 h 33"/>
                  <a:gd name="T2" fmla="*/ 42 w 42"/>
                  <a:gd name="T3" fmla="*/ 16 h 33"/>
                  <a:gd name="T4" fmla="*/ 0 w 42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4"/>
                    </a:moveTo>
                    <a:cubicBezTo>
                      <a:pt x="0" y="14"/>
                      <a:pt x="20" y="0"/>
                      <a:pt x="42" y="16"/>
                    </a:cubicBezTo>
                    <a:cubicBezTo>
                      <a:pt x="42" y="16"/>
                      <a:pt x="26" y="33"/>
                      <a:pt x="0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150"/>
              <p:cNvSpPr>
                <a:spLocks/>
              </p:cNvSpPr>
              <p:nvPr/>
            </p:nvSpPr>
            <p:spPr bwMode="auto">
              <a:xfrm>
                <a:off x="1065213" y="626745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151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152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153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2 w 10"/>
                  <a:gd name="T3" fmla="*/ 3 h 21"/>
                  <a:gd name="T4" fmla="*/ 6 w 10"/>
                  <a:gd name="T5" fmla="*/ 10 h 21"/>
                  <a:gd name="T6" fmla="*/ 9 w 10"/>
                  <a:gd name="T7" fmla="*/ 18 h 21"/>
                  <a:gd name="T8" fmla="*/ 10 w 10"/>
                  <a:gd name="T9" fmla="*/ 21 h 21"/>
                  <a:gd name="T10" fmla="*/ 8 w 10"/>
                  <a:gd name="T11" fmla="*/ 18 h 21"/>
                  <a:gd name="T12" fmla="*/ 4 w 10"/>
                  <a:gd name="T13" fmla="*/ 11 h 21"/>
                  <a:gd name="T14" fmla="*/ 1 w 10"/>
                  <a:gd name="T15" fmla="*/ 4 h 21"/>
                  <a:gd name="T16" fmla="*/ 0 w 1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3" y="5"/>
                      <a:pt x="4" y="8"/>
                      <a:pt x="6" y="10"/>
                    </a:cubicBezTo>
                    <a:cubicBezTo>
                      <a:pt x="7" y="13"/>
                      <a:pt x="8" y="16"/>
                      <a:pt x="9" y="18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9" y="20"/>
                      <a:pt x="8" y="18"/>
                    </a:cubicBezTo>
                    <a:cubicBezTo>
                      <a:pt x="7" y="16"/>
                      <a:pt x="6" y="14"/>
                      <a:pt x="4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154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155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Freeform 156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26"/>
                  <a:gd name="T1" fmla="*/ 0 h 2"/>
                  <a:gd name="T2" fmla="*/ 4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4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Freeform 157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158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159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15"/>
                  <a:gd name="T1" fmla="*/ 21 h 21"/>
                  <a:gd name="T2" fmla="*/ 2 w 15"/>
                  <a:gd name="T3" fmla="*/ 18 h 21"/>
                  <a:gd name="T4" fmla="*/ 7 w 15"/>
                  <a:gd name="T5" fmla="*/ 10 h 21"/>
                  <a:gd name="T6" fmla="*/ 12 w 15"/>
                  <a:gd name="T7" fmla="*/ 3 h 21"/>
                  <a:gd name="T8" fmla="*/ 15 w 15"/>
                  <a:gd name="T9" fmla="*/ 0 h 21"/>
                  <a:gd name="T10" fmla="*/ 13 w 15"/>
                  <a:gd name="T11" fmla="*/ 4 h 21"/>
                  <a:gd name="T12" fmla="*/ 8 w 15"/>
                  <a:gd name="T13" fmla="*/ 11 h 21"/>
                  <a:gd name="T14" fmla="*/ 3 w 15"/>
                  <a:gd name="T15" fmla="*/ 18 h 21"/>
                  <a:gd name="T16" fmla="*/ 0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7" y="10"/>
                    </a:cubicBezTo>
                    <a:cubicBezTo>
                      <a:pt x="8" y="8"/>
                      <a:pt x="10" y="5"/>
                      <a:pt x="12" y="3"/>
                    </a:cubicBezTo>
                    <a:cubicBezTo>
                      <a:pt x="13" y="1"/>
                      <a:pt x="15" y="0"/>
                      <a:pt x="15" y="0"/>
                    </a:cubicBezTo>
                    <a:cubicBezTo>
                      <a:pt x="15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7" y="14"/>
                      <a:pt x="5" y="17"/>
                      <a:pt x="3" y="18"/>
                    </a:cubicBezTo>
                    <a:cubicBezTo>
                      <a:pt x="2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233"/>
              <p:cNvSpPr>
                <a:spLocks/>
              </p:cNvSpPr>
              <p:nvPr/>
            </p:nvSpPr>
            <p:spPr bwMode="auto">
              <a:xfrm>
                <a:off x="1247775" y="5318125"/>
                <a:ext cx="149225" cy="698500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5 w 22"/>
                  <a:gd name="T5" fmla="*/ 0 h 103"/>
                  <a:gd name="T6" fmla="*/ 0 w 22"/>
                  <a:gd name="T7" fmla="*/ 7 h 103"/>
                  <a:gd name="T8" fmla="*/ 1 w 22"/>
                  <a:gd name="T9" fmla="*/ 43 h 103"/>
                  <a:gd name="T10" fmla="*/ 2 w 22"/>
                  <a:gd name="T11" fmla="*/ 51 h 103"/>
                  <a:gd name="T12" fmla="*/ 1 w 22"/>
                  <a:gd name="T13" fmla="*/ 59 h 103"/>
                  <a:gd name="T14" fmla="*/ 1 w 22"/>
                  <a:gd name="T15" fmla="*/ 59 h 103"/>
                  <a:gd name="T16" fmla="*/ 0 w 22"/>
                  <a:gd name="T17" fmla="*/ 96 h 103"/>
                  <a:gd name="T18" fmla="*/ 5 w 22"/>
                  <a:gd name="T19" fmla="*/ 103 h 103"/>
                  <a:gd name="T20" fmla="*/ 17 w 22"/>
                  <a:gd name="T21" fmla="*/ 103 h 103"/>
                  <a:gd name="T22" fmla="*/ 22 w 22"/>
                  <a:gd name="T23" fmla="*/ 96 h 103"/>
                  <a:gd name="T24" fmla="*/ 22 w 22"/>
                  <a:gd name="T25" fmla="*/ 94 h 103"/>
                  <a:gd name="T26" fmla="*/ 6 w 22"/>
                  <a:gd name="T27" fmla="*/ 92 h 103"/>
                  <a:gd name="T28" fmla="*/ 5 w 22"/>
                  <a:gd name="T29" fmla="*/ 92 h 103"/>
                  <a:gd name="T30" fmla="*/ 6 w 22"/>
                  <a:gd name="T31" fmla="*/ 91 h 103"/>
                  <a:gd name="T32" fmla="*/ 22 w 22"/>
                  <a:gd name="T33" fmla="*/ 90 h 103"/>
                  <a:gd name="T34" fmla="*/ 21 w 22"/>
                  <a:gd name="T35" fmla="*/ 83 h 103"/>
                  <a:gd name="T36" fmla="*/ 11 w 22"/>
                  <a:gd name="T37" fmla="*/ 82 h 103"/>
                  <a:gd name="T38" fmla="*/ 11 w 22"/>
                  <a:gd name="T39" fmla="*/ 81 h 103"/>
                  <a:gd name="T40" fmla="*/ 11 w 22"/>
                  <a:gd name="T41" fmla="*/ 80 h 103"/>
                  <a:gd name="T42" fmla="*/ 21 w 22"/>
                  <a:gd name="T43" fmla="*/ 79 h 103"/>
                  <a:gd name="T44" fmla="*/ 20 w 22"/>
                  <a:gd name="T45" fmla="*/ 58 h 103"/>
                  <a:gd name="T46" fmla="*/ 19 w 22"/>
                  <a:gd name="T47" fmla="*/ 52 h 103"/>
                  <a:gd name="T48" fmla="*/ 20 w 22"/>
                  <a:gd name="T49" fmla="*/ 45 h 103"/>
                  <a:gd name="T50" fmla="*/ 22 w 22"/>
                  <a:gd name="T51" fmla="*/ 7 h 103"/>
                  <a:gd name="T52" fmla="*/ 17 w 22"/>
                  <a:gd name="T5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2"/>
                      <a:pt x="11" y="81"/>
                      <a:pt x="11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4"/>
                      <a:pt x="19" y="52"/>
                    </a:cubicBezTo>
                    <a:cubicBezTo>
                      <a:pt x="19" y="49"/>
                      <a:pt x="19" y="47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234"/>
              <p:cNvSpPr>
                <a:spLocks/>
              </p:cNvSpPr>
              <p:nvPr/>
            </p:nvSpPr>
            <p:spPr bwMode="auto">
              <a:xfrm>
                <a:off x="1322388" y="5853113"/>
                <a:ext cx="66675" cy="28575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235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236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237"/>
              <p:cNvSpPr>
                <a:spLocks noEditPoints="1"/>
              </p:cNvSpPr>
              <p:nvPr/>
            </p:nvSpPr>
            <p:spPr bwMode="auto">
              <a:xfrm>
                <a:off x="1127125" y="6016625"/>
                <a:ext cx="127000" cy="312737"/>
              </a:xfrm>
              <a:custGeom>
                <a:avLst/>
                <a:gdLst>
                  <a:gd name="T0" fmla="*/ 19 w 19"/>
                  <a:gd name="T1" fmla="*/ 44 h 46"/>
                  <a:gd name="T2" fmla="*/ 19 w 19"/>
                  <a:gd name="T3" fmla="*/ 44 h 46"/>
                  <a:gd name="T4" fmla="*/ 19 w 19"/>
                  <a:gd name="T5" fmla="*/ 46 h 46"/>
                  <a:gd name="T6" fmla="*/ 19 w 19"/>
                  <a:gd name="T7" fmla="*/ 44 h 46"/>
                  <a:gd name="T8" fmla="*/ 0 w 19"/>
                  <a:gd name="T9" fmla="*/ 0 h 46"/>
                  <a:gd name="T10" fmla="*/ 0 w 19"/>
                  <a:gd name="T11" fmla="*/ 0 h 46"/>
                  <a:gd name="T12" fmla="*/ 0 w 19"/>
                  <a:gd name="T13" fmla="*/ 0 h 46"/>
                  <a:gd name="T14" fmla="*/ 0 w 19"/>
                  <a:gd name="T15" fmla="*/ 0 h 46"/>
                  <a:gd name="T16" fmla="*/ 0 w 19"/>
                  <a:gd name="T17" fmla="*/ 0 h 46"/>
                  <a:gd name="T18" fmla="*/ 0 w 1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46">
                    <a:moveTo>
                      <a:pt x="19" y="44"/>
                    </a:move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4"/>
                      <a:pt x="19" y="44"/>
                      <a:pt x="19" y="4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238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5 w 22"/>
                  <a:gd name="T5" fmla="*/ 0 h 102"/>
                  <a:gd name="T6" fmla="*/ 0 w 22"/>
                  <a:gd name="T7" fmla="*/ 6 h 102"/>
                  <a:gd name="T8" fmla="*/ 1 w 22"/>
                  <a:gd name="T9" fmla="*/ 22 h 102"/>
                  <a:gd name="T10" fmla="*/ 2 w 22"/>
                  <a:gd name="T11" fmla="*/ 35 h 102"/>
                  <a:gd name="T12" fmla="*/ 1 w 22"/>
                  <a:gd name="T13" fmla="*/ 41 h 102"/>
                  <a:gd name="T14" fmla="*/ 1 w 22"/>
                  <a:gd name="T15" fmla="*/ 43 h 102"/>
                  <a:gd name="T16" fmla="*/ 2 w 22"/>
                  <a:gd name="T17" fmla="*/ 51 h 102"/>
                  <a:gd name="T18" fmla="*/ 1 w 22"/>
                  <a:gd name="T19" fmla="*/ 58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  <a:gd name="T26" fmla="*/ 17 w 22"/>
                  <a:gd name="T27" fmla="*/ 102 h 102"/>
                  <a:gd name="T28" fmla="*/ 22 w 22"/>
                  <a:gd name="T29" fmla="*/ 95 h 102"/>
                  <a:gd name="T30" fmla="*/ 20 w 22"/>
                  <a:gd name="T31" fmla="*/ 58 h 102"/>
                  <a:gd name="T32" fmla="*/ 19 w 22"/>
                  <a:gd name="T33" fmla="*/ 51 h 102"/>
                  <a:gd name="T34" fmla="*/ 20 w 22"/>
                  <a:gd name="T35" fmla="*/ 44 h 102"/>
                  <a:gd name="T36" fmla="*/ 20 w 22"/>
                  <a:gd name="T37" fmla="*/ 39 h 102"/>
                  <a:gd name="T38" fmla="*/ 9 w 22"/>
                  <a:gd name="T39" fmla="*/ 38 h 102"/>
                  <a:gd name="T40" fmla="*/ 9 w 22"/>
                  <a:gd name="T41" fmla="*/ 37 h 102"/>
                  <a:gd name="T42" fmla="*/ 9 w 22"/>
                  <a:gd name="T43" fmla="*/ 37 h 102"/>
                  <a:gd name="T44" fmla="*/ 20 w 22"/>
                  <a:gd name="T45" fmla="*/ 36 h 102"/>
                  <a:gd name="T46" fmla="*/ 21 w 22"/>
                  <a:gd name="T47" fmla="*/ 28 h 102"/>
                  <a:gd name="T48" fmla="*/ 15 w 22"/>
                  <a:gd name="T49" fmla="*/ 27 h 102"/>
                  <a:gd name="T50" fmla="*/ 14 w 22"/>
                  <a:gd name="T51" fmla="*/ 27 h 102"/>
                  <a:gd name="T52" fmla="*/ 15 w 22"/>
                  <a:gd name="T53" fmla="*/ 26 h 102"/>
                  <a:gd name="T54" fmla="*/ 21 w 22"/>
                  <a:gd name="T55" fmla="*/ 25 h 102"/>
                  <a:gd name="T56" fmla="*/ 22 w 22"/>
                  <a:gd name="T57" fmla="*/ 6 h 102"/>
                  <a:gd name="T58" fmla="*/ 17 w 22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6"/>
                      <a:pt x="2" y="30"/>
                      <a:pt x="2" y="35"/>
                    </a:cubicBezTo>
                    <a:cubicBezTo>
                      <a:pt x="2" y="36"/>
                      <a:pt x="2" y="38"/>
                      <a:pt x="1" y="4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3"/>
                      <a:pt x="19" y="51"/>
                    </a:cubicBezTo>
                    <a:cubicBezTo>
                      <a:pt x="19" y="49"/>
                      <a:pt x="19" y="47"/>
                      <a:pt x="20" y="44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239"/>
              <p:cNvSpPr>
                <a:spLocks/>
              </p:cNvSpPr>
              <p:nvPr/>
            </p:nvSpPr>
            <p:spPr bwMode="auto">
              <a:xfrm>
                <a:off x="1343025" y="6207125"/>
                <a:ext cx="46038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2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240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241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242"/>
              <p:cNvSpPr>
                <a:spLocks noEditPoints="1"/>
              </p:cNvSpPr>
              <p:nvPr/>
            </p:nvSpPr>
            <p:spPr bwMode="auto">
              <a:xfrm>
                <a:off x="1073150" y="6424613"/>
                <a:ext cx="120650" cy="60325"/>
              </a:xfrm>
              <a:custGeom>
                <a:avLst/>
                <a:gdLst>
                  <a:gd name="T0" fmla="*/ 0 w 18"/>
                  <a:gd name="T1" fmla="*/ 9 h 9"/>
                  <a:gd name="T2" fmla="*/ 0 w 18"/>
                  <a:gd name="T3" fmla="*/ 9 h 9"/>
                  <a:gd name="T4" fmla="*/ 0 w 18"/>
                  <a:gd name="T5" fmla="*/ 9 h 9"/>
                  <a:gd name="T6" fmla="*/ 0 w 18"/>
                  <a:gd name="T7" fmla="*/ 9 h 9"/>
                  <a:gd name="T8" fmla="*/ 0 w 18"/>
                  <a:gd name="T9" fmla="*/ 9 h 9"/>
                  <a:gd name="T10" fmla="*/ 0 w 18"/>
                  <a:gd name="T11" fmla="*/ 9 h 9"/>
                  <a:gd name="T12" fmla="*/ 0 w 18"/>
                  <a:gd name="T13" fmla="*/ 9 h 9"/>
                  <a:gd name="T14" fmla="*/ 0 w 18"/>
                  <a:gd name="T15" fmla="*/ 9 h 9"/>
                  <a:gd name="T16" fmla="*/ 0 w 18"/>
                  <a:gd name="T17" fmla="*/ 9 h 9"/>
                  <a:gd name="T18" fmla="*/ 5 w 18"/>
                  <a:gd name="T19" fmla="*/ 8 h 9"/>
                  <a:gd name="T20" fmla="*/ 5 w 18"/>
                  <a:gd name="T21" fmla="*/ 8 h 9"/>
                  <a:gd name="T22" fmla="*/ 5 w 18"/>
                  <a:gd name="T23" fmla="*/ 8 h 9"/>
                  <a:gd name="T24" fmla="*/ 5 w 18"/>
                  <a:gd name="T25" fmla="*/ 8 h 9"/>
                  <a:gd name="T26" fmla="*/ 5 w 18"/>
                  <a:gd name="T27" fmla="*/ 8 h 9"/>
                  <a:gd name="T28" fmla="*/ 5 w 18"/>
                  <a:gd name="T29" fmla="*/ 8 h 9"/>
                  <a:gd name="T30" fmla="*/ 5 w 18"/>
                  <a:gd name="T31" fmla="*/ 8 h 9"/>
                  <a:gd name="T32" fmla="*/ 5 w 18"/>
                  <a:gd name="T33" fmla="*/ 8 h 9"/>
                  <a:gd name="T34" fmla="*/ 5 w 18"/>
                  <a:gd name="T35" fmla="*/ 8 h 9"/>
                  <a:gd name="T36" fmla="*/ 5 w 18"/>
                  <a:gd name="T37" fmla="*/ 7 h 9"/>
                  <a:gd name="T38" fmla="*/ 5 w 18"/>
                  <a:gd name="T39" fmla="*/ 7 h 9"/>
                  <a:gd name="T40" fmla="*/ 5 w 18"/>
                  <a:gd name="T41" fmla="*/ 7 h 9"/>
                  <a:gd name="T42" fmla="*/ 5 w 18"/>
                  <a:gd name="T43" fmla="*/ 7 h 9"/>
                  <a:gd name="T44" fmla="*/ 5 w 18"/>
                  <a:gd name="T45" fmla="*/ 7 h 9"/>
                  <a:gd name="T46" fmla="*/ 5 w 18"/>
                  <a:gd name="T47" fmla="*/ 7 h 9"/>
                  <a:gd name="T48" fmla="*/ 18 w 18"/>
                  <a:gd name="T49" fmla="*/ 0 h 9"/>
                  <a:gd name="T50" fmla="*/ 5 w 18"/>
                  <a:gd name="T51" fmla="*/ 7 h 9"/>
                  <a:gd name="T52" fmla="*/ 18 w 18"/>
                  <a:gd name="T53" fmla="*/ 0 h 9"/>
                  <a:gd name="T54" fmla="*/ 18 w 18"/>
                  <a:gd name="T55" fmla="*/ 0 h 9"/>
                  <a:gd name="T56" fmla="*/ 18 w 18"/>
                  <a:gd name="T57" fmla="*/ 0 h 9"/>
                  <a:gd name="T58" fmla="*/ 18 w 18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18" y="0"/>
                    </a:moveTo>
                    <a:cubicBezTo>
                      <a:pt x="15" y="3"/>
                      <a:pt x="11" y="5"/>
                      <a:pt x="5" y="7"/>
                    </a:cubicBezTo>
                    <a:cubicBezTo>
                      <a:pt x="11" y="5"/>
                      <a:pt x="15" y="3"/>
                      <a:pt x="18" y="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243"/>
              <p:cNvSpPr>
                <a:spLocks noEditPoints="1"/>
              </p:cNvSpPr>
              <p:nvPr/>
            </p:nvSpPr>
            <p:spPr bwMode="auto">
              <a:xfrm>
                <a:off x="1112838" y="6016625"/>
                <a:ext cx="149225" cy="258762"/>
              </a:xfrm>
              <a:custGeom>
                <a:avLst/>
                <a:gdLst>
                  <a:gd name="T0" fmla="*/ 7 w 22"/>
                  <a:gd name="T1" fmla="*/ 8 h 38"/>
                  <a:gd name="T2" fmla="*/ 7 w 22"/>
                  <a:gd name="T3" fmla="*/ 8 h 38"/>
                  <a:gd name="T4" fmla="*/ 7 w 22"/>
                  <a:gd name="T5" fmla="*/ 8 h 38"/>
                  <a:gd name="T6" fmla="*/ 9 w 22"/>
                  <a:gd name="T7" fmla="*/ 11 h 38"/>
                  <a:gd name="T8" fmla="*/ 13 w 22"/>
                  <a:gd name="T9" fmla="*/ 18 h 38"/>
                  <a:gd name="T10" fmla="*/ 16 w 22"/>
                  <a:gd name="T11" fmla="*/ 26 h 38"/>
                  <a:gd name="T12" fmla="*/ 17 w 22"/>
                  <a:gd name="T13" fmla="*/ 29 h 38"/>
                  <a:gd name="T14" fmla="*/ 17 w 22"/>
                  <a:gd name="T15" fmla="*/ 29 h 38"/>
                  <a:gd name="T16" fmla="*/ 15 w 22"/>
                  <a:gd name="T17" fmla="*/ 26 h 38"/>
                  <a:gd name="T18" fmla="*/ 11 w 22"/>
                  <a:gd name="T19" fmla="*/ 19 h 38"/>
                  <a:gd name="T20" fmla="*/ 8 w 22"/>
                  <a:gd name="T21" fmla="*/ 12 h 38"/>
                  <a:gd name="T22" fmla="*/ 7 w 22"/>
                  <a:gd name="T23" fmla="*/ 8 h 38"/>
                  <a:gd name="T24" fmla="*/ 2 w 22"/>
                  <a:gd name="T25" fmla="*/ 0 h 38"/>
                  <a:gd name="T26" fmla="*/ 2 w 22"/>
                  <a:gd name="T27" fmla="*/ 0 h 38"/>
                  <a:gd name="T28" fmla="*/ 2 w 22"/>
                  <a:gd name="T29" fmla="*/ 0 h 38"/>
                  <a:gd name="T30" fmla="*/ 2 w 22"/>
                  <a:gd name="T31" fmla="*/ 0 h 38"/>
                  <a:gd name="T32" fmla="*/ 2 w 22"/>
                  <a:gd name="T33" fmla="*/ 0 h 38"/>
                  <a:gd name="T34" fmla="*/ 2 w 22"/>
                  <a:gd name="T35" fmla="*/ 0 h 38"/>
                  <a:gd name="T36" fmla="*/ 12 w 22"/>
                  <a:gd name="T37" fmla="*/ 32 h 38"/>
                  <a:gd name="T38" fmla="*/ 21 w 22"/>
                  <a:gd name="T39" fmla="*/ 37 h 38"/>
                  <a:gd name="T40" fmla="*/ 22 w 22"/>
                  <a:gd name="T41" fmla="*/ 37 h 38"/>
                  <a:gd name="T42" fmla="*/ 22 w 22"/>
                  <a:gd name="T43" fmla="*/ 38 h 38"/>
                  <a:gd name="T44" fmla="*/ 21 w 22"/>
                  <a:gd name="T45" fmla="*/ 25 h 38"/>
                  <a:gd name="T46" fmla="*/ 21 w 22"/>
                  <a:gd name="T47" fmla="*/ 26 h 38"/>
                  <a:gd name="T48" fmla="*/ 2 w 22"/>
                  <a:gd name="T49" fmla="*/ 0 h 38"/>
                  <a:gd name="T50" fmla="*/ 2 w 22"/>
                  <a:gd name="T5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3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9" y="11"/>
                    </a:cubicBezTo>
                    <a:cubicBezTo>
                      <a:pt x="10" y="13"/>
                      <a:pt x="11" y="16"/>
                      <a:pt x="13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6" y="28"/>
                      <a:pt x="15" y="26"/>
                    </a:cubicBezTo>
                    <a:cubicBezTo>
                      <a:pt x="14" y="24"/>
                      <a:pt x="13" y="22"/>
                      <a:pt x="11" y="19"/>
                    </a:cubicBezTo>
                    <a:cubicBezTo>
                      <a:pt x="10" y="16"/>
                      <a:pt x="9" y="14"/>
                      <a:pt x="8" y="12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5" y="33"/>
                      <a:pt x="18" y="35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2" y="33"/>
                      <a:pt x="21" y="29"/>
                      <a:pt x="21" y="25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6" y="5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244"/>
              <p:cNvSpPr>
                <a:spLocks noEditPoints="1"/>
              </p:cNvSpPr>
              <p:nvPr/>
            </p:nvSpPr>
            <p:spPr bwMode="auto">
              <a:xfrm>
                <a:off x="971550" y="6213475"/>
                <a:ext cx="282575" cy="101600"/>
              </a:xfrm>
              <a:custGeom>
                <a:avLst/>
                <a:gdLst>
                  <a:gd name="T0" fmla="*/ 10 w 42"/>
                  <a:gd name="T1" fmla="*/ 6 h 15"/>
                  <a:gd name="T2" fmla="*/ 10 w 42"/>
                  <a:gd name="T3" fmla="*/ 6 h 15"/>
                  <a:gd name="T4" fmla="*/ 14 w 42"/>
                  <a:gd name="T5" fmla="*/ 6 h 15"/>
                  <a:gd name="T6" fmla="*/ 23 w 42"/>
                  <a:gd name="T7" fmla="*/ 6 h 15"/>
                  <a:gd name="T8" fmla="*/ 32 w 42"/>
                  <a:gd name="T9" fmla="*/ 7 h 15"/>
                  <a:gd name="T10" fmla="*/ 36 w 42"/>
                  <a:gd name="T11" fmla="*/ 8 h 15"/>
                  <a:gd name="T12" fmla="*/ 36 w 42"/>
                  <a:gd name="T13" fmla="*/ 8 h 15"/>
                  <a:gd name="T14" fmla="*/ 32 w 42"/>
                  <a:gd name="T15" fmla="*/ 8 h 15"/>
                  <a:gd name="T16" fmla="*/ 32 w 42"/>
                  <a:gd name="T17" fmla="*/ 8 h 15"/>
                  <a:gd name="T18" fmla="*/ 31 w 42"/>
                  <a:gd name="T19" fmla="*/ 8 h 15"/>
                  <a:gd name="T20" fmla="*/ 23 w 42"/>
                  <a:gd name="T21" fmla="*/ 8 h 15"/>
                  <a:gd name="T22" fmla="*/ 14 w 42"/>
                  <a:gd name="T23" fmla="*/ 7 h 15"/>
                  <a:gd name="T24" fmla="*/ 10 w 42"/>
                  <a:gd name="T25" fmla="*/ 6 h 15"/>
                  <a:gd name="T26" fmla="*/ 10 w 42"/>
                  <a:gd name="T27" fmla="*/ 6 h 15"/>
                  <a:gd name="T28" fmla="*/ 19 w 42"/>
                  <a:gd name="T29" fmla="*/ 0 h 15"/>
                  <a:gd name="T30" fmla="*/ 0 w 42"/>
                  <a:gd name="T31" fmla="*/ 6 h 15"/>
                  <a:gd name="T32" fmla="*/ 0 w 42"/>
                  <a:gd name="T33" fmla="*/ 6 h 15"/>
                  <a:gd name="T34" fmla="*/ 24 w 42"/>
                  <a:gd name="T35" fmla="*/ 15 h 15"/>
                  <a:gd name="T36" fmla="*/ 31 w 42"/>
                  <a:gd name="T37" fmla="*/ 14 h 15"/>
                  <a:gd name="T38" fmla="*/ 42 w 42"/>
                  <a:gd name="T39" fmla="*/ 8 h 15"/>
                  <a:gd name="T40" fmla="*/ 33 w 42"/>
                  <a:gd name="T41" fmla="*/ 3 h 15"/>
                  <a:gd name="T42" fmla="*/ 33 w 42"/>
                  <a:gd name="T43" fmla="*/ 3 h 15"/>
                  <a:gd name="T44" fmla="*/ 19 w 42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4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13"/>
                      <a:pt x="18" y="15"/>
                      <a:pt x="24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4" y="12"/>
                      <a:pt x="38" y="10"/>
                      <a:pt x="42" y="8"/>
                    </a:cubicBezTo>
                    <a:cubicBezTo>
                      <a:pt x="39" y="6"/>
                      <a:pt x="36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245"/>
              <p:cNvSpPr>
                <a:spLocks noEditPoints="1"/>
              </p:cNvSpPr>
              <p:nvPr/>
            </p:nvSpPr>
            <p:spPr bwMode="auto">
              <a:xfrm>
                <a:off x="1065213" y="6267450"/>
                <a:ext cx="196850" cy="217487"/>
              </a:xfrm>
              <a:custGeom>
                <a:avLst/>
                <a:gdLst>
                  <a:gd name="T0" fmla="*/ 10 w 29"/>
                  <a:gd name="T1" fmla="*/ 26 h 32"/>
                  <a:gd name="T2" fmla="*/ 12 w 29"/>
                  <a:gd name="T3" fmla="*/ 23 h 32"/>
                  <a:gd name="T4" fmla="*/ 17 w 29"/>
                  <a:gd name="T5" fmla="*/ 15 h 32"/>
                  <a:gd name="T6" fmla="*/ 22 w 29"/>
                  <a:gd name="T7" fmla="*/ 8 h 32"/>
                  <a:gd name="T8" fmla="*/ 25 w 29"/>
                  <a:gd name="T9" fmla="*/ 5 h 32"/>
                  <a:gd name="T10" fmla="*/ 25 w 29"/>
                  <a:gd name="T11" fmla="*/ 5 h 32"/>
                  <a:gd name="T12" fmla="*/ 23 w 29"/>
                  <a:gd name="T13" fmla="*/ 9 h 32"/>
                  <a:gd name="T14" fmla="*/ 18 w 29"/>
                  <a:gd name="T15" fmla="*/ 16 h 32"/>
                  <a:gd name="T16" fmla="*/ 13 w 29"/>
                  <a:gd name="T17" fmla="*/ 23 h 32"/>
                  <a:gd name="T18" fmla="*/ 10 w 29"/>
                  <a:gd name="T19" fmla="*/ 26 h 32"/>
                  <a:gd name="T20" fmla="*/ 10 w 29"/>
                  <a:gd name="T21" fmla="*/ 26 h 32"/>
                  <a:gd name="T22" fmla="*/ 10 w 29"/>
                  <a:gd name="T23" fmla="*/ 26 h 32"/>
                  <a:gd name="T24" fmla="*/ 29 w 29"/>
                  <a:gd name="T25" fmla="*/ 0 h 32"/>
                  <a:gd name="T26" fmla="*/ 28 w 29"/>
                  <a:gd name="T27" fmla="*/ 0 h 32"/>
                  <a:gd name="T28" fmla="*/ 17 w 29"/>
                  <a:gd name="T29" fmla="*/ 6 h 32"/>
                  <a:gd name="T30" fmla="*/ 17 w 29"/>
                  <a:gd name="T31" fmla="*/ 6 h 32"/>
                  <a:gd name="T32" fmla="*/ 1 w 29"/>
                  <a:gd name="T33" fmla="*/ 32 h 32"/>
                  <a:gd name="T34" fmla="*/ 1 w 29"/>
                  <a:gd name="T35" fmla="*/ 32 h 32"/>
                  <a:gd name="T36" fmla="*/ 1 w 29"/>
                  <a:gd name="T37" fmla="*/ 32 h 32"/>
                  <a:gd name="T38" fmla="*/ 1 w 29"/>
                  <a:gd name="T39" fmla="*/ 32 h 32"/>
                  <a:gd name="T40" fmla="*/ 1 w 29"/>
                  <a:gd name="T41" fmla="*/ 32 h 32"/>
                  <a:gd name="T42" fmla="*/ 1 w 29"/>
                  <a:gd name="T43" fmla="*/ 32 h 32"/>
                  <a:gd name="T44" fmla="*/ 1 w 29"/>
                  <a:gd name="T45" fmla="*/ 32 h 32"/>
                  <a:gd name="T46" fmla="*/ 6 w 29"/>
                  <a:gd name="T47" fmla="*/ 31 h 32"/>
                  <a:gd name="T48" fmla="*/ 6 w 29"/>
                  <a:gd name="T49" fmla="*/ 31 h 32"/>
                  <a:gd name="T50" fmla="*/ 6 w 29"/>
                  <a:gd name="T51" fmla="*/ 31 h 32"/>
                  <a:gd name="T52" fmla="*/ 6 w 29"/>
                  <a:gd name="T53" fmla="*/ 31 h 32"/>
                  <a:gd name="T54" fmla="*/ 6 w 29"/>
                  <a:gd name="T55" fmla="*/ 31 h 32"/>
                  <a:gd name="T56" fmla="*/ 6 w 29"/>
                  <a:gd name="T57" fmla="*/ 31 h 32"/>
                  <a:gd name="T58" fmla="*/ 6 w 29"/>
                  <a:gd name="T59" fmla="*/ 30 h 32"/>
                  <a:gd name="T60" fmla="*/ 6 w 29"/>
                  <a:gd name="T61" fmla="*/ 30 h 32"/>
                  <a:gd name="T62" fmla="*/ 6 w 29"/>
                  <a:gd name="T63" fmla="*/ 30 h 32"/>
                  <a:gd name="T64" fmla="*/ 6 w 29"/>
                  <a:gd name="T65" fmla="*/ 30 h 32"/>
                  <a:gd name="T66" fmla="*/ 6 w 29"/>
                  <a:gd name="T67" fmla="*/ 30 h 32"/>
                  <a:gd name="T68" fmla="*/ 19 w 29"/>
                  <a:gd name="T69" fmla="*/ 23 h 32"/>
                  <a:gd name="T70" fmla="*/ 19 w 29"/>
                  <a:gd name="T71" fmla="*/ 23 h 32"/>
                  <a:gd name="T72" fmla="*/ 19 w 29"/>
                  <a:gd name="T73" fmla="*/ 23 h 32"/>
                  <a:gd name="T74" fmla="*/ 28 w 29"/>
                  <a:gd name="T75" fmla="*/ 6 h 32"/>
                  <a:gd name="T76" fmla="*/ 28 w 29"/>
                  <a:gd name="T77" fmla="*/ 7 h 32"/>
                  <a:gd name="T78" fmla="*/ 28 w 29"/>
                  <a:gd name="T79" fmla="*/ 7 h 32"/>
                  <a:gd name="T80" fmla="*/ 28 w 29"/>
                  <a:gd name="T81" fmla="*/ 7 h 32"/>
                  <a:gd name="T82" fmla="*/ 29 w 29"/>
                  <a:gd name="T83" fmla="*/ 1 h 32"/>
                  <a:gd name="T84" fmla="*/ 29 w 29"/>
                  <a:gd name="T8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32">
                    <a:moveTo>
                      <a:pt x="10" y="26"/>
                    </a:moveTo>
                    <a:cubicBezTo>
                      <a:pt x="10" y="26"/>
                      <a:pt x="11" y="25"/>
                      <a:pt x="12" y="23"/>
                    </a:cubicBezTo>
                    <a:cubicBezTo>
                      <a:pt x="13" y="21"/>
                      <a:pt x="15" y="18"/>
                      <a:pt x="17" y="15"/>
                    </a:cubicBezTo>
                    <a:cubicBezTo>
                      <a:pt x="18" y="13"/>
                      <a:pt x="20" y="10"/>
                      <a:pt x="22" y="8"/>
                    </a:cubicBezTo>
                    <a:cubicBezTo>
                      <a:pt x="23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7"/>
                      <a:pt x="23" y="9"/>
                    </a:cubicBezTo>
                    <a:cubicBezTo>
                      <a:pt x="22" y="11"/>
                      <a:pt x="20" y="14"/>
                      <a:pt x="18" y="16"/>
                    </a:cubicBezTo>
                    <a:cubicBezTo>
                      <a:pt x="17" y="19"/>
                      <a:pt x="15" y="22"/>
                      <a:pt x="13" y="23"/>
                    </a:cubicBezTo>
                    <a:cubicBezTo>
                      <a:pt x="12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0" y="18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" y="32"/>
                      <a:pt x="4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2" y="28"/>
                      <a:pt x="16" y="26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5" y="17"/>
                      <a:pt x="28" y="11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4"/>
                      <a:pt x="29" y="2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246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247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248"/>
              <p:cNvSpPr>
                <a:spLocks/>
              </p:cNvSpPr>
              <p:nvPr/>
            </p:nvSpPr>
            <p:spPr bwMode="auto">
              <a:xfrm>
                <a:off x="1160463" y="6070600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4 w 10"/>
                  <a:gd name="T9" fmla="*/ 11 h 21"/>
                  <a:gd name="T10" fmla="*/ 8 w 10"/>
                  <a:gd name="T11" fmla="*/ 18 h 21"/>
                  <a:gd name="T12" fmla="*/ 10 w 10"/>
                  <a:gd name="T13" fmla="*/ 21 h 21"/>
                  <a:gd name="T14" fmla="*/ 10 w 10"/>
                  <a:gd name="T15" fmla="*/ 21 h 21"/>
                  <a:gd name="T16" fmla="*/ 10 w 10"/>
                  <a:gd name="T17" fmla="*/ 21 h 21"/>
                  <a:gd name="T18" fmla="*/ 9 w 10"/>
                  <a:gd name="T19" fmla="*/ 18 h 21"/>
                  <a:gd name="T20" fmla="*/ 6 w 10"/>
                  <a:gd name="T21" fmla="*/ 10 h 21"/>
                  <a:gd name="T22" fmla="*/ 2 w 10"/>
                  <a:gd name="T23" fmla="*/ 3 h 21"/>
                  <a:gd name="T24" fmla="*/ 0 w 10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4" y="11"/>
                    </a:cubicBezTo>
                    <a:cubicBezTo>
                      <a:pt x="6" y="14"/>
                      <a:pt x="7" y="16"/>
                      <a:pt x="8" y="18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0"/>
                      <a:pt x="9" y="18"/>
                    </a:cubicBezTo>
                    <a:cubicBezTo>
                      <a:pt x="8" y="16"/>
                      <a:pt x="7" y="13"/>
                      <a:pt x="6" y="10"/>
                    </a:cubicBezTo>
                    <a:cubicBezTo>
                      <a:pt x="4" y="8"/>
                      <a:pt x="3" y="5"/>
                      <a:pt x="2" y="3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249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250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251"/>
              <p:cNvSpPr>
                <a:spLocks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1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4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4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7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252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close/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253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254"/>
              <p:cNvSpPr>
                <a:spLocks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15 w 15"/>
                  <a:gd name="T1" fmla="*/ 0 h 21"/>
                  <a:gd name="T2" fmla="*/ 12 w 15"/>
                  <a:gd name="T3" fmla="*/ 3 h 21"/>
                  <a:gd name="T4" fmla="*/ 7 w 15"/>
                  <a:gd name="T5" fmla="*/ 10 h 21"/>
                  <a:gd name="T6" fmla="*/ 2 w 15"/>
                  <a:gd name="T7" fmla="*/ 18 h 21"/>
                  <a:gd name="T8" fmla="*/ 0 w 15"/>
                  <a:gd name="T9" fmla="*/ 21 h 21"/>
                  <a:gd name="T10" fmla="*/ 0 w 15"/>
                  <a:gd name="T11" fmla="*/ 21 h 21"/>
                  <a:gd name="T12" fmla="*/ 0 w 15"/>
                  <a:gd name="T13" fmla="*/ 21 h 21"/>
                  <a:gd name="T14" fmla="*/ 3 w 15"/>
                  <a:gd name="T15" fmla="*/ 18 h 21"/>
                  <a:gd name="T16" fmla="*/ 8 w 15"/>
                  <a:gd name="T17" fmla="*/ 11 h 21"/>
                  <a:gd name="T18" fmla="*/ 13 w 15"/>
                  <a:gd name="T19" fmla="*/ 4 h 21"/>
                  <a:gd name="T20" fmla="*/ 15 w 15"/>
                  <a:gd name="T21" fmla="*/ 0 h 21"/>
                  <a:gd name="T22" fmla="*/ 15 w 15"/>
                  <a:gd name="T23" fmla="*/ 0 h 21"/>
                  <a:gd name="T24" fmla="*/ 15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15" y="0"/>
                    </a:moveTo>
                    <a:cubicBezTo>
                      <a:pt x="15" y="0"/>
                      <a:pt x="13" y="1"/>
                      <a:pt x="12" y="3"/>
                    </a:cubicBezTo>
                    <a:cubicBezTo>
                      <a:pt x="10" y="5"/>
                      <a:pt x="8" y="8"/>
                      <a:pt x="7" y="10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2" y="20"/>
                      <a:pt x="3" y="18"/>
                    </a:cubicBezTo>
                    <a:cubicBezTo>
                      <a:pt x="5" y="17"/>
                      <a:pt x="7" y="14"/>
                      <a:pt x="8" y="11"/>
                    </a:cubicBezTo>
                    <a:cubicBezTo>
                      <a:pt x="10" y="9"/>
                      <a:pt x="12" y="6"/>
                      <a:pt x="13" y="4"/>
                    </a:cubicBezTo>
                    <a:cubicBezTo>
                      <a:pt x="14" y="2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8" name="组合 417"/>
            <p:cNvGrpSpPr/>
            <p:nvPr/>
          </p:nvGrpSpPr>
          <p:grpSpPr>
            <a:xfrm>
              <a:off x="1585913" y="4578350"/>
              <a:ext cx="390525" cy="2055814"/>
              <a:chOff x="1585913" y="4578350"/>
              <a:chExt cx="390525" cy="2055814"/>
            </a:xfrm>
          </p:grpSpPr>
          <p:sp>
            <p:nvSpPr>
              <p:cNvPr id="284" name="Freeform 92"/>
              <p:cNvSpPr>
                <a:spLocks/>
              </p:cNvSpPr>
              <p:nvPr/>
            </p:nvSpPr>
            <p:spPr bwMode="auto">
              <a:xfrm>
                <a:off x="1685925" y="5826126"/>
                <a:ext cx="155575" cy="258763"/>
              </a:xfrm>
              <a:custGeom>
                <a:avLst/>
                <a:gdLst>
                  <a:gd name="T0" fmla="*/ 20 w 23"/>
                  <a:gd name="T1" fmla="*/ 0 h 38"/>
                  <a:gd name="T2" fmla="*/ 0 w 23"/>
                  <a:gd name="T3" fmla="*/ 38 h 38"/>
                  <a:gd name="T4" fmla="*/ 20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20" y="0"/>
                    </a:moveTo>
                    <a:cubicBezTo>
                      <a:pt x="20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93"/>
              <p:cNvSpPr>
                <a:spLocks/>
              </p:cNvSpPr>
              <p:nvPr/>
            </p:nvSpPr>
            <p:spPr bwMode="auto">
              <a:xfrm>
                <a:off x="1685925" y="5975351"/>
                <a:ext cx="290513" cy="225425"/>
              </a:xfrm>
              <a:custGeom>
                <a:avLst/>
                <a:gdLst>
                  <a:gd name="T0" fmla="*/ 43 w 43"/>
                  <a:gd name="T1" fmla="*/ 13 h 33"/>
                  <a:gd name="T2" fmla="*/ 0 w 43"/>
                  <a:gd name="T3" fmla="*/ 16 h 33"/>
                  <a:gd name="T4" fmla="*/ 43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43" y="13"/>
                    </a:moveTo>
                    <a:cubicBezTo>
                      <a:pt x="43" y="13"/>
                      <a:pt x="23" y="0"/>
                      <a:pt x="0" y="16"/>
                    </a:cubicBezTo>
                    <a:cubicBezTo>
                      <a:pt x="0" y="16"/>
                      <a:pt x="17" y="33"/>
                      <a:pt x="43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94"/>
              <p:cNvSpPr>
                <a:spLocks/>
              </p:cNvSpPr>
              <p:nvPr/>
            </p:nvSpPr>
            <p:spPr bwMode="auto">
              <a:xfrm>
                <a:off x="1666875" y="6084888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3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1"/>
                      <a:pt x="3" y="0"/>
                    </a:cubicBezTo>
                    <a:cubicBezTo>
                      <a:pt x="3" y="0"/>
                      <a:pt x="0" y="23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95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96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97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7 w 11"/>
                  <a:gd name="T5" fmla="*/ 11 h 21"/>
                  <a:gd name="T6" fmla="*/ 3 w 11"/>
                  <a:gd name="T7" fmla="*/ 18 h 21"/>
                  <a:gd name="T8" fmla="*/ 0 w 11"/>
                  <a:gd name="T9" fmla="*/ 21 h 21"/>
                  <a:gd name="T10" fmla="*/ 2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1" y="1"/>
                      <a:pt x="10" y="3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5" y="13"/>
                      <a:pt x="4" y="16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1" y="20"/>
                      <a:pt x="2" y="17"/>
                    </a:cubicBezTo>
                    <a:cubicBezTo>
                      <a:pt x="2" y="15"/>
                      <a:pt x="4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98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99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100"/>
              <p:cNvSpPr>
                <a:spLocks/>
              </p:cNvSpPr>
              <p:nvPr/>
            </p:nvSpPr>
            <p:spPr bwMode="auto">
              <a:xfrm>
                <a:off x="1733550" y="6064251"/>
                <a:ext cx="176213" cy="20638"/>
              </a:xfrm>
              <a:custGeom>
                <a:avLst/>
                <a:gdLst>
                  <a:gd name="T0" fmla="*/ 26 w 26"/>
                  <a:gd name="T1" fmla="*/ 1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3 h 3"/>
                  <a:gd name="T10" fmla="*/ 4 w 26"/>
                  <a:gd name="T11" fmla="*/ 2 h 3"/>
                  <a:gd name="T12" fmla="*/ 13 w 26"/>
                  <a:gd name="T13" fmla="*/ 1 h 3"/>
                  <a:gd name="T14" fmla="*/ 22 w 26"/>
                  <a:gd name="T15" fmla="*/ 0 h 3"/>
                  <a:gd name="T16" fmla="*/ 26 w 26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1"/>
                    </a:moveTo>
                    <a:cubicBezTo>
                      <a:pt x="26" y="1"/>
                      <a:pt x="24" y="1"/>
                      <a:pt x="22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3"/>
                      <a:pt x="7" y="3"/>
                      <a:pt x="4" y="3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4" y="2"/>
                    </a:cubicBezTo>
                    <a:cubicBezTo>
                      <a:pt x="6" y="1"/>
                      <a:pt x="10" y="1"/>
                      <a:pt x="13" y="1"/>
                    </a:cubicBezTo>
                    <a:cubicBezTo>
                      <a:pt x="16" y="1"/>
                      <a:pt x="19" y="0"/>
                      <a:pt x="22" y="0"/>
                    </a:cubicBezTo>
                    <a:cubicBezTo>
                      <a:pt x="24" y="0"/>
                      <a:pt x="26" y="1"/>
                      <a:pt x="26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101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102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103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2 w 14"/>
                  <a:gd name="T3" fmla="*/ 18 h 21"/>
                  <a:gd name="T4" fmla="*/ 6 w 14"/>
                  <a:gd name="T5" fmla="*/ 11 h 21"/>
                  <a:gd name="T6" fmla="*/ 2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3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2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5" y="9"/>
                      <a:pt x="3" y="6"/>
                      <a:pt x="2" y="4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3"/>
                    </a:cubicBezTo>
                    <a:cubicBezTo>
                      <a:pt x="5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3" y="18"/>
                    </a:cubicBezTo>
                    <a:cubicBezTo>
                      <a:pt x="14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20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21"/>
              <p:cNvSpPr>
                <a:spLocks/>
              </p:cNvSpPr>
              <p:nvPr/>
            </p:nvSpPr>
            <p:spPr bwMode="auto">
              <a:xfrm>
                <a:off x="1693863" y="5100638"/>
                <a:ext cx="153988" cy="257175"/>
              </a:xfrm>
              <a:custGeom>
                <a:avLst/>
                <a:gdLst>
                  <a:gd name="T0" fmla="*/ 19 w 23"/>
                  <a:gd name="T1" fmla="*/ 0 h 38"/>
                  <a:gd name="T2" fmla="*/ 0 w 23"/>
                  <a:gd name="T3" fmla="*/ 38 h 38"/>
                  <a:gd name="T4" fmla="*/ 19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19" y="0"/>
                    </a:moveTo>
                    <a:cubicBezTo>
                      <a:pt x="19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1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Freeform 122"/>
              <p:cNvSpPr>
                <a:spLocks/>
              </p:cNvSpPr>
              <p:nvPr/>
            </p:nvSpPr>
            <p:spPr bwMode="auto">
              <a:xfrm>
                <a:off x="1693863" y="5249863"/>
                <a:ext cx="282575" cy="223838"/>
              </a:xfrm>
              <a:custGeom>
                <a:avLst/>
                <a:gdLst>
                  <a:gd name="T0" fmla="*/ 42 w 42"/>
                  <a:gd name="T1" fmla="*/ 13 h 33"/>
                  <a:gd name="T2" fmla="*/ 0 w 42"/>
                  <a:gd name="T3" fmla="*/ 16 h 33"/>
                  <a:gd name="T4" fmla="*/ 42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42" y="13"/>
                    </a:moveTo>
                    <a:cubicBezTo>
                      <a:pt x="42" y="13"/>
                      <a:pt x="22" y="0"/>
                      <a:pt x="0" y="16"/>
                    </a:cubicBezTo>
                    <a:cubicBezTo>
                      <a:pt x="0" y="16"/>
                      <a:pt x="17" y="33"/>
                      <a:pt x="42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Freeform 123"/>
              <p:cNvSpPr>
                <a:spLocks/>
              </p:cNvSpPr>
              <p:nvPr/>
            </p:nvSpPr>
            <p:spPr bwMode="auto">
              <a:xfrm>
                <a:off x="1666875" y="5357813"/>
                <a:ext cx="222250" cy="217488"/>
              </a:xfrm>
              <a:custGeom>
                <a:avLst/>
                <a:gdLst>
                  <a:gd name="T0" fmla="*/ 32 w 33"/>
                  <a:gd name="T1" fmla="*/ 32 h 32"/>
                  <a:gd name="T2" fmla="*/ 4 w 33"/>
                  <a:gd name="T3" fmla="*/ 0 h 32"/>
                  <a:gd name="T4" fmla="*/ 32 w 33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2">
                    <a:moveTo>
                      <a:pt x="32" y="32"/>
                    </a:moveTo>
                    <a:cubicBezTo>
                      <a:pt x="32" y="32"/>
                      <a:pt x="33" y="11"/>
                      <a:pt x="4" y="0"/>
                    </a:cubicBezTo>
                    <a:cubicBezTo>
                      <a:pt x="4" y="0"/>
                      <a:pt x="0" y="23"/>
                      <a:pt x="32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" name="Freeform 124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" name="Freeform 125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" name="Freeform 126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6 w 11"/>
                  <a:gd name="T5" fmla="*/ 11 h 21"/>
                  <a:gd name="T6" fmla="*/ 2 w 11"/>
                  <a:gd name="T7" fmla="*/ 18 h 21"/>
                  <a:gd name="T8" fmla="*/ 0 w 11"/>
                  <a:gd name="T9" fmla="*/ 21 h 21"/>
                  <a:gd name="T10" fmla="*/ 1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0" y="1"/>
                      <a:pt x="10" y="3"/>
                    </a:cubicBezTo>
                    <a:cubicBezTo>
                      <a:pt x="9" y="5"/>
                      <a:pt x="8" y="8"/>
                      <a:pt x="6" y="11"/>
                    </a:cubicBezTo>
                    <a:cubicBezTo>
                      <a:pt x="5" y="13"/>
                      <a:pt x="4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0"/>
                      <a:pt x="1" y="17"/>
                    </a:cubicBezTo>
                    <a:cubicBezTo>
                      <a:pt x="2" y="15"/>
                      <a:pt x="3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" name="Freeform 127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" name="Freeform 128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" name="Freeform 129"/>
              <p:cNvSpPr>
                <a:spLocks/>
              </p:cNvSpPr>
              <p:nvPr/>
            </p:nvSpPr>
            <p:spPr bwMode="auto">
              <a:xfrm>
                <a:off x="1739900" y="5337176"/>
                <a:ext cx="169863" cy="20638"/>
              </a:xfrm>
              <a:custGeom>
                <a:avLst/>
                <a:gdLst>
                  <a:gd name="T0" fmla="*/ 25 w 25"/>
                  <a:gd name="T1" fmla="*/ 1 h 3"/>
                  <a:gd name="T2" fmla="*/ 21 w 25"/>
                  <a:gd name="T3" fmla="*/ 1 h 3"/>
                  <a:gd name="T4" fmla="*/ 13 w 25"/>
                  <a:gd name="T5" fmla="*/ 2 h 3"/>
                  <a:gd name="T6" fmla="*/ 4 w 25"/>
                  <a:gd name="T7" fmla="*/ 3 h 3"/>
                  <a:gd name="T8" fmla="*/ 0 w 25"/>
                  <a:gd name="T9" fmla="*/ 3 h 3"/>
                  <a:gd name="T10" fmla="*/ 4 w 25"/>
                  <a:gd name="T11" fmla="*/ 2 h 3"/>
                  <a:gd name="T12" fmla="*/ 12 w 25"/>
                  <a:gd name="T13" fmla="*/ 1 h 3"/>
                  <a:gd name="T14" fmla="*/ 21 w 25"/>
                  <a:gd name="T15" fmla="*/ 0 h 3"/>
                  <a:gd name="T16" fmla="*/ 25 w 25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">
                    <a:moveTo>
                      <a:pt x="25" y="1"/>
                    </a:moveTo>
                    <a:cubicBezTo>
                      <a:pt x="25" y="1"/>
                      <a:pt x="24" y="1"/>
                      <a:pt x="21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3"/>
                      <a:pt x="6" y="3"/>
                      <a:pt x="4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4" y="2"/>
                    </a:cubicBezTo>
                    <a:cubicBezTo>
                      <a:pt x="6" y="1"/>
                      <a:pt x="9" y="1"/>
                      <a:pt x="12" y="1"/>
                    </a:cubicBezTo>
                    <a:cubicBezTo>
                      <a:pt x="16" y="1"/>
                      <a:pt x="19" y="0"/>
                      <a:pt x="21" y="0"/>
                    </a:cubicBezTo>
                    <a:cubicBezTo>
                      <a:pt x="24" y="0"/>
                      <a:pt x="25" y="1"/>
                      <a:pt x="25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" name="Freeform 130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" name="Freeform 131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" name="Freeform 132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14 w 14"/>
                  <a:gd name="T1" fmla="*/ 21 h 21"/>
                  <a:gd name="T2" fmla="*/ 11 w 14"/>
                  <a:gd name="T3" fmla="*/ 18 h 21"/>
                  <a:gd name="T4" fmla="*/ 6 w 14"/>
                  <a:gd name="T5" fmla="*/ 11 h 21"/>
                  <a:gd name="T6" fmla="*/ 1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2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1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4" y="9"/>
                      <a:pt x="2" y="6"/>
                      <a:pt x="1" y="4"/>
                    </a:cubicBezTo>
                    <a:cubicBezTo>
                      <a:pt x="0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" name="Freeform 133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" name="Freeform 134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" name="Freeform 135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" name="Freeform 136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" name="Freeform 137"/>
              <p:cNvSpPr>
                <a:spLocks/>
              </p:cNvSpPr>
              <p:nvPr/>
            </p:nvSpPr>
            <p:spPr bwMode="auto">
              <a:xfrm>
                <a:off x="1658938" y="5365751"/>
                <a:ext cx="101600" cy="26988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" name="Freeform 138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" name="Freeform 139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" name="Freeform 140"/>
              <p:cNvSpPr>
                <a:spLocks/>
              </p:cNvSpPr>
              <p:nvPr/>
            </p:nvSpPr>
            <p:spPr bwMode="auto">
              <a:xfrm>
                <a:off x="1619250" y="5473701"/>
                <a:ext cx="141288" cy="26988"/>
              </a:xfrm>
              <a:custGeom>
                <a:avLst/>
                <a:gdLst>
                  <a:gd name="T0" fmla="*/ 1 w 21"/>
                  <a:gd name="T1" fmla="*/ 2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3 h 4"/>
                  <a:gd name="T12" fmla="*/ 0 w 21"/>
                  <a:gd name="T13" fmla="*/ 2 h 4"/>
                  <a:gd name="T14" fmla="*/ 1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141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142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Freeform 143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144"/>
              <p:cNvSpPr>
                <a:spLocks/>
              </p:cNvSpPr>
              <p:nvPr/>
            </p:nvSpPr>
            <p:spPr bwMode="auto">
              <a:xfrm>
                <a:off x="1679575" y="5867401"/>
                <a:ext cx="107950" cy="33338"/>
              </a:xfrm>
              <a:custGeom>
                <a:avLst/>
                <a:gdLst>
                  <a:gd name="T0" fmla="*/ 1 w 16"/>
                  <a:gd name="T1" fmla="*/ 2 h 5"/>
                  <a:gd name="T2" fmla="*/ 13 w 16"/>
                  <a:gd name="T3" fmla="*/ 0 h 5"/>
                  <a:gd name="T4" fmla="*/ 16 w 16"/>
                  <a:gd name="T5" fmla="*/ 3 h 5"/>
                  <a:gd name="T6" fmla="*/ 13 w 16"/>
                  <a:gd name="T7" fmla="*/ 5 h 5"/>
                  <a:gd name="T8" fmla="*/ 13 w 16"/>
                  <a:gd name="T9" fmla="*/ 5 h 5"/>
                  <a:gd name="T10" fmla="*/ 1 w 16"/>
                  <a:gd name="T11" fmla="*/ 4 h 5"/>
                  <a:gd name="T12" fmla="*/ 0 w 16"/>
                  <a:gd name="T13" fmla="*/ 3 h 5"/>
                  <a:gd name="T14" fmla="*/ 1 w 1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6" y="3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Freeform 145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Freeform 146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147"/>
              <p:cNvSpPr>
                <a:spLocks/>
              </p:cNvSpPr>
              <p:nvPr/>
            </p:nvSpPr>
            <p:spPr bwMode="auto">
              <a:xfrm>
                <a:off x="1639888" y="5975351"/>
                <a:ext cx="147638" cy="34925"/>
              </a:xfrm>
              <a:custGeom>
                <a:avLst/>
                <a:gdLst>
                  <a:gd name="T0" fmla="*/ 1 w 22"/>
                  <a:gd name="T1" fmla="*/ 2 h 5"/>
                  <a:gd name="T2" fmla="*/ 19 w 22"/>
                  <a:gd name="T3" fmla="*/ 0 h 5"/>
                  <a:gd name="T4" fmla="*/ 21 w 22"/>
                  <a:gd name="T5" fmla="*/ 2 h 5"/>
                  <a:gd name="T6" fmla="*/ 19 w 22"/>
                  <a:gd name="T7" fmla="*/ 5 h 5"/>
                  <a:gd name="T8" fmla="*/ 19 w 22"/>
                  <a:gd name="T9" fmla="*/ 5 h 5"/>
                  <a:gd name="T10" fmla="*/ 1 w 22"/>
                  <a:gd name="T11" fmla="*/ 3 h 5"/>
                  <a:gd name="T12" fmla="*/ 0 w 22"/>
                  <a:gd name="T13" fmla="*/ 3 h 5"/>
                  <a:gd name="T14" fmla="*/ 1 w 2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2" y="4"/>
                      <a:pt x="21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Freeform 215"/>
              <p:cNvSpPr>
                <a:spLocks noEditPoints="1"/>
              </p:cNvSpPr>
              <p:nvPr/>
            </p:nvSpPr>
            <p:spPr bwMode="auto">
              <a:xfrm>
                <a:off x="1720850" y="5834063"/>
                <a:ext cx="255588" cy="731838"/>
              </a:xfrm>
              <a:custGeom>
                <a:avLst/>
                <a:gdLst>
                  <a:gd name="T0" fmla="*/ 23 w 38"/>
                  <a:gd name="T1" fmla="*/ 69 h 108"/>
                  <a:gd name="T2" fmla="*/ 23 w 38"/>
                  <a:gd name="T3" fmla="*/ 69 h 108"/>
                  <a:gd name="T4" fmla="*/ 23 w 38"/>
                  <a:gd name="T5" fmla="*/ 69 h 108"/>
                  <a:gd name="T6" fmla="*/ 23 w 38"/>
                  <a:gd name="T7" fmla="*/ 69 h 108"/>
                  <a:gd name="T8" fmla="*/ 23 w 38"/>
                  <a:gd name="T9" fmla="*/ 69 h 108"/>
                  <a:gd name="T10" fmla="*/ 23 w 38"/>
                  <a:gd name="T11" fmla="*/ 69 h 108"/>
                  <a:gd name="T12" fmla="*/ 23 w 38"/>
                  <a:gd name="T13" fmla="*/ 69 h 108"/>
                  <a:gd name="T14" fmla="*/ 22 w 38"/>
                  <a:gd name="T15" fmla="*/ 69 h 108"/>
                  <a:gd name="T16" fmla="*/ 22 w 38"/>
                  <a:gd name="T17" fmla="*/ 69 h 108"/>
                  <a:gd name="T18" fmla="*/ 22 w 38"/>
                  <a:gd name="T19" fmla="*/ 69 h 108"/>
                  <a:gd name="T20" fmla="*/ 22 w 38"/>
                  <a:gd name="T21" fmla="*/ 69 h 108"/>
                  <a:gd name="T22" fmla="*/ 22 w 38"/>
                  <a:gd name="T23" fmla="*/ 69 h 108"/>
                  <a:gd name="T24" fmla="*/ 22 w 38"/>
                  <a:gd name="T25" fmla="*/ 69 h 108"/>
                  <a:gd name="T26" fmla="*/ 22 w 38"/>
                  <a:gd name="T27" fmla="*/ 69 h 108"/>
                  <a:gd name="T28" fmla="*/ 22 w 38"/>
                  <a:gd name="T29" fmla="*/ 69 h 108"/>
                  <a:gd name="T30" fmla="*/ 22 w 38"/>
                  <a:gd name="T31" fmla="*/ 69 h 108"/>
                  <a:gd name="T32" fmla="*/ 22 w 38"/>
                  <a:gd name="T33" fmla="*/ 68 h 108"/>
                  <a:gd name="T34" fmla="*/ 22 w 38"/>
                  <a:gd name="T35" fmla="*/ 68 h 108"/>
                  <a:gd name="T36" fmla="*/ 22 w 38"/>
                  <a:gd name="T37" fmla="*/ 68 h 108"/>
                  <a:gd name="T38" fmla="*/ 0 w 38"/>
                  <a:gd name="T39" fmla="*/ 54 h 108"/>
                  <a:gd name="T40" fmla="*/ 2 w 38"/>
                  <a:gd name="T41" fmla="*/ 108 h 108"/>
                  <a:gd name="T42" fmla="*/ 0 w 38"/>
                  <a:gd name="T43" fmla="*/ 54 h 108"/>
                  <a:gd name="T44" fmla="*/ 0 w 38"/>
                  <a:gd name="T45" fmla="*/ 54 h 108"/>
                  <a:gd name="T46" fmla="*/ 32 w 38"/>
                  <a:gd name="T47" fmla="*/ 38 h 108"/>
                  <a:gd name="T48" fmla="*/ 38 w 38"/>
                  <a:gd name="T49" fmla="*/ 34 h 108"/>
                  <a:gd name="T50" fmla="*/ 38 w 38"/>
                  <a:gd name="T51" fmla="*/ 34 h 108"/>
                  <a:gd name="T52" fmla="*/ 15 w 38"/>
                  <a:gd name="T53" fmla="*/ 10 h 108"/>
                  <a:gd name="T54" fmla="*/ 15 w 38"/>
                  <a:gd name="T55" fmla="*/ 10 h 108"/>
                  <a:gd name="T56" fmla="*/ 15 w 38"/>
                  <a:gd name="T57" fmla="*/ 10 h 108"/>
                  <a:gd name="T58" fmla="*/ 15 w 38"/>
                  <a:gd name="T59" fmla="*/ 10 h 108"/>
                  <a:gd name="T60" fmla="*/ 15 w 38"/>
                  <a:gd name="T61" fmla="*/ 0 h 108"/>
                  <a:gd name="T62" fmla="*/ 15 w 38"/>
                  <a:gd name="T63" fmla="*/ 0 h 108"/>
                  <a:gd name="T64" fmla="*/ 15 w 38"/>
                  <a:gd name="T65" fmla="*/ 0 h 108"/>
                  <a:gd name="T66" fmla="*/ 15 w 38"/>
                  <a:gd name="T67" fmla="*/ 0 h 108"/>
                  <a:gd name="T68" fmla="*/ 15 w 38"/>
                  <a:gd name="T69" fmla="*/ 0 h 108"/>
                  <a:gd name="T70" fmla="*/ 15 w 38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108"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2" y="69"/>
                    </a:moveTo>
                    <a:cubicBezTo>
                      <a:pt x="22" y="69"/>
                      <a:pt x="23" y="69"/>
                      <a:pt x="23" y="69"/>
                    </a:cubicBezTo>
                    <a:cubicBezTo>
                      <a:pt x="23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moveTo>
                      <a:pt x="32" y="38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moveTo>
                      <a:pt x="38" y="34"/>
                    </a:moveTo>
                    <a:cubicBezTo>
                      <a:pt x="36" y="36"/>
                      <a:pt x="34" y="37"/>
                      <a:pt x="32" y="38"/>
                    </a:cubicBezTo>
                    <a:cubicBezTo>
                      <a:pt x="34" y="37"/>
                      <a:pt x="36" y="36"/>
                      <a:pt x="38" y="34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0"/>
                    </a:moveTo>
                    <a:cubicBezTo>
                      <a:pt x="15" y="3"/>
                      <a:pt x="15" y="7"/>
                      <a:pt x="15" y="10"/>
                    </a:cubicBezTo>
                    <a:cubicBezTo>
                      <a:pt x="15" y="7"/>
                      <a:pt x="15" y="3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Freeform 216"/>
              <p:cNvSpPr>
                <a:spLocks/>
              </p:cNvSpPr>
              <p:nvPr/>
            </p:nvSpPr>
            <p:spPr bwMode="auto">
              <a:xfrm>
                <a:off x="1720850" y="5826126"/>
                <a:ext cx="100013" cy="238125"/>
              </a:xfrm>
              <a:custGeom>
                <a:avLst/>
                <a:gdLst>
                  <a:gd name="T0" fmla="*/ 15 w 15"/>
                  <a:gd name="T1" fmla="*/ 0 h 35"/>
                  <a:gd name="T2" fmla="*/ 15 w 15"/>
                  <a:gd name="T3" fmla="*/ 0 h 35"/>
                  <a:gd name="T4" fmla="*/ 1 w 15"/>
                  <a:gd name="T5" fmla="*/ 14 h 35"/>
                  <a:gd name="T6" fmla="*/ 0 w 15"/>
                  <a:gd name="T7" fmla="*/ 28 h 35"/>
                  <a:gd name="T8" fmla="*/ 1 w 15"/>
                  <a:gd name="T9" fmla="*/ 26 h 35"/>
                  <a:gd name="T10" fmla="*/ 4 w 15"/>
                  <a:gd name="T11" fmla="*/ 19 h 35"/>
                  <a:gd name="T12" fmla="*/ 8 w 15"/>
                  <a:gd name="T13" fmla="*/ 12 h 35"/>
                  <a:gd name="T14" fmla="*/ 10 w 15"/>
                  <a:gd name="T15" fmla="*/ 9 h 35"/>
                  <a:gd name="T16" fmla="*/ 10 w 15"/>
                  <a:gd name="T17" fmla="*/ 9 h 35"/>
                  <a:gd name="T18" fmla="*/ 9 w 15"/>
                  <a:gd name="T19" fmla="*/ 12 h 35"/>
                  <a:gd name="T20" fmla="*/ 6 w 15"/>
                  <a:gd name="T21" fmla="*/ 20 h 35"/>
                  <a:gd name="T22" fmla="*/ 2 w 15"/>
                  <a:gd name="T23" fmla="*/ 27 h 35"/>
                  <a:gd name="T24" fmla="*/ 0 w 15"/>
                  <a:gd name="T25" fmla="*/ 29 h 35"/>
                  <a:gd name="T26" fmla="*/ 0 w 15"/>
                  <a:gd name="T27" fmla="*/ 35 h 35"/>
                  <a:gd name="T28" fmla="*/ 0 w 15"/>
                  <a:gd name="T29" fmla="*/ 35 h 35"/>
                  <a:gd name="T30" fmla="*/ 5 w 15"/>
                  <a:gd name="T31" fmla="*/ 33 h 35"/>
                  <a:gd name="T32" fmla="*/ 15 w 15"/>
                  <a:gd name="T33" fmla="*/ 11 h 35"/>
                  <a:gd name="T34" fmla="*/ 15 w 15"/>
                  <a:gd name="T35" fmla="*/ 11 h 35"/>
                  <a:gd name="T36" fmla="*/ 15 w 15"/>
                  <a:gd name="T37" fmla="*/ 11 h 35"/>
                  <a:gd name="T38" fmla="*/ 15 w 15"/>
                  <a:gd name="T39" fmla="*/ 11 h 35"/>
                  <a:gd name="T40" fmla="*/ 15 w 15"/>
                  <a:gd name="T41" fmla="*/ 11 h 35"/>
                  <a:gd name="T42" fmla="*/ 15 w 15"/>
                  <a:gd name="T43" fmla="*/ 11 h 35"/>
                  <a:gd name="T44" fmla="*/ 15 w 15"/>
                  <a:gd name="T45" fmla="*/ 11 h 35"/>
                  <a:gd name="T46" fmla="*/ 15 w 15"/>
                  <a:gd name="T47" fmla="*/ 1 h 35"/>
                  <a:gd name="T48" fmla="*/ 15 w 15"/>
                  <a:gd name="T49" fmla="*/ 1 h 35"/>
                  <a:gd name="T50" fmla="*/ 15 w 15"/>
                  <a:gd name="T51" fmla="*/ 1 h 35"/>
                  <a:gd name="T52" fmla="*/ 15 w 15"/>
                  <a:gd name="T53" fmla="*/ 1 h 35"/>
                  <a:gd name="T54" fmla="*/ 15 w 15"/>
                  <a:gd name="T55" fmla="*/ 1 h 35"/>
                  <a:gd name="T56" fmla="*/ 15 w 15"/>
                  <a:gd name="T57" fmla="*/ 1 h 35"/>
                  <a:gd name="T58" fmla="*/ 15 w 15"/>
                  <a:gd name="T59" fmla="*/ 1 h 35"/>
                  <a:gd name="T60" fmla="*/ 15 w 15"/>
                  <a:gd name="T61" fmla="*/ 0 h 35"/>
                  <a:gd name="T62" fmla="*/ 15 w 15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3"/>
                      <a:pt x="1" y="1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1" y="24"/>
                      <a:pt x="3" y="22"/>
                      <a:pt x="4" y="19"/>
                    </a:cubicBezTo>
                    <a:cubicBezTo>
                      <a:pt x="5" y="16"/>
                      <a:pt x="7" y="14"/>
                      <a:pt x="8" y="12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12"/>
                    </a:cubicBezTo>
                    <a:cubicBezTo>
                      <a:pt x="8" y="14"/>
                      <a:pt x="7" y="17"/>
                      <a:pt x="6" y="20"/>
                    </a:cubicBezTo>
                    <a:cubicBezTo>
                      <a:pt x="4" y="22"/>
                      <a:pt x="3" y="25"/>
                      <a:pt x="2" y="27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3" y="33"/>
                      <a:pt x="5" y="33"/>
                    </a:cubicBezTo>
                    <a:cubicBezTo>
                      <a:pt x="9" y="29"/>
                      <a:pt x="14" y="2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8"/>
                      <a:pt x="15" y="4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217"/>
              <p:cNvSpPr>
                <a:spLocks noEditPoints="1"/>
              </p:cNvSpPr>
              <p:nvPr/>
            </p:nvSpPr>
            <p:spPr bwMode="auto">
              <a:xfrm>
                <a:off x="1712913" y="6030913"/>
                <a:ext cx="263525" cy="101600"/>
              </a:xfrm>
              <a:custGeom>
                <a:avLst/>
                <a:gdLst>
                  <a:gd name="T0" fmla="*/ 3 w 39"/>
                  <a:gd name="T1" fmla="*/ 8 h 15"/>
                  <a:gd name="T2" fmla="*/ 3 w 39"/>
                  <a:gd name="T3" fmla="*/ 8 h 15"/>
                  <a:gd name="T4" fmla="*/ 7 w 39"/>
                  <a:gd name="T5" fmla="*/ 7 h 15"/>
                  <a:gd name="T6" fmla="*/ 16 w 39"/>
                  <a:gd name="T7" fmla="*/ 6 h 15"/>
                  <a:gd name="T8" fmla="*/ 25 w 39"/>
                  <a:gd name="T9" fmla="*/ 5 h 15"/>
                  <a:gd name="T10" fmla="*/ 25 w 39"/>
                  <a:gd name="T11" fmla="*/ 5 h 15"/>
                  <a:gd name="T12" fmla="*/ 29 w 39"/>
                  <a:gd name="T13" fmla="*/ 6 h 15"/>
                  <a:gd name="T14" fmla="*/ 29 w 39"/>
                  <a:gd name="T15" fmla="*/ 6 h 15"/>
                  <a:gd name="T16" fmla="*/ 25 w 39"/>
                  <a:gd name="T17" fmla="*/ 6 h 15"/>
                  <a:gd name="T18" fmla="*/ 16 w 39"/>
                  <a:gd name="T19" fmla="*/ 7 h 15"/>
                  <a:gd name="T20" fmla="*/ 8 w 39"/>
                  <a:gd name="T21" fmla="*/ 8 h 15"/>
                  <a:gd name="T22" fmla="*/ 7 w 39"/>
                  <a:gd name="T23" fmla="*/ 8 h 15"/>
                  <a:gd name="T24" fmla="*/ 7 w 39"/>
                  <a:gd name="T25" fmla="*/ 8 h 15"/>
                  <a:gd name="T26" fmla="*/ 3 w 39"/>
                  <a:gd name="T27" fmla="*/ 8 h 15"/>
                  <a:gd name="T28" fmla="*/ 3 w 39"/>
                  <a:gd name="T29" fmla="*/ 8 h 15"/>
                  <a:gd name="T30" fmla="*/ 20 w 39"/>
                  <a:gd name="T31" fmla="*/ 0 h 15"/>
                  <a:gd name="T32" fmla="*/ 6 w 39"/>
                  <a:gd name="T33" fmla="*/ 3 h 15"/>
                  <a:gd name="T34" fmla="*/ 6 w 39"/>
                  <a:gd name="T35" fmla="*/ 3 h 15"/>
                  <a:gd name="T36" fmla="*/ 1 w 39"/>
                  <a:gd name="T37" fmla="*/ 5 h 15"/>
                  <a:gd name="T38" fmla="*/ 0 w 39"/>
                  <a:gd name="T39" fmla="*/ 9 h 15"/>
                  <a:gd name="T40" fmla="*/ 8 w 39"/>
                  <a:gd name="T41" fmla="*/ 14 h 15"/>
                  <a:gd name="T42" fmla="*/ 14 w 39"/>
                  <a:gd name="T43" fmla="*/ 15 h 15"/>
                  <a:gd name="T44" fmla="*/ 33 w 39"/>
                  <a:gd name="T45" fmla="*/ 9 h 15"/>
                  <a:gd name="T46" fmla="*/ 33 w 39"/>
                  <a:gd name="T47" fmla="*/ 9 h 15"/>
                  <a:gd name="T48" fmla="*/ 33 w 39"/>
                  <a:gd name="T49" fmla="*/ 9 h 15"/>
                  <a:gd name="T50" fmla="*/ 39 w 39"/>
                  <a:gd name="T51" fmla="*/ 5 h 15"/>
                  <a:gd name="T52" fmla="*/ 39 w 39"/>
                  <a:gd name="T53" fmla="*/ 5 h 15"/>
                  <a:gd name="T54" fmla="*/ 39 w 39"/>
                  <a:gd name="T55" fmla="*/ 5 h 15"/>
                  <a:gd name="T56" fmla="*/ 20 w 39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5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7"/>
                      <a:pt x="7" y="7"/>
                    </a:cubicBezTo>
                    <a:cubicBezTo>
                      <a:pt x="9" y="6"/>
                      <a:pt x="13" y="6"/>
                      <a:pt x="16" y="6"/>
                    </a:cubicBezTo>
                    <a:cubicBezTo>
                      <a:pt x="19" y="6"/>
                      <a:pt x="22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7" y="5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7" y="6"/>
                      <a:pt x="25" y="6"/>
                    </a:cubicBezTo>
                    <a:cubicBezTo>
                      <a:pt x="22" y="7"/>
                      <a:pt x="19" y="7"/>
                      <a:pt x="16" y="7"/>
                    </a:cubicBezTo>
                    <a:cubicBezTo>
                      <a:pt x="13" y="8"/>
                      <a:pt x="10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0" y="0"/>
                    </a:moveTo>
                    <a:cubicBezTo>
                      <a:pt x="16" y="0"/>
                      <a:pt x="11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3" y="11"/>
                      <a:pt x="6" y="12"/>
                      <a:pt x="8" y="14"/>
                    </a:cubicBezTo>
                    <a:cubicBezTo>
                      <a:pt x="10" y="14"/>
                      <a:pt x="12" y="15"/>
                      <a:pt x="14" y="15"/>
                    </a:cubicBezTo>
                    <a:cubicBezTo>
                      <a:pt x="20" y="15"/>
                      <a:pt x="26" y="13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8"/>
                      <a:pt x="37" y="7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1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218"/>
              <p:cNvSpPr>
                <a:spLocks noEditPoints="1"/>
              </p:cNvSpPr>
              <p:nvPr/>
            </p:nvSpPr>
            <p:spPr bwMode="auto">
              <a:xfrm>
                <a:off x="1712913" y="6091238"/>
                <a:ext cx="169863" cy="211138"/>
              </a:xfrm>
              <a:custGeom>
                <a:avLst/>
                <a:gdLst>
                  <a:gd name="T0" fmla="*/ 14 w 25"/>
                  <a:gd name="T1" fmla="*/ 25 h 31"/>
                  <a:gd name="T2" fmla="*/ 14 w 25"/>
                  <a:gd name="T3" fmla="*/ 25 h 31"/>
                  <a:gd name="T4" fmla="*/ 14 w 25"/>
                  <a:gd name="T5" fmla="*/ 25 h 31"/>
                  <a:gd name="T6" fmla="*/ 14 w 25"/>
                  <a:gd name="T7" fmla="*/ 25 h 31"/>
                  <a:gd name="T8" fmla="*/ 0 w 25"/>
                  <a:gd name="T9" fmla="*/ 0 h 31"/>
                  <a:gd name="T10" fmla="*/ 0 w 25"/>
                  <a:gd name="T11" fmla="*/ 4 h 31"/>
                  <a:gd name="T12" fmla="*/ 3 w 25"/>
                  <a:gd name="T13" fmla="*/ 7 h 31"/>
                  <a:gd name="T14" fmla="*/ 8 w 25"/>
                  <a:gd name="T15" fmla="*/ 14 h 31"/>
                  <a:gd name="T16" fmla="*/ 13 w 25"/>
                  <a:gd name="T17" fmla="*/ 22 h 31"/>
                  <a:gd name="T18" fmla="*/ 14 w 25"/>
                  <a:gd name="T19" fmla="*/ 25 h 31"/>
                  <a:gd name="T20" fmla="*/ 14 w 25"/>
                  <a:gd name="T21" fmla="*/ 25 h 31"/>
                  <a:gd name="T22" fmla="*/ 14 w 25"/>
                  <a:gd name="T23" fmla="*/ 25 h 31"/>
                  <a:gd name="T24" fmla="*/ 14 w 25"/>
                  <a:gd name="T25" fmla="*/ 25 h 31"/>
                  <a:gd name="T26" fmla="*/ 14 w 25"/>
                  <a:gd name="T27" fmla="*/ 25 h 31"/>
                  <a:gd name="T28" fmla="*/ 12 w 25"/>
                  <a:gd name="T29" fmla="*/ 22 h 31"/>
                  <a:gd name="T30" fmla="*/ 6 w 25"/>
                  <a:gd name="T31" fmla="*/ 15 h 31"/>
                  <a:gd name="T32" fmla="*/ 2 w 25"/>
                  <a:gd name="T33" fmla="*/ 8 h 31"/>
                  <a:gd name="T34" fmla="*/ 0 w 25"/>
                  <a:gd name="T35" fmla="*/ 5 h 31"/>
                  <a:gd name="T36" fmla="*/ 0 w 25"/>
                  <a:gd name="T37" fmla="*/ 6 h 31"/>
                  <a:gd name="T38" fmla="*/ 1 w 25"/>
                  <a:gd name="T39" fmla="*/ 16 h 31"/>
                  <a:gd name="T40" fmla="*/ 1 w 25"/>
                  <a:gd name="T41" fmla="*/ 16 h 31"/>
                  <a:gd name="T42" fmla="*/ 1 w 25"/>
                  <a:gd name="T43" fmla="*/ 15 h 31"/>
                  <a:gd name="T44" fmla="*/ 23 w 25"/>
                  <a:gd name="T45" fmla="*/ 30 h 31"/>
                  <a:gd name="T46" fmla="*/ 23 w 25"/>
                  <a:gd name="T47" fmla="*/ 30 h 31"/>
                  <a:gd name="T48" fmla="*/ 23 w 25"/>
                  <a:gd name="T49" fmla="*/ 30 h 31"/>
                  <a:gd name="T50" fmla="*/ 23 w 25"/>
                  <a:gd name="T51" fmla="*/ 30 h 31"/>
                  <a:gd name="T52" fmla="*/ 23 w 25"/>
                  <a:gd name="T53" fmla="*/ 31 h 31"/>
                  <a:gd name="T54" fmla="*/ 23 w 25"/>
                  <a:gd name="T55" fmla="*/ 31 h 31"/>
                  <a:gd name="T56" fmla="*/ 23 w 25"/>
                  <a:gd name="T57" fmla="*/ 31 h 31"/>
                  <a:gd name="T58" fmla="*/ 23 w 25"/>
                  <a:gd name="T59" fmla="*/ 31 h 31"/>
                  <a:gd name="T60" fmla="*/ 23 w 25"/>
                  <a:gd name="T61" fmla="*/ 31 h 31"/>
                  <a:gd name="T62" fmla="*/ 23 w 25"/>
                  <a:gd name="T63" fmla="*/ 31 h 31"/>
                  <a:gd name="T64" fmla="*/ 23 w 25"/>
                  <a:gd name="T65" fmla="*/ 31 h 31"/>
                  <a:gd name="T66" fmla="*/ 23 w 25"/>
                  <a:gd name="T67" fmla="*/ 31 h 31"/>
                  <a:gd name="T68" fmla="*/ 23 w 25"/>
                  <a:gd name="T69" fmla="*/ 31 h 31"/>
                  <a:gd name="T70" fmla="*/ 23 w 25"/>
                  <a:gd name="T71" fmla="*/ 31 h 31"/>
                  <a:gd name="T72" fmla="*/ 23 w 25"/>
                  <a:gd name="T73" fmla="*/ 31 h 31"/>
                  <a:gd name="T74" fmla="*/ 24 w 25"/>
                  <a:gd name="T75" fmla="*/ 31 h 31"/>
                  <a:gd name="T76" fmla="*/ 24 w 25"/>
                  <a:gd name="T77" fmla="*/ 31 h 31"/>
                  <a:gd name="T78" fmla="*/ 24 w 25"/>
                  <a:gd name="T79" fmla="*/ 31 h 31"/>
                  <a:gd name="T80" fmla="*/ 24 w 25"/>
                  <a:gd name="T81" fmla="*/ 31 h 31"/>
                  <a:gd name="T82" fmla="*/ 24 w 25"/>
                  <a:gd name="T83" fmla="*/ 31 h 31"/>
                  <a:gd name="T84" fmla="*/ 24 w 25"/>
                  <a:gd name="T85" fmla="*/ 31 h 31"/>
                  <a:gd name="T86" fmla="*/ 24 w 25"/>
                  <a:gd name="T87" fmla="*/ 31 h 31"/>
                  <a:gd name="T88" fmla="*/ 24 w 25"/>
                  <a:gd name="T89" fmla="*/ 31 h 31"/>
                  <a:gd name="T90" fmla="*/ 24 w 25"/>
                  <a:gd name="T91" fmla="*/ 31 h 31"/>
                  <a:gd name="T92" fmla="*/ 24 w 25"/>
                  <a:gd name="T93" fmla="*/ 31 h 31"/>
                  <a:gd name="T94" fmla="*/ 24 w 25"/>
                  <a:gd name="T95" fmla="*/ 31 h 31"/>
                  <a:gd name="T96" fmla="*/ 24 w 25"/>
                  <a:gd name="T97" fmla="*/ 31 h 31"/>
                  <a:gd name="T98" fmla="*/ 8 w 25"/>
                  <a:gd name="T99" fmla="*/ 5 h 31"/>
                  <a:gd name="T100" fmla="*/ 8 w 25"/>
                  <a:gd name="T101" fmla="*/ 5 h 31"/>
                  <a:gd name="T102" fmla="*/ 0 w 25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31">
                    <a:moveTo>
                      <a:pt x="14" y="25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5" y="9"/>
                      <a:pt x="6" y="11"/>
                      <a:pt x="8" y="14"/>
                    </a:cubicBezTo>
                    <a:cubicBezTo>
                      <a:pt x="10" y="17"/>
                      <a:pt x="11" y="19"/>
                      <a:pt x="13" y="22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0" y="20"/>
                      <a:pt x="8" y="18"/>
                      <a:pt x="6" y="15"/>
                    </a:cubicBezTo>
                    <a:cubicBezTo>
                      <a:pt x="5" y="13"/>
                      <a:pt x="3" y="10"/>
                      <a:pt x="2" y="8"/>
                    </a:cubicBezTo>
                    <a:cubicBezTo>
                      <a:pt x="1" y="7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21"/>
                      <a:pt x="11" y="27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5" y="1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Freeform 219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220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221"/>
              <p:cNvSpPr>
                <a:spLocks/>
              </p:cNvSpPr>
              <p:nvPr/>
            </p:nvSpPr>
            <p:spPr bwMode="auto">
              <a:xfrm>
                <a:off x="1720850" y="5888038"/>
                <a:ext cx="66675" cy="134938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1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2 w 10"/>
                  <a:gd name="T13" fmla="*/ 18 h 20"/>
                  <a:gd name="T14" fmla="*/ 6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3" y="13"/>
                      <a:pt x="1" y="15"/>
                      <a:pt x="1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8"/>
                    </a:cubicBezTo>
                    <a:cubicBezTo>
                      <a:pt x="3" y="16"/>
                      <a:pt x="4" y="13"/>
                      <a:pt x="6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Freeform 222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Freeform 223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25"/>
              <p:cNvSpPr>
                <a:spLocks/>
              </p:cNvSpPr>
              <p:nvPr/>
            </p:nvSpPr>
            <p:spPr bwMode="auto">
              <a:xfrm>
                <a:off x="1733550" y="6064250"/>
                <a:ext cx="176213" cy="20637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1 h 3"/>
                  <a:gd name="T6" fmla="*/ 4 w 26"/>
                  <a:gd name="T7" fmla="*/ 2 h 3"/>
                  <a:gd name="T8" fmla="*/ 0 w 26"/>
                  <a:gd name="T9" fmla="*/ 3 h 3"/>
                  <a:gd name="T10" fmla="*/ 0 w 26"/>
                  <a:gd name="T11" fmla="*/ 3 h 3"/>
                  <a:gd name="T12" fmla="*/ 0 w 26"/>
                  <a:gd name="T13" fmla="*/ 3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1 h 3"/>
                  <a:gd name="T26" fmla="*/ 26 w 26"/>
                  <a:gd name="T27" fmla="*/ 1 h 3"/>
                  <a:gd name="T28" fmla="*/ 26 w 26"/>
                  <a:gd name="T29" fmla="*/ 1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16" y="1"/>
                      <a:pt x="13" y="1"/>
                    </a:cubicBezTo>
                    <a:cubicBezTo>
                      <a:pt x="10" y="1"/>
                      <a:pt x="6" y="1"/>
                      <a:pt x="4" y="2"/>
                    </a:cubicBezTo>
                    <a:cubicBezTo>
                      <a:pt x="2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2" y="1"/>
                    </a:cubicBezTo>
                    <a:cubicBezTo>
                      <a:pt x="24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Rectangle 226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Rectangle 227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28"/>
              <p:cNvSpPr>
                <a:spLocks noEditPoints="1"/>
              </p:cNvSpPr>
              <p:nvPr/>
            </p:nvSpPr>
            <p:spPr bwMode="auto">
              <a:xfrm>
                <a:off x="1712913" y="6118225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21 h 21"/>
                  <a:gd name="T4" fmla="*/ 14 w 14"/>
                  <a:gd name="T5" fmla="*/ 21 h 21"/>
                  <a:gd name="T6" fmla="*/ 14 w 14"/>
                  <a:gd name="T7" fmla="*/ 21 h 21"/>
                  <a:gd name="T8" fmla="*/ 14 w 14"/>
                  <a:gd name="T9" fmla="*/ 21 h 21"/>
                  <a:gd name="T10" fmla="*/ 14 w 14"/>
                  <a:gd name="T11" fmla="*/ 21 h 21"/>
                  <a:gd name="T12" fmla="*/ 14 w 14"/>
                  <a:gd name="T13" fmla="*/ 21 h 21"/>
                  <a:gd name="T14" fmla="*/ 0 w 14"/>
                  <a:gd name="T15" fmla="*/ 0 h 21"/>
                  <a:gd name="T16" fmla="*/ 0 w 14"/>
                  <a:gd name="T17" fmla="*/ 1 h 21"/>
                  <a:gd name="T18" fmla="*/ 2 w 14"/>
                  <a:gd name="T19" fmla="*/ 4 h 21"/>
                  <a:gd name="T20" fmla="*/ 6 w 14"/>
                  <a:gd name="T21" fmla="*/ 11 h 21"/>
                  <a:gd name="T22" fmla="*/ 12 w 14"/>
                  <a:gd name="T23" fmla="*/ 18 h 21"/>
                  <a:gd name="T24" fmla="*/ 14 w 14"/>
                  <a:gd name="T25" fmla="*/ 21 h 21"/>
                  <a:gd name="T26" fmla="*/ 14 w 14"/>
                  <a:gd name="T27" fmla="*/ 21 h 21"/>
                  <a:gd name="T28" fmla="*/ 14 w 14"/>
                  <a:gd name="T29" fmla="*/ 21 h 21"/>
                  <a:gd name="T30" fmla="*/ 13 w 14"/>
                  <a:gd name="T31" fmla="*/ 18 h 21"/>
                  <a:gd name="T32" fmla="*/ 8 w 14"/>
                  <a:gd name="T33" fmla="*/ 10 h 21"/>
                  <a:gd name="T34" fmla="*/ 3 w 14"/>
                  <a:gd name="T35" fmla="*/ 3 h 21"/>
                  <a:gd name="T36" fmla="*/ 0 w 1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5" y="9"/>
                      <a:pt x="6" y="11"/>
                    </a:cubicBezTo>
                    <a:cubicBezTo>
                      <a:pt x="8" y="14"/>
                      <a:pt x="10" y="16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3" y="18"/>
                    </a:cubicBezTo>
                    <a:cubicBezTo>
                      <a:pt x="11" y="15"/>
                      <a:pt x="10" y="13"/>
                      <a:pt x="8" y="10"/>
                    </a:cubicBezTo>
                    <a:cubicBezTo>
                      <a:pt x="6" y="7"/>
                      <a:pt x="5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29"/>
              <p:cNvSpPr>
                <a:spLocks noEditPoints="1"/>
              </p:cNvSpPr>
              <p:nvPr/>
            </p:nvSpPr>
            <p:spPr bwMode="auto">
              <a:xfrm>
                <a:off x="1585913" y="5616575"/>
                <a:ext cx="147638" cy="1017587"/>
              </a:xfrm>
              <a:custGeom>
                <a:avLst/>
                <a:gdLst>
                  <a:gd name="T0" fmla="*/ 20 w 22"/>
                  <a:gd name="T1" fmla="*/ 57 h 150"/>
                  <a:gd name="T2" fmla="*/ 9 w 22"/>
                  <a:gd name="T3" fmla="*/ 56 h 150"/>
                  <a:gd name="T4" fmla="*/ 8 w 22"/>
                  <a:gd name="T5" fmla="*/ 56 h 150"/>
                  <a:gd name="T6" fmla="*/ 9 w 22"/>
                  <a:gd name="T7" fmla="*/ 55 h 150"/>
                  <a:gd name="T8" fmla="*/ 20 w 22"/>
                  <a:gd name="T9" fmla="*/ 54 h 150"/>
                  <a:gd name="T10" fmla="*/ 20 w 22"/>
                  <a:gd name="T11" fmla="*/ 57 h 150"/>
                  <a:gd name="T12" fmla="*/ 17 w 22"/>
                  <a:gd name="T13" fmla="*/ 0 h 150"/>
                  <a:gd name="T14" fmla="*/ 5 w 22"/>
                  <a:gd name="T15" fmla="*/ 0 h 150"/>
                  <a:gd name="T16" fmla="*/ 5 w 22"/>
                  <a:gd name="T17" fmla="*/ 0 h 150"/>
                  <a:gd name="T18" fmla="*/ 0 w 22"/>
                  <a:gd name="T19" fmla="*/ 10 h 150"/>
                  <a:gd name="T20" fmla="*/ 1 w 22"/>
                  <a:gd name="T21" fmla="*/ 64 h 150"/>
                  <a:gd name="T22" fmla="*/ 2 w 22"/>
                  <a:gd name="T23" fmla="*/ 75 h 150"/>
                  <a:gd name="T24" fmla="*/ 1 w 22"/>
                  <a:gd name="T25" fmla="*/ 86 h 150"/>
                  <a:gd name="T26" fmla="*/ 1 w 22"/>
                  <a:gd name="T27" fmla="*/ 86 h 150"/>
                  <a:gd name="T28" fmla="*/ 0 w 22"/>
                  <a:gd name="T29" fmla="*/ 140 h 150"/>
                  <a:gd name="T30" fmla="*/ 5 w 22"/>
                  <a:gd name="T31" fmla="*/ 150 h 150"/>
                  <a:gd name="T32" fmla="*/ 17 w 22"/>
                  <a:gd name="T33" fmla="*/ 150 h 150"/>
                  <a:gd name="T34" fmla="*/ 22 w 22"/>
                  <a:gd name="T35" fmla="*/ 140 h 150"/>
                  <a:gd name="T36" fmla="*/ 20 w 22"/>
                  <a:gd name="T37" fmla="*/ 86 h 150"/>
                  <a:gd name="T38" fmla="*/ 20 w 22"/>
                  <a:gd name="T39" fmla="*/ 86 h 150"/>
                  <a:gd name="T40" fmla="*/ 19 w 22"/>
                  <a:gd name="T41" fmla="*/ 76 h 150"/>
                  <a:gd name="T42" fmla="*/ 20 w 22"/>
                  <a:gd name="T43" fmla="*/ 66 h 150"/>
                  <a:gd name="T44" fmla="*/ 21 w 22"/>
                  <a:gd name="T45" fmla="*/ 45 h 150"/>
                  <a:gd name="T46" fmla="*/ 21 w 22"/>
                  <a:gd name="T47" fmla="*/ 45 h 150"/>
                  <a:gd name="T48" fmla="*/ 21 w 22"/>
                  <a:gd name="T49" fmla="*/ 41 h 150"/>
                  <a:gd name="T50" fmla="*/ 15 w 22"/>
                  <a:gd name="T51" fmla="*/ 41 h 150"/>
                  <a:gd name="T52" fmla="*/ 14 w 22"/>
                  <a:gd name="T53" fmla="*/ 40 h 150"/>
                  <a:gd name="T54" fmla="*/ 15 w 22"/>
                  <a:gd name="T55" fmla="*/ 39 h 150"/>
                  <a:gd name="T56" fmla="*/ 21 w 22"/>
                  <a:gd name="T57" fmla="*/ 38 h 150"/>
                  <a:gd name="T58" fmla="*/ 22 w 22"/>
                  <a:gd name="T59" fmla="*/ 10 h 150"/>
                  <a:gd name="T60" fmla="*/ 17 w 22"/>
                  <a:gd name="T6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50">
                    <a:moveTo>
                      <a:pt x="20" y="57"/>
                    </a:move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7"/>
                      <a:pt x="20" y="57"/>
                      <a:pt x="20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67"/>
                      <a:pt x="2" y="71"/>
                      <a:pt x="2" y="75"/>
                    </a:cubicBezTo>
                    <a:cubicBezTo>
                      <a:pt x="2" y="78"/>
                      <a:pt x="2" y="82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82"/>
                      <a:pt x="19" y="79"/>
                      <a:pt x="19" y="76"/>
                    </a:cubicBezTo>
                    <a:cubicBezTo>
                      <a:pt x="19" y="72"/>
                      <a:pt x="19" y="69"/>
                      <a:pt x="20" y="6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1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30"/>
              <p:cNvSpPr>
                <a:spLocks/>
              </p:cNvSpPr>
              <p:nvPr/>
            </p:nvSpPr>
            <p:spPr bwMode="auto">
              <a:xfrm>
                <a:off x="1679575" y="5873750"/>
                <a:ext cx="47625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3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31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232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255"/>
              <p:cNvSpPr>
                <a:spLocks noEditPoints="1"/>
              </p:cNvSpPr>
              <p:nvPr/>
            </p:nvSpPr>
            <p:spPr bwMode="auto">
              <a:xfrm>
                <a:off x="1712913" y="5086350"/>
                <a:ext cx="263525" cy="488950"/>
              </a:xfrm>
              <a:custGeom>
                <a:avLst/>
                <a:gdLst>
                  <a:gd name="T0" fmla="*/ 25 w 39"/>
                  <a:gd name="T1" fmla="*/ 72 h 72"/>
                  <a:gd name="T2" fmla="*/ 25 w 39"/>
                  <a:gd name="T3" fmla="*/ 72 h 72"/>
                  <a:gd name="T4" fmla="*/ 25 w 39"/>
                  <a:gd name="T5" fmla="*/ 72 h 72"/>
                  <a:gd name="T6" fmla="*/ 24 w 39"/>
                  <a:gd name="T7" fmla="*/ 72 h 72"/>
                  <a:gd name="T8" fmla="*/ 24 w 39"/>
                  <a:gd name="T9" fmla="*/ 72 h 72"/>
                  <a:gd name="T10" fmla="*/ 24 w 39"/>
                  <a:gd name="T11" fmla="*/ 72 h 72"/>
                  <a:gd name="T12" fmla="*/ 33 w 39"/>
                  <a:gd name="T13" fmla="*/ 41 h 72"/>
                  <a:gd name="T14" fmla="*/ 33 w 39"/>
                  <a:gd name="T15" fmla="*/ 41 h 72"/>
                  <a:gd name="T16" fmla="*/ 33 w 39"/>
                  <a:gd name="T17" fmla="*/ 41 h 72"/>
                  <a:gd name="T18" fmla="*/ 39 w 39"/>
                  <a:gd name="T19" fmla="*/ 37 h 72"/>
                  <a:gd name="T20" fmla="*/ 33 w 39"/>
                  <a:gd name="T21" fmla="*/ 41 h 72"/>
                  <a:gd name="T22" fmla="*/ 39 w 39"/>
                  <a:gd name="T23" fmla="*/ 37 h 72"/>
                  <a:gd name="T24" fmla="*/ 16 w 39"/>
                  <a:gd name="T25" fmla="*/ 3 h 72"/>
                  <a:gd name="T26" fmla="*/ 16 w 39"/>
                  <a:gd name="T27" fmla="*/ 3 h 72"/>
                  <a:gd name="T28" fmla="*/ 16 w 39"/>
                  <a:gd name="T29" fmla="*/ 3 h 72"/>
                  <a:gd name="T30" fmla="*/ 16 w 39"/>
                  <a:gd name="T31" fmla="*/ 3 h 72"/>
                  <a:gd name="T32" fmla="*/ 16 w 39"/>
                  <a:gd name="T33" fmla="*/ 3 h 72"/>
                  <a:gd name="T34" fmla="*/ 16 w 39"/>
                  <a:gd name="T35" fmla="*/ 3 h 72"/>
                  <a:gd name="T36" fmla="*/ 16 w 39"/>
                  <a:gd name="T37" fmla="*/ 3 h 72"/>
                  <a:gd name="T38" fmla="*/ 16 w 39"/>
                  <a:gd name="T39" fmla="*/ 3 h 72"/>
                  <a:gd name="T40" fmla="*/ 16 w 39"/>
                  <a:gd name="T41" fmla="*/ 3 h 72"/>
                  <a:gd name="T42" fmla="*/ 16 w 39"/>
                  <a:gd name="T43" fmla="*/ 3 h 72"/>
                  <a:gd name="T44" fmla="*/ 16 w 39"/>
                  <a:gd name="T45" fmla="*/ 3 h 72"/>
                  <a:gd name="T46" fmla="*/ 16 w 39"/>
                  <a:gd name="T47" fmla="*/ 3 h 72"/>
                  <a:gd name="T48" fmla="*/ 16 w 39"/>
                  <a:gd name="T49" fmla="*/ 3 h 72"/>
                  <a:gd name="T50" fmla="*/ 16 w 39"/>
                  <a:gd name="T51" fmla="*/ 3 h 72"/>
                  <a:gd name="T52" fmla="*/ 16 w 39"/>
                  <a:gd name="T53" fmla="*/ 3 h 72"/>
                  <a:gd name="T54" fmla="*/ 16 w 39"/>
                  <a:gd name="T55" fmla="*/ 3 h 72"/>
                  <a:gd name="T56" fmla="*/ 16 w 39"/>
                  <a:gd name="T57" fmla="*/ 3 h 72"/>
                  <a:gd name="T58" fmla="*/ 16 w 39"/>
                  <a:gd name="T59" fmla="*/ 3 h 72"/>
                  <a:gd name="T60" fmla="*/ 16 w 39"/>
                  <a:gd name="T61" fmla="*/ 3 h 72"/>
                  <a:gd name="T62" fmla="*/ 16 w 39"/>
                  <a:gd name="T63" fmla="*/ 3 h 72"/>
                  <a:gd name="T64" fmla="*/ 16 w 39"/>
                  <a:gd name="T65" fmla="*/ 3 h 72"/>
                  <a:gd name="T66" fmla="*/ 0 w 39"/>
                  <a:gd name="T67" fmla="*/ 0 h 72"/>
                  <a:gd name="T68" fmla="*/ 0 w 39"/>
                  <a:gd name="T69" fmla="*/ 0 h 72"/>
                  <a:gd name="T70" fmla="*/ 1 w 39"/>
                  <a:gd name="T71" fmla="*/ 10 h 72"/>
                  <a:gd name="T72" fmla="*/ 1 w 39"/>
                  <a:gd name="T73" fmla="*/ 18 h 72"/>
                  <a:gd name="T74" fmla="*/ 1 w 39"/>
                  <a:gd name="T75" fmla="*/ 18 h 72"/>
                  <a:gd name="T76" fmla="*/ 1 w 39"/>
                  <a:gd name="T77" fmla="*/ 10 h 72"/>
                  <a:gd name="T78" fmla="*/ 0 w 39"/>
                  <a:gd name="T7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72"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moveTo>
                      <a:pt x="24" y="72"/>
                    </a:move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moveTo>
                      <a:pt x="39" y="37"/>
                    </a:moveTo>
                    <a:cubicBezTo>
                      <a:pt x="37" y="39"/>
                      <a:pt x="35" y="40"/>
                      <a:pt x="33" y="41"/>
                    </a:cubicBezTo>
                    <a:cubicBezTo>
                      <a:pt x="35" y="40"/>
                      <a:pt x="37" y="39"/>
                      <a:pt x="39" y="37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0" y="4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256"/>
              <p:cNvSpPr>
                <a:spLocks/>
              </p:cNvSpPr>
              <p:nvPr/>
            </p:nvSpPr>
            <p:spPr bwMode="auto">
              <a:xfrm>
                <a:off x="1720850" y="5100638"/>
                <a:ext cx="114300" cy="236537"/>
              </a:xfrm>
              <a:custGeom>
                <a:avLst/>
                <a:gdLst>
                  <a:gd name="T0" fmla="*/ 15 w 17"/>
                  <a:gd name="T1" fmla="*/ 0 h 35"/>
                  <a:gd name="T2" fmla="*/ 15 w 17"/>
                  <a:gd name="T3" fmla="*/ 0 h 35"/>
                  <a:gd name="T4" fmla="*/ 0 w 17"/>
                  <a:gd name="T5" fmla="*/ 16 h 35"/>
                  <a:gd name="T6" fmla="*/ 0 w 17"/>
                  <a:gd name="T7" fmla="*/ 16 h 35"/>
                  <a:gd name="T8" fmla="*/ 0 w 17"/>
                  <a:gd name="T9" fmla="*/ 16 h 35"/>
                  <a:gd name="T10" fmla="*/ 1 w 17"/>
                  <a:gd name="T11" fmla="*/ 28 h 35"/>
                  <a:gd name="T12" fmla="*/ 1 w 17"/>
                  <a:gd name="T13" fmla="*/ 26 h 35"/>
                  <a:gd name="T14" fmla="*/ 5 w 17"/>
                  <a:gd name="T15" fmla="*/ 19 h 35"/>
                  <a:gd name="T16" fmla="*/ 9 w 17"/>
                  <a:gd name="T17" fmla="*/ 12 h 35"/>
                  <a:gd name="T18" fmla="*/ 11 w 17"/>
                  <a:gd name="T19" fmla="*/ 9 h 35"/>
                  <a:gd name="T20" fmla="*/ 11 w 17"/>
                  <a:gd name="T21" fmla="*/ 9 h 35"/>
                  <a:gd name="T22" fmla="*/ 10 w 17"/>
                  <a:gd name="T23" fmla="*/ 12 h 35"/>
                  <a:gd name="T24" fmla="*/ 6 w 17"/>
                  <a:gd name="T25" fmla="*/ 20 h 35"/>
                  <a:gd name="T26" fmla="*/ 2 w 17"/>
                  <a:gd name="T27" fmla="*/ 27 h 35"/>
                  <a:gd name="T28" fmla="*/ 1 w 17"/>
                  <a:gd name="T29" fmla="*/ 29 h 35"/>
                  <a:gd name="T30" fmla="*/ 1 w 17"/>
                  <a:gd name="T31" fmla="*/ 35 h 35"/>
                  <a:gd name="T32" fmla="*/ 5 w 17"/>
                  <a:gd name="T33" fmla="*/ 33 h 35"/>
                  <a:gd name="T34" fmla="*/ 15 w 17"/>
                  <a:gd name="T35" fmla="*/ 1 h 35"/>
                  <a:gd name="T36" fmla="*/ 15 w 17"/>
                  <a:gd name="T37" fmla="*/ 1 h 35"/>
                  <a:gd name="T38" fmla="*/ 15 w 17"/>
                  <a:gd name="T39" fmla="*/ 1 h 35"/>
                  <a:gd name="T40" fmla="*/ 15 w 17"/>
                  <a:gd name="T41" fmla="*/ 1 h 35"/>
                  <a:gd name="T42" fmla="*/ 15 w 17"/>
                  <a:gd name="T43" fmla="*/ 1 h 35"/>
                  <a:gd name="T44" fmla="*/ 15 w 17"/>
                  <a:gd name="T45" fmla="*/ 1 h 35"/>
                  <a:gd name="T46" fmla="*/ 15 w 17"/>
                  <a:gd name="T47" fmla="*/ 1 h 35"/>
                  <a:gd name="T48" fmla="*/ 15 w 17"/>
                  <a:gd name="T49" fmla="*/ 1 h 35"/>
                  <a:gd name="T50" fmla="*/ 15 w 17"/>
                  <a:gd name="T51" fmla="*/ 1 h 35"/>
                  <a:gd name="T52" fmla="*/ 15 w 17"/>
                  <a:gd name="T53" fmla="*/ 1 h 35"/>
                  <a:gd name="T54" fmla="*/ 15 w 17"/>
                  <a:gd name="T55" fmla="*/ 1 h 35"/>
                  <a:gd name="T56" fmla="*/ 15 w 17"/>
                  <a:gd name="T57" fmla="*/ 1 h 35"/>
                  <a:gd name="T58" fmla="*/ 15 w 17"/>
                  <a:gd name="T59" fmla="*/ 1 h 35"/>
                  <a:gd name="T60" fmla="*/ 15 w 17"/>
                  <a:gd name="T61" fmla="*/ 1 h 35"/>
                  <a:gd name="T62" fmla="*/ 15 w 17"/>
                  <a:gd name="T63" fmla="*/ 0 h 35"/>
                  <a:gd name="T64" fmla="*/ 15 w 17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4"/>
                      <a:pt x="3" y="22"/>
                      <a:pt x="5" y="19"/>
                    </a:cubicBezTo>
                    <a:cubicBezTo>
                      <a:pt x="6" y="16"/>
                      <a:pt x="8" y="14"/>
                      <a:pt x="9" y="12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10"/>
                      <a:pt x="10" y="12"/>
                    </a:cubicBezTo>
                    <a:cubicBezTo>
                      <a:pt x="9" y="14"/>
                      <a:pt x="8" y="17"/>
                      <a:pt x="6" y="20"/>
                    </a:cubicBezTo>
                    <a:cubicBezTo>
                      <a:pt x="5" y="22"/>
                      <a:pt x="4" y="25"/>
                      <a:pt x="2" y="27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4" y="33"/>
                      <a:pt x="5" y="33"/>
                    </a:cubicBezTo>
                    <a:cubicBezTo>
                      <a:pt x="11" y="28"/>
                      <a:pt x="17" y="18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257"/>
              <p:cNvSpPr>
                <a:spLocks noEditPoints="1"/>
              </p:cNvSpPr>
              <p:nvPr/>
            </p:nvSpPr>
            <p:spPr bwMode="auto">
              <a:xfrm>
                <a:off x="1727200" y="5303838"/>
                <a:ext cx="249238" cy="101600"/>
              </a:xfrm>
              <a:custGeom>
                <a:avLst/>
                <a:gdLst>
                  <a:gd name="T0" fmla="*/ 2 w 37"/>
                  <a:gd name="T1" fmla="*/ 8 h 15"/>
                  <a:gd name="T2" fmla="*/ 2 w 37"/>
                  <a:gd name="T3" fmla="*/ 8 h 15"/>
                  <a:gd name="T4" fmla="*/ 6 w 37"/>
                  <a:gd name="T5" fmla="*/ 7 h 15"/>
                  <a:gd name="T6" fmla="*/ 14 w 37"/>
                  <a:gd name="T7" fmla="*/ 6 h 15"/>
                  <a:gd name="T8" fmla="*/ 23 w 37"/>
                  <a:gd name="T9" fmla="*/ 5 h 15"/>
                  <a:gd name="T10" fmla="*/ 23 w 37"/>
                  <a:gd name="T11" fmla="*/ 5 h 15"/>
                  <a:gd name="T12" fmla="*/ 27 w 37"/>
                  <a:gd name="T13" fmla="*/ 6 h 15"/>
                  <a:gd name="T14" fmla="*/ 27 w 37"/>
                  <a:gd name="T15" fmla="*/ 6 h 15"/>
                  <a:gd name="T16" fmla="*/ 23 w 37"/>
                  <a:gd name="T17" fmla="*/ 6 h 15"/>
                  <a:gd name="T18" fmla="*/ 15 w 37"/>
                  <a:gd name="T19" fmla="*/ 7 h 15"/>
                  <a:gd name="T20" fmla="*/ 6 w 37"/>
                  <a:gd name="T21" fmla="*/ 8 h 15"/>
                  <a:gd name="T22" fmla="*/ 6 w 37"/>
                  <a:gd name="T23" fmla="*/ 8 h 15"/>
                  <a:gd name="T24" fmla="*/ 5 w 37"/>
                  <a:gd name="T25" fmla="*/ 8 h 15"/>
                  <a:gd name="T26" fmla="*/ 2 w 37"/>
                  <a:gd name="T27" fmla="*/ 8 h 15"/>
                  <a:gd name="T28" fmla="*/ 2 w 37"/>
                  <a:gd name="T29" fmla="*/ 8 h 15"/>
                  <a:gd name="T30" fmla="*/ 18 w 37"/>
                  <a:gd name="T31" fmla="*/ 0 h 15"/>
                  <a:gd name="T32" fmla="*/ 4 w 37"/>
                  <a:gd name="T33" fmla="*/ 3 h 15"/>
                  <a:gd name="T34" fmla="*/ 4 w 37"/>
                  <a:gd name="T35" fmla="*/ 3 h 15"/>
                  <a:gd name="T36" fmla="*/ 0 w 37"/>
                  <a:gd name="T37" fmla="*/ 5 h 15"/>
                  <a:gd name="T38" fmla="*/ 0 w 37"/>
                  <a:gd name="T39" fmla="*/ 9 h 15"/>
                  <a:gd name="T40" fmla="*/ 0 w 37"/>
                  <a:gd name="T41" fmla="*/ 10 h 15"/>
                  <a:gd name="T42" fmla="*/ 7 w 37"/>
                  <a:gd name="T43" fmla="*/ 14 h 15"/>
                  <a:gd name="T44" fmla="*/ 13 w 37"/>
                  <a:gd name="T45" fmla="*/ 15 h 15"/>
                  <a:gd name="T46" fmla="*/ 31 w 37"/>
                  <a:gd name="T47" fmla="*/ 9 h 15"/>
                  <a:gd name="T48" fmla="*/ 31 w 37"/>
                  <a:gd name="T49" fmla="*/ 9 h 15"/>
                  <a:gd name="T50" fmla="*/ 31 w 37"/>
                  <a:gd name="T51" fmla="*/ 9 h 15"/>
                  <a:gd name="T52" fmla="*/ 37 w 37"/>
                  <a:gd name="T53" fmla="*/ 5 h 15"/>
                  <a:gd name="T54" fmla="*/ 37 w 37"/>
                  <a:gd name="T55" fmla="*/ 5 h 15"/>
                  <a:gd name="T56" fmla="*/ 37 w 37"/>
                  <a:gd name="T57" fmla="*/ 5 h 15"/>
                  <a:gd name="T58" fmla="*/ 18 w 37"/>
                  <a:gd name="T5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" h="15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7"/>
                      <a:pt x="6" y="7"/>
                    </a:cubicBezTo>
                    <a:cubicBezTo>
                      <a:pt x="8" y="6"/>
                      <a:pt x="11" y="6"/>
                      <a:pt x="14" y="6"/>
                    </a:cubicBezTo>
                    <a:cubicBezTo>
                      <a:pt x="18" y="6"/>
                      <a:pt x="21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6" y="5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6"/>
                      <a:pt x="23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2" y="8"/>
                      <a:pt x="9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8" y="0"/>
                    </a:moveTo>
                    <a:cubicBezTo>
                      <a:pt x="14" y="0"/>
                      <a:pt x="9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1" y="4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1"/>
                      <a:pt x="5" y="13"/>
                      <a:pt x="7" y="14"/>
                    </a:cubicBezTo>
                    <a:cubicBezTo>
                      <a:pt x="9" y="14"/>
                      <a:pt x="11" y="15"/>
                      <a:pt x="13" y="15"/>
                    </a:cubicBezTo>
                    <a:cubicBezTo>
                      <a:pt x="18" y="15"/>
                      <a:pt x="24" y="13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0" y="0"/>
                      <a:pt x="18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258"/>
              <p:cNvSpPr>
                <a:spLocks noEditPoints="1"/>
              </p:cNvSpPr>
              <p:nvPr/>
            </p:nvSpPr>
            <p:spPr bwMode="auto">
              <a:xfrm>
                <a:off x="1727200" y="5372100"/>
                <a:ext cx="155575" cy="203200"/>
              </a:xfrm>
              <a:custGeom>
                <a:avLst/>
                <a:gdLst>
                  <a:gd name="T0" fmla="*/ 13 w 23"/>
                  <a:gd name="T1" fmla="*/ 24 h 30"/>
                  <a:gd name="T2" fmla="*/ 13 w 23"/>
                  <a:gd name="T3" fmla="*/ 24 h 30"/>
                  <a:gd name="T4" fmla="*/ 13 w 23"/>
                  <a:gd name="T5" fmla="*/ 24 h 30"/>
                  <a:gd name="T6" fmla="*/ 13 w 23"/>
                  <a:gd name="T7" fmla="*/ 24 h 30"/>
                  <a:gd name="T8" fmla="*/ 0 w 23"/>
                  <a:gd name="T9" fmla="*/ 0 h 30"/>
                  <a:gd name="T10" fmla="*/ 0 w 23"/>
                  <a:gd name="T11" fmla="*/ 3 h 30"/>
                  <a:gd name="T12" fmla="*/ 0 w 23"/>
                  <a:gd name="T13" fmla="*/ 4 h 30"/>
                  <a:gd name="T14" fmla="*/ 2 w 23"/>
                  <a:gd name="T15" fmla="*/ 6 h 30"/>
                  <a:gd name="T16" fmla="*/ 7 w 23"/>
                  <a:gd name="T17" fmla="*/ 13 h 30"/>
                  <a:gd name="T18" fmla="*/ 11 w 23"/>
                  <a:gd name="T19" fmla="*/ 21 h 30"/>
                  <a:gd name="T20" fmla="*/ 13 w 23"/>
                  <a:gd name="T21" fmla="*/ 24 h 30"/>
                  <a:gd name="T22" fmla="*/ 13 w 23"/>
                  <a:gd name="T23" fmla="*/ 24 h 30"/>
                  <a:gd name="T24" fmla="*/ 13 w 23"/>
                  <a:gd name="T25" fmla="*/ 24 h 30"/>
                  <a:gd name="T26" fmla="*/ 13 w 23"/>
                  <a:gd name="T27" fmla="*/ 24 h 30"/>
                  <a:gd name="T28" fmla="*/ 13 w 23"/>
                  <a:gd name="T29" fmla="*/ 24 h 30"/>
                  <a:gd name="T30" fmla="*/ 10 w 23"/>
                  <a:gd name="T31" fmla="*/ 21 h 30"/>
                  <a:gd name="T32" fmla="*/ 5 w 23"/>
                  <a:gd name="T33" fmla="*/ 14 h 30"/>
                  <a:gd name="T34" fmla="*/ 1 w 23"/>
                  <a:gd name="T35" fmla="*/ 7 h 30"/>
                  <a:gd name="T36" fmla="*/ 1 w 23"/>
                  <a:gd name="T37" fmla="*/ 15 h 30"/>
                  <a:gd name="T38" fmla="*/ 1 w 23"/>
                  <a:gd name="T39" fmla="*/ 17 h 30"/>
                  <a:gd name="T40" fmla="*/ 22 w 23"/>
                  <a:gd name="T41" fmla="*/ 30 h 30"/>
                  <a:gd name="T42" fmla="*/ 22 w 23"/>
                  <a:gd name="T43" fmla="*/ 30 h 30"/>
                  <a:gd name="T44" fmla="*/ 23 w 23"/>
                  <a:gd name="T45" fmla="*/ 30 h 30"/>
                  <a:gd name="T46" fmla="*/ 23 w 23"/>
                  <a:gd name="T47" fmla="*/ 30 h 30"/>
                  <a:gd name="T48" fmla="*/ 23 w 23"/>
                  <a:gd name="T49" fmla="*/ 30 h 30"/>
                  <a:gd name="T50" fmla="*/ 7 w 23"/>
                  <a:gd name="T51" fmla="*/ 4 h 30"/>
                  <a:gd name="T52" fmla="*/ 7 w 23"/>
                  <a:gd name="T53" fmla="*/ 4 h 30"/>
                  <a:gd name="T54" fmla="*/ 0 w 23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0"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6"/>
                      <a:pt x="10" y="18"/>
                      <a:pt x="11" y="21"/>
                    </a:cubicBezTo>
                    <a:cubicBezTo>
                      <a:pt x="12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2" y="23"/>
                      <a:pt x="10" y="21"/>
                    </a:cubicBezTo>
                    <a:cubicBezTo>
                      <a:pt x="9" y="19"/>
                      <a:pt x="7" y="17"/>
                      <a:pt x="5" y="14"/>
                    </a:cubicBezTo>
                    <a:cubicBezTo>
                      <a:pt x="3" y="12"/>
                      <a:pt x="2" y="9"/>
                      <a:pt x="1" y="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5" y="22"/>
                      <a:pt x="12" y="27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1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259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260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261"/>
              <p:cNvSpPr>
                <a:spLocks/>
              </p:cNvSpPr>
              <p:nvPr/>
            </p:nvSpPr>
            <p:spPr bwMode="auto">
              <a:xfrm>
                <a:off x="1727200" y="5160963"/>
                <a:ext cx="66675" cy="136525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0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1 w 10"/>
                  <a:gd name="T13" fmla="*/ 18 h 20"/>
                  <a:gd name="T14" fmla="*/ 5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1" y="18"/>
                    </a:cubicBezTo>
                    <a:cubicBezTo>
                      <a:pt x="3" y="16"/>
                      <a:pt x="4" y="13"/>
                      <a:pt x="5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262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263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264"/>
              <p:cNvSpPr>
                <a:spLocks/>
              </p:cNvSpPr>
              <p:nvPr/>
            </p:nvSpPr>
            <p:spPr bwMode="auto">
              <a:xfrm>
                <a:off x="1739900" y="5337175"/>
                <a:ext cx="169863" cy="20637"/>
              </a:xfrm>
              <a:custGeom>
                <a:avLst/>
                <a:gdLst>
                  <a:gd name="T0" fmla="*/ 21 w 25"/>
                  <a:gd name="T1" fmla="*/ 0 h 3"/>
                  <a:gd name="T2" fmla="*/ 21 w 25"/>
                  <a:gd name="T3" fmla="*/ 0 h 3"/>
                  <a:gd name="T4" fmla="*/ 12 w 25"/>
                  <a:gd name="T5" fmla="*/ 1 h 3"/>
                  <a:gd name="T6" fmla="*/ 4 w 25"/>
                  <a:gd name="T7" fmla="*/ 2 h 3"/>
                  <a:gd name="T8" fmla="*/ 0 w 25"/>
                  <a:gd name="T9" fmla="*/ 3 h 3"/>
                  <a:gd name="T10" fmla="*/ 0 w 25"/>
                  <a:gd name="T11" fmla="*/ 3 h 3"/>
                  <a:gd name="T12" fmla="*/ 0 w 25"/>
                  <a:gd name="T13" fmla="*/ 3 h 3"/>
                  <a:gd name="T14" fmla="*/ 3 w 25"/>
                  <a:gd name="T15" fmla="*/ 3 h 3"/>
                  <a:gd name="T16" fmla="*/ 4 w 25"/>
                  <a:gd name="T17" fmla="*/ 3 h 3"/>
                  <a:gd name="T18" fmla="*/ 4 w 25"/>
                  <a:gd name="T19" fmla="*/ 3 h 3"/>
                  <a:gd name="T20" fmla="*/ 13 w 25"/>
                  <a:gd name="T21" fmla="*/ 2 h 3"/>
                  <a:gd name="T22" fmla="*/ 21 w 25"/>
                  <a:gd name="T23" fmla="*/ 1 h 3"/>
                  <a:gd name="T24" fmla="*/ 25 w 25"/>
                  <a:gd name="T25" fmla="*/ 1 h 3"/>
                  <a:gd name="T26" fmla="*/ 25 w 25"/>
                  <a:gd name="T27" fmla="*/ 1 h 3"/>
                  <a:gd name="T28" fmla="*/ 25 w 25"/>
                  <a:gd name="T29" fmla="*/ 1 h 3"/>
                  <a:gd name="T30" fmla="*/ 21 w 25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6" y="1"/>
                      <a:pt x="12" y="1"/>
                    </a:cubicBezTo>
                    <a:cubicBezTo>
                      <a:pt x="9" y="1"/>
                      <a:pt x="6" y="1"/>
                      <a:pt x="4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1" y="1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Rectangle 265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Rectangle 266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267"/>
              <p:cNvSpPr>
                <a:spLocks noEditPoints="1"/>
              </p:cNvSpPr>
              <p:nvPr/>
            </p:nvSpPr>
            <p:spPr bwMode="auto">
              <a:xfrm>
                <a:off x="1727200" y="5399088"/>
                <a:ext cx="87313" cy="134937"/>
              </a:xfrm>
              <a:custGeom>
                <a:avLst/>
                <a:gdLst>
                  <a:gd name="T0" fmla="*/ 13 w 13"/>
                  <a:gd name="T1" fmla="*/ 20 h 20"/>
                  <a:gd name="T2" fmla="*/ 13 w 13"/>
                  <a:gd name="T3" fmla="*/ 20 h 20"/>
                  <a:gd name="T4" fmla="*/ 13 w 13"/>
                  <a:gd name="T5" fmla="*/ 20 h 20"/>
                  <a:gd name="T6" fmla="*/ 13 w 13"/>
                  <a:gd name="T7" fmla="*/ 20 h 20"/>
                  <a:gd name="T8" fmla="*/ 13 w 13"/>
                  <a:gd name="T9" fmla="*/ 20 h 20"/>
                  <a:gd name="T10" fmla="*/ 13 w 13"/>
                  <a:gd name="T11" fmla="*/ 20 h 20"/>
                  <a:gd name="T12" fmla="*/ 13 w 13"/>
                  <a:gd name="T13" fmla="*/ 20 h 20"/>
                  <a:gd name="T14" fmla="*/ 0 w 13"/>
                  <a:gd name="T15" fmla="*/ 0 h 20"/>
                  <a:gd name="T16" fmla="*/ 1 w 13"/>
                  <a:gd name="T17" fmla="*/ 3 h 20"/>
                  <a:gd name="T18" fmla="*/ 5 w 13"/>
                  <a:gd name="T19" fmla="*/ 10 h 20"/>
                  <a:gd name="T20" fmla="*/ 10 w 13"/>
                  <a:gd name="T21" fmla="*/ 17 h 20"/>
                  <a:gd name="T22" fmla="*/ 13 w 13"/>
                  <a:gd name="T23" fmla="*/ 20 h 20"/>
                  <a:gd name="T24" fmla="*/ 13 w 13"/>
                  <a:gd name="T25" fmla="*/ 20 h 20"/>
                  <a:gd name="T26" fmla="*/ 13 w 13"/>
                  <a:gd name="T27" fmla="*/ 20 h 20"/>
                  <a:gd name="T28" fmla="*/ 11 w 13"/>
                  <a:gd name="T29" fmla="*/ 17 h 20"/>
                  <a:gd name="T30" fmla="*/ 7 w 13"/>
                  <a:gd name="T31" fmla="*/ 9 h 20"/>
                  <a:gd name="T32" fmla="*/ 2 w 13"/>
                  <a:gd name="T33" fmla="*/ 2 h 20"/>
                  <a:gd name="T34" fmla="*/ 0 w 13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0">
                    <a:moveTo>
                      <a:pt x="13" y="20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3" y="8"/>
                      <a:pt x="5" y="10"/>
                    </a:cubicBezTo>
                    <a:cubicBezTo>
                      <a:pt x="7" y="13"/>
                      <a:pt x="9" y="15"/>
                      <a:pt x="10" y="17"/>
                    </a:cubicBezTo>
                    <a:cubicBezTo>
                      <a:pt x="12" y="19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19"/>
                      <a:pt x="11" y="17"/>
                    </a:cubicBezTo>
                    <a:cubicBezTo>
                      <a:pt x="10" y="14"/>
                      <a:pt x="9" y="12"/>
                      <a:pt x="7" y="9"/>
                    </a:cubicBezTo>
                    <a:cubicBezTo>
                      <a:pt x="5" y="6"/>
                      <a:pt x="3" y="4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268"/>
              <p:cNvSpPr>
                <a:spLocks/>
              </p:cNvSpPr>
              <p:nvPr/>
            </p:nvSpPr>
            <p:spPr bwMode="auto">
              <a:xfrm>
                <a:off x="1585913" y="4578350"/>
                <a:ext cx="147638" cy="1017587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5 w 22"/>
                  <a:gd name="T5" fmla="*/ 0 h 150"/>
                  <a:gd name="T6" fmla="*/ 0 w 22"/>
                  <a:gd name="T7" fmla="*/ 10 h 150"/>
                  <a:gd name="T8" fmla="*/ 1 w 22"/>
                  <a:gd name="T9" fmla="*/ 63 h 150"/>
                  <a:gd name="T10" fmla="*/ 2 w 22"/>
                  <a:gd name="T11" fmla="*/ 74 h 150"/>
                  <a:gd name="T12" fmla="*/ 1 w 22"/>
                  <a:gd name="T13" fmla="*/ 85 h 150"/>
                  <a:gd name="T14" fmla="*/ 1 w 22"/>
                  <a:gd name="T15" fmla="*/ 85 h 150"/>
                  <a:gd name="T16" fmla="*/ 0 w 22"/>
                  <a:gd name="T17" fmla="*/ 140 h 150"/>
                  <a:gd name="T18" fmla="*/ 5 w 22"/>
                  <a:gd name="T19" fmla="*/ 150 h 150"/>
                  <a:gd name="T20" fmla="*/ 17 w 22"/>
                  <a:gd name="T21" fmla="*/ 150 h 150"/>
                  <a:gd name="T22" fmla="*/ 22 w 22"/>
                  <a:gd name="T23" fmla="*/ 140 h 150"/>
                  <a:gd name="T24" fmla="*/ 22 w 22"/>
                  <a:gd name="T25" fmla="*/ 140 h 150"/>
                  <a:gd name="T26" fmla="*/ 22 w 22"/>
                  <a:gd name="T27" fmla="*/ 136 h 150"/>
                  <a:gd name="T28" fmla="*/ 6 w 22"/>
                  <a:gd name="T29" fmla="*/ 135 h 150"/>
                  <a:gd name="T30" fmla="*/ 5 w 22"/>
                  <a:gd name="T31" fmla="*/ 134 h 150"/>
                  <a:gd name="T32" fmla="*/ 6 w 22"/>
                  <a:gd name="T33" fmla="*/ 134 h 150"/>
                  <a:gd name="T34" fmla="*/ 22 w 22"/>
                  <a:gd name="T35" fmla="*/ 132 h 150"/>
                  <a:gd name="T36" fmla="*/ 22 w 22"/>
                  <a:gd name="T37" fmla="*/ 124 h 150"/>
                  <a:gd name="T38" fmla="*/ 21 w 22"/>
                  <a:gd name="T39" fmla="*/ 121 h 150"/>
                  <a:gd name="T40" fmla="*/ 21 w 22"/>
                  <a:gd name="T41" fmla="*/ 120 h 150"/>
                  <a:gd name="T42" fmla="*/ 11 w 22"/>
                  <a:gd name="T43" fmla="*/ 119 h 150"/>
                  <a:gd name="T44" fmla="*/ 11 w 22"/>
                  <a:gd name="T45" fmla="*/ 118 h 150"/>
                  <a:gd name="T46" fmla="*/ 11 w 22"/>
                  <a:gd name="T47" fmla="*/ 117 h 150"/>
                  <a:gd name="T48" fmla="*/ 21 w 22"/>
                  <a:gd name="T49" fmla="*/ 116 h 150"/>
                  <a:gd name="T50" fmla="*/ 21 w 22"/>
                  <a:gd name="T51" fmla="*/ 112 h 150"/>
                  <a:gd name="T52" fmla="*/ 21 w 22"/>
                  <a:gd name="T53" fmla="*/ 106 h 150"/>
                  <a:gd name="T54" fmla="*/ 21 w 22"/>
                  <a:gd name="T55" fmla="*/ 105 h 150"/>
                  <a:gd name="T56" fmla="*/ 20 w 22"/>
                  <a:gd name="T57" fmla="*/ 93 h 150"/>
                  <a:gd name="T58" fmla="*/ 20 w 22"/>
                  <a:gd name="T59" fmla="*/ 85 h 150"/>
                  <a:gd name="T60" fmla="*/ 19 w 22"/>
                  <a:gd name="T61" fmla="*/ 75 h 150"/>
                  <a:gd name="T62" fmla="*/ 19 w 22"/>
                  <a:gd name="T63" fmla="*/ 75 h 150"/>
                  <a:gd name="T64" fmla="*/ 20 w 22"/>
                  <a:gd name="T65" fmla="*/ 65 h 150"/>
                  <a:gd name="T66" fmla="*/ 22 w 22"/>
                  <a:gd name="T67" fmla="*/ 10 h 150"/>
                  <a:gd name="T68" fmla="*/ 17 w 22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7"/>
                      <a:pt x="2" y="71"/>
                      <a:pt x="2" y="74"/>
                    </a:cubicBezTo>
                    <a:cubicBezTo>
                      <a:pt x="2" y="78"/>
                      <a:pt x="2" y="82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5" y="134"/>
                      <a:pt x="5" y="134"/>
                      <a:pt x="5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1" y="119"/>
                      <a:pt x="11" y="119"/>
                      <a:pt x="11" y="118"/>
                    </a:cubicBezTo>
                    <a:cubicBezTo>
                      <a:pt x="11" y="118"/>
                      <a:pt x="11" y="117"/>
                      <a:pt x="11" y="117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82"/>
                      <a:pt x="19" y="79"/>
                      <a:pt x="19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2"/>
                      <a:pt x="19" y="69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269"/>
              <p:cNvSpPr>
                <a:spLocks/>
              </p:cNvSpPr>
              <p:nvPr/>
            </p:nvSpPr>
            <p:spPr bwMode="auto">
              <a:xfrm>
                <a:off x="1658938" y="5365750"/>
                <a:ext cx="68263" cy="2698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1 h 4"/>
                  <a:gd name="T14" fmla="*/ 10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270"/>
              <p:cNvSpPr>
                <a:spLocks/>
              </p:cNvSpPr>
              <p:nvPr/>
            </p:nvSpPr>
            <p:spPr bwMode="auto">
              <a:xfrm>
                <a:off x="1619250" y="5473700"/>
                <a:ext cx="114300" cy="26987"/>
              </a:xfrm>
              <a:custGeom>
                <a:avLst/>
                <a:gdLst>
                  <a:gd name="T0" fmla="*/ 17 w 17"/>
                  <a:gd name="T1" fmla="*/ 0 h 4"/>
                  <a:gd name="T2" fmla="*/ 17 w 17"/>
                  <a:gd name="T3" fmla="*/ 0 h 4"/>
                  <a:gd name="T4" fmla="*/ 1 w 17"/>
                  <a:gd name="T5" fmla="*/ 2 h 4"/>
                  <a:gd name="T6" fmla="*/ 0 w 17"/>
                  <a:gd name="T7" fmla="*/ 2 h 4"/>
                  <a:gd name="T8" fmla="*/ 1 w 17"/>
                  <a:gd name="T9" fmla="*/ 3 h 4"/>
                  <a:gd name="T10" fmla="*/ 17 w 17"/>
                  <a:gd name="T11" fmla="*/ 4 h 4"/>
                  <a:gd name="T12" fmla="*/ 17 w 17"/>
                  <a:gd name="T13" fmla="*/ 2 h 4"/>
                  <a:gd name="T14" fmla="*/ 17 w 17"/>
                  <a:gd name="T15" fmla="*/ 2 h 4"/>
                  <a:gd name="T16" fmla="*/ 17 w 1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671" name="组合 670"/>
          <p:cNvGrpSpPr/>
          <p:nvPr/>
        </p:nvGrpSpPr>
        <p:grpSpPr>
          <a:xfrm>
            <a:off x="10166785" y="4762530"/>
            <a:ext cx="2159049" cy="2151063"/>
            <a:chOff x="8989985" y="4716136"/>
            <a:chExt cx="2159049" cy="2151063"/>
          </a:xfrm>
        </p:grpSpPr>
        <p:grpSp>
          <p:nvGrpSpPr>
            <p:cNvPr id="420" name="组合 419"/>
            <p:cNvGrpSpPr/>
            <p:nvPr/>
          </p:nvGrpSpPr>
          <p:grpSpPr>
            <a:xfrm>
              <a:off x="10035357" y="4756943"/>
              <a:ext cx="392113" cy="2057401"/>
              <a:chOff x="2030413" y="4271963"/>
              <a:chExt cx="392113" cy="2057401"/>
            </a:xfrm>
          </p:grpSpPr>
          <p:sp>
            <p:nvSpPr>
              <p:cNvPr id="421" name="Freeform 24"/>
              <p:cNvSpPr>
                <a:spLocks/>
              </p:cNvSpPr>
              <p:nvPr/>
            </p:nvSpPr>
            <p:spPr bwMode="auto">
              <a:xfrm>
                <a:off x="2165350" y="5527676"/>
                <a:ext cx="155575" cy="258763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25"/>
              <p:cNvSpPr>
                <a:spLocks/>
              </p:cNvSpPr>
              <p:nvPr/>
            </p:nvSpPr>
            <p:spPr bwMode="auto">
              <a:xfrm>
                <a:off x="2030413" y="5670551"/>
                <a:ext cx="290513" cy="223838"/>
              </a:xfrm>
              <a:custGeom>
                <a:avLst/>
                <a:gdLst>
                  <a:gd name="T0" fmla="*/ 0 w 43"/>
                  <a:gd name="T1" fmla="*/ 13 h 33"/>
                  <a:gd name="T2" fmla="*/ 43 w 43"/>
                  <a:gd name="T3" fmla="*/ 16 h 33"/>
                  <a:gd name="T4" fmla="*/ 0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0" y="13"/>
                    </a:moveTo>
                    <a:cubicBezTo>
                      <a:pt x="0" y="13"/>
                      <a:pt x="20" y="0"/>
                      <a:pt x="43" y="16"/>
                    </a:cubicBezTo>
                    <a:cubicBezTo>
                      <a:pt x="43" y="16"/>
                      <a:pt x="26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26"/>
              <p:cNvSpPr>
                <a:spLocks/>
              </p:cNvSpPr>
              <p:nvPr/>
            </p:nvSpPr>
            <p:spPr bwMode="auto">
              <a:xfrm>
                <a:off x="2125663" y="577850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27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28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29"/>
              <p:cNvSpPr>
                <a:spLocks/>
              </p:cNvSpPr>
              <p:nvPr/>
            </p:nvSpPr>
            <p:spPr bwMode="auto">
              <a:xfrm>
                <a:off x="2219325" y="5581651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1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3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7" y="16"/>
                      <a:pt x="6" y="14"/>
                      <a:pt x="5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3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31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110"/>
                  <a:gd name="T1" fmla="*/ 0 h 8"/>
                  <a:gd name="T2" fmla="*/ 110 w 110"/>
                  <a:gd name="T3" fmla="*/ 8 h 8"/>
                  <a:gd name="T4" fmla="*/ 0 w 1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32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0 w 26"/>
                  <a:gd name="T1" fmla="*/ 0 h 2"/>
                  <a:gd name="T2" fmla="*/ 5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7" y="0"/>
                      <a:pt x="20" y="1"/>
                      <a:pt x="22" y="1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2"/>
                    </a:cubicBezTo>
                    <a:cubicBezTo>
                      <a:pt x="20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33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34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59"/>
                  <a:gd name="T1" fmla="*/ 90 h 90"/>
                  <a:gd name="T2" fmla="*/ 59 w 59"/>
                  <a:gd name="T3" fmla="*/ 0 h 90"/>
                  <a:gd name="T4" fmla="*/ 0 w 59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90">
                    <a:moveTo>
                      <a:pt x="0" y="90"/>
                    </a:moveTo>
                    <a:lnTo>
                      <a:pt x="59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35"/>
              <p:cNvSpPr>
                <a:spLocks/>
              </p:cNvSpPr>
              <p:nvPr/>
            </p:nvSpPr>
            <p:spPr bwMode="auto">
              <a:xfrm>
                <a:off x="2200275" y="5813426"/>
                <a:ext cx="93663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2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0" y="20"/>
                      <a:pt x="2" y="18"/>
                    </a:cubicBezTo>
                    <a:cubicBezTo>
                      <a:pt x="3" y="16"/>
                      <a:pt x="4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1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2159000" y="4802188"/>
                <a:ext cx="155575" cy="257175"/>
              </a:xfrm>
              <a:custGeom>
                <a:avLst/>
                <a:gdLst>
                  <a:gd name="T0" fmla="*/ 4 w 23"/>
                  <a:gd name="T1" fmla="*/ 0 h 38"/>
                  <a:gd name="T2" fmla="*/ 23 w 23"/>
                  <a:gd name="T3" fmla="*/ 38 h 38"/>
                  <a:gd name="T4" fmla="*/ 4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4" y="0"/>
                    </a:moveTo>
                    <a:cubicBezTo>
                      <a:pt x="4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4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2030413" y="4943476"/>
                <a:ext cx="284163" cy="225425"/>
              </a:xfrm>
              <a:custGeom>
                <a:avLst/>
                <a:gdLst>
                  <a:gd name="T0" fmla="*/ 0 w 42"/>
                  <a:gd name="T1" fmla="*/ 13 h 33"/>
                  <a:gd name="T2" fmla="*/ 42 w 42"/>
                  <a:gd name="T3" fmla="*/ 16 h 33"/>
                  <a:gd name="T4" fmla="*/ 0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3"/>
                    </a:moveTo>
                    <a:cubicBezTo>
                      <a:pt x="0" y="13"/>
                      <a:pt x="20" y="0"/>
                      <a:pt x="42" y="16"/>
                    </a:cubicBezTo>
                    <a:cubicBezTo>
                      <a:pt x="42" y="16"/>
                      <a:pt x="25" y="33"/>
                      <a:pt x="0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2125663" y="5053013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8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8" y="0"/>
                    </a:cubicBezTo>
                    <a:cubicBezTo>
                      <a:pt x="28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47"/>
                  <a:gd name="T1" fmla="*/ 0 h 90"/>
                  <a:gd name="T2" fmla="*/ 47 w 47"/>
                  <a:gd name="T3" fmla="*/ 90 h 90"/>
                  <a:gd name="T4" fmla="*/ 0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0" y="0"/>
                    </a:moveTo>
                    <a:lnTo>
                      <a:pt x="47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2 w 11"/>
                  <a:gd name="T3" fmla="*/ 3 h 21"/>
                  <a:gd name="T4" fmla="*/ 6 w 11"/>
                  <a:gd name="T5" fmla="*/ 10 h 21"/>
                  <a:gd name="T6" fmla="*/ 10 w 11"/>
                  <a:gd name="T7" fmla="*/ 18 h 21"/>
                  <a:gd name="T8" fmla="*/ 11 w 11"/>
                  <a:gd name="T9" fmla="*/ 21 h 21"/>
                  <a:gd name="T10" fmla="*/ 9 w 11"/>
                  <a:gd name="T11" fmla="*/ 18 h 21"/>
                  <a:gd name="T12" fmla="*/ 5 w 11"/>
                  <a:gd name="T13" fmla="*/ 11 h 21"/>
                  <a:gd name="T14" fmla="*/ 2 w 11"/>
                  <a:gd name="T15" fmla="*/ 4 h 21"/>
                  <a:gd name="T16" fmla="*/ 0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1" y="1"/>
                      <a:pt x="2" y="3"/>
                    </a:cubicBezTo>
                    <a:cubicBezTo>
                      <a:pt x="4" y="5"/>
                      <a:pt x="5" y="8"/>
                      <a:pt x="6" y="10"/>
                    </a:cubicBezTo>
                    <a:cubicBezTo>
                      <a:pt x="8" y="13"/>
                      <a:pt x="9" y="16"/>
                      <a:pt x="10" y="18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1"/>
                      <a:pt x="10" y="20"/>
                      <a:pt x="9" y="18"/>
                    </a:cubicBezTo>
                    <a:cubicBezTo>
                      <a:pt x="8" y="16"/>
                      <a:pt x="6" y="14"/>
                      <a:pt x="5" y="11"/>
                    </a:cubicBezTo>
                    <a:cubicBezTo>
                      <a:pt x="4" y="8"/>
                      <a:pt x="2" y="6"/>
                      <a:pt x="2" y="4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106"/>
                  <a:gd name="T1" fmla="*/ 0 h 9"/>
                  <a:gd name="T2" fmla="*/ 106 w 106"/>
                  <a:gd name="T3" fmla="*/ 9 h 9"/>
                  <a:gd name="T4" fmla="*/ 0 w 10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9">
                    <a:moveTo>
                      <a:pt x="0" y="0"/>
                    </a:moveTo>
                    <a:lnTo>
                      <a:pt x="106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0 w 25"/>
                  <a:gd name="T1" fmla="*/ 0 h 2"/>
                  <a:gd name="T2" fmla="*/ 4 w 25"/>
                  <a:gd name="T3" fmla="*/ 0 h 2"/>
                  <a:gd name="T4" fmla="*/ 13 w 25"/>
                  <a:gd name="T5" fmla="*/ 0 h 2"/>
                  <a:gd name="T6" fmla="*/ 22 w 25"/>
                  <a:gd name="T7" fmla="*/ 1 h 2"/>
                  <a:gd name="T8" fmla="*/ 25 w 25"/>
                  <a:gd name="T9" fmla="*/ 2 h 2"/>
                  <a:gd name="T10" fmla="*/ 21 w 25"/>
                  <a:gd name="T11" fmla="*/ 2 h 2"/>
                  <a:gd name="T12" fmla="*/ 13 w 25"/>
                  <a:gd name="T13" fmla="*/ 2 h 2"/>
                  <a:gd name="T14" fmla="*/ 4 w 25"/>
                  <a:gd name="T15" fmla="*/ 1 h 2"/>
                  <a:gd name="T16" fmla="*/ 0 w 2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">
                    <a:moveTo>
                      <a:pt x="0" y="0"/>
                    </a:moveTo>
                    <a:cubicBezTo>
                      <a:pt x="0" y="0"/>
                      <a:pt x="1" y="0"/>
                      <a:pt x="4" y="0"/>
                    </a:cubicBezTo>
                    <a:cubicBezTo>
                      <a:pt x="6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1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1"/>
                      <a:pt x="6" y="1"/>
                      <a:pt x="4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60"/>
                  <a:gd name="T1" fmla="*/ 90 h 90"/>
                  <a:gd name="T2" fmla="*/ 60 w 60"/>
                  <a:gd name="T3" fmla="*/ 0 h 90"/>
                  <a:gd name="T4" fmla="*/ 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0" y="90"/>
                    </a:moveTo>
                    <a:lnTo>
                      <a:pt x="60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2192338" y="5086351"/>
                <a:ext cx="95250" cy="142875"/>
              </a:xfrm>
              <a:custGeom>
                <a:avLst/>
                <a:gdLst>
                  <a:gd name="T0" fmla="*/ 0 w 14"/>
                  <a:gd name="T1" fmla="*/ 21 h 21"/>
                  <a:gd name="T2" fmla="*/ 2 w 14"/>
                  <a:gd name="T3" fmla="*/ 18 h 21"/>
                  <a:gd name="T4" fmla="*/ 6 w 14"/>
                  <a:gd name="T5" fmla="*/ 10 h 21"/>
                  <a:gd name="T6" fmla="*/ 11 w 14"/>
                  <a:gd name="T7" fmla="*/ 3 h 21"/>
                  <a:gd name="T8" fmla="*/ 14 w 14"/>
                  <a:gd name="T9" fmla="*/ 0 h 21"/>
                  <a:gd name="T10" fmla="*/ 13 w 14"/>
                  <a:gd name="T11" fmla="*/ 4 h 21"/>
                  <a:gd name="T12" fmla="*/ 8 w 14"/>
                  <a:gd name="T13" fmla="*/ 11 h 21"/>
                  <a:gd name="T14" fmla="*/ 3 w 14"/>
                  <a:gd name="T15" fmla="*/ 18 h 21"/>
                  <a:gd name="T16" fmla="*/ 0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6" y="10"/>
                    </a:cubicBezTo>
                    <a:cubicBezTo>
                      <a:pt x="8" y="8"/>
                      <a:pt x="10" y="5"/>
                      <a:pt x="11" y="3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4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6" y="14"/>
                      <a:pt x="4" y="17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150 h 150"/>
                  <a:gd name="T2" fmla="*/ 5 w 22"/>
                  <a:gd name="T3" fmla="*/ 150 h 150"/>
                  <a:gd name="T4" fmla="*/ 0 w 22"/>
                  <a:gd name="T5" fmla="*/ 140 h 150"/>
                  <a:gd name="T6" fmla="*/ 3 w 22"/>
                  <a:gd name="T7" fmla="*/ 86 h 150"/>
                  <a:gd name="T8" fmla="*/ 3 w 22"/>
                  <a:gd name="T9" fmla="*/ 66 h 150"/>
                  <a:gd name="T10" fmla="*/ 0 w 22"/>
                  <a:gd name="T11" fmla="*/ 10 h 150"/>
                  <a:gd name="T12" fmla="*/ 5 w 22"/>
                  <a:gd name="T13" fmla="*/ 0 h 150"/>
                  <a:gd name="T14" fmla="*/ 17 w 22"/>
                  <a:gd name="T15" fmla="*/ 0 h 150"/>
                  <a:gd name="T16" fmla="*/ 22 w 22"/>
                  <a:gd name="T17" fmla="*/ 10 h 150"/>
                  <a:gd name="T18" fmla="*/ 21 w 22"/>
                  <a:gd name="T19" fmla="*/ 64 h 150"/>
                  <a:gd name="T20" fmla="*/ 21 w 22"/>
                  <a:gd name="T21" fmla="*/ 86 h 150"/>
                  <a:gd name="T22" fmla="*/ 22 w 22"/>
                  <a:gd name="T23" fmla="*/ 140 h 150"/>
                  <a:gd name="T24" fmla="*/ 17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17" y="150"/>
                    </a:moveTo>
                    <a:cubicBezTo>
                      <a:pt x="5" y="150"/>
                      <a:pt x="5" y="150"/>
                      <a:pt x="5" y="150"/>
                    </a:cubicBezTo>
                    <a:cubicBezTo>
                      <a:pt x="2" y="150"/>
                      <a:pt x="0" y="146"/>
                      <a:pt x="0" y="14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9"/>
                      <a:pt x="3" y="72"/>
                      <a:pt x="3" y="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5"/>
                      <a:pt x="22" y="1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71"/>
                      <a:pt x="21" y="78"/>
                      <a:pt x="21" y="86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6"/>
                      <a:pt x="20" y="150"/>
                      <a:pt x="17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2266950" y="5073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69"/>
              <p:cNvSpPr>
                <a:spLocks/>
              </p:cNvSpPr>
              <p:nvPr/>
            </p:nvSpPr>
            <p:spPr bwMode="auto">
              <a:xfrm>
                <a:off x="2246313" y="5059363"/>
                <a:ext cx="107950" cy="34925"/>
              </a:xfrm>
              <a:custGeom>
                <a:avLst/>
                <a:gdLst>
                  <a:gd name="T0" fmla="*/ 15 w 16"/>
                  <a:gd name="T1" fmla="*/ 3 h 5"/>
                  <a:gd name="T2" fmla="*/ 3 w 16"/>
                  <a:gd name="T3" fmla="*/ 5 h 5"/>
                  <a:gd name="T4" fmla="*/ 0 w 16"/>
                  <a:gd name="T5" fmla="*/ 3 h 5"/>
                  <a:gd name="T6" fmla="*/ 2 w 16"/>
                  <a:gd name="T7" fmla="*/ 0 h 5"/>
                  <a:gd name="T8" fmla="*/ 3 w 16"/>
                  <a:gd name="T9" fmla="*/ 0 h 5"/>
                  <a:gd name="T10" fmla="*/ 15 w 16"/>
                  <a:gd name="T11" fmla="*/ 2 h 5"/>
                  <a:gd name="T12" fmla="*/ 16 w 16"/>
                  <a:gd name="T13" fmla="*/ 3 h 5"/>
                  <a:gd name="T14" fmla="*/ 15 w 16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5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71"/>
              <p:cNvSpPr>
                <a:spLocks/>
              </p:cNvSpPr>
              <p:nvPr/>
            </p:nvSpPr>
            <p:spPr bwMode="auto">
              <a:xfrm>
                <a:off x="2266950" y="5181601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2246313" y="5168901"/>
                <a:ext cx="142875" cy="33338"/>
              </a:xfrm>
              <a:custGeom>
                <a:avLst/>
                <a:gdLst>
                  <a:gd name="T0" fmla="*/ 21 w 21"/>
                  <a:gd name="T1" fmla="*/ 3 h 5"/>
                  <a:gd name="T2" fmla="*/ 3 w 21"/>
                  <a:gd name="T3" fmla="*/ 5 h 5"/>
                  <a:gd name="T4" fmla="*/ 0 w 21"/>
                  <a:gd name="T5" fmla="*/ 3 h 5"/>
                  <a:gd name="T6" fmla="*/ 2 w 21"/>
                  <a:gd name="T7" fmla="*/ 0 h 5"/>
                  <a:gd name="T8" fmla="*/ 3 w 21"/>
                  <a:gd name="T9" fmla="*/ 0 h 5"/>
                  <a:gd name="T10" fmla="*/ 21 w 21"/>
                  <a:gd name="T11" fmla="*/ 2 h 5"/>
                  <a:gd name="T12" fmla="*/ 21 w 21"/>
                  <a:gd name="T13" fmla="*/ 2 h 5"/>
                  <a:gd name="T14" fmla="*/ 21 w 21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21" y="3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17 w 22"/>
                  <a:gd name="T1" fmla="*/ 149 h 149"/>
                  <a:gd name="T2" fmla="*/ 5 w 22"/>
                  <a:gd name="T3" fmla="*/ 149 h 149"/>
                  <a:gd name="T4" fmla="*/ 0 w 22"/>
                  <a:gd name="T5" fmla="*/ 140 h 149"/>
                  <a:gd name="T6" fmla="*/ 3 w 22"/>
                  <a:gd name="T7" fmla="*/ 85 h 149"/>
                  <a:gd name="T8" fmla="*/ 3 w 22"/>
                  <a:gd name="T9" fmla="*/ 65 h 149"/>
                  <a:gd name="T10" fmla="*/ 0 w 22"/>
                  <a:gd name="T11" fmla="*/ 10 h 149"/>
                  <a:gd name="T12" fmla="*/ 5 w 22"/>
                  <a:gd name="T13" fmla="*/ 0 h 149"/>
                  <a:gd name="T14" fmla="*/ 17 w 22"/>
                  <a:gd name="T15" fmla="*/ 0 h 149"/>
                  <a:gd name="T16" fmla="*/ 22 w 22"/>
                  <a:gd name="T17" fmla="*/ 10 h 149"/>
                  <a:gd name="T18" fmla="*/ 21 w 22"/>
                  <a:gd name="T19" fmla="*/ 63 h 149"/>
                  <a:gd name="T20" fmla="*/ 21 w 22"/>
                  <a:gd name="T21" fmla="*/ 85 h 149"/>
                  <a:gd name="T22" fmla="*/ 22 w 22"/>
                  <a:gd name="T23" fmla="*/ 140 h 149"/>
                  <a:gd name="T24" fmla="*/ 17 w 22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9">
                    <a:moveTo>
                      <a:pt x="17" y="149"/>
                    </a:moveTo>
                    <a:cubicBezTo>
                      <a:pt x="5" y="149"/>
                      <a:pt x="5" y="149"/>
                      <a:pt x="5" y="149"/>
                    </a:cubicBezTo>
                    <a:cubicBezTo>
                      <a:pt x="2" y="149"/>
                      <a:pt x="0" y="145"/>
                      <a:pt x="0" y="140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78"/>
                      <a:pt x="3" y="72"/>
                      <a:pt x="3" y="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4"/>
                      <a:pt x="22" y="10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0"/>
                      <a:pt x="21" y="78"/>
                      <a:pt x="21" y="85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5"/>
                      <a:pt x="20" y="149"/>
                      <a:pt x="17" y="149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2239963" y="558165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Freeform 76"/>
              <p:cNvSpPr>
                <a:spLocks/>
              </p:cNvSpPr>
              <p:nvPr/>
            </p:nvSpPr>
            <p:spPr bwMode="auto">
              <a:xfrm>
                <a:off x="2227263" y="5568951"/>
                <a:ext cx="100013" cy="33338"/>
              </a:xfrm>
              <a:custGeom>
                <a:avLst/>
                <a:gdLst>
                  <a:gd name="T0" fmla="*/ 14 w 15"/>
                  <a:gd name="T1" fmla="*/ 3 h 5"/>
                  <a:gd name="T2" fmla="*/ 2 w 15"/>
                  <a:gd name="T3" fmla="*/ 4 h 5"/>
                  <a:gd name="T4" fmla="*/ 0 w 15"/>
                  <a:gd name="T5" fmla="*/ 2 h 5"/>
                  <a:gd name="T6" fmla="*/ 2 w 15"/>
                  <a:gd name="T7" fmla="*/ 0 h 5"/>
                  <a:gd name="T8" fmla="*/ 2 w 15"/>
                  <a:gd name="T9" fmla="*/ 0 h 5"/>
                  <a:gd name="T10" fmla="*/ 14 w 15"/>
                  <a:gd name="T11" fmla="*/ 1 h 5"/>
                  <a:gd name="T12" fmla="*/ 15 w 15"/>
                  <a:gd name="T13" fmla="*/ 2 h 5"/>
                  <a:gd name="T14" fmla="*/ 14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3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2239963" y="5691188"/>
                <a:ext cx="122238" cy="0"/>
              </a:xfrm>
              <a:custGeom>
                <a:avLst/>
                <a:gdLst>
                  <a:gd name="T0" fmla="*/ 77 w 77"/>
                  <a:gd name="T1" fmla="*/ 0 w 77"/>
                  <a:gd name="T2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2227263" y="5676901"/>
                <a:ext cx="141288" cy="26988"/>
              </a:xfrm>
              <a:custGeom>
                <a:avLst/>
                <a:gdLst>
                  <a:gd name="T0" fmla="*/ 20 w 21"/>
                  <a:gd name="T1" fmla="*/ 3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164"/>
              <p:cNvSpPr>
                <a:spLocks noEditPoints="1"/>
              </p:cNvSpPr>
              <p:nvPr/>
            </p:nvSpPr>
            <p:spPr bwMode="auto">
              <a:xfrm>
                <a:off x="2132013" y="4781551"/>
                <a:ext cx="290513" cy="488950"/>
              </a:xfrm>
              <a:custGeom>
                <a:avLst/>
                <a:gdLst>
                  <a:gd name="T0" fmla="*/ 0 w 43"/>
                  <a:gd name="T1" fmla="*/ 72 h 72"/>
                  <a:gd name="T2" fmla="*/ 0 w 43"/>
                  <a:gd name="T3" fmla="*/ 72 h 72"/>
                  <a:gd name="T4" fmla="*/ 0 w 43"/>
                  <a:gd name="T5" fmla="*/ 72 h 72"/>
                  <a:gd name="T6" fmla="*/ 0 w 43"/>
                  <a:gd name="T7" fmla="*/ 72 h 72"/>
                  <a:gd name="T8" fmla="*/ 21 w 43"/>
                  <a:gd name="T9" fmla="*/ 59 h 72"/>
                  <a:gd name="T10" fmla="*/ 21 w 43"/>
                  <a:gd name="T11" fmla="*/ 59 h 72"/>
                  <a:gd name="T12" fmla="*/ 21 w 43"/>
                  <a:gd name="T13" fmla="*/ 65 h 72"/>
                  <a:gd name="T14" fmla="*/ 21 w 43"/>
                  <a:gd name="T15" fmla="*/ 65 h 72"/>
                  <a:gd name="T16" fmla="*/ 21 w 43"/>
                  <a:gd name="T17" fmla="*/ 62 h 72"/>
                  <a:gd name="T18" fmla="*/ 21 w 43"/>
                  <a:gd name="T19" fmla="*/ 59 h 72"/>
                  <a:gd name="T20" fmla="*/ 24 w 43"/>
                  <a:gd name="T21" fmla="*/ 1 h 72"/>
                  <a:gd name="T22" fmla="*/ 24 w 43"/>
                  <a:gd name="T23" fmla="*/ 11 h 72"/>
                  <a:gd name="T24" fmla="*/ 23 w 43"/>
                  <a:gd name="T25" fmla="*/ 19 h 72"/>
                  <a:gd name="T26" fmla="*/ 23 w 43"/>
                  <a:gd name="T27" fmla="*/ 19 h 72"/>
                  <a:gd name="T28" fmla="*/ 24 w 43"/>
                  <a:gd name="T29" fmla="*/ 11 h 72"/>
                  <a:gd name="T30" fmla="*/ 24 w 43"/>
                  <a:gd name="T31" fmla="*/ 1 h 72"/>
                  <a:gd name="T32" fmla="*/ 24 w 43"/>
                  <a:gd name="T33" fmla="*/ 1 h 72"/>
                  <a:gd name="T34" fmla="*/ 42 w 43"/>
                  <a:gd name="T35" fmla="*/ 0 h 72"/>
                  <a:gd name="T36" fmla="*/ 42 w 43"/>
                  <a:gd name="T37" fmla="*/ 0 h 72"/>
                  <a:gd name="T38" fmla="*/ 42 w 43"/>
                  <a:gd name="T39" fmla="*/ 11 h 72"/>
                  <a:gd name="T40" fmla="*/ 43 w 43"/>
                  <a:gd name="T41" fmla="*/ 65 h 72"/>
                  <a:gd name="T42" fmla="*/ 43 w 43"/>
                  <a:gd name="T43" fmla="*/ 65 h 72"/>
                  <a:gd name="T44" fmla="*/ 42 w 43"/>
                  <a:gd name="T45" fmla="*/ 11 h 72"/>
                  <a:gd name="T46" fmla="*/ 42 w 43"/>
                  <a:gd name="T4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72"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moveTo>
                      <a:pt x="21" y="59"/>
                    </a:move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59"/>
                      <a:pt x="21" y="59"/>
                      <a:pt x="21" y="59"/>
                    </a:cubicBezTo>
                    <a:moveTo>
                      <a:pt x="24" y="1"/>
                    </a:moveTo>
                    <a:cubicBezTo>
                      <a:pt x="24" y="4"/>
                      <a:pt x="24" y="7"/>
                      <a:pt x="24" y="11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7"/>
                      <a:pt x="24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3"/>
                      <a:pt x="42" y="7"/>
                      <a:pt x="42" y="11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7"/>
                      <a:pt x="42" y="3"/>
                      <a:pt x="42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165"/>
              <p:cNvSpPr>
                <a:spLocks/>
              </p:cNvSpPr>
              <p:nvPr/>
            </p:nvSpPr>
            <p:spPr bwMode="auto">
              <a:xfrm>
                <a:off x="2173288" y="4802188"/>
                <a:ext cx="114300" cy="230188"/>
              </a:xfrm>
              <a:custGeom>
                <a:avLst/>
                <a:gdLst>
                  <a:gd name="T0" fmla="*/ 2 w 17"/>
                  <a:gd name="T1" fmla="*/ 0 h 34"/>
                  <a:gd name="T2" fmla="*/ 2 w 17"/>
                  <a:gd name="T3" fmla="*/ 0 h 34"/>
                  <a:gd name="T4" fmla="*/ 12 w 17"/>
                  <a:gd name="T5" fmla="*/ 32 h 34"/>
                  <a:gd name="T6" fmla="*/ 16 w 17"/>
                  <a:gd name="T7" fmla="*/ 34 h 34"/>
                  <a:gd name="T8" fmla="*/ 17 w 17"/>
                  <a:gd name="T9" fmla="*/ 29 h 34"/>
                  <a:gd name="T10" fmla="*/ 15 w 17"/>
                  <a:gd name="T11" fmla="*/ 26 h 34"/>
                  <a:gd name="T12" fmla="*/ 11 w 17"/>
                  <a:gd name="T13" fmla="*/ 19 h 34"/>
                  <a:gd name="T14" fmla="*/ 8 w 17"/>
                  <a:gd name="T15" fmla="*/ 12 h 34"/>
                  <a:gd name="T16" fmla="*/ 6 w 17"/>
                  <a:gd name="T17" fmla="*/ 8 h 34"/>
                  <a:gd name="T18" fmla="*/ 6 w 17"/>
                  <a:gd name="T19" fmla="*/ 8 h 34"/>
                  <a:gd name="T20" fmla="*/ 6 w 17"/>
                  <a:gd name="T21" fmla="*/ 8 h 34"/>
                  <a:gd name="T22" fmla="*/ 8 w 17"/>
                  <a:gd name="T23" fmla="*/ 11 h 34"/>
                  <a:gd name="T24" fmla="*/ 12 w 17"/>
                  <a:gd name="T25" fmla="*/ 18 h 34"/>
                  <a:gd name="T26" fmla="*/ 16 w 17"/>
                  <a:gd name="T27" fmla="*/ 26 h 34"/>
                  <a:gd name="T28" fmla="*/ 17 w 17"/>
                  <a:gd name="T29" fmla="*/ 28 h 34"/>
                  <a:gd name="T30" fmla="*/ 17 w 17"/>
                  <a:gd name="T31" fmla="*/ 16 h 34"/>
                  <a:gd name="T32" fmla="*/ 17 w 17"/>
                  <a:gd name="T33" fmla="*/ 16 h 34"/>
                  <a:gd name="T34" fmla="*/ 17 w 17"/>
                  <a:gd name="T35" fmla="*/ 16 h 34"/>
                  <a:gd name="T36" fmla="*/ 2 w 17"/>
                  <a:gd name="T37" fmla="*/ 0 h 34"/>
                  <a:gd name="T38" fmla="*/ 2 w 17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3" y="33"/>
                      <a:pt x="15" y="33"/>
                      <a:pt x="16" y="34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4" y="24"/>
                      <a:pt x="12" y="22"/>
                      <a:pt x="11" y="19"/>
                    </a:cubicBezTo>
                    <a:cubicBezTo>
                      <a:pt x="10" y="16"/>
                      <a:pt x="8" y="14"/>
                      <a:pt x="8" y="12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8" y="11"/>
                    </a:cubicBezTo>
                    <a:cubicBezTo>
                      <a:pt x="10" y="13"/>
                      <a:pt x="11" y="16"/>
                      <a:pt x="12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6" y="26"/>
                      <a:pt x="16" y="27"/>
                      <a:pt x="17" y="2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1" y="3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166"/>
              <p:cNvSpPr>
                <a:spLocks noEditPoints="1"/>
              </p:cNvSpPr>
              <p:nvPr/>
            </p:nvSpPr>
            <p:spPr bwMode="auto">
              <a:xfrm>
                <a:off x="2030413" y="4999038"/>
                <a:ext cx="250825" cy="101600"/>
              </a:xfrm>
              <a:custGeom>
                <a:avLst/>
                <a:gdLst>
                  <a:gd name="T0" fmla="*/ 10 w 37"/>
                  <a:gd name="T1" fmla="*/ 6 h 15"/>
                  <a:gd name="T2" fmla="*/ 10 w 37"/>
                  <a:gd name="T3" fmla="*/ 6 h 15"/>
                  <a:gd name="T4" fmla="*/ 14 w 37"/>
                  <a:gd name="T5" fmla="*/ 6 h 15"/>
                  <a:gd name="T6" fmla="*/ 23 w 37"/>
                  <a:gd name="T7" fmla="*/ 6 h 15"/>
                  <a:gd name="T8" fmla="*/ 32 w 37"/>
                  <a:gd name="T9" fmla="*/ 7 h 15"/>
                  <a:gd name="T10" fmla="*/ 35 w 37"/>
                  <a:gd name="T11" fmla="*/ 8 h 15"/>
                  <a:gd name="T12" fmla="*/ 35 w 37"/>
                  <a:gd name="T13" fmla="*/ 8 h 15"/>
                  <a:gd name="T14" fmla="*/ 32 w 37"/>
                  <a:gd name="T15" fmla="*/ 8 h 15"/>
                  <a:gd name="T16" fmla="*/ 31 w 37"/>
                  <a:gd name="T17" fmla="*/ 8 h 15"/>
                  <a:gd name="T18" fmla="*/ 31 w 37"/>
                  <a:gd name="T19" fmla="*/ 8 h 15"/>
                  <a:gd name="T20" fmla="*/ 23 w 37"/>
                  <a:gd name="T21" fmla="*/ 8 h 15"/>
                  <a:gd name="T22" fmla="*/ 14 w 37"/>
                  <a:gd name="T23" fmla="*/ 7 h 15"/>
                  <a:gd name="T24" fmla="*/ 10 w 37"/>
                  <a:gd name="T25" fmla="*/ 6 h 15"/>
                  <a:gd name="T26" fmla="*/ 10 w 37"/>
                  <a:gd name="T27" fmla="*/ 6 h 15"/>
                  <a:gd name="T28" fmla="*/ 19 w 37"/>
                  <a:gd name="T29" fmla="*/ 0 h 15"/>
                  <a:gd name="T30" fmla="*/ 0 w 37"/>
                  <a:gd name="T31" fmla="*/ 5 h 15"/>
                  <a:gd name="T32" fmla="*/ 0 w 37"/>
                  <a:gd name="T33" fmla="*/ 5 h 15"/>
                  <a:gd name="T34" fmla="*/ 24 w 37"/>
                  <a:gd name="T35" fmla="*/ 15 h 15"/>
                  <a:gd name="T36" fmla="*/ 30 w 37"/>
                  <a:gd name="T37" fmla="*/ 14 h 15"/>
                  <a:gd name="T38" fmla="*/ 37 w 37"/>
                  <a:gd name="T39" fmla="*/ 10 h 15"/>
                  <a:gd name="T40" fmla="*/ 37 w 37"/>
                  <a:gd name="T41" fmla="*/ 9 h 15"/>
                  <a:gd name="T42" fmla="*/ 37 w 37"/>
                  <a:gd name="T43" fmla="*/ 5 h 15"/>
                  <a:gd name="T44" fmla="*/ 33 w 37"/>
                  <a:gd name="T45" fmla="*/ 3 h 15"/>
                  <a:gd name="T46" fmla="*/ 33 w 37"/>
                  <a:gd name="T47" fmla="*/ 3 h 15"/>
                  <a:gd name="T48" fmla="*/ 19 w 37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4" y="6"/>
                    </a:cubicBezTo>
                    <a:cubicBezTo>
                      <a:pt x="16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19" y="7"/>
                      <a:pt x="16" y="7"/>
                      <a:pt x="14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13"/>
                      <a:pt x="17" y="15"/>
                      <a:pt x="24" y="15"/>
                    </a:cubicBezTo>
                    <a:cubicBezTo>
                      <a:pt x="26" y="15"/>
                      <a:pt x="28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4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167"/>
              <p:cNvSpPr>
                <a:spLocks noEditPoints="1"/>
              </p:cNvSpPr>
              <p:nvPr/>
            </p:nvSpPr>
            <p:spPr bwMode="auto">
              <a:xfrm>
                <a:off x="2132013" y="5065713"/>
                <a:ext cx="149225" cy="204788"/>
              </a:xfrm>
              <a:custGeom>
                <a:avLst/>
                <a:gdLst>
                  <a:gd name="T0" fmla="*/ 9 w 22"/>
                  <a:gd name="T1" fmla="*/ 24 h 30"/>
                  <a:gd name="T2" fmla="*/ 9 w 22"/>
                  <a:gd name="T3" fmla="*/ 24 h 30"/>
                  <a:gd name="T4" fmla="*/ 9 w 22"/>
                  <a:gd name="T5" fmla="*/ 24 h 30"/>
                  <a:gd name="T6" fmla="*/ 9 w 22"/>
                  <a:gd name="T7" fmla="*/ 24 h 30"/>
                  <a:gd name="T8" fmla="*/ 22 w 22"/>
                  <a:gd name="T9" fmla="*/ 0 h 30"/>
                  <a:gd name="T10" fmla="*/ 15 w 22"/>
                  <a:gd name="T11" fmla="*/ 4 h 30"/>
                  <a:gd name="T12" fmla="*/ 15 w 22"/>
                  <a:gd name="T13" fmla="*/ 4 h 30"/>
                  <a:gd name="T14" fmla="*/ 0 w 22"/>
                  <a:gd name="T15" fmla="*/ 30 h 30"/>
                  <a:gd name="T16" fmla="*/ 0 w 22"/>
                  <a:gd name="T17" fmla="*/ 30 h 30"/>
                  <a:gd name="T18" fmla="*/ 21 w 22"/>
                  <a:gd name="T19" fmla="*/ 17 h 30"/>
                  <a:gd name="T20" fmla="*/ 21 w 22"/>
                  <a:gd name="T21" fmla="*/ 17 h 30"/>
                  <a:gd name="T22" fmla="*/ 21 w 22"/>
                  <a:gd name="T23" fmla="*/ 17 h 30"/>
                  <a:gd name="T24" fmla="*/ 21 w 22"/>
                  <a:gd name="T25" fmla="*/ 15 h 30"/>
                  <a:gd name="T26" fmla="*/ 22 w 22"/>
                  <a:gd name="T27" fmla="*/ 7 h 30"/>
                  <a:gd name="T28" fmla="*/ 17 w 22"/>
                  <a:gd name="T29" fmla="*/ 14 h 30"/>
                  <a:gd name="T30" fmla="*/ 12 w 22"/>
                  <a:gd name="T31" fmla="*/ 21 h 30"/>
                  <a:gd name="T32" fmla="*/ 9 w 22"/>
                  <a:gd name="T33" fmla="*/ 24 h 30"/>
                  <a:gd name="T34" fmla="*/ 9 w 22"/>
                  <a:gd name="T35" fmla="*/ 24 h 30"/>
                  <a:gd name="T36" fmla="*/ 9 w 22"/>
                  <a:gd name="T37" fmla="*/ 24 h 30"/>
                  <a:gd name="T38" fmla="*/ 9 w 22"/>
                  <a:gd name="T39" fmla="*/ 24 h 30"/>
                  <a:gd name="T40" fmla="*/ 9 w 22"/>
                  <a:gd name="T41" fmla="*/ 24 h 30"/>
                  <a:gd name="T42" fmla="*/ 9 w 22"/>
                  <a:gd name="T43" fmla="*/ 24 h 30"/>
                  <a:gd name="T44" fmla="*/ 11 w 22"/>
                  <a:gd name="T45" fmla="*/ 21 h 30"/>
                  <a:gd name="T46" fmla="*/ 15 w 22"/>
                  <a:gd name="T47" fmla="*/ 13 h 30"/>
                  <a:gd name="T48" fmla="*/ 20 w 22"/>
                  <a:gd name="T49" fmla="*/ 6 h 30"/>
                  <a:gd name="T50" fmla="*/ 22 w 22"/>
                  <a:gd name="T51" fmla="*/ 5 h 30"/>
                  <a:gd name="T52" fmla="*/ 22 w 22"/>
                  <a:gd name="T53" fmla="*/ 4 h 30"/>
                  <a:gd name="T54" fmla="*/ 22 w 22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30">
                    <a:moveTo>
                      <a:pt x="9" y="24"/>
                    </a:move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moveTo>
                      <a:pt x="22" y="0"/>
                    </a:moveTo>
                    <a:cubicBezTo>
                      <a:pt x="20" y="2"/>
                      <a:pt x="17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" y="15"/>
                      <a:pt x="0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1" y="27"/>
                      <a:pt x="17" y="22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9"/>
                      <a:pt x="19" y="12"/>
                      <a:pt x="17" y="14"/>
                    </a:cubicBezTo>
                    <a:cubicBezTo>
                      <a:pt x="15" y="17"/>
                      <a:pt x="13" y="20"/>
                      <a:pt x="12" y="21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3"/>
                      <a:pt x="11" y="21"/>
                    </a:cubicBezTo>
                    <a:cubicBezTo>
                      <a:pt x="12" y="19"/>
                      <a:pt x="14" y="16"/>
                      <a:pt x="15" y="13"/>
                    </a:cubicBezTo>
                    <a:cubicBezTo>
                      <a:pt x="17" y="11"/>
                      <a:pt x="19" y="8"/>
                      <a:pt x="20" y="6"/>
                    </a:cubicBezTo>
                    <a:cubicBezTo>
                      <a:pt x="21" y="6"/>
                      <a:pt x="21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168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169"/>
              <p:cNvSpPr>
                <a:spLocks/>
              </p:cNvSpPr>
              <p:nvPr/>
            </p:nvSpPr>
            <p:spPr bwMode="auto">
              <a:xfrm>
                <a:off x="2212975" y="4856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170"/>
              <p:cNvSpPr>
                <a:spLocks/>
              </p:cNvSpPr>
              <p:nvPr/>
            </p:nvSpPr>
            <p:spPr bwMode="auto">
              <a:xfrm>
                <a:off x="2212975" y="4856163"/>
                <a:ext cx="74613" cy="142875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0 w 11"/>
                  <a:gd name="T5" fmla="*/ 0 h 21"/>
                  <a:gd name="T6" fmla="*/ 2 w 11"/>
                  <a:gd name="T7" fmla="*/ 4 h 21"/>
                  <a:gd name="T8" fmla="*/ 5 w 11"/>
                  <a:gd name="T9" fmla="*/ 11 h 21"/>
                  <a:gd name="T10" fmla="*/ 9 w 11"/>
                  <a:gd name="T11" fmla="*/ 18 h 21"/>
                  <a:gd name="T12" fmla="*/ 11 w 11"/>
                  <a:gd name="T13" fmla="*/ 21 h 21"/>
                  <a:gd name="T14" fmla="*/ 11 w 11"/>
                  <a:gd name="T15" fmla="*/ 20 h 21"/>
                  <a:gd name="T16" fmla="*/ 10 w 11"/>
                  <a:gd name="T17" fmla="*/ 18 h 21"/>
                  <a:gd name="T18" fmla="*/ 6 w 11"/>
                  <a:gd name="T19" fmla="*/ 10 h 21"/>
                  <a:gd name="T20" fmla="*/ 2 w 11"/>
                  <a:gd name="T21" fmla="*/ 3 h 21"/>
                  <a:gd name="T22" fmla="*/ 0 w 1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4"/>
                    </a:cubicBezTo>
                    <a:cubicBezTo>
                      <a:pt x="2" y="6"/>
                      <a:pt x="4" y="8"/>
                      <a:pt x="5" y="11"/>
                    </a:cubicBezTo>
                    <a:cubicBezTo>
                      <a:pt x="6" y="14"/>
                      <a:pt x="8" y="16"/>
                      <a:pt x="9" y="18"/>
                    </a:cubicBezTo>
                    <a:cubicBezTo>
                      <a:pt x="10" y="19"/>
                      <a:pt x="10" y="20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4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171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172"/>
              <p:cNvSpPr>
                <a:spLocks noEditPoints="1"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106 w 106"/>
                  <a:gd name="T1" fmla="*/ 9 h 9"/>
                  <a:gd name="T2" fmla="*/ 106 w 106"/>
                  <a:gd name="T3" fmla="*/ 9 h 9"/>
                  <a:gd name="T4" fmla="*/ 0 w 106"/>
                  <a:gd name="T5" fmla="*/ 0 h 9"/>
                  <a:gd name="T6" fmla="*/ 0 w 106"/>
                  <a:gd name="T7" fmla="*/ 0 h 9"/>
                  <a:gd name="T8" fmla="*/ 0 w 10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9">
                    <a:moveTo>
                      <a:pt x="106" y="9"/>
                    </a:moveTo>
                    <a:lnTo>
                      <a:pt x="106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Freeform 173"/>
              <p:cNvSpPr>
                <a:spLocks/>
              </p:cNvSpPr>
              <p:nvPr/>
            </p:nvSpPr>
            <p:spPr bwMode="auto">
              <a:xfrm>
                <a:off x="2098675" y="5038726"/>
                <a:ext cx="168275" cy="14288"/>
              </a:xfrm>
              <a:custGeom>
                <a:avLst/>
                <a:gdLst>
                  <a:gd name="T0" fmla="*/ 4 w 25"/>
                  <a:gd name="T1" fmla="*/ 0 h 2"/>
                  <a:gd name="T2" fmla="*/ 0 w 25"/>
                  <a:gd name="T3" fmla="*/ 0 h 2"/>
                  <a:gd name="T4" fmla="*/ 0 w 25"/>
                  <a:gd name="T5" fmla="*/ 0 h 2"/>
                  <a:gd name="T6" fmla="*/ 0 w 25"/>
                  <a:gd name="T7" fmla="*/ 0 h 2"/>
                  <a:gd name="T8" fmla="*/ 4 w 25"/>
                  <a:gd name="T9" fmla="*/ 1 h 2"/>
                  <a:gd name="T10" fmla="*/ 13 w 25"/>
                  <a:gd name="T11" fmla="*/ 2 h 2"/>
                  <a:gd name="T12" fmla="*/ 21 w 25"/>
                  <a:gd name="T13" fmla="*/ 2 h 2"/>
                  <a:gd name="T14" fmla="*/ 21 w 25"/>
                  <a:gd name="T15" fmla="*/ 2 h 2"/>
                  <a:gd name="T16" fmla="*/ 22 w 25"/>
                  <a:gd name="T17" fmla="*/ 2 h 2"/>
                  <a:gd name="T18" fmla="*/ 25 w 25"/>
                  <a:gd name="T19" fmla="*/ 2 h 2"/>
                  <a:gd name="T20" fmla="*/ 25 w 25"/>
                  <a:gd name="T21" fmla="*/ 2 h 2"/>
                  <a:gd name="T22" fmla="*/ 25 w 25"/>
                  <a:gd name="T23" fmla="*/ 2 h 2"/>
                  <a:gd name="T24" fmla="*/ 22 w 25"/>
                  <a:gd name="T25" fmla="*/ 1 h 2"/>
                  <a:gd name="T26" fmla="*/ 13 w 25"/>
                  <a:gd name="T27" fmla="*/ 0 h 2"/>
                  <a:gd name="T28" fmla="*/ 4 w 2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">
                    <a:moveTo>
                      <a:pt x="4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9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6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Freeform 174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Freeform 175"/>
              <p:cNvSpPr>
                <a:spLocks noEditPoints="1"/>
              </p:cNvSpPr>
              <p:nvPr/>
            </p:nvSpPr>
            <p:spPr bwMode="auto">
              <a:xfrm>
                <a:off x="2192338" y="5229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Freeform 176"/>
              <p:cNvSpPr>
                <a:spLocks noEditPoints="1"/>
              </p:cNvSpPr>
              <p:nvPr/>
            </p:nvSpPr>
            <p:spPr bwMode="auto">
              <a:xfrm>
                <a:off x="2192338" y="5100638"/>
                <a:ext cx="88900" cy="128588"/>
              </a:xfrm>
              <a:custGeom>
                <a:avLst/>
                <a:gdLst>
                  <a:gd name="T0" fmla="*/ 0 w 13"/>
                  <a:gd name="T1" fmla="*/ 19 h 19"/>
                  <a:gd name="T2" fmla="*/ 0 w 13"/>
                  <a:gd name="T3" fmla="*/ 19 h 19"/>
                  <a:gd name="T4" fmla="*/ 0 w 13"/>
                  <a:gd name="T5" fmla="*/ 19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9 h 19"/>
                  <a:gd name="T12" fmla="*/ 0 w 13"/>
                  <a:gd name="T13" fmla="*/ 19 h 19"/>
                  <a:gd name="T14" fmla="*/ 13 w 13"/>
                  <a:gd name="T15" fmla="*/ 0 h 19"/>
                  <a:gd name="T16" fmla="*/ 11 w 13"/>
                  <a:gd name="T17" fmla="*/ 1 h 19"/>
                  <a:gd name="T18" fmla="*/ 6 w 13"/>
                  <a:gd name="T19" fmla="*/ 8 h 19"/>
                  <a:gd name="T20" fmla="*/ 2 w 13"/>
                  <a:gd name="T21" fmla="*/ 16 h 19"/>
                  <a:gd name="T22" fmla="*/ 0 w 13"/>
                  <a:gd name="T23" fmla="*/ 19 h 19"/>
                  <a:gd name="T24" fmla="*/ 0 w 13"/>
                  <a:gd name="T25" fmla="*/ 19 h 19"/>
                  <a:gd name="T26" fmla="*/ 0 w 13"/>
                  <a:gd name="T27" fmla="*/ 19 h 19"/>
                  <a:gd name="T28" fmla="*/ 3 w 13"/>
                  <a:gd name="T29" fmla="*/ 16 h 19"/>
                  <a:gd name="T30" fmla="*/ 8 w 13"/>
                  <a:gd name="T31" fmla="*/ 9 h 19"/>
                  <a:gd name="T32" fmla="*/ 13 w 13"/>
                  <a:gd name="T33" fmla="*/ 2 h 19"/>
                  <a:gd name="T34" fmla="*/ 13 w 13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13" y="0"/>
                    </a:moveTo>
                    <a:cubicBezTo>
                      <a:pt x="12" y="0"/>
                      <a:pt x="12" y="1"/>
                      <a:pt x="11" y="1"/>
                    </a:cubicBezTo>
                    <a:cubicBezTo>
                      <a:pt x="10" y="3"/>
                      <a:pt x="8" y="6"/>
                      <a:pt x="6" y="8"/>
                    </a:cubicBezTo>
                    <a:cubicBezTo>
                      <a:pt x="5" y="11"/>
                      <a:pt x="3" y="14"/>
                      <a:pt x="2" y="16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8"/>
                      <a:pt x="3" y="16"/>
                    </a:cubicBezTo>
                    <a:cubicBezTo>
                      <a:pt x="4" y="15"/>
                      <a:pt x="6" y="12"/>
                      <a:pt x="8" y="9"/>
                    </a:cubicBezTo>
                    <a:cubicBezTo>
                      <a:pt x="10" y="7"/>
                      <a:pt x="12" y="4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Freeform 177"/>
              <p:cNvSpPr>
                <a:spLocks/>
              </p:cNvSpPr>
              <p:nvPr/>
            </p:nvSpPr>
            <p:spPr bwMode="auto">
              <a:xfrm>
                <a:off x="2273300" y="4271963"/>
                <a:ext cx="149225" cy="1019175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0 w 22"/>
                  <a:gd name="T5" fmla="*/ 10 h 150"/>
                  <a:gd name="T6" fmla="*/ 3 w 22"/>
                  <a:gd name="T7" fmla="*/ 66 h 150"/>
                  <a:gd name="T8" fmla="*/ 3 w 22"/>
                  <a:gd name="T9" fmla="*/ 76 h 150"/>
                  <a:gd name="T10" fmla="*/ 3 w 22"/>
                  <a:gd name="T11" fmla="*/ 76 h 150"/>
                  <a:gd name="T12" fmla="*/ 3 w 22"/>
                  <a:gd name="T13" fmla="*/ 86 h 150"/>
                  <a:gd name="T14" fmla="*/ 2 w 22"/>
                  <a:gd name="T15" fmla="*/ 94 h 150"/>
                  <a:gd name="T16" fmla="*/ 2 w 22"/>
                  <a:gd name="T17" fmla="*/ 106 h 150"/>
                  <a:gd name="T18" fmla="*/ 2 w 22"/>
                  <a:gd name="T19" fmla="*/ 107 h 150"/>
                  <a:gd name="T20" fmla="*/ 1 w 22"/>
                  <a:gd name="T21" fmla="*/ 112 h 150"/>
                  <a:gd name="T22" fmla="*/ 1 w 22"/>
                  <a:gd name="T23" fmla="*/ 116 h 150"/>
                  <a:gd name="T24" fmla="*/ 11 w 22"/>
                  <a:gd name="T25" fmla="*/ 118 h 150"/>
                  <a:gd name="T26" fmla="*/ 12 w 22"/>
                  <a:gd name="T27" fmla="*/ 119 h 150"/>
                  <a:gd name="T28" fmla="*/ 11 w 22"/>
                  <a:gd name="T29" fmla="*/ 119 h 150"/>
                  <a:gd name="T30" fmla="*/ 1 w 22"/>
                  <a:gd name="T31" fmla="*/ 121 h 150"/>
                  <a:gd name="T32" fmla="*/ 1 w 22"/>
                  <a:gd name="T33" fmla="*/ 122 h 150"/>
                  <a:gd name="T34" fmla="*/ 1 w 22"/>
                  <a:gd name="T35" fmla="*/ 124 h 150"/>
                  <a:gd name="T36" fmla="*/ 0 w 22"/>
                  <a:gd name="T37" fmla="*/ 132 h 150"/>
                  <a:gd name="T38" fmla="*/ 17 w 22"/>
                  <a:gd name="T39" fmla="*/ 134 h 150"/>
                  <a:gd name="T40" fmla="*/ 17 w 22"/>
                  <a:gd name="T41" fmla="*/ 134 h 150"/>
                  <a:gd name="T42" fmla="*/ 17 w 22"/>
                  <a:gd name="T43" fmla="*/ 135 h 150"/>
                  <a:gd name="T44" fmla="*/ 0 w 22"/>
                  <a:gd name="T45" fmla="*/ 137 h 150"/>
                  <a:gd name="T46" fmla="*/ 0 w 22"/>
                  <a:gd name="T47" fmla="*/ 140 h 150"/>
                  <a:gd name="T48" fmla="*/ 5 w 22"/>
                  <a:gd name="T49" fmla="*/ 150 h 150"/>
                  <a:gd name="T50" fmla="*/ 17 w 22"/>
                  <a:gd name="T51" fmla="*/ 150 h 150"/>
                  <a:gd name="T52" fmla="*/ 22 w 22"/>
                  <a:gd name="T53" fmla="*/ 140 h 150"/>
                  <a:gd name="T54" fmla="*/ 21 w 22"/>
                  <a:gd name="T55" fmla="*/ 86 h 150"/>
                  <a:gd name="T56" fmla="*/ 21 w 22"/>
                  <a:gd name="T57" fmla="*/ 75 h 150"/>
                  <a:gd name="T58" fmla="*/ 21 w 22"/>
                  <a:gd name="T59" fmla="*/ 75 h 150"/>
                  <a:gd name="T60" fmla="*/ 21 w 22"/>
                  <a:gd name="T61" fmla="*/ 64 h 150"/>
                  <a:gd name="T62" fmla="*/ 22 w 22"/>
                  <a:gd name="T63" fmla="*/ 10 h 150"/>
                  <a:gd name="T64" fmla="*/ 17 w 22"/>
                  <a:gd name="T6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9"/>
                      <a:pt x="3" y="72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9"/>
                      <a:pt x="3" y="82"/>
                      <a:pt x="3" y="86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7"/>
                      <a:pt x="2" y="107"/>
                      <a:pt x="2" y="107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8"/>
                      <a:pt x="12" y="118"/>
                      <a:pt x="12" y="119"/>
                    </a:cubicBezTo>
                    <a:cubicBezTo>
                      <a:pt x="12" y="119"/>
                      <a:pt x="11" y="119"/>
                      <a:pt x="11" y="119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5"/>
                      <a:pt x="17" y="135"/>
                      <a:pt x="17" y="1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2"/>
                      <a:pt x="21" y="78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1"/>
                      <a:pt x="21" y="67"/>
                      <a:pt x="21" y="64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Freeform 178"/>
              <p:cNvSpPr>
                <a:spLocks/>
              </p:cNvSpPr>
              <p:nvPr/>
            </p:nvSpPr>
            <p:spPr bwMode="auto">
              <a:xfrm>
                <a:off x="2281238" y="5059363"/>
                <a:ext cx="73025" cy="34925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1 h 5"/>
                  <a:gd name="T4" fmla="*/ 0 w 11"/>
                  <a:gd name="T5" fmla="*/ 5 h 5"/>
                  <a:gd name="T6" fmla="*/ 10 w 11"/>
                  <a:gd name="T7" fmla="*/ 3 h 5"/>
                  <a:gd name="T8" fmla="*/ 11 w 11"/>
                  <a:gd name="T9" fmla="*/ 3 h 5"/>
                  <a:gd name="T10" fmla="*/ 10 w 11"/>
                  <a:gd name="T11" fmla="*/ 2 h 5"/>
                  <a:gd name="T12" fmla="*/ 0 w 1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Freeform 179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7" name="Freeform 180"/>
              <p:cNvSpPr>
                <a:spLocks/>
              </p:cNvSpPr>
              <p:nvPr/>
            </p:nvSpPr>
            <p:spPr bwMode="auto">
              <a:xfrm>
                <a:off x="2273300" y="5168901"/>
                <a:ext cx="115888" cy="33338"/>
              </a:xfrm>
              <a:custGeom>
                <a:avLst/>
                <a:gdLst>
                  <a:gd name="T0" fmla="*/ 0 w 73"/>
                  <a:gd name="T1" fmla="*/ 0 h 21"/>
                  <a:gd name="T2" fmla="*/ 0 w 73"/>
                  <a:gd name="T3" fmla="*/ 8 h 21"/>
                  <a:gd name="T4" fmla="*/ 0 w 73"/>
                  <a:gd name="T5" fmla="*/ 21 h 21"/>
                  <a:gd name="T6" fmla="*/ 73 w 73"/>
                  <a:gd name="T7" fmla="*/ 12 h 21"/>
                  <a:gd name="T8" fmla="*/ 73 w 73"/>
                  <a:gd name="T9" fmla="*/ 8 h 21"/>
                  <a:gd name="T10" fmla="*/ 73 w 73"/>
                  <a:gd name="T11" fmla="*/ 8 h 21"/>
                  <a:gd name="T12" fmla="*/ 0 w 73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lnTo>
                      <a:pt x="0" y="8"/>
                    </a:lnTo>
                    <a:lnTo>
                      <a:pt x="0" y="21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8" name="Freeform 181"/>
              <p:cNvSpPr>
                <a:spLocks noEditPoints="1"/>
              </p:cNvSpPr>
              <p:nvPr/>
            </p:nvSpPr>
            <p:spPr bwMode="auto">
              <a:xfrm>
                <a:off x="2132013" y="5527676"/>
                <a:ext cx="161925" cy="739775"/>
              </a:xfrm>
              <a:custGeom>
                <a:avLst/>
                <a:gdLst>
                  <a:gd name="T0" fmla="*/ 0 w 24"/>
                  <a:gd name="T1" fmla="*/ 69 h 109"/>
                  <a:gd name="T2" fmla="*/ 0 w 24"/>
                  <a:gd name="T3" fmla="*/ 69 h 109"/>
                  <a:gd name="T4" fmla="*/ 0 w 24"/>
                  <a:gd name="T5" fmla="*/ 69 h 109"/>
                  <a:gd name="T6" fmla="*/ 0 w 24"/>
                  <a:gd name="T7" fmla="*/ 69 h 109"/>
                  <a:gd name="T8" fmla="*/ 0 w 24"/>
                  <a:gd name="T9" fmla="*/ 69 h 109"/>
                  <a:gd name="T10" fmla="*/ 0 w 24"/>
                  <a:gd name="T11" fmla="*/ 69 h 109"/>
                  <a:gd name="T12" fmla="*/ 0 w 24"/>
                  <a:gd name="T13" fmla="*/ 69 h 109"/>
                  <a:gd name="T14" fmla="*/ 0 w 24"/>
                  <a:gd name="T15" fmla="*/ 69 h 109"/>
                  <a:gd name="T16" fmla="*/ 0 w 24"/>
                  <a:gd name="T17" fmla="*/ 69 h 109"/>
                  <a:gd name="T18" fmla="*/ 1 w 24"/>
                  <a:gd name="T19" fmla="*/ 69 h 109"/>
                  <a:gd name="T20" fmla="*/ 0 w 24"/>
                  <a:gd name="T21" fmla="*/ 69 h 109"/>
                  <a:gd name="T22" fmla="*/ 1 w 24"/>
                  <a:gd name="T23" fmla="*/ 69 h 109"/>
                  <a:gd name="T24" fmla="*/ 1 w 24"/>
                  <a:gd name="T25" fmla="*/ 69 h 109"/>
                  <a:gd name="T26" fmla="*/ 1 w 24"/>
                  <a:gd name="T27" fmla="*/ 69 h 109"/>
                  <a:gd name="T28" fmla="*/ 1 w 24"/>
                  <a:gd name="T29" fmla="*/ 69 h 109"/>
                  <a:gd name="T30" fmla="*/ 1 w 24"/>
                  <a:gd name="T31" fmla="*/ 69 h 109"/>
                  <a:gd name="T32" fmla="*/ 1 w 24"/>
                  <a:gd name="T33" fmla="*/ 69 h 109"/>
                  <a:gd name="T34" fmla="*/ 1 w 24"/>
                  <a:gd name="T35" fmla="*/ 69 h 109"/>
                  <a:gd name="T36" fmla="*/ 1 w 24"/>
                  <a:gd name="T37" fmla="*/ 69 h 109"/>
                  <a:gd name="T38" fmla="*/ 1 w 24"/>
                  <a:gd name="T39" fmla="*/ 69 h 109"/>
                  <a:gd name="T40" fmla="*/ 1 w 24"/>
                  <a:gd name="T41" fmla="*/ 69 h 109"/>
                  <a:gd name="T42" fmla="*/ 1 w 24"/>
                  <a:gd name="T43" fmla="*/ 69 h 109"/>
                  <a:gd name="T44" fmla="*/ 1 w 24"/>
                  <a:gd name="T45" fmla="*/ 69 h 109"/>
                  <a:gd name="T46" fmla="*/ 1 w 24"/>
                  <a:gd name="T47" fmla="*/ 69 h 109"/>
                  <a:gd name="T48" fmla="*/ 1 w 24"/>
                  <a:gd name="T49" fmla="*/ 69 h 109"/>
                  <a:gd name="T50" fmla="*/ 1 w 24"/>
                  <a:gd name="T51" fmla="*/ 69 h 109"/>
                  <a:gd name="T52" fmla="*/ 1 w 24"/>
                  <a:gd name="T53" fmla="*/ 69 h 109"/>
                  <a:gd name="T54" fmla="*/ 1 w 24"/>
                  <a:gd name="T55" fmla="*/ 69 h 109"/>
                  <a:gd name="T56" fmla="*/ 1 w 24"/>
                  <a:gd name="T57" fmla="*/ 69 h 109"/>
                  <a:gd name="T58" fmla="*/ 1 w 24"/>
                  <a:gd name="T59" fmla="*/ 69 h 109"/>
                  <a:gd name="T60" fmla="*/ 2 w 24"/>
                  <a:gd name="T61" fmla="*/ 69 h 109"/>
                  <a:gd name="T62" fmla="*/ 2 w 24"/>
                  <a:gd name="T63" fmla="*/ 69 h 109"/>
                  <a:gd name="T64" fmla="*/ 2 w 24"/>
                  <a:gd name="T65" fmla="*/ 69 h 109"/>
                  <a:gd name="T66" fmla="*/ 2 w 24"/>
                  <a:gd name="T67" fmla="*/ 69 h 109"/>
                  <a:gd name="T68" fmla="*/ 2 w 24"/>
                  <a:gd name="T69" fmla="*/ 69 h 109"/>
                  <a:gd name="T70" fmla="*/ 2 w 24"/>
                  <a:gd name="T71" fmla="*/ 69 h 109"/>
                  <a:gd name="T72" fmla="*/ 24 w 24"/>
                  <a:gd name="T73" fmla="*/ 54 h 109"/>
                  <a:gd name="T74" fmla="*/ 24 w 24"/>
                  <a:gd name="T75" fmla="*/ 54 h 109"/>
                  <a:gd name="T76" fmla="*/ 24 w 24"/>
                  <a:gd name="T77" fmla="*/ 54 h 109"/>
                  <a:gd name="T78" fmla="*/ 21 w 24"/>
                  <a:gd name="T79" fmla="*/ 109 h 109"/>
                  <a:gd name="T80" fmla="*/ 21 w 24"/>
                  <a:gd name="T81" fmla="*/ 109 h 109"/>
                  <a:gd name="T82" fmla="*/ 24 w 24"/>
                  <a:gd name="T83" fmla="*/ 54 h 109"/>
                  <a:gd name="T84" fmla="*/ 24 w 24"/>
                  <a:gd name="T85" fmla="*/ 54 h 109"/>
                  <a:gd name="T86" fmla="*/ 9 w 24"/>
                  <a:gd name="T87" fmla="*/ 12 h 109"/>
                  <a:gd name="T88" fmla="*/ 9 w 24"/>
                  <a:gd name="T89" fmla="*/ 12 h 109"/>
                  <a:gd name="T90" fmla="*/ 9 w 24"/>
                  <a:gd name="T91" fmla="*/ 12 h 109"/>
                  <a:gd name="T92" fmla="*/ 9 w 24"/>
                  <a:gd name="T93" fmla="*/ 0 h 109"/>
                  <a:gd name="T94" fmla="*/ 9 w 24"/>
                  <a:gd name="T95" fmla="*/ 12 h 109"/>
                  <a:gd name="T96" fmla="*/ 9 w 24"/>
                  <a:gd name="T97" fmla="*/ 0 h 109"/>
                  <a:gd name="T98" fmla="*/ 9 w 24"/>
                  <a:gd name="T99" fmla="*/ 0 h 109"/>
                  <a:gd name="T100" fmla="*/ 9 w 24"/>
                  <a:gd name="T101" fmla="*/ 0 h 109"/>
                  <a:gd name="T102" fmla="*/ 9 w 24"/>
                  <a:gd name="T103" fmla="*/ 0 h 109"/>
                  <a:gd name="T104" fmla="*/ 9 w 24"/>
                  <a:gd name="T105" fmla="*/ 0 h 109"/>
                  <a:gd name="T106" fmla="*/ 9 w 24"/>
                  <a:gd name="T107" fmla="*/ 0 h 109"/>
                  <a:gd name="T108" fmla="*/ 9 w 24"/>
                  <a:gd name="T109" fmla="*/ 0 h 109"/>
                  <a:gd name="T110" fmla="*/ 9 w 24"/>
                  <a:gd name="T111" fmla="*/ 0 h 109"/>
                  <a:gd name="T112" fmla="*/ 9 w 24"/>
                  <a:gd name="T113" fmla="*/ 0 h 109"/>
                  <a:gd name="T114" fmla="*/ 9 w 24"/>
                  <a:gd name="T115" fmla="*/ 0 h 109"/>
                  <a:gd name="T116" fmla="*/ 9 w 24"/>
                  <a:gd name="T117" fmla="*/ 0 h 109"/>
                  <a:gd name="T118" fmla="*/ 9 w 24"/>
                  <a:gd name="T119" fmla="*/ 0 h 109"/>
                  <a:gd name="T120" fmla="*/ 9 w 24"/>
                  <a:gd name="T12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109"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0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" y="69"/>
                    </a:move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moveTo>
                      <a:pt x="24" y="54"/>
                    </a:move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moveTo>
                      <a:pt x="9" y="0"/>
                    </a:moveTo>
                    <a:cubicBezTo>
                      <a:pt x="8" y="5"/>
                      <a:pt x="8" y="9"/>
                      <a:pt x="9" y="12"/>
                    </a:cubicBezTo>
                    <a:cubicBezTo>
                      <a:pt x="8" y="9"/>
                      <a:pt x="8" y="5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Freeform 182"/>
              <p:cNvSpPr>
                <a:spLocks/>
              </p:cNvSpPr>
              <p:nvPr/>
            </p:nvSpPr>
            <p:spPr bwMode="auto">
              <a:xfrm>
                <a:off x="2185988" y="5527676"/>
                <a:ext cx="107950" cy="238125"/>
              </a:xfrm>
              <a:custGeom>
                <a:avLst/>
                <a:gdLst>
                  <a:gd name="T0" fmla="*/ 1 w 16"/>
                  <a:gd name="T1" fmla="*/ 0 h 35"/>
                  <a:gd name="T2" fmla="*/ 1 w 16"/>
                  <a:gd name="T3" fmla="*/ 0 h 35"/>
                  <a:gd name="T4" fmla="*/ 1 w 16"/>
                  <a:gd name="T5" fmla="*/ 0 h 35"/>
                  <a:gd name="T6" fmla="*/ 1 w 16"/>
                  <a:gd name="T7" fmla="*/ 0 h 35"/>
                  <a:gd name="T8" fmla="*/ 1 w 16"/>
                  <a:gd name="T9" fmla="*/ 0 h 35"/>
                  <a:gd name="T10" fmla="*/ 1 w 16"/>
                  <a:gd name="T11" fmla="*/ 0 h 35"/>
                  <a:gd name="T12" fmla="*/ 1 w 16"/>
                  <a:gd name="T13" fmla="*/ 0 h 35"/>
                  <a:gd name="T14" fmla="*/ 1 w 16"/>
                  <a:gd name="T15" fmla="*/ 0 h 35"/>
                  <a:gd name="T16" fmla="*/ 1 w 16"/>
                  <a:gd name="T17" fmla="*/ 0 h 35"/>
                  <a:gd name="T18" fmla="*/ 1 w 16"/>
                  <a:gd name="T19" fmla="*/ 0 h 35"/>
                  <a:gd name="T20" fmla="*/ 1 w 16"/>
                  <a:gd name="T21" fmla="*/ 0 h 35"/>
                  <a:gd name="T22" fmla="*/ 1 w 16"/>
                  <a:gd name="T23" fmla="*/ 12 h 35"/>
                  <a:gd name="T24" fmla="*/ 1 w 16"/>
                  <a:gd name="T25" fmla="*/ 12 h 35"/>
                  <a:gd name="T26" fmla="*/ 1 w 16"/>
                  <a:gd name="T27" fmla="*/ 12 h 35"/>
                  <a:gd name="T28" fmla="*/ 11 w 16"/>
                  <a:gd name="T29" fmla="*/ 32 h 35"/>
                  <a:gd name="T30" fmla="*/ 16 w 16"/>
                  <a:gd name="T31" fmla="*/ 35 h 35"/>
                  <a:gd name="T32" fmla="*/ 16 w 16"/>
                  <a:gd name="T33" fmla="*/ 34 h 35"/>
                  <a:gd name="T34" fmla="*/ 15 w 16"/>
                  <a:gd name="T35" fmla="*/ 29 h 35"/>
                  <a:gd name="T36" fmla="*/ 14 w 16"/>
                  <a:gd name="T37" fmla="*/ 26 h 35"/>
                  <a:gd name="T38" fmla="*/ 10 w 16"/>
                  <a:gd name="T39" fmla="*/ 19 h 35"/>
                  <a:gd name="T40" fmla="*/ 6 w 16"/>
                  <a:gd name="T41" fmla="*/ 12 h 35"/>
                  <a:gd name="T42" fmla="*/ 5 w 16"/>
                  <a:gd name="T43" fmla="*/ 8 h 35"/>
                  <a:gd name="T44" fmla="*/ 5 w 16"/>
                  <a:gd name="T45" fmla="*/ 8 h 35"/>
                  <a:gd name="T46" fmla="*/ 5 w 16"/>
                  <a:gd name="T47" fmla="*/ 8 h 35"/>
                  <a:gd name="T48" fmla="*/ 7 w 16"/>
                  <a:gd name="T49" fmla="*/ 11 h 35"/>
                  <a:gd name="T50" fmla="*/ 11 w 16"/>
                  <a:gd name="T51" fmla="*/ 18 h 35"/>
                  <a:gd name="T52" fmla="*/ 15 w 16"/>
                  <a:gd name="T53" fmla="*/ 26 h 35"/>
                  <a:gd name="T54" fmla="*/ 15 w 16"/>
                  <a:gd name="T55" fmla="*/ 28 h 35"/>
                  <a:gd name="T56" fmla="*/ 15 w 16"/>
                  <a:gd name="T57" fmla="*/ 13 h 35"/>
                  <a:gd name="T58" fmla="*/ 1 w 16"/>
                  <a:gd name="T59" fmla="*/ 0 h 35"/>
                  <a:gd name="T60" fmla="*/ 1 w 16"/>
                  <a:gd name="T6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22"/>
                      <a:pt x="6" y="28"/>
                      <a:pt x="11" y="32"/>
                    </a:cubicBezTo>
                    <a:cubicBezTo>
                      <a:pt x="12" y="33"/>
                      <a:pt x="14" y="34"/>
                      <a:pt x="16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4" y="27"/>
                      <a:pt x="14" y="26"/>
                    </a:cubicBezTo>
                    <a:cubicBezTo>
                      <a:pt x="12" y="24"/>
                      <a:pt x="11" y="22"/>
                      <a:pt x="10" y="19"/>
                    </a:cubicBezTo>
                    <a:cubicBezTo>
                      <a:pt x="8" y="16"/>
                      <a:pt x="7" y="14"/>
                      <a:pt x="6" y="12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9"/>
                      <a:pt x="7" y="11"/>
                    </a:cubicBezTo>
                    <a:cubicBezTo>
                      <a:pt x="8" y="13"/>
                      <a:pt x="10" y="16"/>
                      <a:pt x="11" y="18"/>
                    </a:cubicBezTo>
                    <a:cubicBezTo>
                      <a:pt x="13" y="21"/>
                      <a:pt x="14" y="24"/>
                      <a:pt x="15" y="26"/>
                    </a:cubicBezTo>
                    <a:cubicBezTo>
                      <a:pt x="15" y="26"/>
                      <a:pt x="15" y="27"/>
                      <a:pt x="15" y="28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9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Freeform 183"/>
              <p:cNvSpPr>
                <a:spLocks noEditPoints="1"/>
              </p:cNvSpPr>
              <p:nvPr/>
            </p:nvSpPr>
            <p:spPr bwMode="auto">
              <a:xfrm>
                <a:off x="2030413" y="5724526"/>
                <a:ext cx="263525" cy="101600"/>
              </a:xfrm>
              <a:custGeom>
                <a:avLst/>
                <a:gdLst>
                  <a:gd name="T0" fmla="*/ 10 w 39"/>
                  <a:gd name="T1" fmla="*/ 6 h 15"/>
                  <a:gd name="T2" fmla="*/ 10 w 39"/>
                  <a:gd name="T3" fmla="*/ 6 h 15"/>
                  <a:gd name="T4" fmla="*/ 15 w 39"/>
                  <a:gd name="T5" fmla="*/ 6 h 15"/>
                  <a:gd name="T6" fmla="*/ 23 w 39"/>
                  <a:gd name="T7" fmla="*/ 6 h 15"/>
                  <a:gd name="T8" fmla="*/ 32 w 39"/>
                  <a:gd name="T9" fmla="*/ 7 h 15"/>
                  <a:gd name="T10" fmla="*/ 36 w 39"/>
                  <a:gd name="T11" fmla="*/ 8 h 15"/>
                  <a:gd name="T12" fmla="*/ 36 w 39"/>
                  <a:gd name="T13" fmla="*/ 8 h 15"/>
                  <a:gd name="T14" fmla="*/ 32 w 39"/>
                  <a:gd name="T15" fmla="*/ 8 h 15"/>
                  <a:gd name="T16" fmla="*/ 32 w 39"/>
                  <a:gd name="T17" fmla="*/ 8 h 15"/>
                  <a:gd name="T18" fmla="*/ 32 w 39"/>
                  <a:gd name="T19" fmla="*/ 8 h 15"/>
                  <a:gd name="T20" fmla="*/ 23 w 39"/>
                  <a:gd name="T21" fmla="*/ 8 h 15"/>
                  <a:gd name="T22" fmla="*/ 14 w 39"/>
                  <a:gd name="T23" fmla="*/ 7 h 15"/>
                  <a:gd name="T24" fmla="*/ 10 w 39"/>
                  <a:gd name="T25" fmla="*/ 6 h 15"/>
                  <a:gd name="T26" fmla="*/ 10 w 39"/>
                  <a:gd name="T27" fmla="*/ 6 h 15"/>
                  <a:gd name="T28" fmla="*/ 19 w 39"/>
                  <a:gd name="T29" fmla="*/ 0 h 15"/>
                  <a:gd name="T30" fmla="*/ 0 w 39"/>
                  <a:gd name="T31" fmla="*/ 5 h 15"/>
                  <a:gd name="T32" fmla="*/ 0 w 39"/>
                  <a:gd name="T33" fmla="*/ 5 h 15"/>
                  <a:gd name="T34" fmla="*/ 25 w 39"/>
                  <a:gd name="T35" fmla="*/ 15 h 15"/>
                  <a:gd name="T36" fmla="*/ 31 w 39"/>
                  <a:gd name="T37" fmla="*/ 14 h 15"/>
                  <a:gd name="T38" fmla="*/ 39 w 39"/>
                  <a:gd name="T39" fmla="*/ 10 h 15"/>
                  <a:gd name="T40" fmla="*/ 39 w 39"/>
                  <a:gd name="T41" fmla="*/ 6 h 15"/>
                  <a:gd name="T42" fmla="*/ 34 w 39"/>
                  <a:gd name="T43" fmla="*/ 3 h 15"/>
                  <a:gd name="T44" fmla="*/ 34 w 39"/>
                  <a:gd name="T45" fmla="*/ 3 h 15"/>
                  <a:gd name="T46" fmla="*/ 19 w 39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5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7" y="6"/>
                      <a:pt x="30" y="7"/>
                      <a:pt x="32" y="7"/>
                    </a:cubicBezTo>
                    <a:cubicBezTo>
                      <a:pt x="35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13"/>
                      <a:pt x="18" y="15"/>
                      <a:pt x="25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3" y="13"/>
                      <a:pt x="36" y="11"/>
                      <a:pt x="39" y="10"/>
                    </a:cubicBezTo>
                    <a:cubicBezTo>
                      <a:pt x="39" y="8"/>
                      <a:pt x="39" y="7"/>
                      <a:pt x="39" y="6"/>
                    </a:cubicBezTo>
                    <a:cubicBezTo>
                      <a:pt x="37" y="5"/>
                      <a:pt x="35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29" y="1"/>
                      <a:pt x="24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Freeform 184"/>
              <p:cNvSpPr>
                <a:spLocks noEditPoints="1"/>
              </p:cNvSpPr>
              <p:nvPr/>
            </p:nvSpPr>
            <p:spPr bwMode="auto">
              <a:xfrm>
                <a:off x="2132013" y="5792788"/>
                <a:ext cx="161925" cy="203200"/>
              </a:xfrm>
              <a:custGeom>
                <a:avLst/>
                <a:gdLst>
                  <a:gd name="T0" fmla="*/ 10 w 24"/>
                  <a:gd name="T1" fmla="*/ 24 h 30"/>
                  <a:gd name="T2" fmla="*/ 10 w 24"/>
                  <a:gd name="T3" fmla="*/ 24 h 30"/>
                  <a:gd name="T4" fmla="*/ 10 w 24"/>
                  <a:gd name="T5" fmla="*/ 24 h 30"/>
                  <a:gd name="T6" fmla="*/ 10 w 24"/>
                  <a:gd name="T7" fmla="*/ 24 h 30"/>
                  <a:gd name="T8" fmla="*/ 24 w 24"/>
                  <a:gd name="T9" fmla="*/ 0 h 30"/>
                  <a:gd name="T10" fmla="*/ 16 w 24"/>
                  <a:gd name="T11" fmla="*/ 4 h 30"/>
                  <a:gd name="T12" fmla="*/ 16 w 24"/>
                  <a:gd name="T13" fmla="*/ 4 h 30"/>
                  <a:gd name="T14" fmla="*/ 0 w 24"/>
                  <a:gd name="T15" fmla="*/ 30 h 30"/>
                  <a:gd name="T16" fmla="*/ 0 w 24"/>
                  <a:gd name="T17" fmla="*/ 30 h 30"/>
                  <a:gd name="T18" fmla="*/ 0 w 24"/>
                  <a:gd name="T19" fmla="*/ 30 h 30"/>
                  <a:gd name="T20" fmla="*/ 0 w 24"/>
                  <a:gd name="T21" fmla="*/ 30 h 30"/>
                  <a:gd name="T22" fmla="*/ 0 w 24"/>
                  <a:gd name="T23" fmla="*/ 30 h 30"/>
                  <a:gd name="T24" fmla="*/ 0 w 24"/>
                  <a:gd name="T25" fmla="*/ 30 h 30"/>
                  <a:gd name="T26" fmla="*/ 0 w 24"/>
                  <a:gd name="T27" fmla="*/ 30 h 30"/>
                  <a:gd name="T28" fmla="*/ 0 w 24"/>
                  <a:gd name="T29" fmla="*/ 30 h 30"/>
                  <a:gd name="T30" fmla="*/ 1 w 24"/>
                  <a:gd name="T31" fmla="*/ 30 h 30"/>
                  <a:gd name="T32" fmla="*/ 1 w 24"/>
                  <a:gd name="T33" fmla="*/ 30 h 30"/>
                  <a:gd name="T34" fmla="*/ 1 w 24"/>
                  <a:gd name="T35" fmla="*/ 30 h 30"/>
                  <a:gd name="T36" fmla="*/ 1 w 24"/>
                  <a:gd name="T37" fmla="*/ 30 h 30"/>
                  <a:gd name="T38" fmla="*/ 1 w 24"/>
                  <a:gd name="T39" fmla="*/ 30 h 30"/>
                  <a:gd name="T40" fmla="*/ 1 w 24"/>
                  <a:gd name="T41" fmla="*/ 30 h 30"/>
                  <a:gd name="T42" fmla="*/ 1 w 24"/>
                  <a:gd name="T43" fmla="*/ 30 h 30"/>
                  <a:gd name="T44" fmla="*/ 1 w 24"/>
                  <a:gd name="T45" fmla="*/ 30 h 30"/>
                  <a:gd name="T46" fmla="*/ 1 w 24"/>
                  <a:gd name="T47" fmla="*/ 30 h 30"/>
                  <a:gd name="T48" fmla="*/ 1 w 24"/>
                  <a:gd name="T49" fmla="*/ 30 h 30"/>
                  <a:gd name="T50" fmla="*/ 1 w 24"/>
                  <a:gd name="T51" fmla="*/ 30 h 30"/>
                  <a:gd name="T52" fmla="*/ 1 w 24"/>
                  <a:gd name="T53" fmla="*/ 30 h 30"/>
                  <a:gd name="T54" fmla="*/ 1 w 24"/>
                  <a:gd name="T55" fmla="*/ 30 h 30"/>
                  <a:gd name="T56" fmla="*/ 2 w 24"/>
                  <a:gd name="T57" fmla="*/ 30 h 30"/>
                  <a:gd name="T58" fmla="*/ 2 w 24"/>
                  <a:gd name="T59" fmla="*/ 30 h 30"/>
                  <a:gd name="T60" fmla="*/ 2 w 24"/>
                  <a:gd name="T61" fmla="*/ 30 h 30"/>
                  <a:gd name="T62" fmla="*/ 2 w 24"/>
                  <a:gd name="T63" fmla="*/ 30 h 30"/>
                  <a:gd name="T64" fmla="*/ 24 w 24"/>
                  <a:gd name="T65" fmla="*/ 15 h 30"/>
                  <a:gd name="T66" fmla="*/ 24 w 24"/>
                  <a:gd name="T67" fmla="*/ 15 h 30"/>
                  <a:gd name="T68" fmla="*/ 24 w 24"/>
                  <a:gd name="T69" fmla="*/ 15 h 30"/>
                  <a:gd name="T70" fmla="*/ 24 w 24"/>
                  <a:gd name="T71" fmla="*/ 5 h 30"/>
                  <a:gd name="T72" fmla="*/ 24 w 24"/>
                  <a:gd name="T73" fmla="*/ 4 h 30"/>
                  <a:gd name="T74" fmla="*/ 23 w 24"/>
                  <a:gd name="T75" fmla="*/ 7 h 30"/>
                  <a:gd name="T76" fmla="*/ 18 w 24"/>
                  <a:gd name="T77" fmla="*/ 14 h 30"/>
                  <a:gd name="T78" fmla="*/ 12 w 24"/>
                  <a:gd name="T79" fmla="*/ 21 h 30"/>
                  <a:gd name="T80" fmla="*/ 10 w 24"/>
                  <a:gd name="T81" fmla="*/ 24 h 30"/>
                  <a:gd name="T82" fmla="*/ 10 w 24"/>
                  <a:gd name="T83" fmla="*/ 24 h 30"/>
                  <a:gd name="T84" fmla="*/ 10 w 24"/>
                  <a:gd name="T85" fmla="*/ 24 h 30"/>
                  <a:gd name="T86" fmla="*/ 10 w 24"/>
                  <a:gd name="T87" fmla="*/ 24 h 30"/>
                  <a:gd name="T88" fmla="*/ 10 w 24"/>
                  <a:gd name="T89" fmla="*/ 24 h 30"/>
                  <a:gd name="T90" fmla="*/ 10 w 24"/>
                  <a:gd name="T91" fmla="*/ 24 h 30"/>
                  <a:gd name="T92" fmla="*/ 12 w 24"/>
                  <a:gd name="T93" fmla="*/ 21 h 30"/>
                  <a:gd name="T94" fmla="*/ 16 w 24"/>
                  <a:gd name="T95" fmla="*/ 13 h 30"/>
                  <a:gd name="T96" fmla="*/ 21 w 24"/>
                  <a:gd name="T97" fmla="*/ 6 h 30"/>
                  <a:gd name="T98" fmla="*/ 24 w 24"/>
                  <a:gd name="T99" fmla="*/ 4 h 30"/>
                  <a:gd name="T100" fmla="*/ 24 w 24"/>
                  <a:gd name="T10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30">
                    <a:moveTo>
                      <a:pt x="10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moveTo>
                      <a:pt x="24" y="0"/>
                    </a:moveTo>
                    <a:cubicBezTo>
                      <a:pt x="21" y="1"/>
                      <a:pt x="18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0" y="16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3" y="26"/>
                      <a:pt x="20" y="20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2"/>
                      <a:pt x="24" y="8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5"/>
                      <a:pt x="23" y="6"/>
                      <a:pt x="23" y="7"/>
                    </a:cubicBezTo>
                    <a:cubicBezTo>
                      <a:pt x="21" y="9"/>
                      <a:pt x="20" y="12"/>
                      <a:pt x="18" y="14"/>
                    </a:cubicBezTo>
                    <a:cubicBezTo>
                      <a:pt x="16" y="17"/>
                      <a:pt x="14" y="20"/>
                      <a:pt x="12" y="21"/>
                    </a:cubicBezTo>
                    <a:cubicBezTo>
                      <a:pt x="11" y="23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3"/>
                      <a:pt x="12" y="21"/>
                    </a:cubicBezTo>
                    <a:cubicBezTo>
                      <a:pt x="13" y="19"/>
                      <a:pt x="14" y="16"/>
                      <a:pt x="16" y="13"/>
                    </a:cubicBezTo>
                    <a:cubicBezTo>
                      <a:pt x="18" y="11"/>
                      <a:pt x="20" y="8"/>
                      <a:pt x="21" y="6"/>
                    </a:cubicBezTo>
                    <a:cubicBezTo>
                      <a:pt x="22" y="5"/>
                      <a:pt x="23" y="4"/>
                      <a:pt x="24" y="4"/>
                    </a:cubicBezTo>
                    <a:cubicBezTo>
                      <a:pt x="24" y="2"/>
                      <a:pt x="24" y="1"/>
                      <a:pt x="24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2" name="Freeform 185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3" name="Freeform 186"/>
              <p:cNvSpPr>
                <a:spLocks/>
              </p:cNvSpPr>
              <p:nvPr/>
            </p:nvSpPr>
            <p:spPr bwMode="auto">
              <a:xfrm>
                <a:off x="2219325" y="558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4" name="Freeform 187"/>
              <p:cNvSpPr>
                <a:spLocks/>
              </p:cNvSpPr>
              <p:nvPr/>
            </p:nvSpPr>
            <p:spPr bwMode="auto">
              <a:xfrm>
                <a:off x="2219325" y="5581651"/>
                <a:ext cx="68263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5 w 10"/>
                  <a:gd name="T9" fmla="*/ 11 h 21"/>
                  <a:gd name="T10" fmla="*/ 9 w 10"/>
                  <a:gd name="T11" fmla="*/ 18 h 21"/>
                  <a:gd name="T12" fmla="*/ 10 w 10"/>
                  <a:gd name="T13" fmla="*/ 21 h 21"/>
                  <a:gd name="T14" fmla="*/ 10 w 10"/>
                  <a:gd name="T15" fmla="*/ 20 h 21"/>
                  <a:gd name="T16" fmla="*/ 10 w 10"/>
                  <a:gd name="T17" fmla="*/ 18 h 21"/>
                  <a:gd name="T18" fmla="*/ 6 w 10"/>
                  <a:gd name="T19" fmla="*/ 10 h 21"/>
                  <a:gd name="T20" fmla="*/ 2 w 10"/>
                  <a:gd name="T21" fmla="*/ 3 h 21"/>
                  <a:gd name="T22" fmla="*/ 0 w 10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5" y="11"/>
                    </a:cubicBezTo>
                    <a:cubicBezTo>
                      <a:pt x="6" y="14"/>
                      <a:pt x="7" y="16"/>
                      <a:pt x="9" y="18"/>
                    </a:cubicBezTo>
                    <a:cubicBezTo>
                      <a:pt x="9" y="19"/>
                      <a:pt x="10" y="20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9" y="16"/>
                      <a:pt x="8" y="13"/>
                      <a:pt x="6" y="10"/>
                    </a:cubicBezTo>
                    <a:cubicBezTo>
                      <a:pt x="5" y="8"/>
                      <a:pt x="3" y="5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5" name="Freeform 188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Freeform 189"/>
              <p:cNvSpPr>
                <a:spLocks noEditPoints="1"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110 w 110"/>
                  <a:gd name="T1" fmla="*/ 8 h 8"/>
                  <a:gd name="T2" fmla="*/ 110 w 110"/>
                  <a:gd name="T3" fmla="*/ 8 h 8"/>
                  <a:gd name="T4" fmla="*/ 0 w 110"/>
                  <a:gd name="T5" fmla="*/ 0 h 8"/>
                  <a:gd name="T6" fmla="*/ 0 w 110"/>
                  <a:gd name="T7" fmla="*/ 0 h 8"/>
                  <a:gd name="T8" fmla="*/ 0 w 1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8">
                    <a:moveTo>
                      <a:pt x="110" y="8"/>
                    </a:moveTo>
                    <a:lnTo>
                      <a:pt x="11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Freeform 190"/>
              <p:cNvSpPr>
                <a:spLocks/>
              </p:cNvSpPr>
              <p:nvPr/>
            </p:nvSpPr>
            <p:spPr bwMode="auto">
              <a:xfrm>
                <a:off x="2098675" y="5765801"/>
                <a:ext cx="174625" cy="12700"/>
              </a:xfrm>
              <a:custGeom>
                <a:avLst/>
                <a:gdLst>
                  <a:gd name="T0" fmla="*/ 5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2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5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5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2" y="1"/>
                    </a:cubicBezTo>
                    <a:cubicBezTo>
                      <a:pt x="20" y="1"/>
                      <a:pt x="17" y="0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Freeform 191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9" name="Freeform 192"/>
              <p:cNvSpPr>
                <a:spLocks noEditPoints="1"/>
              </p:cNvSpPr>
              <p:nvPr/>
            </p:nvSpPr>
            <p:spPr bwMode="auto">
              <a:xfrm>
                <a:off x="2200275" y="5956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Freeform 193"/>
              <p:cNvSpPr>
                <a:spLocks noEditPoints="1"/>
              </p:cNvSpPr>
              <p:nvPr/>
            </p:nvSpPr>
            <p:spPr bwMode="auto">
              <a:xfrm>
                <a:off x="2200275" y="5819776"/>
                <a:ext cx="93663" cy="136525"/>
              </a:xfrm>
              <a:custGeom>
                <a:avLst/>
                <a:gdLst>
                  <a:gd name="T0" fmla="*/ 0 w 14"/>
                  <a:gd name="T1" fmla="*/ 20 h 20"/>
                  <a:gd name="T2" fmla="*/ 0 w 14"/>
                  <a:gd name="T3" fmla="*/ 20 h 20"/>
                  <a:gd name="T4" fmla="*/ 0 w 14"/>
                  <a:gd name="T5" fmla="*/ 20 h 20"/>
                  <a:gd name="T6" fmla="*/ 0 w 14"/>
                  <a:gd name="T7" fmla="*/ 20 h 20"/>
                  <a:gd name="T8" fmla="*/ 0 w 14"/>
                  <a:gd name="T9" fmla="*/ 20 h 20"/>
                  <a:gd name="T10" fmla="*/ 0 w 14"/>
                  <a:gd name="T11" fmla="*/ 20 h 20"/>
                  <a:gd name="T12" fmla="*/ 0 w 14"/>
                  <a:gd name="T13" fmla="*/ 20 h 20"/>
                  <a:gd name="T14" fmla="*/ 14 w 14"/>
                  <a:gd name="T15" fmla="*/ 0 h 20"/>
                  <a:gd name="T16" fmla="*/ 11 w 14"/>
                  <a:gd name="T17" fmla="*/ 2 h 20"/>
                  <a:gd name="T18" fmla="*/ 6 w 14"/>
                  <a:gd name="T19" fmla="*/ 9 h 20"/>
                  <a:gd name="T20" fmla="*/ 2 w 14"/>
                  <a:gd name="T21" fmla="*/ 17 h 20"/>
                  <a:gd name="T22" fmla="*/ 0 w 14"/>
                  <a:gd name="T23" fmla="*/ 20 h 20"/>
                  <a:gd name="T24" fmla="*/ 0 w 14"/>
                  <a:gd name="T25" fmla="*/ 20 h 20"/>
                  <a:gd name="T26" fmla="*/ 0 w 14"/>
                  <a:gd name="T27" fmla="*/ 20 h 20"/>
                  <a:gd name="T28" fmla="*/ 2 w 14"/>
                  <a:gd name="T29" fmla="*/ 17 h 20"/>
                  <a:gd name="T30" fmla="*/ 8 w 14"/>
                  <a:gd name="T31" fmla="*/ 10 h 20"/>
                  <a:gd name="T32" fmla="*/ 13 w 14"/>
                  <a:gd name="T33" fmla="*/ 3 h 20"/>
                  <a:gd name="T34" fmla="*/ 14 w 14"/>
                  <a:gd name="T35" fmla="*/ 0 h 20"/>
                  <a:gd name="T36" fmla="*/ 14 w 14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14" y="0"/>
                    </a:moveTo>
                    <a:cubicBezTo>
                      <a:pt x="13" y="0"/>
                      <a:pt x="12" y="1"/>
                      <a:pt x="11" y="2"/>
                    </a:cubicBezTo>
                    <a:cubicBezTo>
                      <a:pt x="10" y="4"/>
                      <a:pt x="8" y="7"/>
                      <a:pt x="6" y="9"/>
                    </a:cubicBezTo>
                    <a:cubicBezTo>
                      <a:pt x="4" y="12"/>
                      <a:pt x="3" y="15"/>
                      <a:pt x="2" y="17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4" y="16"/>
                      <a:pt x="6" y="13"/>
                      <a:pt x="8" y="10"/>
                    </a:cubicBezTo>
                    <a:cubicBezTo>
                      <a:pt x="10" y="8"/>
                      <a:pt x="11" y="5"/>
                      <a:pt x="13" y="3"/>
                    </a:cubicBezTo>
                    <a:cubicBezTo>
                      <a:pt x="13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Freeform 194"/>
              <p:cNvSpPr>
                <a:spLocks noEditPoints="1"/>
              </p:cNvSpPr>
              <p:nvPr/>
            </p:nvSpPr>
            <p:spPr bwMode="auto">
              <a:xfrm>
                <a:off x="2273300" y="5318126"/>
                <a:ext cx="149225" cy="1011238"/>
              </a:xfrm>
              <a:custGeom>
                <a:avLst/>
                <a:gdLst>
                  <a:gd name="T0" fmla="*/ 2 w 22"/>
                  <a:gd name="T1" fmla="*/ 57 h 149"/>
                  <a:gd name="T2" fmla="*/ 2 w 22"/>
                  <a:gd name="T3" fmla="*/ 53 h 149"/>
                  <a:gd name="T4" fmla="*/ 13 w 22"/>
                  <a:gd name="T5" fmla="*/ 54 h 149"/>
                  <a:gd name="T6" fmla="*/ 14 w 22"/>
                  <a:gd name="T7" fmla="*/ 55 h 149"/>
                  <a:gd name="T8" fmla="*/ 13 w 22"/>
                  <a:gd name="T9" fmla="*/ 56 h 149"/>
                  <a:gd name="T10" fmla="*/ 2 w 22"/>
                  <a:gd name="T11" fmla="*/ 57 h 149"/>
                  <a:gd name="T12" fmla="*/ 17 w 22"/>
                  <a:gd name="T13" fmla="*/ 0 h 149"/>
                  <a:gd name="T14" fmla="*/ 5 w 22"/>
                  <a:gd name="T15" fmla="*/ 0 h 149"/>
                  <a:gd name="T16" fmla="*/ 0 w 22"/>
                  <a:gd name="T17" fmla="*/ 10 h 149"/>
                  <a:gd name="T18" fmla="*/ 1 w 22"/>
                  <a:gd name="T19" fmla="*/ 37 h 149"/>
                  <a:gd name="T20" fmla="*/ 7 w 22"/>
                  <a:gd name="T21" fmla="*/ 38 h 149"/>
                  <a:gd name="T22" fmla="*/ 8 w 22"/>
                  <a:gd name="T23" fmla="*/ 39 h 149"/>
                  <a:gd name="T24" fmla="*/ 7 w 22"/>
                  <a:gd name="T25" fmla="*/ 40 h 149"/>
                  <a:gd name="T26" fmla="*/ 1 w 22"/>
                  <a:gd name="T27" fmla="*/ 41 h 149"/>
                  <a:gd name="T28" fmla="*/ 2 w 22"/>
                  <a:gd name="T29" fmla="*/ 44 h 149"/>
                  <a:gd name="T30" fmla="*/ 2 w 22"/>
                  <a:gd name="T31" fmla="*/ 44 h 149"/>
                  <a:gd name="T32" fmla="*/ 3 w 22"/>
                  <a:gd name="T33" fmla="*/ 65 h 149"/>
                  <a:gd name="T34" fmla="*/ 3 w 22"/>
                  <a:gd name="T35" fmla="*/ 75 h 149"/>
                  <a:gd name="T36" fmla="*/ 3 w 22"/>
                  <a:gd name="T37" fmla="*/ 85 h 149"/>
                  <a:gd name="T38" fmla="*/ 3 w 22"/>
                  <a:gd name="T39" fmla="*/ 85 h 149"/>
                  <a:gd name="T40" fmla="*/ 0 w 22"/>
                  <a:gd name="T41" fmla="*/ 140 h 149"/>
                  <a:gd name="T42" fmla="*/ 5 w 22"/>
                  <a:gd name="T43" fmla="*/ 149 h 149"/>
                  <a:gd name="T44" fmla="*/ 17 w 22"/>
                  <a:gd name="T45" fmla="*/ 149 h 149"/>
                  <a:gd name="T46" fmla="*/ 22 w 22"/>
                  <a:gd name="T47" fmla="*/ 140 h 149"/>
                  <a:gd name="T48" fmla="*/ 21 w 22"/>
                  <a:gd name="T49" fmla="*/ 85 h 149"/>
                  <a:gd name="T50" fmla="*/ 21 w 22"/>
                  <a:gd name="T51" fmla="*/ 74 h 149"/>
                  <a:gd name="T52" fmla="*/ 21 w 22"/>
                  <a:gd name="T53" fmla="*/ 63 h 149"/>
                  <a:gd name="T54" fmla="*/ 22 w 22"/>
                  <a:gd name="T55" fmla="*/ 10 h 149"/>
                  <a:gd name="T56" fmla="*/ 17 w 22"/>
                  <a:gd name="T5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49">
                    <a:moveTo>
                      <a:pt x="2" y="57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2" y="57"/>
                      <a:pt x="2" y="57"/>
                      <a:pt x="2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8" y="39"/>
                      <a:pt x="8" y="39"/>
                    </a:cubicBezTo>
                    <a:cubicBezTo>
                      <a:pt x="8" y="40"/>
                      <a:pt x="8" y="40"/>
                      <a:pt x="7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3" y="68"/>
                      <a:pt x="3" y="72"/>
                      <a:pt x="3" y="75"/>
                    </a:cubicBezTo>
                    <a:cubicBezTo>
                      <a:pt x="3" y="78"/>
                      <a:pt x="3" y="82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49"/>
                      <a:pt x="5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20" y="149"/>
                      <a:pt x="22" y="145"/>
                      <a:pt x="22" y="140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1"/>
                      <a:pt x="21" y="78"/>
                      <a:pt x="21" y="74"/>
                    </a:cubicBezTo>
                    <a:cubicBezTo>
                      <a:pt x="21" y="70"/>
                      <a:pt x="21" y="67"/>
                      <a:pt x="21" y="63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Freeform 195"/>
              <p:cNvSpPr>
                <a:spLocks/>
              </p:cNvSpPr>
              <p:nvPr/>
            </p:nvSpPr>
            <p:spPr bwMode="auto">
              <a:xfrm>
                <a:off x="2281238" y="5568951"/>
                <a:ext cx="46038" cy="269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6 w 7"/>
                  <a:gd name="T5" fmla="*/ 3 h 4"/>
                  <a:gd name="T6" fmla="*/ 7 w 7"/>
                  <a:gd name="T7" fmla="*/ 2 h 4"/>
                  <a:gd name="T8" fmla="*/ 6 w 7"/>
                  <a:gd name="T9" fmla="*/ 1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Freeform 196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Freeform 197"/>
              <p:cNvSpPr>
                <a:spLocks/>
              </p:cNvSpPr>
              <p:nvPr/>
            </p:nvSpPr>
            <p:spPr bwMode="auto">
              <a:xfrm>
                <a:off x="2287588" y="5676901"/>
                <a:ext cx="80963" cy="26988"/>
              </a:xfrm>
              <a:custGeom>
                <a:avLst/>
                <a:gdLst>
                  <a:gd name="T0" fmla="*/ 0 w 51"/>
                  <a:gd name="T1" fmla="*/ 0 h 17"/>
                  <a:gd name="T2" fmla="*/ 0 w 51"/>
                  <a:gd name="T3" fmla="*/ 17 h 17"/>
                  <a:gd name="T4" fmla="*/ 47 w 51"/>
                  <a:gd name="T5" fmla="*/ 13 h 17"/>
                  <a:gd name="T6" fmla="*/ 51 w 51"/>
                  <a:gd name="T7" fmla="*/ 9 h 17"/>
                  <a:gd name="T8" fmla="*/ 47 w 51"/>
                  <a:gd name="T9" fmla="*/ 5 h 17"/>
                  <a:gd name="T10" fmla="*/ 0 w 5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lnTo>
                      <a:pt x="0" y="17"/>
                    </a:lnTo>
                    <a:lnTo>
                      <a:pt x="47" y="13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95" name="组合 494"/>
            <p:cNvGrpSpPr/>
            <p:nvPr/>
          </p:nvGrpSpPr>
          <p:grpSpPr>
            <a:xfrm>
              <a:off x="10675959" y="5391383"/>
              <a:ext cx="473075" cy="1412875"/>
              <a:chOff x="2563813" y="5011738"/>
              <a:chExt cx="473075" cy="1412875"/>
            </a:xfrm>
          </p:grpSpPr>
          <p:sp>
            <p:nvSpPr>
              <p:cNvPr id="496" name="Freeform 36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Freeform 37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Freeform 38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103 h 103"/>
                  <a:gd name="T2" fmla="*/ 5 w 22"/>
                  <a:gd name="T3" fmla="*/ 103 h 103"/>
                  <a:gd name="T4" fmla="*/ 0 w 22"/>
                  <a:gd name="T5" fmla="*/ 96 h 103"/>
                  <a:gd name="T6" fmla="*/ 3 w 22"/>
                  <a:gd name="T7" fmla="*/ 59 h 103"/>
                  <a:gd name="T8" fmla="*/ 3 w 22"/>
                  <a:gd name="T9" fmla="*/ 45 h 103"/>
                  <a:gd name="T10" fmla="*/ 0 w 22"/>
                  <a:gd name="T11" fmla="*/ 7 h 103"/>
                  <a:gd name="T12" fmla="*/ 5 w 22"/>
                  <a:gd name="T13" fmla="*/ 0 h 103"/>
                  <a:gd name="T14" fmla="*/ 17 w 22"/>
                  <a:gd name="T15" fmla="*/ 0 h 103"/>
                  <a:gd name="T16" fmla="*/ 22 w 22"/>
                  <a:gd name="T17" fmla="*/ 7 h 103"/>
                  <a:gd name="T18" fmla="*/ 21 w 22"/>
                  <a:gd name="T19" fmla="*/ 44 h 103"/>
                  <a:gd name="T20" fmla="*/ 21 w 22"/>
                  <a:gd name="T21" fmla="*/ 59 h 103"/>
                  <a:gd name="T22" fmla="*/ 22 w 22"/>
                  <a:gd name="T23" fmla="*/ 96 h 103"/>
                  <a:gd name="T24" fmla="*/ 17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17" y="103"/>
                    </a:move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3"/>
                      <a:pt x="0" y="100"/>
                      <a:pt x="0" y="96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4"/>
                      <a:pt x="3" y="50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9"/>
                      <a:pt x="21" y="54"/>
                      <a:pt x="21" y="5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100"/>
                      <a:pt x="20" y="103"/>
                      <a:pt x="17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Freeform 39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" name="Freeform 40"/>
              <p:cNvSpPr>
                <a:spLocks/>
              </p:cNvSpPr>
              <p:nvPr/>
            </p:nvSpPr>
            <p:spPr bwMode="auto">
              <a:xfrm>
                <a:off x="2605088" y="5562601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Freeform 41"/>
              <p:cNvSpPr>
                <a:spLocks/>
              </p:cNvSpPr>
              <p:nvPr/>
            </p:nvSpPr>
            <p:spPr bwMode="auto">
              <a:xfrm>
                <a:off x="2584450" y="5548313"/>
                <a:ext cx="107950" cy="26988"/>
              </a:xfrm>
              <a:custGeom>
                <a:avLst/>
                <a:gdLst>
                  <a:gd name="T0" fmla="*/ 15 w 16"/>
                  <a:gd name="T1" fmla="*/ 3 h 4"/>
                  <a:gd name="T2" fmla="*/ 3 w 16"/>
                  <a:gd name="T3" fmla="*/ 4 h 4"/>
                  <a:gd name="T4" fmla="*/ 1 w 16"/>
                  <a:gd name="T5" fmla="*/ 2 h 4"/>
                  <a:gd name="T6" fmla="*/ 2 w 16"/>
                  <a:gd name="T7" fmla="*/ 0 h 4"/>
                  <a:gd name="T8" fmla="*/ 3 w 16"/>
                  <a:gd name="T9" fmla="*/ 0 h 4"/>
                  <a:gd name="T10" fmla="*/ 15 w 16"/>
                  <a:gd name="T11" fmla="*/ 1 h 4"/>
                  <a:gd name="T12" fmla="*/ 16 w 16"/>
                  <a:gd name="T13" fmla="*/ 2 h 4"/>
                  <a:gd name="T14" fmla="*/ 15 w 16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Freeform 42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Freeform 43"/>
              <p:cNvSpPr>
                <a:spLocks/>
              </p:cNvSpPr>
              <p:nvPr/>
            </p:nvSpPr>
            <p:spPr bwMode="auto">
              <a:xfrm>
                <a:off x="2605088" y="5637213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Freeform 44"/>
              <p:cNvSpPr>
                <a:spLocks/>
              </p:cNvSpPr>
              <p:nvPr/>
            </p:nvSpPr>
            <p:spPr bwMode="auto">
              <a:xfrm>
                <a:off x="2584450" y="5622926"/>
                <a:ext cx="141288" cy="26988"/>
              </a:xfrm>
              <a:custGeom>
                <a:avLst/>
                <a:gdLst>
                  <a:gd name="T0" fmla="*/ 21 w 21"/>
                  <a:gd name="T1" fmla="*/ 3 h 4"/>
                  <a:gd name="T2" fmla="*/ 3 w 21"/>
                  <a:gd name="T3" fmla="*/ 4 h 4"/>
                  <a:gd name="T4" fmla="*/ 1 w 21"/>
                  <a:gd name="T5" fmla="*/ 2 h 4"/>
                  <a:gd name="T6" fmla="*/ 2 w 21"/>
                  <a:gd name="T7" fmla="*/ 0 h 4"/>
                  <a:gd name="T8" fmla="*/ 3 w 21"/>
                  <a:gd name="T9" fmla="*/ 0 h 4"/>
                  <a:gd name="T10" fmla="*/ 21 w 21"/>
                  <a:gd name="T11" fmla="*/ 2 h 4"/>
                  <a:gd name="T12" fmla="*/ 21 w 21"/>
                  <a:gd name="T13" fmla="*/ 2 h 4"/>
                  <a:gd name="T14" fmla="*/ 21 w 2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Freeform 45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102 h 102"/>
                  <a:gd name="T2" fmla="*/ 5 w 22"/>
                  <a:gd name="T3" fmla="*/ 102 h 102"/>
                  <a:gd name="T4" fmla="*/ 0 w 22"/>
                  <a:gd name="T5" fmla="*/ 96 h 102"/>
                  <a:gd name="T6" fmla="*/ 3 w 22"/>
                  <a:gd name="T7" fmla="*/ 58 h 102"/>
                  <a:gd name="T8" fmla="*/ 3 w 22"/>
                  <a:gd name="T9" fmla="*/ 45 h 102"/>
                  <a:gd name="T10" fmla="*/ 0 w 22"/>
                  <a:gd name="T11" fmla="*/ 7 h 102"/>
                  <a:gd name="T12" fmla="*/ 5 w 22"/>
                  <a:gd name="T13" fmla="*/ 0 h 102"/>
                  <a:gd name="T14" fmla="*/ 17 w 22"/>
                  <a:gd name="T15" fmla="*/ 0 h 102"/>
                  <a:gd name="T16" fmla="*/ 22 w 22"/>
                  <a:gd name="T17" fmla="*/ 7 h 102"/>
                  <a:gd name="T18" fmla="*/ 21 w 22"/>
                  <a:gd name="T19" fmla="*/ 43 h 102"/>
                  <a:gd name="T20" fmla="*/ 21 w 22"/>
                  <a:gd name="T21" fmla="*/ 58 h 102"/>
                  <a:gd name="T22" fmla="*/ 22 w 22"/>
                  <a:gd name="T23" fmla="*/ 96 h 102"/>
                  <a:gd name="T24" fmla="*/ 17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17" y="102"/>
                    </a:move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99"/>
                      <a:pt x="0" y="9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4"/>
                      <a:pt x="3" y="49"/>
                      <a:pt x="3" y="4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7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21" y="53"/>
                      <a:pt x="21" y="58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9"/>
                      <a:pt x="20" y="102"/>
                      <a:pt x="17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" name="Freeform 46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Freeform 47"/>
              <p:cNvSpPr>
                <a:spLocks/>
              </p:cNvSpPr>
              <p:nvPr/>
            </p:nvSpPr>
            <p:spPr bwMode="auto">
              <a:xfrm>
                <a:off x="2578100" y="5915026"/>
                <a:ext cx="80963" cy="0"/>
              </a:xfrm>
              <a:custGeom>
                <a:avLst/>
                <a:gdLst>
                  <a:gd name="T0" fmla="*/ 51 w 51"/>
                  <a:gd name="T1" fmla="*/ 0 w 51"/>
                  <a:gd name="T2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51" y="0"/>
                    </a:move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Freeform 48"/>
              <p:cNvSpPr>
                <a:spLocks/>
              </p:cNvSpPr>
              <p:nvPr/>
            </p:nvSpPr>
            <p:spPr bwMode="auto">
              <a:xfrm>
                <a:off x="2563813" y="5900738"/>
                <a:ext cx="101600" cy="28575"/>
              </a:xfrm>
              <a:custGeom>
                <a:avLst/>
                <a:gdLst>
                  <a:gd name="T0" fmla="*/ 14 w 15"/>
                  <a:gd name="T1" fmla="*/ 3 h 4"/>
                  <a:gd name="T2" fmla="*/ 2 w 15"/>
                  <a:gd name="T3" fmla="*/ 4 h 4"/>
                  <a:gd name="T4" fmla="*/ 0 w 15"/>
                  <a:gd name="T5" fmla="*/ 2 h 4"/>
                  <a:gd name="T6" fmla="*/ 2 w 15"/>
                  <a:gd name="T7" fmla="*/ 0 h 4"/>
                  <a:gd name="T8" fmla="*/ 2 w 15"/>
                  <a:gd name="T9" fmla="*/ 0 h 4"/>
                  <a:gd name="T10" fmla="*/ 14 w 15"/>
                  <a:gd name="T11" fmla="*/ 1 h 4"/>
                  <a:gd name="T12" fmla="*/ 15 w 15"/>
                  <a:gd name="T13" fmla="*/ 2 h 4"/>
                  <a:gd name="T14" fmla="*/ 14 w 15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Freeform 49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" name="Freeform 50"/>
              <p:cNvSpPr>
                <a:spLocks/>
              </p:cNvSpPr>
              <p:nvPr/>
            </p:nvSpPr>
            <p:spPr bwMode="auto">
              <a:xfrm>
                <a:off x="2578100" y="5989638"/>
                <a:ext cx="120650" cy="0"/>
              </a:xfrm>
              <a:custGeom>
                <a:avLst/>
                <a:gdLst>
                  <a:gd name="T0" fmla="*/ 76 w 76"/>
                  <a:gd name="T1" fmla="*/ 0 w 76"/>
                  <a:gd name="T2" fmla="*/ 76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Freeform 51"/>
              <p:cNvSpPr>
                <a:spLocks/>
              </p:cNvSpPr>
              <p:nvPr/>
            </p:nvSpPr>
            <p:spPr bwMode="auto">
              <a:xfrm>
                <a:off x="2563813" y="5975351"/>
                <a:ext cx="141288" cy="28575"/>
              </a:xfrm>
              <a:custGeom>
                <a:avLst/>
                <a:gdLst>
                  <a:gd name="T0" fmla="*/ 20 w 21"/>
                  <a:gd name="T1" fmla="*/ 2 h 4"/>
                  <a:gd name="T2" fmla="*/ 2 w 21"/>
                  <a:gd name="T3" fmla="*/ 4 h 4"/>
                  <a:gd name="T4" fmla="*/ 0 w 21"/>
                  <a:gd name="T5" fmla="*/ 2 h 4"/>
                  <a:gd name="T6" fmla="*/ 2 w 21"/>
                  <a:gd name="T7" fmla="*/ 0 h 4"/>
                  <a:gd name="T8" fmla="*/ 2 w 21"/>
                  <a:gd name="T9" fmla="*/ 0 h 4"/>
                  <a:gd name="T10" fmla="*/ 20 w 21"/>
                  <a:gd name="T11" fmla="*/ 1 h 4"/>
                  <a:gd name="T12" fmla="*/ 21 w 21"/>
                  <a:gd name="T13" fmla="*/ 2 h 4"/>
                  <a:gd name="T14" fmla="*/ 20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Freeform 80"/>
              <p:cNvSpPr>
                <a:spLocks/>
              </p:cNvSpPr>
              <p:nvPr/>
            </p:nvSpPr>
            <p:spPr bwMode="auto">
              <a:xfrm>
                <a:off x="2746375" y="5711826"/>
                <a:ext cx="161925" cy="257175"/>
              </a:xfrm>
              <a:custGeom>
                <a:avLst/>
                <a:gdLst>
                  <a:gd name="T0" fmla="*/ 20 w 24"/>
                  <a:gd name="T1" fmla="*/ 0 h 38"/>
                  <a:gd name="T2" fmla="*/ 0 w 24"/>
                  <a:gd name="T3" fmla="*/ 38 h 38"/>
                  <a:gd name="T4" fmla="*/ 20 w 24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8">
                    <a:moveTo>
                      <a:pt x="20" y="0"/>
                    </a:moveTo>
                    <a:cubicBezTo>
                      <a:pt x="20" y="0"/>
                      <a:pt x="1" y="7"/>
                      <a:pt x="0" y="38"/>
                    </a:cubicBezTo>
                    <a:cubicBezTo>
                      <a:pt x="0" y="38"/>
                      <a:pt x="24" y="32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Freeform 81"/>
              <p:cNvSpPr>
                <a:spLocks/>
              </p:cNvSpPr>
              <p:nvPr/>
            </p:nvSpPr>
            <p:spPr bwMode="auto">
              <a:xfrm>
                <a:off x="2752725" y="5853113"/>
                <a:ext cx="284163" cy="231775"/>
              </a:xfrm>
              <a:custGeom>
                <a:avLst/>
                <a:gdLst>
                  <a:gd name="T0" fmla="*/ 42 w 42"/>
                  <a:gd name="T1" fmla="*/ 14 h 34"/>
                  <a:gd name="T2" fmla="*/ 0 w 42"/>
                  <a:gd name="T3" fmla="*/ 17 h 34"/>
                  <a:gd name="T4" fmla="*/ 42 w 42"/>
                  <a:gd name="T5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42" y="14"/>
                    </a:moveTo>
                    <a:cubicBezTo>
                      <a:pt x="42" y="14"/>
                      <a:pt x="22" y="0"/>
                      <a:pt x="0" y="17"/>
                    </a:cubicBezTo>
                    <a:cubicBezTo>
                      <a:pt x="0" y="17"/>
                      <a:pt x="17" y="34"/>
                      <a:pt x="42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Freeform 82"/>
              <p:cNvSpPr>
                <a:spLocks/>
              </p:cNvSpPr>
              <p:nvPr/>
            </p:nvSpPr>
            <p:spPr bwMode="auto">
              <a:xfrm>
                <a:off x="2725738" y="5962651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4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2"/>
                      <a:pt x="4" y="0"/>
                    </a:cubicBezTo>
                    <a:cubicBezTo>
                      <a:pt x="4" y="0"/>
                      <a:pt x="0" y="24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Freeform 83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Freeform 84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47 w 47"/>
                  <a:gd name="T1" fmla="*/ 0 h 94"/>
                  <a:gd name="T2" fmla="*/ 0 w 47"/>
                  <a:gd name="T3" fmla="*/ 94 h 94"/>
                  <a:gd name="T4" fmla="*/ 47 w 4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4">
                    <a:moveTo>
                      <a:pt x="47" y="0"/>
                    </a:moveTo>
                    <a:lnTo>
                      <a:pt x="0" y="94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Freeform 85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9 w 11"/>
                  <a:gd name="T3" fmla="*/ 4 h 22"/>
                  <a:gd name="T4" fmla="*/ 6 w 11"/>
                  <a:gd name="T5" fmla="*/ 11 h 22"/>
                  <a:gd name="T6" fmla="*/ 2 w 11"/>
                  <a:gd name="T7" fmla="*/ 19 h 22"/>
                  <a:gd name="T8" fmla="*/ 0 w 11"/>
                  <a:gd name="T9" fmla="*/ 22 h 22"/>
                  <a:gd name="T10" fmla="*/ 1 w 11"/>
                  <a:gd name="T11" fmla="*/ 18 h 22"/>
                  <a:gd name="T12" fmla="*/ 4 w 11"/>
                  <a:gd name="T13" fmla="*/ 11 h 22"/>
                  <a:gd name="T14" fmla="*/ 8 w 11"/>
                  <a:gd name="T15" fmla="*/ 3 h 22"/>
                  <a:gd name="T16" fmla="*/ 11 w 1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9" y="4"/>
                    </a:cubicBezTo>
                    <a:cubicBezTo>
                      <a:pt x="8" y="6"/>
                      <a:pt x="7" y="9"/>
                      <a:pt x="6" y="11"/>
                    </a:cubicBezTo>
                    <a:cubicBezTo>
                      <a:pt x="5" y="14"/>
                      <a:pt x="3" y="17"/>
                      <a:pt x="2" y="19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2" y="16"/>
                      <a:pt x="3" y="13"/>
                      <a:pt x="4" y="11"/>
                    </a:cubicBezTo>
                    <a:cubicBezTo>
                      <a:pt x="6" y="8"/>
                      <a:pt x="7" y="5"/>
                      <a:pt x="8" y="3"/>
                    </a:cubicBezTo>
                    <a:cubicBezTo>
                      <a:pt x="10" y="2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Freeform 86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Freeform 87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14288"/>
              </a:xfrm>
              <a:custGeom>
                <a:avLst/>
                <a:gdLst>
                  <a:gd name="T0" fmla="*/ 110 w 110"/>
                  <a:gd name="T1" fmla="*/ 0 h 9"/>
                  <a:gd name="T2" fmla="*/ 0 w 110"/>
                  <a:gd name="T3" fmla="*/ 9 h 9"/>
                  <a:gd name="T4" fmla="*/ 110 w 1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">
                    <a:moveTo>
                      <a:pt x="110" y="0"/>
                    </a:moveTo>
                    <a:lnTo>
                      <a:pt x="0" y="9"/>
                    </a:lnTo>
                    <a:lnTo>
                      <a:pt x="1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Freeform 88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6 w 26"/>
                  <a:gd name="T1" fmla="*/ 0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2 h 3"/>
                  <a:gd name="T10" fmla="*/ 4 w 26"/>
                  <a:gd name="T11" fmla="*/ 2 h 3"/>
                  <a:gd name="T12" fmla="*/ 13 w 26"/>
                  <a:gd name="T13" fmla="*/ 0 h 3"/>
                  <a:gd name="T14" fmla="*/ 22 w 26"/>
                  <a:gd name="T15" fmla="*/ 0 h 3"/>
                  <a:gd name="T16" fmla="*/ 26 w 2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0"/>
                    </a:moveTo>
                    <a:cubicBezTo>
                      <a:pt x="26" y="0"/>
                      <a:pt x="24" y="1"/>
                      <a:pt x="22" y="1"/>
                    </a:cubicBezTo>
                    <a:cubicBezTo>
                      <a:pt x="20" y="1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4" y="2"/>
                    </a:cubicBezTo>
                    <a:cubicBezTo>
                      <a:pt x="7" y="1"/>
                      <a:pt x="10" y="1"/>
                      <a:pt x="13" y="0"/>
                    </a:cubicBezTo>
                    <a:cubicBezTo>
                      <a:pt x="16" y="0"/>
                      <a:pt x="20" y="0"/>
                      <a:pt x="22" y="0"/>
                    </a:cubicBezTo>
                    <a:cubicBezTo>
                      <a:pt x="24" y="0"/>
                      <a:pt x="26" y="0"/>
                      <a:pt x="26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Freeform 89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Freeform 90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64 w 64"/>
                  <a:gd name="T1" fmla="*/ 89 h 89"/>
                  <a:gd name="T2" fmla="*/ 0 w 64"/>
                  <a:gd name="T3" fmla="*/ 0 h 89"/>
                  <a:gd name="T4" fmla="*/ 64 w 64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89">
                    <a:moveTo>
                      <a:pt x="64" y="89"/>
                    </a:moveTo>
                    <a:lnTo>
                      <a:pt x="0" y="0"/>
                    </a:lnTo>
                    <a:lnTo>
                      <a:pt x="64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Freeform 91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15 w 15"/>
                  <a:gd name="T1" fmla="*/ 21 h 21"/>
                  <a:gd name="T2" fmla="*/ 12 w 15"/>
                  <a:gd name="T3" fmla="*/ 18 h 21"/>
                  <a:gd name="T4" fmla="*/ 7 w 15"/>
                  <a:gd name="T5" fmla="*/ 11 h 21"/>
                  <a:gd name="T6" fmla="*/ 2 w 15"/>
                  <a:gd name="T7" fmla="*/ 3 h 21"/>
                  <a:gd name="T8" fmla="*/ 0 w 15"/>
                  <a:gd name="T9" fmla="*/ 0 h 21"/>
                  <a:gd name="T10" fmla="*/ 3 w 15"/>
                  <a:gd name="T11" fmla="*/ 2 h 21"/>
                  <a:gd name="T12" fmla="*/ 8 w 15"/>
                  <a:gd name="T13" fmla="*/ 10 h 21"/>
                  <a:gd name="T14" fmla="*/ 13 w 15"/>
                  <a:gd name="T15" fmla="*/ 17 h 21"/>
                  <a:gd name="T16" fmla="*/ 15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15" y="21"/>
                      <a:pt x="14" y="20"/>
                      <a:pt x="12" y="18"/>
                    </a:cubicBezTo>
                    <a:cubicBezTo>
                      <a:pt x="11" y="16"/>
                      <a:pt x="9" y="13"/>
                      <a:pt x="7" y="11"/>
                    </a:cubicBezTo>
                    <a:cubicBezTo>
                      <a:pt x="5" y="8"/>
                      <a:pt x="3" y="6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2"/>
                    </a:cubicBezTo>
                    <a:cubicBezTo>
                      <a:pt x="5" y="4"/>
                      <a:pt x="7" y="7"/>
                      <a:pt x="8" y="10"/>
                    </a:cubicBezTo>
                    <a:cubicBezTo>
                      <a:pt x="10" y="12"/>
                      <a:pt x="12" y="15"/>
                      <a:pt x="13" y="17"/>
                    </a:cubicBezTo>
                    <a:cubicBezTo>
                      <a:pt x="14" y="19"/>
                      <a:pt x="15" y="21"/>
                      <a:pt x="15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Freeform 160"/>
              <p:cNvSpPr>
                <a:spLocks/>
              </p:cNvSpPr>
              <p:nvPr/>
            </p:nvSpPr>
            <p:spPr bwMode="auto">
              <a:xfrm>
                <a:off x="2611438" y="5011738"/>
                <a:ext cx="147638" cy="700088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0 w 22"/>
                  <a:gd name="T5" fmla="*/ 7 h 103"/>
                  <a:gd name="T6" fmla="*/ 3 w 22"/>
                  <a:gd name="T7" fmla="*/ 45 h 103"/>
                  <a:gd name="T8" fmla="*/ 3 w 22"/>
                  <a:gd name="T9" fmla="*/ 52 h 103"/>
                  <a:gd name="T10" fmla="*/ 3 w 22"/>
                  <a:gd name="T11" fmla="*/ 59 h 103"/>
                  <a:gd name="T12" fmla="*/ 1 w 22"/>
                  <a:gd name="T13" fmla="*/ 80 h 103"/>
                  <a:gd name="T14" fmla="*/ 11 w 22"/>
                  <a:gd name="T15" fmla="*/ 80 h 103"/>
                  <a:gd name="T16" fmla="*/ 12 w 22"/>
                  <a:gd name="T17" fmla="*/ 81 h 103"/>
                  <a:gd name="T18" fmla="*/ 11 w 22"/>
                  <a:gd name="T19" fmla="*/ 82 h 103"/>
                  <a:gd name="T20" fmla="*/ 1 w 22"/>
                  <a:gd name="T21" fmla="*/ 83 h 103"/>
                  <a:gd name="T22" fmla="*/ 0 w 22"/>
                  <a:gd name="T23" fmla="*/ 90 h 103"/>
                  <a:gd name="T24" fmla="*/ 17 w 22"/>
                  <a:gd name="T25" fmla="*/ 92 h 103"/>
                  <a:gd name="T26" fmla="*/ 17 w 22"/>
                  <a:gd name="T27" fmla="*/ 92 h 103"/>
                  <a:gd name="T28" fmla="*/ 17 w 22"/>
                  <a:gd name="T29" fmla="*/ 93 h 103"/>
                  <a:gd name="T30" fmla="*/ 0 w 22"/>
                  <a:gd name="T31" fmla="*/ 94 h 103"/>
                  <a:gd name="T32" fmla="*/ 0 w 22"/>
                  <a:gd name="T33" fmla="*/ 96 h 103"/>
                  <a:gd name="T34" fmla="*/ 5 w 22"/>
                  <a:gd name="T35" fmla="*/ 103 h 103"/>
                  <a:gd name="T36" fmla="*/ 17 w 22"/>
                  <a:gd name="T37" fmla="*/ 103 h 103"/>
                  <a:gd name="T38" fmla="*/ 22 w 22"/>
                  <a:gd name="T39" fmla="*/ 96 h 103"/>
                  <a:gd name="T40" fmla="*/ 21 w 22"/>
                  <a:gd name="T41" fmla="*/ 59 h 103"/>
                  <a:gd name="T42" fmla="*/ 21 w 22"/>
                  <a:gd name="T43" fmla="*/ 51 h 103"/>
                  <a:gd name="T44" fmla="*/ 21 w 22"/>
                  <a:gd name="T45" fmla="*/ 44 h 103"/>
                  <a:gd name="T46" fmla="*/ 22 w 22"/>
                  <a:gd name="T47" fmla="*/ 7 h 103"/>
                  <a:gd name="T48" fmla="*/ 17 w 22"/>
                  <a:gd name="T4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50"/>
                      <a:pt x="3" y="52"/>
                    </a:cubicBezTo>
                    <a:cubicBezTo>
                      <a:pt x="3" y="54"/>
                      <a:pt x="3" y="56"/>
                      <a:pt x="3" y="59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1"/>
                      <a:pt x="12" y="81"/>
                      <a:pt x="12" y="81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6"/>
                      <a:pt x="21" y="54"/>
                      <a:pt x="21" y="51"/>
                    </a:cubicBezTo>
                    <a:cubicBezTo>
                      <a:pt x="21" y="49"/>
                      <a:pt x="21" y="46"/>
                      <a:pt x="21" y="44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Freeform 161"/>
              <p:cNvSpPr>
                <a:spLocks/>
              </p:cNvSpPr>
              <p:nvPr/>
            </p:nvSpPr>
            <p:spPr bwMode="auto">
              <a:xfrm>
                <a:off x="2617788" y="5554663"/>
                <a:ext cx="74613" cy="20638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3 h 3"/>
                  <a:gd name="T4" fmla="*/ 10 w 11"/>
                  <a:gd name="T5" fmla="*/ 2 h 3"/>
                  <a:gd name="T6" fmla="*/ 11 w 11"/>
                  <a:gd name="T7" fmla="*/ 1 h 3"/>
                  <a:gd name="T8" fmla="*/ 10 w 11"/>
                  <a:gd name="T9" fmla="*/ 0 h 3"/>
                  <a:gd name="T10" fmla="*/ 0 w 1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Freeform 162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Freeform 163"/>
              <p:cNvSpPr>
                <a:spLocks/>
              </p:cNvSpPr>
              <p:nvPr/>
            </p:nvSpPr>
            <p:spPr bwMode="auto">
              <a:xfrm>
                <a:off x="2611438" y="5622926"/>
                <a:ext cx="114300" cy="26988"/>
              </a:xfrm>
              <a:custGeom>
                <a:avLst/>
                <a:gdLst>
                  <a:gd name="T0" fmla="*/ 0 w 72"/>
                  <a:gd name="T1" fmla="*/ 0 h 17"/>
                  <a:gd name="T2" fmla="*/ 0 w 72"/>
                  <a:gd name="T3" fmla="*/ 17 h 17"/>
                  <a:gd name="T4" fmla="*/ 72 w 72"/>
                  <a:gd name="T5" fmla="*/ 13 h 17"/>
                  <a:gd name="T6" fmla="*/ 72 w 72"/>
                  <a:gd name="T7" fmla="*/ 9 h 17"/>
                  <a:gd name="T8" fmla="*/ 72 w 72"/>
                  <a:gd name="T9" fmla="*/ 9 h 17"/>
                  <a:gd name="T10" fmla="*/ 0 w 7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0" y="0"/>
                    </a:moveTo>
                    <a:lnTo>
                      <a:pt x="0" y="17"/>
                    </a:lnTo>
                    <a:lnTo>
                      <a:pt x="72" y="13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Freeform 198"/>
              <p:cNvSpPr>
                <a:spLocks noEditPoints="1"/>
              </p:cNvSpPr>
              <p:nvPr/>
            </p:nvSpPr>
            <p:spPr bwMode="auto">
              <a:xfrm>
                <a:off x="2611438" y="5711826"/>
                <a:ext cx="425450" cy="671513"/>
              </a:xfrm>
              <a:custGeom>
                <a:avLst/>
                <a:gdLst>
                  <a:gd name="T0" fmla="*/ 48 w 63"/>
                  <a:gd name="T1" fmla="*/ 69 h 99"/>
                  <a:gd name="T2" fmla="*/ 48 w 63"/>
                  <a:gd name="T3" fmla="*/ 69 h 99"/>
                  <a:gd name="T4" fmla="*/ 48 w 63"/>
                  <a:gd name="T5" fmla="*/ 69 h 99"/>
                  <a:gd name="T6" fmla="*/ 48 w 63"/>
                  <a:gd name="T7" fmla="*/ 69 h 99"/>
                  <a:gd name="T8" fmla="*/ 48 w 63"/>
                  <a:gd name="T9" fmla="*/ 69 h 99"/>
                  <a:gd name="T10" fmla="*/ 48 w 63"/>
                  <a:gd name="T11" fmla="*/ 69 h 99"/>
                  <a:gd name="T12" fmla="*/ 48 w 63"/>
                  <a:gd name="T13" fmla="*/ 69 h 99"/>
                  <a:gd name="T14" fmla="*/ 48 w 63"/>
                  <a:gd name="T15" fmla="*/ 69 h 99"/>
                  <a:gd name="T16" fmla="*/ 48 w 63"/>
                  <a:gd name="T17" fmla="*/ 69 h 99"/>
                  <a:gd name="T18" fmla="*/ 48 w 63"/>
                  <a:gd name="T19" fmla="*/ 69 h 99"/>
                  <a:gd name="T20" fmla="*/ 48 w 63"/>
                  <a:gd name="T21" fmla="*/ 69 h 99"/>
                  <a:gd name="T22" fmla="*/ 48 w 63"/>
                  <a:gd name="T23" fmla="*/ 69 h 99"/>
                  <a:gd name="T24" fmla="*/ 48 w 63"/>
                  <a:gd name="T25" fmla="*/ 69 h 99"/>
                  <a:gd name="T26" fmla="*/ 48 w 63"/>
                  <a:gd name="T27" fmla="*/ 69 h 99"/>
                  <a:gd name="T28" fmla="*/ 48 w 63"/>
                  <a:gd name="T29" fmla="*/ 69 h 99"/>
                  <a:gd name="T30" fmla="*/ 48 w 63"/>
                  <a:gd name="T31" fmla="*/ 69 h 99"/>
                  <a:gd name="T32" fmla="*/ 48 w 63"/>
                  <a:gd name="T33" fmla="*/ 69 h 99"/>
                  <a:gd name="T34" fmla="*/ 48 w 63"/>
                  <a:gd name="T35" fmla="*/ 69 h 99"/>
                  <a:gd name="T36" fmla="*/ 28 w 63"/>
                  <a:gd name="T37" fmla="*/ 58 h 99"/>
                  <a:gd name="T38" fmla="*/ 48 w 63"/>
                  <a:gd name="T39" fmla="*/ 69 h 99"/>
                  <a:gd name="T40" fmla="*/ 28 w 63"/>
                  <a:gd name="T41" fmla="*/ 58 h 99"/>
                  <a:gd name="T42" fmla="*/ 3 w 63"/>
                  <a:gd name="T43" fmla="*/ 55 h 99"/>
                  <a:gd name="T44" fmla="*/ 3 w 63"/>
                  <a:gd name="T45" fmla="*/ 61 h 99"/>
                  <a:gd name="T46" fmla="*/ 0 w 63"/>
                  <a:gd name="T47" fmla="*/ 99 h 99"/>
                  <a:gd name="T48" fmla="*/ 0 w 63"/>
                  <a:gd name="T49" fmla="*/ 99 h 99"/>
                  <a:gd name="T50" fmla="*/ 3 w 63"/>
                  <a:gd name="T51" fmla="*/ 61 h 99"/>
                  <a:gd name="T52" fmla="*/ 3 w 63"/>
                  <a:gd name="T53" fmla="*/ 55 h 99"/>
                  <a:gd name="T54" fmla="*/ 3 w 63"/>
                  <a:gd name="T55" fmla="*/ 55 h 99"/>
                  <a:gd name="T56" fmla="*/ 21 w 63"/>
                  <a:gd name="T57" fmla="*/ 54 h 99"/>
                  <a:gd name="T58" fmla="*/ 21 w 63"/>
                  <a:gd name="T59" fmla="*/ 54 h 99"/>
                  <a:gd name="T60" fmla="*/ 21 w 63"/>
                  <a:gd name="T61" fmla="*/ 61 h 99"/>
                  <a:gd name="T62" fmla="*/ 22 w 63"/>
                  <a:gd name="T63" fmla="*/ 99 h 99"/>
                  <a:gd name="T64" fmla="*/ 22 w 63"/>
                  <a:gd name="T65" fmla="*/ 99 h 99"/>
                  <a:gd name="T66" fmla="*/ 21 w 63"/>
                  <a:gd name="T67" fmla="*/ 61 h 99"/>
                  <a:gd name="T68" fmla="*/ 21 w 63"/>
                  <a:gd name="T69" fmla="*/ 54 h 99"/>
                  <a:gd name="T70" fmla="*/ 21 w 63"/>
                  <a:gd name="T71" fmla="*/ 44 h 99"/>
                  <a:gd name="T72" fmla="*/ 21 w 63"/>
                  <a:gd name="T73" fmla="*/ 46 h 99"/>
                  <a:gd name="T74" fmla="*/ 21 w 63"/>
                  <a:gd name="T75" fmla="*/ 44 h 99"/>
                  <a:gd name="T76" fmla="*/ 21 w 63"/>
                  <a:gd name="T77" fmla="*/ 44 h 99"/>
                  <a:gd name="T78" fmla="*/ 59 w 63"/>
                  <a:gd name="T79" fmla="*/ 38 h 99"/>
                  <a:gd name="T80" fmla="*/ 59 w 63"/>
                  <a:gd name="T81" fmla="*/ 38 h 99"/>
                  <a:gd name="T82" fmla="*/ 59 w 63"/>
                  <a:gd name="T83" fmla="*/ 38 h 99"/>
                  <a:gd name="T84" fmla="*/ 63 w 63"/>
                  <a:gd name="T85" fmla="*/ 35 h 99"/>
                  <a:gd name="T86" fmla="*/ 59 w 63"/>
                  <a:gd name="T87" fmla="*/ 38 h 99"/>
                  <a:gd name="T88" fmla="*/ 63 w 63"/>
                  <a:gd name="T89" fmla="*/ 35 h 99"/>
                  <a:gd name="T90" fmla="*/ 17 w 63"/>
                  <a:gd name="T91" fmla="*/ 3 h 99"/>
                  <a:gd name="T92" fmla="*/ 5 w 63"/>
                  <a:gd name="T93" fmla="*/ 3 h 99"/>
                  <a:gd name="T94" fmla="*/ 0 w 63"/>
                  <a:gd name="T95" fmla="*/ 10 h 99"/>
                  <a:gd name="T96" fmla="*/ 0 w 63"/>
                  <a:gd name="T97" fmla="*/ 10 h 99"/>
                  <a:gd name="T98" fmla="*/ 5 w 63"/>
                  <a:gd name="T99" fmla="*/ 3 h 99"/>
                  <a:gd name="T100" fmla="*/ 17 w 63"/>
                  <a:gd name="T101" fmla="*/ 3 h 99"/>
                  <a:gd name="T102" fmla="*/ 22 w 63"/>
                  <a:gd name="T103" fmla="*/ 10 h 99"/>
                  <a:gd name="T104" fmla="*/ 22 w 63"/>
                  <a:gd name="T105" fmla="*/ 10 h 99"/>
                  <a:gd name="T106" fmla="*/ 17 w 63"/>
                  <a:gd name="T107" fmla="*/ 3 h 99"/>
                  <a:gd name="T108" fmla="*/ 40 w 63"/>
                  <a:gd name="T109" fmla="*/ 0 h 99"/>
                  <a:gd name="T110" fmla="*/ 40 w 63"/>
                  <a:gd name="T111" fmla="*/ 0 h 99"/>
                  <a:gd name="T112" fmla="*/ 40 w 63"/>
                  <a:gd name="T1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99"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48" y="69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moveTo>
                      <a:pt x="28" y="58"/>
                    </a:moveTo>
                    <a:cubicBezTo>
                      <a:pt x="32" y="62"/>
                      <a:pt x="38" y="66"/>
                      <a:pt x="48" y="69"/>
                    </a:cubicBezTo>
                    <a:cubicBezTo>
                      <a:pt x="38" y="66"/>
                      <a:pt x="32" y="62"/>
                      <a:pt x="28" y="58"/>
                    </a:cubicBezTo>
                    <a:moveTo>
                      <a:pt x="3" y="55"/>
                    </a:moveTo>
                    <a:cubicBezTo>
                      <a:pt x="3" y="57"/>
                      <a:pt x="3" y="59"/>
                      <a:pt x="3" y="6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9"/>
                      <a:pt x="3" y="57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moveTo>
                      <a:pt x="21" y="54"/>
                    </a:move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6"/>
                      <a:pt x="21" y="59"/>
                      <a:pt x="21" y="61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59"/>
                      <a:pt x="21" y="56"/>
                      <a:pt x="21" y="54"/>
                    </a:cubicBezTo>
                    <a:moveTo>
                      <a:pt x="21" y="44"/>
                    </a:move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moveTo>
                      <a:pt x="59" y="38"/>
                    </a:move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8"/>
                      <a:pt x="59" y="38"/>
                      <a:pt x="59" y="38"/>
                    </a:cubicBezTo>
                    <a:moveTo>
                      <a:pt x="63" y="35"/>
                    </a:moveTo>
                    <a:cubicBezTo>
                      <a:pt x="62" y="36"/>
                      <a:pt x="60" y="37"/>
                      <a:pt x="59" y="38"/>
                    </a:cubicBezTo>
                    <a:cubicBezTo>
                      <a:pt x="60" y="37"/>
                      <a:pt x="62" y="36"/>
                      <a:pt x="63" y="35"/>
                    </a:cubicBezTo>
                    <a:moveTo>
                      <a:pt x="17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6"/>
                      <a:pt x="2" y="3"/>
                      <a:pt x="5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6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20" y="3"/>
                      <a:pt x="17" y="3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Freeform 199"/>
              <p:cNvSpPr>
                <a:spLocks/>
              </p:cNvSpPr>
              <p:nvPr/>
            </p:nvSpPr>
            <p:spPr bwMode="auto">
              <a:xfrm>
                <a:off x="2611438" y="5732463"/>
                <a:ext cx="147638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0 w 22"/>
                  <a:gd name="T5" fmla="*/ 7 h 102"/>
                  <a:gd name="T6" fmla="*/ 1 w 22"/>
                  <a:gd name="T7" fmla="*/ 26 h 102"/>
                  <a:gd name="T8" fmla="*/ 7 w 22"/>
                  <a:gd name="T9" fmla="*/ 26 h 102"/>
                  <a:gd name="T10" fmla="*/ 8 w 22"/>
                  <a:gd name="T11" fmla="*/ 27 h 102"/>
                  <a:gd name="T12" fmla="*/ 7 w 22"/>
                  <a:gd name="T13" fmla="*/ 28 h 102"/>
                  <a:gd name="T14" fmla="*/ 1 w 22"/>
                  <a:gd name="T15" fmla="*/ 28 h 102"/>
                  <a:gd name="T16" fmla="*/ 2 w 22"/>
                  <a:gd name="T17" fmla="*/ 36 h 102"/>
                  <a:gd name="T18" fmla="*/ 13 w 22"/>
                  <a:gd name="T19" fmla="*/ 37 h 102"/>
                  <a:gd name="T20" fmla="*/ 14 w 22"/>
                  <a:gd name="T21" fmla="*/ 38 h 102"/>
                  <a:gd name="T22" fmla="*/ 13 w 22"/>
                  <a:gd name="T23" fmla="*/ 38 h 102"/>
                  <a:gd name="T24" fmla="*/ 2 w 22"/>
                  <a:gd name="T25" fmla="*/ 39 h 102"/>
                  <a:gd name="T26" fmla="*/ 3 w 22"/>
                  <a:gd name="T27" fmla="*/ 45 h 102"/>
                  <a:gd name="T28" fmla="*/ 3 w 22"/>
                  <a:gd name="T29" fmla="*/ 52 h 102"/>
                  <a:gd name="T30" fmla="*/ 3 w 22"/>
                  <a:gd name="T31" fmla="*/ 52 h 102"/>
                  <a:gd name="T32" fmla="*/ 3 w 22"/>
                  <a:gd name="T33" fmla="*/ 58 h 102"/>
                  <a:gd name="T34" fmla="*/ 0 w 22"/>
                  <a:gd name="T35" fmla="*/ 96 h 102"/>
                  <a:gd name="T36" fmla="*/ 5 w 22"/>
                  <a:gd name="T37" fmla="*/ 102 h 102"/>
                  <a:gd name="T38" fmla="*/ 17 w 22"/>
                  <a:gd name="T39" fmla="*/ 102 h 102"/>
                  <a:gd name="T40" fmla="*/ 22 w 22"/>
                  <a:gd name="T41" fmla="*/ 96 h 102"/>
                  <a:gd name="T42" fmla="*/ 21 w 22"/>
                  <a:gd name="T43" fmla="*/ 58 h 102"/>
                  <a:gd name="T44" fmla="*/ 21 w 22"/>
                  <a:gd name="T45" fmla="*/ 51 h 102"/>
                  <a:gd name="T46" fmla="*/ 21 w 22"/>
                  <a:gd name="T47" fmla="*/ 51 h 102"/>
                  <a:gd name="T48" fmla="*/ 21 w 22"/>
                  <a:gd name="T49" fmla="*/ 43 h 102"/>
                  <a:gd name="T50" fmla="*/ 21 w 22"/>
                  <a:gd name="T51" fmla="*/ 43 h 102"/>
                  <a:gd name="T52" fmla="*/ 21 w 22"/>
                  <a:gd name="T53" fmla="*/ 41 h 102"/>
                  <a:gd name="T54" fmla="*/ 20 w 22"/>
                  <a:gd name="T55" fmla="*/ 35 h 102"/>
                  <a:gd name="T56" fmla="*/ 22 w 22"/>
                  <a:gd name="T57" fmla="*/ 23 h 102"/>
                  <a:gd name="T58" fmla="*/ 22 w 22"/>
                  <a:gd name="T59" fmla="*/ 7 h 102"/>
                  <a:gd name="T60" fmla="*/ 17 w 22"/>
                  <a:gd name="T6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7"/>
                      <a:pt x="8" y="27"/>
                    </a:cubicBezTo>
                    <a:cubicBezTo>
                      <a:pt x="8" y="27"/>
                      <a:pt x="8" y="28"/>
                      <a:pt x="7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7"/>
                      <a:pt x="3" y="49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4"/>
                      <a:pt x="3" y="56"/>
                      <a:pt x="3" y="58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6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6"/>
                      <a:pt x="21" y="53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48"/>
                      <a:pt x="21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38"/>
                      <a:pt x="20" y="36"/>
                      <a:pt x="20" y="35"/>
                    </a:cubicBezTo>
                    <a:cubicBezTo>
                      <a:pt x="20" y="30"/>
                      <a:pt x="21" y="26"/>
                      <a:pt x="22" y="2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Freeform 200"/>
              <p:cNvSpPr>
                <a:spLocks/>
              </p:cNvSpPr>
              <p:nvPr/>
            </p:nvSpPr>
            <p:spPr bwMode="auto">
              <a:xfrm>
                <a:off x="2617788" y="5908676"/>
                <a:ext cx="47625" cy="12700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6 w 7"/>
                  <a:gd name="T5" fmla="*/ 2 h 2"/>
                  <a:gd name="T6" fmla="*/ 7 w 7"/>
                  <a:gd name="T7" fmla="*/ 1 h 2"/>
                  <a:gd name="T8" fmla="*/ 6 w 7"/>
                  <a:gd name="T9" fmla="*/ 0 h 2"/>
                  <a:gd name="T10" fmla="*/ 0 w 7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Freeform 201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Freeform 202"/>
              <p:cNvSpPr>
                <a:spLocks/>
              </p:cNvSpPr>
              <p:nvPr/>
            </p:nvSpPr>
            <p:spPr bwMode="auto">
              <a:xfrm>
                <a:off x="2624138" y="5975351"/>
                <a:ext cx="80963" cy="20638"/>
              </a:xfrm>
              <a:custGeom>
                <a:avLst/>
                <a:gdLst>
                  <a:gd name="T0" fmla="*/ 0 w 51"/>
                  <a:gd name="T1" fmla="*/ 0 h 13"/>
                  <a:gd name="T2" fmla="*/ 0 w 51"/>
                  <a:gd name="T3" fmla="*/ 13 h 13"/>
                  <a:gd name="T4" fmla="*/ 47 w 51"/>
                  <a:gd name="T5" fmla="*/ 9 h 13"/>
                  <a:gd name="T6" fmla="*/ 51 w 51"/>
                  <a:gd name="T7" fmla="*/ 9 h 13"/>
                  <a:gd name="T8" fmla="*/ 47 w 51"/>
                  <a:gd name="T9" fmla="*/ 5 h 13"/>
                  <a:gd name="T10" fmla="*/ 0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0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Freeform 203"/>
              <p:cNvSpPr>
                <a:spLocks noEditPoints="1"/>
              </p:cNvSpPr>
              <p:nvPr/>
            </p:nvSpPr>
            <p:spPr bwMode="auto">
              <a:xfrm>
                <a:off x="2746375" y="5711826"/>
                <a:ext cx="147638" cy="257175"/>
              </a:xfrm>
              <a:custGeom>
                <a:avLst/>
                <a:gdLst>
                  <a:gd name="T0" fmla="*/ 5 w 22"/>
                  <a:gd name="T1" fmla="*/ 30 h 38"/>
                  <a:gd name="T2" fmla="*/ 6 w 22"/>
                  <a:gd name="T3" fmla="*/ 26 h 38"/>
                  <a:gd name="T4" fmla="*/ 9 w 22"/>
                  <a:gd name="T5" fmla="*/ 19 h 38"/>
                  <a:gd name="T6" fmla="*/ 13 w 22"/>
                  <a:gd name="T7" fmla="*/ 11 h 38"/>
                  <a:gd name="T8" fmla="*/ 16 w 22"/>
                  <a:gd name="T9" fmla="*/ 8 h 38"/>
                  <a:gd name="T10" fmla="*/ 16 w 22"/>
                  <a:gd name="T11" fmla="*/ 8 h 38"/>
                  <a:gd name="T12" fmla="*/ 14 w 22"/>
                  <a:gd name="T13" fmla="*/ 12 h 38"/>
                  <a:gd name="T14" fmla="*/ 11 w 22"/>
                  <a:gd name="T15" fmla="*/ 19 h 38"/>
                  <a:gd name="T16" fmla="*/ 7 w 22"/>
                  <a:gd name="T17" fmla="*/ 27 h 38"/>
                  <a:gd name="T18" fmla="*/ 5 w 22"/>
                  <a:gd name="T19" fmla="*/ 30 h 38"/>
                  <a:gd name="T20" fmla="*/ 5 w 22"/>
                  <a:gd name="T21" fmla="*/ 30 h 38"/>
                  <a:gd name="T22" fmla="*/ 5 w 22"/>
                  <a:gd name="T23" fmla="*/ 30 h 38"/>
                  <a:gd name="T24" fmla="*/ 20 w 22"/>
                  <a:gd name="T25" fmla="*/ 0 h 38"/>
                  <a:gd name="T26" fmla="*/ 20 w 22"/>
                  <a:gd name="T27" fmla="*/ 0 h 38"/>
                  <a:gd name="T28" fmla="*/ 2 w 22"/>
                  <a:gd name="T29" fmla="*/ 26 h 38"/>
                  <a:gd name="T30" fmla="*/ 2 w 22"/>
                  <a:gd name="T31" fmla="*/ 26 h 38"/>
                  <a:gd name="T32" fmla="*/ 0 w 22"/>
                  <a:gd name="T33" fmla="*/ 38 h 38"/>
                  <a:gd name="T34" fmla="*/ 1 w 22"/>
                  <a:gd name="T35" fmla="*/ 37 h 38"/>
                  <a:gd name="T36" fmla="*/ 1 w 22"/>
                  <a:gd name="T37" fmla="*/ 37 h 38"/>
                  <a:gd name="T38" fmla="*/ 10 w 22"/>
                  <a:gd name="T39" fmla="*/ 32 h 38"/>
                  <a:gd name="T40" fmla="*/ 20 w 22"/>
                  <a:gd name="T41" fmla="*/ 0 h 38"/>
                  <a:gd name="T42" fmla="*/ 20 w 22"/>
                  <a:gd name="T43" fmla="*/ 0 h 38"/>
                  <a:gd name="T44" fmla="*/ 20 w 22"/>
                  <a:gd name="T45" fmla="*/ 0 h 38"/>
                  <a:gd name="T46" fmla="*/ 20 w 22"/>
                  <a:gd name="T4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38">
                    <a:moveTo>
                      <a:pt x="5" y="30"/>
                    </a:moveTo>
                    <a:cubicBezTo>
                      <a:pt x="5" y="30"/>
                      <a:pt x="5" y="28"/>
                      <a:pt x="6" y="26"/>
                    </a:cubicBezTo>
                    <a:cubicBezTo>
                      <a:pt x="7" y="24"/>
                      <a:pt x="8" y="21"/>
                      <a:pt x="9" y="19"/>
                    </a:cubicBezTo>
                    <a:cubicBezTo>
                      <a:pt x="11" y="16"/>
                      <a:pt x="12" y="13"/>
                      <a:pt x="13" y="11"/>
                    </a:cubicBezTo>
                    <a:cubicBezTo>
                      <a:pt x="15" y="10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10"/>
                      <a:pt x="14" y="12"/>
                    </a:cubicBezTo>
                    <a:cubicBezTo>
                      <a:pt x="13" y="14"/>
                      <a:pt x="12" y="17"/>
                      <a:pt x="11" y="19"/>
                    </a:cubicBezTo>
                    <a:cubicBezTo>
                      <a:pt x="10" y="22"/>
                      <a:pt x="8" y="25"/>
                      <a:pt x="7" y="27"/>
                    </a:cubicBezTo>
                    <a:cubicBezTo>
                      <a:pt x="6" y="28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6" y="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9"/>
                      <a:pt x="0" y="33"/>
                      <a:pt x="0" y="38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7" y="34"/>
                      <a:pt x="10" y="32"/>
                    </a:cubicBezTo>
                    <a:cubicBezTo>
                      <a:pt x="16" y="27"/>
                      <a:pt x="22" y="18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Freeform 204"/>
              <p:cNvSpPr>
                <a:spLocks noEditPoints="1"/>
              </p:cNvSpPr>
              <p:nvPr/>
            </p:nvSpPr>
            <p:spPr bwMode="auto">
              <a:xfrm>
                <a:off x="2752725" y="5915026"/>
                <a:ext cx="284163" cy="95250"/>
              </a:xfrm>
              <a:custGeom>
                <a:avLst/>
                <a:gdLst>
                  <a:gd name="T0" fmla="*/ 6 w 42"/>
                  <a:gd name="T1" fmla="*/ 7 h 14"/>
                  <a:gd name="T2" fmla="*/ 6 w 42"/>
                  <a:gd name="T3" fmla="*/ 7 h 14"/>
                  <a:gd name="T4" fmla="*/ 10 w 42"/>
                  <a:gd name="T5" fmla="*/ 7 h 14"/>
                  <a:gd name="T6" fmla="*/ 19 w 42"/>
                  <a:gd name="T7" fmla="*/ 5 h 14"/>
                  <a:gd name="T8" fmla="*/ 28 w 42"/>
                  <a:gd name="T9" fmla="*/ 5 h 14"/>
                  <a:gd name="T10" fmla="*/ 28 w 42"/>
                  <a:gd name="T11" fmla="*/ 5 h 14"/>
                  <a:gd name="T12" fmla="*/ 32 w 42"/>
                  <a:gd name="T13" fmla="*/ 5 h 14"/>
                  <a:gd name="T14" fmla="*/ 32 w 42"/>
                  <a:gd name="T15" fmla="*/ 5 h 14"/>
                  <a:gd name="T16" fmla="*/ 28 w 42"/>
                  <a:gd name="T17" fmla="*/ 6 h 14"/>
                  <a:gd name="T18" fmla="*/ 19 w 42"/>
                  <a:gd name="T19" fmla="*/ 7 h 14"/>
                  <a:gd name="T20" fmla="*/ 11 w 42"/>
                  <a:gd name="T21" fmla="*/ 8 h 14"/>
                  <a:gd name="T22" fmla="*/ 10 w 42"/>
                  <a:gd name="T23" fmla="*/ 8 h 14"/>
                  <a:gd name="T24" fmla="*/ 10 w 42"/>
                  <a:gd name="T25" fmla="*/ 8 h 14"/>
                  <a:gd name="T26" fmla="*/ 6 w 42"/>
                  <a:gd name="T27" fmla="*/ 7 h 14"/>
                  <a:gd name="T28" fmla="*/ 6 w 42"/>
                  <a:gd name="T29" fmla="*/ 7 h 14"/>
                  <a:gd name="T30" fmla="*/ 23 w 42"/>
                  <a:gd name="T31" fmla="*/ 0 h 14"/>
                  <a:gd name="T32" fmla="*/ 9 w 42"/>
                  <a:gd name="T33" fmla="*/ 3 h 14"/>
                  <a:gd name="T34" fmla="*/ 9 w 42"/>
                  <a:gd name="T35" fmla="*/ 2 h 14"/>
                  <a:gd name="T36" fmla="*/ 0 w 42"/>
                  <a:gd name="T37" fmla="*/ 7 h 14"/>
                  <a:gd name="T38" fmla="*/ 12 w 42"/>
                  <a:gd name="T39" fmla="*/ 14 h 14"/>
                  <a:gd name="T40" fmla="*/ 18 w 42"/>
                  <a:gd name="T41" fmla="*/ 14 h 14"/>
                  <a:gd name="T42" fmla="*/ 38 w 42"/>
                  <a:gd name="T43" fmla="*/ 8 h 14"/>
                  <a:gd name="T44" fmla="*/ 38 w 42"/>
                  <a:gd name="T45" fmla="*/ 8 h 14"/>
                  <a:gd name="T46" fmla="*/ 38 w 42"/>
                  <a:gd name="T47" fmla="*/ 8 h 14"/>
                  <a:gd name="T48" fmla="*/ 42 w 42"/>
                  <a:gd name="T49" fmla="*/ 5 h 14"/>
                  <a:gd name="T50" fmla="*/ 42 w 42"/>
                  <a:gd name="T51" fmla="*/ 5 h 14"/>
                  <a:gd name="T52" fmla="*/ 42 w 42"/>
                  <a:gd name="T53" fmla="*/ 5 h 14"/>
                  <a:gd name="T54" fmla="*/ 23 w 42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" h="14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8" y="7"/>
                      <a:pt x="10" y="7"/>
                    </a:cubicBezTo>
                    <a:cubicBezTo>
                      <a:pt x="13" y="6"/>
                      <a:pt x="16" y="6"/>
                      <a:pt x="19" y="5"/>
                    </a:cubicBezTo>
                    <a:cubicBezTo>
                      <a:pt x="22" y="5"/>
                      <a:pt x="26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0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0" y="6"/>
                      <a:pt x="28" y="6"/>
                    </a:cubicBezTo>
                    <a:cubicBezTo>
                      <a:pt x="26" y="6"/>
                      <a:pt x="23" y="7"/>
                      <a:pt x="19" y="7"/>
                    </a:cubicBezTo>
                    <a:cubicBezTo>
                      <a:pt x="16" y="7"/>
                      <a:pt x="13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23" y="0"/>
                    </a:moveTo>
                    <a:cubicBezTo>
                      <a:pt x="19" y="0"/>
                      <a:pt x="14" y="0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6" y="4"/>
                      <a:pt x="3" y="5"/>
                      <a:pt x="0" y="7"/>
                    </a:cubicBezTo>
                    <a:cubicBezTo>
                      <a:pt x="5" y="9"/>
                      <a:pt x="8" y="11"/>
                      <a:pt x="12" y="14"/>
                    </a:cubicBezTo>
                    <a:cubicBezTo>
                      <a:pt x="13" y="14"/>
                      <a:pt x="16" y="14"/>
                      <a:pt x="18" y="14"/>
                    </a:cubicBezTo>
                    <a:cubicBezTo>
                      <a:pt x="23" y="14"/>
                      <a:pt x="30" y="13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41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34" y="0"/>
                      <a:pt x="23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Freeform 205"/>
              <p:cNvSpPr>
                <a:spLocks noEditPoints="1"/>
              </p:cNvSpPr>
              <p:nvPr/>
            </p:nvSpPr>
            <p:spPr bwMode="auto">
              <a:xfrm>
                <a:off x="2746375" y="5962651"/>
                <a:ext cx="195263" cy="217488"/>
              </a:xfrm>
              <a:custGeom>
                <a:avLst/>
                <a:gdLst>
                  <a:gd name="T0" fmla="*/ 4 w 29"/>
                  <a:gd name="T1" fmla="*/ 6 h 32"/>
                  <a:gd name="T2" fmla="*/ 4 w 29"/>
                  <a:gd name="T3" fmla="*/ 6 h 32"/>
                  <a:gd name="T4" fmla="*/ 4 w 29"/>
                  <a:gd name="T5" fmla="*/ 6 h 32"/>
                  <a:gd name="T6" fmla="*/ 7 w 29"/>
                  <a:gd name="T7" fmla="*/ 8 h 32"/>
                  <a:gd name="T8" fmla="*/ 12 w 29"/>
                  <a:gd name="T9" fmla="*/ 16 h 32"/>
                  <a:gd name="T10" fmla="*/ 17 w 29"/>
                  <a:gd name="T11" fmla="*/ 23 h 32"/>
                  <a:gd name="T12" fmla="*/ 19 w 29"/>
                  <a:gd name="T13" fmla="*/ 27 h 32"/>
                  <a:gd name="T14" fmla="*/ 19 w 29"/>
                  <a:gd name="T15" fmla="*/ 27 h 32"/>
                  <a:gd name="T16" fmla="*/ 16 w 29"/>
                  <a:gd name="T17" fmla="*/ 24 h 32"/>
                  <a:gd name="T18" fmla="*/ 11 w 29"/>
                  <a:gd name="T19" fmla="*/ 17 h 32"/>
                  <a:gd name="T20" fmla="*/ 6 w 29"/>
                  <a:gd name="T21" fmla="*/ 9 h 32"/>
                  <a:gd name="T22" fmla="*/ 4 w 29"/>
                  <a:gd name="T23" fmla="*/ 6 h 32"/>
                  <a:gd name="T24" fmla="*/ 1 w 29"/>
                  <a:gd name="T25" fmla="*/ 0 h 32"/>
                  <a:gd name="T26" fmla="*/ 0 w 29"/>
                  <a:gd name="T27" fmla="*/ 1 h 32"/>
                  <a:gd name="T28" fmla="*/ 1 w 29"/>
                  <a:gd name="T29" fmla="*/ 7 h 32"/>
                  <a:gd name="T30" fmla="*/ 1 w 29"/>
                  <a:gd name="T31" fmla="*/ 7 h 32"/>
                  <a:gd name="T32" fmla="*/ 1 w 29"/>
                  <a:gd name="T33" fmla="*/ 7 h 32"/>
                  <a:gd name="T34" fmla="*/ 1 w 29"/>
                  <a:gd name="T35" fmla="*/ 7 h 32"/>
                  <a:gd name="T36" fmla="*/ 8 w 29"/>
                  <a:gd name="T37" fmla="*/ 21 h 32"/>
                  <a:gd name="T38" fmla="*/ 28 w 29"/>
                  <a:gd name="T39" fmla="*/ 32 h 32"/>
                  <a:gd name="T40" fmla="*/ 28 w 29"/>
                  <a:gd name="T41" fmla="*/ 32 h 32"/>
                  <a:gd name="T42" fmla="*/ 28 w 29"/>
                  <a:gd name="T43" fmla="*/ 32 h 32"/>
                  <a:gd name="T44" fmla="*/ 28 w 29"/>
                  <a:gd name="T45" fmla="*/ 32 h 32"/>
                  <a:gd name="T46" fmla="*/ 28 w 29"/>
                  <a:gd name="T47" fmla="*/ 32 h 32"/>
                  <a:gd name="T48" fmla="*/ 28 w 29"/>
                  <a:gd name="T49" fmla="*/ 32 h 32"/>
                  <a:gd name="T50" fmla="*/ 28 w 29"/>
                  <a:gd name="T51" fmla="*/ 32 h 32"/>
                  <a:gd name="T52" fmla="*/ 28 w 29"/>
                  <a:gd name="T53" fmla="*/ 32 h 32"/>
                  <a:gd name="T54" fmla="*/ 28 w 29"/>
                  <a:gd name="T55" fmla="*/ 32 h 32"/>
                  <a:gd name="T56" fmla="*/ 28 w 29"/>
                  <a:gd name="T57" fmla="*/ 32 h 32"/>
                  <a:gd name="T58" fmla="*/ 28 w 29"/>
                  <a:gd name="T59" fmla="*/ 32 h 32"/>
                  <a:gd name="T60" fmla="*/ 28 w 29"/>
                  <a:gd name="T61" fmla="*/ 32 h 32"/>
                  <a:gd name="T62" fmla="*/ 28 w 29"/>
                  <a:gd name="T63" fmla="*/ 32 h 32"/>
                  <a:gd name="T64" fmla="*/ 28 w 29"/>
                  <a:gd name="T65" fmla="*/ 32 h 32"/>
                  <a:gd name="T66" fmla="*/ 12 w 29"/>
                  <a:gd name="T67" fmla="*/ 7 h 32"/>
                  <a:gd name="T68" fmla="*/ 13 w 29"/>
                  <a:gd name="T69" fmla="*/ 7 h 32"/>
                  <a:gd name="T70" fmla="*/ 1 w 29"/>
                  <a:gd name="T71" fmla="*/ 0 h 32"/>
                  <a:gd name="T72" fmla="*/ 1 w 29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2"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6" y="7"/>
                      <a:pt x="7" y="8"/>
                    </a:cubicBezTo>
                    <a:cubicBezTo>
                      <a:pt x="9" y="10"/>
                      <a:pt x="11" y="13"/>
                      <a:pt x="12" y="16"/>
                    </a:cubicBezTo>
                    <a:cubicBezTo>
                      <a:pt x="14" y="18"/>
                      <a:pt x="16" y="21"/>
                      <a:pt x="17" y="23"/>
                    </a:cubicBezTo>
                    <a:cubicBezTo>
                      <a:pt x="18" y="25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8" y="26"/>
                      <a:pt x="16" y="24"/>
                    </a:cubicBezTo>
                    <a:cubicBezTo>
                      <a:pt x="15" y="22"/>
                      <a:pt x="13" y="19"/>
                      <a:pt x="11" y="17"/>
                    </a:cubicBezTo>
                    <a:cubicBezTo>
                      <a:pt x="9" y="14"/>
                      <a:pt x="7" y="12"/>
                      <a:pt x="6" y="9"/>
                    </a:cubicBezTo>
                    <a:cubicBezTo>
                      <a:pt x="5" y="7"/>
                      <a:pt x="4" y="6"/>
                      <a:pt x="4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11"/>
                      <a:pt x="3" y="16"/>
                      <a:pt x="8" y="21"/>
                    </a:cubicBezTo>
                    <a:cubicBezTo>
                      <a:pt x="12" y="25"/>
                      <a:pt x="18" y="29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9" y="18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4"/>
                      <a:pt x="6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Freeform 206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Freeform 207"/>
              <p:cNvSpPr>
                <a:spLocks noEditPoints="1"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0 w 47"/>
                  <a:gd name="T1" fmla="*/ 94 h 94"/>
                  <a:gd name="T2" fmla="*/ 0 w 47"/>
                  <a:gd name="T3" fmla="*/ 94 h 94"/>
                  <a:gd name="T4" fmla="*/ 47 w 47"/>
                  <a:gd name="T5" fmla="*/ 0 h 94"/>
                  <a:gd name="T6" fmla="*/ 47 w 47"/>
                  <a:gd name="T7" fmla="*/ 0 h 94"/>
                  <a:gd name="T8" fmla="*/ 47 w 4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4">
                    <a:moveTo>
                      <a:pt x="0" y="94"/>
                    </a:moveTo>
                    <a:lnTo>
                      <a:pt x="0" y="94"/>
                    </a:lnTo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Freeform 208"/>
              <p:cNvSpPr>
                <a:spLocks/>
              </p:cNvSpPr>
              <p:nvPr/>
            </p:nvSpPr>
            <p:spPr bwMode="auto">
              <a:xfrm>
                <a:off x="2779713" y="5765801"/>
                <a:ext cx="74613" cy="149225"/>
              </a:xfrm>
              <a:custGeom>
                <a:avLst/>
                <a:gdLst>
                  <a:gd name="T0" fmla="*/ 11 w 11"/>
                  <a:gd name="T1" fmla="*/ 0 h 22"/>
                  <a:gd name="T2" fmla="*/ 8 w 11"/>
                  <a:gd name="T3" fmla="*/ 3 h 22"/>
                  <a:gd name="T4" fmla="*/ 4 w 11"/>
                  <a:gd name="T5" fmla="*/ 11 h 22"/>
                  <a:gd name="T6" fmla="*/ 1 w 11"/>
                  <a:gd name="T7" fmla="*/ 18 h 22"/>
                  <a:gd name="T8" fmla="*/ 0 w 11"/>
                  <a:gd name="T9" fmla="*/ 22 h 22"/>
                  <a:gd name="T10" fmla="*/ 0 w 11"/>
                  <a:gd name="T11" fmla="*/ 22 h 22"/>
                  <a:gd name="T12" fmla="*/ 0 w 11"/>
                  <a:gd name="T13" fmla="*/ 22 h 22"/>
                  <a:gd name="T14" fmla="*/ 2 w 11"/>
                  <a:gd name="T15" fmla="*/ 19 h 22"/>
                  <a:gd name="T16" fmla="*/ 6 w 11"/>
                  <a:gd name="T17" fmla="*/ 11 h 22"/>
                  <a:gd name="T18" fmla="*/ 9 w 11"/>
                  <a:gd name="T19" fmla="*/ 4 h 22"/>
                  <a:gd name="T20" fmla="*/ 11 w 11"/>
                  <a:gd name="T21" fmla="*/ 0 h 22"/>
                  <a:gd name="T22" fmla="*/ 11 w 11"/>
                  <a:gd name="T23" fmla="*/ 0 h 22"/>
                  <a:gd name="T24" fmla="*/ 11 w 1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1" y="0"/>
                      <a:pt x="10" y="2"/>
                      <a:pt x="8" y="3"/>
                    </a:cubicBezTo>
                    <a:cubicBezTo>
                      <a:pt x="7" y="5"/>
                      <a:pt x="6" y="8"/>
                      <a:pt x="4" y="11"/>
                    </a:cubicBezTo>
                    <a:cubicBezTo>
                      <a:pt x="3" y="13"/>
                      <a:pt x="2" y="16"/>
                      <a:pt x="1" y="18"/>
                    </a:cubicBezTo>
                    <a:cubicBezTo>
                      <a:pt x="0" y="20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0"/>
                      <a:pt x="2" y="19"/>
                    </a:cubicBezTo>
                    <a:cubicBezTo>
                      <a:pt x="3" y="17"/>
                      <a:pt x="5" y="14"/>
                      <a:pt x="6" y="11"/>
                    </a:cubicBezTo>
                    <a:cubicBezTo>
                      <a:pt x="7" y="9"/>
                      <a:pt x="8" y="6"/>
                      <a:pt x="9" y="4"/>
                    </a:cubicBezTo>
                    <a:cubicBezTo>
                      <a:pt x="10" y="2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Freeform 209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Freeform 210"/>
              <p:cNvSpPr>
                <a:spLocks/>
              </p:cNvSpPr>
              <p:nvPr/>
            </p:nvSpPr>
            <p:spPr bwMode="auto">
              <a:xfrm>
                <a:off x="2968625" y="5948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Freeform 211"/>
              <p:cNvSpPr>
                <a:spLocks/>
              </p:cNvSpPr>
              <p:nvPr/>
            </p:nvSpPr>
            <p:spPr bwMode="auto">
              <a:xfrm>
                <a:off x="2794000" y="5948363"/>
                <a:ext cx="174625" cy="20638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0 h 3"/>
                  <a:gd name="T6" fmla="*/ 4 w 26"/>
                  <a:gd name="T7" fmla="*/ 2 h 3"/>
                  <a:gd name="T8" fmla="*/ 0 w 26"/>
                  <a:gd name="T9" fmla="*/ 2 h 3"/>
                  <a:gd name="T10" fmla="*/ 0 w 26"/>
                  <a:gd name="T11" fmla="*/ 2 h 3"/>
                  <a:gd name="T12" fmla="*/ 0 w 26"/>
                  <a:gd name="T13" fmla="*/ 2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0 h 3"/>
                  <a:gd name="T26" fmla="*/ 26 w 26"/>
                  <a:gd name="T27" fmla="*/ 0 h 3"/>
                  <a:gd name="T28" fmla="*/ 26 w 26"/>
                  <a:gd name="T29" fmla="*/ 0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6" y="0"/>
                      <a:pt x="13" y="0"/>
                    </a:cubicBezTo>
                    <a:cubicBezTo>
                      <a:pt x="10" y="1"/>
                      <a:pt x="7" y="1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10" y="2"/>
                      <a:pt x="13" y="2"/>
                    </a:cubicBezTo>
                    <a:cubicBezTo>
                      <a:pt x="17" y="2"/>
                      <a:pt x="20" y="1"/>
                      <a:pt x="22" y="1"/>
                    </a:cubicBezTo>
                    <a:cubicBezTo>
                      <a:pt x="24" y="1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Freeform 212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Freeform 213"/>
              <p:cNvSpPr>
                <a:spLocks/>
              </p:cNvSpPr>
              <p:nvPr/>
            </p:nvSpPr>
            <p:spPr bwMode="auto">
              <a:xfrm>
                <a:off x="2773363" y="6003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Freeform 214"/>
              <p:cNvSpPr>
                <a:spLocks/>
              </p:cNvSpPr>
              <p:nvPr/>
            </p:nvSpPr>
            <p:spPr bwMode="auto">
              <a:xfrm>
                <a:off x="2773363" y="6003926"/>
                <a:ext cx="101600" cy="141288"/>
              </a:xfrm>
              <a:custGeom>
                <a:avLst/>
                <a:gdLst>
                  <a:gd name="T0" fmla="*/ 0 w 15"/>
                  <a:gd name="T1" fmla="*/ 0 h 21"/>
                  <a:gd name="T2" fmla="*/ 0 w 15"/>
                  <a:gd name="T3" fmla="*/ 0 h 21"/>
                  <a:gd name="T4" fmla="*/ 0 w 15"/>
                  <a:gd name="T5" fmla="*/ 0 h 21"/>
                  <a:gd name="T6" fmla="*/ 2 w 15"/>
                  <a:gd name="T7" fmla="*/ 3 h 21"/>
                  <a:gd name="T8" fmla="*/ 7 w 15"/>
                  <a:gd name="T9" fmla="*/ 11 h 21"/>
                  <a:gd name="T10" fmla="*/ 12 w 15"/>
                  <a:gd name="T11" fmla="*/ 18 h 21"/>
                  <a:gd name="T12" fmla="*/ 15 w 15"/>
                  <a:gd name="T13" fmla="*/ 21 h 21"/>
                  <a:gd name="T14" fmla="*/ 15 w 15"/>
                  <a:gd name="T15" fmla="*/ 21 h 21"/>
                  <a:gd name="T16" fmla="*/ 15 w 15"/>
                  <a:gd name="T17" fmla="*/ 21 h 21"/>
                  <a:gd name="T18" fmla="*/ 13 w 15"/>
                  <a:gd name="T19" fmla="*/ 17 h 21"/>
                  <a:gd name="T20" fmla="*/ 8 w 15"/>
                  <a:gd name="T21" fmla="*/ 10 h 21"/>
                  <a:gd name="T22" fmla="*/ 3 w 15"/>
                  <a:gd name="T23" fmla="*/ 2 h 21"/>
                  <a:gd name="T24" fmla="*/ 0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3"/>
                    </a:cubicBezTo>
                    <a:cubicBezTo>
                      <a:pt x="3" y="6"/>
                      <a:pt x="5" y="8"/>
                      <a:pt x="7" y="11"/>
                    </a:cubicBezTo>
                    <a:cubicBezTo>
                      <a:pt x="9" y="13"/>
                      <a:pt x="11" y="16"/>
                      <a:pt x="12" y="18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4" y="19"/>
                      <a:pt x="13" y="17"/>
                    </a:cubicBezTo>
                    <a:cubicBezTo>
                      <a:pt x="12" y="15"/>
                      <a:pt x="10" y="12"/>
                      <a:pt x="8" y="10"/>
                    </a:cubicBezTo>
                    <a:cubicBezTo>
                      <a:pt x="7" y="7"/>
                      <a:pt x="5" y="4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45" name="组合 544"/>
            <p:cNvGrpSpPr/>
            <p:nvPr/>
          </p:nvGrpSpPr>
          <p:grpSpPr>
            <a:xfrm>
              <a:off x="8989985" y="5455911"/>
              <a:ext cx="471488" cy="1411288"/>
              <a:chOff x="971550" y="5318125"/>
              <a:chExt cx="471488" cy="1411288"/>
            </a:xfrm>
          </p:grpSpPr>
          <p:sp>
            <p:nvSpPr>
              <p:cNvPr id="546" name="Freeform 104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Freeform 105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Freeform 106"/>
              <p:cNvSpPr>
                <a:spLocks/>
              </p:cNvSpPr>
              <p:nvPr/>
            </p:nvSpPr>
            <p:spPr bwMode="auto">
              <a:xfrm>
                <a:off x="1247775" y="5318126"/>
                <a:ext cx="149225" cy="698500"/>
              </a:xfrm>
              <a:custGeom>
                <a:avLst/>
                <a:gdLst>
                  <a:gd name="T0" fmla="*/ 5 w 22"/>
                  <a:gd name="T1" fmla="*/ 103 h 103"/>
                  <a:gd name="T2" fmla="*/ 17 w 22"/>
                  <a:gd name="T3" fmla="*/ 103 h 103"/>
                  <a:gd name="T4" fmla="*/ 22 w 22"/>
                  <a:gd name="T5" fmla="*/ 96 h 103"/>
                  <a:gd name="T6" fmla="*/ 20 w 22"/>
                  <a:gd name="T7" fmla="*/ 58 h 103"/>
                  <a:gd name="T8" fmla="*/ 20 w 22"/>
                  <a:gd name="T9" fmla="*/ 45 h 103"/>
                  <a:gd name="T10" fmla="*/ 22 w 22"/>
                  <a:gd name="T11" fmla="*/ 7 h 103"/>
                  <a:gd name="T12" fmla="*/ 17 w 22"/>
                  <a:gd name="T13" fmla="*/ 0 h 103"/>
                  <a:gd name="T14" fmla="*/ 5 w 22"/>
                  <a:gd name="T15" fmla="*/ 0 h 103"/>
                  <a:gd name="T16" fmla="*/ 0 w 22"/>
                  <a:gd name="T17" fmla="*/ 7 h 103"/>
                  <a:gd name="T18" fmla="*/ 1 w 22"/>
                  <a:gd name="T19" fmla="*/ 43 h 103"/>
                  <a:gd name="T20" fmla="*/ 1 w 22"/>
                  <a:gd name="T21" fmla="*/ 59 h 103"/>
                  <a:gd name="T22" fmla="*/ 0 w 22"/>
                  <a:gd name="T23" fmla="*/ 96 h 103"/>
                  <a:gd name="T24" fmla="*/ 5 w 22"/>
                  <a:gd name="T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3">
                    <a:moveTo>
                      <a:pt x="5" y="103"/>
                    </a:move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Freeform 107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Freeform 108"/>
              <p:cNvSpPr>
                <a:spLocks/>
              </p:cNvSpPr>
              <p:nvPr/>
            </p:nvSpPr>
            <p:spPr bwMode="auto">
              <a:xfrm>
                <a:off x="1322388" y="5867401"/>
                <a:ext cx="87313" cy="0"/>
              </a:xfrm>
              <a:custGeom>
                <a:avLst/>
                <a:gdLst>
                  <a:gd name="T0" fmla="*/ 0 w 55"/>
                  <a:gd name="T1" fmla="*/ 55 w 55"/>
                  <a:gd name="T2" fmla="*/ 0 w 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5">
                    <a:moveTo>
                      <a:pt x="0" y="0"/>
                    </a:moveTo>
                    <a:lnTo>
                      <a:pt x="55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Freeform 109"/>
              <p:cNvSpPr>
                <a:spLocks/>
              </p:cNvSpPr>
              <p:nvPr/>
            </p:nvSpPr>
            <p:spPr bwMode="auto">
              <a:xfrm>
                <a:off x="1322388" y="5853113"/>
                <a:ext cx="101600" cy="28575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Freeform 110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Freeform 111"/>
              <p:cNvSpPr>
                <a:spLocks/>
              </p:cNvSpPr>
              <p:nvPr/>
            </p:nvSpPr>
            <p:spPr bwMode="auto">
              <a:xfrm>
                <a:off x="1289050" y="5942013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Freeform 112"/>
              <p:cNvSpPr>
                <a:spLocks/>
              </p:cNvSpPr>
              <p:nvPr/>
            </p:nvSpPr>
            <p:spPr bwMode="auto">
              <a:xfrm>
                <a:off x="1281113" y="5929313"/>
                <a:ext cx="142875" cy="26988"/>
              </a:xfrm>
              <a:custGeom>
                <a:avLst/>
                <a:gdLst>
                  <a:gd name="T0" fmla="*/ 1 w 21"/>
                  <a:gd name="T1" fmla="*/ 1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2 h 4"/>
                  <a:gd name="T12" fmla="*/ 0 w 21"/>
                  <a:gd name="T13" fmla="*/ 2 h 4"/>
                  <a:gd name="T14" fmla="*/ 1 w 21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Freeform 113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5 w 22"/>
                  <a:gd name="T1" fmla="*/ 102 h 102"/>
                  <a:gd name="T2" fmla="*/ 17 w 22"/>
                  <a:gd name="T3" fmla="*/ 102 h 102"/>
                  <a:gd name="T4" fmla="*/ 22 w 22"/>
                  <a:gd name="T5" fmla="*/ 95 h 102"/>
                  <a:gd name="T6" fmla="*/ 20 w 22"/>
                  <a:gd name="T7" fmla="*/ 58 h 102"/>
                  <a:gd name="T8" fmla="*/ 20 w 22"/>
                  <a:gd name="T9" fmla="*/ 44 h 102"/>
                  <a:gd name="T10" fmla="*/ 22 w 22"/>
                  <a:gd name="T11" fmla="*/ 6 h 102"/>
                  <a:gd name="T12" fmla="*/ 17 w 22"/>
                  <a:gd name="T13" fmla="*/ 0 h 102"/>
                  <a:gd name="T14" fmla="*/ 5 w 22"/>
                  <a:gd name="T15" fmla="*/ 0 h 102"/>
                  <a:gd name="T16" fmla="*/ 0 w 22"/>
                  <a:gd name="T17" fmla="*/ 6 h 102"/>
                  <a:gd name="T18" fmla="*/ 1 w 22"/>
                  <a:gd name="T19" fmla="*/ 43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2">
                    <a:moveTo>
                      <a:pt x="5" y="102"/>
                    </a:move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4"/>
                      <a:pt x="19" y="49"/>
                      <a:pt x="20" y="4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8"/>
                      <a:pt x="2" y="53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Freeform 114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Freeform 115"/>
              <p:cNvSpPr>
                <a:spLocks/>
              </p:cNvSpPr>
              <p:nvPr/>
            </p:nvSpPr>
            <p:spPr bwMode="auto">
              <a:xfrm>
                <a:off x="1349375" y="6219826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Freeform 116"/>
              <p:cNvSpPr>
                <a:spLocks/>
              </p:cNvSpPr>
              <p:nvPr/>
            </p:nvSpPr>
            <p:spPr bwMode="auto">
              <a:xfrm>
                <a:off x="1343025" y="6207126"/>
                <a:ext cx="100013" cy="26988"/>
              </a:xfrm>
              <a:custGeom>
                <a:avLst/>
                <a:gdLst>
                  <a:gd name="T0" fmla="*/ 1 w 15"/>
                  <a:gd name="T1" fmla="*/ 1 h 4"/>
                  <a:gd name="T2" fmla="*/ 13 w 15"/>
                  <a:gd name="T3" fmla="*/ 0 h 4"/>
                  <a:gd name="T4" fmla="*/ 15 w 15"/>
                  <a:gd name="T5" fmla="*/ 1 h 4"/>
                  <a:gd name="T6" fmla="*/ 13 w 15"/>
                  <a:gd name="T7" fmla="*/ 4 h 4"/>
                  <a:gd name="T8" fmla="*/ 13 w 15"/>
                  <a:gd name="T9" fmla="*/ 4 h 4"/>
                  <a:gd name="T10" fmla="*/ 1 w 15"/>
                  <a:gd name="T11" fmla="*/ 2 h 4"/>
                  <a:gd name="T12" fmla="*/ 0 w 15"/>
                  <a:gd name="T13" fmla="*/ 2 h 4"/>
                  <a:gd name="T14" fmla="*/ 1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15" y="2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Freeform 117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Freeform 118"/>
              <p:cNvSpPr>
                <a:spLocks/>
              </p:cNvSpPr>
              <p:nvPr/>
            </p:nvSpPr>
            <p:spPr bwMode="auto">
              <a:xfrm>
                <a:off x="1308100" y="62880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Freeform 119"/>
              <p:cNvSpPr>
                <a:spLocks/>
              </p:cNvSpPr>
              <p:nvPr/>
            </p:nvSpPr>
            <p:spPr bwMode="auto">
              <a:xfrm>
                <a:off x="1308100" y="6275388"/>
                <a:ext cx="134938" cy="26988"/>
              </a:xfrm>
              <a:custGeom>
                <a:avLst/>
                <a:gdLst>
                  <a:gd name="T0" fmla="*/ 0 w 20"/>
                  <a:gd name="T1" fmla="*/ 2 h 4"/>
                  <a:gd name="T2" fmla="*/ 18 w 20"/>
                  <a:gd name="T3" fmla="*/ 1 h 4"/>
                  <a:gd name="T4" fmla="*/ 20 w 20"/>
                  <a:gd name="T5" fmla="*/ 2 h 4"/>
                  <a:gd name="T6" fmla="*/ 18 w 20"/>
                  <a:gd name="T7" fmla="*/ 4 h 4"/>
                  <a:gd name="T8" fmla="*/ 18 w 20"/>
                  <a:gd name="T9" fmla="*/ 4 h 4"/>
                  <a:gd name="T10" fmla="*/ 0 w 20"/>
                  <a:gd name="T11" fmla="*/ 3 h 4"/>
                  <a:gd name="T12" fmla="*/ 0 w 20"/>
                  <a:gd name="T13" fmla="*/ 2 h 4"/>
                  <a:gd name="T14" fmla="*/ 0 w 20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Freeform 148"/>
              <p:cNvSpPr>
                <a:spLocks/>
              </p:cNvSpPr>
              <p:nvPr/>
            </p:nvSpPr>
            <p:spPr bwMode="auto">
              <a:xfrm>
                <a:off x="1106488" y="6016626"/>
                <a:ext cx="155575" cy="258763"/>
              </a:xfrm>
              <a:custGeom>
                <a:avLst/>
                <a:gdLst>
                  <a:gd name="T0" fmla="*/ 3 w 23"/>
                  <a:gd name="T1" fmla="*/ 0 h 38"/>
                  <a:gd name="T2" fmla="*/ 23 w 23"/>
                  <a:gd name="T3" fmla="*/ 38 h 38"/>
                  <a:gd name="T4" fmla="*/ 3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3" y="0"/>
                    </a:moveTo>
                    <a:cubicBezTo>
                      <a:pt x="3" y="0"/>
                      <a:pt x="23" y="6"/>
                      <a:pt x="23" y="38"/>
                    </a:cubicBezTo>
                    <a:cubicBezTo>
                      <a:pt x="23" y="38"/>
                      <a:pt x="0" y="32"/>
                      <a:pt x="3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Freeform 149"/>
              <p:cNvSpPr>
                <a:spLocks/>
              </p:cNvSpPr>
              <p:nvPr/>
            </p:nvSpPr>
            <p:spPr bwMode="auto">
              <a:xfrm>
                <a:off x="971550" y="6159501"/>
                <a:ext cx="282575" cy="223838"/>
              </a:xfrm>
              <a:custGeom>
                <a:avLst/>
                <a:gdLst>
                  <a:gd name="T0" fmla="*/ 0 w 42"/>
                  <a:gd name="T1" fmla="*/ 14 h 33"/>
                  <a:gd name="T2" fmla="*/ 42 w 42"/>
                  <a:gd name="T3" fmla="*/ 16 h 33"/>
                  <a:gd name="T4" fmla="*/ 0 w 42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0" y="14"/>
                    </a:moveTo>
                    <a:cubicBezTo>
                      <a:pt x="0" y="14"/>
                      <a:pt x="20" y="0"/>
                      <a:pt x="42" y="16"/>
                    </a:cubicBezTo>
                    <a:cubicBezTo>
                      <a:pt x="42" y="16"/>
                      <a:pt x="26" y="33"/>
                      <a:pt x="0" y="14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Freeform 150"/>
              <p:cNvSpPr>
                <a:spLocks/>
              </p:cNvSpPr>
              <p:nvPr/>
            </p:nvSpPr>
            <p:spPr bwMode="auto">
              <a:xfrm>
                <a:off x="1065213" y="6267451"/>
                <a:ext cx="215900" cy="217488"/>
              </a:xfrm>
              <a:custGeom>
                <a:avLst/>
                <a:gdLst>
                  <a:gd name="T0" fmla="*/ 1 w 32"/>
                  <a:gd name="T1" fmla="*/ 32 h 32"/>
                  <a:gd name="T2" fmla="*/ 29 w 32"/>
                  <a:gd name="T3" fmla="*/ 0 h 32"/>
                  <a:gd name="T4" fmla="*/ 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1" y="32"/>
                    </a:moveTo>
                    <a:cubicBezTo>
                      <a:pt x="1" y="32"/>
                      <a:pt x="0" y="12"/>
                      <a:pt x="29" y="0"/>
                    </a:cubicBezTo>
                    <a:cubicBezTo>
                      <a:pt x="29" y="0"/>
                      <a:pt x="32" y="23"/>
                      <a:pt x="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Freeform 151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Freeform 152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42"/>
                  <a:gd name="T1" fmla="*/ 0 h 90"/>
                  <a:gd name="T2" fmla="*/ 42 w 42"/>
                  <a:gd name="T3" fmla="*/ 90 h 90"/>
                  <a:gd name="T4" fmla="*/ 0 w 42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90">
                    <a:moveTo>
                      <a:pt x="0" y="0"/>
                    </a:moveTo>
                    <a:lnTo>
                      <a:pt x="42" y="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Freeform 153"/>
              <p:cNvSpPr>
                <a:spLocks/>
              </p:cNvSpPr>
              <p:nvPr/>
            </p:nvSpPr>
            <p:spPr bwMode="auto">
              <a:xfrm>
                <a:off x="1160463" y="6070601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2 w 10"/>
                  <a:gd name="T3" fmla="*/ 3 h 21"/>
                  <a:gd name="T4" fmla="*/ 6 w 10"/>
                  <a:gd name="T5" fmla="*/ 10 h 21"/>
                  <a:gd name="T6" fmla="*/ 9 w 10"/>
                  <a:gd name="T7" fmla="*/ 18 h 21"/>
                  <a:gd name="T8" fmla="*/ 10 w 10"/>
                  <a:gd name="T9" fmla="*/ 21 h 21"/>
                  <a:gd name="T10" fmla="*/ 8 w 10"/>
                  <a:gd name="T11" fmla="*/ 18 h 21"/>
                  <a:gd name="T12" fmla="*/ 4 w 10"/>
                  <a:gd name="T13" fmla="*/ 11 h 21"/>
                  <a:gd name="T14" fmla="*/ 1 w 10"/>
                  <a:gd name="T15" fmla="*/ 4 h 21"/>
                  <a:gd name="T16" fmla="*/ 0 w 1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3" y="5"/>
                      <a:pt x="4" y="8"/>
                      <a:pt x="6" y="10"/>
                    </a:cubicBezTo>
                    <a:cubicBezTo>
                      <a:pt x="7" y="13"/>
                      <a:pt x="8" y="16"/>
                      <a:pt x="9" y="18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9" y="20"/>
                      <a:pt x="8" y="18"/>
                    </a:cubicBezTo>
                    <a:cubicBezTo>
                      <a:pt x="7" y="16"/>
                      <a:pt x="6" y="14"/>
                      <a:pt x="4" y="11"/>
                    </a:cubicBezTo>
                    <a:cubicBezTo>
                      <a:pt x="3" y="8"/>
                      <a:pt x="2" y="6"/>
                      <a:pt x="1" y="4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Freeform 154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Freeform 155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111"/>
                  <a:gd name="T1" fmla="*/ 0 h 8"/>
                  <a:gd name="T2" fmla="*/ 111 w 111"/>
                  <a:gd name="T3" fmla="*/ 8 h 8"/>
                  <a:gd name="T4" fmla="*/ 0 w 1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8">
                    <a:moveTo>
                      <a:pt x="0" y="0"/>
                    </a:moveTo>
                    <a:lnTo>
                      <a:pt x="111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Freeform 156"/>
              <p:cNvSpPr>
                <a:spLocks/>
              </p:cNvSpPr>
              <p:nvPr/>
            </p:nvSpPr>
            <p:spPr bwMode="auto">
              <a:xfrm>
                <a:off x="1038225" y="6254751"/>
                <a:ext cx="176213" cy="12700"/>
              </a:xfrm>
              <a:custGeom>
                <a:avLst/>
                <a:gdLst>
                  <a:gd name="T0" fmla="*/ 0 w 26"/>
                  <a:gd name="T1" fmla="*/ 0 h 2"/>
                  <a:gd name="T2" fmla="*/ 4 w 26"/>
                  <a:gd name="T3" fmla="*/ 0 h 2"/>
                  <a:gd name="T4" fmla="*/ 13 w 26"/>
                  <a:gd name="T5" fmla="*/ 0 h 2"/>
                  <a:gd name="T6" fmla="*/ 22 w 26"/>
                  <a:gd name="T7" fmla="*/ 1 h 2"/>
                  <a:gd name="T8" fmla="*/ 26 w 26"/>
                  <a:gd name="T9" fmla="*/ 2 h 2"/>
                  <a:gd name="T10" fmla="*/ 22 w 26"/>
                  <a:gd name="T11" fmla="*/ 2 h 2"/>
                  <a:gd name="T12" fmla="*/ 13 w 26"/>
                  <a:gd name="T13" fmla="*/ 2 h 2"/>
                  <a:gd name="T14" fmla="*/ 4 w 26"/>
                  <a:gd name="T15" fmla="*/ 1 h 2"/>
                  <a:gd name="T16" fmla="*/ 0 w 2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">
                    <a:moveTo>
                      <a:pt x="0" y="0"/>
                    </a:moveTo>
                    <a:cubicBezTo>
                      <a:pt x="0" y="0"/>
                      <a:pt x="2" y="0"/>
                      <a:pt x="4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2" y="1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1"/>
                      <a:pt x="7" y="1"/>
                      <a:pt x="4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Freeform 157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Freeform 158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64 w 64"/>
                  <a:gd name="T3" fmla="*/ 0 h 90"/>
                  <a:gd name="T4" fmla="*/ 0 w 64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64" y="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Freeform 159"/>
              <p:cNvSpPr>
                <a:spLocks/>
              </p:cNvSpPr>
              <p:nvPr/>
            </p:nvSpPr>
            <p:spPr bwMode="auto">
              <a:xfrm>
                <a:off x="1133475" y="6302376"/>
                <a:ext cx="101600" cy="142875"/>
              </a:xfrm>
              <a:custGeom>
                <a:avLst/>
                <a:gdLst>
                  <a:gd name="T0" fmla="*/ 0 w 15"/>
                  <a:gd name="T1" fmla="*/ 21 h 21"/>
                  <a:gd name="T2" fmla="*/ 2 w 15"/>
                  <a:gd name="T3" fmla="*/ 18 h 21"/>
                  <a:gd name="T4" fmla="*/ 7 w 15"/>
                  <a:gd name="T5" fmla="*/ 10 h 21"/>
                  <a:gd name="T6" fmla="*/ 12 w 15"/>
                  <a:gd name="T7" fmla="*/ 3 h 21"/>
                  <a:gd name="T8" fmla="*/ 15 w 15"/>
                  <a:gd name="T9" fmla="*/ 0 h 21"/>
                  <a:gd name="T10" fmla="*/ 13 w 15"/>
                  <a:gd name="T11" fmla="*/ 4 h 21"/>
                  <a:gd name="T12" fmla="*/ 8 w 15"/>
                  <a:gd name="T13" fmla="*/ 11 h 21"/>
                  <a:gd name="T14" fmla="*/ 3 w 15"/>
                  <a:gd name="T15" fmla="*/ 18 h 21"/>
                  <a:gd name="T16" fmla="*/ 0 w 1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cubicBezTo>
                      <a:pt x="0" y="21"/>
                      <a:pt x="1" y="20"/>
                      <a:pt x="2" y="18"/>
                    </a:cubicBezTo>
                    <a:cubicBezTo>
                      <a:pt x="3" y="16"/>
                      <a:pt x="5" y="13"/>
                      <a:pt x="7" y="10"/>
                    </a:cubicBezTo>
                    <a:cubicBezTo>
                      <a:pt x="8" y="8"/>
                      <a:pt x="10" y="5"/>
                      <a:pt x="12" y="3"/>
                    </a:cubicBezTo>
                    <a:cubicBezTo>
                      <a:pt x="13" y="1"/>
                      <a:pt x="15" y="0"/>
                      <a:pt x="15" y="0"/>
                    </a:cubicBezTo>
                    <a:cubicBezTo>
                      <a:pt x="15" y="0"/>
                      <a:pt x="14" y="2"/>
                      <a:pt x="13" y="4"/>
                    </a:cubicBezTo>
                    <a:cubicBezTo>
                      <a:pt x="12" y="6"/>
                      <a:pt x="10" y="9"/>
                      <a:pt x="8" y="11"/>
                    </a:cubicBezTo>
                    <a:cubicBezTo>
                      <a:pt x="7" y="14"/>
                      <a:pt x="5" y="17"/>
                      <a:pt x="3" y="18"/>
                    </a:cubicBezTo>
                    <a:cubicBezTo>
                      <a:pt x="2" y="20"/>
                      <a:pt x="0" y="21"/>
                      <a:pt x="0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Freeform 233"/>
              <p:cNvSpPr>
                <a:spLocks/>
              </p:cNvSpPr>
              <p:nvPr/>
            </p:nvSpPr>
            <p:spPr bwMode="auto">
              <a:xfrm>
                <a:off x="1247775" y="5318125"/>
                <a:ext cx="149225" cy="698500"/>
              </a:xfrm>
              <a:custGeom>
                <a:avLst/>
                <a:gdLst>
                  <a:gd name="T0" fmla="*/ 17 w 22"/>
                  <a:gd name="T1" fmla="*/ 0 h 103"/>
                  <a:gd name="T2" fmla="*/ 5 w 22"/>
                  <a:gd name="T3" fmla="*/ 0 h 103"/>
                  <a:gd name="T4" fmla="*/ 5 w 22"/>
                  <a:gd name="T5" fmla="*/ 0 h 103"/>
                  <a:gd name="T6" fmla="*/ 0 w 22"/>
                  <a:gd name="T7" fmla="*/ 7 h 103"/>
                  <a:gd name="T8" fmla="*/ 1 w 22"/>
                  <a:gd name="T9" fmla="*/ 43 h 103"/>
                  <a:gd name="T10" fmla="*/ 2 w 22"/>
                  <a:gd name="T11" fmla="*/ 51 h 103"/>
                  <a:gd name="T12" fmla="*/ 1 w 22"/>
                  <a:gd name="T13" fmla="*/ 59 h 103"/>
                  <a:gd name="T14" fmla="*/ 1 w 22"/>
                  <a:gd name="T15" fmla="*/ 59 h 103"/>
                  <a:gd name="T16" fmla="*/ 0 w 22"/>
                  <a:gd name="T17" fmla="*/ 96 h 103"/>
                  <a:gd name="T18" fmla="*/ 5 w 22"/>
                  <a:gd name="T19" fmla="*/ 103 h 103"/>
                  <a:gd name="T20" fmla="*/ 17 w 22"/>
                  <a:gd name="T21" fmla="*/ 103 h 103"/>
                  <a:gd name="T22" fmla="*/ 22 w 22"/>
                  <a:gd name="T23" fmla="*/ 96 h 103"/>
                  <a:gd name="T24" fmla="*/ 22 w 22"/>
                  <a:gd name="T25" fmla="*/ 94 h 103"/>
                  <a:gd name="T26" fmla="*/ 6 w 22"/>
                  <a:gd name="T27" fmla="*/ 92 h 103"/>
                  <a:gd name="T28" fmla="*/ 5 w 22"/>
                  <a:gd name="T29" fmla="*/ 92 h 103"/>
                  <a:gd name="T30" fmla="*/ 6 w 22"/>
                  <a:gd name="T31" fmla="*/ 91 h 103"/>
                  <a:gd name="T32" fmla="*/ 22 w 22"/>
                  <a:gd name="T33" fmla="*/ 90 h 103"/>
                  <a:gd name="T34" fmla="*/ 21 w 22"/>
                  <a:gd name="T35" fmla="*/ 83 h 103"/>
                  <a:gd name="T36" fmla="*/ 11 w 22"/>
                  <a:gd name="T37" fmla="*/ 82 h 103"/>
                  <a:gd name="T38" fmla="*/ 11 w 22"/>
                  <a:gd name="T39" fmla="*/ 81 h 103"/>
                  <a:gd name="T40" fmla="*/ 11 w 22"/>
                  <a:gd name="T41" fmla="*/ 80 h 103"/>
                  <a:gd name="T42" fmla="*/ 21 w 22"/>
                  <a:gd name="T43" fmla="*/ 79 h 103"/>
                  <a:gd name="T44" fmla="*/ 20 w 22"/>
                  <a:gd name="T45" fmla="*/ 58 h 103"/>
                  <a:gd name="T46" fmla="*/ 19 w 22"/>
                  <a:gd name="T47" fmla="*/ 52 h 103"/>
                  <a:gd name="T48" fmla="*/ 20 w 22"/>
                  <a:gd name="T49" fmla="*/ 45 h 103"/>
                  <a:gd name="T50" fmla="*/ 22 w 22"/>
                  <a:gd name="T51" fmla="*/ 7 h 103"/>
                  <a:gd name="T52" fmla="*/ 17 w 22"/>
                  <a:gd name="T5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3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2" y="103"/>
                      <a:pt x="5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0" y="103"/>
                      <a:pt x="22" y="100"/>
                      <a:pt x="22" y="96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2"/>
                      <a:pt x="11" y="81"/>
                      <a:pt x="11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4"/>
                      <a:pt x="19" y="52"/>
                    </a:cubicBezTo>
                    <a:cubicBezTo>
                      <a:pt x="19" y="49"/>
                      <a:pt x="19" y="47"/>
                      <a:pt x="20" y="4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Freeform 234"/>
              <p:cNvSpPr>
                <a:spLocks/>
              </p:cNvSpPr>
              <p:nvPr/>
            </p:nvSpPr>
            <p:spPr bwMode="auto">
              <a:xfrm>
                <a:off x="1322388" y="5853113"/>
                <a:ext cx="66675" cy="28575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Freeform 235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Freeform 236"/>
              <p:cNvSpPr>
                <a:spLocks/>
              </p:cNvSpPr>
              <p:nvPr/>
            </p:nvSpPr>
            <p:spPr bwMode="auto">
              <a:xfrm>
                <a:off x="1281113" y="5929313"/>
                <a:ext cx="115888" cy="26987"/>
              </a:xfrm>
              <a:custGeom>
                <a:avLst/>
                <a:gdLst>
                  <a:gd name="T0" fmla="*/ 73 w 73"/>
                  <a:gd name="T1" fmla="*/ 0 h 17"/>
                  <a:gd name="T2" fmla="*/ 73 w 73"/>
                  <a:gd name="T3" fmla="*/ 0 h 17"/>
                  <a:gd name="T4" fmla="*/ 5 w 73"/>
                  <a:gd name="T5" fmla="*/ 4 h 17"/>
                  <a:gd name="T6" fmla="*/ 0 w 73"/>
                  <a:gd name="T7" fmla="*/ 8 h 17"/>
                  <a:gd name="T8" fmla="*/ 5 w 73"/>
                  <a:gd name="T9" fmla="*/ 8 h 17"/>
                  <a:gd name="T10" fmla="*/ 73 w 73"/>
                  <a:gd name="T11" fmla="*/ 17 h 17"/>
                  <a:gd name="T12" fmla="*/ 73 w 7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lnTo>
                      <a:pt x="73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73" y="17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Freeform 237"/>
              <p:cNvSpPr>
                <a:spLocks noEditPoints="1"/>
              </p:cNvSpPr>
              <p:nvPr/>
            </p:nvSpPr>
            <p:spPr bwMode="auto">
              <a:xfrm>
                <a:off x="1127125" y="6016625"/>
                <a:ext cx="127000" cy="312737"/>
              </a:xfrm>
              <a:custGeom>
                <a:avLst/>
                <a:gdLst>
                  <a:gd name="T0" fmla="*/ 19 w 19"/>
                  <a:gd name="T1" fmla="*/ 44 h 46"/>
                  <a:gd name="T2" fmla="*/ 19 w 19"/>
                  <a:gd name="T3" fmla="*/ 44 h 46"/>
                  <a:gd name="T4" fmla="*/ 19 w 19"/>
                  <a:gd name="T5" fmla="*/ 46 h 46"/>
                  <a:gd name="T6" fmla="*/ 19 w 19"/>
                  <a:gd name="T7" fmla="*/ 44 h 46"/>
                  <a:gd name="T8" fmla="*/ 0 w 19"/>
                  <a:gd name="T9" fmla="*/ 0 h 46"/>
                  <a:gd name="T10" fmla="*/ 0 w 19"/>
                  <a:gd name="T11" fmla="*/ 0 h 46"/>
                  <a:gd name="T12" fmla="*/ 0 w 19"/>
                  <a:gd name="T13" fmla="*/ 0 h 46"/>
                  <a:gd name="T14" fmla="*/ 0 w 19"/>
                  <a:gd name="T15" fmla="*/ 0 h 46"/>
                  <a:gd name="T16" fmla="*/ 0 w 19"/>
                  <a:gd name="T17" fmla="*/ 0 h 46"/>
                  <a:gd name="T18" fmla="*/ 0 w 1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46">
                    <a:moveTo>
                      <a:pt x="19" y="44"/>
                    </a:move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4"/>
                      <a:pt x="19" y="44"/>
                      <a:pt x="19" y="4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Freeform 238"/>
              <p:cNvSpPr>
                <a:spLocks/>
              </p:cNvSpPr>
              <p:nvPr/>
            </p:nvSpPr>
            <p:spPr bwMode="auto">
              <a:xfrm>
                <a:off x="1247775" y="6037263"/>
                <a:ext cx="149225" cy="692150"/>
              </a:xfrm>
              <a:custGeom>
                <a:avLst/>
                <a:gdLst>
                  <a:gd name="T0" fmla="*/ 17 w 22"/>
                  <a:gd name="T1" fmla="*/ 0 h 102"/>
                  <a:gd name="T2" fmla="*/ 5 w 22"/>
                  <a:gd name="T3" fmla="*/ 0 h 102"/>
                  <a:gd name="T4" fmla="*/ 5 w 22"/>
                  <a:gd name="T5" fmla="*/ 0 h 102"/>
                  <a:gd name="T6" fmla="*/ 0 w 22"/>
                  <a:gd name="T7" fmla="*/ 6 h 102"/>
                  <a:gd name="T8" fmla="*/ 1 w 22"/>
                  <a:gd name="T9" fmla="*/ 22 h 102"/>
                  <a:gd name="T10" fmla="*/ 2 w 22"/>
                  <a:gd name="T11" fmla="*/ 35 h 102"/>
                  <a:gd name="T12" fmla="*/ 1 w 22"/>
                  <a:gd name="T13" fmla="*/ 41 h 102"/>
                  <a:gd name="T14" fmla="*/ 1 w 22"/>
                  <a:gd name="T15" fmla="*/ 43 h 102"/>
                  <a:gd name="T16" fmla="*/ 2 w 22"/>
                  <a:gd name="T17" fmla="*/ 51 h 102"/>
                  <a:gd name="T18" fmla="*/ 1 w 22"/>
                  <a:gd name="T19" fmla="*/ 58 h 102"/>
                  <a:gd name="T20" fmla="*/ 1 w 22"/>
                  <a:gd name="T21" fmla="*/ 58 h 102"/>
                  <a:gd name="T22" fmla="*/ 0 w 22"/>
                  <a:gd name="T23" fmla="*/ 95 h 102"/>
                  <a:gd name="T24" fmla="*/ 5 w 22"/>
                  <a:gd name="T25" fmla="*/ 102 h 102"/>
                  <a:gd name="T26" fmla="*/ 17 w 22"/>
                  <a:gd name="T27" fmla="*/ 102 h 102"/>
                  <a:gd name="T28" fmla="*/ 22 w 22"/>
                  <a:gd name="T29" fmla="*/ 95 h 102"/>
                  <a:gd name="T30" fmla="*/ 20 w 22"/>
                  <a:gd name="T31" fmla="*/ 58 h 102"/>
                  <a:gd name="T32" fmla="*/ 19 w 22"/>
                  <a:gd name="T33" fmla="*/ 51 h 102"/>
                  <a:gd name="T34" fmla="*/ 20 w 22"/>
                  <a:gd name="T35" fmla="*/ 44 h 102"/>
                  <a:gd name="T36" fmla="*/ 20 w 22"/>
                  <a:gd name="T37" fmla="*/ 39 h 102"/>
                  <a:gd name="T38" fmla="*/ 9 w 22"/>
                  <a:gd name="T39" fmla="*/ 38 h 102"/>
                  <a:gd name="T40" fmla="*/ 9 w 22"/>
                  <a:gd name="T41" fmla="*/ 37 h 102"/>
                  <a:gd name="T42" fmla="*/ 9 w 22"/>
                  <a:gd name="T43" fmla="*/ 37 h 102"/>
                  <a:gd name="T44" fmla="*/ 20 w 22"/>
                  <a:gd name="T45" fmla="*/ 36 h 102"/>
                  <a:gd name="T46" fmla="*/ 21 w 22"/>
                  <a:gd name="T47" fmla="*/ 28 h 102"/>
                  <a:gd name="T48" fmla="*/ 15 w 22"/>
                  <a:gd name="T49" fmla="*/ 27 h 102"/>
                  <a:gd name="T50" fmla="*/ 14 w 22"/>
                  <a:gd name="T51" fmla="*/ 27 h 102"/>
                  <a:gd name="T52" fmla="*/ 15 w 22"/>
                  <a:gd name="T53" fmla="*/ 26 h 102"/>
                  <a:gd name="T54" fmla="*/ 21 w 22"/>
                  <a:gd name="T55" fmla="*/ 25 h 102"/>
                  <a:gd name="T56" fmla="*/ 22 w 22"/>
                  <a:gd name="T57" fmla="*/ 6 h 102"/>
                  <a:gd name="T58" fmla="*/ 17 w 22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102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6"/>
                      <a:pt x="2" y="30"/>
                      <a:pt x="2" y="35"/>
                    </a:cubicBezTo>
                    <a:cubicBezTo>
                      <a:pt x="2" y="36"/>
                      <a:pt x="2" y="38"/>
                      <a:pt x="1" y="4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6"/>
                      <a:pt x="2" y="48"/>
                      <a:pt x="2" y="51"/>
                    </a:cubicBezTo>
                    <a:cubicBezTo>
                      <a:pt x="2" y="53"/>
                      <a:pt x="2" y="56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2" y="99"/>
                      <a:pt x="22" y="9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6"/>
                      <a:pt x="19" y="53"/>
                      <a:pt x="19" y="51"/>
                    </a:cubicBezTo>
                    <a:cubicBezTo>
                      <a:pt x="19" y="49"/>
                      <a:pt x="19" y="47"/>
                      <a:pt x="20" y="44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Freeform 239"/>
              <p:cNvSpPr>
                <a:spLocks/>
              </p:cNvSpPr>
              <p:nvPr/>
            </p:nvSpPr>
            <p:spPr bwMode="auto">
              <a:xfrm>
                <a:off x="1343025" y="6207125"/>
                <a:ext cx="46038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2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Freeform 240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Freeform 241"/>
              <p:cNvSpPr>
                <a:spLocks/>
              </p:cNvSpPr>
              <p:nvPr/>
            </p:nvSpPr>
            <p:spPr bwMode="auto">
              <a:xfrm>
                <a:off x="1308100" y="6281738"/>
                <a:ext cx="74613" cy="20637"/>
              </a:xfrm>
              <a:custGeom>
                <a:avLst/>
                <a:gdLst>
                  <a:gd name="T0" fmla="*/ 47 w 47"/>
                  <a:gd name="T1" fmla="*/ 0 h 13"/>
                  <a:gd name="T2" fmla="*/ 0 w 47"/>
                  <a:gd name="T3" fmla="*/ 4 h 13"/>
                  <a:gd name="T4" fmla="*/ 0 w 47"/>
                  <a:gd name="T5" fmla="*/ 4 h 13"/>
                  <a:gd name="T6" fmla="*/ 0 w 47"/>
                  <a:gd name="T7" fmla="*/ 8 h 13"/>
                  <a:gd name="T8" fmla="*/ 47 w 47"/>
                  <a:gd name="T9" fmla="*/ 13 h 13"/>
                  <a:gd name="T10" fmla="*/ 47 w 4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4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7" y="13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Freeform 242"/>
              <p:cNvSpPr>
                <a:spLocks noEditPoints="1"/>
              </p:cNvSpPr>
              <p:nvPr/>
            </p:nvSpPr>
            <p:spPr bwMode="auto">
              <a:xfrm>
                <a:off x="1073150" y="6424613"/>
                <a:ext cx="120650" cy="60325"/>
              </a:xfrm>
              <a:custGeom>
                <a:avLst/>
                <a:gdLst>
                  <a:gd name="T0" fmla="*/ 0 w 18"/>
                  <a:gd name="T1" fmla="*/ 9 h 9"/>
                  <a:gd name="T2" fmla="*/ 0 w 18"/>
                  <a:gd name="T3" fmla="*/ 9 h 9"/>
                  <a:gd name="T4" fmla="*/ 0 w 18"/>
                  <a:gd name="T5" fmla="*/ 9 h 9"/>
                  <a:gd name="T6" fmla="*/ 0 w 18"/>
                  <a:gd name="T7" fmla="*/ 9 h 9"/>
                  <a:gd name="T8" fmla="*/ 0 w 18"/>
                  <a:gd name="T9" fmla="*/ 9 h 9"/>
                  <a:gd name="T10" fmla="*/ 0 w 18"/>
                  <a:gd name="T11" fmla="*/ 9 h 9"/>
                  <a:gd name="T12" fmla="*/ 0 w 18"/>
                  <a:gd name="T13" fmla="*/ 9 h 9"/>
                  <a:gd name="T14" fmla="*/ 0 w 18"/>
                  <a:gd name="T15" fmla="*/ 9 h 9"/>
                  <a:gd name="T16" fmla="*/ 0 w 18"/>
                  <a:gd name="T17" fmla="*/ 9 h 9"/>
                  <a:gd name="T18" fmla="*/ 5 w 18"/>
                  <a:gd name="T19" fmla="*/ 8 h 9"/>
                  <a:gd name="T20" fmla="*/ 5 w 18"/>
                  <a:gd name="T21" fmla="*/ 8 h 9"/>
                  <a:gd name="T22" fmla="*/ 5 w 18"/>
                  <a:gd name="T23" fmla="*/ 8 h 9"/>
                  <a:gd name="T24" fmla="*/ 5 w 18"/>
                  <a:gd name="T25" fmla="*/ 8 h 9"/>
                  <a:gd name="T26" fmla="*/ 5 w 18"/>
                  <a:gd name="T27" fmla="*/ 8 h 9"/>
                  <a:gd name="T28" fmla="*/ 5 w 18"/>
                  <a:gd name="T29" fmla="*/ 8 h 9"/>
                  <a:gd name="T30" fmla="*/ 5 w 18"/>
                  <a:gd name="T31" fmla="*/ 8 h 9"/>
                  <a:gd name="T32" fmla="*/ 5 w 18"/>
                  <a:gd name="T33" fmla="*/ 8 h 9"/>
                  <a:gd name="T34" fmla="*/ 5 w 18"/>
                  <a:gd name="T35" fmla="*/ 8 h 9"/>
                  <a:gd name="T36" fmla="*/ 5 w 18"/>
                  <a:gd name="T37" fmla="*/ 7 h 9"/>
                  <a:gd name="T38" fmla="*/ 5 w 18"/>
                  <a:gd name="T39" fmla="*/ 7 h 9"/>
                  <a:gd name="T40" fmla="*/ 5 w 18"/>
                  <a:gd name="T41" fmla="*/ 7 h 9"/>
                  <a:gd name="T42" fmla="*/ 5 w 18"/>
                  <a:gd name="T43" fmla="*/ 7 h 9"/>
                  <a:gd name="T44" fmla="*/ 5 w 18"/>
                  <a:gd name="T45" fmla="*/ 7 h 9"/>
                  <a:gd name="T46" fmla="*/ 5 w 18"/>
                  <a:gd name="T47" fmla="*/ 7 h 9"/>
                  <a:gd name="T48" fmla="*/ 18 w 18"/>
                  <a:gd name="T49" fmla="*/ 0 h 9"/>
                  <a:gd name="T50" fmla="*/ 5 w 18"/>
                  <a:gd name="T51" fmla="*/ 7 h 9"/>
                  <a:gd name="T52" fmla="*/ 18 w 18"/>
                  <a:gd name="T53" fmla="*/ 0 h 9"/>
                  <a:gd name="T54" fmla="*/ 18 w 18"/>
                  <a:gd name="T55" fmla="*/ 0 h 9"/>
                  <a:gd name="T56" fmla="*/ 18 w 18"/>
                  <a:gd name="T57" fmla="*/ 0 h 9"/>
                  <a:gd name="T58" fmla="*/ 18 w 18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18" y="0"/>
                    </a:moveTo>
                    <a:cubicBezTo>
                      <a:pt x="15" y="3"/>
                      <a:pt x="11" y="5"/>
                      <a:pt x="5" y="7"/>
                    </a:cubicBezTo>
                    <a:cubicBezTo>
                      <a:pt x="11" y="5"/>
                      <a:pt x="15" y="3"/>
                      <a:pt x="18" y="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Freeform 243"/>
              <p:cNvSpPr>
                <a:spLocks noEditPoints="1"/>
              </p:cNvSpPr>
              <p:nvPr/>
            </p:nvSpPr>
            <p:spPr bwMode="auto">
              <a:xfrm>
                <a:off x="1112838" y="6016625"/>
                <a:ext cx="149225" cy="258762"/>
              </a:xfrm>
              <a:custGeom>
                <a:avLst/>
                <a:gdLst>
                  <a:gd name="T0" fmla="*/ 7 w 22"/>
                  <a:gd name="T1" fmla="*/ 8 h 38"/>
                  <a:gd name="T2" fmla="*/ 7 w 22"/>
                  <a:gd name="T3" fmla="*/ 8 h 38"/>
                  <a:gd name="T4" fmla="*/ 7 w 22"/>
                  <a:gd name="T5" fmla="*/ 8 h 38"/>
                  <a:gd name="T6" fmla="*/ 9 w 22"/>
                  <a:gd name="T7" fmla="*/ 11 h 38"/>
                  <a:gd name="T8" fmla="*/ 13 w 22"/>
                  <a:gd name="T9" fmla="*/ 18 h 38"/>
                  <a:gd name="T10" fmla="*/ 16 w 22"/>
                  <a:gd name="T11" fmla="*/ 26 h 38"/>
                  <a:gd name="T12" fmla="*/ 17 w 22"/>
                  <a:gd name="T13" fmla="*/ 29 h 38"/>
                  <a:gd name="T14" fmla="*/ 17 w 22"/>
                  <a:gd name="T15" fmla="*/ 29 h 38"/>
                  <a:gd name="T16" fmla="*/ 15 w 22"/>
                  <a:gd name="T17" fmla="*/ 26 h 38"/>
                  <a:gd name="T18" fmla="*/ 11 w 22"/>
                  <a:gd name="T19" fmla="*/ 19 h 38"/>
                  <a:gd name="T20" fmla="*/ 8 w 22"/>
                  <a:gd name="T21" fmla="*/ 12 h 38"/>
                  <a:gd name="T22" fmla="*/ 7 w 22"/>
                  <a:gd name="T23" fmla="*/ 8 h 38"/>
                  <a:gd name="T24" fmla="*/ 2 w 22"/>
                  <a:gd name="T25" fmla="*/ 0 h 38"/>
                  <a:gd name="T26" fmla="*/ 2 w 22"/>
                  <a:gd name="T27" fmla="*/ 0 h 38"/>
                  <a:gd name="T28" fmla="*/ 2 w 22"/>
                  <a:gd name="T29" fmla="*/ 0 h 38"/>
                  <a:gd name="T30" fmla="*/ 2 w 22"/>
                  <a:gd name="T31" fmla="*/ 0 h 38"/>
                  <a:gd name="T32" fmla="*/ 2 w 22"/>
                  <a:gd name="T33" fmla="*/ 0 h 38"/>
                  <a:gd name="T34" fmla="*/ 2 w 22"/>
                  <a:gd name="T35" fmla="*/ 0 h 38"/>
                  <a:gd name="T36" fmla="*/ 12 w 22"/>
                  <a:gd name="T37" fmla="*/ 32 h 38"/>
                  <a:gd name="T38" fmla="*/ 21 w 22"/>
                  <a:gd name="T39" fmla="*/ 37 h 38"/>
                  <a:gd name="T40" fmla="*/ 22 w 22"/>
                  <a:gd name="T41" fmla="*/ 37 h 38"/>
                  <a:gd name="T42" fmla="*/ 22 w 22"/>
                  <a:gd name="T43" fmla="*/ 38 h 38"/>
                  <a:gd name="T44" fmla="*/ 21 w 22"/>
                  <a:gd name="T45" fmla="*/ 25 h 38"/>
                  <a:gd name="T46" fmla="*/ 21 w 22"/>
                  <a:gd name="T47" fmla="*/ 26 h 38"/>
                  <a:gd name="T48" fmla="*/ 2 w 22"/>
                  <a:gd name="T49" fmla="*/ 0 h 38"/>
                  <a:gd name="T50" fmla="*/ 2 w 22"/>
                  <a:gd name="T5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3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9" y="11"/>
                    </a:cubicBezTo>
                    <a:cubicBezTo>
                      <a:pt x="10" y="13"/>
                      <a:pt x="11" y="16"/>
                      <a:pt x="13" y="18"/>
                    </a:cubicBezTo>
                    <a:cubicBezTo>
                      <a:pt x="14" y="21"/>
                      <a:pt x="15" y="24"/>
                      <a:pt x="16" y="26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6" y="28"/>
                      <a:pt x="15" y="26"/>
                    </a:cubicBezTo>
                    <a:cubicBezTo>
                      <a:pt x="14" y="24"/>
                      <a:pt x="13" y="22"/>
                      <a:pt x="11" y="19"/>
                    </a:cubicBezTo>
                    <a:cubicBezTo>
                      <a:pt x="10" y="16"/>
                      <a:pt x="9" y="14"/>
                      <a:pt x="8" y="12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7"/>
                      <a:pt x="6" y="27"/>
                      <a:pt x="12" y="32"/>
                    </a:cubicBezTo>
                    <a:cubicBezTo>
                      <a:pt x="15" y="33"/>
                      <a:pt x="18" y="35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2" y="33"/>
                      <a:pt x="21" y="29"/>
                      <a:pt x="21" y="25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6" y="5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Freeform 244"/>
              <p:cNvSpPr>
                <a:spLocks noEditPoints="1"/>
              </p:cNvSpPr>
              <p:nvPr/>
            </p:nvSpPr>
            <p:spPr bwMode="auto">
              <a:xfrm>
                <a:off x="971550" y="6213475"/>
                <a:ext cx="282575" cy="101600"/>
              </a:xfrm>
              <a:custGeom>
                <a:avLst/>
                <a:gdLst>
                  <a:gd name="T0" fmla="*/ 10 w 42"/>
                  <a:gd name="T1" fmla="*/ 6 h 15"/>
                  <a:gd name="T2" fmla="*/ 10 w 42"/>
                  <a:gd name="T3" fmla="*/ 6 h 15"/>
                  <a:gd name="T4" fmla="*/ 14 w 42"/>
                  <a:gd name="T5" fmla="*/ 6 h 15"/>
                  <a:gd name="T6" fmla="*/ 23 w 42"/>
                  <a:gd name="T7" fmla="*/ 6 h 15"/>
                  <a:gd name="T8" fmla="*/ 32 w 42"/>
                  <a:gd name="T9" fmla="*/ 7 h 15"/>
                  <a:gd name="T10" fmla="*/ 36 w 42"/>
                  <a:gd name="T11" fmla="*/ 8 h 15"/>
                  <a:gd name="T12" fmla="*/ 36 w 42"/>
                  <a:gd name="T13" fmla="*/ 8 h 15"/>
                  <a:gd name="T14" fmla="*/ 32 w 42"/>
                  <a:gd name="T15" fmla="*/ 8 h 15"/>
                  <a:gd name="T16" fmla="*/ 32 w 42"/>
                  <a:gd name="T17" fmla="*/ 8 h 15"/>
                  <a:gd name="T18" fmla="*/ 31 w 42"/>
                  <a:gd name="T19" fmla="*/ 8 h 15"/>
                  <a:gd name="T20" fmla="*/ 23 w 42"/>
                  <a:gd name="T21" fmla="*/ 8 h 15"/>
                  <a:gd name="T22" fmla="*/ 14 w 42"/>
                  <a:gd name="T23" fmla="*/ 7 h 15"/>
                  <a:gd name="T24" fmla="*/ 10 w 42"/>
                  <a:gd name="T25" fmla="*/ 6 h 15"/>
                  <a:gd name="T26" fmla="*/ 10 w 42"/>
                  <a:gd name="T27" fmla="*/ 6 h 15"/>
                  <a:gd name="T28" fmla="*/ 19 w 42"/>
                  <a:gd name="T29" fmla="*/ 0 h 15"/>
                  <a:gd name="T30" fmla="*/ 0 w 42"/>
                  <a:gd name="T31" fmla="*/ 6 h 15"/>
                  <a:gd name="T32" fmla="*/ 0 w 42"/>
                  <a:gd name="T33" fmla="*/ 6 h 15"/>
                  <a:gd name="T34" fmla="*/ 24 w 42"/>
                  <a:gd name="T35" fmla="*/ 15 h 15"/>
                  <a:gd name="T36" fmla="*/ 31 w 42"/>
                  <a:gd name="T37" fmla="*/ 14 h 15"/>
                  <a:gd name="T38" fmla="*/ 42 w 42"/>
                  <a:gd name="T39" fmla="*/ 8 h 15"/>
                  <a:gd name="T40" fmla="*/ 33 w 42"/>
                  <a:gd name="T41" fmla="*/ 3 h 15"/>
                  <a:gd name="T42" fmla="*/ 33 w 42"/>
                  <a:gd name="T43" fmla="*/ 3 h 15"/>
                  <a:gd name="T44" fmla="*/ 19 w 42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1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4" y="6"/>
                    </a:cubicBezTo>
                    <a:cubicBezTo>
                      <a:pt x="17" y="6"/>
                      <a:pt x="20" y="6"/>
                      <a:pt x="23" y="6"/>
                    </a:cubicBezTo>
                    <a:cubicBezTo>
                      <a:pt x="26" y="6"/>
                      <a:pt x="29" y="7"/>
                      <a:pt x="32" y="7"/>
                    </a:cubicBezTo>
                    <a:cubicBezTo>
                      <a:pt x="34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4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29" y="8"/>
                      <a:pt x="26" y="8"/>
                      <a:pt x="23" y="8"/>
                    </a:cubicBezTo>
                    <a:cubicBezTo>
                      <a:pt x="20" y="7"/>
                      <a:pt x="17" y="7"/>
                      <a:pt x="14" y="7"/>
                    </a:cubicBezTo>
                    <a:cubicBezTo>
                      <a:pt x="12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9" y="0"/>
                    </a:moveTo>
                    <a:cubicBezTo>
                      <a:pt x="8" y="0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13"/>
                      <a:pt x="18" y="15"/>
                      <a:pt x="24" y="15"/>
                    </a:cubicBezTo>
                    <a:cubicBezTo>
                      <a:pt x="27" y="15"/>
                      <a:pt x="29" y="15"/>
                      <a:pt x="31" y="14"/>
                    </a:cubicBezTo>
                    <a:cubicBezTo>
                      <a:pt x="34" y="12"/>
                      <a:pt x="38" y="10"/>
                      <a:pt x="42" y="8"/>
                    </a:cubicBezTo>
                    <a:cubicBezTo>
                      <a:pt x="39" y="6"/>
                      <a:pt x="36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"/>
                      <a:pt x="23" y="0"/>
                      <a:pt x="1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Freeform 245"/>
              <p:cNvSpPr>
                <a:spLocks noEditPoints="1"/>
              </p:cNvSpPr>
              <p:nvPr/>
            </p:nvSpPr>
            <p:spPr bwMode="auto">
              <a:xfrm>
                <a:off x="1065213" y="6267450"/>
                <a:ext cx="196850" cy="217487"/>
              </a:xfrm>
              <a:custGeom>
                <a:avLst/>
                <a:gdLst>
                  <a:gd name="T0" fmla="*/ 10 w 29"/>
                  <a:gd name="T1" fmla="*/ 26 h 32"/>
                  <a:gd name="T2" fmla="*/ 12 w 29"/>
                  <a:gd name="T3" fmla="*/ 23 h 32"/>
                  <a:gd name="T4" fmla="*/ 17 w 29"/>
                  <a:gd name="T5" fmla="*/ 15 h 32"/>
                  <a:gd name="T6" fmla="*/ 22 w 29"/>
                  <a:gd name="T7" fmla="*/ 8 h 32"/>
                  <a:gd name="T8" fmla="*/ 25 w 29"/>
                  <a:gd name="T9" fmla="*/ 5 h 32"/>
                  <a:gd name="T10" fmla="*/ 25 w 29"/>
                  <a:gd name="T11" fmla="*/ 5 h 32"/>
                  <a:gd name="T12" fmla="*/ 23 w 29"/>
                  <a:gd name="T13" fmla="*/ 9 h 32"/>
                  <a:gd name="T14" fmla="*/ 18 w 29"/>
                  <a:gd name="T15" fmla="*/ 16 h 32"/>
                  <a:gd name="T16" fmla="*/ 13 w 29"/>
                  <a:gd name="T17" fmla="*/ 23 h 32"/>
                  <a:gd name="T18" fmla="*/ 10 w 29"/>
                  <a:gd name="T19" fmla="*/ 26 h 32"/>
                  <a:gd name="T20" fmla="*/ 10 w 29"/>
                  <a:gd name="T21" fmla="*/ 26 h 32"/>
                  <a:gd name="T22" fmla="*/ 10 w 29"/>
                  <a:gd name="T23" fmla="*/ 26 h 32"/>
                  <a:gd name="T24" fmla="*/ 29 w 29"/>
                  <a:gd name="T25" fmla="*/ 0 h 32"/>
                  <a:gd name="T26" fmla="*/ 28 w 29"/>
                  <a:gd name="T27" fmla="*/ 0 h 32"/>
                  <a:gd name="T28" fmla="*/ 17 w 29"/>
                  <a:gd name="T29" fmla="*/ 6 h 32"/>
                  <a:gd name="T30" fmla="*/ 17 w 29"/>
                  <a:gd name="T31" fmla="*/ 6 h 32"/>
                  <a:gd name="T32" fmla="*/ 1 w 29"/>
                  <a:gd name="T33" fmla="*/ 32 h 32"/>
                  <a:gd name="T34" fmla="*/ 1 w 29"/>
                  <a:gd name="T35" fmla="*/ 32 h 32"/>
                  <a:gd name="T36" fmla="*/ 1 w 29"/>
                  <a:gd name="T37" fmla="*/ 32 h 32"/>
                  <a:gd name="T38" fmla="*/ 1 w 29"/>
                  <a:gd name="T39" fmla="*/ 32 h 32"/>
                  <a:gd name="T40" fmla="*/ 1 w 29"/>
                  <a:gd name="T41" fmla="*/ 32 h 32"/>
                  <a:gd name="T42" fmla="*/ 1 w 29"/>
                  <a:gd name="T43" fmla="*/ 32 h 32"/>
                  <a:gd name="T44" fmla="*/ 1 w 29"/>
                  <a:gd name="T45" fmla="*/ 32 h 32"/>
                  <a:gd name="T46" fmla="*/ 6 w 29"/>
                  <a:gd name="T47" fmla="*/ 31 h 32"/>
                  <a:gd name="T48" fmla="*/ 6 w 29"/>
                  <a:gd name="T49" fmla="*/ 31 h 32"/>
                  <a:gd name="T50" fmla="*/ 6 w 29"/>
                  <a:gd name="T51" fmla="*/ 31 h 32"/>
                  <a:gd name="T52" fmla="*/ 6 w 29"/>
                  <a:gd name="T53" fmla="*/ 31 h 32"/>
                  <a:gd name="T54" fmla="*/ 6 w 29"/>
                  <a:gd name="T55" fmla="*/ 31 h 32"/>
                  <a:gd name="T56" fmla="*/ 6 w 29"/>
                  <a:gd name="T57" fmla="*/ 31 h 32"/>
                  <a:gd name="T58" fmla="*/ 6 w 29"/>
                  <a:gd name="T59" fmla="*/ 30 h 32"/>
                  <a:gd name="T60" fmla="*/ 6 w 29"/>
                  <a:gd name="T61" fmla="*/ 30 h 32"/>
                  <a:gd name="T62" fmla="*/ 6 w 29"/>
                  <a:gd name="T63" fmla="*/ 30 h 32"/>
                  <a:gd name="T64" fmla="*/ 6 w 29"/>
                  <a:gd name="T65" fmla="*/ 30 h 32"/>
                  <a:gd name="T66" fmla="*/ 6 w 29"/>
                  <a:gd name="T67" fmla="*/ 30 h 32"/>
                  <a:gd name="T68" fmla="*/ 19 w 29"/>
                  <a:gd name="T69" fmla="*/ 23 h 32"/>
                  <a:gd name="T70" fmla="*/ 19 w 29"/>
                  <a:gd name="T71" fmla="*/ 23 h 32"/>
                  <a:gd name="T72" fmla="*/ 19 w 29"/>
                  <a:gd name="T73" fmla="*/ 23 h 32"/>
                  <a:gd name="T74" fmla="*/ 28 w 29"/>
                  <a:gd name="T75" fmla="*/ 6 h 32"/>
                  <a:gd name="T76" fmla="*/ 28 w 29"/>
                  <a:gd name="T77" fmla="*/ 7 h 32"/>
                  <a:gd name="T78" fmla="*/ 28 w 29"/>
                  <a:gd name="T79" fmla="*/ 7 h 32"/>
                  <a:gd name="T80" fmla="*/ 28 w 29"/>
                  <a:gd name="T81" fmla="*/ 7 h 32"/>
                  <a:gd name="T82" fmla="*/ 29 w 29"/>
                  <a:gd name="T83" fmla="*/ 1 h 32"/>
                  <a:gd name="T84" fmla="*/ 29 w 29"/>
                  <a:gd name="T8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32">
                    <a:moveTo>
                      <a:pt x="10" y="26"/>
                    </a:moveTo>
                    <a:cubicBezTo>
                      <a:pt x="10" y="26"/>
                      <a:pt x="11" y="25"/>
                      <a:pt x="12" y="23"/>
                    </a:cubicBezTo>
                    <a:cubicBezTo>
                      <a:pt x="13" y="21"/>
                      <a:pt x="15" y="18"/>
                      <a:pt x="17" y="15"/>
                    </a:cubicBezTo>
                    <a:cubicBezTo>
                      <a:pt x="18" y="13"/>
                      <a:pt x="20" y="10"/>
                      <a:pt x="22" y="8"/>
                    </a:cubicBezTo>
                    <a:cubicBezTo>
                      <a:pt x="23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7"/>
                      <a:pt x="23" y="9"/>
                    </a:cubicBezTo>
                    <a:cubicBezTo>
                      <a:pt x="22" y="11"/>
                      <a:pt x="20" y="14"/>
                      <a:pt x="18" y="16"/>
                    </a:cubicBezTo>
                    <a:cubicBezTo>
                      <a:pt x="17" y="19"/>
                      <a:pt x="15" y="22"/>
                      <a:pt x="13" y="23"/>
                    </a:cubicBezTo>
                    <a:cubicBezTo>
                      <a:pt x="12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0" y="18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" y="32"/>
                      <a:pt x="4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2" y="28"/>
                      <a:pt x="16" y="26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5" y="17"/>
                      <a:pt x="28" y="11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4"/>
                      <a:pt x="29" y="2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Freeform 246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Freeform 247"/>
              <p:cNvSpPr>
                <a:spLocks/>
              </p:cNvSpPr>
              <p:nvPr/>
            </p:nvSpPr>
            <p:spPr bwMode="auto">
              <a:xfrm>
                <a:off x="1160463" y="6070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Freeform 248"/>
              <p:cNvSpPr>
                <a:spLocks/>
              </p:cNvSpPr>
              <p:nvPr/>
            </p:nvSpPr>
            <p:spPr bwMode="auto">
              <a:xfrm>
                <a:off x="1160463" y="6070600"/>
                <a:ext cx="66675" cy="142875"/>
              </a:xfrm>
              <a:custGeom>
                <a:avLst/>
                <a:gdLst>
                  <a:gd name="T0" fmla="*/ 0 w 10"/>
                  <a:gd name="T1" fmla="*/ 0 h 21"/>
                  <a:gd name="T2" fmla="*/ 0 w 10"/>
                  <a:gd name="T3" fmla="*/ 0 h 21"/>
                  <a:gd name="T4" fmla="*/ 0 w 10"/>
                  <a:gd name="T5" fmla="*/ 0 h 21"/>
                  <a:gd name="T6" fmla="*/ 1 w 10"/>
                  <a:gd name="T7" fmla="*/ 4 h 21"/>
                  <a:gd name="T8" fmla="*/ 4 w 10"/>
                  <a:gd name="T9" fmla="*/ 11 h 21"/>
                  <a:gd name="T10" fmla="*/ 8 w 10"/>
                  <a:gd name="T11" fmla="*/ 18 h 21"/>
                  <a:gd name="T12" fmla="*/ 10 w 10"/>
                  <a:gd name="T13" fmla="*/ 21 h 21"/>
                  <a:gd name="T14" fmla="*/ 10 w 10"/>
                  <a:gd name="T15" fmla="*/ 21 h 21"/>
                  <a:gd name="T16" fmla="*/ 10 w 10"/>
                  <a:gd name="T17" fmla="*/ 21 h 21"/>
                  <a:gd name="T18" fmla="*/ 9 w 10"/>
                  <a:gd name="T19" fmla="*/ 18 h 21"/>
                  <a:gd name="T20" fmla="*/ 6 w 10"/>
                  <a:gd name="T21" fmla="*/ 10 h 21"/>
                  <a:gd name="T22" fmla="*/ 2 w 10"/>
                  <a:gd name="T23" fmla="*/ 3 h 21"/>
                  <a:gd name="T24" fmla="*/ 0 w 10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4"/>
                    </a:cubicBezTo>
                    <a:cubicBezTo>
                      <a:pt x="2" y="6"/>
                      <a:pt x="3" y="8"/>
                      <a:pt x="4" y="11"/>
                    </a:cubicBezTo>
                    <a:cubicBezTo>
                      <a:pt x="6" y="14"/>
                      <a:pt x="7" y="16"/>
                      <a:pt x="8" y="18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0"/>
                      <a:pt x="9" y="18"/>
                    </a:cubicBezTo>
                    <a:cubicBezTo>
                      <a:pt x="8" y="16"/>
                      <a:pt x="7" y="13"/>
                      <a:pt x="6" y="10"/>
                    </a:cubicBezTo>
                    <a:cubicBezTo>
                      <a:pt x="4" y="8"/>
                      <a:pt x="3" y="5"/>
                      <a:pt x="2" y="3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Freeform 249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Freeform 250"/>
              <p:cNvSpPr>
                <a:spLocks noEditPoints="1"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111 w 111"/>
                  <a:gd name="T1" fmla="*/ 8 h 8"/>
                  <a:gd name="T2" fmla="*/ 111 w 111"/>
                  <a:gd name="T3" fmla="*/ 8 h 8"/>
                  <a:gd name="T4" fmla="*/ 0 w 111"/>
                  <a:gd name="T5" fmla="*/ 0 h 8"/>
                  <a:gd name="T6" fmla="*/ 0 w 111"/>
                  <a:gd name="T7" fmla="*/ 0 h 8"/>
                  <a:gd name="T8" fmla="*/ 0 w 1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">
                    <a:moveTo>
                      <a:pt x="111" y="8"/>
                    </a:moveTo>
                    <a:lnTo>
                      <a:pt x="111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Freeform 251"/>
              <p:cNvSpPr>
                <a:spLocks/>
              </p:cNvSpPr>
              <p:nvPr/>
            </p:nvSpPr>
            <p:spPr bwMode="auto">
              <a:xfrm>
                <a:off x="1038225" y="6254750"/>
                <a:ext cx="176213" cy="12700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0 h 2"/>
                  <a:gd name="T4" fmla="*/ 0 w 26"/>
                  <a:gd name="T5" fmla="*/ 0 h 2"/>
                  <a:gd name="T6" fmla="*/ 0 w 26"/>
                  <a:gd name="T7" fmla="*/ 0 h 2"/>
                  <a:gd name="T8" fmla="*/ 4 w 26"/>
                  <a:gd name="T9" fmla="*/ 1 h 2"/>
                  <a:gd name="T10" fmla="*/ 13 w 26"/>
                  <a:gd name="T11" fmla="*/ 2 h 2"/>
                  <a:gd name="T12" fmla="*/ 21 w 26"/>
                  <a:gd name="T13" fmla="*/ 2 h 2"/>
                  <a:gd name="T14" fmla="*/ 22 w 26"/>
                  <a:gd name="T15" fmla="*/ 2 h 2"/>
                  <a:gd name="T16" fmla="*/ 22 w 26"/>
                  <a:gd name="T17" fmla="*/ 2 h 2"/>
                  <a:gd name="T18" fmla="*/ 26 w 26"/>
                  <a:gd name="T19" fmla="*/ 2 h 2"/>
                  <a:gd name="T20" fmla="*/ 26 w 26"/>
                  <a:gd name="T21" fmla="*/ 2 h 2"/>
                  <a:gd name="T22" fmla="*/ 26 w 26"/>
                  <a:gd name="T23" fmla="*/ 2 h 2"/>
                  <a:gd name="T24" fmla="*/ 22 w 26"/>
                  <a:gd name="T25" fmla="*/ 1 h 2"/>
                  <a:gd name="T26" fmla="*/ 13 w 26"/>
                  <a:gd name="T27" fmla="*/ 0 h 2"/>
                  <a:gd name="T28" fmla="*/ 4 w 2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">
                    <a:moveTo>
                      <a:pt x="4" y="0"/>
                    </a:move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7" y="1"/>
                      <a:pt x="10" y="1"/>
                      <a:pt x="13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4" y="2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0" y="0"/>
                      <a:pt x="7" y="0"/>
                      <a:pt x="4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Freeform 252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close/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Freeform 253"/>
              <p:cNvSpPr>
                <a:spLocks noEditPoints="1"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0 w 64"/>
                  <a:gd name="T3" fmla="*/ 90 h 90"/>
                  <a:gd name="T4" fmla="*/ 64 w 64"/>
                  <a:gd name="T5" fmla="*/ 0 h 90"/>
                  <a:gd name="T6" fmla="*/ 64 w 64"/>
                  <a:gd name="T7" fmla="*/ 0 h 90"/>
                  <a:gd name="T8" fmla="*/ 64 w 6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0" y="90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Freeform 254"/>
              <p:cNvSpPr>
                <a:spLocks/>
              </p:cNvSpPr>
              <p:nvPr/>
            </p:nvSpPr>
            <p:spPr bwMode="auto">
              <a:xfrm>
                <a:off x="1133475" y="6302375"/>
                <a:ext cx="101600" cy="142875"/>
              </a:xfrm>
              <a:custGeom>
                <a:avLst/>
                <a:gdLst>
                  <a:gd name="T0" fmla="*/ 15 w 15"/>
                  <a:gd name="T1" fmla="*/ 0 h 21"/>
                  <a:gd name="T2" fmla="*/ 12 w 15"/>
                  <a:gd name="T3" fmla="*/ 3 h 21"/>
                  <a:gd name="T4" fmla="*/ 7 w 15"/>
                  <a:gd name="T5" fmla="*/ 10 h 21"/>
                  <a:gd name="T6" fmla="*/ 2 w 15"/>
                  <a:gd name="T7" fmla="*/ 18 h 21"/>
                  <a:gd name="T8" fmla="*/ 0 w 15"/>
                  <a:gd name="T9" fmla="*/ 21 h 21"/>
                  <a:gd name="T10" fmla="*/ 0 w 15"/>
                  <a:gd name="T11" fmla="*/ 21 h 21"/>
                  <a:gd name="T12" fmla="*/ 0 w 15"/>
                  <a:gd name="T13" fmla="*/ 21 h 21"/>
                  <a:gd name="T14" fmla="*/ 3 w 15"/>
                  <a:gd name="T15" fmla="*/ 18 h 21"/>
                  <a:gd name="T16" fmla="*/ 8 w 15"/>
                  <a:gd name="T17" fmla="*/ 11 h 21"/>
                  <a:gd name="T18" fmla="*/ 13 w 15"/>
                  <a:gd name="T19" fmla="*/ 4 h 21"/>
                  <a:gd name="T20" fmla="*/ 15 w 15"/>
                  <a:gd name="T21" fmla="*/ 0 h 21"/>
                  <a:gd name="T22" fmla="*/ 15 w 15"/>
                  <a:gd name="T23" fmla="*/ 0 h 21"/>
                  <a:gd name="T24" fmla="*/ 15 w 15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1">
                    <a:moveTo>
                      <a:pt x="15" y="0"/>
                    </a:moveTo>
                    <a:cubicBezTo>
                      <a:pt x="15" y="0"/>
                      <a:pt x="13" y="1"/>
                      <a:pt x="12" y="3"/>
                    </a:cubicBezTo>
                    <a:cubicBezTo>
                      <a:pt x="10" y="5"/>
                      <a:pt x="8" y="8"/>
                      <a:pt x="7" y="10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2" y="20"/>
                      <a:pt x="3" y="18"/>
                    </a:cubicBezTo>
                    <a:cubicBezTo>
                      <a:pt x="5" y="17"/>
                      <a:pt x="7" y="14"/>
                      <a:pt x="8" y="11"/>
                    </a:cubicBezTo>
                    <a:cubicBezTo>
                      <a:pt x="10" y="9"/>
                      <a:pt x="12" y="6"/>
                      <a:pt x="13" y="4"/>
                    </a:cubicBezTo>
                    <a:cubicBezTo>
                      <a:pt x="14" y="2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96" name="组合 595"/>
            <p:cNvGrpSpPr/>
            <p:nvPr/>
          </p:nvGrpSpPr>
          <p:grpSpPr>
            <a:xfrm>
              <a:off x="9604348" y="4716136"/>
              <a:ext cx="390525" cy="2055814"/>
              <a:chOff x="1585913" y="4578350"/>
              <a:chExt cx="390525" cy="2055814"/>
            </a:xfrm>
          </p:grpSpPr>
          <p:sp>
            <p:nvSpPr>
              <p:cNvPr id="597" name="Freeform 92"/>
              <p:cNvSpPr>
                <a:spLocks/>
              </p:cNvSpPr>
              <p:nvPr/>
            </p:nvSpPr>
            <p:spPr bwMode="auto">
              <a:xfrm>
                <a:off x="1685925" y="5826126"/>
                <a:ext cx="155575" cy="258763"/>
              </a:xfrm>
              <a:custGeom>
                <a:avLst/>
                <a:gdLst>
                  <a:gd name="T0" fmla="*/ 20 w 23"/>
                  <a:gd name="T1" fmla="*/ 0 h 38"/>
                  <a:gd name="T2" fmla="*/ 0 w 23"/>
                  <a:gd name="T3" fmla="*/ 38 h 38"/>
                  <a:gd name="T4" fmla="*/ 20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20" y="0"/>
                    </a:moveTo>
                    <a:cubicBezTo>
                      <a:pt x="20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2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Freeform 93"/>
              <p:cNvSpPr>
                <a:spLocks/>
              </p:cNvSpPr>
              <p:nvPr/>
            </p:nvSpPr>
            <p:spPr bwMode="auto">
              <a:xfrm>
                <a:off x="1685925" y="5975351"/>
                <a:ext cx="290513" cy="225425"/>
              </a:xfrm>
              <a:custGeom>
                <a:avLst/>
                <a:gdLst>
                  <a:gd name="T0" fmla="*/ 43 w 43"/>
                  <a:gd name="T1" fmla="*/ 13 h 33"/>
                  <a:gd name="T2" fmla="*/ 0 w 43"/>
                  <a:gd name="T3" fmla="*/ 16 h 33"/>
                  <a:gd name="T4" fmla="*/ 43 w 43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43" y="13"/>
                    </a:moveTo>
                    <a:cubicBezTo>
                      <a:pt x="43" y="13"/>
                      <a:pt x="23" y="0"/>
                      <a:pt x="0" y="16"/>
                    </a:cubicBezTo>
                    <a:cubicBezTo>
                      <a:pt x="0" y="16"/>
                      <a:pt x="17" y="33"/>
                      <a:pt x="43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Freeform 94"/>
              <p:cNvSpPr>
                <a:spLocks/>
              </p:cNvSpPr>
              <p:nvPr/>
            </p:nvSpPr>
            <p:spPr bwMode="auto">
              <a:xfrm>
                <a:off x="1666875" y="6084888"/>
                <a:ext cx="215900" cy="217488"/>
              </a:xfrm>
              <a:custGeom>
                <a:avLst/>
                <a:gdLst>
                  <a:gd name="T0" fmla="*/ 31 w 32"/>
                  <a:gd name="T1" fmla="*/ 32 h 32"/>
                  <a:gd name="T2" fmla="*/ 3 w 32"/>
                  <a:gd name="T3" fmla="*/ 0 h 32"/>
                  <a:gd name="T4" fmla="*/ 31 w 3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31" y="32"/>
                    </a:moveTo>
                    <a:cubicBezTo>
                      <a:pt x="31" y="32"/>
                      <a:pt x="32" y="11"/>
                      <a:pt x="3" y="0"/>
                    </a:cubicBezTo>
                    <a:cubicBezTo>
                      <a:pt x="3" y="0"/>
                      <a:pt x="0" y="23"/>
                      <a:pt x="31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Freeform 95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Freeform 96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47 w 47"/>
                  <a:gd name="T1" fmla="*/ 0 h 90"/>
                  <a:gd name="T2" fmla="*/ 0 w 47"/>
                  <a:gd name="T3" fmla="*/ 90 h 90"/>
                  <a:gd name="T4" fmla="*/ 47 w 47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90">
                    <a:moveTo>
                      <a:pt x="47" y="0"/>
                    </a:moveTo>
                    <a:lnTo>
                      <a:pt x="0" y="9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Freeform 97"/>
              <p:cNvSpPr>
                <a:spLocks/>
              </p:cNvSpPr>
              <p:nvPr/>
            </p:nvSpPr>
            <p:spPr bwMode="auto">
              <a:xfrm>
                <a:off x="1712913" y="5888038"/>
                <a:ext cx="74613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7 w 11"/>
                  <a:gd name="T5" fmla="*/ 11 h 21"/>
                  <a:gd name="T6" fmla="*/ 3 w 11"/>
                  <a:gd name="T7" fmla="*/ 18 h 21"/>
                  <a:gd name="T8" fmla="*/ 0 w 11"/>
                  <a:gd name="T9" fmla="*/ 21 h 21"/>
                  <a:gd name="T10" fmla="*/ 2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1" y="1"/>
                      <a:pt x="10" y="3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5" y="13"/>
                      <a:pt x="4" y="16"/>
                      <a:pt x="3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1" y="20"/>
                      <a:pt x="2" y="17"/>
                    </a:cubicBezTo>
                    <a:cubicBezTo>
                      <a:pt x="2" y="15"/>
                      <a:pt x="4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Freeform 98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Freeform 99"/>
              <p:cNvSpPr>
                <a:spLocks/>
              </p:cNvSpPr>
              <p:nvPr/>
            </p:nvSpPr>
            <p:spPr bwMode="auto">
              <a:xfrm>
                <a:off x="1733550" y="6070601"/>
                <a:ext cx="176213" cy="14288"/>
              </a:xfrm>
              <a:custGeom>
                <a:avLst/>
                <a:gdLst>
                  <a:gd name="T0" fmla="*/ 111 w 111"/>
                  <a:gd name="T1" fmla="*/ 0 h 9"/>
                  <a:gd name="T2" fmla="*/ 0 w 111"/>
                  <a:gd name="T3" fmla="*/ 9 h 9"/>
                  <a:gd name="T4" fmla="*/ 111 w 11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9">
                    <a:moveTo>
                      <a:pt x="111" y="0"/>
                    </a:moveTo>
                    <a:lnTo>
                      <a:pt x="0" y="9"/>
                    </a:lnTo>
                    <a:lnTo>
                      <a:pt x="1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Freeform 100"/>
              <p:cNvSpPr>
                <a:spLocks/>
              </p:cNvSpPr>
              <p:nvPr/>
            </p:nvSpPr>
            <p:spPr bwMode="auto">
              <a:xfrm>
                <a:off x="1733550" y="6064251"/>
                <a:ext cx="176213" cy="20638"/>
              </a:xfrm>
              <a:custGeom>
                <a:avLst/>
                <a:gdLst>
                  <a:gd name="T0" fmla="*/ 26 w 26"/>
                  <a:gd name="T1" fmla="*/ 1 h 3"/>
                  <a:gd name="T2" fmla="*/ 22 w 26"/>
                  <a:gd name="T3" fmla="*/ 1 h 3"/>
                  <a:gd name="T4" fmla="*/ 13 w 26"/>
                  <a:gd name="T5" fmla="*/ 2 h 3"/>
                  <a:gd name="T6" fmla="*/ 4 w 26"/>
                  <a:gd name="T7" fmla="*/ 3 h 3"/>
                  <a:gd name="T8" fmla="*/ 0 w 26"/>
                  <a:gd name="T9" fmla="*/ 3 h 3"/>
                  <a:gd name="T10" fmla="*/ 4 w 26"/>
                  <a:gd name="T11" fmla="*/ 2 h 3"/>
                  <a:gd name="T12" fmla="*/ 13 w 26"/>
                  <a:gd name="T13" fmla="*/ 1 h 3"/>
                  <a:gd name="T14" fmla="*/ 22 w 26"/>
                  <a:gd name="T15" fmla="*/ 0 h 3"/>
                  <a:gd name="T16" fmla="*/ 26 w 26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">
                    <a:moveTo>
                      <a:pt x="26" y="1"/>
                    </a:moveTo>
                    <a:cubicBezTo>
                      <a:pt x="26" y="1"/>
                      <a:pt x="24" y="1"/>
                      <a:pt x="22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10" y="3"/>
                      <a:pt x="7" y="3"/>
                      <a:pt x="4" y="3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4" y="2"/>
                    </a:cubicBezTo>
                    <a:cubicBezTo>
                      <a:pt x="6" y="1"/>
                      <a:pt x="10" y="1"/>
                      <a:pt x="13" y="1"/>
                    </a:cubicBezTo>
                    <a:cubicBezTo>
                      <a:pt x="16" y="1"/>
                      <a:pt x="19" y="0"/>
                      <a:pt x="22" y="0"/>
                    </a:cubicBezTo>
                    <a:cubicBezTo>
                      <a:pt x="24" y="0"/>
                      <a:pt x="26" y="1"/>
                      <a:pt x="26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Freeform 101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Freeform 102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60 w 60"/>
                  <a:gd name="T1" fmla="*/ 90 h 90"/>
                  <a:gd name="T2" fmla="*/ 0 w 60"/>
                  <a:gd name="T3" fmla="*/ 0 h 90"/>
                  <a:gd name="T4" fmla="*/ 60 w 6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90">
                    <a:moveTo>
                      <a:pt x="60" y="90"/>
                    </a:moveTo>
                    <a:lnTo>
                      <a:pt x="0" y="0"/>
                    </a:lnTo>
                    <a:lnTo>
                      <a:pt x="6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Freeform 103"/>
              <p:cNvSpPr>
                <a:spLocks/>
              </p:cNvSpPr>
              <p:nvPr/>
            </p:nvSpPr>
            <p:spPr bwMode="auto">
              <a:xfrm>
                <a:off x="1712913" y="6118226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2 w 14"/>
                  <a:gd name="T3" fmla="*/ 18 h 21"/>
                  <a:gd name="T4" fmla="*/ 6 w 14"/>
                  <a:gd name="T5" fmla="*/ 11 h 21"/>
                  <a:gd name="T6" fmla="*/ 2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3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2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5" y="9"/>
                      <a:pt x="3" y="6"/>
                      <a:pt x="2" y="4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3"/>
                    </a:cubicBezTo>
                    <a:cubicBezTo>
                      <a:pt x="5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3" y="18"/>
                    </a:cubicBezTo>
                    <a:cubicBezTo>
                      <a:pt x="14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Freeform 120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Freeform 121"/>
              <p:cNvSpPr>
                <a:spLocks/>
              </p:cNvSpPr>
              <p:nvPr/>
            </p:nvSpPr>
            <p:spPr bwMode="auto">
              <a:xfrm>
                <a:off x="1693863" y="5100638"/>
                <a:ext cx="153988" cy="257175"/>
              </a:xfrm>
              <a:custGeom>
                <a:avLst/>
                <a:gdLst>
                  <a:gd name="T0" fmla="*/ 19 w 23"/>
                  <a:gd name="T1" fmla="*/ 0 h 38"/>
                  <a:gd name="T2" fmla="*/ 0 w 23"/>
                  <a:gd name="T3" fmla="*/ 38 h 38"/>
                  <a:gd name="T4" fmla="*/ 19 w 2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19" y="0"/>
                    </a:moveTo>
                    <a:cubicBezTo>
                      <a:pt x="19" y="0"/>
                      <a:pt x="0" y="7"/>
                      <a:pt x="0" y="38"/>
                    </a:cubicBezTo>
                    <a:cubicBezTo>
                      <a:pt x="0" y="38"/>
                      <a:pt x="23" y="33"/>
                      <a:pt x="19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Freeform 122"/>
              <p:cNvSpPr>
                <a:spLocks/>
              </p:cNvSpPr>
              <p:nvPr/>
            </p:nvSpPr>
            <p:spPr bwMode="auto">
              <a:xfrm>
                <a:off x="1693863" y="5249863"/>
                <a:ext cx="282575" cy="223838"/>
              </a:xfrm>
              <a:custGeom>
                <a:avLst/>
                <a:gdLst>
                  <a:gd name="T0" fmla="*/ 42 w 42"/>
                  <a:gd name="T1" fmla="*/ 13 h 33"/>
                  <a:gd name="T2" fmla="*/ 0 w 42"/>
                  <a:gd name="T3" fmla="*/ 16 h 33"/>
                  <a:gd name="T4" fmla="*/ 42 w 42"/>
                  <a:gd name="T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42" y="13"/>
                    </a:moveTo>
                    <a:cubicBezTo>
                      <a:pt x="42" y="13"/>
                      <a:pt x="22" y="0"/>
                      <a:pt x="0" y="16"/>
                    </a:cubicBezTo>
                    <a:cubicBezTo>
                      <a:pt x="0" y="16"/>
                      <a:pt x="17" y="33"/>
                      <a:pt x="42" y="13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Freeform 123"/>
              <p:cNvSpPr>
                <a:spLocks/>
              </p:cNvSpPr>
              <p:nvPr/>
            </p:nvSpPr>
            <p:spPr bwMode="auto">
              <a:xfrm>
                <a:off x="1666875" y="5357813"/>
                <a:ext cx="222250" cy="217488"/>
              </a:xfrm>
              <a:custGeom>
                <a:avLst/>
                <a:gdLst>
                  <a:gd name="T0" fmla="*/ 32 w 33"/>
                  <a:gd name="T1" fmla="*/ 32 h 32"/>
                  <a:gd name="T2" fmla="*/ 4 w 33"/>
                  <a:gd name="T3" fmla="*/ 0 h 32"/>
                  <a:gd name="T4" fmla="*/ 32 w 33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2">
                    <a:moveTo>
                      <a:pt x="32" y="32"/>
                    </a:moveTo>
                    <a:cubicBezTo>
                      <a:pt x="32" y="32"/>
                      <a:pt x="33" y="11"/>
                      <a:pt x="4" y="0"/>
                    </a:cubicBezTo>
                    <a:cubicBezTo>
                      <a:pt x="4" y="0"/>
                      <a:pt x="0" y="23"/>
                      <a:pt x="32" y="32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Freeform 124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Freeform 125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46 w 46"/>
                  <a:gd name="T1" fmla="*/ 0 h 90"/>
                  <a:gd name="T2" fmla="*/ 0 w 46"/>
                  <a:gd name="T3" fmla="*/ 90 h 90"/>
                  <a:gd name="T4" fmla="*/ 46 w 46"/>
                  <a:gd name="T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90">
                    <a:moveTo>
                      <a:pt x="46" y="0"/>
                    </a:moveTo>
                    <a:lnTo>
                      <a:pt x="0" y="9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Freeform 126"/>
              <p:cNvSpPr>
                <a:spLocks/>
              </p:cNvSpPr>
              <p:nvPr/>
            </p:nvSpPr>
            <p:spPr bwMode="auto">
              <a:xfrm>
                <a:off x="1720850" y="5160963"/>
                <a:ext cx="73025" cy="142875"/>
              </a:xfrm>
              <a:custGeom>
                <a:avLst/>
                <a:gdLst>
                  <a:gd name="T0" fmla="*/ 11 w 11"/>
                  <a:gd name="T1" fmla="*/ 0 h 21"/>
                  <a:gd name="T2" fmla="*/ 10 w 11"/>
                  <a:gd name="T3" fmla="*/ 3 h 21"/>
                  <a:gd name="T4" fmla="*/ 6 w 11"/>
                  <a:gd name="T5" fmla="*/ 11 h 21"/>
                  <a:gd name="T6" fmla="*/ 2 w 11"/>
                  <a:gd name="T7" fmla="*/ 18 h 21"/>
                  <a:gd name="T8" fmla="*/ 0 w 11"/>
                  <a:gd name="T9" fmla="*/ 21 h 21"/>
                  <a:gd name="T10" fmla="*/ 1 w 11"/>
                  <a:gd name="T11" fmla="*/ 17 h 21"/>
                  <a:gd name="T12" fmla="*/ 5 w 11"/>
                  <a:gd name="T13" fmla="*/ 10 h 21"/>
                  <a:gd name="T14" fmla="*/ 9 w 11"/>
                  <a:gd name="T15" fmla="*/ 3 h 21"/>
                  <a:gd name="T16" fmla="*/ 11 w 11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0" y="1"/>
                      <a:pt x="10" y="3"/>
                    </a:cubicBezTo>
                    <a:cubicBezTo>
                      <a:pt x="9" y="5"/>
                      <a:pt x="8" y="8"/>
                      <a:pt x="6" y="11"/>
                    </a:cubicBezTo>
                    <a:cubicBezTo>
                      <a:pt x="5" y="13"/>
                      <a:pt x="4" y="16"/>
                      <a:pt x="2" y="18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1"/>
                      <a:pt x="0" y="20"/>
                      <a:pt x="1" y="17"/>
                    </a:cubicBezTo>
                    <a:cubicBezTo>
                      <a:pt x="2" y="15"/>
                      <a:pt x="3" y="13"/>
                      <a:pt x="5" y="10"/>
                    </a:cubicBezTo>
                    <a:cubicBezTo>
                      <a:pt x="6" y="7"/>
                      <a:pt x="8" y="5"/>
                      <a:pt x="9" y="3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Freeform 127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Freeform 128"/>
              <p:cNvSpPr>
                <a:spLocks/>
              </p:cNvSpPr>
              <p:nvPr/>
            </p:nvSpPr>
            <p:spPr bwMode="auto">
              <a:xfrm>
                <a:off x="1739900" y="5345113"/>
                <a:ext cx="169863" cy="12700"/>
              </a:xfrm>
              <a:custGeom>
                <a:avLst/>
                <a:gdLst>
                  <a:gd name="T0" fmla="*/ 107 w 107"/>
                  <a:gd name="T1" fmla="*/ 0 h 8"/>
                  <a:gd name="T2" fmla="*/ 0 w 107"/>
                  <a:gd name="T3" fmla="*/ 8 h 8"/>
                  <a:gd name="T4" fmla="*/ 107 w 10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8">
                    <a:moveTo>
                      <a:pt x="107" y="0"/>
                    </a:moveTo>
                    <a:lnTo>
                      <a:pt x="0" y="8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Freeform 129"/>
              <p:cNvSpPr>
                <a:spLocks/>
              </p:cNvSpPr>
              <p:nvPr/>
            </p:nvSpPr>
            <p:spPr bwMode="auto">
              <a:xfrm>
                <a:off x="1739900" y="5337176"/>
                <a:ext cx="169863" cy="20638"/>
              </a:xfrm>
              <a:custGeom>
                <a:avLst/>
                <a:gdLst>
                  <a:gd name="T0" fmla="*/ 25 w 25"/>
                  <a:gd name="T1" fmla="*/ 1 h 3"/>
                  <a:gd name="T2" fmla="*/ 21 w 25"/>
                  <a:gd name="T3" fmla="*/ 1 h 3"/>
                  <a:gd name="T4" fmla="*/ 13 w 25"/>
                  <a:gd name="T5" fmla="*/ 2 h 3"/>
                  <a:gd name="T6" fmla="*/ 4 w 25"/>
                  <a:gd name="T7" fmla="*/ 3 h 3"/>
                  <a:gd name="T8" fmla="*/ 0 w 25"/>
                  <a:gd name="T9" fmla="*/ 3 h 3"/>
                  <a:gd name="T10" fmla="*/ 4 w 25"/>
                  <a:gd name="T11" fmla="*/ 2 h 3"/>
                  <a:gd name="T12" fmla="*/ 12 w 25"/>
                  <a:gd name="T13" fmla="*/ 1 h 3"/>
                  <a:gd name="T14" fmla="*/ 21 w 25"/>
                  <a:gd name="T15" fmla="*/ 0 h 3"/>
                  <a:gd name="T16" fmla="*/ 25 w 25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">
                    <a:moveTo>
                      <a:pt x="25" y="1"/>
                    </a:moveTo>
                    <a:cubicBezTo>
                      <a:pt x="25" y="1"/>
                      <a:pt x="24" y="1"/>
                      <a:pt x="21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3"/>
                      <a:pt x="6" y="3"/>
                      <a:pt x="4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4" y="2"/>
                    </a:cubicBezTo>
                    <a:cubicBezTo>
                      <a:pt x="6" y="1"/>
                      <a:pt x="9" y="1"/>
                      <a:pt x="12" y="1"/>
                    </a:cubicBezTo>
                    <a:cubicBezTo>
                      <a:pt x="16" y="1"/>
                      <a:pt x="19" y="0"/>
                      <a:pt x="21" y="0"/>
                    </a:cubicBezTo>
                    <a:cubicBezTo>
                      <a:pt x="24" y="0"/>
                      <a:pt x="25" y="1"/>
                      <a:pt x="25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Freeform 130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Freeform 131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59 w 59"/>
                  <a:gd name="T1" fmla="*/ 89 h 89"/>
                  <a:gd name="T2" fmla="*/ 0 w 59"/>
                  <a:gd name="T3" fmla="*/ 0 h 89"/>
                  <a:gd name="T4" fmla="*/ 59 w 59"/>
                  <a:gd name="T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89">
                    <a:moveTo>
                      <a:pt x="59" y="89"/>
                    </a:moveTo>
                    <a:lnTo>
                      <a:pt x="0" y="0"/>
                    </a:lnTo>
                    <a:lnTo>
                      <a:pt x="59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Freeform 132"/>
              <p:cNvSpPr>
                <a:spLocks/>
              </p:cNvSpPr>
              <p:nvPr/>
            </p:nvSpPr>
            <p:spPr bwMode="auto">
              <a:xfrm>
                <a:off x="1720850" y="5392738"/>
                <a:ext cx="93663" cy="141288"/>
              </a:xfrm>
              <a:custGeom>
                <a:avLst/>
                <a:gdLst>
                  <a:gd name="T0" fmla="*/ 14 w 14"/>
                  <a:gd name="T1" fmla="*/ 21 h 21"/>
                  <a:gd name="T2" fmla="*/ 11 w 14"/>
                  <a:gd name="T3" fmla="*/ 18 h 21"/>
                  <a:gd name="T4" fmla="*/ 6 w 14"/>
                  <a:gd name="T5" fmla="*/ 11 h 21"/>
                  <a:gd name="T6" fmla="*/ 1 w 14"/>
                  <a:gd name="T7" fmla="*/ 4 h 21"/>
                  <a:gd name="T8" fmla="*/ 0 w 14"/>
                  <a:gd name="T9" fmla="*/ 0 h 21"/>
                  <a:gd name="T10" fmla="*/ 3 w 14"/>
                  <a:gd name="T11" fmla="*/ 3 h 21"/>
                  <a:gd name="T12" fmla="*/ 8 w 14"/>
                  <a:gd name="T13" fmla="*/ 10 h 21"/>
                  <a:gd name="T14" fmla="*/ 12 w 14"/>
                  <a:gd name="T15" fmla="*/ 18 h 21"/>
                  <a:gd name="T16" fmla="*/ 14 w 1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3" y="20"/>
                      <a:pt x="11" y="18"/>
                    </a:cubicBezTo>
                    <a:cubicBezTo>
                      <a:pt x="10" y="16"/>
                      <a:pt x="8" y="14"/>
                      <a:pt x="6" y="11"/>
                    </a:cubicBezTo>
                    <a:cubicBezTo>
                      <a:pt x="4" y="9"/>
                      <a:pt x="2" y="6"/>
                      <a:pt x="1" y="4"/>
                    </a:cubicBezTo>
                    <a:cubicBezTo>
                      <a:pt x="0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5"/>
                      <a:pt x="6" y="7"/>
                      <a:pt x="8" y="10"/>
                    </a:cubicBezTo>
                    <a:cubicBezTo>
                      <a:pt x="10" y="13"/>
                      <a:pt x="11" y="15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" name="Freeform 133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" name="Freeform 134"/>
              <p:cNvSpPr>
                <a:spLocks/>
              </p:cNvSpPr>
              <p:nvPr/>
            </p:nvSpPr>
            <p:spPr bwMode="auto">
              <a:xfrm>
                <a:off x="1585913" y="4578351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5 h 150"/>
                  <a:gd name="T8" fmla="*/ 20 w 22"/>
                  <a:gd name="T9" fmla="*/ 65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3 h 150"/>
                  <a:gd name="T20" fmla="*/ 1 w 22"/>
                  <a:gd name="T21" fmla="*/ 85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79"/>
                      <a:pt x="19" y="72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71"/>
                      <a:pt x="2" y="78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4" name="Freeform 135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5" name="Freeform 136"/>
              <p:cNvSpPr>
                <a:spLocks/>
              </p:cNvSpPr>
              <p:nvPr/>
            </p:nvSpPr>
            <p:spPr bwMode="auto">
              <a:xfrm>
                <a:off x="1658938" y="5378451"/>
                <a:ext cx="88900" cy="0"/>
              </a:xfrm>
              <a:custGeom>
                <a:avLst/>
                <a:gdLst>
                  <a:gd name="T0" fmla="*/ 0 w 56"/>
                  <a:gd name="T1" fmla="*/ 56 w 56"/>
                  <a:gd name="T2" fmla="*/ 0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6">
                    <a:moveTo>
                      <a:pt x="0" y="0"/>
                    </a:moveTo>
                    <a:lnTo>
                      <a:pt x="5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6" name="Freeform 137"/>
              <p:cNvSpPr>
                <a:spLocks/>
              </p:cNvSpPr>
              <p:nvPr/>
            </p:nvSpPr>
            <p:spPr bwMode="auto">
              <a:xfrm>
                <a:off x="1658938" y="5365751"/>
                <a:ext cx="101600" cy="26988"/>
              </a:xfrm>
              <a:custGeom>
                <a:avLst/>
                <a:gdLst>
                  <a:gd name="T0" fmla="*/ 0 w 15"/>
                  <a:gd name="T1" fmla="*/ 1 h 4"/>
                  <a:gd name="T2" fmla="*/ 13 w 15"/>
                  <a:gd name="T3" fmla="*/ 0 h 4"/>
                  <a:gd name="T4" fmla="*/ 15 w 15"/>
                  <a:gd name="T5" fmla="*/ 2 h 4"/>
                  <a:gd name="T6" fmla="*/ 13 w 15"/>
                  <a:gd name="T7" fmla="*/ 4 h 4"/>
                  <a:gd name="T8" fmla="*/ 13 w 15"/>
                  <a:gd name="T9" fmla="*/ 4 h 4"/>
                  <a:gd name="T10" fmla="*/ 0 w 15"/>
                  <a:gd name="T11" fmla="*/ 3 h 4"/>
                  <a:gd name="T12" fmla="*/ 0 w 15"/>
                  <a:gd name="T13" fmla="*/ 2 h 4"/>
                  <a:gd name="T14" fmla="*/ 0 w 1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7" name="Freeform 138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8" name="Freeform 139"/>
              <p:cNvSpPr>
                <a:spLocks/>
              </p:cNvSpPr>
              <p:nvPr/>
            </p:nvSpPr>
            <p:spPr bwMode="auto">
              <a:xfrm>
                <a:off x="1625600" y="5487988"/>
                <a:ext cx="122238" cy="0"/>
              </a:xfrm>
              <a:custGeom>
                <a:avLst/>
                <a:gdLst>
                  <a:gd name="T0" fmla="*/ 0 w 77"/>
                  <a:gd name="T1" fmla="*/ 77 w 77"/>
                  <a:gd name="T2" fmla="*/ 0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7">
                    <a:moveTo>
                      <a:pt x="0" y="0"/>
                    </a:moveTo>
                    <a:lnTo>
                      <a:pt x="7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9" name="Freeform 140"/>
              <p:cNvSpPr>
                <a:spLocks/>
              </p:cNvSpPr>
              <p:nvPr/>
            </p:nvSpPr>
            <p:spPr bwMode="auto">
              <a:xfrm>
                <a:off x="1619250" y="5473701"/>
                <a:ext cx="141288" cy="26988"/>
              </a:xfrm>
              <a:custGeom>
                <a:avLst/>
                <a:gdLst>
                  <a:gd name="T0" fmla="*/ 1 w 21"/>
                  <a:gd name="T1" fmla="*/ 2 h 4"/>
                  <a:gd name="T2" fmla="*/ 19 w 21"/>
                  <a:gd name="T3" fmla="*/ 0 h 4"/>
                  <a:gd name="T4" fmla="*/ 21 w 21"/>
                  <a:gd name="T5" fmla="*/ 2 h 4"/>
                  <a:gd name="T6" fmla="*/ 19 w 21"/>
                  <a:gd name="T7" fmla="*/ 4 h 4"/>
                  <a:gd name="T8" fmla="*/ 19 w 21"/>
                  <a:gd name="T9" fmla="*/ 4 h 4"/>
                  <a:gd name="T10" fmla="*/ 1 w 21"/>
                  <a:gd name="T11" fmla="*/ 3 h 4"/>
                  <a:gd name="T12" fmla="*/ 0 w 21"/>
                  <a:gd name="T13" fmla="*/ 2 h 4"/>
                  <a:gd name="T14" fmla="*/ 1 w 2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0" name="Freeform 141"/>
              <p:cNvSpPr>
                <a:spLocks/>
              </p:cNvSpPr>
              <p:nvPr/>
            </p:nvSpPr>
            <p:spPr bwMode="auto">
              <a:xfrm>
                <a:off x="1585913" y="5616576"/>
                <a:ext cx="147638" cy="1017588"/>
              </a:xfrm>
              <a:custGeom>
                <a:avLst/>
                <a:gdLst>
                  <a:gd name="T0" fmla="*/ 5 w 22"/>
                  <a:gd name="T1" fmla="*/ 150 h 150"/>
                  <a:gd name="T2" fmla="*/ 17 w 22"/>
                  <a:gd name="T3" fmla="*/ 150 h 150"/>
                  <a:gd name="T4" fmla="*/ 22 w 22"/>
                  <a:gd name="T5" fmla="*/ 140 h 150"/>
                  <a:gd name="T6" fmla="*/ 20 w 22"/>
                  <a:gd name="T7" fmla="*/ 86 h 150"/>
                  <a:gd name="T8" fmla="*/ 20 w 22"/>
                  <a:gd name="T9" fmla="*/ 66 h 150"/>
                  <a:gd name="T10" fmla="*/ 22 w 22"/>
                  <a:gd name="T11" fmla="*/ 10 h 150"/>
                  <a:gd name="T12" fmla="*/ 17 w 22"/>
                  <a:gd name="T13" fmla="*/ 0 h 150"/>
                  <a:gd name="T14" fmla="*/ 5 w 22"/>
                  <a:gd name="T15" fmla="*/ 0 h 150"/>
                  <a:gd name="T16" fmla="*/ 0 w 22"/>
                  <a:gd name="T17" fmla="*/ 10 h 150"/>
                  <a:gd name="T18" fmla="*/ 1 w 22"/>
                  <a:gd name="T19" fmla="*/ 64 h 150"/>
                  <a:gd name="T20" fmla="*/ 1 w 22"/>
                  <a:gd name="T21" fmla="*/ 86 h 150"/>
                  <a:gd name="T22" fmla="*/ 0 w 22"/>
                  <a:gd name="T23" fmla="*/ 140 h 150"/>
                  <a:gd name="T24" fmla="*/ 5 w 22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0">
                    <a:moveTo>
                      <a:pt x="5" y="150"/>
                    </a:move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79"/>
                      <a:pt x="19" y="72"/>
                      <a:pt x="20" y="6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71"/>
                      <a:pt x="2" y="78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1" name="Freeform 142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2" name="Freeform 143"/>
              <p:cNvSpPr>
                <a:spLocks/>
              </p:cNvSpPr>
              <p:nvPr/>
            </p:nvSpPr>
            <p:spPr bwMode="auto">
              <a:xfrm>
                <a:off x="1685925" y="5888038"/>
                <a:ext cx="80963" cy="0"/>
              </a:xfrm>
              <a:custGeom>
                <a:avLst/>
                <a:gdLst>
                  <a:gd name="T0" fmla="*/ 0 w 51"/>
                  <a:gd name="T1" fmla="*/ 51 w 51"/>
                  <a:gd name="T2" fmla="*/ 0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3" name="Freeform 144"/>
              <p:cNvSpPr>
                <a:spLocks/>
              </p:cNvSpPr>
              <p:nvPr/>
            </p:nvSpPr>
            <p:spPr bwMode="auto">
              <a:xfrm>
                <a:off x="1679575" y="5867401"/>
                <a:ext cx="107950" cy="33338"/>
              </a:xfrm>
              <a:custGeom>
                <a:avLst/>
                <a:gdLst>
                  <a:gd name="T0" fmla="*/ 1 w 16"/>
                  <a:gd name="T1" fmla="*/ 2 h 5"/>
                  <a:gd name="T2" fmla="*/ 13 w 16"/>
                  <a:gd name="T3" fmla="*/ 0 h 5"/>
                  <a:gd name="T4" fmla="*/ 16 w 16"/>
                  <a:gd name="T5" fmla="*/ 3 h 5"/>
                  <a:gd name="T6" fmla="*/ 13 w 16"/>
                  <a:gd name="T7" fmla="*/ 5 h 5"/>
                  <a:gd name="T8" fmla="*/ 13 w 16"/>
                  <a:gd name="T9" fmla="*/ 5 h 5"/>
                  <a:gd name="T10" fmla="*/ 1 w 16"/>
                  <a:gd name="T11" fmla="*/ 4 h 5"/>
                  <a:gd name="T12" fmla="*/ 0 w 16"/>
                  <a:gd name="T13" fmla="*/ 3 h 5"/>
                  <a:gd name="T14" fmla="*/ 1 w 1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6" y="3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4" name="Freeform 145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5" name="Freeform 146"/>
              <p:cNvSpPr>
                <a:spLocks/>
              </p:cNvSpPr>
              <p:nvPr/>
            </p:nvSpPr>
            <p:spPr bwMode="auto">
              <a:xfrm>
                <a:off x="1646238" y="5995988"/>
                <a:ext cx="120650" cy="0"/>
              </a:xfrm>
              <a:custGeom>
                <a:avLst/>
                <a:gdLst>
                  <a:gd name="T0" fmla="*/ 0 w 76"/>
                  <a:gd name="T1" fmla="*/ 76 w 76"/>
                  <a:gd name="T2" fmla="*/ 0 w 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6">
                    <a:moveTo>
                      <a:pt x="0" y="0"/>
                    </a:move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6" name="Freeform 147"/>
              <p:cNvSpPr>
                <a:spLocks/>
              </p:cNvSpPr>
              <p:nvPr/>
            </p:nvSpPr>
            <p:spPr bwMode="auto">
              <a:xfrm>
                <a:off x="1639888" y="5975351"/>
                <a:ext cx="147638" cy="34925"/>
              </a:xfrm>
              <a:custGeom>
                <a:avLst/>
                <a:gdLst>
                  <a:gd name="T0" fmla="*/ 1 w 22"/>
                  <a:gd name="T1" fmla="*/ 2 h 5"/>
                  <a:gd name="T2" fmla="*/ 19 w 22"/>
                  <a:gd name="T3" fmla="*/ 0 h 5"/>
                  <a:gd name="T4" fmla="*/ 21 w 22"/>
                  <a:gd name="T5" fmla="*/ 2 h 5"/>
                  <a:gd name="T6" fmla="*/ 19 w 22"/>
                  <a:gd name="T7" fmla="*/ 5 h 5"/>
                  <a:gd name="T8" fmla="*/ 19 w 22"/>
                  <a:gd name="T9" fmla="*/ 5 h 5"/>
                  <a:gd name="T10" fmla="*/ 1 w 22"/>
                  <a:gd name="T11" fmla="*/ 3 h 5"/>
                  <a:gd name="T12" fmla="*/ 0 w 22"/>
                  <a:gd name="T13" fmla="*/ 3 h 5"/>
                  <a:gd name="T14" fmla="*/ 1 w 2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1" y="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ubicBezTo>
                      <a:pt x="22" y="4"/>
                      <a:pt x="21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90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7" name="Freeform 215"/>
              <p:cNvSpPr>
                <a:spLocks noEditPoints="1"/>
              </p:cNvSpPr>
              <p:nvPr/>
            </p:nvSpPr>
            <p:spPr bwMode="auto">
              <a:xfrm>
                <a:off x="1720850" y="5834063"/>
                <a:ext cx="255588" cy="731838"/>
              </a:xfrm>
              <a:custGeom>
                <a:avLst/>
                <a:gdLst>
                  <a:gd name="T0" fmla="*/ 23 w 38"/>
                  <a:gd name="T1" fmla="*/ 69 h 108"/>
                  <a:gd name="T2" fmla="*/ 23 w 38"/>
                  <a:gd name="T3" fmla="*/ 69 h 108"/>
                  <a:gd name="T4" fmla="*/ 23 w 38"/>
                  <a:gd name="T5" fmla="*/ 69 h 108"/>
                  <a:gd name="T6" fmla="*/ 23 w 38"/>
                  <a:gd name="T7" fmla="*/ 69 h 108"/>
                  <a:gd name="T8" fmla="*/ 23 w 38"/>
                  <a:gd name="T9" fmla="*/ 69 h 108"/>
                  <a:gd name="T10" fmla="*/ 23 w 38"/>
                  <a:gd name="T11" fmla="*/ 69 h 108"/>
                  <a:gd name="T12" fmla="*/ 23 w 38"/>
                  <a:gd name="T13" fmla="*/ 69 h 108"/>
                  <a:gd name="T14" fmla="*/ 22 w 38"/>
                  <a:gd name="T15" fmla="*/ 69 h 108"/>
                  <a:gd name="T16" fmla="*/ 22 w 38"/>
                  <a:gd name="T17" fmla="*/ 69 h 108"/>
                  <a:gd name="T18" fmla="*/ 22 w 38"/>
                  <a:gd name="T19" fmla="*/ 69 h 108"/>
                  <a:gd name="T20" fmla="*/ 22 w 38"/>
                  <a:gd name="T21" fmla="*/ 69 h 108"/>
                  <a:gd name="T22" fmla="*/ 22 w 38"/>
                  <a:gd name="T23" fmla="*/ 69 h 108"/>
                  <a:gd name="T24" fmla="*/ 22 w 38"/>
                  <a:gd name="T25" fmla="*/ 69 h 108"/>
                  <a:gd name="T26" fmla="*/ 22 w 38"/>
                  <a:gd name="T27" fmla="*/ 69 h 108"/>
                  <a:gd name="T28" fmla="*/ 22 w 38"/>
                  <a:gd name="T29" fmla="*/ 69 h 108"/>
                  <a:gd name="T30" fmla="*/ 22 w 38"/>
                  <a:gd name="T31" fmla="*/ 69 h 108"/>
                  <a:gd name="T32" fmla="*/ 22 w 38"/>
                  <a:gd name="T33" fmla="*/ 68 h 108"/>
                  <a:gd name="T34" fmla="*/ 22 w 38"/>
                  <a:gd name="T35" fmla="*/ 68 h 108"/>
                  <a:gd name="T36" fmla="*/ 22 w 38"/>
                  <a:gd name="T37" fmla="*/ 68 h 108"/>
                  <a:gd name="T38" fmla="*/ 0 w 38"/>
                  <a:gd name="T39" fmla="*/ 54 h 108"/>
                  <a:gd name="T40" fmla="*/ 2 w 38"/>
                  <a:gd name="T41" fmla="*/ 108 h 108"/>
                  <a:gd name="T42" fmla="*/ 0 w 38"/>
                  <a:gd name="T43" fmla="*/ 54 h 108"/>
                  <a:gd name="T44" fmla="*/ 0 w 38"/>
                  <a:gd name="T45" fmla="*/ 54 h 108"/>
                  <a:gd name="T46" fmla="*/ 32 w 38"/>
                  <a:gd name="T47" fmla="*/ 38 h 108"/>
                  <a:gd name="T48" fmla="*/ 38 w 38"/>
                  <a:gd name="T49" fmla="*/ 34 h 108"/>
                  <a:gd name="T50" fmla="*/ 38 w 38"/>
                  <a:gd name="T51" fmla="*/ 34 h 108"/>
                  <a:gd name="T52" fmla="*/ 15 w 38"/>
                  <a:gd name="T53" fmla="*/ 10 h 108"/>
                  <a:gd name="T54" fmla="*/ 15 w 38"/>
                  <a:gd name="T55" fmla="*/ 10 h 108"/>
                  <a:gd name="T56" fmla="*/ 15 w 38"/>
                  <a:gd name="T57" fmla="*/ 10 h 108"/>
                  <a:gd name="T58" fmla="*/ 15 w 38"/>
                  <a:gd name="T59" fmla="*/ 10 h 108"/>
                  <a:gd name="T60" fmla="*/ 15 w 38"/>
                  <a:gd name="T61" fmla="*/ 0 h 108"/>
                  <a:gd name="T62" fmla="*/ 15 w 38"/>
                  <a:gd name="T63" fmla="*/ 0 h 108"/>
                  <a:gd name="T64" fmla="*/ 15 w 38"/>
                  <a:gd name="T65" fmla="*/ 0 h 108"/>
                  <a:gd name="T66" fmla="*/ 15 w 38"/>
                  <a:gd name="T67" fmla="*/ 0 h 108"/>
                  <a:gd name="T68" fmla="*/ 15 w 38"/>
                  <a:gd name="T69" fmla="*/ 0 h 108"/>
                  <a:gd name="T70" fmla="*/ 15 w 38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108"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3" y="69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22" y="69"/>
                    </a:moveTo>
                    <a:cubicBezTo>
                      <a:pt x="22" y="69"/>
                      <a:pt x="23" y="69"/>
                      <a:pt x="23" y="69"/>
                    </a:cubicBezTo>
                    <a:cubicBezTo>
                      <a:pt x="23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9"/>
                    </a:move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69"/>
                      <a:pt x="22" y="69"/>
                      <a:pt x="22" y="69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22" y="68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moveTo>
                      <a:pt x="32" y="38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moveTo>
                      <a:pt x="38" y="34"/>
                    </a:moveTo>
                    <a:cubicBezTo>
                      <a:pt x="36" y="36"/>
                      <a:pt x="34" y="37"/>
                      <a:pt x="32" y="38"/>
                    </a:cubicBezTo>
                    <a:cubicBezTo>
                      <a:pt x="34" y="37"/>
                      <a:pt x="36" y="36"/>
                      <a:pt x="38" y="34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moveTo>
                      <a:pt x="15" y="0"/>
                    </a:moveTo>
                    <a:cubicBezTo>
                      <a:pt x="15" y="3"/>
                      <a:pt x="15" y="7"/>
                      <a:pt x="15" y="10"/>
                    </a:cubicBezTo>
                    <a:cubicBezTo>
                      <a:pt x="15" y="7"/>
                      <a:pt x="15" y="3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8" name="Freeform 216"/>
              <p:cNvSpPr>
                <a:spLocks/>
              </p:cNvSpPr>
              <p:nvPr/>
            </p:nvSpPr>
            <p:spPr bwMode="auto">
              <a:xfrm>
                <a:off x="1720850" y="5826126"/>
                <a:ext cx="100013" cy="238125"/>
              </a:xfrm>
              <a:custGeom>
                <a:avLst/>
                <a:gdLst>
                  <a:gd name="T0" fmla="*/ 15 w 15"/>
                  <a:gd name="T1" fmla="*/ 0 h 35"/>
                  <a:gd name="T2" fmla="*/ 15 w 15"/>
                  <a:gd name="T3" fmla="*/ 0 h 35"/>
                  <a:gd name="T4" fmla="*/ 1 w 15"/>
                  <a:gd name="T5" fmla="*/ 14 h 35"/>
                  <a:gd name="T6" fmla="*/ 0 w 15"/>
                  <a:gd name="T7" fmla="*/ 28 h 35"/>
                  <a:gd name="T8" fmla="*/ 1 w 15"/>
                  <a:gd name="T9" fmla="*/ 26 h 35"/>
                  <a:gd name="T10" fmla="*/ 4 w 15"/>
                  <a:gd name="T11" fmla="*/ 19 h 35"/>
                  <a:gd name="T12" fmla="*/ 8 w 15"/>
                  <a:gd name="T13" fmla="*/ 12 h 35"/>
                  <a:gd name="T14" fmla="*/ 10 w 15"/>
                  <a:gd name="T15" fmla="*/ 9 h 35"/>
                  <a:gd name="T16" fmla="*/ 10 w 15"/>
                  <a:gd name="T17" fmla="*/ 9 h 35"/>
                  <a:gd name="T18" fmla="*/ 9 w 15"/>
                  <a:gd name="T19" fmla="*/ 12 h 35"/>
                  <a:gd name="T20" fmla="*/ 6 w 15"/>
                  <a:gd name="T21" fmla="*/ 20 h 35"/>
                  <a:gd name="T22" fmla="*/ 2 w 15"/>
                  <a:gd name="T23" fmla="*/ 27 h 35"/>
                  <a:gd name="T24" fmla="*/ 0 w 15"/>
                  <a:gd name="T25" fmla="*/ 29 h 35"/>
                  <a:gd name="T26" fmla="*/ 0 w 15"/>
                  <a:gd name="T27" fmla="*/ 35 h 35"/>
                  <a:gd name="T28" fmla="*/ 0 w 15"/>
                  <a:gd name="T29" fmla="*/ 35 h 35"/>
                  <a:gd name="T30" fmla="*/ 5 w 15"/>
                  <a:gd name="T31" fmla="*/ 33 h 35"/>
                  <a:gd name="T32" fmla="*/ 15 w 15"/>
                  <a:gd name="T33" fmla="*/ 11 h 35"/>
                  <a:gd name="T34" fmla="*/ 15 w 15"/>
                  <a:gd name="T35" fmla="*/ 11 h 35"/>
                  <a:gd name="T36" fmla="*/ 15 w 15"/>
                  <a:gd name="T37" fmla="*/ 11 h 35"/>
                  <a:gd name="T38" fmla="*/ 15 w 15"/>
                  <a:gd name="T39" fmla="*/ 11 h 35"/>
                  <a:gd name="T40" fmla="*/ 15 w 15"/>
                  <a:gd name="T41" fmla="*/ 11 h 35"/>
                  <a:gd name="T42" fmla="*/ 15 w 15"/>
                  <a:gd name="T43" fmla="*/ 11 h 35"/>
                  <a:gd name="T44" fmla="*/ 15 w 15"/>
                  <a:gd name="T45" fmla="*/ 11 h 35"/>
                  <a:gd name="T46" fmla="*/ 15 w 15"/>
                  <a:gd name="T47" fmla="*/ 1 h 35"/>
                  <a:gd name="T48" fmla="*/ 15 w 15"/>
                  <a:gd name="T49" fmla="*/ 1 h 35"/>
                  <a:gd name="T50" fmla="*/ 15 w 15"/>
                  <a:gd name="T51" fmla="*/ 1 h 35"/>
                  <a:gd name="T52" fmla="*/ 15 w 15"/>
                  <a:gd name="T53" fmla="*/ 1 h 35"/>
                  <a:gd name="T54" fmla="*/ 15 w 15"/>
                  <a:gd name="T55" fmla="*/ 1 h 35"/>
                  <a:gd name="T56" fmla="*/ 15 w 15"/>
                  <a:gd name="T57" fmla="*/ 1 h 35"/>
                  <a:gd name="T58" fmla="*/ 15 w 15"/>
                  <a:gd name="T59" fmla="*/ 1 h 35"/>
                  <a:gd name="T60" fmla="*/ 15 w 15"/>
                  <a:gd name="T61" fmla="*/ 0 h 35"/>
                  <a:gd name="T62" fmla="*/ 15 w 15"/>
                  <a:gd name="T6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3"/>
                      <a:pt x="1" y="1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1" y="24"/>
                      <a:pt x="3" y="22"/>
                      <a:pt x="4" y="19"/>
                    </a:cubicBezTo>
                    <a:cubicBezTo>
                      <a:pt x="5" y="16"/>
                      <a:pt x="7" y="14"/>
                      <a:pt x="8" y="12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12"/>
                    </a:cubicBezTo>
                    <a:cubicBezTo>
                      <a:pt x="8" y="14"/>
                      <a:pt x="7" y="17"/>
                      <a:pt x="6" y="20"/>
                    </a:cubicBezTo>
                    <a:cubicBezTo>
                      <a:pt x="4" y="22"/>
                      <a:pt x="3" y="25"/>
                      <a:pt x="2" y="27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3" y="33"/>
                      <a:pt x="5" y="33"/>
                    </a:cubicBezTo>
                    <a:cubicBezTo>
                      <a:pt x="9" y="29"/>
                      <a:pt x="14" y="2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8"/>
                      <a:pt x="15" y="4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9" name="Freeform 217"/>
              <p:cNvSpPr>
                <a:spLocks noEditPoints="1"/>
              </p:cNvSpPr>
              <p:nvPr/>
            </p:nvSpPr>
            <p:spPr bwMode="auto">
              <a:xfrm>
                <a:off x="1712913" y="6030913"/>
                <a:ext cx="263525" cy="101600"/>
              </a:xfrm>
              <a:custGeom>
                <a:avLst/>
                <a:gdLst>
                  <a:gd name="T0" fmla="*/ 3 w 39"/>
                  <a:gd name="T1" fmla="*/ 8 h 15"/>
                  <a:gd name="T2" fmla="*/ 3 w 39"/>
                  <a:gd name="T3" fmla="*/ 8 h 15"/>
                  <a:gd name="T4" fmla="*/ 7 w 39"/>
                  <a:gd name="T5" fmla="*/ 7 h 15"/>
                  <a:gd name="T6" fmla="*/ 16 w 39"/>
                  <a:gd name="T7" fmla="*/ 6 h 15"/>
                  <a:gd name="T8" fmla="*/ 25 w 39"/>
                  <a:gd name="T9" fmla="*/ 5 h 15"/>
                  <a:gd name="T10" fmla="*/ 25 w 39"/>
                  <a:gd name="T11" fmla="*/ 5 h 15"/>
                  <a:gd name="T12" fmla="*/ 29 w 39"/>
                  <a:gd name="T13" fmla="*/ 6 h 15"/>
                  <a:gd name="T14" fmla="*/ 29 w 39"/>
                  <a:gd name="T15" fmla="*/ 6 h 15"/>
                  <a:gd name="T16" fmla="*/ 25 w 39"/>
                  <a:gd name="T17" fmla="*/ 6 h 15"/>
                  <a:gd name="T18" fmla="*/ 16 w 39"/>
                  <a:gd name="T19" fmla="*/ 7 h 15"/>
                  <a:gd name="T20" fmla="*/ 8 w 39"/>
                  <a:gd name="T21" fmla="*/ 8 h 15"/>
                  <a:gd name="T22" fmla="*/ 7 w 39"/>
                  <a:gd name="T23" fmla="*/ 8 h 15"/>
                  <a:gd name="T24" fmla="*/ 7 w 39"/>
                  <a:gd name="T25" fmla="*/ 8 h 15"/>
                  <a:gd name="T26" fmla="*/ 3 w 39"/>
                  <a:gd name="T27" fmla="*/ 8 h 15"/>
                  <a:gd name="T28" fmla="*/ 3 w 39"/>
                  <a:gd name="T29" fmla="*/ 8 h 15"/>
                  <a:gd name="T30" fmla="*/ 20 w 39"/>
                  <a:gd name="T31" fmla="*/ 0 h 15"/>
                  <a:gd name="T32" fmla="*/ 6 w 39"/>
                  <a:gd name="T33" fmla="*/ 3 h 15"/>
                  <a:gd name="T34" fmla="*/ 6 w 39"/>
                  <a:gd name="T35" fmla="*/ 3 h 15"/>
                  <a:gd name="T36" fmla="*/ 1 w 39"/>
                  <a:gd name="T37" fmla="*/ 5 h 15"/>
                  <a:gd name="T38" fmla="*/ 0 w 39"/>
                  <a:gd name="T39" fmla="*/ 9 h 15"/>
                  <a:gd name="T40" fmla="*/ 8 w 39"/>
                  <a:gd name="T41" fmla="*/ 14 h 15"/>
                  <a:gd name="T42" fmla="*/ 14 w 39"/>
                  <a:gd name="T43" fmla="*/ 15 h 15"/>
                  <a:gd name="T44" fmla="*/ 33 w 39"/>
                  <a:gd name="T45" fmla="*/ 9 h 15"/>
                  <a:gd name="T46" fmla="*/ 33 w 39"/>
                  <a:gd name="T47" fmla="*/ 9 h 15"/>
                  <a:gd name="T48" fmla="*/ 33 w 39"/>
                  <a:gd name="T49" fmla="*/ 9 h 15"/>
                  <a:gd name="T50" fmla="*/ 39 w 39"/>
                  <a:gd name="T51" fmla="*/ 5 h 15"/>
                  <a:gd name="T52" fmla="*/ 39 w 39"/>
                  <a:gd name="T53" fmla="*/ 5 h 15"/>
                  <a:gd name="T54" fmla="*/ 39 w 39"/>
                  <a:gd name="T55" fmla="*/ 5 h 15"/>
                  <a:gd name="T56" fmla="*/ 20 w 39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5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7"/>
                      <a:pt x="7" y="7"/>
                    </a:cubicBezTo>
                    <a:cubicBezTo>
                      <a:pt x="9" y="6"/>
                      <a:pt x="13" y="6"/>
                      <a:pt x="16" y="6"/>
                    </a:cubicBezTo>
                    <a:cubicBezTo>
                      <a:pt x="19" y="6"/>
                      <a:pt x="22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7" y="5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7" y="6"/>
                      <a:pt x="25" y="6"/>
                    </a:cubicBezTo>
                    <a:cubicBezTo>
                      <a:pt x="22" y="7"/>
                      <a:pt x="19" y="7"/>
                      <a:pt x="16" y="7"/>
                    </a:cubicBezTo>
                    <a:cubicBezTo>
                      <a:pt x="13" y="8"/>
                      <a:pt x="10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0" y="0"/>
                    </a:moveTo>
                    <a:cubicBezTo>
                      <a:pt x="16" y="0"/>
                      <a:pt x="11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3" y="11"/>
                      <a:pt x="6" y="12"/>
                      <a:pt x="8" y="14"/>
                    </a:cubicBezTo>
                    <a:cubicBezTo>
                      <a:pt x="10" y="14"/>
                      <a:pt x="12" y="15"/>
                      <a:pt x="14" y="15"/>
                    </a:cubicBezTo>
                    <a:cubicBezTo>
                      <a:pt x="20" y="15"/>
                      <a:pt x="26" y="13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8"/>
                      <a:pt x="37" y="7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1" y="0"/>
                      <a:pt x="2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0" name="Freeform 218"/>
              <p:cNvSpPr>
                <a:spLocks noEditPoints="1"/>
              </p:cNvSpPr>
              <p:nvPr/>
            </p:nvSpPr>
            <p:spPr bwMode="auto">
              <a:xfrm>
                <a:off x="1712913" y="6091238"/>
                <a:ext cx="169863" cy="211138"/>
              </a:xfrm>
              <a:custGeom>
                <a:avLst/>
                <a:gdLst>
                  <a:gd name="T0" fmla="*/ 14 w 25"/>
                  <a:gd name="T1" fmla="*/ 25 h 31"/>
                  <a:gd name="T2" fmla="*/ 14 w 25"/>
                  <a:gd name="T3" fmla="*/ 25 h 31"/>
                  <a:gd name="T4" fmla="*/ 14 w 25"/>
                  <a:gd name="T5" fmla="*/ 25 h 31"/>
                  <a:gd name="T6" fmla="*/ 14 w 25"/>
                  <a:gd name="T7" fmla="*/ 25 h 31"/>
                  <a:gd name="T8" fmla="*/ 0 w 25"/>
                  <a:gd name="T9" fmla="*/ 0 h 31"/>
                  <a:gd name="T10" fmla="*/ 0 w 25"/>
                  <a:gd name="T11" fmla="*/ 4 h 31"/>
                  <a:gd name="T12" fmla="*/ 3 w 25"/>
                  <a:gd name="T13" fmla="*/ 7 h 31"/>
                  <a:gd name="T14" fmla="*/ 8 w 25"/>
                  <a:gd name="T15" fmla="*/ 14 h 31"/>
                  <a:gd name="T16" fmla="*/ 13 w 25"/>
                  <a:gd name="T17" fmla="*/ 22 h 31"/>
                  <a:gd name="T18" fmla="*/ 14 w 25"/>
                  <a:gd name="T19" fmla="*/ 25 h 31"/>
                  <a:gd name="T20" fmla="*/ 14 w 25"/>
                  <a:gd name="T21" fmla="*/ 25 h 31"/>
                  <a:gd name="T22" fmla="*/ 14 w 25"/>
                  <a:gd name="T23" fmla="*/ 25 h 31"/>
                  <a:gd name="T24" fmla="*/ 14 w 25"/>
                  <a:gd name="T25" fmla="*/ 25 h 31"/>
                  <a:gd name="T26" fmla="*/ 14 w 25"/>
                  <a:gd name="T27" fmla="*/ 25 h 31"/>
                  <a:gd name="T28" fmla="*/ 12 w 25"/>
                  <a:gd name="T29" fmla="*/ 22 h 31"/>
                  <a:gd name="T30" fmla="*/ 6 w 25"/>
                  <a:gd name="T31" fmla="*/ 15 h 31"/>
                  <a:gd name="T32" fmla="*/ 2 w 25"/>
                  <a:gd name="T33" fmla="*/ 8 h 31"/>
                  <a:gd name="T34" fmla="*/ 0 w 25"/>
                  <a:gd name="T35" fmla="*/ 5 h 31"/>
                  <a:gd name="T36" fmla="*/ 0 w 25"/>
                  <a:gd name="T37" fmla="*/ 6 h 31"/>
                  <a:gd name="T38" fmla="*/ 1 w 25"/>
                  <a:gd name="T39" fmla="*/ 16 h 31"/>
                  <a:gd name="T40" fmla="*/ 1 w 25"/>
                  <a:gd name="T41" fmla="*/ 16 h 31"/>
                  <a:gd name="T42" fmla="*/ 1 w 25"/>
                  <a:gd name="T43" fmla="*/ 15 h 31"/>
                  <a:gd name="T44" fmla="*/ 23 w 25"/>
                  <a:gd name="T45" fmla="*/ 30 h 31"/>
                  <a:gd name="T46" fmla="*/ 23 w 25"/>
                  <a:gd name="T47" fmla="*/ 30 h 31"/>
                  <a:gd name="T48" fmla="*/ 23 w 25"/>
                  <a:gd name="T49" fmla="*/ 30 h 31"/>
                  <a:gd name="T50" fmla="*/ 23 w 25"/>
                  <a:gd name="T51" fmla="*/ 30 h 31"/>
                  <a:gd name="T52" fmla="*/ 23 w 25"/>
                  <a:gd name="T53" fmla="*/ 31 h 31"/>
                  <a:gd name="T54" fmla="*/ 23 w 25"/>
                  <a:gd name="T55" fmla="*/ 31 h 31"/>
                  <a:gd name="T56" fmla="*/ 23 w 25"/>
                  <a:gd name="T57" fmla="*/ 31 h 31"/>
                  <a:gd name="T58" fmla="*/ 23 w 25"/>
                  <a:gd name="T59" fmla="*/ 31 h 31"/>
                  <a:gd name="T60" fmla="*/ 23 w 25"/>
                  <a:gd name="T61" fmla="*/ 31 h 31"/>
                  <a:gd name="T62" fmla="*/ 23 w 25"/>
                  <a:gd name="T63" fmla="*/ 31 h 31"/>
                  <a:gd name="T64" fmla="*/ 23 w 25"/>
                  <a:gd name="T65" fmla="*/ 31 h 31"/>
                  <a:gd name="T66" fmla="*/ 23 w 25"/>
                  <a:gd name="T67" fmla="*/ 31 h 31"/>
                  <a:gd name="T68" fmla="*/ 23 w 25"/>
                  <a:gd name="T69" fmla="*/ 31 h 31"/>
                  <a:gd name="T70" fmla="*/ 23 w 25"/>
                  <a:gd name="T71" fmla="*/ 31 h 31"/>
                  <a:gd name="T72" fmla="*/ 23 w 25"/>
                  <a:gd name="T73" fmla="*/ 31 h 31"/>
                  <a:gd name="T74" fmla="*/ 24 w 25"/>
                  <a:gd name="T75" fmla="*/ 31 h 31"/>
                  <a:gd name="T76" fmla="*/ 24 w 25"/>
                  <a:gd name="T77" fmla="*/ 31 h 31"/>
                  <a:gd name="T78" fmla="*/ 24 w 25"/>
                  <a:gd name="T79" fmla="*/ 31 h 31"/>
                  <a:gd name="T80" fmla="*/ 24 w 25"/>
                  <a:gd name="T81" fmla="*/ 31 h 31"/>
                  <a:gd name="T82" fmla="*/ 24 w 25"/>
                  <a:gd name="T83" fmla="*/ 31 h 31"/>
                  <a:gd name="T84" fmla="*/ 24 w 25"/>
                  <a:gd name="T85" fmla="*/ 31 h 31"/>
                  <a:gd name="T86" fmla="*/ 24 w 25"/>
                  <a:gd name="T87" fmla="*/ 31 h 31"/>
                  <a:gd name="T88" fmla="*/ 24 w 25"/>
                  <a:gd name="T89" fmla="*/ 31 h 31"/>
                  <a:gd name="T90" fmla="*/ 24 w 25"/>
                  <a:gd name="T91" fmla="*/ 31 h 31"/>
                  <a:gd name="T92" fmla="*/ 24 w 25"/>
                  <a:gd name="T93" fmla="*/ 31 h 31"/>
                  <a:gd name="T94" fmla="*/ 24 w 25"/>
                  <a:gd name="T95" fmla="*/ 31 h 31"/>
                  <a:gd name="T96" fmla="*/ 24 w 25"/>
                  <a:gd name="T97" fmla="*/ 31 h 31"/>
                  <a:gd name="T98" fmla="*/ 8 w 25"/>
                  <a:gd name="T99" fmla="*/ 5 h 31"/>
                  <a:gd name="T100" fmla="*/ 8 w 25"/>
                  <a:gd name="T101" fmla="*/ 5 h 31"/>
                  <a:gd name="T102" fmla="*/ 0 w 25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31">
                    <a:moveTo>
                      <a:pt x="14" y="25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5" y="9"/>
                      <a:pt x="6" y="11"/>
                      <a:pt x="8" y="14"/>
                    </a:cubicBezTo>
                    <a:cubicBezTo>
                      <a:pt x="10" y="17"/>
                      <a:pt x="11" y="19"/>
                      <a:pt x="13" y="22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0" y="20"/>
                      <a:pt x="8" y="18"/>
                      <a:pt x="6" y="15"/>
                    </a:cubicBezTo>
                    <a:cubicBezTo>
                      <a:pt x="5" y="13"/>
                      <a:pt x="3" y="10"/>
                      <a:pt x="2" y="8"/>
                    </a:cubicBezTo>
                    <a:cubicBezTo>
                      <a:pt x="1" y="7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21"/>
                      <a:pt x="11" y="27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5" y="1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1" name="Freeform 219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2" name="Freeform 220"/>
              <p:cNvSpPr>
                <a:spLocks/>
              </p:cNvSpPr>
              <p:nvPr/>
            </p:nvSpPr>
            <p:spPr bwMode="auto">
              <a:xfrm>
                <a:off x="1787525" y="5888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3" name="Freeform 221"/>
              <p:cNvSpPr>
                <a:spLocks/>
              </p:cNvSpPr>
              <p:nvPr/>
            </p:nvSpPr>
            <p:spPr bwMode="auto">
              <a:xfrm>
                <a:off x="1720850" y="5888038"/>
                <a:ext cx="66675" cy="134938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1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2 w 10"/>
                  <a:gd name="T13" fmla="*/ 18 h 20"/>
                  <a:gd name="T14" fmla="*/ 6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3" y="13"/>
                      <a:pt x="1" y="15"/>
                      <a:pt x="1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2" y="18"/>
                    </a:cubicBezTo>
                    <a:cubicBezTo>
                      <a:pt x="3" y="16"/>
                      <a:pt x="4" y="13"/>
                      <a:pt x="6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" name="Freeform 222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" name="Freeform 223"/>
              <p:cNvSpPr>
                <a:spLocks/>
              </p:cNvSpPr>
              <p:nvPr/>
            </p:nvSpPr>
            <p:spPr bwMode="auto">
              <a:xfrm>
                <a:off x="1909763" y="6070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" name="Freeform 225"/>
              <p:cNvSpPr>
                <a:spLocks/>
              </p:cNvSpPr>
              <p:nvPr/>
            </p:nvSpPr>
            <p:spPr bwMode="auto">
              <a:xfrm>
                <a:off x="1733550" y="6064250"/>
                <a:ext cx="176213" cy="20637"/>
              </a:xfrm>
              <a:custGeom>
                <a:avLst/>
                <a:gdLst>
                  <a:gd name="T0" fmla="*/ 22 w 26"/>
                  <a:gd name="T1" fmla="*/ 0 h 3"/>
                  <a:gd name="T2" fmla="*/ 22 w 26"/>
                  <a:gd name="T3" fmla="*/ 0 h 3"/>
                  <a:gd name="T4" fmla="*/ 13 w 26"/>
                  <a:gd name="T5" fmla="*/ 1 h 3"/>
                  <a:gd name="T6" fmla="*/ 4 w 26"/>
                  <a:gd name="T7" fmla="*/ 2 h 3"/>
                  <a:gd name="T8" fmla="*/ 0 w 26"/>
                  <a:gd name="T9" fmla="*/ 3 h 3"/>
                  <a:gd name="T10" fmla="*/ 0 w 26"/>
                  <a:gd name="T11" fmla="*/ 3 h 3"/>
                  <a:gd name="T12" fmla="*/ 0 w 26"/>
                  <a:gd name="T13" fmla="*/ 3 h 3"/>
                  <a:gd name="T14" fmla="*/ 4 w 26"/>
                  <a:gd name="T15" fmla="*/ 3 h 3"/>
                  <a:gd name="T16" fmla="*/ 4 w 26"/>
                  <a:gd name="T17" fmla="*/ 3 h 3"/>
                  <a:gd name="T18" fmla="*/ 5 w 26"/>
                  <a:gd name="T19" fmla="*/ 3 h 3"/>
                  <a:gd name="T20" fmla="*/ 13 w 26"/>
                  <a:gd name="T21" fmla="*/ 2 h 3"/>
                  <a:gd name="T22" fmla="*/ 22 w 26"/>
                  <a:gd name="T23" fmla="*/ 1 h 3"/>
                  <a:gd name="T24" fmla="*/ 26 w 26"/>
                  <a:gd name="T25" fmla="*/ 1 h 3"/>
                  <a:gd name="T26" fmla="*/ 26 w 26"/>
                  <a:gd name="T27" fmla="*/ 1 h 3"/>
                  <a:gd name="T28" fmla="*/ 26 w 26"/>
                  <a:gd name="T29" fmla="*/ 1 h 3"/>
                  <a:gd name="T30" fmla="*/ 22 w 2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16" y="1"/>
                      <a:pt x="13" y="1"/>
                    </a:cubicBezTo>
                    <a:cubicBezTo>
                      <a:pt x="10" y="1"/>
                      <a:pt x="6" y="1"/>
                      <a:pt x="4" y="2"/>
                    </a:cubicBezTo>
                    <a:cubicBezTo>
                      <a:pt x="2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2" y="1"/>
                    </a:cubicBezTo>
                    <a:cubicBezTo>
                      <a:pt x="24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4" y="0"/>
                      <a:pt x="22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7" name="Rectangle 226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8" name="Rectangle 227"/>
              <p:cNvSpPr>
                <a:spLocks noChangeArrowheads="1"/>
              </p:cNvSpPr>
              <p:nvPr/>
            </p:nvSpPr>
            <p:spPr bwMode="auto">
              <a:xfrm>
                <a:off x="1808163" y="6261100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Freeform 228"/>
              <p:cNvSpPr>
                <a:spLocks noEditPoints="1"/>
              </p:cNvSpPr>
              <p:nvPr/>
            </p:nvSpPr>
            <p:spPr bwMode="auto">
              <a:xfrm>
                <a:off x="1712913" y="6118225"/>
                <a:ext cx="95250" cy="142875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21 h 21"/>
                  <a:gd name="T4" fmla="*/ 14 w 14"/>
                  <a:gd name="T5" fmla="*/ 21 h 21"/>
                  <a:gd name="T6" fmla="*/ 14 w 14"/>
                  <a:gd name="T7" fmla="*/ 21 h 21"/>
                  <a:gd name="T8" fmla="*/ 14 w 14"/>
                  <a:gd name="T9" fmla="*/ 21 h 21"/>
                  <a:gd name="T10" fmla="*/ 14 w 14"/>
                  <a:gd name="T11" fmla="*/ 21 h 21"/>
                  <a:gd name="T12" fmla="*/ 14 w 14"/>
                  <a:gd name="T13" fmla="*/ 21 h 21"/>
                  <a:gd name="T14" fmla="*/ 0 w 14"/>
                  <a:gd name="T15" fmla="*/ 0 h 21"/>
                  <a:gd name="T16" fmla="*/ 0 w 14"/>
                  <a:gd name="T17" fmla="*/ 1 h 21"/>
                  <a:gd name="T18" fmla="*/ 2 w 14"/>
                  <a:gd name="T19" fmla="*/ 4 h 21"/>
                  <a:gd name="T20" fmla="*/ 6 w 14"/>
                  <a:gd name="T21" fmla="*/ 11 h 21"/>
                  <a:gd name="T22" fmla="*/ 12 w 14"/>
                  <a:gd name="T23" fmla="*/ 18 h 21"/>
                  <a:gd name="T24" fmla="*/ 14 w 14"/>
                  <a:gd name="T25" fmla="*/ 21 h 21"/>
                  <a:gd name="T26" fmla="*/ 14 w 14"/>
                  <a:gd name="T27" fmla="*/ 21 h 21"/>
                  <a:gd name="T28" fmla="*/ 14 w 14"/>
                  <a:gd name="T29" fmla="*/ 21 h 21"/>
                  <a:gd name="T30" fmla="*/ 13 w 14"/>
                  <a:gd name="T31" fmla="*/ 18 h 21"/>
                  <a:gd name="T32" fmla="*/ 8 w 14"/>
                  <a:gd name="T33" fmla="*/ 10 h 21"/>
                  <a:gd name="T34" fmla="*/ 3 w 14"/>
                  <a:gd name="T35" fmla="*/ 3 h 21"/>
                  <a:gd name="T36" fmla="*/ 0 w 1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5" y="9"/>
                      <a:pt x="6" y="11"/>
                    </a:cubicBezTo>
                    <a:cubicBezTo>
                      <a:pt x="8" y="14"/>
                      <a:pt x="10" y="16"/>
                      <a:pt x="12" y="18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3" y="18"/>
                    </a:cubicBezTo>
                    <a:cubicBezTo>
                      <a:pt x="11" y="15"/>
                      <a:pt x="10" y="13"/>
                      <a:pt x="8" y="10"/>
                    </a:cubicBezTo>
                    <a:cubicBezTo>
                      <a:pt x="6" y="7"/>
                      <a:pt x="5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Freeform 229"/>
              <p:cNvSpPr>
                <a:spLocks noEditPoints="1"/>
              </p:cNvSpPr>
              <p:nvPr/>
            </p:nvSpPr>
            <p:spPr bwMode="auto">
              <a:xfrm>
                <a:off x="1585913" y="5616575"/>
                <a:ext cx="147638" cy="1017587"/>
              </a:xfrm>
              <a:custGeom>
                <a:avLst/>
                <a:gdLst>
                  <a:gd name="T0" fmla="*/ 20 w 22"/>
                  <a:gd name="T1" fmla="*/ 57 h 150"/>
                  <a:gd name="T2" fmla="*/ 9 w 22"/>
                  <a:gd name="T3" fmla="*/ 56 h 150"/>
                  <a:gd name="T4" fmla="*/ 8 w 22"/>
                  <a:gd name="T5" fmla="*/ 56 h 150"/>
                  <a:gd name="T6" fmla="*/ 9 w 22"/>
                  <a:gd name="T7" fmla="*/ 55 h 150"/>
                  <a:gd name="T8" fmla="*/ 20 w 22"/>
                  <a:gd name="T9" fmla="*/ 54 h 150"/>
                  <a:gd name="T10" fmla="*/ 20 w 22"/>
                  <a:gd name="T11" fmla="*/ 57 h 150"/>
                  <a:gd name="T12" fmla="*/ 17 w 22"/>
                  <a:gd name="T13" fmla="*/ 0 h 150"/>
                  <a:gd name="T14" fmla="*/ 5 w 22"/>
                  <a:gd name="T15" fmla="*/ 0 h 150"/>
                  <a:gd name="T16" fmla="*/ 5 w 22"/>
                  <a:gd name="T17" fmla="*/ 0 h 150"/>
                  <a:gd name="T18" fmla="*/ 0 w 22"/>
                  <a:gd name="T19" fmla="*/ 10 h 150"/>
                  <a:gd name="T20" fmla="*/ 1 w 22"/>
                  <a:gd name="T21" fmla="*/ 64 h 150"/>
                  <a:gd name="T22" fmla="*/ 2 w 22"/>
                  <a:gd name="T23" fmla="*/ 75 h 150"/>
                  <a:gd name="T24" fmla="*/ 1 w 22"/>
                  <a:gd name="T25" fmla="*/ 86 h 150"/>
                  <a:gd name="T26" fmla="*/ 1 w 22"/>
                  <a:gd name="T27" fmla="*/ 86 h 150"/>
                  <a:gd name="T28" fmla="*/ 0 w 22"/>
                  <a:gd name="T29" fmla="*/ 140 h 150"/>
                  <a:gd name="T30" fmla="*/ 5 w 22"/>
                  <a:gd name="T31" fmla="*/ 150 h 150"/>
                  <a:gd name="T32" fmla="*/ 17 w 22"/>
                  <a:gd name="T33" fmla="*/ 150 h 150"/>
                  <a:gd name="T34" fmla="*/ 22 w 22"/>
                  <a:gd name="T35" fmla="*/ 140 h 150"/>
                  <a:gd name="T36" fmla="*/ 20 w 22"/>
                  <a:gd name="T37" fmla="*/ 86 h 150"/>
                  <a:gd name="T38" fmla="*/ 20 w 22"/>
                  <a:gd name="T39" fmla="*/ 86 h 150"/>
                  <a:gd name="T40" fmla="*/ 19 w 22"/>
                  <a:gd name="T41" fmla="*/ 76 h 150"/>
                  <a:gd name="T42" fmla="*/ 20 w 22"/>
                  <a:gd name="T43" fmla="*/ 66 h 150"/>
                  <a:gd name="T44" fmla="*/ 21 w 22"/>
                  <a:gd name="T45" fmla="*/ 45 h 150"/>
                  <a:gd name="T46" fmla="*/ 21 w 22"/>
                  <a:gd name="T47" fmla="*/ 45 h 150"/>
                  <a:gd name="T48" fmla="*/ 21 w 22"/>
                  <a:gd name="T49" fmla="*/ 41 h 150"/>
                  <a:gd name="T50" fmla="*/ 15 w 22"/>
                  <a:gd name="T51" fmla="*/ 41 h 150"/>
                  <a:gd name="T52" fmla="*/ 14 w 22"/>
                  <a:gd name="T53" fmla="*/ 40 h 150"/>
                  <a:gd name="T54" fmla="*/ 15 w 22"/>
                  <a:gd name="T55" fmla="*/ 39 h 150"/>
                  <a:gd name="T56" fmla="*/ 21 w 22"/>
                  <a:gd name="T57" fmla="*/ 38 h 150"/>
                  <a:gd name="T58" fmla="*/ 22 w 22"/>
                  <a:gd name="T59" fmla="*/ 10 h 150"/>
                  <a:gd name="T60" fmla="*/ 17 w 22"/>
                  <a:gd name="T6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50">
                    <a:moveTo>
                      <a:pt x="20" y="57"/>
                    </a:move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7"/>
                      <a:pt x="20" y="57"/>
                      <a:pt x="20" y="57"/>
                    </a:cubicBezTo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0" y="5"/>
                      <a:pt x="0" y="1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67"/>
                      <a:pt x="2" y="71"/>
                      <a:pt x="2" y="75"/>
                    </a:cubicBezTo>
                    <a:cubicBezTo>
                      <a:pt x="2" y="78"/>
                      <a:pt x="2" y="82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6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6"/>
                      <a:pt x="22" y="140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82"/>
                      <a:pt x="19" y="79"/>
                      <a:pt x="19" y="76"/>
                    </a:cubicBezTo>
                    <a:cubicBezTo>
                      <a:pt x="19" y="72"/>
                      <a:pt x="19" y="69"/>
                      <a:pt x="20" y="6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1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5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1" name="Freeform 230"/>
              <p:cNvSpPr>
                <a:spLocks/>
              </p:cNvSpPr>
              <p:nvPr/>
            </p:nvSpPr>
            <p:spPr bwMode="auto">
              <a:xfrm>
                <a:off x="1679575" y="5873750"/>
                <a:ext cx="47625" cy="20637"/>
              </a:xfrm>
              <a:custGeom>
                <a:avLst/>
                <a:gdLst>
                  <a:gd name="T0" fmla="*/ 7 w 7"/>
                  <a:gd name="T1" fmla="*/ 0 h 3"/>
                  <a:gd name="T2" fmla="*/ 1 w 7"/>
                  <a:gd name="T3" fmla="*/ 1 h 3"/>
                  <a:gd name="T4" fmla="*/ 0 w 7"/>
                  <a:gd name="T5" fmla="*/ 2 h 3"/>
                  <a:gd name="T6" fmla="*/ 1 w 7"/>
                  <a:gd name="T7" fmla="*/ 3 h 3"/>
                  <a:gd name="T8" fmla="*/ 7 w 7"/>
                  <a:gd name="T9" fmla="*/ 3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2" name="Freeform 231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Freeform 232"/>
              <p:cNvSpPr>
                <a:spLocks/>
              </p:cNvSpPr>
              <p:nvPr/>
            </p:nvSpPr>
            <p:spPr bwMode="auto">
              <a:xfrm>
                <a:off x="1639888" y="5983288"/>
                <a:ext cx="80963" cy="20637"/>
              </a:xfrm>
              <a:custGeom>
                <a:avLst/>
                <a:gdLst>
                  <a:gd name="T0" fmla="*/ 51 w 51"/>
                  <a:gd name="T1" fmla="*/ 0 h 13"/>
                  <a:gd name="T2" fmla="*/ 4 w 51"/>
                  <a:gd name="T3" fmla="*/ 4 h 13"/>
                  <a:gd name="T4" fmla="*/ 0 w 51"/>
                  <a:gd name="T5" fmla="*/ 8 h 13"/>
                  <a:gd name="T6" fmla="*/ 4 w 51"/>
                  <a:gd name="T7" fmla="*/ 8 h 13"/>
                  <a:gd name="T8" fmla="*/ 51 w 51"/>
                  <a:gd name="T9" fmla="*/ 13 h 13"/>
                  <a:gd name="T10" fmla="*/ 51 w 5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51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1" y="13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Freeform 255"/>
              <p:cNvSpPr>
                <a:spLocks noEditPoints="1"/>
              </p:cNvSpPr>
              <p:nvPr/>
            </p:nvSpPr>
            <p:spPr bwMode="auto">
              <a:xfrm>
                <a:off x="1712913" y="5086350"/>
                <a:ext cx="263525" cy="488950"/>
              </a:xfrm>
              <a:custGeom>
                <a:avLst/>
                <a:gdLst>
                  <a:gd name="T0" fmla="*/ 25 w 39"/>
                  <a:gd name="T1" fmla="*/ 72 h 72"/>
                  <a:gd name="T2" fmla="*/ 25 w 39"/>
                  <a:gd name="T3" fmla="*/ 72 h 72"/>
                  <a:gd name="T4" fmla="*/ 25 w 39"/>
                  <a:gd name="T5" fmla="*/ 72 h 72"/>
                  <a:gd name="T6" fmla="*/ 24 w 39"/>
                  <a:gd name="T7" fmla="*/ 72 h 72"/>
                  <a:gd name="T8" fmla="*/ 24 w 39"/>
                  <a:gd name="T9" fmla="*/ 72 h 72"/>
                  <a:gd name="T10" fmla="*/ 24 w 39"/>
                  <a:gd name="T11" fmla="*/ 72 h 72"/>
                  <a:gd name="T12" fmla="*/ 33 w 39"/>
                  <a:gd name="T13" fmla="*/ 41 h 72"/>
                  <a:gd name="T14" fmla="*/ 33 w 39"/>
                  <a:gd name="T15" fmla="*/ 41 h 72"/>
                  <a:gd name="T16" fmla="*/ 33 w 39"/>
                  <a:gd name="T17" fmla="*/ 41 h 72"/>
                  <a:gd name="T18" fmla="*/ 39 w 39"/>
                  <a:gd name="T19" fmla="*/ 37 h 72"/>
                  <a:gd name="T20" fmla="*/ 33 w 39"/>
                  <a:gd name="T21" fmla="*/ 41 h 72"/>
                  <a:gd name="T22" fmla="*/ 39 w 39"/>
                  <a:gd name="T23" fmla="*/ 37 h 72"/>
                  <a:gd name="T24" fmla="*/ 16 w 39"/>
                  <a:gd name="T25" fmla="*/ 3 h 72"/>
                  <a:gd name="T26" fmla="*/ 16 w 39"/>
                  <a:gd name="T27" fmla="*/ 3 h 72"/>
                  <a:gd name="T28" fmla="*/ 16 w 39"/>
                  <a:gd name="T29" fmla="*/ 3 h 72"/>
                  <a:gd name="T30" fmla="*/ 16 w 39"/>
                  <a:gd name="T31" fmla="*/ 3 h 72"/>
                  <a:gd name="T32" fmla="*/ 16 w 39"/>
                  <a:gd name="T33" fmla="*/ 3 h 72"/>
                  <a:gd name="T34" fmla="*/ 16 w 39"/>
                  <a:gd name="T35" fmla="*/ 3 h 72"/>
                  <a:gd name="T36" fmla="*/ 16 w 39"/>
                  <a:gd name="T37" fmla="*/ 3 h 72"/>
                  <a:gd name="T38" fmla="*/ 16 w 39"/>
                  <a:gd name="T39" fmla="*/ 3 h 72"/>
                  <a:gd name="T40" fmla="*/ 16 w 39"/>
                  <a:gd name="T41" fmla="*/ 3 h 72"/>
                  <a:gd name="T42" fmla="*/ 16 w 39"/>
                  <a:gd name="T43" fmla="*/ 3 h 72"/>
                  <a:gd name="T44" fmla="*/ 16 w 39"/>
                  <a:gd name="T45" fmla="*/ 3 h 72"/>
                  <a:gd name="T46" fmla="*/ 16 w 39"/>
                  <a:gd name="T47" fmla="*/ 3 h 72"/>
                  <a:gd name="T48" fmla="*/ 16 w 39"/>
                  <a:gd name="T49" fmla="*/ 3 h 72"/>
                  <a:gd name="T50" fmla="*/ 16 w 39"/>
                  <a:gd name="T51" fmla="*/ 3 h 72"/>
                  <a:gd name="T52" fmla="*/ 16 w 39"/>
                  <a:gd name="T53" fmla="*/ 3 h 72"/>
                  <a:gd name="T54" fmla="*/ 16 w 39"/>
                  <a:gd name="T55" fmla="*/ 3 h 72"/>
                  <a:gd name="T56" fmla="*/ 16 w 39"/>
                  <a:gd name="T57" fmla="*/ 3 h 72"/>
                  <a:gd name="T58" fmla="*/ 16 w 39"/>
                  <a:gd name="T59" fmla="*/ 3 h 72"/>
                  <a:gd name="T60" fmla="*/ 16 w 39"/>
                  <a:gd name="T61" fmla="*/ 3 h 72"/>
                  <a:gd name="T62" fmla="*/ 16 w 39"/>
                  <a:gd name="T63" fmla="*/ 3 h 72"/>
                  <a:gd name="T64" fmla="*/ 16 w 39"/>
                  <a:gd name="T65" fmla="*/ 3 h 72"/>
                  <a:gd name="T66" fmla="*/ 0 w 39"/>
                  <a:gd name="T67" fmla="*/ 0 h 72"/>
                  <a:gd name="T68" fmla="*/ 0 w 39"/>
                  <a:gd name="T69" fmla="*/ 0 h 72"/>
                  <a:gd name="T70" fmla="*/ 1 w 39"/>
                  <a:gd name="T71" fmla="*/ 10 h 72"/>
                  <a:gd name="T72" fmla="*/ 1 w 39"/>
                  <a:gd name="T73" fmla="*/ 18 h 72"/>
                  <a:gd name="T74" fmla="*/ 1 w 39"/>
                  <a:gd name="T75" fmla="*/ 18 h 72"/>
                  <a:gd name="T76" fmla="*/ 1 w 39"/>
                  <a:gd name="T77" fmla="*/ 10 h 72"/>
                  <a:gd name="T78" fmla="*/ 0 w 39"/>
                  <a:gd name="T7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72"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moveTo>
                      <a:pt x="24" y="72"/>
                    </a:move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moveTo>
                      <a:pt x="39" y="37"/>
                    </a:moveTo>
                    <a:cubicBezTo>
                      <a:pt x="37" y="39"/>
                      <a:pt x="35" y="40"/>
                      <a:pt x="33" y="41"/>
                    </a:cubicBezTo>
                    <a:cubicBezTo>
                      <a:pt x="35" y="40"/>
                      <a:pt x="37" y="39"/>
                      <a:pt x="39" y="37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0" y="4"/>
                      <a:pt x="0" y="0"/>
                    </a:cubicBezTo>
                  </a:path>
                </a:pathLst>
              </a:custGeom>
              <a:solidFill>
                <a:srgbClr val="FF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Freeform 256"/>
              <p:cNvSpPr>
                <a:spLocks/>
              </p:cNvSpPr>
              <p:nvPr/>
            </p:nvSpPr>
            <p:spPr bwMode="auto">
              <a:xfrm>
                <a:off x="1720850" y="5100638"/>
                <a:ext cx="114300" cy="236537"/>
              </a:xfrm>
              <a:custGeom>
                <a:avLst/>
                <a:gdLst>
                  <a:gd name="T0" fmla="*/ 15 w 17"/>
                  <a:gd name="T1" fmla="*/ 0 h 35"/>
                  <a:gd name="T2" fmla="*/ 15 w 17"/>
                  <a:gd name="T3" fmla="*/ 0 h 35"/>
                  <a:gd name="T4" fmla="*/ 0 w 17"/>
                  <a:gd name="T5" fmla="*/ 16 h 35"/>
                  <a:gd name="T6" fmla="*/ 0 w 17"/>
                  <a:gd name="T7" fmla="*/ 16 h 35"/>
                  <a:gd name="T8" fmla="*/ 0 w 17"/>
                  <a:gd name="T9" fmla="*/ 16 h 35"/>
                  <a:gd name="T10" fmla="*/ 1 w 17"/>
                  <a:gd name="T11" fmla="*/ 28 h 35"/>
                  <a:gd name="T12" fmla="*/ 1 w 17"/>
                  <a:gd name="T13" fmla="*/ 26 h 35"/>
                  <a:gd name="T14" fmla="*/ 5 w 17"/>
                  <a:gd name="T15" fmla="*/ 19 h 35"/>
                  <a:gd name="T16" fmla="*/ 9 w 17"/>
                  <a:gd name="T17" fmla="*/ 12 h 35"/>
                  <a:gd name="T18" fmla="*/ 11 w 17"/>
                  <a:gd name="T19" fmla="*/ 9 h 35"/>
                  <a:gd name="T20" fmla="*/ 11 w 17"/>
                  <a:gd name="T21" fmla="*/ 9 h 35"/>
                  <a:gd name="T22" fmla="*/ 10 w 17"/>
                  <a:gd name="T23" fmla="*/ 12 h 35"/>
                  <a:gd name="T24" fmla="*/ 6 w 17"/>
                  <a:gd name="T25" fmla="*/ 20 h 35"/>
                  <a:gd name="T26" fmla="*/ 2 w 17"/>
                  <a:gd name="T27" fmla="*/ 27 h 35"/>
                  <a:gd name="T28" fmla="*/ 1 w 17"/>
                  <a:gd name="T29" fmla="*/ 29 h 35"/>
                  <a:gd name="T30" fmla="*/ 1 w 17"/>
                  <a:gd name="T31" fmla="*/ 35 h 35"/>
                  <a:gd name="T32" fmla="*/ 5 w 17"/>
                  <a:gd name="T33" fmla="*/ 33 h 35"/>
                  <a:gd name="T34" fmla="*/ 15 w 17"/>
                  <a:gd name="T35" fmla="*/ 1 h 35"/>
                  <a:gd name="T36" fmla="*/ 15 w 17"/>
                  <a:gd name="T37" fmla="*/ 1 h 35"/>
                  <a:gd name="T38" fmla="*/ 15 w 17"/>
                  <a:gd name="T39" fmla="*/ 1 h 35"/>
                  <a:gd name="T40" fmla="*/ 15 w 17"/>
                  <a:gd name="T41" fmla="*/ 1 h 35"/>
                  <a:gd name="T42" fmla="*/ 15 w 17"/>
                  <a:gd name="T43" fmla="*/ 1 h 35"/>
                  <a:gd name="T44" fmla="*/ 15 w 17"/>
                  <a:gd name="T45" fmla="*/ 1 h 35"/>
                  <a:gd name="T46" fmla="*/ 15 w 17"/>
                  <a:gd name="T47" fmla="*/ 1 h 35"/>
                  <a:gd name="T48" fmla="*/ 15 w 17"/>
                  <a:gd name="T49" fmla="*/ 1 h 35"/>
                  <a:gd name="T50" fmla="*/ 15 w 17"/>
                  <a:gd name="T51" fmla="*/ 1 h 35"/>
                  <a:gd name="T52" fmla="*/ 15 w 17"/>
                  <a:gd name="T53" fmla="*/ 1 h 35"/>
                  <a:gd name="T54" fmla="*/ 15 w 17"/>
                  <a:gd name="T55" fmla="*/ 1 h 35"/>
                  <a:gd name="T56" fmla="*/ 15 w 17"/>
                  <a:gd name="T57" fmla="*/ 1 h 35"/>
                  <a:gd name="T58" fmla="*/ 15 w 17"/>
                  <a:gd name="T59" fmla="*/ 1 h 35"/>
                  <a:gd name="T60" fmla="*/ 15 w 17"/>
                  <a:gd name="T61" fmla="*/ 1 h 35"/>
                  <a:gd name="T62" fmla="*/ 15 w 17"/>
                  <a:gd name="T63" fmla="*/ 0 h 35"/>
                  <a:gd name="T64" fmla="*/ 15 w 17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6" y="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4"/>
                      <a:pt x="3" y="22"/>
                      <a:pt x="5" y="19"/>
                    </a:cubicBezTo>
                    <a:cubicBezTo>
                      <a:pt x="6" y="16"/>
                      <a:pt x="8" y="14"/>
                      <a:pt x="9" y="12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10"/>
                      <a:pt x="10" y="12"/>
                    </a:cubicBezTo>
                    <a:cubicBezTo>
                      <a:pt x="9" y="14"/>
                      <a:pt x="8" y="17"/>
                      <a:pt x="6" y="20"/>
                    </a:cubicBezTo>
                    <a:cubicBezTo>
                      <a:pt x="5" y="22"/>
                      <a:pt x="4" y="25"/>
                      <a:pt x="2" y="27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4" y="33"/>
                      <a:pt x="5" y="33"/>
                    </a:cubicBezTo>
                    <a:cubicBezTo>
                      <a:pt x="11" y="28"/>
                      <a:pt x="17" y="18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Freeform 257"/>
              <p:cNvSpPr>
                <a:spLocks noEditPoints="1"/>
              </p:cNvSpPr>
              <p:nvPr/>
            </p:nvSpPr>
            <p:spPr bwMode="auto">
              <a:xfrm>
                <a:off x="1727200" y="5303838"/>
                <a:ext cx="249238" cy="101600"/>
              </a:xfrm>
              <a:custGeom>
                <a:avLst/>
                <a:gdLst>
                  <a:gd name="T0" fmla="*/ 2 w 37"/>
                  <a:gd name="T1" fmla="*/ 8 h 15"/>
                  <a:gd name="T2" fmla="*/ 2 w 37"/>
                  <a:gd name="T3" fmla="*/ 8 h 15"/>
                  <a:gd name="T4" fmla="*/ 6 w 37"/>
                  <a:gd name="T5" fmla="*/ 7 h 15"/>
                  <a:gd name="T6" fmla="*/ 14 w 37"/>
                  <a:gd name="T7" fmla="*/ 6 h 15"/>
                  <a:gd name="T8" fmla="*/ 23 w 37"/>
                  <a:gd name="T9" fmla="*/ 5 h 15"/>
                  <a:gd name="T10" fmla="*/ 23 w 37"/>
                  <a:gd name="T11" fmla="*/ 5 h 15"/>
                  <a:gd name="T12" fmla="*/ 27 w 37"/>
                  <a:gd name="T13" fmla="*/ 6 h 15"/>
                  <a:gd name="T14" fmla="*/ 27 w 37"/>
                  <a:gd name="T15" fmla="*/ 6 h 15"/>
                  <a:gd name="T16" fmla="*/ 23 w 37"/>
                  <a:gd name="T17" fmla="*/ 6 h 15"/>
                  <a:gd name="T18" fmla="*/ 15 w 37"/>
                  <a:gd name="T19" fmla="*/ 7 h 15"/>
                  <a:gd name="T20" fmla="*/ 6 w 37"/>
                  <a:gd name="T21" fmla="*/ 8 h 15"/>
                  <a:gd name="T22" fmla="*/ 6 w 37"/>
                  <a:gd name="T23" fmla="*/ 8 h 15"/>
                  <a:gd name="T24" fmla="*/ 5 w 37"/>
                  <a:gd name="T25" fmla="*/ 8 h 15"/>
                  <a:gd name="T26" fmla="*/ 2 w 37"/>
                  <a:gd name="T27" fmla="*/ 8 h 15"/>
                  <a:gd name="T28" fmla="*/ 2 w 37"/>
                  <a:gd name="T29" fmla="*/ 8 h 15"/>
                  <a:gd name="T30" fmla="*/ 18 w 37"/>
                  <a:gd name="T31" fmla="*/ 0 h 15"/>
                  <a:gd name="T32" fmla="*/ 4 w 37"/>
                  <a:gd name="T33" fmla="*/ 3 h 15"/>
                  <a:gd name="T34" fmla="*/ 4 w 37"/>
                  <a:gd name="T35" fmla="*/ 3 h 15"/>
                  <a:gd name="T36" fmla="*/ 0 w 37"/>
                  <a:gd name="T37" fmla="*/ 5 h 15"/>
                  <a:gd name="T38" fmla="*/ 0 w 37"/>
                  <a:gd name="T39" fmla="*/ 9 h 15"/>
                  <a:gd name="T40" fmla="*/ 0 w 37"/>
                  <a:gd name="T41" fmla="*/ 10 h 15"/>
                  <a:gd name="T42" fmla="*/ 7 w 37"/>
                  <a:gd name="T43" fmla="*/ 14 h 15"/>
                  <a:gd name="T44" fmla="*/ 13 w 37"/>
                  <a:gd name="T45" fmla="*/ 15 h 15"/>
                  <a:gd name="T46" fmla="*/ 31 w 37"/>
                  <a:gd name="T47" fmla="*/ 9 h 15"/>
                  <a:gd name="T48" fmla="*/ 31 w 37"/>
                  <a:gd name="T49" fmla="*/ 9 h 15"/>
                  <a:gd name="T50" fmla="*/ 31 w 37"/>
                  <a:gd name="T51" fmla="*/ 9 h 15"/>
                  <a:gd name="T52" fmla="*/ 37 w 37"/>
                  <a:gd name="T53" fmla="*/ 5 h 15"/>
                  <a:gd name="T54" fmla="*/ 37 w 37"/>
                  <a:gd name="T55" fmla="*/ 5 h 15"/>
                  <a:gd name="T56" fmla="*/ 37 w 37"/>
                  <a:gd name="T57" fmla="*/ 5 h 15"/>
                  <a:gd name="T58" fmla="*/ 18 w 37"/>
                  <a:gd name="T5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" h="15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7"/>
                      <a:pt x="6" y="7"/>
                    </a:cubicBezTo>
                    <a:cubicBezTo>
                      <a:pt x="8" y="6"/>
                      <a:pt x="11" y="6"/>
                      <a:pt x="14" y="6"/>
                    </a:cubicBezTo>
                    <a:cubicBezTo>
                      <a:pt x="18" y="6"/>
                      <a:pt x="21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6" y="5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6"/>
                      <a:pt x="23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2" y="8"/>
                      <a:pt x="9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8" y="0"/>
                    </a:moveTo>
                    <a:cubicBezTo>
                      <a:pt x="14" y="0"/>
                      <a:pt x="9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1" y="4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1"/>
                      <a:pt x="5" y="13"/>
                      <a:pt x="7" y="14"/>
                    </a:cubicBezTo>
                    <a:cubicBezTo>
                      <a:pt x="9" y="14"/>
                      <a:pt x="11" y="15"/>
                      <a:pt x="13" y="15"/>
                    </a:cubicBezTo>
                    <a:cubicBezTo>
                      <a:pt x="18" y="15"/>
                      <a:pt x="24" y="13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0" y="0"/>
                      <a:pt x="18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Freeform 258"/>
              <p:cNvSpPr>
                <a:spLocks noEditPoints="1"/>
              </p:cNvSpPr>
              <p:nvPr/>
            </p:nvSpPr>
            <p:spPr bwMode="auto">
              <a:xfrm>
                <a:off x="1727200" y="5372100"/>
                <a:ext cx="155575" cy="203200"/>
              </a:xfrm>
              <a:custGeom>
                <a:avLst/>
                <a:gdLst>
                  <a:gd name="T0" fmla="*/ 13 w 23"/>
                  <a:gd name="T1" fmla="*/ 24 h 30"/>
                  <a:gd name="T2" fmla="*/ 13 w 23"/>
                  <a:gd name="T3" fmla="*/ 24 h 30"/>
                  <a:gd name="T4" fmla="*/ 13 w 23"/>
                  <a:gd name="T5" fmla="*/ 24 h 30"/>
                  <a:gd name="T6" fmla="*/ 13 w 23"/>
                  <a:gd name="T7" fmla="*/ 24 h 30"/>
                  <a:gd name="T8" fmla="*/ 0 w 23"/>
                  <a:gd name="T9" fmla="*/ 0 h 30"/>
                  <a:gd name="T10" fmla="*/ 0 w 23"/>
                  <a:gd name="T11" fmla="*/ 3 h 30"/>
                  <a:gd name="T12" fmla="*/ 0 w 23"/>
                  <a:gd name="T13" fmla="*/ 4 h 30"/>
                  <a:gd name="T14" fmla="*/ 2 w 23"/>
                  <a:gd name="T15" fmla="*/ 6 h 30"/>
                  <a:gd name="T16" fmla="*/ 7 w 23"/>
                  <a:gd name="T17" fmla="*/ 13 h 30"/>
                  <a:gd name="T18" fmla="*/ 11 w 23"/>
                  <a:gd name="T19" fmla="*/ 21 h 30"/>
                  <a:gd name="T20" fmla="*/ 13 w 23"/>
                  <a:gd name="T21" fmla="*/ 24 h 30"/>
                  <a:gd name="T22" fmla="*/ 13 w 23"/>
                  <a:gd name="T23" fmla="*/ 24 h 30"/>
                  <a:gd name="T24" fmla="*/ 13 w 23"/>
                  <a:gd name="T25" fmla="*/ 24 h 30"/>
                  <a:gd name="T26" fmla="*/ 13 w 23"/>
                  <a:gd name="T27" fmla="*/ 24 h 30"/>
                  <a:gd name="T28" fmla="*/ 13 w 23"/>
                  <a:gd name="T29" fmla="*/ 24 h 30"/>
                  <a:gd name="T30" fmla="*/ 10 w 23"/>
                  <a:gd name="T31" fmla="*/ 21 h 30"/>
                  <a:gd name="T32" fmla="*/ 5 w 23"/>
                  <a:gd name="T33" fmla="*/ 14 h 30"/>
                  <a:gd name="T34" fmla="*/ 1 w 23"/>
                  <a:gd name="T35" fmla="*/ 7 h 30"/>
                  <a:gd name="T36" fmla="*/ 1 w 23"/>
                  <a:gd name="T37" fmla="*/ 15 h 30"/>
                  <a:gd name="T38" fmla="*/ 1 w 23"/>
                  <a:gd name="T39" fmla="*/ 17 h 30"/>
                  <a:gd name="T40" fmla="*/ 22 w 23"/>
                  <a:gd name="T41" fmla="*/ 30 h 30"/>
                  <a:gd name="T42" fmla="*/ 22 w 23"/>
                  <a:gd name="T43" fmla="*/ 30 h 30"/>
                  <a:gd name="T44" fmla="*/ 23 w 23"/>
                  <a:gd name="T45" fmla="*/ 30 h 30"/>
                  <a:gd name="T46" fmla="*/ 23 w 23"/>
                  <a:gd name="T47" fmla="*/ 30 h 30"/>
                  <a:gd name="T48" fmla="*/ 23 w 23"/>
                  <a:gd name="T49" fmla="*/ 30 h 30"/>
                  <a:gd name="T50" fmla="*/ 7 w 23"/>
                  <a:gd name="T51" fmla="*/ 4 h 30"/>
                  <a:gd name="T52" fmla="*/ 7 w 23"/>
                  <a:gd name="T53" fmla="*/ 4 h 30"/>
                  <a:gd name="T54" fmla="*/ 0 w 23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30"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6"/>
                      <a:pt x="10" y="18"/>
                      <a:pt x="11" y="21"/>
                    </a:cubicBezTo>
                    <a:cubicBezTo>
                      <a:pt x="12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2" y="23"/>
                      <a:pt x="10" y="21"/>
                    </a:cubicBezTo>
                    <a:cubicBezTo>
                      <a:pt x="9" y="19"/>
                      <a:pt x="7" y="17"/>
                      <a:pt x="5" y="14"/>
                    </a:cubicBezTo>
                    <a:cubicBezTo>
                      <a:pt x="3" y="12"/>
                      <a:pt x="2" y="9"/>
                      <a:pt x="1" y="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5" y="22"/>
                      <a:pt x="12" y="27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1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Freeform 259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Freeform 260"/>
              <p:cNvSpPr>
                <a:spLocks/>
              </p:cNvSpPr>
              <p:nvPr/>
            </p:nvSpPr>
            <p:spPr bwMode="auto">
              <a:xfrm>
                <a:off x="1793875" y="5160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Freeform 261"/>
              <p:cNvSpPr>
                <a:spLocks/>
              </p:cNvSpPr>
              <p:nvPr/>
            </p:nvSpPr>
            <p:spPr bwMode="auto">
              <a:xfrm>
                <a:off x="1727200" y="5160963"/>
                <a:ext cx="66675" cy="136525"/>
              </a:xfrm>
              <a:custGeom>
                <a:avLst/>
                <a:gdLst>
                  <a:gd name="T0" fmla="*/ 10 w 10"/>
                  <a:gd name="T1" fmla="*/ 0 h 20"/>
                  <a:gd name="T2" fmla="*/ 8 w 10"/>
                  <a:gd name="T3" fmla="*/ 3 h 20"/>
                  <a:gd name="T4" fmla="*/ 4 w 10"/>
                  <a:gd name="T5" fmla="*/ 10 h 20"/>
                  <a:gd name="T6" fmla="*/ 0 w 10"/>
                  <a:gd name="T7" fmla="*/ 17 h 20"/>
                  <a:gd name="T8" fmla="*/ 0 w 10"/>
                  <a:gd name="T9" fmla="*/ 19 h 20"/>
                  <a:gd name="T10" fmla="*/ 0 w 10"/>
                  <a:gd name="T11" fmla="*/ 20 h 20"/>
                  <a:gd name="T12" fmla="*/ 1 w 10"/>
                  <a:gd name="T13" fmla="*/ 18 h 20"/>
                  <a:gd name="T14" fmla="*/ 5 w 10"/>
                  <a:gd name="T15" fmla="*/ 11 h 20"/>
                  <a:gd name="T16" fmla="*/ 9 w 10"/>
                  <a:gd name="T17" fmla="*/ 3 h 20"/>
                  <a:gd name="T18" fmla="*/ 10 w 10"/>
                  <a:gd name="T19" fmla="*/ 0 h 20"/>
                  <a:gd name="T20" fmla="*/ 10 w 10"/>
                  <a:gd name="T21" fmla="*/ 0 h 20"/>
                  <a:gd name="T22" fmla="*/ 10 w 10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10" y="0"/>
                      <a:pt x="9" y="1"/>
                      <a:pt x="8" y="3"/>
                    </a:cubicBezTo>
                    <a:cubicBezTo>
                      <a:pt x="7" y="5"/>
                      <a:pt x="5" y="7"/>
                      <a:pt x="4" y="10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19"/>
                      <a:pt x="1" y="18"/>
                    </a:cubicBezTo>
                    <a:cubicBezTo>
                      <a:pt x="3" y="16"/>
                      <a:pt x="4" y="13"/>
                      <a:pt x="5" y="11"/>
                    </a:cubicBezTo>
                    <a:cubicBezTo>
                      <a:pt x="7" y="8"/>
                      <a:pt x="8" y="5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Freeform 262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Freeform 263"/>
              <p:cNvSpPr>
                <a:spLocks/>
              </p:cNvSpPr>
              <p:nvPr/>
            </p:nvSpPr>
            <p:spPr bwMode="auto">
              <a:xfrm>
                <a:off x="1909763" y="5345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3" name="Freeform 264"/>
              <p:cNvSpPr>
                <a:spLocks/>
              </p:cNvSpPr>
              <p:nvPr/>
            </p:nvSpPr>
            <p:spPr bwMode="auto">
              <a:xfrm>
                <a:off x="1739900" y="5337175"/>
                <a:ext cx="169863" cy="20637"/>
              </a:xfrm>
              <a:custGeom>
                <a:avLst/>
                <a:gdLst>
                  <a:gd name="T0" fmla="*/ 21 w 25"/>
                  <a:gd name="T1" fmla="*/ 0 h 3"/>
                  <a:gd name="T2" fmla="*/ 21 w 25"/>
                  <a:gd name="T3" fmla="*/ 0 h 3"/>
                  <a:gd name="T4" fmla="*/ 12 w 25"/>
                  <a:gd name="T5" fmla="*/ 1 h 3"/>
                  <a:gd name="T6" fmla="*/ 4 w 25"/>
                  <a:gd name="T7" fmla="*/ 2 h 3"/>
                  <a:gd name="T8" fmla="*/ 0 w 25"/>
                  <a:gd name="T9" fmla="*/ 3 h 3"/>
                  <a:gd name="T10" fmla="*/ 0 w 25"/>
                  <a:gd name="T11" fmla="*/ 3 h 3"/>
                  <a:gd name="T12" fmla="*/ 0 w 25"/>
                  <a:gd name="T13" fmla="*/ 3 h 3"/>
                  <a:gd name="T14" fmla="*/ 3 w 25"/>
                  <a:gd name="T15" fmla="*/ 3 h 3"/>
                  <a:gd name="T16" fmla="*/ 4 w 25"/>
                  <a:gd name="T17" fmla="*/ 3 h 3"/>
                  <a:gd name="T18" fmla="*/ 4 w 25"/>
                  <a:gd name="T19" fmla="*/ 3 h 3"/>
                  <a:gd name="T20" fmla="*/ 13 w 25"/>
                  <a:gd name="T21" fmla="*/ 2 h 3"/>
                  <a:gd name="T22" fmla="*/ 21 w 25"/>
                  <a:gd name="T23" fmla="*/ 1 h 3"/>
                  <a:gd name="T24" fmla="*/ 25 w 25"/>
                  <a:gd name="T25" fmla="*/ 1 h 3"/>
                  <a:gd name="T26" fmla="*/ 25 w 25"/>
                  <a:gd name="T27" fmla="*/ 1 h 3"/>
                  <a:gd name="T28" fmla="*/ 25 w 25"/>
                  <a:gd name="T29" fmla="*/ 1 h 3"/>
                  <a:gd name="T30" fmla="*/ 21 w 25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6" y="1"/>
                      <a:pt x="12" y="1"/>
                    </a:cubicBezTo>
                    <a:cubicBezTo>
                      <a:pt x="9" y="1"/>
                      <a:pt x="6" y="1"/>
                      <a:pt x="4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10" y="3"/>
                      <a:pt x="13" y="2"/>
                    </a:cubicBezTo>
                    <a:cubicBezTo>
                      <a:pt x="16" y="2"/>
                      <a:pt x="19" y="2"/>
                      <a:pt x="21" y="1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1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4" name="Rectangle 265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Rectangle 266"/>
              <p:cNvSpPr>
                <a:spLocks noChangeArrowheads="1"/>
              </p:cNvSpPr>
              <p:nvPr/>
            </p:nvSpPr>
            <p:spPr bwMode="auto">
              <a:xfrm>
                <a:off x="1814513" y="5534025"/>
                <a:ext cx="1588" cy="1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Freeform 267"/>
              <p:cNvSpPr>
                <a:spLocks noEditPoints="1"/>
              </p:cNvSpPr>
              <p:nvPr/>
            </p:nvSpPr>
            <p:spPr bwMode="auto">
              <a:xfrm>
                <a:off x="1727200" y="5399088"/>
                <a:ext cx="87313" cy="134937"/>
              </a:xfrm>
              <a:custGeom>
                <a:avLst/>
                <a:gdLst>
                  <a:gd name="T0" fmla="*/ 13 w 13"/>
                  <a:gd name="T1" fmla="*/ 20 h 20"/>
                  <a:gd name="T2" fmla="*/ 13 w 13"/>
                  <a:gd name="T3" fmla="*/ 20 h 20"/>
                  <a:gd name="T4" fmla="*/ 13 w 13"/>
                  <a:gd name="T5" fmla="*/ 20 h 20"/>
                  <a:gd name="T6" fmla="*/ 13 w 13"/>
                  <a:gd name="T7" fmla="*/ 20 h 20"/>
                  <a:gd name="T8" fmla="*/ 13 w 13"/>
                  <a:gd name="T9" fmla="*/ 20 h 20"/>
                  <a:gd name="T10" fmla="*/ 13 w 13"/>
                  <a:gd name="T11" fmla="*/ 20 h 20"/>
                  <a:gd name="T12" fmla="*/ 13 w 13"/>
                  <a:gd name="T13" fmla="*/ 20 h 20"/>
                  <a:gd name="T14" fmla="*/ 0 w 13"/>
                  <a:gd name="T15" fmla="*/ 0 h 20"/>
                  <a:gd name="T16" fmla="*/ 1 w 13"/>
                  <a:gd name="T17" fmla="*/ 3 h 20"/>
                  <a:gd name="T18" fmla="*/ 5 w 13"/>
                  <a:gd name="T19" fmla="*/ 10 h 20"/>
                  <a:gd name="T20" fmla="*/ 10 w 13"/>
                  <a:gd name="T21" fmla="*/ 17 h 20"/>
                  <a:gd name="T22" fmla="*/ 13 w 13"/>
                  <a:gd name="T23" fmla="*/ 20 h 20"/>
                  <a:gd name="T24" fmla="*/ 13 w 13"/>
                  <a:gd name="T25" fmla="*/ 20 h 20"/>
                  <a:gd name="T26" fmla="*/ 13 w 13"/>
                  <a:gd name="T27" fmla="*/ 20 h 20"/>
                  <a:gd name="T28" fmla="*/ 11 w 13"/>
                  <a:gd name="T29" fmla="*/ 17 h 20"/>
                  <a:gd name="T30" fmla="*/ 7 w 13"/>
                  <a:gd name="T31" fmla="*/ 9 h 20"/>
                  <a:gd name="T32" fmla="*/ 2 w 13"/>
                  <a:gd name="T33" fmla="*/ 2 h 20"/>
                  <a:gd name="T34" fmla="*/ 0 w 13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0">
                    <a:moveTo>
                      <a:pt x="13" y="20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3" y="8"/>
                      <a:pt x="5" y="10"/>
                    </a:cubicBezTo>
                    <a:cubicBezTo>
                      <a:pt x="7" y="13"/>
                      <a:pt x="9" y="15"/>
                      <a:pt x="10" y="17"/>
                    </a:cubicBezTo>
                    <a:cubicBezTo>
                      <a:pt x="12" y="19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19"/>
                      <a:pt x="11" y="17"/>
                    </a:cubicBezTo>
                    <a:cubicBezTo>
                      <a:pt x="10" y="14"/>
                      <a:pt x="9" y="12"/>
                      <a:pt x="7" y="9"/>
                    </a:cubicBezTo>
                    <a:cubicBezTo>
                      <a:pt x="5" y="6"/>
                      <a:pt x="3" y="4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Freeform 268"/>
              <p:cNvSpPr>
                <a:spLocks/>
              </p:cNvSpPr>
              <p:nvPr/>
            </p:nvSpPr>
            <p:spPr bwMode="auto">
              <a:xfrm>
                <a:off x="1585913" y="4578350"/>
                <a:ext cx="147638" cy="1017587"/>
              </a:xfrm>
              <a:custGeom>
                <a:avLst/>
                <a:gdLst>
                  <a:gd name="T0" fmla="*/ 17 w 22"/>
                  <a:gd name="T1" fmla="*/ 0 h 150"/>
                  <a:gd name="T2" fmla="*/ 5 w 22"/>
                  <a:gd name="T3" fmla="*/ 0 h 150"/>
                  <a:gd name="T4" fmla="*/ 5 w 22"/>
                  <a:gd name="T5" fmla="*/ 0 h 150"/>
                  <a:gd name="T6" fmla="*/ 0 w 22"/>
                  <a:gd name="T7" fmla="*/ 10 h 150"/>
                  <a:gd name="T8" fmla="*/ 1 w 22"/>
                  <a:gd name="T9" fmla="*/ 63 h 150"/>
                  <a:gd name="T10" fmla="*/ 2 w 22"/>
                  <a:gd name="T11" fmla="*/ 74 h 150"/>
                  <a:gd name="T12" fmla="*/ 1 w 22"/>
                  <a:gd name="T13" fmla="*/ 85 h 150"/>
                  <a:gd name="T14" fmla="*/ 1 w 22"/>
                  <a:gd name="T15" fmla="*/ 85 h 150"/>
                  <a:gd name="T16" fmla="*/ 0 w 22"/>
                  <a:gd name="T17" fmla="*/ 140 h 150"/>
                  <a:gd name="T18" fmla="*/ 5 w 22"/>
                  <a:gd name="T19" fmla="*/ 150 h 150"/>
                  <a:gd name="T20" fmla="*/ 17 w 22"/>
                  <a:gd name="T21" fmla="*/ 150 h 150"/>
                  <a:gd name="T22" fmla="*/ 22 w 22"/>
                  <a:gd name="T23" fmla="*/ 140 h 150"/>
                  <a:gd name="T24" fmla="*/ 22 w 22"/>
                  <a:gd name="T25" fmla="*/ 140 h 150"/>
                  <a:gd name="T26" fmla="*/ 22 w 22"/>
                  <a:gd name="T27" fmla="*/ 136 h 150"/>
                  <a:gd name="T28" fmla="*/ 6 w 22"/>
                  <a:gd name="T29" fmla="*/ 135 h 150"/>
                  <a:gd name="T30" fmla="*/ 5 w 22"/>
                  <a:gd name="T31" fmla="*/ 134 h 150"/>
                  <a:gd name="T32" fmla="*/ 6 w 22"/>
                  <a:gd name="T33" fmla="*/ 134 h 150"/>
                  <a:gd name="T34" fmla="*/ 22 w 22"/>
                  <a:gd name="T35" fmla="*/ 132 h 150"/>
                  <a:gd name="T36" fmla="*/ 22 w 22"/>
                  <a:gd name="T37" fmla="*/ 124 h 150"/>
                  <a:gd name="T38" fmla="*/ 21 w 22"/>
                  <a:gd name="T39" fmla="*/ 121 h 150"/>
                  <a:gd name="T40" fmla="*/ 21 w 22"/>
                  <a:gd name="T41" fmla="*/ 120 h 150"/>
                  <a:gd name="T42" fmla="*/ 11 w 22"/>
                  <a:gd name="T43" fmla="*/ 119 h 150"/>
                  <a:gd name="T44" fmla="*/ 11 w 22"/>
                  <a:gd name="T45" fmla="*/ 118 h 150"/>
                  <a:gd name="T46" fmla="*/ 11 w 22"/>
                  <a:gd name="T47" fmla="*/ 117 h 150"/>
                  <a:gd name="T48" fmla="*/ 21 w 22"/>
                  <a:gd name="T49" fmla="*/ 116 h 150"/>
                  <a:gd name="T50" fmla="*/ 21 w 22"/>
                  <a:gd name="T51" fmla="*/ 112 h 150"/>
                  <a:gd name="T52" fmla="*/ 21 w 22"/>
                  <a:gd name="T53" fmla="*/ 106 h 150"/>
                  <a:gd name="T54" fmla="*/ 21 w 22"/>
                  <a:gd name="T55" fmla="*/ 105 h 150"/>
                  <a:gd name="T56" fmla="*/ 20 w 22"/>
                  <a:gd name="T57" fmla="*/ 93 h 150"/>
                  <a:gd name="T58" fmla="*/ 20 w 22"/>
                  <a:gd name="T59" fmla="*/ 85 h 150"/>
                  <a:gd name="T60" fmla="*/ 19 w 22"/>
                  <a:gd name="T61" fmla="*/ 75 h 150"/>
                  <a:gd name="T62" fmla="*/ 19 w 22"/>
                  <a:gd name="T63" fmla="*/ 75 h 150"/>
                  <a:gd name="T64" fmla="*/ 20 w 22"/>
                  <a:gd name="T65" fmla="*/ 65 h 150"/>
                  <a:gd name="T66" fmla="*/ 22 w 22"/>
                  <a:gd name="T67" fmla="*/ 10 h 150"/>
                  <a:gd name="T68" fmla="*/ 17 w 22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50">
                    <a:moveTo>
                      <a:pt x="1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4"/>
                      <a:pt x="0" y="10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7"/>
                      <a:pt x="2" y="71"/>
                      <a:pt x="2" y="74"/>
                    </a:cubicBezTo>
                    <a:cubicBezTo>
                      <a:pt x="2" y="78"/>
                      <a:pt x="2" y="82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5"/>
                      <a:pt x="2" y="150"/>
                      <a:pt x="5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20" y="150"/>
                      <a:pt x="22" y="145"/>
                      <a:pt x="22" y="140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5" y="134"/>
                      <a:pt x="5" y="134"/>
                      <a:pt x="5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1" y="119"/>
                      <a:pt x="11" y="119"/>
                      <a:pt x="11" y="118"/>
                    </a:cubicBezTo>
                    <a:cubicBezTo>
                      <a:pt x="11" y="118"/>
                      <a:pt x="11" y="117"/>
                      <a:pt x="11" y="117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82"/>
                      <a:pt x="19" y="79"/>
                      <a:pt x="19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2"/>
                      <a:pt x="19" y="69"/>
                      <a:pt x="20" y="65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4"/>
                      <a:pt x="20" y="0"/>
                      <a:pt x="17" y="0"/>
                    </a:cubicBezTo>
                  </a:path>
                </a:pathLst>
              </a:custGeom>
              <a:solidFill>
                <a:srgbClr val="FF9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Freeform 269"/>
              <p:cNvSpPr>
                <a:spLocks/>
              </p:cNvSpPr>
              <p:nvPr/>
            </p:nvSpPr>
            <p:spPr bwMode="auto">
              <a:xfrm>
                <a:off x="1658938" y="5365750"/>
                <a:ext cx="68263" cy="2698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0 w 10"/>
                  <a:gd name="T5" fmla="*/ 1 h 4"/>
                  <a:gd name="T6" fmla="*/ 0 w 10"/>
                  <a:gd name="T7" fmla="*/ 2 h 4"/>
                  <a:gd name="T8" fmla="*/ 0 w 10"/>
                  <a:gd name="T9" fmla="*/ 3 h 4"/>
                  <a:gd name="T10" fmla="*/ 10 w 10"/>
                  <a:gd name="T11" fmla="*/ 4 h 4"/>
                  <a:gd name="T12" fmla="*/ 10 w 10"/>
                  <a:gd name="T13" fmla="*/ 1 h 4"/>
                  <a:gd name="T14" fmla="*/ 10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Freeform 270"/>
              <p:cNvSpPr>
                <a:spLocks/>
              </p:cNvSpPr>
              <p:nvPr/>
            </p:nvSpPr>
            <p:spPr bwMode="auto">
              <a:xfrm>
                <a:off x="1619250" y="5473700"/>
                <a:ext cx="114300" cy="26987"/>
              </a:xfrm>
              <a:custGeom>
                <a:avLst/>
                <a:gdLst>
                  <a:gd name="T0" fmla="*/ 17 w 17"/>
                  <a:gd name="T1" fmla="*/ 0 h 4"/>
                  <a:gd name="T2" fmla="*/ 17 w 17"/>
                  <a:gd name="T3" fmla="*/ 0 h 4"/>
                  <a:gd name="T4" fmla="*/ 1 w 17"/>
                  <a:gd name="T5" fmla="*/ 2 h 4"/>
                  <a:gd name="T6" fmla="*/ 0 w 17"/>
                  <a:gd name="T7" fmla="*/ 2 h 4"/>
                  <a:gd name="T8" fmla="*/ 1 w 17"/>
                  <a:gd name="T9" fmla="*/ 3 h 4"/>
                  <a:gd name="T10" fmla="*/ 17 w 17"/>
                  <a:gd name="T11" fmla="*/ 4 h 4"/>
                  <a:gd name="T12" fmla="*/ 17 w 17"/>
                  <a:gd name="T13" fmla="*/ 2 h 4"/>
                  <a:gd name="T14" fmla="*/ 17 w 17"/>
                  <a:gd name="T15" fmla="*/ 2 h 4"/>
                  <a:gd name="T16" fmla="*/ 17 w 1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0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794" name="组合 793"/>
          <p:cNvGrpSpPr/>
          <p:nvPr/>
        </p:nvGrpSpPr>
        <p:grpSpPr>
          <a:xfrm>
            <a:off x="70074" y="95465"/>
            <a:ext cx="2006167" cy="1302446"/>
            <a:chOff x="960438" y="285750"/>
            <a:chExt cx="2547937" cy="1654175"/>
          </a:xfrm>
        </p:grpSpPr>
        <p:sp>
          <p:nvSpPr>
            <p:cNvPr id="675" name="Freeform 418"/>
            <p:cNvSpPr>
              <a:spLocks/>
            </p:cNvSpPr>
            <p:nvPr/>
          </p:nvSpPr>
          <p:spPr bwMode="auto">
            <a:xfrm>
              <a:off x="1423988" y="320675"/>
              <a:ext cx="960437" cy="738188"/>
            </a:xfrm>
            <a:custGeom>
              <a:avLst/>
              <a:gdLst>
                <a:gd name="T0" fmla="*/ 141 w 141"/>
                <a:gd name="T1" fmla="*/ 107 h 107"/>
                <a:gd name="T2" fmla="*/ 63 w 141"/>
                <a:gd name="T3" fmla="*/ 56 h 107"/>
                <a:gd name="T4" fmla="*/ 23 w 141"/>
                <a:gd name="T5" fmla="*/ 1 h 107"/>
                <a:gd name="T6" fmla="*/ 30 w 141"/>
                <a:gd name="T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7">
                  <a:moveTo>
                    <a:pt x="141" y="107"/>
                  </a:moveTo>
                  <a:cubicBezTo>
                    <a:pt x="138" y="106"/>
                    <a:pt x="124" y="65"/>
                    <a:pt x="63" y="56"/>
                  </a:cubicBezTo>
                  <a:cubicBezTo>
                    <a:pt x="3" y="47"/>
                    <a:pt x="0" y="3"/>
                    <a:pt x="23" y="1"/>
                  </a:cubicBezTo>
                  <a:cubicBezTo>
                    <a:pt x="47" y="0"/>
                    <a:pt x="40" y="18"/>
                    <a:pt x="30" y="2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419"/>
            <p:cNvSpPr>
              <a:spLocks/>
            </p:cNvSpPr>
            <p:nvPr/>
          </p:nvSpPr>
          <p:spPr bwMode="auto">
            <a:xfrm>
              <a:off x="1327150" y="306388"/>
              <a:ext cx="347662" cy="358775"/>
            </a:xfrm>
            <a:custGeom>
              <a:avLst/>
              <a:gdLst>
                <a:gd name="T0" fmla="*/ 51 w 51"/>
                <a:gd name="T1" fmla="*/ 52 h 52"/>
                <a:gd name="T2" fmla="*/ 21 w 51"/>
                <a:gd name="T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1" h="52">
                  <a:moveTo>
                    <a:pt x="51" y="52"/>
                  </a:moveTo>
                  <a:cubicBezTo>
                    <a:pt x="0" y="25"/>
                    <a:pt x="20" y="0"/>
                    <a:pt x="21" y="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420"/>
            <p:cNvSpPr>
              <a:spLocks/>
            </p:cNvSpPr>
            <p:nvPr/>
          </p:nvSpPr>
          <p:spPr bwMode="auto">
            <a:xfrm>
              <a:off x="1566863" y="382588"/>
              <a:ext cx="136525" cy="111125"/>
            </a:xfrm>
            <a:custGeom>
              <a:avLst/>
              <a:gdLst>
                <a:gd name="T0" fmla="*/ 20 w 20"/>
                <a:gd name="T1" fmla="*/ 0 h 16"/>
                <a:gd name="T2" fmla="*/ 11 w 20"/>
                <a:gd name="T3" fmla="*/ 4 h 16"/>
                <a:gd name="T4" fmla="*/ 7 w 20"/>
                <a:gd name="T5" fmla="*/ 15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0"/>
                    <a:pt x="17" y="4"/>
                    <a:pt x="11" y="4"/>
                  </a:cubicBezTo>
                  <a:cubicBezTo>
                    <a:pt x="4" y="4"/>
                    <a:pt x="0" y="12"/>
                    <a:pt x="7" y="15"/>
                  </a:cubicBezTo>
                  <a:cubicBezTo>
                    <a:pt x="13" y="16"/>
                    <a:pt x="18" y="10"/>
                    <a:pt x="2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421"/>
            <p:cNvSpPr>
              <a:spLocks/>
            </p:cNvSpPr>
            <p:nvPr/>
          </p:nvSpPr>
          <p:spPr bwMode="auto">
            <a:xfrm>
              <a:off x="1423988" y="720725"/>
              <a:ext cx="428625" cy="1198563"/>
            </a:xfrm>
            <a:custGeom>
              <a:avLst/>
              <a:gdLst>
                <a:gd name="T0" fmla="*/ 15 w 63"/>
                <a:gd name="T1" fmla="*/ 0 h 174"/>
                <a:gd name="T2" fmla="*/ 21 w 63"/>
                <a:gd name="T3" fmla="*/ 93 h 174"/>
                <a:gd name="T4" fmla="*/ 50 w 63"/>
                <a:gd name="T5" fmla="*/ 155 h 174"/>
                <a:gd name="T6" fmla="*/ 37 w 63"/>
                <a:gd name="T7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74">
                  <a:moveTo>
                    <a:pt x="15" y="0"/>
                  </a:moveTo>
                  <a:cubicBezTo>
                    <a:pt x="15" y="3"/>
                    <a:pt x="43" y="36"/>
                    <a:pt x="21" y="93"/>
                  </a:cubicBezTo>
                  <a:cubicBezTo>
                    <a:pt x="0" y="151"/>
                    <a:pt x="37" y="174"/>
                    <a:pt x="50" y="155"/>
                  </a:cubicBezTo>
                  <a:cubicBezTo>
                    <a:pt x="63" y="135"/>
                    <a:pt x="43" y="132"/>
                    <a:pt x="37" y="14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422"/>
            <p:cNvSpPr>
              <a:spLocks/>
            </p:cNvSpPr>
            <p:nvPr/>
          </p:nvSpPr>
          <p:spPr bwMode="auto">
            <a:xfrm>
              <a:off x="1511300" y="1539875"/>
              <a:ext cx="219075" cy="400050"/>
            </a:xfrm>
            <a:custGeom>
              <a:avLst/>
              <a:gdLst>
                <a:gd name="T0" fmla="*/ 2 w 32"/>
                <a:gd name="T1" fmla="*/ 0 h 58"/>
                <a:gd name="T2" fmla="*/ 32 w 32"/>
                <a:gd name="T3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" h="58">
                  <a:moveTo>
                    <a:pt x="2" y="0"/>
                  </a:moveTo>
                  <a:cubicBezTo>
                    <a:pt x="0" y="58"/>
                    <a:pt x="32" y="52"/>
                    <a:pt x="32" y="52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423"/>
            <p:cNvSpPr>
              <a:spLocks/>
            </p:cNvSpPr>
            <p:nvPr/>
          </p:nvSpPr>
          <p:spPr bwMode="auto">
            <a:xfrm>
              <a:off x="1635125" y="1630363"/>
              <a:ext cx="142875" cy="103188"/>
            </a:xfrm>
            <a:custGeom>
              <a:avLst/>
              <a:gdLst>
                <a:gd name="T0" fmla="*/ 21 w 21"/>
                <a:gd name="T1" fmla="*/ 4 h 15"/>
                <a:gd name="T2" fmla="*/ 13 w 21"/>
                <a:gd name="T3" fmla="*/ 10 h 15"/>
                <a:gd name="T4" fmla="*/ 2 w 21"/>
                <a:gd name="T5" fmla="*/ 8 h 15"/>
                <a:gd name="T6" fmla="*/ 21 w 21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5">
                  <a:moveTo>
                    <a:pt x="21" y="4"/>
                  </a:moveTo>
                  <a:cubicBezTo>
                    <a:pt x="21" y="4"/>
                    <a:pt x="16" y="5"/>
                    <a:pt x="13" y="10"/>
                  </a:cubicBezTo>
                  <a:cubicBezTo>
                    <a:pt x="10" y="15"/>
                    <a:pt x="0" y="15"/>
                    <a:pt x="2" y="8"/>
                  </a:cubicBezTo>
                  <a:cubicBezTo>
                    <a:pt x="3" y="2"/>
                    <a:pt x="11" y="0"/>
                    <a:pt x="21" y="4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Freeform 424"/>
            <p:cNvSpPr>
              <a:spLocks/>
            </p:cNvSpPr>
            <p:nvPr/>
          </p:nvSpPr>
          <p:spPr bwMode="auto">
            <a:xfrm>
              <a:off x="2295525" y="803275"/>
              <a:ext cx="817562" cy="903288"/>
            </a:xfrm>
            <a:custGeom>
              <a:avLst/>
              <a:gdLst>
                <a:gd name="T0" fmla="*/ 0 w 120"/>
                <a:gd name="T1" fmla="*/ 0 h 131"/>
                <a:gd name="T2" fmla="*/ 60 w 120"/>
                <a:gd name="T3" fmla="*/ 72 h 131"/>
                <a:gd name="T4" fmla="*/ 119 w 120"/>
                <a:gd name="T5" fmla="*/ 104 h 131"/>
                <a:gd name="T6" fmla="*/ 100 w 120"/>
                <a:gd name="T7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0" h="131">
                  <a:moveTo>
                    <a:pt x="0" y="0"/>
                  </a:moveTo>
                  <a:cubicBezTo>
                    <a:pt x="1" y="3"/>
                    <a:pt x="43" y="13"/>
                    <a:pt x="60" y="72"/>
                  </a:cubicBezTo>
                  <a:cubicBezTo>
                    <a:pt x="76" y="131"/>
                    <a:pt x="120" y="127"/>
                    <a:pt x="119" y="104"/>
                  </a:cubicBezTo>
                  <a:cubicBezTo>
                    <a:pt x="118" y="81"/>
                    <a:pt x="101" y="90"/>
                    <a:pt x="100" y="10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425"/>
            <p:cNvSpPr>
              <a:spLocks/>
            </p:cNvSpPr>
            <p:nvPr/>
          </p:nvSpPr>
          <p:spPr bwMode="auto">
            <a:xfrm>
              <a:off x="2773363" y="1465263"/>
              <a:ext cx="374650" cy="330200"/>
            </a:xfrm>
            <a:custGeom>
              <a:avLst/>
              <a:gdLst>
                <a:gd name="T0" fmla="*/ 0 w 55"/>
                <a:gd name="T1" fmla="*/ 0 h 48"/>
                <a:gd name="T2" fmla="*/ 54 w 55"/>
                <a:gd name="T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8">
                  <a:moveTo>
                    <a:pt x="0" y="0"/>
                  </a:moveTo>
                  <a:cubicBezTo>
                    <a:pt x="32" y="48"/>
                    <a:pt x="55" y="25"/>
                    <a:pt x="54" y="24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426"/>
            <p:cNvSpPr>
              <a:spLocks/>
            </p:cNvSpPr>
            <p:nvPr/>
          </p:nvSpPr>
          <p:spPr bwMode="auto">
            <a:xfrm>
              <a:off x="2936875" y="1409700"/>
              <a:ext cx="101600" cy="144463"/>
            </a:xfrm>
            <a:custGeom>
              <a:avLst/>
              <a:gdLst>
                <a:gd name="T0" fmla="*/ 15 w 15"/>
                <a:gd name="T1" fmla="*/ 0 h 21"/>
                <a:gd name="T2" fmla="*/ 13 w 15"/>
                <a:gd name="T3" fmla="*/ 9 h 21"/>
                <a:gd name="T4" fmla="*/ 2 w 15"/>
                <a:gd name="T5" fmla="*/ 14 h 21"/>
                <a:gd name="T6" fmla="*/ 15 w 1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15" y="0"/>
                  </a:moveTo>
                  <a:cubicBezTo>
                    <a:pt x="15" y="0"/>
                    <a:pt x="12" y="3"/>
                    <a:pt x="13" y="9"/>
                  </a:cubicBezTo>
                  <a:cubicBezTo>
                    <a:pt x="13" y="16"/>
                    <a:pt x="6" y="21"/>
                    <a:pt x="2" y="14"/>
                  </a:cubicBezTo>
                  <a:cubicBezTo>
                    <a:pt x="0" y="9"/>
                    <a:pt x="5" y="3"/>
                    <a:pt x="15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427"/>
            <p:cNvSpPr>
              <a:spLocks/>
            </p:cNvSpPr>
            <p:nvPr/>
          </p:nvSpPr>
          <p:spPr bwMode="auto">
            <a:xfrm>
              <a:off x="2316163" y="473075"/>
              <a:ext cx="273050" cy="315913"/>
            </a:xfrm>
            <a:custGeom>
              <a:avLst/>
              <a:gdLst>
                <a:gd name="T0" fmla="*/ 40 w 40"/>
                <a:gd name="T1" fmla="*/ 22 h 46"/>
                <a:gd name="T2" fmla="*/ 32 w 40"/>
                <a:gd name="T3" fmla="*/ 17 h 46"/>
                <a:gd name="T4" fmla="*/ 37 w 40"/>
                <a:gd name="T5" fmla="*/ 5 h 46"/>
                <a:gd name="T6" fmla="*/ 23 w 40"/>
                <a:gd name="T7" fmla="*/ 8 h 46"/>
                <a:gd name="T8" fmla="*/ 17 w 40"/>
                <a:gd name="T9" fmla="*/ 0 h 46"/>
                <a:gd name="T10" fmla="*/ 13 w 40"/>
                <a:gd name="T11" fmla="*/ 9 h 46"/>
                <a:gd name="T12" fmla="*/ 11 w 40"/>
                <a:gd name="T13" fmla="*/ 12 h 46"/>
                <a:gd name="T14" fmla="*/ 5 w 40"/>
                <a:gd name="T15" fmla="*/ 10 h 46"/>
                <a:gd name="T16" fmla="*/ 3 w 40"/>
                <a:gd name="T17" fmla="*/ 22 h 46"/>
                <a:gd name="T18" fmla="*/ 10 w 40"/>
                <a:gd name="T19" fmla="*/ 37 h 46"/>
                <a:gd name="T20" fmla="*/ 24 w 40"/>
                <a:gd name="T21" fmla="*/ 42 h 46"/>
                <a:gd name="T22" fmla="*/ 32 w 40"/>
                <a:gd name="T23" fmla="*/ 40 h 46"/>
                <a:gd name="T24" fmla="*/ 27 w 40"/>
                <a:gd name="T25" fmla="*/ 28 h 46"/>
                <a:gd name="T26" fmla="*/ 40 w 40"/>
                <a:gd name="T2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46">
                  <a:moveTo>
                    <a:pt x="40" y="22"/>
                  </a:moveTo>
                  <a:cubicBezTo>
                    <a:pt x="34" y="22"/>
                    <a:pt x="32" y="17"/>
                    <a:pt x="32" y="17"/>
                  </a:cubicBezTo>
                  <a:cubicBezTo>
                    <a:pt x="38" y="12"/>
                    <a:pt x="37" y="5"/>
                    <a:pt x="37" y="5"/>
                  </a:cubicBezTo>
                  <a:cubicBezTo>
                    <a:pt x="27" y="3"/>
                    <a:pt x="23" y="8"/>
                    <a:pt x="23" y="8"/>
                  </a:cubicBezTo>
                  <a:cubicBezTo>
                    <a:pt x="27" y="2"/>
                    <a:pt x="17" y="0"/>
                    <a:pt x="17" y="0"/>
                  </a:cubicBezTo>
                  <a:cubicBezTo>
                    <a:pt x="18" y="3"/>
                    <a:pt x="16" y="7"/>
                    <a:pt x="13" y="9"/>
                  </a:cubicBezTo>
                  <a:cubicBezTo>
                    <a:pt x="11" y="11"/>
                    <a:pt x="12" y="11"/>
                    <a:pt x="11" y="12"/>
                  </a:cubicBezTo>
                  <a:cubicBezTo>
                    <a:pt x="10" y="8"/>
                    <a:pt x="5" y="10"/>
                    <a:pt x="5" y="10"/>
                  </a:cubicBezTo>
                  <a:cubicBezTo>
                    <a:pt x="9" y="13"/>
                    <a:pt x="4" y="18"/>
                    <a:pt x="3" y="22"/>
                  </a:cubicBezTo>
                  <a:cubicBezTo>
                    <a:pt x="0" y="35"/>
                    <a:pt x="9" y="36"/>
                    <a:pt x="10" y="37"/>
                  </a:cubicBezTo>
                  <a:cubicBezTo>
                    <a:pt x="15" y="46"/>
                    <a:pt x="20" y="45"/>
                    <a:pt x="24" y="42"/>
                  </a:cubicBezTo>
                  <a:cubicBezTo>
                    <a:pt x="28" y="39"/>
                    <a:pt x="32" y="40"/>
                    <a:pt x="32" y="40"/>
                  </a:cubicBezTo>
                  <a:cubicBezTo>
                    <a:pt x="31" y="32"/>
                    <a:pt x="27" y="28"/>
                    <a:pt x="27" y="28"/>
                  </a:cubicBezTo>
                  <a:cubicBezTo>
                    <a:pt x="37" y="28"/>
                    <a:pt x="40" y="22"/>
                    <a:pt x="4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428"/>
            <p:cNvSpPr>
              <a:spLocks/>
            </p:cNvSpPr>
            <p:nvPr/>
          </p:nvSpPr>
          <p:spPr bwMode="auto">
            <a:xfrm>
              <a:off x="2357438" y="568325"/>
              <a:ext cx="136525" cy="173038"/>
            </a:xfrm>
            <a:custGeom>
              <a:avLst/>
              <a:gdLst>
                <a:gd name="T0" fmla="*/ 0 w 20"/>
                <a:gd name="T1" fmla="*/ 23 h 25"/>
                <a:gd name="T2" fmla="*/ 1 w 20"/>
                <a:gd name="T3" fmla="*/ 22 h 25"/>
                <a:gd name="T4" fmla="*/ 3 w 20"/>
                <a:gd name="T5" fmla="*/ 19 h 25"/>
                <a:gd name="T6" fmla="*/ 6 w 20"/>
                <a:gd name="T7" fmla="*/ 15 h 25"/>
                <a:gd name="T8" fmla="*/ 9 w 20"/>
                <a:gd name="T9" fmla="*/ 10 h 25"/>
                <a:gd name="T10" fmla="*/ 13 w 20"/>
                <a:gd name="T11" fmla="*/ 6 h 25"/>
                <a:gd name="T12" fmla="*/ 17 w 20"/>
                <a:gd name="T13" fmla="*/ 2 h 25"/>
                <a:gd name="T14" fmla="*/ 20 w 20"/>
                <a:gd name="T15" fmla="*/ 0 h 25"/>
                <a:gd name="T16" fmla="*/ 17 w 20"/>
                <a:gd name="T17" fmla="*/ 3 h 25"/>
                <a:gd name="T18" fmla="*/ 14 w 20"/>
                <a:gd name="T19" fmla="*/ 7 h 25"/>
                <a:gd name="T20" fmla="*/ 11 w 20"/>
                <a:gd name="T21" fmla="*/ 11 h 25"/>
                <a:gd name="T22" fmla="*/ 8 w 20"/>
                <a:gd name="T23" fmla="*/ 16 h 25"/>
                <a:gd name="T24" fmla="*/ 6 w 20"/>
                <a:gd name="T25" fmla="*/ 21 h 25"/>
                <a:gd name="T26" fmla="*/ 5 w 20"/>
                <a:gd name="T27" fmla="*/ 24 h 25"/>
                <a:gd name="T28" fmla="*/ 5 w 20"/>
                <a:gd name="T29" fmla="*/ 25 h 25"/>
                <a:gd name="T30" fmla="*/ 0 w 20"/>
                <a:gd name="T3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5">
                  <a:moveTo>
                    <a:pt x="0" y="23"/>
                  </a:moveTo>
                  <a:cubicBezTo>
                    <a:pt x="0" y="23"/>
                    <a:pt x="1" y="23"/>
                    <a:pt x="1" y="22"/>
                  </a:cubicBezTo>
                  <a:cubicBezTo>
                    <a:pt x="1" y="21"/>
                    <a:pt x="2" y="20"/>
                    <a:pt x="3" y="19"/>
                  </a:cubicBezTo>
                  <a:cubicBezTo>
                    <a:pt x="4" y="18"/>
                    <a:pt x="5" y="16"/>
                    <a:pt x="6" y="15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0" y="9"/>
                    <a:pt x="12" y="7"/>
                    <a:pt x="13" y="6"/>
                  </a:cubicBezTo>
                  <a:cubicBezTo>
                    <a:pt x="14" y="5"/>
                    <a:pt x="15" y="3"/>
                    <a:pt x="17" y="2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1"/>
                    <a:pt x="17" y="3"/>
                  </a:cubicBezTo>
                  <a:cubicBezTo>
                    <a:pt x="16" y="4"/>
                    <a:pt x="15" y="5"/>
                    <a:pt x="14" y="7"/>
                  </a:cubicBezTo>
                  <a:cubicBezTo>
                    <a:pt x="13" y="8"/>
                    <a:pt x="12" y="10"/>
                    <a:pt x="11" y="11"/>
                  </a:cubicBezTo>
                  <a:cubicBezTo>
                    <a:pt x="10" y="13"/>
                    <a:pt x="9" y="15"/>
                    <a:pt x="8" y="16"/>
                  </a:cubicBezTo>
                  <a:cubicBezTo>
                    <a:pt x="8" y="18"/>
                    <a:pt x="7" y="20"/>
                    <a:pt x="6" y="21"/>
                  </a:cubicBezTo>
                  <a:cubicBezTo>
                    <a:pt x="6" y="22"/>
                    <a:pt x="5" y="23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429"/>
            <p:cNvSpPr>
              <a:spLocks/>
            </p:cNvSpPr>
            <p:nvPr/>
          </p:nvSpPr>
          <p:spPr bwMode="auto">
            <a:xfrm>
              <a:off x="1184275" y="1430338"/>
              <a:ext cx="306387" cy="255588"/>
            </a:xfrm>
            <a:custGeom>
              <a:avLst/>
              <a:gdLst>
                <a:gd name="T0" fmla="*/ 16 w 45"/>
                <a:gd name="T1" fmla="*/ 37 h 37"/>
                <a:gd name="T2" fmla="*/ 13 w 45"/>
                <a:gd name="T3" fmla="*/ 28 h 37"/>
                <a:gd name="T4" fmla="*/ 0 w 45"/>
                <a:gd name="T5" fmla="*/ 31 h 37"/>
                <a:gd name="T6" fmla="*/ 7 w 45"/>
                <a:gd name="T7" fmla="*/ 17 h 37"/>
                <a:gd name="T8" fmla="*/ 0 w 45"/>
                <a:gd name="T9" fmla="*/ 10 h 37"/>
                <a:gd name="T10" fmla="*/ 10 w 45"/>
                <a:gd name="T11" fmla="*/ 8 h 37"/>
                <a:gd name="T12" fmla="*/ 13 w 45"/>
                <a:gd name="T13" fmla="*/ 7 h 37"/>
                <a:gd name="T14" fmla="*/ 12 w 45"/>
                <a:gd name="T15" fmla="*/ 0 h 37"/>
                <a:gd name="T16" fmla="*/ 24 w 45"/>
                <a:gd name="T17" fmla="*/ 1 h 37"/>
                <a:gd name="T18" fmla="*/ 37 w 45"/>
                <a:gd name="T19" fmla="*/ 11 h 37"/>
                <a:gd name="T20" fmla="*/ 39 w 45"/>
                <a:gd name="T21" fmla="*/ 26 h 37"/>
                <a:gd name="T22" fmla="*/ 36 w 45"/>
                <a:gd name="T23" fmla="*/ 33 h 37"/>
                <a:gd name="T24" fmla="*/ 25 w 45"/>
                <a:gd name="T25" fmla="*/ 25 h 37"/>
                <a:gd name="T26" fmla="*/ 16 w 45"/>
                <a:gd name="T2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37">
                  <a:moveTo>
                    <a:pt x="16" y="37"/>
                  </a:moveTo>
                  <a:cubicBezTo>
                    <a:pt x="17" y="31"/>
                    <a:pt x="13" y="28"/>
                    <a:pt x="13" y="28"/>
                  </a:cubicBezTo>
                  <a:cubicBezTo>
                    <a:pt x="7" y="33"/>
                    <a:pt x="0" y="31"/>
                    <a:pt x="0" y="31"/>
                  </a:cubicBezTo>
                  <a:cubicBezTo>
                    <a:pt x="0" y="20"/>
                    <a:pt x="7" y="17"/>
                    <a:pt x="7" y="17"/>
                  </a:cubicBezTo>
                  <a:cubicBezTo>
                    <a:pt x="0" y="20"/>
                    <a:pt x="0" y="10"/>
                    <a:pt x="0" y="10"/>
                  </a:cubicBezTo>
                  <a:cubicBezTo>
                    <a:pt x="2" y="11"/>
                    <a:pt x="7" y="10"/>
                    <a:pt x="10" y="8"/>
                  </a:cubicBezTo>
                  <a:cubicBezTo>
                    <a:pt x="12" y="6"/>
                    <a:pt x="12" y="7"/>
                    <a:pt x="13" y="7"/>
                  </a:cubicBezTo>
                  <a:cubicBezTo>
                    <a:pt x="9" y="4"/>
                    <a:pt x="12" y="0"/>
                    <a:pt x="12" y="0"/>
                  </a:cubicBezTo>
                  <a:cubicBezTo>
                    <a:pt x="15" y="4"/>
                    <a:pt x="20" y="1"/>
                    <a:pt x="24" y="1"/>
                  </a:cubicBezTo>
                  <a:cubicBezTo>
                    <a:pt x="37" y="1"/>
                    <a:pt x="37" y="10"/>
                    <a:pt x="37" y="11"/>
                  </a:cubicBezTo>
                  <a:cubicBezTo>
                    <a:pt x="45" y="17"/>
                    <a:pt x="43" y="23"/>
                    <a:pt x="39" y="26"/>
                  </a:cubicBezTo>
                  <a:cubicBezTo>
                    <a:pt x="35" y="29"/>
                    <a:pt x="36" y="33"/>
                    <a:pt x="36" y="33"/>
                  </a:cubicBezTo>
                  <a:cubicBezTo>
                    <a:pt x="28" y="30"/>
                    <a:pt x="25" y="25"/>
                    <a:pt x="25" y="25"/>
                  </a:cubicBezTo>
                  <a:cubicBezTo>
                    <a:pt x="23" y="35"/>
                    <a:pt x="16" y="37"/>
                    <a:pt x="16" y="3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430"/>
            <p:cNvSpPr>
              <a:spLocks/>
            </p:cNvSpPr>
            <p:nvPr/>
          </p:nvSpPr>
          <p:spPr bwMode="auto">
            <a:xfrm>
              <a:off x="1258888" y="1477963"/>
              <a:ext cx="192087" cy="104775"/>
            </a:xfrm>
            <a:custGeom>
              <a:avLst/>
              <a:gdLst>
                <a:gd name="T0" fmla="*/ 28 w 28"/>
                <a:gd name="T1" fmla="*/ 5 h 15"/>
                <a:gd name="T2" fmla="*/ 27 w 28"/>
                <a:gd name="T3" fmla="*/ 5 h 15"/>
                <a:gd name="T4" fmla="*/ 24 w 28"/>
                <a:gd name="T5" fmla="*/ 6 h 15"/>
                <a:gd name="T6" fmla="*/ 19 w 28"/>
                <a:gd name="T7" fmla="*/ 7 h 15"/>
                <a:gd name="T8" fmla="*/ 14 w 28"/>
                <a:gd name="T9" fmla="*/ 8 h 15"/>
                <a:gd name="T10" fmla="*/ 8 w 28"/>
                <a:gd name="T11" fmla="*/ 10 h 15"/>
                <a:gd name="T12" fmla="*/ 4 w 28"/>
                <a:gd name="T13" fmla="*/ 12 h 15"/>
                <a:gd name="T14" fmla="*/ 0 w 28"/>
                <a:gd name="T15" fmla="*/ 15 h 15"/>
                <a:gd name="T16" fmla="*/ 4 w 28"/>
                <a:gd name="T17" fmla="*/ 12 h 15"/>
                <a:gd name="T18" fmla="*/ 8 w 28"/>
                <a:gd name="T19" fmla="*/ 9 h 15"/>
                <a:gd name="T20" fmla="*/ 13 w 28"/>
                <a:gd name="T21" fmla="*/ 6 h 15"/>
                <a:gd name="T22" fmla="*/ 18 w 28"/>
                <a:gd name="T23" fmla="*/ 4 h 15"/>
                <a:gd name="T24" fmla="*/ 23 w 28"/>
                <a:gd name="T25" fmla="*/ 2 h 15"/>
                <a:gd name="T26" fmla="*/ 26 w 28"/>
                <a:gd name="T27" fmla="*/ 1 h 15"/>
                <a:gd name="T28" fmla="*/ 28 w 28"/>
                <a:gd name="T29" fmla="*/ 0 h 15"/>
                <a:gd name="T30" fmla="*/ 28 w 28"/>
                <a:gd name="T3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5">
                  <a:moveTo>
                    <a:pt x="28" y="5"/>
                  </a:moveTo>
                  <a:cubicBezTo>
                    <a:pt x="28" y="5"/>
                    <a:pt x="28" y="5"/>
                    <a:pt x="27" y="5"/>
                  </a:cubicBezTo>
                  <a:cubicBezTo>
                    <a:pt x="26" y="5"/>
                    <a:pt x="25" y="5"/>
                    <a:pt x="24" y="6"/>
                  </a:cubicBezTo>
                  <a:cubicBezTo>
                    <a:pt x="22" y="6"/>
                    <a:pt x="21" y="6"/>
                    <a:pt x="19" y="7"/>
                  </a:cubicBezTo>
                  <a:cubicBezTo>
                    <a:pt x="17" y="7"/>
                    <a:pt x="15" y="8"/>
                    <a:pt x="14" y="8"/>
                  </a:cubicBezTo>
                  <a:cubicBezTo>
                    <a:pt x="12" y="9"/>
                    <a:pt x="10" y="9"/>
                    <a:pt x="8" y="10"/>
                  </a:cubicBezTo>
                  <a:cubicBezTo>
                    <a:pt x="7" y="11"/>
                    <a:pt x="5" y="12"/>
                    <a:pt x="4" y="12"/>
                  </a:cubicBezTo>
                  <a:cubicBezTo>
                    <a:pt x="2" y="14"/>
                    <a:pt x="0" y="15"/>
                    <a:pt x="0" y="15"/>
                  </a:cubicBezTo>
                  <a:cubicBezTo>
                    <a:pt x="0" y="15"/>
                    <a:pt x="1" y="14"/>
                    <a:pt x="4" y="12"/>
                  </a:cubicBezTo>
                  <a:cubicBezTo>
                    <a:pt x="5" y="11"/>
                    <a:pt x="6" y="10"/>
                    <a:pt x="8" y="9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5" y="5"/>
                    <a:pt x="16" y="4"/>
                    <a:pt x="18" y="4"/>
                  </a:cubicBezTo>
                  <a:cubicBezTo>
                    <a:pt x="20" y="3"/>
                    <a:pt x="21" y="2"/>
                    <a:pt x="23" y="2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7" y="1"/>
                    <a:pt x="28" y="0"/>
                    <a:pt x="28" y="0"/>
                  </a:cubicBezTo>
                  <a:lnTo>
                    <a:pt x="28" y="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431"/>
            <p:cNvSpPr>
              <a:spLocks/>
            </p:cNvSpPr>
            <p:nvPr/>
          </p:nvSpPr>
          <p:spPr bwMode="auto">
            <a:xfrm>
              <a:off x="960438" y="285750"/>
              <a:ext cx="312737" cy="290513"/>
            </a:xfrm>
            <a:custGeom>
              <a:avLst/>
              <a:gdLst>
                <a:gd name="T0" fmla="*/ 6 w 46"/>
                <a:gd name="T1" fmla="*/ 31 h 42"/>
                <a:gd name="T2" fmla="*/ 10 w 46"/>
                <a:gd name="T3" fmla="*/ 22 h 42"/>
                <a:gd name="T4" fmla="*/ 0 w 46"/>
                <a:gd name="T5" fmla="*/ 15 h 42"/>
                <a:gd name="T6" fmla="*/ 13 w 46"/>
                <a:gd name="T7" fmla="*/ 10 h 42"/>
                <a:gd name="T8" fmla="*/ 14 w 46"/>
                <a:gd name="T9" fmla="*/ 0 h 42"/>
                <a:gd name="T10" fmla="*/ 22 w 46"/>
                <a:gd name="T11" fmla="*/ 6 h 42"/>
                <a:gd name="T12" fmla="*/ 26 w 46"/>
                <a:gd name="T13" fmla="*/ 7 h 42"/>
                <a:gd name="T14" fmla="*/ 30 w 46"/>
                <a:gd name="T15" fmla="*/ 2 h 42"/>
                <a:gd name="T16" fmla="*/ 37 w 46"/>
                <a:gd name="T17" fmla="*/ 11 h 42"/>
                <a:gd name="T18" fmla="*/ 39 w 46"/>
                <a:gd name="T19" fmla="*/ 28 h 42"/>
                <a:gd name="T20" fmla="*/ 30 w 46"/>
                <a:gd name="T21" fmla="*/ 40 h 42"/>
                <a:gd name="T22" fmla="*/ 22 w 46"/>
                <a:gd name="T23" fmla="*/ 42 h 42"/>
                <a:gd name="T24" fmla="*/ 21 w 46"/>
                <a:gd name="T25" fmla="*/ 29 h 42"/>
                <a:gd name="T26" fmla="*/ 6 w 46"/>
                <a:gd name="T27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2">
                  <a:moveTo>
                    <a:pt x="6" y="31"/>
                  </a:moveTo>
                  <a:cubicBezTo>
                    <a:pt x="11" y="27"/>
                    <a:pt x="10" y="22"/>
                    <a:pt x="10" y="22"/>
                  </a:cubicBezTo>
                  <a:cubicBezTo>
                    <a:pt x="2" y="21"/>
                    <a:pt x="0" y="15"/>
                    <a:pt x="0" y="15"/>
                  </a:cubicBezTo>
                  <a:cubicBezTo>
                    <a:pt x="7" y="8"/>
                    <a:pt x="13" y="10"/>
                    <a:pt x="13" y="10"/>
                  </a:cubicBezTo>
                  <a:cubicBezTo>
                    <a:pt x="7" y="8"/>
                    <a:pt x="14" y="0"/>
                    <a:pt x="14" y="0"/>
                  </a:cubicBezTo>
                  <a:cubicBezTo>
                    <a:pt x="15" y="3"/>
                    <a:pt x="19" y="5"/>
                    <a:pt x="22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5" y="3"/>
                    <a:pt x="30" y="2"/>
                    <a:pt x="30" y="2"/>
                  </a:cubicBezTo>
                  <a:cubicBezTo>
                    <a:pt x="28" y="7"/>
                    <a:pt x="34" y="8"/>
                    <a:pt x="37" y="11"/>
                  </a:cubicBezTo>
                  <a:cubicBezTo>
                    <a:pt x="46" y="21"/>
                    <a:pt x="39" y="27"/>
                    <a:pt x="39" y="28"/>
                  </a:cubicBezTo>
                  <a:cubicBezTo>
                    <a:pt x="40" y="38"/>
                    <a:pt x="35" y="40"/>
                    <a:pt x="30" y="40"/>
                  </a:cubicBezTo>
                  <a:cubicBezTo>
                    <a:pt x="25" y="39"/>
                    <a:pt x="22" y="42"/>
                    <a:pt x="22" y="42"/>
                  </a:cubicBezTo>
                  <a:cubicBezTo>
                    <a:pt x="19" y="35"/>
                    <a:pt x="21" y="29"/>
                    <a:pt x="21" y="29"/>
                  </a:cubicBezTo>
                  <a:cubicBezTo>
                    <a:pt x="12" y="34"/>
                    <a:pt x="6" y="31"/>
                    <a:pt x="6" y="3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432"/>
            <p:cNvSpPr>
              <a:spLocks/>
            </p:cNvSpPr>
            <p:nvPr/>
          </p:nvSpPr>
          <p:spPr bwMode="auto">
            <a:xfrm>
              <a:off x="1047750" y="403225"/>
              <a:ext cx="204787" cy="90488"/>
            </a:xfrm>
            <a:custGeom>
              <a:avLst/>
              <a:gdLst>
                <a:gd name="T0" fmla="*/ 27 w 30"/>
                <a:gd name="T1" fmla="*/ 13 h 13"/>
                <a:gd name="T2" fmla="*/ 26 w 30"/>
                <a:gd name="T3" fmla="*/ 13 h 13"/>
                <a:gd name="T4" fmla="*/ 23 w 30"/>
                <a:gd name="T5" fmla="*/ 10 h 13"/>
                <a:gd name="T6" fmla="*/ 19 w 30"/>
                <a:gd name="T7" fmla="*/ 8 h 13"/>
                <a:gd name="T8" fmla="*/ 14 w 30"/>
                <a:gd name="T9" fmla="*/ 5 h 13"/>
                <a:gd name="T10" fmla="*/ 9 w 30"/>
                <a:gd name="T11" fmla="*/ 2 h 13"/>
                <a:gd name="T12" fmla="*/ 5 w 30"/>
                <a:gd name="T13" fmla="*/ 1 h 13"/>
                <a:gd name="T14" fmla="*/ 0 w 30"/>
                <a:gd name="T15" fmla="*/ 0 h 13"/>
                <a:gd name="T16" fmla="*/ 5 w 30"/>
                <a:gd name="T17" fmla="*/ 0 h 13"/>
                <a:gd name="T18" fmla="*/ 10 w 30"/>
                <a:gd name="T19" fmla="*/ 1 h 13"/>
                <a:gd name="T20" fmla="*/ 15 w 30"/>
                <a:gd name="T21" fmla="*/ 3 h 13"/>
                <a:gd name="T22" fmla="*/ 21 w 30"/>
                <a:gd name="T23" fmla="*/ 5 h 13"/>
                <a:gd name="T24" fmla="*/ 25 w 30"/>
                <a:gd name="T25" fmla="*/ 7 h 13"/>
                <a:gd name="T26" fmla="*/ 28 w 30"/>
                <a:gd name="T27" fmla="*/ 9 h 13"/>
                <a:gd name="T28" fmla="*/ 30 w 30"/>
                <a:gd name="T29" fmla="*/ 10 h 13"/>
                <a:gd name="T30" fmla="*/ 27 w 30"/>
                <a:gd name="T3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3">
                  <a:moveTo>
                    <a:pt x="27" y="13"/>
                  </a:moveTo>
                  <a:cubicBezTo>
                    <a:pt x="27" y="13"/>
                    <a:pt x="27" y="13"/>
                    <a:pt x="26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2" y="10"/>
                    <a:pt x="21" y="9"/>
                    <a:pt x="19" y="8"/>
                  </a:cubicBezTo>
                  <a:cubicBezTo>
                    <a:pt x="18" y="7"/>
                    <a:pt x="16" y="6"/>
                    <a:pt x="14" y="5"/>
                  </a:cubicBezTo>
                  <a:cubicBezTo>
                    <a:pt x="13" y="4"/>
                    <a:pt x="11" y="3"/>
                    <a:pt x="9" y="2"/>
                  </a:cubicBezTo>
                  <a:cubicBezTo>
                    <a:pt x="8" y="2"/>
                    <a:pt x="6" y="1"/>
                    <a:pt x="5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6" y="0"/>
                    <a:pt x="8" y="1"/>
                    <a:pt x="10" y="1"/>
                  </a:cubicBezTo>
                  <a:cubicBezTo>
                    <a:pt x="12" y="1"/>
                    <a:pt x="14" y="2"/>
                    <a:pt x="15" y="3"/>
                  </a:cubicBezTo>
                  <a:cubicBezTo>
                    <a:pt x="17" y="3"/>
                    <a:pt x="19" y="4"/>
                    <a:pt x="21" y="5"/>
                  </a:cubicBezTo>
                  <a:cubicBezTo>
                    <a:pt x="22" y="6"/>
                    <a:pt x="24" y="6"/>
                    <a:pt x="25" y="7"/>
                  </a:cubicBezTo>
                  <a:cubicBezTo>
                    <a:pt x="27" y="8"/>
                    <a:pt x="28" y="8"/>
                    <a:pt x="28" y="9"/>
                  </a:cubicBezTo>
                  <a:cubicBezTo>
                    <a:pt x="29" y="9"/>
                    <a:pt x="30" y="10"/>
                    <a:pt x="30" y="10"/>
                  </a:cubicBezTo>
                  <a:lnTo>
                    <a:pt x="27" y="13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433"/>
            <p:cNvSpPr>
              <a:spLocks/>
            </p:cNvSpPr>
            <p:nvPr/>
          </p:nvSpPr>
          <p:spPr bwMode="auto">
            <a:xfrm>
              <a:off x="3195638" y="1430338"/>
              <a:ext cx="312737" cy="296863"/>
            </a:xfrm>
            <a:custGeom>
              <a:avLst/>
              <a:gdLst>
                <a:gd name="T0" fmla="*/ 41 w 46"/>
                <a:gd name="T1" fmla="*/ 30 h 43"/>
                <a:gd name="T2" fmla="*/ 36 w 46"/>
                <a:gd name="T3" fmla="*/ 22 h 43"/>
                <a:gd name="T4" fmla="*/ 46 w 46"/>
                <a:gd name="T5" fmla="*/ 14 h 43"/>
                <a:gd name="T6" fmla="*/ 32 w 46"/>
                <a:gd name="T7" fmla="*/ 10 h 43"/>
                <a:gd name="T8" fmla="*/ 31 w 46"/>
                <a:gd name="T9" fmla="*/ 0 h 43"/>
                <a:gd name="T10" fmla="*/ 23 w 46"/>
                <a:gd name="T11" fmla="*/ 7 h 43"/>
                <a:gd name="T12" fmla="*/ 20 w 46"/>
                <a:gd name="T13" fmla="*/ 8 h 43"/>
                <a:gd name="T14" fmla="*/ 15 w 46"/>
                <a:gd name="T15" fmla="*/ 3 h 43"/>
                <a:gd name="T16" fmla="*/ 9 w 46"/>
                <a:gd name="T17" fmla="*/ 13 h 43"/>
                <a:gd name="T18" fmla="*/ 7 w 46"/>
                <a:gd name="T19" fmla="*/ 29 h 43"/>
                <a:gd name="T20" fmla="*/ 18 w 46"/>
                <a:gd name="T21" fmla="*/ 41 h 43"/>
                <a:gd name="T22" fmla="*/ 26 w 46"/>
                <a:gd name="T23" fmla="*/ 43 h 43"/>
                <a:gd name="T24" fmla="*/ 26 w 46"/>
                <a:gd name="T25" fmla="*/ 30 h 43"/>
                <a:gd name="T26" fmla="*/ 41 w 46"/>
                <a:gd name="T27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3">
                  <a:moveTo>
                    <a:pt x="41" y="30"/>
                  </a:moveTo>
                  <a:cubicBezTo>
                    <a:pt x="36" y="27"/>
                    <a:pt x="36" y="22"/>
                    <a:pt x="36" y="22"/>
                  </a:cubicBezTo>
                  <a:cubicBezTo>
                    <a:pt x="44" y="20"/>
                    <a:pt x="46" y="14"/>
                    <a:pt x="46" y="14"/>
                  </a:cubicBezTo>
                  <a:cubicBezTo>
                    <a:pt x="39" y="7"/>
                    <a:pt x="32" y="10"/>
                    <a:pt x="32" y="10"/>
                  </a:cubicBezTo>
                  <a:cubicBezTo>
                    <a:pt x="39" y="7"/>
                    <a:pt x="31" y="0"/>
                    <a:pt x="31" y="0"/>
                  </a:cubicBezTo>
                  <a:cubicBezTo>
                    <a:pt x="31" y="3"/>
                    <a:pt x="27" y="6"/>
                    <a:pt x="23" y="7"/>
                  </a:cubicBezTo>
                  <a:cubicBezTo>
                    <a:pt x="21" y="7"/>
                    <a:pt x="21" y="8"/>
                    <a:pt x="20" y="8"/>
                  </a:cubicBezTo>
                  <a:cubicBezTo>
                    <a:pt x="21" y="4"/>
                    <a:pt x="15" y="3"/>
                    <a:pt x="15" y="3"/>
                  </a:cubicBezTo>
                  <a:cubicBezTo>
                    <a:pt x="17" y="8"/>
                    <a:pt x="11" y="10"/>
                    <a:pt x="9" y="13"/>
                  </a:cubicBezTo>
                  <a:cubicBezTo>
                    <a:pt x="0" y="23"/>
                    <a:pt x="7" y="29"/>
                    <a:pt x="7" y="29"/>
                  </a:cubicBezTo>
                  <a:cubicBezTo>
                    <a:pt x="8" y="39"/>
                    <a:pt x="13" y="42"/>
                    <a:pt x="18" y="41"/>
                  </a:cubicBezTo>
                  <a:cubicBezTo>
                    <a:pt x="23" y="40"/>
                    <a:pt x="26" y="43"/>
                    <a:pt x="26" y="43"/>
                  </a:cubicBezTo>
                  <a:cubicBezTo>
                    <a:pt x="28" y="35"/>
                    <a:pt x="26" y="30"/>
                    <a:pt x="26" y="30"/>
                  </a:cubicBezTo>
                  <a:cubicBezTo>
                    <a:pt x="35" y="34"/>
                    <a:pt x="41" y="30"/>
                    <a:pt x="41" y="3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434"/>
            <p:cNvSpPr>
              <a:spLocks/>
            </p:cNvSpPr>
            <p:nvPr/>
          </p:nvSpPr>
          <p:spPr bwMode="auto">
            <a:xfrm>
              <a:off x="3222625" y="1539875"/>
              <a:ext cx="196850" cy="111125"/>
            </a:xfrm>
            <a:custGeom>
              <a:avLst/>
              <a:gdLst>
                <a:gd name="T0" fmla="*/ 0 w 29"/>
                <a:gd name="T1" fmla="*/ 12 h 16"/>
                <a:gd name="T2" fmla="*/ 1 w 29"/>
                <a:gd name="T3" fmla="*/ 12 h 16"/>
                <a:gd name="T4" fmla="*/ 4 w 29"/>
                <a:gd name="T5" fmla="*/ 10 h 16"/>
                <a:gd name="T6" fmla="*/ 9 w 29"/>
                <a:gd name="T7" fmla="*/ 7 h 16"/>
                <a:gd name="T8" fmla="*/ 14 w 29"/>
                <a:gd name="T9" fmla="*/ 5 h 16"/>
                <a:gd name="T10" fmla="*/ 19 w 29"/>
                <a:gd name="T11" fmla="*/ 2 h 16"/>
                <a:gd name="T12" fmla="*/ 24 w 29"/>
                <a:gd name="T13" fmla="*/ 1 h 16"/>
                <a:gd name="T14" fmla="*/ 29 w 29"/>
                <a:gd name="T15" fmla="*/ 0 h 16"/>
                <a:gd name="T16" fmla="*/ 24 w 29"/>
                <a:gd name="T17" fmla="*/ 2 h 16"/>
                <a:gd name="T18" fmla="*/ 20 w 29"/>
                <a:gd name="T19" fmla="*/ 4 h 16"/>
                <a:gd name="T20" fmla="*/ 15 w 29"/>
                <a:gd name="T21" fmla="*/ 7 h 16"/>
                <a:gd name="T22" fmla="*/ 10 w 29"/>
                <a:gd name="T23" fmla="*/ 10 h 16"/>
                <a:gd name="T24" fmla="*/ 7 w 29"/>
                <a:gd name="T25" fmla="*/ 13 h 16"/>
                <a:gd name="T26" fmla="*/ 4 w 29"/>
                <a:gd name="T27" fmla="*/ 15 h 16"/>
                <a:gd name="T28" fmla="*/ 3 w 29"/>
                <a:gd name="T29" fmla="*/ 16 h 16"/>
                <a:gd name="T30" fmla="*/ 0 w 29"/>
                <a:gd name="T3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6">
                  <a:moveTo>
                    <a:pt x="0" y="12"/>
                  </a:moveTo>
                  <a:cubicBezTo>
                    <a:pt x="0" y="12"/>
                    <a:pt x="1" y="12"/>
                    <a:pt x="1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6" y="9"/>
                    <a:pt x="7" y="8"/>
                    <a:pt x="9" y="7"/>
                  </a:cubicBezTo>
                  <a:cubicBezTo>
                    <a:pt x="10" y="6"/>
                    <a:pt x="12" y="5"/>
                    <a:pt x="14" y="5"/>
                  </a:cubicBezTo>
                  <a:cubicBezTo>
                    <a:pt x="16" y="4"/>
                    <a:pt x="18" y="3"/>
                    <a:pt x="19" y="2"/>
                  </a:cubicBezTo>
                  <a:cubicBezTo>
                    <a:pt x="21" y="2"/>
                    <a:pt x="23" y="1"/>
                    <a:pt x="24" y="1"/>
                  </a:cubicBezTo>
                  <a:cubicBezTo>
                    <a:pt x="27" y="1"/>
                    <a:pt x="29" y="0"/>
                    <a:pt x="29" y="0"/>
                  </a:cubicBezTo>
                  <a:cubicBezTo>
                    <a:pt x="29" y="0"/>
                    <a:pt x="27" y="1"/>
                    <a:pt x="24" y="2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8" y="5"/>
                    <a:pt x="17" y="6"/>
                    <a:pt x="15" y="7"/>
                  </a:cubicBezTo>
                  <a:cubicBezTo>
                    <a:pt x="13" y="8"/>
                    <a:pt x="12" y="9"/>
                    <a:pt x="10" y="10"/>
                  </a:cubicBezTo>
                  <a:cubicBezTo>
                    <a:pt x="9" y="11"/>
                    <a:pt x="8" y="12"/>
                    <a:pt x="7" y="13"/>
                  </a:cubicBezTo>
                  <a:cubicBezTo>
                    <a:pt x="6" y="14"/>
                    <a:pt x="5" y="15"/>
                    <a:pt x="4" y="15"/>
                  </a:cubicBezTo>
                  <a:cubicBezTo>
                    <a:pt x="3" y="16"/>
                    <a:pt x="3" y="16"/>
                    <a:pt x="3" y="16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435"/>
            <p:cNvSpPr>
              <a:spLocks/>
            </p:cNvSpPr>
            <p:nvPr/>
          </p:nvSpPr>
          <p:spPr bwMode="auto">
            <a:xfrm>
              <a:off x="1941513" y="465138"/>
              <a:ext cx="223837" cy="249238"/>
            </a:xfrm>
            <a:custGeom>
              <a:avLst/>
              <a:gdLst>
                <a:gd name="T0" fmla="*/ 2 w 33"/>
                <a:gd name="T1" fmla="*/ 8 h 36"/>
                <a:gd name="T2" fmla="*/ 21 w 33"/>
                <a:gd name="T3" fmla="*/ 9 h 36"/>
                <a:gd name="T4" fmla="*/ 33 w 33"/>
                <a:gd name="T5" fmla="*/ 17 h 36"/>
                <a:gd name="T6" fmla="*/ 26 w 33"/>
                <a:gd name="T7" fmla="*/ 25 h 36"/>
                <a:gd name="T8" fmla="*/ 0 w 33"/>
                <a:gd name="T9" fmla="*/ 28 h 36"/>
                <a:gd name="T10" fmla="*/ 2 w 33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6">
                  <a:moveTo>
                    <a:pt x="2" y="8"/>
                  </a:moveTo>
                  <a:cubicBezTo>
                    <a:pt x="2" y="8"/>
                    <a:pt x="12" y="0"/>
                    <a:pt x="21" y="9"/>
                  </a:cubicBezTo>
                  <a:cubicBezTo>
                    <a:pt x="27" y="16"/>
                    <a:pt x="33" y="17"/>
                    <a:pt x="33" y="17"/>
                  </a:cubicBezTo>
                  <a:cubicBezTo>
                    <a:pt x="33" y="17"/>
                    <a:pt x="30" y="22"/>
                    <a:pt x="26" y="25"/>
                  </a:cubicBezTo>
                  <a:cubicBezTo>
                    <a:pt x="26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436"/>
            <p:cNvSpPr>
              <a:spLocks/>
            </p:cNvSpPr>
            <p:nvPr/>
          </p:nvSpPr>
          <p:spPr bwMode="auto">
            <a:xfrm>
              <a:off x="1846263" y="520700"/>
              <a:ext cx="211137" cy="338138"/>
            </a:xfrm>
            <a:custGeom>
              <a:avLst/>
              <a:gdLst>
                <a:gd name="T0" fmla="*/ 10 w 31"/>
                <a:gd name="T1" fmla="*/ 12 h 49"/>
                <a:gd name="T2" fmla="*/ 27 w 31"/>
                <a:gd name="T3" fmla="*/ 19 h 49"/>
                <a:gd name="T4" fmla="*/ 30 w 31"/>
                <a:gd name="T5" fmla="*/ 34 h 49"/>
                <a:gd name="T6" fmla="*/ 29 w 31"/>
                <a:gd name="T7" fmla="*/ 42 h 49"/>
                <a:gd name="T8" fmla="*/ 3 w 31"/>
                <a:gd name="T9" fmla="*/ 25 h 49"/>
                <a:gd name="T10" fmla="*/ 1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10" y="12"/>
                  </a:moveTo>
                  <a:cubicBezTo>
                    <a:pt x="10" y="12"/>
                    <a:pt x="24" y="13"/>
                    <a:pt x="27" y="19"/>
                  </a:cubicBezTo>
                  <a:cubicBezTo>
                    <a:pt x="31" y="24"/>
                    <a:pt x="30" y="34"/>
                    <a:pt x="30" y="34"/>
                  </a:cubicBezTo>
                  <a:cubicBezTo>
                    <a:pt x="30" y="34"/>
                    <a:pt x="26" y="39"/>
                    <a:pt x="29" y="42"/>
                  </a:cubicBezTo>
                  <a:cubicBezTo>
                    <a:pt x="29" y="42"/>
                    <a:pt x="7" y="49"/>
                    <a:pt x="3" y="25"/>
                  </a:cubicBezTo>
                  <a:cubicBezTo>
                    <a:pt x="0" y="0"/>
                    <a:pt x="10" y="12"/>
                    <a:pt x="1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437"/>
            <p:cNvSpPr>
              <a:spLocks/>
            </p:cNvSpPr>
            <p:nvPr/>
          </p:nvSpPr>
          <p:spPr bwMode="auto">
            <a:xfrm>
              <a:off x="1885950" y="327025"/>
              <a:ext cx="219075" cy="276225"/>
            </a:xfrm>
            <a:custGeom>
              <a:avLst/>
              <a:gdLst>
                <a:gd name="T0" fmla="*/ 29 w 32"/>
                <a:gd name="T1" fmla="*/ 7 h 40"/>
                <a:gd name="T2" fmla="*/ 6 w 32"/>
                <a:gd name="T3" fmla="*/ 8 h 40"/>
                <a:gd name="T4" fmla="*/ 4 w 32"/>
                <a:gd name="T5" fmla="*/ 29 h 40"/>
                <a:gd name="T6" fmla="*/ 29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29" y="7"/>
                  </a:moveTo>
                  <a:cubicBezTo>
                    <a:pt x="29" y="7"/>
                    <a:pt x="11" y="0"/>
                    <a:pt x="6" y="8"/>
                  </a:cubicBezTo>
                  <a:cubicBezTo>
                    <a:pt x="0" y="19"/>
                    <a:pt x="4" y="29"/>
                    <a:pt x="4" y="29"/>
                  </a:cubicBezTo>
                  <a:cubicBezTo>
                    <a:pt x="4" y="29"/>
                    <a:pt x="32" y="40"/>
                    <a:pt x="29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438"/>
            <p:cNvSpPr>
              <a:spLocks/>
            </p:cNvSpPr>
            <p:nvPr/>
          </p:nvSpPr>
          <p:spPr bwMode="auto">
            <a:xfrm>
              <a:off x="1736725" y="320675"/>
              <a:ext cx="312737" cy="220663"/>
            </a:xfrm>
            <a:custGeom>
              <a:avLst/>
              <a:gdLst>
                <a:gd name="T0" fmla="*/ 10 w 46"/>
                <a:gd name="T1" fmla="*/ 0 h 32"/>
                <a:gd name="T2" fmla="*/ 5 w 46"/>
                <a:gd name="T3" fmla="*/ 22 h 32"/>
                <a:gd name="T4" fmla="*/ 22 w 46"/>
                <a:gd name="T5" fmla="*/ 30 h 32"/>
                <a:gd name="T6" fmla="*/ 10 w 4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2">
                  <a:moveTo>
                    <a:pt x="10" y="0"/>
                  </a:moveTo>
                  <a:cubicBezTo>
                    <a:pt x="10" y="0"/>
                    <a:pt x="0" y="14"/>
                    <a:pt x="5" y="22"/>
                  </a:cubicBezTo>
                  <a:cubicBezTo>
                    <a:pt x="11" y="32"/>
                    <a:pt x="22" y="30"/>
                    <a:pt x="22" y="30"/>
                  </a:cubicBezTo>
                  <a:cubicBezTo>
                    <a:pt x="22" y="30"/>
                    <a:pt x="46" y="8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439"/>
            <p:cNvSpPr>
              <a:spLocks/>
            </p:cNvSpPr>
            <p:nvPr/>
          </p:nvSpPr>
          <p:spPr bwMode="auto">
            <a:xfrm>
              <a:off x="1654175" y="376238"/>
              <a:ext cx="225425" cy="247650"/>
            </a:xfrm>
            <a:custGeom>
              <a:avLst/>
              <a:gdLst>
                <a:gd name="T0" fmla="*/ 0 w 33"/>
                <a:gd name="T1" fmla="*/ 23 h 36"/>
                <a:gd name="T2" fmla="*/ 11 w 33"/>
                <a:gd name="T3" fmla="*/ 36 h 36"/>
                <a:gd name="T4" fmla="*/ 30 w 33"/>
                <a:gd name="T5" fmla="*/ 33 h 36"/>
                <a:gd name="T6" fmla="*/ 0 w 33"/>
                <a:gd name="T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0" y="23"/>
                  </a:moveTo>
                  <a:cubicBezTo>
                    <a:pt x="0" y="23"/>
                    <a:pt x="2" y="36"/>
                    <a:pt x="11" y="36"/>
                  </a:cubicBezTo>
                  <a:cubicBezTo>
                    <a:pt x="23" y="36"/>
                    <a:pt x="30" y="33"/>
                    <a:pt x="30" y="33"/>
                  </a:cubicBezTo>
                  <a:cubicBezTo>
                    <a:pt x="33" y="26"/>
                    <a:pt x="21" y="0"/>
                    <a:pt x="0" y="2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440"/>
            <p:cNvSpPr>
              <a:spLocks/>
            </p:cNvSpPr>
            <p:nvPr/>
          </p:nvSpPr>
          <p:spPr bwMode="auto">
            <a:xfrm>
              <a:off x="1627188" y="582613"/>
              <a:ext cx="287337" cy="234950"/>
            </a:xfrm>
            <a:custGeom>
              <a:avLst/>
              <a:gdLst>
                <a:gd name="T0" fmla="*/ 15 w 42"/>
                <a:gd name="T1" fmla="*/ 29 h 34"/>
                <a:gd name="T2" fmla="*/ 35 w 42"/>
                <a:gd name="T3" fmla="*/ 25 h 34"/>
                <a:gd name="T4" fmla="*/ 37 w 42"/>
                <a:gd name="T5" fmla="*/ 4 h 34"/>
                <a:gd name="T6" fmla="*/ 15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15" y="29"/>
                  </a:moveTo>
                  <a:cubicBezTo>
                    <a:pt x="15" y="29"/>
                    <a:pt x="30" y="34"/>
                    <a:pt x="35" y="25"/>
                  </a:cubicBezTo>
                  <a:cubicBezTo>
                    <a:pt x="42" y="14"/>
                    <a:pt x="37" y="4"/>
                    <a:pt x="37" y="4"/>
                  </a:cubicBezTo>
                  <a:cubicBezTo>
                    <a:pt x="37" y="4"/>
                    <a:pt x="0" y="0"/>
                    <a:pt x="15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441"/>
            <p:cNvSpPr>
              <a:spLocks/>
            </p:cNvSpPr>
            <p:nvPr/>
          </p:nvSpPr>
          <p:spPr bwMode="auto">
            <a:xfrm>
              <a:off x="1825625" y="479425"/>
              <a:ext cx="157162" cy="165100"/>
            </a:xfrm>
            <a:custGeom>
              <a:avLst/>
              <a:gdLst>
                <a:gd name="T0" fmla="*/ 0 w 23"/>
                <a:gd name="T1" fmla="*/ 12 h 24"/>
                <a:gd name="T2" fmla="*/ 11 w 23"/>
                <a:gd name="T3" fmla="*/ 24 h 24"/>
                <a:gd name="T4" fmla="*/ 23 w 23"/>
                <a:gd name="T5" fmla="*/ 12 h 24"/>
                <a:gd name="T6" fmla="*/ 12 w 23"/>
                <a:gd name="T7" fmla="*/ 0 h 24"/>
                <a:gd name="T8" fmla="*/ 0 w 23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12"/>
                  </a:moveTo>
                  <a:cubicBezTo>
                    <a:pt x="0" y="18"/>
                    <a:pt x="5" y="24"/>
                    <a:pt x="11" y="24"/>
                  </a:cubicBezTo>
                  <a:cubicBezTo>
                    <a:pt x="18" y="24"/>
                    <a:pt x="23" y="18"/>
                    <a:pt x="23" y="12"/>
                  </a:cubicBezTo>
                  <a:cubicBezTo>
                    <a:pt x="23" y="5"/>
                    <a:pt x="18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Oval 442"/>
            <p:cNvSpPr>
              <a:spLocks noChangeArrowheads="1"/>
            </p:cNvSpPr>
            <p:nvPr/>
          </p:nvSpPr>
          <p:spPr bwMode="auto">
            <a:xfrm>
              <a:off x="1852613" y="514350"/>
              <a:ext cx="101600" cy="95250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443"/>
            <p:cNvSpPr>
              <a:spLocks/>
            </p:cNvSpPr>
            <p:nvPr/>
          </p:nvSpPr>
          <p:spPr bwMode="auto">
            <a:xfrm>
              <a:off x="1947863" y="388938"/>
              <a:ext cx="109537" cy="131763"/>
            </a:xfrm>
            <a:custGeom>
              <a:avLst/>
              <a:gdLst>
                <a:gd name="T0" fmla="*/ 1 w 16"/>
                <a:gd name="T1" fmla="*/ 17 h 19"/>
                <a:gd name="T2" fmla="*/ 4 w 16"/>
                <a:gd name="T3" fmla="*/ 15 h 19"/>
                <a:gd name="T4" fmla="*/ 7 w 16"/>
                <a:gd name="T5" fmla="*/ 13 h 19"/>
                <a:gd name="T6" fmla="*/ 10 w 16"/>
                <a:gd name="T7" fmla="*/ 10 h 19"/>
                <a:gd name="T8" fmla="*/ 12 w 16"/>
                <a:gd name="T9" fmla="*/ 6 h 19"/>
                <a:gd name="T10" fmla="*/ 13 w 16"/>
                <a:gd name="T11" fmla="*/ 5 h 19"/>
                <a:gd name="T12" fmla="*/ 14 w 16"/>
                <a:gd name="T13" fmla="*/ 3 h 19"/>
                <a:gd name="T14" fmla="*/ 16 w 16"/>
                <a:gd name="T15" fmla="*/ 0 h 19"/>
                <a:gd name="T16" fmla="*/ 15 w 16"/>
                <a:gd name="T17" fmla="*/ 3 h 19"/>
                <a:gd name="T18" fmla="*/ 14 w 16"/>
                <a:gd name="T19" fmla="*/ 5 h 19"/>
                <a:gd name="T20" fmla="*/ 13 w 16"/>
                <a:gd name="T21" fmla="*/ 7 h 19"/>
                <a:gd name="T22" fmla="*/ 10 w 16"/>
                <a:gd name="T23" fmla="*/ 10 h 19"/>
                <a:gd name="T24" fmla="*/ 8 w 16"/>
                <a:gd name="T25" fmla="*/ 14 h 19"/>
                <a:gd name="T26" fmla="*/ 5 w 16"/>
                <a:gd name="T27" fmla="*/ 16 h 19"/>
                <a:gd name="T28" fmla="*/ 2 w 16"/>
                <a:gd name="T29" fmla="*/ 19 h 19"/>
                <a:gd name="T30" fmla="*/ 2 w 16"/>
                <a:gd name="T31" fmla="*/ 19 h 19"/>
                <a:gd name="T32" fmla="*/ 1 w 16"/>
                <a:gd name="T33" fmla="*/ 18 h 19"/>
                <a:gd name="T34" fmla="*/ 1 w 16"/>
                <a:gd name="T35" fmla="*/ 17 h 19"/>
                <a:gd name="T36" fmla="*/ 1 w 16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5" y="15"/>
                    <a:pt x="6" y="14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11" y="9"/>
                    <a:pt x="12" y="8"/>
                    <a:pt x="12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5" y="1"/>
                    <a:pt x="16" y="0"/>
                    <a:pt x="16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10" y="12"/>
                    <a:pt x="9" y="13"/>
                    <a:pt x="8" y="14"/>
                  </a:cubicBezTo>
                  <a:cubicBezTo>
                    <a:pt x="7" y="15"/>
                    <a:pt x="6" y="16"/>
                    <a:pt x="5" y="16"/>
                  </a:cubicBezTo>
                  <a:cubicBezTo>
                    <a:pt x="3" y="18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0" y="18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444"/>
            <p:cNvSpPr>
              <a:spLocks/>
            </p:cNvSpPr>
            <p:nvPr/>
          </p:nvSpPr>
          <p:spPr bwMode="auto">
            <a:xfrm>
              <a:off x="1811338" y="361950"/>
              <a:ext cx="61912" cy="144463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3 h 21"/>
                <a:gd name="T4" fmla="*/ 3 w 9"/>
                <a:gd name="T5" fmla="*/ 10 h 21"/>
                <a:gd name="T6" fmla="*/ 5 w 9"/>
                <a:gd name="T7" fmla="*/ 14 h 21"/>
                <a:gd name="T8" fmla="*/ 7 w 9"/>
                <a:gd name="T9" fmla="*/ 17 h 21"/>
                <a:gd name="T10" fmla="*/ 9 w 9"/>
                <a:gd name="T11" fmla="*/ 19 h 21"/>
                <a:gd name="T12" fmla="*/ 9 w 9"/>
                <a:gd name="T13" fmla="*/ 19 h 21"/>
                <a:gd name="T14" fmla="*/ 8 w 9"/>
                <a:gd name="T15" fmla="*/ 21 h 21"/>
                <a:gd name="T16" fmla="*/ 7 w 9"/>
                <a:gd name="T17" fmla="*/ 21 h 21"/>
                <a:gd name="T18" fmla="*/ 7 w 9"/>
                <a:gd name="T19" fmla="*/ 21 h 21"/>
                <a:gd name="T20" fmla="*/ 5 w 9"/>
                <a:gd name="T21" fmla="*/ 18 h 21"/>
                <a:gd name="T22" fmla="*/ 3 w 9"/>
                <a:gd name="T23" fmla="*/ 14 h 21"/>
                <a:gd name="T24" fmla="*/ 2 w 9"/>
                <a:gd name="T25" fmla="*/ 11 h 21"/>
                <a:gd name="T26" fmla="*/ 0 w 9"/>
                <a:gd name="T27" fmla="*/ 3 h 21"/>
                <a:gd name="T28" fmla="*/ 0 w 9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1" y="5"/>
                    <a:pt x="2" y="8"/>
                    <a:pt x="3" y="10"/>
                  </a:cubicBezTo>
                  <a:cubicBezTo>
                    <a:pt x="4" y="11"/>
                    <a:pt x="4" y="13"/>
                    <a:pt x="5" y="14"/>
                  </a:cubicBezTo>
                  <a:cubicBezTo>
                    <a:pt x="6" y="15"/>
                    <a:pt x="6" y="16"/>
                    <a:pt x="7" y="17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1"/>
                    <a:pt x="8" y="21"/>
                  </a:cubicBezTo>
                  <a:cubicBezTo>
                    <a:pt x="8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6" y="19"/>
                    <a:pt x="5" y="18"/>
                  </a:cubicBezTo>
                  <a:cubicBezTo>
                    <a:pt x="4" y="17"/>
                    <a:pt x="4" y="16"/>
                    <a:pt x="3" y="14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445"/>
            <p:cNvSpPr>
              <a:spLocks/>
            </p:cNvSpPr>
            <p:nvPr/>
          </p:nvSpPr>
          <p:spPr bwMode="auto">
            <a:xfrm>
              <a:off x="1974850" y="568325"/>
              <a:ext cx="130175" cy="41275"/>
            </a:xfrm>
            <a:custGeom>
              <a:avLst/>
              <a:gdLst>
                <a:gd name="T0" fmla="*/ 19 w 19"/>
                <a:gd name="T1" fmla="*/ 4 h 6"/>
                <a:gd name="T2" fmla="*/ 16 w 19"/>
                <a:gd name="T3" fmla="*/ 5 h 6"/>
                <a:gd name="T4" fmla="*/ 13 w 19"/>
                <a:gd name="T5" fmla="*/ 6 h 6"/>
                <a:gd name="T6" fmla="*/ 12 w 19"/>
                <a:gd name="T7" fmla="*/ 6 h 6"/>
                <a:gd name="T8" fmla="*/ 10 w 19"/>
                <a:gd name="T9" fmla="*/ 6 h 6"/>
                <a:gd name="T10" fmla="*/ 6 w 19"/>
                <a:gd name="T11" fmla="*/ 6 h 6"/>
                <a:gd name="T12" fmla="*/ 3 w 19"/>
                <a:gd name="T13" fmla="*/ 5 h 6"/>
                <a:gd name="T14" fmla="*/ 1 w 19"/>
                <a:gd name="T15" fmla="*/ 3 h 6"/>
                <a:gd name="T16" fmla="*/ 0 w 19"/>
                <a:gd name="T17" fmla="*/ 1 h 6"/>
                <a:gd name="T18" fmla="*/ 2 w 19"/>
                <a:gd name="T19" fmla="*/ 1 h 6"/>
                <a:gd name="T20" fmla="*/ 3 w 19"/>
                <a:gd name="T21" fmla="*/ 1 h 6"/>
                <a:gd name="T22" fmla="*/ 3 w 19"/>
                <a:gd name="T23" fmla="*/ 1 h 6"/>
                <a:gd name="T24" fmla="*/ 5 w 19"/>
                <a:gd name="T25" fmla="*/ 3 h 6"/>
                <a:gd name="T26" fmla="*/ 7 w 19"/>
                <a:gd name="T27" fmla="*/ 4 h 6"/>
                <a:gd name="T28" fmla="*/ 10 w 19"/>
                <a:gd name="T29" fmla="*/ 5 h 6"/>
                <a:gd name="T30" fmla="*/ 12 w 19"/>
                <a:gd name="T31" fmla="*/ 5 h 6"/>
                <a:gd name="T32" fmla="*/ 13 w 19"/>
                <a:gd name="T33" fmla="*/ 5 h 6"/>
                <a:gd name="T34" fmla="*/ 16 w 19"/>
                <a:gd name="T35" fmla="*/ 5 h 6"/>
                <a:gd name="T36" fmla="*/ 19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19" y="4"/>
                  </a:moveTo>
                  <a:cubicBezTo>
                    <a:pt x="19" y="4"/>
                    <a:pt x="18" y="5"/>
                    <a:pt x="16" y="5"/>
                  </a:cubicBezTo>
                  <a:cubicBezTo>
                    <a:pt x="15" y="6"/>
                    <a:pt x="14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9" y="6"/>
                    <a:pt x="7" y="6"/>
                    <a:pt x="6" y="6"/>
                  </a:cubicBezTo>
                  <a:cubicBezTo>
                    <a:pt x="5" y="6"/>
                    <a:pt x="4" y="5"/>
                    <a:pt x="3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4"/>
                    <a:pt x="10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7" y="5"/>
                    <a:pt x="19" y="4"/>
                    <a:pt x="19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3" name="Freeform 446"/>
            <p:cNvSpPr>
              <a:spLocks/>
            </p:cNvSpPr>
            <p:nvPr/>
          </p:nvSpPr>
          <p:spPr bwMode="auto">
            <a:xfrm>
              <a:off x="1885950" y="630238"/>
              <a:ext cx="115887" cy="158750"/>
            </a:xfrm>
            <a:custGeom>
              <a:avLst/>
              <a:gdLst>
                <a:gd name="T0" fmla="*/ 4 w 17"/>
                <a:gd name="T1" fmla="*/ 1 h 23"/>
                <a:gd name="T2" fmla="*/ 5 w 17"/>
                <a:gd name="T3" fmla="*/ 5 h 23"/>
                <a:gd name="T4" fmla="*/ 6 w 17"/>
                <a:gd name="T5" fmla="*/ 9 h 23"/>
                <a:gd name="T6" fmla="*/ 8 w 17"/>
                <a:gd name="T7" fmla="*/ 13 h 23"/>
                <a:gd name="T8" fmla="*/ 11 w 17"/>
                <a:gd name="T9" fmla="*/ 17 h 23"/>
                <a:gd name="T10" fmla="*/ 14 w 17"/>
                <a:gd name="T11" fmla="*/ 20 h 23"/>
                <a:gd name="T12" fmla="*/ 17 w 17"/>
                <a:gd name="T13" fmla="*/ 23 h 23"/>
                <a:gd name="T14" fmla="*/ 13 w 17"/>
                <a:gd name="T15" fmla="*/ 21 h 23"/>
                <a:gd name="T16" fmla="*/ 10 w 17"/>
                <a:gd name="T17" fmla="*/ 18 h 23"/>
                <a:gd name="T18" fmla="*/ 7 w 17"/>
                <a:gd name="T19" fmla="*/ 14 h 23"/>
                <a:gd name="T20" fmla="*/ 4 w 17"/>
                <a:gd name="T21" fmla="*/ 10 h 23"/>
                <a:gd name="T22" fmla="*/ 2 w 17"/>
                <a:gd name="T23" fmla="*/ 6 h 23"/>
                <a:gd name="T24" fmla="*/ 1 w 17"/>
                <a:gd name="T25" fmla="*/ 3 h 23"/>
                <a:gd name="T26" fmla="*/ 0 w 17"/>
                <a:gd name="T27" fmla="*/ 2 h 23"/>
                <a:gd name="T28" fmla="*/ 2 w 17"/>
                <a:gd name="T29" fmla="*/ 0 h 23"/>
                <a:gd name="T30" fmla="*/ 4 w 17"/>
                <a:gd name="T3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3">
                  <a:moveTo>
                    <a:pt x="4" y="1"/>
                  </a:moveTo>
                  <a:cubicBezTo>
                    <a:pt x="4" y="1"/>
                    <a:pt x="4" y="3"/>
                    <a:pt x="5" y="5"/>
                  </a:cubicBezTo>
                  <a:cubicBezTo>
                    <a:pt x="5" y="6"/>
                    <a:pt x="6" y="7"/>
                    <a:pt x="6" y="9"/>
                  </a:cubicBezTo>
                  <a:cubicBezTo>
                    <a:pt x="7" y="10"/>
                    <a:pt x="8" y="12"/>
                    <a:pt x="8" y="13"/>
                  </a:cubicBezTo>
                  <a:cubicBezTo>
                    <a:pt x="9" y="14"/>
                    <a:pt x="10" y="16"/>
                    <a:pt x="11" y="17"/>
                  </a:cubicBezTo>
                  <a:cubicBezTo>
                    <a:pt x="12" y="18"/>
                    <a:pt x="13" y="19"/>
                    <a:pt x="14" y="20"/>
                  </a:cubicBezTo>
                  <a:cubicBezTo>
                    <a:pt x="16" y="22"/>
                    <a:pt x="17" y="23"/>
                    <a:pt x="17" y="23"/>
                  </a:cubicBezTo>
                  <a:cubicBezTo>
                    <a:pt x="17" y="23"/>
                    <a:pt x="16" y="22"/>
                    <a:pt x="13" y="21"/>
                  </a:cubicBezTo>
                  <a:cubicBezTo>
                    <a:pt x="12" y="20"/>
                    <a:pt x="11" y="19"/>
                    <a:pt x="10" y="18"/>
                  </a:cubicBezTo>
                  <a:cubicBezTo>
                    <a:pt x="9" y="17"/>
                    <a:pt x="8" y="15"/>
                    <a:pt x="7" y="14"/>
                  </a:cubicBezTo>
                  <a:cubicBezTo>
                    <a:pt x="6" y="13"/>
                    <a:pt x="5" y="11"/>
                    <a:pt x="4" y="10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447"/>
            <p:cNvSpPr>
              <a:spLocks/>
            </p:cNvSpPr>
            <p:nvPr/>
          </p:nvSpPr>
          <p:spPr bwMode="auto">
            <a:xfrm>
              <a:off x="1743075" y="623888"/>
              <a:ext cx="103187" cy="117475"/>
            </a:xfrm>
            <a:custGeom>
              <a:avLst/>
              <a:gdLst>
                <a:gd name="T0" fmla="*/ 0 w 15"/>
                <a:gd name="T1" fmla="*/ 17 h 17"/>
                <a:gd name="T2" fmla="*/ 5 w 15"/>
                <a:gd name="T3" fmla="*/ 8 h 17"/>
                <a:gd name="T4" fmla="*/ 7 w 15"/>
                <a:gd name="T5" fmla="*/ 5 h 17"/>
                <a:gd name="T6" fmla="*/ 9 w 15"/>
                <a:gd name="T7" fmla="*/ 3 h 17"/>
                <a:gd name="T8" fmla="*/ 11 w 15"/>
                <a:gd name="T9" fmla="*/ 1 h 17"/>
                <a:gd name="T10" fmla="*/ 12 w 15"/>
                <a:gd name="T11" fmla="*/ 0 h 17"/>
                <a:gd name="T12" fmla="*/ 14 w 15"/>
                <a:gd name="T13" fmla="*/ 1 h 17"/>
                <a:gd name="T14" fmla="*/ 14 w 15"/>
                <a:gd name="T15" fmla="*/ 3 h 17"/>
                <a:gd name="T16" fmla="*/ 14 w 15"/>
                <a:gd name="T17" fmla="*/ 3 h 17"/>
                <a:gd name="T18" fmla="*/ 13 w 15"/>
                <a:gd name="T19" fmla="*/ 3 h 17"/>
                <a:gd name="T20" fmla="*/ 13 w 15"/>
                <a:gd name="T21" fmla="*/ 4 h 17"/>
                <a:gd name="T22" fmla="*/ 11 w 15"/>
                <a:gd name="T23" fmla="*/ 5 h 17"/>
                <a:gd name="T24" fmla="*/ 9 w 15"/>
                <a:gd name="T25" fmla="*/ 7 h 17"/>
                <a:gd name="T26" fmla="*/ 6 w 15"/>
                <a:gd name="T27" fmla="*/ 9 h 17"/>
                <a:gd name="T28" fmla="*/ 0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0" y="17"/>
                    <a:pt x="2" y="13"/>
                    <a:pt x="5" y="8"/>
                  </a:cubicBezTo>
                  <a:cubicBezTo>
                    <a:pt x="6" y="7"/>
                    <a:pt x="6" y="6"/>
                    <a:pt x="7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Freeform 448"/>
            <p:cNvSpPr>
              <a:spLocks/>
            </p:cNvSpPr>
            <p:nvPr/>
          </p:nvSpPr>
          <p:spPr bwMode="auto">
            <a:xfrm>
              <a:off x="1682750" y="520700"/>
              <a:ext cx="149225" cy="47625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8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9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2 w 22"/>
                <a:gd name="T29" fmla="*/ 2 h 7"/>
                <a:gd name="T30" fmla="*/ 10 w 22"/>
                <a:gd name="T31" fmla="*/ 2 h 7"/>
                <a:gd name="T32" fmla="*/ 6 w 22"/>
                <a:gd name="T33" fmla="*/ 2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7" y="1"/>
                    <a:pt x="18" y="1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8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449"/>
            <p:cNvSpPr>
              <a:spLocks/>
            </p:cNvSpPr>
            <p:nvPr/>
          </p:nvSpPr>
          <p:spPr bwMode="auto">
            <a:xfrm>
              <a:off x="3195638" y="912813"/>
              <a:ext cx="217487" cy="249238"/>
            </a:xfrm>
            <a:custGeom>
              <a:avLst/>
              <a:gdLst>
                <a:gd name="T0" fmla="*/ 2 w 32"/>
                <a:gd name="T1" fmla="*/ 8 h 36"/>
                <a:gd name="T2" fmla="*/ 21 w 32"/>
                <a:gd name="T3" fmla="*/ 9 h 36"/>
                <a:gd name="T4" fmla="*/ 32 w 32"/>
                <a:gd name="T5" fmla="*/ 16 h 36"/>
                <a:gd name="T6" fmla="*/ 26 w 32"/>
                <a:gd name="T7" fmla="*/ 25 h 36"/>
                <a:gd name="T8" fmla="*/ 0 w 32"/>
                <a:gd name="T9" fmla="*/ 28 h 36"/>
                <a:gd name="T10" fmla="*/ 2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2" y="8"/>
                  </a:moveTo>
                  <a:cubicBezTo>
                    <a:pt x="2" y="8"/>
                    <a:pt x="12" y="0"/>
                    <a:pt x="21" y="9"/>
                  </a:cubicBezTo>
                  <a:cubicBezTo>
                    <a:pt x="27" y="16"/>
                    <a:pt x="32" y="16"/>
                    <a:pt x="32" y="16"/>
                  </a:cubicBezTo>
                  <a:cubicBezTo>
                    <a:pt x="32" y="16"/>
                    <a:pt x="30" y="22"/>
                    <a:pt x="26" y="25"/>
                  </a:cubicBezTo>
                  <a:cubicBezTo>
                    <a:pt x="26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450"/>
            <p:cNvSpPr>
              <a:spLocks/>
            </p:cNvSpPr>
            <p:nvPr/>
          </p:nvSpPr>
          <p:spPr bwMode="auto">
            <a:xfrm>
              <a:off x="3092450" y="968375"/>
              <a:ext cx="219075" cy="338138"/>
            </a:xfrm>
            <a:custGeom>
              <a:avLst/>
              <a:gdLst>
                <a:gd name="T0" fmla="*/ 11 w 32"/>
                <a:gd name="T1" fmla="*/ 12 h 49"/>
                <a:gd name="T2" fmla="*/ 28 w 32"/>
                <a:gd name="T3" fmla="*/ 18 h 49"/>
                <a:gd name="T4" fmla="*/ 31 w 32"/>
                <a:gd name="T5" fmla="*/ 34 h 49"/>
                <a:gd name="T6" fmla="*/ 30 w 32"/>
                <a:gd name="T7" fmla="*/ 42 h 49"/>
                <a:gd name="T8" fmla="*/ 4 w 32"/>
                <a:gd name="T9" fmla="*/ 25 h 49"/>
                <a:gd name="T10" fmla="*/ 11 w 32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9">
                  <a:moveTo>
                    <a:pt x="11" y="12"/>
                  </a:moveTo>
                  <a:cubicBezTo>
                    <a:pt x="11" y="12"/>
                    <a:pt x="25" y="12"/>
                    <a:pt x="28" y="18"/>
                  </a:cubicBezTo>
                  <a:cubicBezTo>
                    <a:pt x="32" y="24"/>
                    <a:pt x="31" y="34"/>
                    <a:pt x="31" y="34"/>
                  </a:cubicBezTo>
                  <a:cubicBezTo>
                    <a:pt x="31" y="34"/>
                    <a:pt x="27" y="39"/>
                    <a:pt x="30" y="42"/>
                  </a:cubicBezTo>
                  <a:cubicBezTo>
                    <a:pt x="30" y="42"/>
                    <a:pt x="8" y="49"/>
                    <a:pt x="4" y="25"/>
                  </a:cubicBezTo>
                  <a:cubicBezTo>
                    <a:pt x="0" y="0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451"/>
            <p:cNvSpPr>
              <a:spLocks/>
            </p:cNvSpPr>
            <p:nvPr/>
          </p:nvSpPr>
          <p:spPr bwMode="auto">
            <a:xfrm>
              <a:off x="3140075" y="768350"/>
              <a:ext cx="219075" cy="282575"/>
            </a:xfrm>
            <a:custGeom>
              <a:avLst/>
              <a:gdLst>
                <a:gd name="T0" fmla="*/ 28 w 32"/>
                <a:gd name="T1" fmla="*/ 7 h 41"/>
                <a:gd name="T2" fmla="*/ 6 w 32"/>
                <a:gd name="T3" fmla="*/ 9 h 41"/>
                <a:gd name="T4" fmla="*/ 4 w 32"/>
                <a:gd name="T5" fmla="*/ 29 h 41"/>
                <a:gd name="T6" fmla="*/ 28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28" y="7"/>
                  </a:moveTo>
                  <a:cubicBezTo>
                    <a:pt x="28" y="7"/>
                    <a:pt x="11" y="0"/>
                    <a:pt x="6" y="9"/>
                  </a:cubicBezTo>
                  <a:cubicBezTo>
                    <a:pt x="0" y="20"/>
                    <a:pt x="4" y="29"/>
                    <a:pt x="4" y="29"/>
                  </a:cubicBezTo>
                  <a:cubicBezTo>
                    <a:pt x="4" y="29"/>
                    <a:pt x="32" y="41"/>
                    <a:pt x="28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452"/>
            <p:cNvSpPr>
              <a:spLocks/>
            </p:cNvSpPr>
            <p:nvPr/>
          </p:nvSpPr>
          <p:spPr bwMode="auto">
            <a:xfrm>
              <a:off x="2990850" y="762000"/>
              <a:ext cx="312737" cy="227013"/>
            </a:xfrm>
            <a:custGeom>
              <a:avLst/>
              <a:gdLst>
                <a:gd name="T0" fmla="*/ 10 w 46"/>
                <a:gd name="T1" fmla="*/ 0 h 33"/>
                <a:gd name="T2" fmla="*/ 5 w 46"/>
                <a:gd name="T3" fmla="*/ 23 h 33"/>
                <a:gd name="T4" fmla="*/ 22 w 46"/>
                <a:gd name="T5" fmla="*/ 30 h 33"/>
                <a:gd name="T6" fmla="*/ 10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10" y="0"/>
                  </a:moveTo>
                  <a:cubicBezTo>
                    <a:pt x="10" y="0"/>
                    <a:pt x="0" y="15"/>
                    <a:pt x="5" y="23"/>
                  </a:cubicBezTo>
                  <a:cubicBezTo>
                    <a:pt x="11" y="33"/>
                    <a:pt x="22" y="30"/>
                    <a:pt x="22" y="30"/>
                  </a:cubicBezTo>
                  <a:cubicBezTo>
                    <a:pt x="22" y="30"/>
                    <a:pt x="46" y="9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453"/>
            <p:cNvSpPr>
              <a:spLocks/>
            </p:cNvSpPr>
            <p:nvPr/>
          </p:nvSpPr>
          <p:spPr bwMode="auto">
            <a:xfrm>
              <a:off x="2908300" y="823913"/>
              <a:ext cx="219075" cy="247650"/>
            </a:xfrm>
            <a:custGeom>
              <a:avLst/>
              <a:gdLst>
                <a:gd name="T0" fmla="*/ 0 w 32"/>
                <a:gd name="T1" fmla="*/ 22 h 36"/>
                <a:gd name="T2" fmla="*/ 11 w 32"/>
                <a:gd name="T3" fmla="*/ 36 h 36"/>
                <a:gd name="T4" fmla="*/ 29 w 32"/>
                <a:gd name="T5" fmla="*/ 33 h 36"/>
                <a:gd name="T6" fmla="*/ 0 w 32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0" y="22"/>
                  </a:moveTo>
                  <a:cubicBezTo>
                    <a:pt x="0" y="22"/>
                    <a:pt x="2" y="36"/>
                    <a:pt x="11" y="36"/>
                  </a:cubicBezTo>
                  <a:cubicBezTo>
                    <a:pt x="23" y="36"/>
                    <a:pt x="29" y="33"/>
                    <a:pt x="29" y="33"/>
                  </a:cubicBezTo>
                  <a:cubicBezTo>
                    <a:pt x="32" y="25"/>
                    <a:pt x="21" y="0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454"/>
            <p:cNvSpPr>
              <a:spLocks/>
            </p:cNvSpPr>
            <p:nvPr/>
          </p:nvSpPr>
          <p:spPr bwMode="auto">
            <a:xfrm>
              <a:off x="2881313" y="1030288"/>
              <a:ext cx="287337" cy="234950"/>
            </a:xfrm>
            <a:custGeom>
              <a:avLst/>
              <a:gdLst>
                <a:gd name="T0" fmla="*/ 14 w 42"/>
                <a:gd name="T1" fmla="*/ 29 h 34"/>
                <a:gd name="T2" fmla="*/ 35 w 42"/>
                <a:gd name="T3" fmla="*/ 25 h 34"/>
                <a:gd name="T4" fmla="*/ 37 w 42"/>
                <a:gd name="T5" fmla="*/ 4 h 34"/>
                <a:gd name="T6" fmla="*/ 14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14" y="29"/>
                  </a:moveTo>
                  <a:cubicBezTo>
                    <a:pt x="14" y="29"/>
                    <a:pt x="30" y="34"/>
                    <a:pt x="35" y="25"/>
                  </a:cubicBezTo>
                  <a:cubicBezTo>
                    <a:pt x="42" y="14"/>
                    <a:pt x="37" y="4"/>
                    <a:pt x="37" y="4"/>
                  </a:cubicBezTo>
                  <a:cubicBezTo>
                    <a:pt x="37" y="4"/>
                    <a:pt x="0" y="0"/>
                    <a:pt x="14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Oval 455"/>
            <p:cNvSpPr>
              <a:spLocks noChangeArrowheads="1"/>
            </p:cNvSpPr>
            <p:nvPr/>
          </p:nvSpPr>
          <p:spPr bwMode="auto">
            <a:xfrm>
              <a:off x="3079750" y="927100"/>
              <a:ext cx="155575" cy="15875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Oval 456"/>
            <p:cNvSpPr>
              <a:spLocks noChangeArrowheads="1"/>
            </p:cNvSpPr>
            <p:nvPr/>
          </p:nvSpPr>
          <p:spPr bwMode="auto">
            <a:xfrm>
              <a:off x="3106738" y="954088"/>
              <a:ext cx="101600" cy="104775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457"/>
            <p:cNvSpPr>
              <a:spLocks/>
            </p:cNvSpPr>
            <p:nvPr/>
          </p:nvSpPr>
          <p:spPr bwMode="auto">
            <a:xfrm>
              <a:off x="3201988" y="838200"/>
              <a:ext cx="101600" cy="130175"/>
            </a:xfrm>
            <a:custGeom>
              <a:avLst/>
              <a:gdLst>
                <a:gd name="T0" fmla="*/ 1 w 15"/>
                <a:gd name="T1" fmla="*/ 17 h 19"/>
                <a:gd name="T2" fmla="*/ 4 w 15"/>
                <a:gd name="T3" fmla="*/ 15 h 19"/>
                <a:gd name="T4" fmla="*/ 7 w 15"/>
                <a:gd name="T5" fmla="*/ 13 h 19"/>
                <a:gd name="T6" fmla="*/ 10 w 15"/>
                <a:gd name="T7" fmla="*/ 10 h 19"/>
                <a:gd name="T8" fmla="*/ 12 w 15"/>
                <a:gd name="T9" fmla="*/ 6 h 19"/>
                <a:gd name="T10" fmla="*/ 13 w 15"/>
                <a:gd name="T11" fmla="*/ 5 h 19"/>
                <a:gd name="T12" fmla="*/ 14 w 15"/>
                <a:gd name="T13" fmla="*/ 3 h 19"/>
                <a:gd name="T14" fmla="*/ 15 w 15"/>
                <a:gd name="T15" fmla="*/ 0 h 19"/>
                <a:gd name="T16" fmla="*/ 14 w 15"/>
                <a:gd name="T17" fmla="*/ 3 h 19"/>
                <a:gd name="T18" fmla="*/ 14 w 15"/>
                <a:gd name="T19" fmla="*/ 5 h 19"/>
                <a:gd name="T20" fmla="*/ 13 w 15"/>
                <a:gd name="T21" fmla="*/ 7 h 19"/>
                <a:gd name="T22" fmla="*/ 10 w 15"/>
                <a:gd name="T23" fmla="*/ 10 h 19"/>
                <a:gd name="T24" fmla="*/ 7 w 15"/>
                <a:gd name="T25" fmla="*/ 13 h 19"/>
                <a:gd name="T26" fmla="*/ 5 w 15"/>
                <a:gd name="T27" fmla="*/ 16 h 19"/>
                <a:gd name="T28" fmla="*/ 2 w 15"/>
                <a:gd name="T29" fmla="*/ 18 h 19"/>
                <a:gd name="T30" fmla="*/ 2 w 15"/>
                <a:gd name="T31" fmla="*/ 18 h 19"/>
                <a:gd name="T32" fmla="*/ 0 w 15"/>
                <a:gd name="T33" fmla="*/ 18 h 19"/>
                <a:gd name="T34" fmla="*/ 1 w 15"/>
                <a:gd name="T35" fmla="*/ 17 h 19"/>
                <a:gd name="T36" fmla="*/ 1 w 15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10" y="8"/>
                    <a:pt x="11" y="7"/>
                    <a:pt x="12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4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2"/>
                    <a:pt x="7" y="13"/>
                  </a:cubicBezTo>
                  <a:cubicBezTo>
                    <a:pt x="6" y="14"/>
                    <a:pt x="5" y="15"/>
                    <a:pt x="5" y="16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458"/>
            <p:cNvSpPr>
              <a:spLocks/>
            </p:cNvSpPr>
            <p:nvPr/>
          </p:nvSpPr>
          <p:spPr bwMode="auto">
            <a:xfrm>
              <a:off x="3059113" y="809625"/>
              <a:ext cx="68262" cy="144463"/>
            </a:xfrm>
            <a:custGeom>
              <a:avLst/>
              <a:gdLst>
                <a:gd name="T0" fmla="*/ 0 w 10"/>
                <a:gd name="T1" fmla="*/ 0 h 21"/>
                <a:gd name="T2" fmla="*/ 1 w 10"/>
                <a:gd name="T3" fmla="*/ 3 h 21"/>
                <a:gd name="T4" fmla="*/ 4 w 10"/>
                <a:gd name="T5" fmla="*/ 10 h 21"/>
                <a:gd name="T6" fmla="*/ 6 w 10"/>
                <a:gd name="T7" fmla="*/ 13 h 21"/>
                <a:gd name="T8" fmla="*/ 7 w 10"/>
                <a:gd name="T9" fmla="*/ 16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21 h 21"/>
                <a:gd name="T16" fmla="*/ 7 w 10"/>
                <a:gd name="T17" fmla="*/ 21 h 21"/>
                <a:gd name="T18" fmla="*/ 7 w 10"/>
                <a:gd name="T19" fmla="*/ 20 h 21"/>
                <a:gd name="T20" fmla="*/ 6 w 10"/>
                <a:gd name="T21" fmla="*/ 17 h 21"/>
                <a:gd name="T22" fmla="*/ 4 w 10"/>
                <a:gd name="T23" fmla="*/ 14 h 21"/>
                <a:gd name="T24" fmla="*/ 3 w 10"/>
                <a:gd name="T25" fmla="*/ 10 h 21"/>
                <a:gd name="T26" fmla="*/ 1 w 10"/>
                <a:gd name="T27" fmla="*/ 3 h 21"/>
                <a:gd name="T28" fmla="*/ 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0"/>
                  </a:cubicBezTo>
                  <a:cubicBezTo>
                    <a:pt x="4" y="11"/>
                    <a:pt x="5" y="12"/>
                    <a:pt x="6" y="13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9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20"/>
                    <a:pt x="7" y="19"/>
                    <a:pt x="6" y="17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4" y="13"/>
                    <a:pt x="3" y="12"/>
                    <a:pt x="3" y="10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459"/>
            <p:cNvSpPr>
              <a:spLocks/>
            </p:cNvSpPr>
            <p:nvPr/>
          </p:nvSpPr>
          <p:spPr bwMode="auto">
            <a:xfrm>
              <a:off x="3228975" y="1017588"/>
              <a:ext cx="122237" cy="41275"/>
            </a:xfrm>
            <a:custGeom>
              <a:avLst/>
              <a:gdLst>
                <a:gd name="T0" fmla="*/ 18 w 18"/>
                <a:gd name="T1" fmla="*/ 4 h 6"/>
                <a:gd name="T2" fmla="*/ 16 w 18"/>
                <a:gd name="T3" fmla="*/ 5 h 6"/>
                <a:gd name="T4" fmla="*/ 13 w 18"/>
                <a:gd name="T5" fmla="*/ 6 h 6"/>
                <a:gd name="T6" fmla="*/ 11 w 18"/>
                <a:gd name="T7" fmla="*/ 6 h 6"/>
                <a:gd name="T8" fmla="*/ 10 w 18"/>
                <a:gd name="T9" fmla="*/ 6 h 6"/>
                <a:gd name="T10" fmla="*/ 6 w 18"/>
                <a:gd name="T11" fmla="*/ 6 h 6"/>
                <a:gd name="T12" fmla="*/ 3 w 18"/>
                <a:gd name="T13" fmla="*/ 5 h 6"/>
                <a:gd name="T14" fmla="*/ 1 w 18"/>
                <a:gd name="T15" fmla="*/ 3 h 6"/>
                <a:gd name="T16" fmla="*/ 0 w 18"/>
                <a:gd name="T17" fmla="*/ 1 h 6"/>
                <a:gd name="T18" fmla="*/ 2 w 18"/>
                <a:gd name="T19" fmla="*/ 0 h 6"/>
                <a:gd name="T20" fmla="*/ 2 w 18"/>
                <a:gd name="T21" fmla="*/ 1 h 6"/>
                <a:gd name="T22" fmla="*/ 3 w 18"/>
                <a:gd name="T23" fmla="*/ 1 h 6"/>
                <a:gd name="T24" fmla="*/ 5 w 18"/>
                <a:gd name="T25" fmla="*/ 2 h 6"/>
                <a:gd name="T26" fmla="*/ 7 w 18"/>
                <a:gd name="T27" fmla="*/ 4 h 6"/>
                <a:gd name="T28" fmla="*/ 10 w 18"/>
                <a:gd name="T29" fmla="*/ 5 h 6"/>
                <a:gd name="T30" fmla="*/ 11 w 18"/>
                <a:gd name="T31" fmla="*/ 5 h 6"/>
                <a:gd name="T32" fmla="*/ 13 w 18"/>
                <a:gd name="T33" fmla="*/ 5 h 6"/>
                <a:gd name="T34" fmla="*/ 16 w 18"/>
                <a:gd name="T35" fmla="*/ 5 h 6"/>
                <a:gd name="T36" fmla="*/ 18 w 18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6">
                  <a:moveTo>
                    <a:pt x="18" y="4"/>
                  </a:moveTo>
                  <a:cubicBezTo>
                    <a:pt x="18" y="4"/>
                    <a:pt x="17" y="5"/>
                    <a:pt x="16" y="5"/>
                  </a:cubicBezTo>
                  <a:cubicBezTo>
                    <a:pt x="15" y="5"/>
                    <a:pt x="14" y="6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5" y="2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4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7" y="4"/>
                    <a:pt x="18" y="4"/>
                    <a:pt x="18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460"/>
            <p:cNvSpPr>
              <a:spLocks/>
            </p:cNvSpPr>
            <p:nvPr/>
          </p:nvSpPr>
          <p:spPr bwMode="auto">
            <a:xfrm>
              <a:off x="3140075" y="1071563"/>
              <a:ext cx="115887" cy="165100"/>
            </a:xfrm>
            <a:custGeom>
              <a:avLst/>
              <a:gdLst>
                <a:gd name="T0" fmla="*/ 4 w 17"/>
                <a:gd name="T1" fmla="*/ 2 h 24"/>
                <a:gd name="T2" fmla="*/ 5 w 17"/>
                <a:gd name="T3" fmla="*/ 6 h 24"/>
                <a:gd name="T4" fmla="*/ 6 w 17"/>
                <a:gd name="T5" fmla="*/ 10 h 24"/>
                <a:gd name="T6" fmla="*/ 8 w 17"/>
                <a:gd name="T7" fmla="*/ 14 h 24"/>
                <a:gd name="T8" fmla="*/ 11 w 17"/>
                <a:gd name="T9" fmla="*/ 18 h 24"/>
                <a:gd name="T10" fmla="*/ 14 w 17"/>
                <a:gd name="T11" fmla="*/ 21 h 24"/>
                <a:gd name="T12" fmla="*/ 17 w 17"/>
                <a:gd name="T13" fmla="*/ 24 h 24"/>
                <a:gd name="T14" fmla="*/ 13 w 17"/>
                <a:gd name="T15" fmla="*/ 21 h 24"/>
                <a:gd name="T16" fmla="*/ 10 w 17"/>
                <a:gd name="T17" fmla="*/ 19 h 24"/>
                <a:gd name="T18" fmla="*/ 7 w 17"/>
                <a:gd name="T19" fmla="*/ 15 h 24"/>
                <a:gd name="T20" fmla="*/ 4 w 17"/>
                <a:gd name="T21" fmla="*/ 11 h 24"/>
                <a:gd name="T22" fmla="*/ 2 w 17"/>
                <a:gd name="T23" fmla="*/ 7 h 24"/>
                <a:gd name="T24" fmla="*/ 0 w 17"/>
                <a:gd name="T25" fmla="*/ 4 h 24"/>
                <a:gd name="T26" fmla="*/ 0 w 17"/>
                <a:gd name="T27" fmla="*/ 3 h 24"/>
                <a:gd name="T28" fmla="*/ 1 w 17"/>
                <a:gd name="T29" fmla="*/ 1 h 24"/>
                <a:gd name="T30" fmla="*/ 4 w 17"/>
                <a:gd name="T3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4">
                  <a:moveTo>
                    <a:pt x="4" y="2"/>
                  </a:moveTo>
                  <a:cubicBezTo>
                    <a:pt x="4" y="2"/>
                    <a:pt x="4" y="4"/>
                    <a:pt x="5" y="6"/>
                  </a:cubicBezTo>
                  <a:cubicBezTo>
                    <a:pt x="5" y="7"/>
                    <a:pt x="6" y="8"/>
                    <a:pt x="6" y="10"/>
                  </a:cubicBezTo>
                  <a:cubicBezTo>
                    <a:pt x="7" y="11"/>
                    <a:pt x="7" y="13"/>
                    <a:pt x="8" y="14"/>
                  </a:cubicBezTo>
                  <a:cubicBezTo>
                    <a:pt x="9" y="15"/>
                    <a:pt x="10" y="17"/>
                    <a:pt x="11" y="18"/>
                  </a:cubicBezTo>
                  <a:cubicBezTo>
                    <a:pt x="12" y="19"/>
                    <a:pt x="13" y="20"/>
                    <a:pt x="14" y="21"/>
                  </a:cubicBezTo>
                  <a:cubicBezTo>
                    <a:pt x="15" y="22"/>
                    <a:pt x="17" y="24"/>
                    <a:pt x="17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12" y="21"/>
                    <a:pt x="11" y="20"/>
                    <a:pt x="10" y="19"/>
                  </a:cubicBezTo>
                  <a:cubicBezTo>
                    <a:pt x="9" y="18"/>
                    <a:pt x="8" y="16"/>
                    <a:pt x="7" y="15"/>
                  </a:cubicBezTo>
                  <a:cubicBezTo>
                    <a:pt x="5" y="14"/>
                    <a:pt x="5" y="12"/>
                    <a:pt x="4" y="11"/>
                  </a:cubicBezTo>
                  <a:cubicBezTo>
                    <a:pt x="3" y="10"/>
                    <a:pt x="2" y="8"/>
                    <a:pt x="2" y="7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461"/>
            <p:cNvSpPr>
              <a:spLocks/>
            </p:cNvSpPr>
            <p:nvPr/>
          </p:nvSpPr>
          <p:spPr bwMode="auto">
            <a:xfrm>
              <a:off x="2997200" y="1071563"/>
              <a:ext cx="103187" cy="117475"/>
            </a:xfrm>
            <a:custGeom>
              <a:avLst/>
              <a:gdLst>
                <a:gd name="T0" fmla="*/ 0 w 15"/>
                <a:gd name="T1" fmla="*/ 17 h 17"/>
                <a:gd name="T2" fmla="*/ 5 w 15"/>
                <a:gd name="T3" fmla="*/ 8 h 17"/>
                <a:gd name="T4" fmla="*/ 7 w 15"/>
                <a:gd name="T5" fmla="*/ 5 h 17"/>
                <a:gd name="T6" fmla="*/ 9 w 15"/>
                <a:gd name="T7" fmla="*/ 2 h 17"/>
                <a:gd name="T8" fmla="*/ 11 w 15"/>
                <a:gd name="T9" fmla="*/ 1 h 17"/>
                <a:gd name="T10" fmla="*/ 12 w 15"/>
                <a:gd name="T11" fmla="*/ 0 h 17"/>
                <a:gd name="T12" fmla="*/ 14 w 15"/>
                <a:gd name="T13" fmla="*/ 0 h 17"/>
                <a:gd name="T14" fmla="*/ 14 w 15"/>
                <a:gd name="T15" fmla="*/ 3 h 17"/>
                <a:gd name="T16" fmla="*/ 14 w 15"/>
                <a:gd name="T17" fmla="*/ 3 h 17"/>
                <a:gd name="T18" fmla="*/ 13 w 15"/>
                <a:gd name="T19" fmla="*/ 3 h 17"/>
                <a:gd name="T20" fmla="*/ 13 w 15"/>
                <a:gd name="T21" fmla="*/ 3 h 17"/>
                <a:gd name="T22" fmla="*/ 11 w 15"/>
                <a:gd name="T23" fmla="*/ 4 h 17"/>
                <a:gd name="T24" fmla="*/ 9 w 15"/>
                <a:gd name="T25" fmla="*/ 6 h 17"/>
                <a:gd name="T26" fmla="*/ 6 w 15"/>
                <a:gd name="T27" fmla="*/ 9 h 17"/>
                <a:gd name="T28" fmla="*/ 0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0" y="17"/>
                    <a:pt x="2" y="12"/>
                    <a:pt x="5" y="8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4" y="0"/>
                    <a:pt x="14" y="0"/>
                  </a:cubicBezTo>
                  <a:cubicBezTo>
                    <a:pt x="15" y="1"/>
                    <a:pt x="14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462"/>
            <p:cNvSpPr>
              <a:spLocks/>
            </p:cNvSpPr>
            <p:nvPr/>
          </p:nvSpPr>
          <p:spPr bwMode="auto">
            <a:xfrm>
              <a:off x="2936875" y="968375"/>
              <a:ext cx="149225" cy="49213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7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8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2 w 22"/>
                <a:gd name="T29" fmla="*/ 2 h 7"/>
                <a:gd name="T30" fmla="*/ 10 w 22"/>
                <a:gd name="T31" fmla="*/ 2 h 7"/>
                <a:gd name="T32" fmla="*/ 6 w 22"/>
                <a:gd name="T33" fmla="*/ 1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9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1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7" y="2"/>
                    <a:pt x="6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463"/>
            <p:cNvSpPr>
              <a:spLocks/>
            </p:cNvSpPr>
            <p:nvPr/>
          </p:nvSpPr>
          <p:spPr bwMode="auto">
            <a:xfrm>
              <a:off x="2057400" y="1347788"/>
              <a:ext cx="217487" cy="247650"/>
            </a:xfrm>
            <a:custGeom>
              <a:avLst/>
              <a:gdLst>
                <a:gd name="T0" fmla="*/ 2 w 32"/>
                <a:gd name="T1" fmla="*/ 8 h 36"/>
                <a:gd name="T2" fmla="*/ 20 w 32"/>
                <a:gd name="T3" fmla="*/ 9 h 36"/>
                <a:gd name="T4" fmla="*/ 32 w 32"/>
                <a:gd name="T5" fmla="*/ 17 h 36"/>
                <a:gd name="T6" fmla="*/ 25 w 32"/>
                <a:gd name="T7" fmla="*/ 25 h 36"/>
                <a:gd name="T8" fmla="*/ 0 w 32"/>
                <a:gd name="T9" fmla="*/ 28 h 36"/>
                <a:gd name="T10" fmla="*/ 2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2" y="8"/>
                  </a:moveTo>
                  <a:cubicBezTo>
                    <a:pt x="2" y="8"/>
                    <a:pt x="11" y="0"/>
                    <a:pt x="20" y="9"/>
                  </a:cubicBezTo>
                  <a:cubicBezTo>
                    <a:pt x="27" y="16"/>
                    <a:pt x="32" y="17"/>
                    <a:pt x="32" y="17"/>
                  </a:cubicBezTo>
                  <a:cubicBezTo>
                    <a:pt x="32" y="17"/>
                    <a:pt x="29" y="22"/>
                    <a:pt x="25" y="25"/>
                  </a:cubicBezTo>
                  <a:cubicBezTo>
                    <a:pt x="25" y="25"/>
                    <a:pt x="9" y="36"/>
                    <a:pt x="0" y="2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464"/>
            <p:cNvSpPr>
              <a:spLocks/>
            </p:cNvSpPr>
            <p:nvPr/>
          </p:nvSpPr>
          <p:spPr bwMode="auto">
            <a:xfrm>
              <a:off x="1954213" y="1403350"/>
              <a:ext cx="211137" cy="336550"/>
            </a:xfrm>
            <a:custGeom>
              <a:avLst/>
              <a:gdLst>
                <a:gd name="T0" fmla="*/ 11 w 31"/>
                <a:gd name="T1" fmla="*/ 12 h 49"/>
                <a:gd name="T2" fmla="*/ 28 w 31"/>
                <a:gd name="T3" fmla="*/ 18 h 49"/>
                <a:gd name="T4" fmla="*/ 30 w 31"/>
                <a:gd name="T5" fmla="*/ 34 h 49"/>
                <a:gd name="T6" fmla="*/ 29 w 31"/>
                <a:gd name="T7" fmla="*/ 42 h 49"/>
                <a:gd name="T8" fmla="*/ 4 w 31"/>
                <a:gd name="T9" fmla="*/ 25 h 49"/>
                <a:gd name="T10" fmla="*/ 11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11" y="12"/>
                  </a:moveTo>
                  <a:cubicBezTo>
                    <a:pt x="11" y="12"/>
                    <a:pt x="25" y="13"/>
                    <a:pt x="28" y="18"/>
                  </a:cubicBezTo>
                  <a:cubicBezTo>
                    <a:pt x="31" y="24"/>
                    <a:pt x="30" y="34"/>
                    <a:pt x="30" y="34"/>
                  </a:cubicBezTo>
                  <a:cubicBezTo>
                    <a:pt x="30" y="34"/>
                    <a:pt x="27" y="39"/>
                    <a:pt x="29" y="42"/>
                  </a:cubicBezTo>
                  <a:cubicBezTo>
                    <a:pt x="29" y="42"/>
                    <a:pt x="7" y="49"/>
                    <a:pt x="4" y="25"/>
                  </a:cubicBezTo>
                  <a:cubicBezTo>
                    <a:pt x="0" y="0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465"/>
            <p:cNvSpPr>
              <a:spLocks/>
            </p:cNvSpPr>
            <p:nvPr/>
          </p:nvSpPr>
          <p:spPr bwMode="auto">
            <a:xfrm>
              <a:off x="2001838" y="1203325"/>
              <a:ext cx="219075" cy="282575"/>
            </a:xfrm>
            <a:custGeom>
              <a:avLst/>
              <a:gdLst>
                <a:gd name="T0" fmla="*/ 28 w 32"/>
                <a:gd name="T1" fmla="*/ 7 h 41"/>
                <a:gd name="T2" fmla="*/ 6 w 32"/>
                <a:gd name="T3" fmla="*/ 9 h 41"/>
                <a:gd name="T4" fmla="*/ 4 w 32"/>
                <a:gd name="T5" fmla="*/ 30 h 41"/>
                <a:gd name="T6" fmla="*/ 28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28" y="7"/>
                  </a:moveTo>
                  <a:cubicBezTo>
                    <a:pt x="28" y="7"/>
                    <a:pt x="11" y="0"/>
                    <a:pt x="6" y="9"/>
                  </a:cubicBezTo>
                  <a:cubicBezTo>
                    <a:pt x="0" y="20"/>
                    <a:pt x="4" y="30"/>
                    <a:pt x="4" y="30"/>
                  </a:cubicBezTo>
                  <a:cubicBezTo>
                    <a:pt x="4" y="30"/>
                    <a:pt x="32" y="41"/>
                    <a:pt x="28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466"/>
            <p:cNvSpPr>
              <a:spLocks/>
            </p:cNvSpPr>
            <p:nvPr/>
          </p:nvSpPr>
          <p:spPr bwMode="auto">
            <a:xfrm>
              <a:off x="1852613" y="1195388"/>
              <a:ext cx="312737" cy="228600"/>
            </a:xfrm>
            <a:custGeom>
              <a:avLst/>
              <a:gdLst>
                <a:gd name="T0" fmla="*/ 10 w 46"/>
                <a:gd name="T1" fmla="*/ 0 h 33"/>
                <a:gd name="T2" fmla="*/ 5 w 46"/>
                <a:gd name="T3" fmla="*/ 23 h 33"/>
                <a:gd name="T4" fmla="*/ 22 w 46"/>
                <a:gd name="T5" fmla="*/ 30 h 33"/>
                <a:gd name="T6" fmla="*/ 10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10" y="0"/>
                  </a:moveTo>
                  <a:cubicBezTo>
                    <a:pt x="10" y="0"/>
                    <a:pt x="0" y="15"/>
                    <a:pt x="5" y="23"/>
                  </a:cubicBezTo>
                  <a:cubicBezTo>
                    <a:pt x="10" y="33"/>
                    <a:pt x="22" y="30"/>
                    <a:pt x="22" y="30"/>
                  </a:cubicBezTo>
                  <a:cubicBezTo>
                    <a:pt x="22" y="30"/>
                    <a:pt x="46" y="9"/>
                    <a:pt x="1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467"/>
            <p:cNvSpPr>
              <a:spLocks/>
            </p:cNvSpPr>
            <p:nvPr/>
          </p:nvSpPr>
          <p:spPr bwMode="auto">
            <a:xfrm>
              <a:off x="1770063" y="1257300"/>
              <a:ext cx="219075" cy="249238"/>
            </a:xfrm>
            <a:custGeom>
              <a:avLst/>
              <a:gdLst>
                <a:gd name="T0" fmla="*/ 0 w 32"/>
                <a:gd name="T1" fmla="*/ 22 h 36"/>
                <a:gd name="T2" fmla="*/ 11 w 32"/>
                <a:gd name="T3" fmla="*/ 36 h 36"/>
                <a:gd name="T4" fmla="*/ 29 w 32"/>
                <a:gd name="T5" fmla="*/ 33 h 36"/>
                <a:gd name="T6" fmla="*/ 0 w 32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0" y="22"/>
                  </a:moveTo>
                  <a:cubicBezTo>
                    <a:pt x="0" y="22"/>
                    <a:pt x="2" y="36"/>
                    <a:pt x="11" y="36"/>
                  </a:cubicBezTo>
                  <a:cubicBezTo>
                    <a:pt x="22" y="36"/>
                    <a:pt x="29" y="33"/>
                    <a:pt x="29" y="33"/>
                  </a:cubicBezTo>
                  <a:cubicBezTo>
                    <a:pt x="32" y="25"/>
                    <a:pt x="21" y="0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468"/>
            <p:cNvSpPr>
              <a:spLocks/>
            </p:cNvSpPr>
            <p:nvPr/>
          </p:nvSpPr>
          <p:spPr bwMode="auto">
            <a:xfrm>
              <a:off x="1743075" y="1465263"/>
              <a:ext cx="279400" cy="233363"/>
            </a:xfrm>
            <a:custGeom>
              <a:avLst/>
              <a:gdLst>
                <a:gd name="T0" fmla="*/ 14 w 41"/>
                <a:gd name="T1" fmla="*/ 29 h 34"/>
                <a:gd name="T2" fmla="*/ 35 w 41"/>
                <a:gd name="T3" fmla="*/ 25 h 34"/>
                <a:gd name="T4" fmla="*/ 37 w 41"/>
                <a:gd name="T5" fmla="*/ 4 h 34"/>
                <a:gd name="T6" fmla="*/ 14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14" y="29"/>
                  </a:moveTo>
                  <a:cubicBezTo>
                    <a:pt x="14" y="29"/>
                    <a:pt x="30" y="34"/>
                    <a:pt x="35" y="25"/>
                  </a:cubicBezTo>
                  <a:cubicBezTo>
                    <a:pt x="41" y="14"/>
                    <a:pt x="37" y="4"/>
                    <a:pt x="37" y="4"/>
                  </a:cubicBezTo>
                  <a:cubicBezTo>
                    <a:pt x="37" y="4"/>
                    <a:pt x="0" y="0"/>
                    <a:pt x="14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Oval 469"/>
            <p:cNvSpPr>
              <a:spLocks noChangeArrowheads="1"/>
            </p:cNvSpPr>
            <p:nvPr/>
          </p:nvSpPr>
          <p:spPr bwMode="auto">
            <a:xfrm>
              <a:off x="1933575" y="1362075"/>
              <a:ext cx="165100" cy="157163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Oval 470"/>
            <p:cNvSpPr>
              <a:spLocks noChangeArrowheads="1"/>
            </p:cNvSpPr>
            <p:nvPr/>
          </p:nvSpPr>
          <p:spPr bwMode="auto">
            <a:xfrm>
              <a:off x="1968500" y="1389063"/>
              <a:ext cx="95250" cy="1031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471"/>
            <p:cNvSpPr>
              <a:spLocks/>
            </p:cNvSpPr>
            <p:nvPr/>
          </p:nvSpPr>
          <p:spPr bwMode="auto">
            <a:xfrm>
              <a:off x="2063750" y="1271588"/>
              <a:ext cx="101600" cy="131763"/>
            </a:xfrm>
            <a:custGeom>
              <a:avLst/>
              <a:gdLst>
                <a:gd name="T0" fmla="*/ 1 w 15"/>
                <a:gd name="T1" fmla="*/ 17 h 19"/>
                <a:gd name="T2" fmla="*/ 4 w 15"/>
                <a:gd name="T3" fmla="*/ 15 h 19"/>
                <a:gd name="T4" fmla="*/ 6 w 15"/>
                <a:gd name="T5" fmla="*/ 13 h 19"/>
                <a:gd name="T6" fmla="*/ 9 w 15"/>
                <a:gd name="T7" fmla="*/ 10 h 19"/>
                <a:gd name="T8" fmla="*/ 12 w 15"/>
                <a:gd name="T9" fmla="*/ 6 h 19"/>
                <a:gd name="T10" fmla="*/ 13 w 15"/>
                <a:gd name="T11" fmla="*/ 5 h 19"/>
                <a:gd name="T12" fmla="*/ 14 w 15"/>
                <a:gd name="T13" fmla="*/ 3 h 19"/>
                <a:gd name="T14" fmla="*/ 15 w 15"/>
                <a:gd name="T15" fmla="*/ 0 h 19"/>
                <a:gd name="T16" fmla="*/ 14 w 15"/>
                <a:gd name="T17" fmla="*/ 3 h 19"/>
                <a:gd name="T18" fmla="*/ 13 w 15"/>
                <a:gd name="T19" fmla="*/ 5 h 19"/>
                <a:gd name="T20" fmla="*/ 12 w 15"/>
                <a:gd name="T21" fmla="*/ 7 h 19"/>
                <a:gd name="T22" fmla="*/ 10 w 15"/>
                <a:gd name="T23" fmla="*/ 10 h 19"/>
                <a:gd name="T24" fmla="*/ 7 w 15"/>
                <a:gd name="T25" fmla="*/ 14 h 19"/>
                <a:gd name="T26" fmla="*/ 4 w 15"/>
                <a:gd name="T27" fmla="*/ 16 h 19"/>
                <a:gd name="T28" fmla="*/ 2 w 15"/>
                <a:gd name="T29" fmla="*/ 18 h 19"/>
                <a:gd name="T30" fmla="*/ 2 w 15"/>
                <a:gd name="T31" fmla="*/ 19 h 19"/>
                <a:gd name="T32" fmla="*/ 0 w 15"/>
                <a:gd name="T33" fmla="*/ 18 h 19"/>
                <a:gd name="T34" fmla="*/ 1 w 15"/>
                <a:gd name="T35" fmla="*/ 17 h 19"/>
                <a:gd name="T36" fmla="*/ 1 w 15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" y="17"/>
                  </a:moveTo>
                  <a:cubicBezTo>
                    <a:pt x="1" y="17"/>
                    <a:pt x="2" y="16"/>
                    <a:pt x="4" y="15"/>
                  </a:cubicBez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4" y="3"/>
                  </a:cubicBezTo>
                  <a:cubicBezTo>
                    <a:pt x="14" y="4"/>
                    <a:pt x="14" y="4"/>
                    <a:pt x="13" y="5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3"/>
                    <a:pt x="7" y="14"/>
                  </a:cubicBezTo>
                  <a:cubicBezTo>
                    <a:pt x="6" y="15"/>
                    <a:pt x="5" y="15"/>
                    <a:pt x="4" y="16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472"/>
            <p:cNvSpPr>
              <a:spLocks/>
            </p:cNvSpPr>
            <p:nvPr/>
          </p:nvSpPr>
          <p:spPr bwMode="auto">
            <a:xfrm>
              <a:off x="1920875" y="1244600"/>
              <a:ext cx="68262" cy="144463"/>
            </a:xfrm>
            <a:custGeom>
              <a:avLst/>
              <a:gdLst>
                <a:gd name="T0" fmla="*/ 0 w 10"/>
                <a:gd name="T1" fmla="*/ 0 h 21"/>
                <a:gd name="T2" fmla="*/ 1 w 10"/>
                <a:gd name="T3" fmla="*/ 3 h 21"/>
                <a:gd name="T4" fmla="*/ 4 w 10"/>
                <a:gd name="T5" fmla="*/ 10 h 21"/>
                <a:gd name="T6" fmla="*/ 6 w 10"/>
                <a:gd name="T7" fmla="*/ 14 h 21"/>
                <a:gd name="T8" fmla="*/ 7 w 10"/>
                <a:gd name="T9" fmla="*/ 16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21 h 21"/>
                <a:gd name="T16" fmla="*/ 7 w 10"/>
                <a:gd name="T17" fmla="*/ 21 h 21"/>
                <a:gd name="T18" fmla="*/ 7 w 10"/>
                <a:gd name="T19" fmla="*/ 21 h 21"/>
                <a:gd name="T20" fmla="*/ 6 w 10"/>
                <a:gd name="T21" fmla="*/ 18 h 21"/>
                <a:gd name="T22" fmla="*/ 4 w 10"/>
                <a:gd name="T23" fmla="*/ 14 h 21"/>
                <a:gd name="T24" fmla="*/ 3 w 10"/>
                <a:gd name="T25" fmla="*/ 11 h 21"/>
                <a:gd name="T26" fmla="*/ 1 w 10"/>
                <a:gd name="T27" fmla="*/ 3 h 21"/>
                <a:gd name="T28" fmla="*/ 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0"/>
                  </a:cubicBezTo>
                  <a:cubicBezTo>
                    <a:pt x="4" y="11"/>
                    <a:pt x="5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19"/>
                    <a:pt x="6" y="18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3" y="13"/>
                    <a:pt x="3" y="12"/>
                    <a:pt x="3" y="11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473"/>
            <p:cNvSpPr>
              <a:spLocks/>
            </p:cNvSpPr>
            <p:nvPr/>
          </p:nvSpPr>
          <p:spPr bwMode="auto">
            <a:xfrm>
              <a:off x="2084388" y="1450975"/>
              <a:ext cx="130175" cy="41275"/>
            </a:xfrm>
            <a:custGeom>
              <a:avLst/>
              <a:gdLst>
                <a:gd name="T0" fmla="*/ 19 w 19"/>
                <a:gd name="T1" fmla="*/ 4 h 6"/>
                <a:gd name="T2" fmla="*/ 17 w 19"/>
                <a:gd name="T3" fmla="*/ 5 h 6"/>
                <a:gd name="T4" fmla="*/ 14 w 19"/>
                <a:gd name="T5" fmla="*/ 6 h 6"/>
                <a:gd name="T6" fmla="*/ 12 w 19"/>
                <a:gd name="T7" fmla="*/ 6 h 6"/>
                <a:gd name="T8" fmla="*/ 10 w 19"/>
                <a:gd name="T9" fmla="*/ 6 h 6"/>
                <a:gd name="T10" fmla="*/ 7 w 19"/>
                <a:gd name="T11" fmla="*/ 6 h 6"/>
                <a:gd name="T12" fmla="*/ 4 w 19"/>
                <a:gd name="T13" fmla="*/ 5 h 6"/>
                <a:gd name="T14" fmla="*/ 1 w 19"/>
                <a:gd name="T15" fmla="*/ 3 h 6"/>
                <a:gd name="T16" fmla="*/ 1 w 19"/>
                <a:gd name="T17" fmla="*/ 1 h 6"/>
                <a:gd name="T18" fmla="*/ 3 w 19"/>
                <a:gd name="T19" fmla="*/ 1 h 6"/>
                <a:gd name="T20" fmla="*/ 3 w 19"/>
                <a:gd name="T21" fmla="*/ 1 h 6"/>
                <a:gd name="T22" fmla="*/ 4 w 19"/>
                <a:gd name="T23" fmla="*/ 1 h 6"/>
                <a:gd name="T24" fmla="*/ 5 w 19"/>
                <a:gd name="T25" fmla="*/ 3 h 6"/>
                <a:gd name="T26" fmla="*/ 8 w 19"/>
                <a:gd name="T27" fmla="*/ 4 h 6"/>
                <a:gd name="T28" fmla="*/ 11 w 19"/>
                <a:gd name="T29" fmla="*/ 5 h 6"/>
                <a:gd name="T30" fmla="*/ 12 w 19"/>
                <a:gd name="T31" fmla="*/ 5 h 6"/>
                <a:gd name="T32" fmla="*/ 14 w 19"/>
                <a:gd name="T33" fmla="*/ 5 h 6"/>
                <a:gd name="T34" fmla="*/ 16 w 19"/>
                <a:gd name="T35" fmla="*/ 5 h 6"/>
                <a:gd name="T36" fmla="*/ 19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19" y="4"/>
                  </a:moveTo>
                  <a:cubicBezTo>
                    <a:pt x="19" y="4"/>
                    <a:pt x="18" y="5"/>
                    <a:pt x="17" y="5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3" y="4"/>
                    <a:pt x="1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6" y="3"/>
                    <a:pt x="7" y="3"/>
                    <a:pt x="8" y="4"/>
                  </a:cubicBezTo>
                  <a:cubicBezTo>
                    <a:pt x="9" y="4"/>
                    <a:pt x="10" y="4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8" y="5"/>
                    <a:pt x="19" y="4"/>
                    <a:pt x="19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474"/>
            <p:cNvSpPr>
              <a:spLocks/>
            </p:cNvSpPr>
            <p:nvPr/>
          </p:nvSpPr>
          <p:spPr bwMode="auto">
            <a:xfrm>
              <a:off x="2001838" y="1506538"/>
              <a:ext cx="115887" cy="165100"/>
            </a:xfrm>
            <a:custGeom>
              <a:avLst/>
              <a:gdLst>
                <a:gd name="T0" fmla="*/ 4 w 17"/>
                <a:gd name="T1" fmla="*/ 2 h 24"/>
                <a:gd name="T2" fmla="*/ 5 w 17"/>
                <a:gd name="T3" fmla="*/ 6 h 24"/>
                <a:gd name="T4" fmla="*/ 6 w 17"/>
                <a:gd name="T5" fmla="*/ 10 h 24"/>
                <a:gd name="T6" fmla="*/ 8 w 17"/>
                <a:gd name="T7" fmla="*/ 14 h 24"/>
                <a:gd name="T8" fmla="*/ 11 w 17"/>
                <a:gd name="T9" fmla="*/ 18 h 24"/>
                <a:gd name="T10" fmla="*/ 13 w 17"/>
                <a:gd name="T11" fmla="*/ 21 h 24"/>
                <a:gd name="T12" fmla="*/ 17 w 17"/>
                <a:gd name="T13" fmla="*/ 24 h 24"/>
                <a:gd name="T14" fmla="*/ 13 w 17"/>
                <a:gd name="T15" fmla="*/ 21 h 24"/>
                <a:gd name="T16" fmla="*/ 10 w 17"/>
                <a:gd name="T17" fmla="*/ 19 h 24"/>
                <a:gd name="T18" fmla="*/ 6 w 17"/>
                <a:gd name="T19" fmla="*/ 15 h 24"/>
                <a:gd name="T20" fmla="*/ 3 w 17"/>
                <a:gd name="T21" fmla="*/ 11 h 24"/>
                <a:gd name="T22" fmla="*/ 1 w 17"/>
                <a:gd name="T23" fmla="*/ 7 h 24"/>
                <a:gd name="T24" fmla="*/ 0 w 17"/>
                <a:gd name="T25" fmla="*/ 4 h 24"/>
                <a:gd name="T26" fmla="*/ 0 w 17"/>
                <a:gd name="T27" fmla="*/ 3 h 24"/>
                <a:gd name="T28" fmla="*/ 1 w 17"/>
                <a:gd name="T29" fmla="*/ 1 h 24"/>
                <a:gd name="T30" fmla="*/ 3 w 17"/>
                <a:gd name="T31" fmla="*/ 2 h 24"/>
                <a:gd name="T32" fmla="*/ 4 w 17"/>
                <a:gd name="T3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4" y="2"/>
                  </a:moveTo>
                  <a:cubicBezTo>
                    <a:pt x="4" y="2"/>
                    <a:pt x="4" y="4"/>
                    <a:pt x="5" y="6"/>
                  </a:cubicBezTo>
                  <a:cubicBezTo>
                    <a:pt x="5" y="7"/>
                    <a:pt x="5" y="8"/>
                    <a:pt x="6" y="10"/>
                  </a:cubicBezTo>
                  <a:cubicBezTo>
                    <a:pt x="7" y="11"/>
                    <a:pt x="7" y="13"/>
                    <a:pt x="8" y="14"/>
                  </a:cubicBezTo>
                  <a:cubicBezTo>
                    <a:pt x="9" y="15"/>
                    <a:pt x="10" y="17"/>
                    <a:pt x="11" y="18"/>
                  </a:cubicBezTo>
                  <a:cubicBezTo>
                    <a:pt x="12" y="19"/>
                    <a:pt x="12" y="20"/>
                    <a:pt x="13" y="21"/>
                  </a:cubicBezTo>
                  <a:cubicBezTo>
                    <a:pt x="15" y="23"/>
                    <a:pt x="17" y="24"/>
                    <a:pt x="17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12" y="21"/>
                    <a:pt x="11" y="20"/>
                    <a:pt x="10" y="19"/>
                  </a:cubicBezTo>
                  <a:cubicBezTo>
                    <a:pt x="8" y="18"/>
                    <a:pt x="8" y="16"/>
                    <a:pt x="6" y="15"/>
                  </a:cubicBezTo>
                  <a:cubicBezTo>
                    <a:pt x="5" y="14"/>
                    <a:pt x="4" y="12"/>
                    <a:pt x="3" y="11"/>
                  </a:cubicBezTo>
                  <a:cubicBezTo>
                    <a:pt x="3" y="10"/>
                    <a:pt x="2" y="8"/>
                    <a:pt x="1" y="7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475"/>
            <p:cNvSpPr>
              <a:spLocks/>
            </p:cNvSpPr>
            <p:nvPr/>
          </p:nvSpPr>
          <p:spPr bwMode="auto">
            <a:xfrm>
              <a:off x="1858963" y="1506538"/>
              <a:ext cx="95250" cy="117475"/>
            </a:xfrm>
            <a:custGeom>
              <a:avLst/>
              <a:gdLst>
                <a:gd name="T0" fmla="*/ 0 w 14"/>
                <a:gd name="T1" fmla="*/ 17 h 17"/>
                <a:gd name="T2" fmla="*/ 5 w 14"/>
                <a:gd name="T3" fmla="*/ 8 h 17"/>
                <a:gd name="T4" fmla="*/ 7 w 14"/>
                <a:gd name="T5" fmla="*/ 5 h 17"/>
                <a:gd name="T6" fmla="*/ 9 w 14"/>
                <a:gd name="T7" fmla="*/ 2 h 17"/>
                <a:gd name="T8" fmla="*/ 11 w 14"/>
                <a:gd name="T9" fmla="*/ 1 h 17"/>
                <a:gd name="T10" fmla="*/ 12 w 14"/>
                <a:gd name="T11" fmla="*/ 0 h 17"/>
                <a:gd name="T12" fmla="*/ 14 w 14"/>
                <a:gd name="T13" fmla="*/ 1 h 17"/>
                <a:gd name="T14" fmla="*/ 14 w 14"/>
                <a:gd name="T15" fmla="*/ 3 h 17"/>
                <a:gd name="T16" fmla="*/ 13 w 14"/>
                <a:gd name="T17" fmla="*/ 3 h 17"/>
                <a:gd name="T18" fmla="*/ 13 w 14"/>
                <a:gd name="T19" fmla="*/ 3 h 17"/>
                <a:gd name="T20" fmla="*/ 12 w 14"/>
                <a:gd name="T21" fmla="*/ 4 h 17"/>
                <a:gd name="T22" fmla="*/ 11 w 14"/>
                <a:gd name="T23" fmla="*/ 5 h 17"/>
                <a:gd name="T24" fmla="*/ 8 w 14"/>
                <a:gd name="T25" fmla="*/ 7 h 17"/>
                <a:gd name="T26" fmla="*/ 6 w 14"/>
                <a:gd name="T27" fmla="*/ 9 h 17"/>
                <a:gd name="T28" fmla="*/ 0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0" y="17"/>
                    <a:pt x="2" y="13"/>
                    <a:pt x="5" y="8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2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0" y="5"/>
                    <a:pt x="9" y="6"/>
                    <a:pt x="8" y="7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3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476"/>
            <p:cNvSpPr>
              <a:spLocks/>
            </p:cNvSpPr>
            <p:nvPr/>
          </p:nvSpPr>
          <p:spPr bwMode="auto">
            <a:xfrm>
              <a:off x="1798638" y="1403350"/>
              <a:ext cx="149225" cy="47625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1 h 7"/>
                <a:gd name="T4" fmla="*/ 6 w 22"/>
                <a:gd name="T5" fmla="*/ 0 h 7"/>
                <a:gd name="T6" fmla="*/ 10 w 22"/>
                <a:gd name="T7" fmla="*/ 0 h 7"/>
                <a:gd name="T8" fmla="*/ 12 w 22"/>
                <a:gd name="T9" fmla="*/ 0 h 7"/>
                <a:gd name="T10" fmla="*/ 14 w 22"/>
                <a:gd name="T11" fmla="*/ 0 h 7"/>
                <a:gd name="T12" fmla="*/ 17 w 22"/>
                <a:gd name="T13" fmla="*/ 1 h 7"/>
                <a:gd name="T14" fmla="*/ 21 w 22"/>
                <a:gd name="T15" fmla="*/ 2 h 7"/>
                <a:gd name="T16" fmla="*/ 22 w 22"/>
                <a:gd name="T17" fmla="*/ 5 h 7"/>
                <a:gd name="T18" fmla="*/ 19 w 22"/>
                <a:gd name="T19" fmla="*/ 6 h 7"/>
                <a:gd name="T20" fmla="*/ 19 w 22"/>
                <a:gd name="T21" fmla="*/ 6 h 7"/>
                <a:gd name="T22" fmla="*/ 18 w 22"/>
                <a:gd name="T23" fmla="*/ 6 h 7"/>
                <a:gd name="T24" fmla="*/ 16 w 22"/>
                <a:gd name="T25" fmla="*/ 4 h 7"/>
                <a:gd name="T26" fmla="*/ 13 w 22"/>
                <a:gd name="T27" fmla="*/ 3 h 7"/>
                <a:gd name="T28" fmla="*/ 11 w 22"/>
                <a:gd name="T29" fmla="*/ 2 h 7"/>
                <a:gd name="T30" fmla="*/ 10 w 22"/>
                <a:gd name="T31" fmla="*/ 2 h 7"/>
                <a:gd name="T32" fmla="*/ 6 w 22"/>
                <a:gd name="T33" fmla="*/ 2 h 7"/>
                <a:gd name="T34" fmla="*/ 3 w 22"/>
                <a:gd name="T35" fmla="*/ 2 h 7"/>
                <a:gd name="T36" fmla="*/ 0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9" y="2"/>
                    <a:pt x="21" y="2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1" y="6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93" name="组合 792"/>
          <p:cNvGrpSpPr/>
          <p:nvPr/>
        </p:nvGrpSpPr>
        <p:grpSpPr>
          <a:xfrm>
            <a:off x="10251822" y="17462"/>
            <a:ext cx="2063360" cy="1335417"/>
            <a:chOff x="8994775" y="285750"/>
            <a:chExt cx="2555875" cy="1654175"/>
          </a:xfrm>
        </p:grpSpPr>
        <p:sp>
          <p:nvSpPr>
            <p:cNvPr id="734" name="Freeform 477"/>
            <p:cNvSpPr>
              <a:spLocks/>
            </p:cNvSpPr>
            <p:nvPr/>
          </p:nvSpPr>
          <p:spPr bwMode="auto">
            <a:xfrm>
              <a:off x="10118725" y="320675"/>
              <a:ext cx="962025" cy="738188"/>
            </a:xfrm>
            <a:custGeom>
              <a:avLst/>
              <a:gdLst>
                <a:gd name="T0" fmla="*/ 0 w 141"/>
                <a:gd name="T1" fmla="*/ 107 h 107"/>
                <a:gd name="T2" fmla="*/ 78 w 141"/>
                <a:gd name="T3" fmla="*/ 56 h 107"/>
                <a:gd name="T4" fmla="*/ 118 w 141"/>
                <a:gd name="T5" fmla="*/ 1 h 107"/>
                <a:gd name="T6" fmla="*/ 112 w 141"/>
                <a:gd name="T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7">
                  <a:moveTo>
                    <a:pt x="0" y="107"/>
                  </a:moveTo>
                  <a:cubicBezTo>
                    <a:pt x="3" y="106"/>
                    <a:pt x="18" y="65"/>
                    <a:pt x="78" y="56"/>
                  </a:cubicBezTo>
                  <a:cubicBezTo>
                    <a:pt x="139" y="47"/>
                    <a:pt x="141" y="3"/>
                    <a:pt x="118" y="1"/>
                  </a:cubicBezTo>
                  <a:cubicBezTo>
                    <a:pt x="94" y="0"/>
                    <a:pt x="102" y="18"/>
                    <a:pt x="112" y="2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478"/>
            <p:cNvSpPr>
              <a:spLocks/>
            </p:cNvSpPr>
            <p:nvPr/>
          </p:nvSpPr>
          <p:spPr bwMode="auto">
            <a:xfrm>
              <a:off x="10828338" y="306388"/>
              <a:ext cx="354012" cy="358775"/>
            </a:xfrm>
            <a:custGeom>
              <a:avLst/>
              <a:gdLst>
                <a:gd name="T0" fmla="*/ 0 w 52"/>
                <a:gd name="T1" fmla="*/ 52 h 52"/>
                <a:gd name="T2" fmla="*/ 31 w 52"/>
                <a:gd name="T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2" h="52">
                  <a:moveTo>
                    <a:pt x="0" y="52"/>
                  </a:moveTo>
                  <a:cubicBezTo>
                    <a:pt x="52" y="25"/>
                    <a:pt x="31" y="0"/>
                    <a:pt x="31" y="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479"/>
            <p:cNvSpPr>
              <a:spLocks/>
            </p:cNvSpPr>
            <p:nvPr/>
          </p:nvSpPr>
          <p:spPr bwMode="auto">
            <a:xfrm>
              <a:off x="10807700" y="382588"/>
              <a:ext cx="136525" cy="111125"/>
            </a:xfrm>
            <a:custGeom>
              <a:avLst/>
              <a:gdLst>
                <a:gd name="T0" fmla="*/ 0 w 20"/>
                <a:gd name="T1" fmla="*/ 0 h 16"/>
                <a:gd name="T2" fmla="*/ 9 w 20"/>
                <a:gd name="T3" fmla="*/ 4 h 16"/>
                <a:gd name="T4" fmla="*/ 12 w 20"/>
                <a:gd name="T5" fmla="*/ 15 h 16"/>
                <a:gd name="T6" fmla="*/ 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0" y="0"/>
                    <a:pt x="3" y="4"/>
                    <a:pt x="9" y="4"/>
                  </a:cubicBezTo>
                  <a:cubicBezTo>
                    <a:pt x="15" y="4"/>
                    <a:pt x="20" y="12"/>
                    <a:pt x="12" y="15"/>
                  </a:cubicBezTo>
                  <a:cubicBezTo>
                    <a:pt x="7" y="16"/>
                    <a:pt x="1" y="10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480"/>
            <p:cNvSpPr>
              <a:spLocks/>
            </p:cNvSpPr>
            <p:nvPr/>
          </p:nvSpPr>
          <p:spPr bwMode="auto">
            <a:xfrm>
              <a:off x="10650538" y="720725"/>
              <a:ext cx="430212" cy="1198563"/>
            </a:xfrm>
            <a:custGeom>
              <a:avLst/>
              <a:gdLst>
                <a:gd name="T0" fmla="*/ 48 w 63"/>
                <a:gd name="T1" fmla="*/ 0 h 174"/>
                <a:gd name="T2" fmla="*/ 42 w 63"/>
                <a:gd name="T3" fmla="*/ 93 h 174"/>
                <a:gd name="T4" fmla="*/ 13 w 63"/>
                <a:gd name="T5" fmla="*/ 155 h 174"/>
                <a:gd name="T6" fmla="*/ 26 w 63"/>
                <a:gd name="T7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74">
                  <a:moveTo>
                    <a:pt x="48" y="0"/>
                  </a:moveTo>
                  <a:cubicBezTo>
                    <a:pt x="49" y="3"/>
                    <a:pt x="21" y="36"/>
                    <a:pt x="42" y="93"/>
                  </a:cubicBezTo>
                  <a:cubicBezTo>
                    <a:pt x="63" y="151"/>
                    <a:pt x="26" y="174"/>
                    <a:pt x="13" y="155"/>
                  </a:cubicBezTo>
                  <a:cubicBezTo>
                    <a:pt x="0" y="135"/>
                    <a:pt x="20" y="132"/>
                    <a:pt x="26" y="14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481"/>
            <p:cNvSpPr>
              <a:spLocks/>
            </p:cNvSpPr>
            <p:nvPr/>
          </p:nvSpPr>
          <p:spPr bwMode="auto">
            <a:xfrm>
              <a:off x="10772775" y="1539875"/>
              <a:ext cx="225425" cy="400050"/>
            </a:xfrm>
            <a:custGeom>
              <a:avLst/>
              <a:gdLst>
                <a:gd name="T0" fmla="*/ 30 w 33"/>
                <a:gd name="T1" fmla="*/ 0 h 58"/>
                <a:gd name="T2" fmla="*/ 0 w 33"/>
                <a:gd name="T3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58">
                  <a:moveTo>
                    <a:pt x="30" y="0"/>
                  </a:moveTo>
                  <a:cubicBezTo>
                    <a:pt x="33" y="58"/>
                    <a:pt x="0" y="52"/>
                    <a:pt x="0" y="52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482"/>
            <p:cNvSpPr>
              <a:spLocks/>
            </p:cNvSpPr>
            <p:nvPr/>
          </p:nvSpPr>
          <p:spPr bwMode="auto">
            <a:xfrm>
              <a:off x="10733088" y="1630363"/>
              <a:ext cx="136525" cy="103188"/>
            </a:xfrm>
            <a:custGeom>
              <a:avLst/>
              <a:gdLst>
                <a:gd name="T0" fmla="*/ 0 w 20"/>
                <a:gd name="T1" fmla="*/ 4 h 15"/>
                <a:gd name="T2" fmla="*/ 7 w 20"/>
                <a:gd name="T3" fmla="*/ 10 h 15"/>
                <a:gd name="T4" fmla="*/ 18 w 20"/>
                <a:gd name="T5" fmla="*/ 8 h 15"/>
                <a:gd name="T6" fmla="*/ 0 w 20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0" y="4"/>
                  </a:moveTo>
                  <a:cubicBezTo>
                    <a:pt x="0" y="4"/>
                    <a:pt x="4" y="5"/>
                    <a:pt x="7" y="10"/>
                  </a:cubicBezTo>
                  <a:cubicBezTo>
                    <a:pt x="11" y="15"/>
                    <a:pt x="20" y="15"/>
                    <a:pt x="18" y="8"/>
                  </a:cubicBezTo>
                  <a:cubicBezTo>
                    <a:pt x="17" y="2"/>
                    <a:pt x="9" y="0"/>
                    <a:pt x="0" y="4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483"/>
            <p:cNvSpPr>
              <a:spLocks/>
            </p:cNvSpPr>
            <p:nvPr/>
          </p:nvSpPr>
          <p:spPr bwMode="auto">
            <a:xfrm>
              <a:off x="9390063" y="803275"/>
              <a:ext cx="823912" cy="903288"/>
            </a:xfrm>
            <a:custGeom>
              <a:avLst/>
              <a:gdLst>
                <a:gd name="T0" fmla="*/ 121 w 121"/>
                <a:gd name="T1" fmla="*/ 0 h 131"/>
                <a:gd name="T2" fmla="*/ 61 w 121"/>
                <a:gd name="T3" fmla="*/ 72 h 131"/>
                <a:gd name="T4" fmla="*/ 1 w 121"/>
                <a:gd name="T5" fmla="*/ 104 h 131"/>
                <a:gd name="T6" fmla="*/ 20 w 121"/>
                <a:gd name="T7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131">
                  <a:moveTo>
                    <a:pt x="121" y="0"/>
                  </a:moveTo>
                  <a:cubicBezTo>
                    <a:pt x="119" y="3"/>
                    <a:pt x="77" y="13"/>
                    <a:pt x="61" y="72"/>
                  </a:cubicBezTo>
                  <a:cubicBezTo>
                    <a:pt x="44" y="131"/>
                    <a:pt x="0" y="127"/>
                    <a:pt x="1" y="104"/>
                  </a:cubicBezTo>
                  <a:cubicBezTo>
                    <a:pt x="2" y="81"/>
                    <a:pt x="20" y="90"/>
                    <a:pt x="20" y="100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484"/>
            <p:cNvSpPr>
              <a:spLocks/>
            </p:cNvSpPr>
            <p:nvPr/>
          </p:nvSpPr>
          <p:spPr bwMode="auto">
            <a:xfrm>
              <a:off x="9363075" y="1465263"/>
              <a:ext cx="374650" cy="330200"/>
            </a:xfrm>
            <a:custGeom>
              <a:avLst/>
              <a:gdLst>
                <a:gd name="T0" fmla="*/ 55 w 55"/>
                <a:gd name="T1" fmla="*/ 0 h 48"/>
                <a:gd name="T2" fmla="*/ 0 w 55"/>
                <a:gd name="T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8">
                  <a:moveTo>
                    <a:pt x="55" y="0"/>
                  </a:moveTo>
                  <a:cubicBezTo>
                    <a:pt x="22" y="48"/>
                    <a:pt x="0" y="25"/>
                    <a:pt x="0" y="24"/>
                  </a:cubicBezTo>
                </a:path>
              </a:pathLst>
            </a:custGeom>
            <a:noFill/>
            <a:ln w="33338" cap="rnd">
              <a:solidFill>
                <a:srgbClr val="FAD8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485"/>
            <p:cNvSpPr>
              <a:spLocks/>
            </p:cNvSpPr>
            <p:nvPr/>
          </p:nvSpPr>
          <p:spPr bwMode="auto">
            <a:xfrm>
              <a:off x="9464675" y="1409700"/>
              <a:ext cx="103187" cy="144463"/>
            </a:xfrm>
            <a:custGeom>
              <a:avLst/>
              <a:gdLst>
                <a:gd name="T0" fmla="*/ 0 w 15"/>
                <a:gd name="T1" fmla="*/ 0 h 21"/>
                <a:gd name="T2" fmla="*/ 3 w 15"/>
                <a:gd name="T3" fmla="*/ 9 h 21"/>
                <a:gd name="T4" fmla="*/ 13 w 15"/>
                <a:gd name="T5" fmla="*/ 14 h 21"/>
                <a:gd name="T6" fmla="*/ 0 w 1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0" y="0"/>
                    <a:pt x="3" y="3"/>
                    <a:pt x="3" y="9"/>
                  </a:cubicBezTo>
                  <a:cubicBezTo>
                    <a:pt x="2" y="16"/>
                    <a:pt x="10" y="21"/>
                    <a:pt x="13" y="14"/>
                  </a:cubicBezTo>
                  <a:cubicBezTo>
                    <a:pt x="15" y="9"/>
                    <a:pt x="10" y="3"/>
                    <a:pt x="0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486"/>
            <p:cNvSpPr>
              <a:spLocks/>
            </p:cNvSpPr>
            <p:nvPr/>
          </p:nvSpPr>
          <p:spPr bwMode="auto">
            <a:xfrm>
              <a:off x="9921875" y="473075"/>
              <a:ext cx="265112" cy="315913"/>
            </a:xfrm>
            <a:custGeom>
              <a:avLst/>
              <a:gdLst>
                <a:gd name="T0" fmla="*/ 0 w 39"/>
                <a:gd name="T1" fmla="*/ 22 h 46"/>
                <a:gd name="T2" fmla="*/ 8 w 39"/>
                <a:gd name="T3" fmla="*/ 17 h 46"/>
                <a:gd name="T4" fmla="*/ 2 w 39"/>
                <a:gd name="T5" fmla="*/ 5 h 46"/>
                <a:gd name="T6" fmla="*/ 16 w 39"/>
                <a:gd name="T7" fmla="*/ 8 h 46"/>
                <a:gd name="T8" fmla="*/ 22 w 39"/>
                <a:gd name="T9" fmla="*/ 0 h 46"/>
                <a:gd name="T10" fmla="*/ 26 w 39"/>
                <a:gd name="T11" fmla="*/ 9 h 46"/>
                <a:gd name="T12" fmla="*/ 28 w 39"/>
                <a:gd name="T13" fmla="*/ 12 h 46"/>
                <a:gd name="T14" fmla="*/ 34 w 39"/>
                <a:gd name="T15" fmla="*/ 10 h 46"/>
                <a:gd name="T16" fmla="*/ 36 w 39"/>
                <a:gd name="T17" fmla="*/ 22 h 46"/>
                <a:gd name="T18" fmla="*/ 29 w 39"/>
                <a:gd name="T19" fmla="*/ 37 h 46"/>
                <a:gd name="T20" fmla="*/ 15 w 39"/>
                <a:gd name="T21" fmla="*/ 42 h 46"/>
                <a:gd name="T22" fmla="*/ 7 w 39"/>
                <a:gd name="T23" fmla="*/ 40 h 46"/>
                <a:gd name="T24" fmla="*/ 13 w 39"/>
                <a:gd name="T25" fmla="*/ 28 h 46"/>
                <a:gd name="T26" fmla="*/ 0 w 39"/>
                <a:gd name="T2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6">
                  <a:moveTo>
                    <a:pt x="0" y="22"/>
                  </a:moveTo>
                  <a:cubicBezTo>
                    <a:pt x="6" y="22"/>
                    <a:pt x="8" y="17"/>
                    <a:pt x="8" y="17"/>
                  </a:cubicBezTo>
                  <a:cubicBezTo>
                    <a:pt x="1" y="12"/>
                    <a:pt x="2" y="5"/>
                    <a:pt x="2" y="5"/>
                  </a:cubicBezTo>
                  <a:cubicBezTo>
                    <a:pt x="12" y="3"/>
                    <a:pt x="16" y="8"/>
                    <a:pt x="16" y="8"/>
                  </a:cubicBezTo>
                  <a:cubicBezTo>
                    <a:pt x="12" y="2"/>
                    <a:pt x="22" y="0"/>
                    <a:pt x="22" y="0"/>
                  </a:cubicBezTo>
                  <a:cubicBezTo>
                    <a:pt x="21" y="3"/>
                    <a:pt x="23" y="7"/>
                    <a:pt x="26" y="9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30" y="8"/>
                    <a:pt x="34" y="10"/>
                    <a:pt x="34" y="10"/>
                  </a:cubicBezTo>
                  <a:cubicBezTo>
                    <a:pt x="31" y="13"/>
                    <a:pt x="35" y="18"/>
                    <a:pt x="36" y="22"/>
                  </a:cubicBezTo>
                  <a:cubicBezTo>
                    <a:pt x="39" y="35"/>
                    <a:pt x="30" y="36"/>
                    <a:pt x="29" y="37"/>
                  </a:cubicBezTo>
                  <a:cubicBezTo>
                    <a:pt x="25" y="46"/>
                    <a:pt x="19" y="45"/>
                    <a:pt x="15" y="42"/>
                  </a:cubicBezTo>
                  <a:cubicBezTo>
                    <a:pt x="11" y="39"/>
                    <a:pt x="7" y="40"/>
                    <a:pt x="7" y="40"/>
                  </a:cubicBezTo>
                  <a:cubicBezTo>
                    <a:pt x="8" y="32"/>
                    <a:pt x="13" y="28"/>
                    <a:pt x="13" y="28"/>
                  </a:cubicBezTo>
                  <a:cubicBezTo>
                    <a:pt x="3" y="28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487"/>
            <p:cNvSpPr>
              <a:spLocks/>
            </p:cNvSpPr>
            <p:nvPr/>
          </p:nvSpPr>
          <p:spPr bwMode="auto">
            <a:xfrm>
              <a:off x="10010775" y="568325"/>
              <a:ext cx="134937" cy="173038"/>
            </a:xfrm>
            <a:custGeom>
              <a:avLst/>
              <a:gdLst>
                <a:gd name="T0" fmla="*/ 16 w 20"/>
                <a:gd name="T1" fmla="*/ 25 h 25"/>
                <a:gd name="T2" fmla="*/ 15 w 20"/>
                <a:gd name="T3" fmla="*/ 24 h 25"/>
                <a:gd name="T4" fmla="*/ 14 w 20"/>
                <a:gd name="T5" fmla="*/ 21 h 25"/>
                <a:gd name="T6" fmla="*/ 12 w 20"/>
                <a:gd name="T7" fmla="*/ 16 h 25"/>
                <a:gd name="T8" fmla="*/ 9 w 20"/>
                <a:gd name="T9" fmla="*/ 11 h 25"/>
                <a:gd name="T10" fmla="*/ 6 w 20"/>
                <a:gd name="T11" fmla="*/ 7 h 25"/>
                <a:gd name="T12" fmla="*/ 3 w 20"/>
                <a:gd name="T13" fmla="*/ 3 h 25"/>
                <a:gd name="T14" fmla="*/ 0 w 20"/>
                <a:gd name="T15" fmla="*/ 0 h 25"/>
                <a:gd name="T16" fmla="*/ 4 w 20"/>
                <a:gd name="T17" fmla="*/ 2 h 25"/>
                <a:gd name="T18" fmla="*/ 7 w 20"/>
                <a:gd name="T19" fmla="*/ 6 h 25"/>
                <a:gd name="T20" fmla="*/ 11 w 20"/>
                <a:gd name="T21" fmla="*/ 10 h 25"/>
                <a:gd name="T22" fmla="*/ 15 w 20"/>
                <a:gd name="T23" fmla="*/ 15 h 25"/>
                <a:gd name="T24" fmla="*/ 17 w 20"/>
                <a:gd name="T25" fmla="*/ 19 h 25"/>
                <a:gd name="T26" fmla="*/ 19 w 20"/>
                <a:gd name="T27" fmla="*/ 22 h 25"/>
                <a:gd name="T28" fmla="*/ 20 w 20"/>
                <a:gd name="T29" fmla="*/ 23 h 25"/>
                <a:gd name="T30" fmla="*/ 16 w 20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5">
                  <a:moveTo>
                    <a:pt x="16" y="25"/>
                  </a:moveTo>
                  <a:cubicBezTo>
                    <a:pt x="16" y="25"/>
                    <a:pt x="15" y="25"/>
                    <a:pt x="15" y="24"/>
                  </a:cubicBezTo>
                  <a:cubicBezTo>
                    <a:pt x="15" y="23"/>
                    <a:pt x="15" y="22"/>
                    <a:pt x="14" y="21"/>
                  </a:cubicBezTo>
                  <a:cubicBezTo>
                    <a:pt x="13" y="20"/>
                    <a:pt x="13" y="18"/>
                    <a:pt x="12" y="16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10"/>
                    <a:pt x="7" y="8"/>
                    <a:pt x="6" y="7"/>
                  </a:cubicBezTo>
                  <a:cubicBezTo>
                    <a:pt x="5" y="5"/>
                    <a:pt x="4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4" y="2"/>
                  </a:cubicBezTo>
                  <a:cubicBezTo>
                    <a:pt x="5" y="3"/>
                    <a:pt x="6" y="5"/>
                    <a:pt x="7" y="6"/>
                  </a:cubicBezTo>
                  <a:cubicBezTo>
                    <a:pt x="9" y="7"/>
                    <a:pt x="10" y="9"/>
                    <a:pt x="11" y="10"/>
                  </a:cubicBezTo>
                  <a:cubicBezTo>
                    <a:pt x="12" y="12"/>
                    <a:pt x="14" y="13"/>
                    <a:pt x="15" y="15"/>
                  </a:cubicBezTo>
                  <a:cubicBezTo>
                    <a:pt x="16" y="16"/>
                    <a:pt x="17" y="18"/>
                    <a:pt x="17" y="19"/>
                  </a:cubicBezTo>
                  <a:cubicBezTo>
                    <a:pt x="18" y="20"/>
                    <a:pt x="19" y="21"/>
                    <a:pt x="19" y="22"/>
                  </a:cubicBezTo>
                  <a:cubicBezTo>
                    <a:pt x="20" y="23"/>
                    <a:pt x="20" y="23"/>
                    <a:pt x="20" y="23"/>
                  </a:cubicBezTo>
                  <a:lnTo>
                    <a:pt x="16" y="25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488"/>
            <p:cNvSpPr>
              <a:spLocks/>
            </p:cNvSpPr>
            <p:nvPr/>
          </p:nvSpPr>
          <p:spPr bwMode="auto">
            <a:xfrm>
              <a:off x="11018838" y="1430338"/>
              <a:ext cx="300037" cy="255588"/>
            </a:xfrm>
            <a:custGeom>
              <a:avLst/>
              <a:gdLst>
                <a:gd name="T0" fmla="*/ 28 w 44"/>
                <a:gd name="T1" fmla="*/ 37 h 37"/>
                <a:gd name="T2" fmla="*/ 31 w 44"/>
                <a:gd name="T3" fmla="*/ 28 h 37"/>
                <a:gd name="T4" fmla="*/ 44 w 44"/>
                <a:gd name="T5" fmla="*/ 31 h 37"/>
                <a:gd name="T6" fmla="*/ 38 w 44"/>
                <a:gd name="T7" fmla="*/ 17 h 37"/>
                <a:gd name="T8" fmla="*/ 44 w 44"/>
                <a:gd name="T9" fmla="*/ 10 h 37"/>
                <a:gd name="T10" fmla="*/ 34 w 44"/>
                <a:gd name="T11" fmla="*/ 8 h 37"/>
                <a:gd name="T12" fmla="*/ 31 w 44"/>
                <a:gd name="T13" fmla="*/ 7 h 37"/>
                <a:gd name="T14" fmla="*/ 32 w 44"/>
                <a:gd name="T15" fmla="*/ 0 h 37"/>
                <a:gd name="T16" fmla="*/ 20 w 44"/>
                <a:gd name="T17" fmla="*/ 1 h 37"/>
                <a:gd name="T18" fmla="*/ 7 w 44"/>
                <a:gd name="T19" fmla="*/ 11 h 37"/>
                <a:gd name="T20" fmla="*/ 5 w 44"/>
                <a:gd name="T21" fmla="*/ 26 h 37"/>
                <a:gd name="T22" fmla="*/ 9 w 44"/>
                <a:gd name="T23" fmla="*/ 33 h 37"/>
                <a:gd name="T24" fmla="*/ 19 w 44"/>
                <a:gd name="T25" fmla="*/ 25 h 37"/>
                <a:gd name="T26" fmla="*/ 28 w 44"/>
                <a:gd name="T2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37">
                  <a:moveTo>
                    <a:pt x="28" y="37"/>
                  </a:moveTo>
                  <a:cubicBezTo>
                    <a:pt x="27" y="31"/>
                    <a:pt x="31" y="28"/>
                    <a:pt x="31" y="28"/>
                  </a:cubicBezTo>
                  <a:cubicBezTo>
                    <a:pt x="38" y="33"/>
                    <a:pt x="44" y="31"/>
                    <a:pt x="44" y="31"/>
                  </a:cubicBezTo>
                  <a:cubicBezTo>
                    <a:pt x="44" y="20"/>
                    <a:pt x="38" y="17"/>
                    <a:pt x="38" y="17"/>
                  </a:cubicBezTo>
                  <a:cubicBezTo>
                    <a:pt x="44" y="20"/>
                    <a:pt x="44" y="10"/>
                    <a:pt x="44" y="10"/>
                  </a:cubicBezTo>
                  <a:cubicBezTo>
                    <a:pt x="42" y="11"/>
                    <a:pt x="38" y="10"/>
                    <a:pt x="34" y="8"/>
                  </a:cubicBezTo>
                  <a:cubicBezTo>
                    <a:pt x="32" y="6"/>
                    <a:pt x="32" y="7"/>
                    <a:pt x="31" y="7"/>
                  </a:cubicBezTo>
                  <a:cubicBezTo>
                    <a:pt x="35" y="4"/>
                    <a:pt x="32" y="0"/>
                    <a:pt x="32" y="0"/>
                  </a:cubicBezTo>
                  <a:cubicBezTo>
                    <a:pt x="30" y="4"/>
                    <a:pt x="25" y="1"/>
                    <a:pt x="20" y="1"/>
                  </a:cubicBezTo>
                  <a:cubicBezTo>
                    <a:pt x="7" y="1"/>
                    <a:pt x="8" y="10"/>
                    <a:pt x="7" y="11"/>
                  </a:cubicBezTo>
                  <a:cubicBezTo>
                    <a:pt x="0" y="17"/>
                    <a:pt x="1" y="23"/>
                    <a:pt x="5" y="26"/>
                  </a:cubicBezTo>
                  <a:cubicBezTo>
                    <a:pt x="9" y="29"/>
                    <a:pt x="9" y="33"/>
                    <a:pt x="9" y="33"/>
                  </a:cubicBezTo>
                  <a:cubicBezTo>
                    <a:pt x="16" y="30"/>
                    <a:pt x="19" y="25"/>
                    <a:pt x="19" y="25"/>
                  </a:cubicBezTo>
                  <a:cubicBezTo>
                    <a:pt x="21" y="35"/>
                    <a:pt x="28" y="37"/>
                    <a:pt x="28" y="3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489"/>
            <p:cNvSpPr>
              <a:spLocks/>
            </p:cNvSpPr>
            <p:nvPr/>
          </p:nvSpPr>
          <p:spPr bwMode="auto">
            <a:xfrm>
              <a:off x="11052175" y="1477963"/>
              <a:ext cx="192087" cy="104775"/>
            </a:xfrm>
            <a:custGeom>
              <a:avLst/>
              <a:gdLst>
                <a:gd name="T0" fmla="*/ 1 w 28"/>
                <a:gd name="T1" fmla="*/ 0 h 15"/>
                <a:gd name="T2" fmla="*/ 2 w 28"/>
                <a:gd name="T3" fmla="*/ 1 h 15"/>
                <a:gd name="T4" fmla="*/ 5 w 28"/>
                <a:gd name="T5" fmla="*/ 2 h 15"/>
                <a:gd name="T6" fmla="*/ 10 w 28"/>
                <a:gd name="T7" fmla="*/ 4 h 15"/>
                <a:gd name="T8" fmla="*/ 16 w 28"/>
                <a:gd name="T9" fmla="*/ 6 h 15"/>
                <a:gd name="T10" fmla="*/ 21 w 28"/>
                <a:gd name="T11" fmla="*/ 9 h 15"/>
                <a:gd name="T12" fmla="*/ 25 w 28"/>
                <a:gd name="T13" fmla="*/ 12 h 15"/>
                <a:gd name="T14" fmla="*/ 28 w 28"/>
                <a:gd name="T15" fmla="*/ 15 h 15"/>
                <a:gd name="T16" fmla="*/ 24 w 28"/>
                <a:gd name="T17" fmla="*/ 12 h 15"/>
                <a:gd name="T18" fmla="*/ 20 w 28"/>
                <a:gd name="T19" fmla="*/ 10 h 15"/>
                <a:gd name="T20" fmla="*/ 15 w 28"/>
                <a:gd name="T21" fmla="*/ 8 h 15"/>
                <a:gd name="T22" fmla="*/ 9 w 28"/>
                <a:gd name="T23" fmla="*/ 7 h 15"/>
                <a:gd name="T24" fmla="*/ 4 w 28"/>
                <a:gd name="T25" fmla="*/ 6 h 15"/>
                <a:gd name="T26" fmla="*/ 1 w 28"/>
                <a:gd name="T27" fmla="*/ 5 h 15"/>
                <a:gd name="T28" fmla="*/ 0 w 28"/>
                <a:gd name="T29" fmla="*/ 5 h 15"/>
                <a:gd name="T30" fmla="*/ 1 w 28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5">
                  <a:moveTo>
                    <a:pt x="1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7" y="2"/>
                    <a:pt x="8" y="3"/>
                    <a:pt x="10" y="4"/>
                  </a:cubicBezTo>
                  <a:cubicBezTo>
                    <a:pt x="12" y="4"/>
                    <a:pt x="14" y="5"/>
                    <a:pt x="16" y="6"/>
                  </a:cubicBezTo>
                  <a:cubicBezTo>
                    <a:pt x="17" y="7"/>
                    <a:pt x="19" y="8"/>
                    <a:pt x="21" y="9"/>
                  </a:cubicBezTo>
                  <a:cubicBezTo>
                    <a:pt x="22" y="10"/>
                    <a:pt x="24" y="11"/>
                    <a:pt x="25" y="12"/>
                  </a:cubicBezTo>
                  <a:cubicBezTo>
                    <a:pt x="27" y="14"/>
                    <a:pt x="28" y="15"/>
                    <a:pt x="28" y="15"/>
                  </a:cubicBezTo>
                  <a:cubicBezTo>
                    <a:pt x="28" y="15"/>
                    <a:pt x="27" y="14"/>
                    <a:pt x="24" y="12"/>
                  </a:cubicBezTo>
                  <a:cubicBezTo>
                    <a:pt x="23" y="12"/>
                    <a:pt x="22" y="11"/>
                    <a:pt x="20" y="10"/>
                  </a:cubicBezTo>
                  <a:cubicBezTo>
                    <a:pt x="18" y="9"/>
                    <a:pt x="16" y="9"/>
                    <a:pt x="15" y="8"/>
                  </a:cubicBezTo>
                  <a:cubicBezTo>
                    <a:pt x="13" y="8"/>
                    <a:pt x="11" y="7"/>
                    <a:pt x="9" y="7"/>
                  </a:cubicBezTo>
                  <a:cubicBezTo>
                    <a:pt x="8" y="6"/>
                    <a:pt x="6" y="6"/>
                    <a:pt x="4" y="6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490"/>
            <p:cNvSpPr>
              <a:spLocks/>
            </p:cNvSpPr>
            <p:nvPr/>
          </p:nvSpPr>
          <p:spPr bwMode="auto">
            <a:xfrm>
              <a:off x="11229975" y="285750"/>
              <a:ext cx="320675" cy="290513"/>
            </a:xfrm>
            <a:custGeom>
              <a:avLst/>
              <a:gdLst>
                <a:gd name="T0" fmla="*/ 40 w 47"/>
                <a:gd name="T1" fmla="*/ 31 h 42"/>
                <a:gd name="T2" fmla="*/ 36 w 47"/>
                <a:gd name="T3" fmla="*/ 22 h 42"/>
                <a:gd name="T4" fmla="*/ 47 w 47"/>
                <a:gd name="T5" fmla="*/ 15 h 42"/>
                <a:gd name="T6" fmla="*/ 33 w 47"/>
                <a:gd name="T7" fmla="*/ 10 h 42"/>
                <a:gd name="T8" fmla="*/ 32 w 47"/>
                <a:gd name="T9" fmla="*/ 0 h 42"/>
                <a:gd name="T10" fmla="*/ 24 w 47"/>
                <a:gd name="T11" fmla="*/ 6 h 42"/>
                <a:gd name="T12" fmla="*/ 21 w 47"/>
                <a:gd name="T13" fmla="*/ 7 h 42"/>
                <a:gd name="T14" fmla="*/ 17 w 47"/>
                <a:gd name="T15" fmla="*/ 2 h 42"/>
                <a:gd name="T16" fmla="*/ 9 w 47"/>
                <a:gd name="T17" fmla="*/ 11 h 42"/>
                <a:gd name="T18" fmla="*/ 7 w 47"/>
                <a:gd name="T19" fmla="*/ 28 h 42"/>
                <a:gd name="T20" fmla="*/ 16 w 47"/>
                <a:gd name="T21" fmla="*/ 40 h 42"/>
                <a:gd name="T22" fmla="*/ 24 w 47"/>
                <a:gd name="T23" fmla="*/ 42 h 42"/>
                <a:gd name="T24" fmla="*/ 26 w 47"/>
                <a:gd name="T25" fmla="*/ 29 h 42"/>
                <a:gd name="T26" fmla="*/ 40 w 47"/>
                <a:gd name="T27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2">
                  <a:moveTo>
                    <a:pt x="40" y="31"/>
                  </a:moveTo>
                  <a:cubicBezTo>
                    <a:pt x="35" y="27"/>
                    <a:pt x="36" y="22"/>
                    <a:pt x="36" y="22"/>
                  </a:cubicBezTo>
                  <a:cubicBezTo>
                    <a:pt x="44" y="21"/>
                    <a:pt x="47" y="15"/>
                    <a:pt x="47" y="15"/>
                  </a:cubicBezTo>
                  <a:cubicBezTo>
                    <a:pt x="40" y="8"/>
                    <a:pt x="33" y="10"/>
                    <a:pt x="33" y="10"/>
                  </a:cubicBezTo>
                  <a:cubicBezTo>
                    <a:pt x="40" y="8"/>
                    <a:pt x="32" y="0"/>
                    <a:pt x="32" y="0"/>
                  </a:cubicBezTo>
                  <a:cubicBezTo>
                    <a:pt x="32" y="3"/>
                    <a:pt x="28" y="5"/>
                    <a:pt x="24" y="6"/>
                  </a:cubicBezTo>
                  <a:cubicBezTo>
                    <a:pt x="21" y="6"/>
                    <a:pt x="22" y="7"/>
                    <a:pt x="21" y="7"/>
                  </a:cubicBezTo>
                  <a:cubicBezTo>
                    <a:pt x="22" y="3"/>
                    <a:pt x="17" y="2"/>
                    <a:pt x="17" y="2"/>
                  </a:cubicBezTo>
                  <a:cubicBezTo>
                    <a:pt x="18" y="7"/>
                    <a:pt x="12" y="8"/>
                    <a:pt x="9" y="11"/>
                  </a:cubicBezTo>
                  <a:cubicBezTo>
                    <a:pt x="0" y="21"/>
                    <a:pt x="7" y="27"/>
                    <a:pt x="7" y="28"/>
                  </a:cubicBezTo>
                  <a:cubicBezTo>
                    <a:pt x="6" y="38"/>
                    <a:pt x="11" y="40"/>
                    <a:pt x="16" y="40"/>
                  </a:cubicBezTo>
                  <a:cubicBezTo>
                    <a:pt x="21" y="39"/>
                    <a:pt x="24" y="42"/>
                    <a:pt x="24" y="42"/>
                  </a:cubicBezTo>
                  <a:cubicBezTo>
                    <a:pt x="28" y="35"/>
                    <a:pt x="26" y="29"/>
                    <a:pt x="26" y="29"/>
                  </a:cubicBezTo>
                  <a:cubicBezTo>
                    <a:pt x="34" y="34"/>
                    <a:pt x="40" y="31"/>
                    <a:pt x="40" y="31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491"/>
            <p:cNvSpPr>
              <a:spLocks/>
            </p:cNvSpPr>
            <p:nvPr/>
          </p:nvSpPr>
          <p:spPr bwMode="auto">
            <a:xfrm>
              <a:off x="11256963" y="403225"/>
              <a:ext cx="198437" cy="90488"/>
            </a:xfrm>
            <a:custGeom>
              <a:avLst/>
              <a:gdLst>
                <a:gd name="T0" fmla="*/ 0 w 29"/>
                <a:gd name="T1" fmla="*/ 10 h 13"/>
                <a:gd name="T2" fmla="*/ 1 w 29"/>
                <a:gd name="T3" fmla="*/ 9 h 13"/>
                <a:gd name="T4" fmla="*/ 4 w 29"/>
                <a:gd name="T5" fmla="*/ 7 h 13"/>
                <a:gd name="T6" fmla="*/ 9 w 29"/>
                <a:gd name="T7" fmla="*/ 5 h 13"/>
                <a:gd name="T8" fmla="*/ 14 w 29"/>
                <a:gd name="T9" fmla="*/ 3 h 13"/>
                <a:gd name="T10" fmla="*/ 19 w 29"/>
                <a:gd name="T11" fmla="*/ 1 h 13"/>
                <a:gd name="T12" fmla="*/ 24 w 29"/>
                <a:gd name="T13" fmla="*/ 0 h 13"/>
                <a:gd name="T14" fmla="*/ 29 w 29"/>
                <a:gd name="T15" fmla="*/ 0 h 13"/>
                <a:gd name="T16" fmla="*/ 25 w 29"/>
                <a:gd name="T17" fmla="*/ 1 h 13"/>
                <a:gd name="T18" fmla="*/ 20 w 29"/>
                <a:gd name="T19" fmla="*/ 2 h 13"/>
                <a:gd name="T20" fmla="*/ 15 w 29"/>
                <a:gd name="T21" fmla="*/ 5 h 13"/>
                <a:gd name="T22" fmla="*/ 10 w 29"/>
                <a:gd name="T23" fmla="*/ 8 h 13"/>
                <a:gd name="T24" fmla="*/ 6 w 29"/>
                <a:gd name="T25" fmla="*/ 10 h 13"/>
                <a:gd name="T26" fmla="*/ 3 w 29"/>
                <a:gd name="T27" fmla="*/ 13 h 13"/>
                <a:gd name="T28" fmla="*/ 2 w 29"/>
                <a:gd name="T29" fmla="*/ 13 h 13"/>
                <a:gd name="T30" fmla="*/ 0 w 29"/>
                <a:gd name="T3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3">
                  <a:moveTo>
                    <a:pt x="0" y="10"/>
                  </a:moveTo>
                  <a:cubicBezTo>
                    <a:pt x="0" y="10"/>
                    <a:pt x="0" y="9"/>
                    <a:pt x="1" y="9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6"/>
                    <a:pt x="7" y="6"/>
                    <a:pt x="9" y="5"/>
                  </a:cubicBezTo>
                  <a:cubicBezTo>
                    <a:pt x="10" y="4"/>
                    <a:pt x="12" y="3"/>
                    <a:pt x="14" y="3"/>
                  </a:cubicBezTo>
                  <a:cubicBezTo>
                    <a:pt x="16" y="2"/>
                    <a:pt x="18" y="1"/>
                    <a:pt x="19" y="1"/>
                  </a:cubicBezTo>
                  <a:cubicBezTo>
                    <a:pt x="21" y="1"/>
                    <a:pt x="23" y="0"/>
                    <a:pt x="24" y="0"/>
                  </a:cubicBezTo>
                  <a:cubicBezTo>
                    <a:pt x="27" y="0"/>
                    <a:pt x="29" y="0"/>
                    <a:pt x="29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3" y="1"/>
                    <a:pt x="22" y="2"/>
                    <a:pt x="20" y="2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9" y="9"/>
                    <a:pt x="7" y="10"/>
                    <a:pt x="6" y="10"/>
                  </a:cubicBezTo>
                  <a:cubicBezTo>
                    <a:pt x="5" y="11"/>
                    <a:pt x="4" y="12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492"/>
            <p:cNvSpPr>
              <a:spLocks/>
            </p:cNvSpPr>
            <p:nvPr/>
          </p:nvSpPr>
          <p:spPr bwMode="auto">
            <a:xfrm>
              <a:off x="8994775" y="1430338"/>
              <a:ext cx="312737" cy="296863"/>
            </a:xfrm>
            <a:custGeom>
              <a:avLst/>
              <a:gdLst>
                <a:gd name="T0" fmla="*/ 6 w 46"/>
                <a:gd name="T1" fmla="*/ 30 h 43"/>
                <a:gd name="T2" fmla="*/ 10 w 46"/>
                <a:gd name="T3" fmla="*/ 22 h 43"/>
                <a:gd name="T4" fmla="*/ 0 w 46"/>
                <a:gd name="T5" fmla="*/ 14 h 43"/>
                <a:gd name="T6" fmla="*/ 14 w 46"/>
                <a:gd name="T7" fmla="*/ 10 h 43"/>
                <a:gd name="T8" fmla="*/ 16 w 46"/>
                <a:gd name="T9" fmla="*/ 0 h 43"/>
                <a:gd name="T10" fmla="*/ 23 w 46"/>
                <a:gd name="T11" fmla="*/ 7 h 43"/>
                <a:gd name="T12" fmla="*/ 26 w 46"/>
                <a:gd name="T13" fmla="*/ 8 h 43"/>
                <a:gd name="T14" fmla="*/ 31 w 46"/>
                <a:gd name="T15" fmla="*/ 3 h 43"/>
                <a:gd name="T16" fmla="*/ 38 w 46"/>
                <a:gd name="T17" fmla="*/ 13 h 43"/>
                <a:gd name="T18" fmla="*/ 39 w 46"/>
                <a:gd name="T19" fmla="*/ 29 h 43"/>
                <a:gd name="T20" fmla="*/ 29 w 46"/>
                <a:gd name="T21" fmla="*/ 41 h 43"/>
                <a:gd name="T22" fmla="*/ 21 w 46"/>
                <a:gd name="T23" fmla="*/ 43 h 43"/>
                <a:gd name="T24" fmla="*/ 20 w 46"/>
                <a:gd name="T25" fmla="*/ 30 h 43"/>
                <a:gd name="T26" fmla="*/ 6 w 46"/>
                <a:gd name="T27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3">
                  <a:moveTo>
                    <a:pt x="6" y="30"/>
                  </a:moveTo>
                  <a:cubicBezTo>
                    <a:pt x="11" y="27"/>
                    <a:pt x="10" y="22"/>
                    <a:pt x="10" y="22"/>
                  </a:cubicBezTo>
                  <a:cubicBezTo>
                    <a:pt x="2" y="20"/>
                    <a:pt x="0" y="14"/>
                    <a:pt x="0" y="14"/>
                  </a:cubicBezTo>
                  <a:cubicBezTo>
                    <a:pt x="8" y="7"/>
                    <a:pt x="14" y="10"/>
                    <a:pt x="14" y="10"/>
                  </a:cubicBezTo>
                  <a:cubicBezTo>
                    <a:pt x="7" y="7"/>
                    <a:pt x="16" y="0"/>
                    <a:pt x="16" y="0"/>
                  </a:cubicBezTo>
                  <a:cubicBezTo>
                    <a:pt x="16" y="3"/>
                    <a:pt x="19" y="6"/>
                    <a:pt x="23" y="7"/>
                  </a:cubicBezTo>
                  <a:cubicBezTo>
                    <a:pt x="26" y="7"/>
                    <a:pt x="26" y="8"/>
                    <a:pt x="26" y="8"/>
                  </a:cubicBezTo>
                  <a:cubicBezTo>
                    <a:pt x="26" y="4"/>
                    <a:pt x="31" y="3"/>
                    <a:pt x="31" y="3"/>
                  </a:cubicBezTo>
                  <a:cubicBezTo>
                    <a:pt x="29" y="8"/>
                    <a:pt x="35" y="10"/>
                    <a:pt x="38" y="13"/>
                  </a:cubicBezTo>
                  <a:cubicBezTo>
                    <a:pt x="46" y="23"/>
                    <a:pt x="39" y="29"/>
                    <a:pt x="39" y="29"/>
                  </a:cubicBezTo>
                  <a:cubicBezTo>
                    <a:pt x="39" y="39"/>
                    <a:pt x="34" y="42"/>
                    <a:pt x="29" y="41"/>
                  </a:cubicBezTo>
                  <a:cubicBezTo>
                    <a:pt x="24" y="40"/>
                    <a:pt x="21" y="43"/>
                    <a:pt x="21" y="43"/>
                  </a:cubicBezTo>
                  <a:cubicBezTo>
                    <a:pt x="18" y="35"/>
                    <a:pt x="20" y="30"/>
                    <a:pt x="20" y="30"/>
                  </a:cubicBezTo>
                  <a:cubicBezTo>
                    <a:pt x="11" y="34"/>
                    <a:pt x="6" y="30"/>
                    <a:pt x="6" y="3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493"/>
            <p:cNvSpPr>
              <a:spLocks/>
            </p:cNvSpPr>
            <p:nvPr/>
          </p:nvSpPr>
          <p:spPr bwMode="auto">
            <a:xfrm>
              <a:off x="9083675" y="1539875"/>
              <a:ext cx="196850" cy="111125"/>
            </a:xfrm>
            <a:custGeom>
              <a:avLst/>
              <a:gdLst>
                <a:gd name="T0" fmla="*/ 26 w 29"/>
                <a:gd name="T1" fmla="*/ 16 h 16"/>
                <a:gd name="T2" fmla="*/ 25 w 29"/>
                <a:gd name="T3" fmla="*/ 15 h 16"/>
                <a:gd name="T4" fmla="*/ 23 w 29"/>
                <a:gd name="T5" fmla="*/ 13 h 16"/>
                <a:gd name="T6" fmla="*/ 19 w 29"/>
                <a:gd name="T7" fmla="*/ 10 h 16"/>
                <a:gd name="T8" fmla="*/ 14 w 29"/>
                <a:gd name="T9" fmla="*/ 7 h 16"/>
                <a:gd name="T10" fmla="*/ 9 w 29"/>
                <a:gd name="T11" fmla="*/ 4 h 16"/>
                <a:gd name="T12" fmla="*/ 5 w 29"/>
                <a:gd name="T13" fmla="*/ 2 h 16"/>
                <a:gd name="T14" fmla="*/ 0 w 29"/>
                <a:gd name="T15" fmla="*/ 0 h 16"/>
                <a:gd name="T16" fmla="*/ 5 w 29"/>
                <a:gd name="T17" fmla="*/ 1 h 16"/>
                <a:gd name="T18" fmla="*/ 10 w 29"/>
                <a:gd name="T19" fmla="*/ 2 h 16"/>
                <a:gd name="T20" fmla="*/ 15 w 29"/>
                <a:gd name="T21" fmla="*/ 5 h 16"/>
                <a:gd name="T22" fmla="*/ 21 w 29"/>
                <a:gd name="T23" fmla="*/ 7 h 16"/>
                <a:gd name="T24" fmla="*/ 25 w 29"/>
                <a:gd name="T25" fmla="*/ 10 h 16"/>
                <a:gd name="T26" fmla="*/ 28 w 29"/>
                <a:gd name="T27" fmla="*/ 12 h 16"/>
                <a:gd name="T28" fmla="*/ 29 w 29"/>
                <a:gd name="T29" fmla="*/ 12 h 16"/>
                <a:gd name="T30" fmla="*/ 26 w 29"/>
                <a:gd name="T3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6">
                  <a:moveTo>
                    <a:pt x="26" y="16"/>
                  </a:moveTo>
                  <a:cubicBezTo>
                    <a:pt x="26" y="16"/>
                    <a:pt x="26" y="16"/>
                    <a:pt x="25" y="15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22" y="12"/>
                    <a:pt x="20" y="11"/>
                    <a:pt x="19" y="10"/>
                  </a:cubicBezTo>
                  <a:cubicBezTo>
                    <a:pt x="17" y="9"/>
                    <a:pt x="16" y="8"/>
                    <a:pt x="14" y="7"/>
                  </a:cubicBezTo>
                  <a:cubicBezTo>
                    <a:pt x="13" y="6"/>
                    <a:pt x="11" y="5"/>
                    <a:pt x="9" y="4"/>
                  </a:cubicBezTo>
                  <a:cubicBezTo>
                    <a:pt x="8" y="3"/>
                    <a:pt x="6" y="2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5" y="1"/>
                  </a:cubicBezTo>
                  <a:cubicBezTo>
                    <a:pt x="7" y="1"/>
                    <a:pt x="8" y="2"/>
                    <a:pt x="10" y="2"/>
                  </a:cubicBezTo>
                  <a:cubicBezTo>
                    <a:pt x="12" y="3"/>
                    <a:pt x="14" y="4"/>
                    <a:pt x="15" y="5"/>
                  </a:cubicBezTo>
                  <a:cubicBezTo>
                    <a:pt x="17" y="5"/>
                    <a:pt x="19" y="6"/>
                    <a:pt x="21" y="7"/>
                  </a:cubicBezTo>
                  <a:cubicBezTo>
                    <a:pt x="22" y="8"/>
                    <a:pt x="24" y="9"/>
                    <a:pt x="25" y="10"/>
                  </a:cubicBezTo>
                  <a:cubicBezTo>
                    <a:pt x="26" y="10"/>
                    <a:pt x="27" y="11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lnTo>
                    <a:pt x="26" y="16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494"/>
            <p:cNvSpPr>
              <a:spLocks/>
            </p:cNvSpPr>
            <p:nvPr/>
          </p:nvSpPr>
          <p:spPr bwMode="auto">
            <a:xfrm>
              <a:off x="10344150" y="465138"/>
              <a:ext cx="217487" cy="249238"/>
            </a:xfrm>
            <a:custGeom>
              <a:avLst/>
              <a:gdLst>
                <a:gd name="T0" fmla="*/ 30 w 32"/>
                <a:gd name="T1" fmla="*/ 8 h 36"/>
                <a:gd name="T2" fmla="*/ 11 w 32"/>
                <a:gd name="T3" fmla="*/ 9 h 36"/>
                <a:gd name="T4" fmla="*/ 0 w 32"/>
                <a:gd name="T5" fmla="*/ 17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0" y="0"/>
                    <a:pt x="11" y="9"/>
                  </a:cubicBezTo>
                  <a:cubicBezTo>
                    <a:pt x="5" y="16"/>
                    <a:pt x="0" y="17"/>
                    <a:pt x="0" y="17"/>
                  </a:cubicBezTo>
                  <a:cubicBezTo>
                    <a:pt x="0" y="17"/>
                    <a:pt x="3" y="22"/>
                    <a:pt x="7" y="25"/>
                  </a:cubicBezTo>
                  <a:cubicBezTo>
                    <a:pt x="7" y="25"/>
                    <a:pt x="23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495"/>
            <p:cNvSpPr>
              <a:spLocks/>
            </p:cNvSpPr>
            <p:nvPr/>
          </p:nvSpPr>
          <p:spPr bwMode="auto">
            <a:xfrm>
              <a:off x="10453688" y="520700"/>
              <a:ext cx="211137" cy="338138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9 h 49"/>
                <a:gd name="T4" fmla="*/ 1 w 31"/>
                <a:gd name="T5" fmla="*/ 34 h 49"/>
                <a:gd name="T6" fmla="*/ 2 w 31"/>
                <a:gd name="T7" fmla="*/ 42 h 49"/>
                <a:gd name="T8" fmla="*/ 27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6" y="13"/>
                    <a:pt x="3" y="19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4" y="39"/>
                    <a:pt x="2" y="42"/>
                  </a:cubicBezTo>
                  <a:cubicBezTo>
                    <a:pt x="2" y="42"/>
                    <a:pt x="24" y="49"/>
                    <a:pt x="27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496"/>
            <p:cNvSpPr>
              <a:spLocks/>
            </p:cNvSpPr>
            <p:nvPr/>
          </p:nvSpPr>
          <p:spPr bwMode="auto">
            <a:xfrm>
              <a:off x="10398125" y="327025"/>
              <a:ext cx="219075" cy="276225"/>
            </a:xfrm>
            <a:custGeom>
              <a:avLst/>
              <a:gdLst>
                <a:gd name="T0" fmla="*/ 4 w 32"/>
                <a:gd name="T1" fmla="*/ 7 h 40"/>
                <a:gd name="T2" fmla="*/ 26 w 32"/>
                <a:gd name="T3" fmla="*/ 8 h 40"/>
                <a:gd name="T4" fmla="*/ 28 w 32"/>
                <a:gd name="T5" fmla="*/ 29 h 40"/>
                <a:gd name="T6" fmla="*/ 4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4" y="7"/>
                  </a:moveTo>
                  <a:cubicBezTo>
                    <a:pt x="4" y="7"/>
                    <a:pt x="21" y="0"/>
                    <a:pt x="26" y="8"/>
                  </a:cubicBezTo>
                  <a:cubicBezTo>
                    <a:pt x="32" y="19"/>
                    <a:pt x="28" y="29"/>
                    <a:pt x="28" y="29"/>
                  </a:cubicBezTo>
                  <a:cubicBezTo>
                    <a:pt x="28" y="29"/>
                    <a:pt x="0" y="40"/>
                    <a:pt x="4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497"/>
            <p:cNvSpPr>
              <a:spLocks/>
            </p:cNvSpPr>
            <p:nvPr/>
          </p:nvSpPr>
          <p:spPr bwMode="auto">
            <a:xfrm>
              <a:off x="10453688" y="320675"/>
              <a:ext cx="312737" cy="220663"/>
            </a:xfrm>
            <a:custGeom>
              <a:avLst/>
              <a:gdLst>
                <a:gd name="T0" fmla="*/ 36 w 46"/>
                <a:gd name="T1" fmla="*/ 0 h 32"/>
                <a:gd name="T2" fmla="*/ 41 w 46"/>
                <a:gd name="T3" fmla="*/ 22 h 32"/>
                <a:gd name="T4" fmla="*/ 24 w 46"/>
                <a:gd name="T5" fmla="*/ 30 h 32"/>
                <a:gd name="T6" fmla="*/ 36 w 4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2">
                  <a:moveTo>
                    <a:pt x="36" y="0"/>
                  </a:moveTo>
                  <a:cubicBezTo>
                    <a:pt x="36" y="0"/>
                    <a:pt x="46" y="14"/>
                    <a:pt x="41" y="22"/>
                  </a:cubicBezTo>
                  <a:cubicBezTo>
                    <a:pt x="36" y="32"/>
                    <a:pt x="24" y="30"/>
                    <a:pt x="24" y="30"/>
                  </a:cubicBezTo>
                  <a:cubicBezTo>
                    <a:pt x="24" y="30"/>
                    <a:pt x="0" y="8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498"/>
            <p:cNvSpPr>
              <a:spLocks/>
            </p:cNvSpPr>
            <p:nvPr/>
          </p:nvSpPr>
          <p:spPr bwMode="auto">
            <a:xfrm>
              <a:off x="10629900" y="376238"/>
              <a:ext cx="219075" cy="247650"/>
            </a:xfrm>
            <a:custGeom>
              <a:avLst/>
              <a:gdLst>
                <a:gd name="T0" fmla="*/ 32 w 32"/>
                <a:gd name="T1" fmla="*/ 23 h 36"/>
                <a:gd name="T2" fmla="*/ 21 w 32"/>
                <a:gd name="T3" fmla="*/ 36 h 36"/>
                <a:gd name="T4" fmla="*/ 3 w 32"/>
                <a:gd name="T5" fmla="*/ 33 h 36"/>
                <a:gd name="T6" fmla="*/ 32 w 32"/>
                <a:gd name="T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32" y="23"/>
                  </a:moveTo>
                  <a:cubicBezTo>
                    <a:pt x="32" y="23"/>
                    <a:pt x="30" y="36"/>
                    <a:pt x="21" y="36"/>
                  </a:cubicBezTo>
                  <a:cubicBezTo>
                    <a:pt x="9" y="36"/>
                    <a:pt x="3" y="33"/>
                    <a:pt x="3" y="33"/>
                  </a:cubicBezTo>
                  <a:cubicBezTo>
                    <a:pt x="0" y="26"/>
                    <a:pt x="11" y="0"/>
                    <a:pt x="32" y="23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499"/>
            <p:cNvSpPr>
              <a:spLocks/>
            </p:cNvSpPr>
            <p:nvPr/>
          </p:nvSpPr>
          <p:spPr bwMode="auto">
            <a:xfrm>
              <a:off x="10590213" y="582613"/>
              <a:ext cx="285750" cy="234950"/>
            </a:xfrm>
            <a:custGeom>
              <a:avLst/>
              <a:gdLst>
                <a:gd name="T0" fmla="*/ 28 w 42"/>
                <a:gd name="T1" fmla="*/ 29 h 34"/>
                <a:gd name="T2" fmla="*/ 7 w 42"/>
                <a:gd name="T3" fmla="*/ 25 h 34"/>
                <a:gd name="T4" fmla="*/ 5 w 42"/>
                <a:gd name="T5" fmla="*/ 4 h 34"/>
                <a:gd name="T6" fmla="*/ 28 w 42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4">
                  <a:moveTo>
                    <a:pt x="28" y="29"/>
                  </a:moveTo>
                  <a:cubicBezTo>
                    <a:pt x="28" y="29"/>
                    <a:pt x="12" y="34"/>
                    <a:pt x="7" y="25"/>
                  </a:cubicBezTo>
                  <a:cubicBezTo>
                    <a:pt x="0" y="14"/>
                    <a:pt x="5" y="4"/>
                    <a:pt x="5" y="4"/>
                  </a:cubicBezTo>
                  <a:cubicBezTo>
                    <a:pt x="5" y="4"/>
                    <a:pt x="42" y="0"/>
                    <a:pt x="28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Oval 500"/>
            <p:cNvSpPr>
              <a:spLocks noChangeArrowheads="1"/>
            </p:cNvSpPr>
            <p:nvPr/>
          </p:nvSpPr>
          <p:spPr bwMode="auto">
            <a:xfrm>
              <a:off x="10521950" y="479425"/>
              <a:ext cx="163512" cy="16510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Oval 501"/>
            <p:cNvSpPr>
              <a:spLocks noChangeArrowheads="1"/>
            </p:cNvSpPr>
            <p:nvPr/>
          </p:nvSpPr>
          <p:spPr bwMode="auto">
            <a:xfrm>
              <a:off x="10548938" y="514350"/>
              <a:ext cx="101600" cy="95250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502"/>
            <p:cNvSpPr>
              <a:spLocks/>
            </p:cNvSpPr>
            <p:nvPr/>
          </p:nvSpPr>
          <p:spPr bwMode="auto">
            <a:xfrm>
              <a:off x="10453688" y="388938"/>
              <a:ext cx="101600" cy="131763"/>
            </a:xfrm>
            <a:custGeom>
              <a:avLst/>
              <a:gdLst>
                <a:gd name="T0" fmla="*/ 13 w 15"/>
                <a:gd name="T1" fmla="*/ 19 h 19"/>
                <a:gd name="T2" fmla="*/ 10 w 15"/>
                <a:gd name="T3" fmla="*/ 16 h 19"/>
                <a:gd name="T4" fmla="*/ 8 w 15"/>
                <a:gd name="T5" fmla="*/ 14 h 19"/>
                <a:gd name="T6" fmla="*/ 5 w 15"/>
                <a:gd name="T7" fmla="*/ 10 h 19"/>
                <a:gd name="T8" fmla="*/ 2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1 w 15"/>
                <a:gd name="T27" fmla="*/ 15 h 19"/>
                <a:gd name="T28" fmla="*/ 14 w 15"/>
                <a:gd name="T29" fmla="*/ 17 h 19"/>
                <a:gd name="T30" fmla="*/ 15 w 15"/>
                <a:gd name="T31" fmla="*/ 18 h 19"/>
                <a:gd name="T32" fmla="*/ 13 w 15"/>
                <a:gd name="T33" fmla="*/ 19 h 19"/>
                <a:gd name="T34" fmla="*/ 13 w 15"/>
                <a:gd name="T3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13" y="19"/>
                  </a:moveTo>
                  <a:cubicBezTo>
                    <a:pt x="13" y="19"/>
                    <a:pt x="12" y="18"/>
                    <a:pt x="10" y="16"/>
                  </a:cubicBezTo>
                  <a:cubicBezTo>
                    <a:pt x="10" y="16"/>
                    <a:pt x="9" y="15"/>
                    <a:pt x="8" y="14"/>
                  </a:cubicBezTo>
                  <a:cubicBezTo>
                    <a:pt x="7" y="13"/>
                    <a:pt x="6" y="12"/>
                    <a:pt x="5" y="10"/>
                  </a:cubicBezTo>
                  <a:cubicBezTo>
                    <a:pt x="4" y="9"/>
                    <a:pt x="3" y="8"/>
                    <a:pt x="2" y="7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4"/>
                    <a:pt x="10" y="15"/>
                    <a:pt x="11" y="15"/>
                  </a:cubicBezTo>
                  <a:cubicBezTo>
                    <a:pt x="13" y="16"/>
                    <a:pt x="14" y="17"/>
                    <a:pt x="14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4" y="19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503"/>
            <p:cNvSpPr>
              <a:spLocks/>
            </p:cNvSpPr>
            <p:nvPr/>
          </p:nvSpPr>
          <p:spPr bwMode="auto">
            <a:xfrm>
              <a:off x="10629900" y="361950"/>
              <a:ext cx="68262" cy="152400"/>
            </a:xfrm>
            <a:custGeom>
              <a:avLst/>
              <a:gdLst>
                <a:gd name="T0" fmla="*/ 10 w 10"/>
                <a:gd name="T1" fmla="*/ 0 h 22"/>
                <a:gd name="T2" fmla="*/ 9 w 10"/>
                <a:gd name="T3" fmla="*/ 3 h 22"/>
                <a:gd name="T4" fmla="*/ 7 w 10"/>
                <a:gd name="T5" fmla="*/ 11 h 22"/>
                <a:gd name="T6" fmla="*/ 6 w 10"/>
                <a:gd name="T7" fmla="*/ 14 h 22"/>
                <a:gd name="T8" fmla="*/ 4 w 10"/>
                <a:gd name="T9" fmla="*/ 18 h 22"/>
                <a:gd name="T10" fmla="*/ 3 w 10"/>
                <a:gd name="T11" fmla="*/ 21 h 22"/>
                <a:gd name="T12" fmla="*/ 1 w 10"/>
                <a:gd name="T13" fmla="*/ 21 h 22"/>
                <a:gd name="T14" fmla="*/ 1 w 10"/>
                <a:gd name="T15" fmla="*/ 19 h 22"/>
                <a:gd name="T16" fmla="*/ 1 w 10"/>
                <a:gd name="T17" fmla="*/ 19 h 22"/>
                <a:gd name="T18" fmla="*/ 1 w 10"/>
                <a:gd name="T19" fmla="*/ 19 h 22"/>
                <a:gd name="T20" fmla="*/ 3 w 10"/>
                <a:gd name="T21" fmla="*/ 17 h 22"/>
                <a:gd name="T22" fmla="*/ 4 w 10"/>
                <a:gd name="T23" fmla="*/ 14 h 22"/>
                <a:gd name="T24" fmla="*/ 6 w 10"/>
                <a:gd name="T25" fmla="*/ 10 h 22"/>
                <a:gd name="T26" fmla="*/ 9 w 10"/>
                <a:gd name="T27" fmla="*/ 3 h 22"/>
                <a:gd name="T28" fmla="*/ 10 w 10"/>
                <a:gd name="T2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8" y="8"/>
                    <a:pt x="7" y="11"/>
                  </a:cubicBezTo>
                  <a:cubicBezTo>
                    <a:pt x="7" y="12"/>
                    <a:pt x="6" y="13"/>
                    <a:pt x="6" y="14"/>
                  </a:cubicBezTo>
                  <a:cubicBezTo>
                    <a:pt x="5" y="16"/>
                    <a:pt x="5" y="17"/>
                    <a:pt x="4" y="18"/>
                  </a:cubicBezTo>
                  <a:cubicBezTo>
                    <a:pt x="3" y="19"/>
                    <a:pt x="3" y="21"/>
                    <a:pt x="3" y="21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3" y="17"/>
                  </a:cubicBezTo>
                  <a:cubicBezTo>
                    <a:pt x="3" y="16"/>
                    <a:pt x="4" y="15"/>
                    <a:pt x="4" y="14"/>
                  </a:cubicBezTo>
                  <a:cubicBezTo>
                    <a:pt x="5" y="13"/>
                    <a:pt x="6" y="11"/>
                    <a:pt x="6" y="10"/>
                  </a:cubicBezTo>
                  <a:cubicBezTo>
                    <a:pt x="7" y="8"/>
                    <a:pt x="8" y="5"/>
                    <a:pt x="9" y="3"/>
                  </a:cubicBezTo>
                  <a:cubicBezTo>
                    <a:pt x="9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504"/>
            <p:cNvSpPr>
              <a:spLocks/>
            </p:cNvSpPr>
            <p:nvPr/>
          </p:nvSpPr>
          <p:spPr bwMode="auto">
            <a:xfrm>
              <a:off x="10406063" y="568325"/>
              <a:ext cx="122237" cy="41275"/>
            </a:xfrm>
            <a:custGeom>
              <a:avLst/>
              <a:gdLst>
                <a:gd name="T0" fmla="*/ 0 w 18"/>
                <a:gd name="T1" fmla="*/ 4 h 6"/>
                <a:gd name="T2" fmla="*/ 2 w 18"/>
                <a:gd name="T3" fmla="*/ 5 h 6"/>
                <a:gd name="T4" fmla="*/ 5 w 18"/>
                <a:gd name="T5" fmla="*/ 5 h 6"/>
                <a:gd name="T6" fmla="*/ 7 w 18"/>
                <a:gd name="T7" fmla="*/ 5 h 6"/>
                <a:gd name="T8" fmla="*/ 8 w 18"/>
                <a:gd name="T9" fmla="*/ 5 h 6"/>
                <a:gd name="T10" fmla="*/ 11 w 18"/>
                <a:gd name="T11" fmla="*/ 4 h 6"/>
                <a:gd name="T12" fmla="*/ 14 w 18"/>
                <a:gd name="T13" fmla="*/ 3 h 6"/>
                <a:gd name="T14" fmla="*/ 15 w 18"/>
                <a:gd name="T15" fmla="*/ 1 h 6"/>
                <a:gd name="T16" fmla="*/ 16 w 18"/>
                <a:gd name="T17" fmla="*/ 1 h 6"/>
                <a:gd name="T18" fmla="*/ 18 w 18"/>
                <a:gd name="T19" fmla="*/ 1 h 6"/>
                <a:gd name="T20" fmla="*/ 18 w 18"/>
                <a:gd name="T21" fmla="*/ 3 h 6"/>
                <a:gd name="T22" fmla="*/ 17 w 18"/>
                <a:gd name="T23" fmla="*/ 3 h 6"/>
                <a:gd name="T24" fmla="*/ 15 w 18"/>
                <a:gd name="T25" fmla="*/ 5 h 6"/>
                <a:gd name="T26" fmla="*/ 12 w 18"/>
                <a:gd name="T27" fmla="*/ 6 h 6"/>
                <a:gd name="T28" fmla="*/ 8 w 18"/>
                <a:gd name="T29" fmla="*/ 6 h 6"/>
                <a:gd name="T30" fmla="*/ 7 w 18"/>
                <a:gd name="T31" fmla="*/ 6 h 6"/>
                <a:gd name="T32" fmla="*/ 5 w 18"/>
                <a:gd name="T33" fmla="*/ 6 h 6"/>
                <a:gd name="T34" fmla="*/ 2 w 18"/>
                <a:gd name="T35" fmla="*/ 5 h 6"/>
                <a:gd name="T36" fmla="*/ 0 w 18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6">
                  <a:moveTo>
                    <a:pt x="0" y="4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1"/>
                  </a:cubicBezTo>
                  <a:cubicBezTo>
                    <a:pt x="18" y="2"/>
                    <a:pt x="18" y="3"/>
                    <a:pt x="18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4"/>
                    <a:pt x="15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1" y="6"/>
                    <a:pt x="10" y="6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505"/>
            <p:cNvSpPr>
              <a:spLocks/>
            </p:cNvSpPr>
            <p:nvPr/>
          </p:nvSpPr>
          <p:spPr bwMode="auto">
            <a:xfrm>
              <a:off x="10501313" y="623888"/>
              <a:ext cx="115887" cy="165100"/>
            </a:xfrm>
            <a:custGeom>
              <a:avLst/>
              <a:gdLst>
                <a:gd name="T0" fmla="*/ 17 w 17"/>
                <a:gd name="T1" fmla="*/ 3 h 24"/>
                <a:gd name="T2" fmla="*/ 17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1 w 17"/>
                <a:gd name="T9" fmla="*/ 15 h 24"/>
                <a:gd name="T10" fmla="*/ 7 w 17"/>
                <a:gd name="T11" fmla="*/ 19 h 24"/>
                <a:gd name="T12" fmla="*/ 4 w 17"/>
                <a:gd name="T13" fmla="*/ 22 h 24"/>
                <a:gd name="T14" fmla="*/ 0 w 17"/>
                <a:gd name="T15" fmla="*/ 24 h 24"/>
                <a:gd name="T16" fmla="*/ 4 w 17"/>
                <a:gd name="T17" fmla="*/ 21 h 24"/>
                <a:gd name="T18" fmla="*/ 6 w 17"/>
                <a:gd name="T19" fmla="*/ 18 h 24"/>
                <a:gd name="T20" fmla="*/ 9 w 17"/>
                <a:gd name="T21" fmla="*/ 14 h 24"/>
                <a:gd name="T22" fmla="*/ 11 w 17"/>
                <a:gd name="T23" fmla="*/ 10 h 24"/>
                <a:gd name="T24" fmla="*/ 12 w 17"/>
                <a:gd name="T25" fmla="*/ 6 h 24"/>
                <a:gd name="T26" fmla="*/ 13 w 17"/>
                <a:gd name="T27" fmla="*/ 2 h 24"/>
                <a:gd name="T28" fmla="*/ 13 w 17"/>
                <a:gd name="T29" fmla="*/ 2 h 24"/>
                <a:gd name="T30" fmla="*/ 16 w 17"/>
                <a:gd name="T31" fmla="*/ 1 h 24"/>
                <a:gd name="T32" fmla="*/ 17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7" y="3"/>
                  </a:moveTo>
                  <a:cubicBezTo>
                    <a:pt x="17" y="3"/>
                    <a:pt x="17" y="4"/>
                    <a:pt x="17" y="4"/>
                  </a:cubicBezTo>
                  <a:cubicBezTo>
                    <a:pt x="16" y="5"/>
                    <a:pt x="16" y="6"/>
                    <a:pt x="15" y="7"/>
                  </a:cubicBezTo>
                  <a:cubicBezTo>
                    <a:pt x="15" y="8"/>
                    <a:pt x="14" y="10"/>
                    <a:pt x="13" y="11"/>
                  </a:cubicBezTo>
                  <a:cubicBezTo>
                    <a:pt x="13" y="12"/>
                    <a:pt x="12" y="14"/>
                    <a:pt x="11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6" y="20"/>
                    <a:pt x="5" y="21"/>
                    <a:pt x="4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3"/>
                    <a:pt x="4" y="21"/>
                  </a:cubicBezTo>
                  <a:cubicBezTo>
                    <a:pt x="5" y="20"/>
                    <a:pt x="5" y="19"/>
                    <a:pt x="6" y="18"/>
                  </a:cubicBezTo>
                  <a:cubicBezTo>
                    <a:pt x="7" y="17"/>
                    <a:pt x="8" y="15"/>
                    <a:pt x="9" y="14"/>
                  </a:cubicBezTo>
                  <a:cubicBezTo>
                    <a:pt x="10" y="13"/>
                    <a:pt x="10" y="11"/>
                    <a:pt x="11" y="10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3" y="4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5" y="0"/>
                    <a:pt x="16" y="1"/>
                  </a:cubicBezTo>
                  <a:cubicBezTo>
                    <a:pt x="17" y="1"/>
                    <a:pt x="17" y="2"/>
                    <a:pt x="17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506"/>
            <p:cNvSpPr>
              <a:spLocks/>
            </p:cNvSpPr>
            <p:nvPr/>
          </p:nvSpPr>
          <p:spPr bwMode="auto">
            <a:xfrm>
              <a:off x="10656888" y="623888"/>
              <a:ext cx="103187" cy="117475"/>
            </a:xfrm>
            <a:custGeom>
              <a:avLst/>
              <a:gdLst>
                <a:gd name="T0" fmla="*/ 15 w 15"/>
                <a:gd name="T1" fmla="*/ 17 h 17"/>
                <a:gd name="T2" fmla="*/ 9 w 15"/>
                <a:gd name="T3" fmla="*/ 9 h 17"/>
                <a:gd name="T4" fmla="*/ 7 w 15"/>
                <a:gd name="T5" fmla="*/ 7 h 17"/>
                <a:gd name="T6" fmla="*/ 4 w 15"/>
                <a:gd name="T7" fmla="*/ 5 h 17"/>
                <a:gd name="T8" fmla="*/ 3 w 15"/>
                <a:gd name="T9" fmla="*/ 4 h 17"/>
                <a:gd name="T10" fmla="*/ 2 w 15"/>
                <a:gd name="T11" fmla="*/ 3 h 17"/>
                <a:gd name="T12" fmla="*/ 2 w 15"/>
                <a:gd name="T13" fmla="*/ 3 h 17"/>
                <a:gd name="T14" fmla="*/ 1 w 15"/>
                <a:gd name="T15" fmla="*/ 1 h 17"/>
                <a:gd name="T16" fmla="*/ 3 w 15"/>
                <a:gd name="T17" fmla="*/ 0 h 17"/>
                <a:gd name="T18" fmla="*/ 3 w 15"/>
                <a:gd name="T19" fmla="*/ 0 h 17"/>
                <a:gd name="T20" fmla="*/ 4 w 15"/>
                <a:gd name="T21" fmla="*/ 1 h 17"/>
                <a:gd name="T22" fmla="*/ 6 w 15"/>
                <a:gd name="T23" fmla="*/ 3 h 17"/>
                <a:gd name="T24" fmla="*/ 8 w 15"/>
                <a:gd name="T25" fmla="*/ 5 h 17"/>
                <a:gd name="T26" fmla="*/ 10 w 15"/>
                <a:gd name="T27" fmla="*/ 8 h 17"/>
                <a:gd name="T28" fmla="*/ 15 w 15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15" y="17"/>
                  </a:moveTo>
                  <a:cubicBezTo>
                    <a:pt x="15" y="17"/>
                    <a:pt x="12" y="13"/>
                    <a:pt x="9" y="9"/>
                  </a:cubicBezTo>
                  <a:cubicBezTo>
                    <a:pt x="8" y="8"/>
                    <a:pt x="7" y="7"/>
                    <a:pt x="7" y="7"/>
                  </a:cubicBezTo>
                  <a:cubicBezTo>
                    <a:pt x="6" y="6"/>
                    <a:pt x="5" y="5"/>
                    <a:pt x="4" y="5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7" y="3"/>
                    <a:pt x="8" y="4"/>
                    <a:pt x="8" y="5"/>
                  </a:cubicBezTo>
                  <a:cubicBezTo>
                    <a:pt x="9" y="6"/>
                    <a:pt x="10" y="7"/>
                    <a:pt x="10" y="8"/>
                  </a:cubicBezTo>
                  <a:cubicBezTo>
                    <a:pt x="13" y="13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507"/>
            <p:cNvSpPr>
              <a:spLocks/>
            </p:cNvSpPr>
            <p:nvPr/>
          </p:nvSpPr>
          <p:spPr bwMode="auto">
            <a:xfrm>
              <a:off x="10671175" y="520700"/>
              <a:ext cx="149225" cy="47625"/>
            </a:xfrm>
            <a:custGeom>
              <a:avLst/>
              <a:gdLst>
                <a:gd name="T0" fmla="*/ 22 w 22"/>
                <a:gd name="T1" fmla="*/ 3 h 7"/>
                <a:gd name="T2" fmla="*/ 19 w 22"/>
                <a:gd name="T3" fmla="*/ 2 h 7"/>
                <a:gd name="T4" fmla="*/ 16 w 22"/>
                <a:gd name="T5" fmla="*/ 2 h 7"/>
                <a:gd name="T6" fmla="*/ 12 w 22"/>
                <a:gd name="T7" fmla="*/ 2 h 7"/>
                <a:gd name="T8" fmla="*/ 11 w 22"/>
                <a:gd name="T9" fmla="*/ 2 h 7"/>
                <a:gd name="T10" fmla="*/ 9 w 22"/>
                <a:gd name="T11" fmla="*/ 3 h 7"/>
                <a:gd name="T12" fmla="*/ 6 w 22"/>
                <a:gd name="T13" fmla="*/ 4 h 7"/>
                <a:gd name="T14" fmla="*/ 4 w 22"/>
                <a:gd name="T15" fmla="*/ 6 h 7"/>
                <a:gd name="T16" fmla="*/ 3 w 22"/>
                <a:gd name="T17" fmla="*/ 6 h 7"/>
                <a:gd name="T18" fmla="*/ 0 w 22"/>
                <a:gd name="T19" fmla="*/ 6 h 7"/>
                <a:gd name="T20" fmla="*/ 1 w 22"/>
                <a:gd name="T21" fmla="*/ 3 h 7"/>
                <a:gd name="T22" fmla="*/ 1 w 22"/>
                <a:gd name="T23" fmla="*/ 2 h 7"/>
                <a:gd name="T24" fmla="*/ 5 w 22"/>
                <a:gd name="T25" fmla="*/ 1 h 7"/>
                <a:gd name="T26" fmla="*/ 8 w 22"/>
                <a:gd name="T27" fmla="*/ 0 h 7"/>
                <a:gd name="T28" fmla="*/ 10 w 22"/>
                <a:gd name="T29" fmla="*/ 0 h 7"/>
                <a:gd name="T30" fmla="*/ 12 w 22"/>
                <a:gd name="T31" fmla="*/ 0 h 7"/>
                <a:gd name="T32" fmla="*/ 16 w 22"/>
                <a:gd name="T33" fmla="*/ 0 h 7"/>
                <a:gd name="T34" fmla="*/ 19 w 22"/>
                <a:gd name="T35" fmla="*/ 1 h 7"/>
                <a:gd name="T36" fmla="*/ 22 w 22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7">
                  <a:moveTo>
                    <a:pt x="22" y="3"/>
                  </a:moveTo>
                  <a:cubicBezTo>
                    <a:pt x="22" y="3"/>
                    <a:pt x="21" y="2"/>
                    <a:pt x="19" y="2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5" y="2"/>
                    <a:pt x="14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0" y="5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2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508"/>
            <p:cNvSpPr>
              <a:spLocks/>
            </p:cNvSpPr>
            <p:nvPr/>
          </p:nvSpPr>
          <p:spPr bwMode="auto">
            <a:xfrm>
              <a:off x="9090025" y="912813"/>
              <a:ext cx="217487" cy="249238"/>
            </a:xfrm>
            <a:custGeom>
              <a:avLst/>
              <a:gdLst>
                <a:gd name="T0" fmla="*/ 30 w 32"/>
                <a:gd name="T1" fmla="*/ 8 h 36"/>
                <a:gd name="T2" fmla="*/ 12 w 32"/>
                <a:gd name="T3" fmla="*/ 9 h 36"/>
                <a:gd name="T4" fmla="*/ 0 w 32"/>
                <a:gd name="T5" fmla="*/ 16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1" y="0"/>
                    <a:pt x="12" y="9"/>
                  </a:cubicBezTo>
                  <a:cubicBezTo>
                    <a:pt x="5" y="16"/>
                    <a:pt x="0" y="16"/>
                    <a:pt x="0" y="16"/>
                  </a:cubicBezTo>
                  <a:cubicBezTo>
                    <a:pt x="0" y="16"/>
                    <a:pt x="3" y="22"/>
                    <a:pt x="7" y="25"/>
                  </a:cubicBezTo>
                  <a:cubicBezTo>
                    <a:pt x="7" y="25"/>
                    <a:pt x="24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509"/>
            <p:cNvSpPr>
              <a:spLocks/>
            </p:cNvSpPr>
            <p:nvPr/>
          </p:nvSpPr>
          <p:spPr bwMode="auto">
            <a:xfrm>
              <a:off x="9199563" y="968375"/>
              <a:ext cx="211137" cy="338138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8 h 49"/>
                <a:gd name="T4" fmla="*/ 1 w 31"/>
                <a:gd name="T5" fmla="*/ 34 h 49"/>
                <a:gd name="T6" fmla="*/ 2 w 31"/>
                <a:gd name="T7" fmla="*/ 42 h 49"/>
                <a:gd name="T8" fmla="*/ 27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6" y="12"/>
                    <a:pt x="3" y="18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4" y="39"/>
                    <a:pt x="2" y="42"/>
                  </a:cubicBezTo>
                  <a:cubicBezTo>
                    <a:pt x="2" y="42"/>
                    <a:pt x="24" y="49"/>
                    <a:pt x="27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510"/>
            <p:cNvSpPr>
              <a:spLocks/>
            </p:cNvSpPr>
            <p:nvPr/>
          </p:nvSpPr>
          <p:spPr bwMode="auto">
            <a:xfrm>
              <a:off x="9151938" y="768350"/>
              <a:ext cx="217487" cy="282575"/>
            </a:xfrm>
            <a:custGeom>
              <a:avLst/>
              <a:gdLst>
                <a:gd name="T0" fmla="*/ 3 w 32"/>
                <a:gd name="T1" fmla="*/ 7 h 41"/>
                <a:gd name="T2" fmla="*/ 25 w 32"/>
                <a:gd name="T3" fmla="*/ 9 h 41"/>
                <a:gd name="T4" fmla="*/ 27 w 32"/>
                <a:gd name="T5" fmla="*/ 29 h 41"/>
                <a:gd name="T6" fmla="*/ 3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3" y="7"/>
                  </a:moveTo>
                  <a:cubicBezTo>
                    <a:pt x="3" y="7"/>
                    <a:pt x="20" y="0"/>
                    <a:pt x="25" y="9"/>
                  </a:cubicBezTo>
                  <a:cubicBezTo>
                    <a:pt x="32" y="20"/>
                    <a:pt x="27" y="29"/>
                    <a:pt x="27" y="29"/>
                  </a:cubicBezTo>
                  <a:cubicBezTo>
                    <a:pt x="27" y="29"/>
                    <a:pt x="0" y="41"/>
                    <a:pt x="3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511"/>
            <p:cNvSpPr>
              <a:spLocks/>
            </p:cNvSpPr>
            <p:nvPr/>
          </p:nvSpPr>
          <p:spPr bwMode="auto">
            <a:xfrm>
              <a:off x="9199563" y="762000"/>
              <a:ext cx="312737" cy="227013"/>
            </a:xfrm>
            <a:custGeom>
              <a:avLst/>
              <a:gdLst>
                <a:gd name="T0" fmla="*/ 36 w 46"/>
                <a:gd name="T1" fmla="*/ 0 h 33"/>
                <a:gd name="T2" fmla="*/ 42 w 46"/>
                <a:gd name="T3" fmla="*/ 23 h 33"/>
                <a:gd name="T4" fmla="*/ 24 w 46"/>
                <a:gd name="T5" fmla="*/ 30 h 33"/>
                <a:gd name="T6" fmla="*/ 36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36" y="0"/>
                  </a:moveTo>
                  <a:cubicBezTo>
                    <a:pt x="36" y="0"/>
                    <a:pt x="46" y="15"/>
                    <a:pt x="42" y="23"/>
                  </a:cubicBezTo>
                  <a:cubicBezTo>
                    <a:pt x="36" y="33"/>
                    <a:pt x="24" y="30"/>
                    <a:pt x="24" y="30"/>
                  </a:cubicBezTo>
                  <a:cubicBezTo>
                    <a:pt x="24" y="30"/>
                    <a:pt x="0" y="9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512"/>
            <p:cNvSpPr>
              <a:spLocks/>
            </p:cNvSpPr>
            <p:nvPr/>
          </p:nvSpPr>
          <p:spPr bwMode="auto">
            <a:xfrm>
              <a:off x="9375775" y="823913"/>
              <a:ext cx="225425" cy="247650"/>
            </a:xfrm>
            <a:custGeom>
              <a:avLst/>
              <a:gdLst>
                <a:gd name="T0" fmla="*/ 33 w 33"/>
                <a:gd name="T1" fmla="*/ 22 h 36"/>
                <a:gd name="T2" fmla="*/ 21 w 33"/>
                <a:gd name="T3" fmla="*/ 36 h 36"/>
                <a:gd name="T4" fmla="*/ 3 w 33"/>
                <a:gd name="T5" fmla="*/ 33 h 36"/>
                <a:gd name="T6" fmla="*/ 33 w 33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33" y="22"/>
                  </a:moveTo>
                  <a:cubicBezTo>
                    <a:pt x="33" y="22"/>
                    <a:pt x="30" y="36"/>
                    <a:pt x="21" y="36"/>
                  </a:cubicBezTo>
                  <a:cubicBezTo>
                    <a:pt x="10" y="36"/>
                    <a:pt x="3" y="33"/>
                    <a:pt x="3" y="33"/>
                  </a:cubicBezTo>
                  <a:cubicBezTo>
                    <a:pt x="0" y="25"/>
                    <a:pt x="12" y="0"/>
                    <a:pt x="33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513"/>
            <p:cNvSpPr>
              <a:spLocks/>
            </p:cNvSpPr>
            <p:nvPr/>
          </p:nvSpPr>
          <p:spPr bwMode="auto">
            <a:xfrm>
              <a:off x="9342438" y="1030288"/>
              <a:ext cx="279400" cy="234950"/>
            </a:xfrm>
            <a:custGeom>
              <a:avLst/>
              <a:gdLst>
                <a:gd name="T0" fmla="*/ 27 w 41"/>
                <a:gd name="T1" fmla="*/ 29 h 34"/>
                <a:gd name="T2" fmla="*/ 6 w 41"/>
                <a:gd name="T3" fmla="*/ 25 h 34"/>
                <a:gd name="T4" fmla="*/ 4 w 41"/>
                <a:gd name="T5" fmla="*/ 4 h 34"/>
                <a:gd name="T6" fmla="*/ 27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27" y="29"/>
                  </a:moveTo>
                  <a:cubicBezTo>
                    <a:pt x="27" y="29"/>
                    <a:pt x="12" y="34"/>
                    <a:pt x="6" y="25"/>
                  </a:cubicBezTo>
                  <a:cubicBezTo>
                    <a:pt x="0" y="14"/>
                    <a:pt x="4" y="4"/>
                    <a:pt x="4" y="4"/>
                  </a:cubicBezTo>
                  <a:cubicBezTo>
                    <a:pt x="4" y="4"/>
                    <a:pt x="41" y="0"/>
                    <a:pt x="27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Oval 514"/>
            <p:cNvSpPr>
              <a:spLocks noChangeArrowheads="1"/>
            </p:cNvSpPr>
            <p:nvPr/>
          </p:nvSpPr>
          <p:spPr bwMode="auto">
            <a:xfrm>
              <a:off x="9267825" y="927100"/>
              <a:ext cx="163512" cy="158750"/>
            </a:xfrm>
            <a:prstGeom prst="ellipse">
              <a:avLst/>
            </a:pr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Oval 515"/>
            <p:cNvSpPr>
              <a:spLocks noChangeArrowheads="1"/>
            </p:cNvSpPr>
            <p:nvPr/>
          </p:nvSpPr>
          <p:spPr bwMode="auto">
            <a:xfrm>
              <a:off x="9301163" y="954088"/>
              <a:ext cx="95250" cy="104775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516"/>
            <p:cNvSpPr>
              <a:spLocks/>
            </p:cNvSpPr>
            <p:nvPr/>
          </p:nvSpPr>
          <p:spPr bwMode="auto">
            <a:xfrm>
              <a:off x="9199563" y="838200"/>
              <a:ext cx="101600" cy="130175"/>
            </a:xfrm>
            <a:custGeom>
              <a:avLst/>
              <a:gdLst>
                <a:gd name="T0" fmla="*/ 14 w 15"/>
                <a:gd name="T1" fmla="*/ 18 h 19"/>
                <a:gd name="T2" fmla="*/ 11 w 15"/>
                <a:gd name="T3" fmla="*/ 16 h 19"/>
                <a:gd name="T4" fmla="*/ 8 w 15"/>
                <a:gd name="T5" fmla="*/ 13 h 19"/>
                <a:gd name="T6" fmla="*/ 5 w 15"/>
                <a:gd name="T7" fmla="*/ 10 h 19"/>
                <a:gd name="T8" fmla="*/ 3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2 w 15"/>
                <a:gd name="T27" fmla="*/ 15 h 19"/>
                <a:gd name="T28" fmla="*/ 15 w 15"/>
                <a:gd name="T29" fmla="*/ 17 h 19"/>
                <a:gd name="T30" fmla="*/ 15 w 15"/>
                <a:gd name="T31" fmla="*/ 18 h 19"/>
                <a:gd name="T32" fmla="*/ 14 w 15"/>
                <a:gd name="T33" fmla="*/ 18 h 19"/>
                <a:gd name="T34" fmla="*/ 14 w 15"/>
                <a:gd name="T3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14" y="18"/>
                  </a:moveTo>
                  <a:cubicBezTo>
                    <a:pt x="14" y="18"/>
                    <a:pt x="12" y="18"/>
                    <a:pt x="11" y="16"/>
                  </a:cubicBezTo>
                  <a:cubicBezTo>
                    <a:pt x="10" y="15"/>
                    <a:pt x="9" y="14"/>
                    <a:pt x="8" y="13"/>
                  </a:cubicBezTo>
                  <a:cubicBezTo>
                    <a:pt x="7" y="12"/>
                    <a:pt x="6" y="11"/>
                    <a:pt x="5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3"/>
                    <a:pt x="11" y="14"/>
                    <a:pt x="12" y="15"/>
                  </a:cubicBezTo>
                  <a:cubicBezTo>
                    <a:pt x="13" y="16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9"/>
                    <a:pt x="14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517"/>
            <p:cNvSpPr>
              <a:spLocks/>
            </p:cNvSpPr>
            <p:nvPr/>
          </p:nvSpPr>
          <p:spPr bwMode="auto">
            <a:xfrm>
              <a:off x="9375775" y="809625"/>
              <a:ext cx="68262" cy="144463"/>
            </a:xfrm>
            <a:custGeom>
              <a:avLst/>
              <a:gdLst>
                <a:gd name="T0" fmla="*/ 10 w 10"/>
                <a:gd name="T1" fmla="*/ 0 h 21"/>
                <a:gd name="T2" fmla="*/ 9 w 10"/>
                <a:gd name="T3" fmla="*/ 3 h 21"/>
                <a:gd name="T4" fmla="*/ 8 w 10"/>
                <a:gd name="T5" fmla="*/ 10 h 21"/>
                <a:gd name="T6" fmla="*/ 6 w 10"/>
                <a:gd name="T7" fmla="*/ 14 h 21"/>
                <a:gd name="T8" fmla="*/ 5 w 10"/>
                <a:gd name="T9" fmla="*/ 17 h 21"/>
                <a:gd name="T10" fmla="*/ 3 w 10"/>
                <a:gd name="T11" fmla="*/ 20 h 21"/>
                <a:gd name="T12" fmla="*/ 1 w 10"/>
                <a:gd name="T13" fmla="*/ 21 h 21"/>
                <a:gd name="T14" fmla="*/ 1 w 10"/>
                <a:gd name="T15" fmla="*/ 19 h 21"/>
                <a:gd name="T16" fmla="*/ 1 w 10"/>
                <a:gd name="T17" fmla="*/ 19 h 21"/>
                <a:gd name="T18" fmla="*/ 1 w 10"/>
                <a:gd name="T19" fmla="*/ 19 h 21"/>
                <a:gd name="T20" fmla="*/ 3 w 10"/>
                <a:gd name="T21" fmla="*/ 16 h 21"/>
                <a:gd name="T22" fmla="*/ 5 w 10"/>
                <a:gd name="T23" fmla="*/ 13 h 21"/>
                <a:gd name="T24" fmla="*/ 6 w 10"/>
                <a:gd name="T25" fmla="*/ 10 h 21"/>
                <a:gd name="T26" fmla="*/ 9 w 10"/>
                <a:gd name="T27" fmla="*/ 3 h 21"/>
                <a:gd name="T28" fmla="*/ 10 w 1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8" y="8"/>
                    <a:pt x="8" y="10"/>
                  </a:cubicBezTo>
                  <a:cubicBezTo>
                    <a:pt x="7" y="12"/>
                    <a:pt x="7" y="13"/>
                    <a:pt x="6" y="14"/>
                  </a:cubicBezTo>
                  <a:cubicBezTo>
                    <a:pt x="6" y="15"/>
                    <a:pt x="5" y="17"/>
                    <a:pt x="5" y="17"/>
                  </a:cubicBezTo>
                  <a:cubicBezTo>
                    <a:pt x="4" y="19"/>
                    <a:pt x="3" y="20"/>
                    <a:pt x="3" y="20"/>
                  </a:cubicBezTo>
                  <a:cubicBezTo>
                    <a:pt x="3" y="21"/>
                    <a:pt x="2" y="21"/>
                    <a:pt x="1" y="21"/>
                  </a:cubicBezTo>
                  <a:cubicBezTo>
                    <a:pt x="1" y="21"/>
                    <a:pt x="0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2" y="18"/>
                    <a:pt x="3" y="16"/>
                  </a:cubicBezTo>
                  <a:cubicBezTo>
                    <a:pt x="3" y="16"/>
                    <a:pt x="4" y="15"/>
                    <a:pt x="5" y="13"/>
                  </a:cubicBezTo>
                  <a:cubicBezTo>
                    <a:pt x="5" y="12"/>
                    <a:pt x="6" y="11"/>
                    <a:pt x="6" y="10"/>
                  </a:cubicBezTo>
                  <a:cubicBezTo>
                    <a:pt x="8" y="8"/>
                    <a:pt x="8" y="5"/>
                    <a:pt x="9" y="3"/>
                  </a:cubicBezTo>
                  <a:cubicBezTo>
                    <a:pt x="10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518"/>
            <p:cNvSpPr>
              <a:spLocks/>
            </p:cNvSpPr>
            <p:nvPr/>
          </p:nvSpPr>
          <p:spPr bwMode="auto">
            <a:xfrm>
              <a:off x="9151938" y="1017588"/>
              <a:ext cx="128587" cy="41275"/>
            </a:xfrm>
            <a:custGeom>
              <a:avLst/>
              <a:gdLst>
                <a:gd name="T0" fmla="*/ 0 w 19"/>
                <a:gd name="T1" fmla="*/ 4 h 6"/>
                <a:gd name="T2" fmla="*/ 3 w 19"/>
                <a:gd name="T3" fmla="*/ 5 h 6"/>
                <a:gd name="T4" fmla="*/ 5 w 19"/>
                <a:gd name="T5" fmla="*/ 5 h 6"/>
                <a:gd name="T6" fmla="*/ 7 w 19"/>
                <a:gd name="T7" fmla="*/ 5 h 6"/>
                <a:gd name="T8" fmla="*/ 9 w 19"/>
                <a:gd name="T9" fmla="*/ 5 h 6"/>
                <a:gd name="T10" fmla="*/ 12 w 19"/>
                <a:gd name="T11" fmla="*/ 4 h 6"/>
                <a:gd name="T12" fmla="*/ 14 w 19"/>
                <a:gd name="T13" fmla="*/ 2 h 6"/>
                <a:gd name="T14" fmla="*/ 16 w 19"/>
                <a:gd name="T15" fmla="*/ 1 h 6"/>
                <a:gd name="T16" fmla="*/ 16 w 19"/>
                <a:gd name="T17" fmla="*/ 1 h 6"/>
                <a:gd name="T18" fmla="*/ 18 w 19"/>
                <a:gd name="T19" fmla="*/ 1 h 6"/>
                <a:gd name="T20" fmla="*/ 18 w 19"/>
                <a:gd name="T21" fmla="*/ 3 h 6"/>
                <a:gd name="T22" fmla="*/ 18 w 19"/>
                <a:gd name="T23" fmla="*/ 3 h 6"/>
                <a:gd name="T24" fmla="*/ 15 w 19"/>
                <a:gd name="T25" fmla="*/ 5 h 6"/>
                <a:gd name="T26" fmla="*/ 12 w 19"/>
                <a:gd name="T27" fmla="*/ 6 h 6"/>
                <a:gd name="T28" fmla="*/ 9 w 19"/>
                <a:gd name="T29" fmla="*/ 6 h 6"/>
                <a:gd name="T30" fmla="*/ 7 w 19"/>
                <a:gd name="T31" fmla="*/ 6 h 6"/>
                <a:gd name="T32" fmla="*/ 5 w 19"/>
                <a:gd name="T33" fmla="*/ 6 h 6"/>
                <a:gd name="T34" fmla="*/ 3 w 19"/>
                <a:gd name="T35" fmla="*/ 5 h 6"/>
                <a:gd name="T36" fmla="*/ 0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0" y="4"/>
                  </a:moveTo>
                  <a:cubicBezTo>
                    <a:pt x="0" y="4"/>
                    <a:pt x="1" y="4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519"/>
            <p:cNvSpPr>
              <a:spLocks/>
            </p:cNvSpPr>
            <p:nvPr/>
          </p:nvSpPr>
          <p:spPr bwMode="auto">
            <a:xfrm>
              <a:off x="9253538" y="1071563"/>
              <a:ext cx="115887" cy="165100"/>
            </a:xfrm>
            <a:custGeom>
              <a:avLst/>
              <a:gdLst>
                <a:gd name="T0" fmla="*/ 16 w 17"/>
                <a:gd name="T1" fmla="*/ 3 h 24"/>
                <a:gd name="T2" fmla="*/ 16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0 w 17"/>
                <a:gd name="T9" fmla="*/ 15 h 24"/>
                <a:gd name="T10" fmla="*/ 6 w 17"/>
                <a:gd name="T11" fmla="*/ 19 h 24"/>
                <a:gd name="T12" fmla="*/ 3 w 17"/>
                <a:gd name="T13" fmla="*/ 21 h 24"/>
                <a:gd name="T14" fmla="*/ 0 w 17"/>
                <a:gd name="T15" fmla="*/ 24 h 24"/>
                <a:gd name="T16" fmla="*/ 3 w 17"/>
                <a:gd name="T17" fmla="*/ 21 h 24"/>
                <a:gd name="T18" fmla="*/ 6 w 17"/>
                <a:gd name="T19" fmla="*/ 18 h 24"/>
                <a:gd name="T20" fmla="*/ 8 w 17"/>
                <a:gd name="T21" fmla="*/ 14 h 24"/>
                <a:gd name="T22" fmla="*/ 10 w 17"/>
                <a:gd name="T23" fmla="*/ 10 h 24"/>
                <a:gd name="T24" fmla="*/ 12 w 17"/>
                <a:gd name="T25" fmla="*/ 6 h 24"/>
                <a:gd name="T26" fmla="*/ 12 w 17"/>
                <a:gd name="T27" fmla="*/ 2 h 24"/>
                <a:gd name="T28" fmla="*/ 13 w 17"/>
                <a:gd name="T29" fmla="*/ 2 h 24"/>
                <a:gd name="T30" fmla="*/ 15 w 17"/>
                <a:gd name="T31" fmla="*/ 1 h 24"/>
                <a:gd name="T32" fmla="*/ 16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6" y="3"/>
                  </a:moveTo>
                  <a:cubicBezTo>
                    <a:pt x="16" y="3"/>
                    <a:pt x="16" y="3"/>
                    <a:pt x="16" y="4"/>
                  </a:cubicBezTo>
                  <a:cubicBezTo>
                    <a:pt x="16" y="5"/>
                    <a:pt x="15" y="6"/>
                    <a:pt x="15" y="7"/>
                  </a:cubicBezTo>
                  <a:cubicBezTo>
                    <a:pt x="14" y="8"/>
                    <a:pt x="13" y="10"/>
                    <a:pt x="13" y="11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9" y="16"/>
                    <a:pt x="8" y="18"/>
                    <a:pt x="6" y="19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2"/>
                    <a:pt x="3" y="21"/>
                  </a:cubicBezTo>
                  <a:cubicBezTo>
                    <a:pt x="4" y="20"/>
                    <a:pt x="5" y="19"/>
                    <a:pt x="6" y="18"/>
                  </a:cubicBezTo>
                  <a:cubicBezTo>
                    <a:pt x="7" y="17"/>
                    <a:pt x="7" y="15"/>
                    <a:pt x="8" y="14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4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4" y="0"/>
                    <a:pt x="15" y="1"/>
                  </a:cubicBezTo>
                  <a:cubicBezTo>
                    <a:pt x="16" y="1"/>
                    <a:pt x="17" y="2"/>
                    <a:pt x="16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520"/>
            <p:cNvSpPr>
              <a:spLocks/>
            </p:cNvSpPr>
            <p:nvPr/>
          </p:nvSpPr>
          <p:spPr bwMode="auto">
            <a:xfrm>
              <a:off x="9410700" y="1071563"/>
              <a:ext cx="95250" cy="117475"/>
            </a:xfrm>
            <a:custGeom>
              <a:avLst/>
              <a:gdLst>
                <a:gd name="T0" fmla="*/ 14 w 14"/>
                <a:gd name="T1" fmla="*/ 17 h 17"/>
                <a:gd name="T2" fmla="*/ 8 w 14"/>
                <a:gd name="T3" fmla="*/ 9 h 17"/>
                <a:gd name="T4" fmla="*/ 6 w 14"/>
                <a:gd name="T5" fmla="*/ 6 h 17"/>
                <a:gd name="T6" fmla="*/ 3 w 14"/>
                <a:gd name="T7" fmla="*/ 4 h 17"/>
                <a:gd name="T8" fmla="*/ 2 w 14"/>
                <a:gd name="T9" fmla="*/ 3 h 17"/>
                <a:gd name="T10" fmla="*/ 1 w 14"/>
                <a:gd name="T11" fmla="*/ 3 h 17"/>
                <a:gd name="T12" fmla="*/ 1 w 14"/>
                <a:gd name="T13" fmla="*/ 3 h 17"/>
                <a:gd name="T14" fmla="*/ 0 w 14"/>
                <a:gd name="T15" fmla="*/ 1 h 17"/>
                <a:gd name="T16" fmla="*/ 2 w 14"/>
                <a:gd name="T17" fmla="*/ 0 h 17"/>
                <a:gd name="T18" fmla="*/ 3 w 14"/>
                <a:gd name="T19" fmla="*/ 0 h 17"/>
                <a:gd name="T20" fmla="*/ 3 w 14"/>
                <a:gd name="T21" fmla="*/ 1 h 17"/>
                <a:gd name="T22" fmla="*/ 5 w 14"/>
                <a:gd name="T23" fmla="*/ 2 h 17"/>
                <a:gd name="T24" fmla="*/ 7 w 14"/>
                <a:gd name="T25" fmla="*/ 5 h 17"/>
                <a:gd name="T26" fmla="*/ 10 w 14"/>
                <a:gd name="T27" fmla="*/ 8 h 17"/>
                <a:gd name="T28" fmla="*/ 14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4" y="17"/>
                    <a:pt x="11" y="13"/>
                    <a:pt x="8" y="9"/>
                  </a:cubicBezTo>
                  <a:cubicBezTo>
                    <a:pt x="7" y="8"/>
                    <a:pt x="7" y="7"/>
                    <a:pt x="6" y="6"/>
                  </a:cubicBezTo>
                  <a:cubicBezTo>
                    <a:pt x="5" y="6"/>
                    <a:pt x="4" y="5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8" y="6"/>
                    <a:pt x="9" y="7"/>
                    <a:pt x="10" y="8"/>
                  </a:cubicBezTo>
                  <a:cubicBezTo>
                    <a:pt x="12" y="12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521"/>
            <p:cNvSpPr>
              <a:spLocks/>
            </p:cNvSpPr>
            <p:nvPr/>
          </p:nvSpPr>
          <p:spPr bwMode="auto">
            <a:xfrm>
              <a:off x="9417050" y="968375"/>
              <a:ext cx="157162" cy="49213"/>
            </a:xfrm>
            <a:custGeom>
              <a:avLst/>
              <a:gdLst>
                <a:gd name="T0" fmla="*/ 23 w 23"/>
                <a:gd name="T1" fmla="*/ 3 h 7"/>
                <a:gd name="T2" fmla="*/ 19 w 23"/>
                <a:gd name="T3" fmla="*/ 2 h 7"/>
                <a:gd name="T4" fmla="*/ 16 w 23"/>
                <a:gd name="T5" fmla="*/ 1 h 7"/>
                <a:gd name="T6" fmla="*/ 13 w 23"/>
                <a:gd name="T7" fmla="*/ 2 h 7"/>
                <a:gd name="T8" fmla="*/ 11 w 23"/>
                <a:gd name="T9" fmla="*/ 2 h 7"/>
                <a:gd name="T10" fmla="*/ 9 w 23"/>
                <a:gd name="T11" fmla="*/ 3 h 7"/>
                <a:gd name="T12" fmla="*/ 6 w 23"/>
                <a:gd name="T13" fmla="*/ 4 h 7"/>
                <a:gd name="T14" fmla="*/ 4 w 23"/>
                <a:gd name="T15" fmla="*/ 6 h 7"/>
                <a:gd name="T16" fmla="*/ 4 w 23"/>
                <a:gd name="T17" fmla="*/ 6 h 7"/>
                <a:gd name="T18" fmla="*/ 1 w 23"/>
                <a:gd name="T19" fmla="*/ 5 h 7"/>
                <a:gd name="T20" fmla="*/ 1 w 23"/>
                <a:gd name="T21" fmla="*/ 2 h 7"/>
                <a:gd name="T22" fmla="*/ 2 w 23"/>
                <a:gd name="T23" fmla="*/ 2 h 7"/>
                <a:gd name="T24" fmla="*/ 5 w 23"/>
                <a:gd name="T25" fmla="*/ 1 h 7"/>
                <a:gd name="T26" fmla="*/ 8 w 23"/>
                <a:gd name="T27" fmla="*/ 0 h 7"/>
                <a:gd name="T28" fmla="*/ 10 w 23"/>
                <a:gd name="T29" fmla="*/ 0 h 7"/>
                <a:gd name="T30" fmla="*/ 12 w 23"/>
                <a:gd name="T31" fmla="*/ 0 h 7"/>
                <a:gd name="T32" fmla="*/ 16 w 23"/>
                <a:gd name="T33" fmla="*/ 0 h 7"/>
                <a:gd name="T34" fmla="*/ 20 w 23"/>
                <a:gd name="T35" fmla="*/ 1 h 7"/>
                <a:gd name="T36" fmla="*/ 23 w 23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7">
                  <a:moveTo>
                    <a:pt x="23" y="3"/>
                  </a:moveTo>
                  <a:cubicBezTo>
                    <a:pt x="23" y="3"/>
                    <a:pt x="21" y="2"/>
                    <a:pt x="19" y="2"/>
                  </a:cubicBezTo>
                  <a:cubicBezTo>
                    <a:pt x="18" y="2"/>
                    <a:pt x="17" y="2"/>
                    <a:pt x="16" y="1"/>
                  </a:cubicBezTo>
                  <a:cubicBezTo>
                    <a:pt x="15" y="2"/>
                    <a:pt x="14" y="1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1" y="2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522"/>
            <p:cNvSpPr>
              <a:spLocks/>
            </p:cNvSpPr>
            <p:nvPr/>
          </p:nvSpPr>
          <p:spPr bwMode="auto">
            <a:xfrm>
              <a:off x="10228263" y="1347788"/>
              <a:ext cx="217487" cy="247650"/>
            </a:xfrm>
            <a:custGeom>
              <a:avLst/>
              <a:gdLst>
                <a:gd name="T0" fmla="*/ 30 w 32"/>
                <a:gd name="T1" fmla="*/ 8 h 36"/>
                <a:gd name="T2" fmla="*/ 12 w 32"/>
                <a:gd name="T3" fmla="*/ 9 h 36"/>
                <a:gd name="T4" fmla="*/ 0 w 32"/>
                <a:gd name="T5" fmla="*/ 17 h 36"/>
                <a:gd name="T6" fmla="*/ 7 w 32"/>
                <a:gd name="T7" fmla="*/ 25 h 36"/>
                <a:gd name="T8" fmla="*/ 32 w 32"/>
                <a:gd name="T9" fmla="*/ 28 h 36"/>
                <a:gd name="T10" fmla="*/ 30 w 32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30" y="8"/>
                  </a:moveTo>
                  <a:cubicBezTo>
                    <a:pt x="30" y="8"/>
                    <a:pt x="21" y="0"/>
                    <a:pt x="12" y="9"/>
                  </a:cubicBezTo>
                  <a:cubicBezTo>
                    <a:pt x="5" y="16"/>
                    <a:pt x="0" y="17"/>
                    <a:pt x="0" y="17"/>
                  </a:cubicBezTo>
                  <a:cubicBezTo>
                    <a:pt x="0" y="17"/>
                    <a:pt x="3" y="22"/>
                    <a:pt x="7" y="25"/>
                  </a:cubicBezTo>
                  <a:cubicBezTo>
                    <a:pt x="7" y="25"/>
                    <a:pt x="24" y="36"/>
                    <a:pt x="32" y="2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523"/>
            <p:cNvSpPr>
              <a:spLocks/>
            </p:cNvSpPr>
            <p:nvPr/>
          </p:nvSpPr>
          <p:spPr bwMode="auto">
            <a:xfrm>
              <a:off x="10337800" y="1403350"/>
              <a:ext cx="211137" cy="336550"/>
            </a:xfrm>
            <a:custGeom>
              <a:avLst/>
              <a:gdLst>
                <a:gd name="T0" fmla="*/ 20 w 31"/>
                <a:gd name="T1" fmla="*/ 12 h 49"/>
                <a:gd name="T2" fmla="*/ 3 w 31"/>
                <a:gd name="T3" fmla="*/ 18 h 49"/>
                <a:gd name="T4" fmla="*/ 1 w 31"/>
                <a:gd name="T5" fmla="*/ 34 h 49"/>
                <a:gd name="T6" fmla="*/ 2 w 31"/>
                <a:gd name="T7" fmla="*/ 42 h 49"/>
                <a:gd name="T8" fmla="*/ 28 w 31"/>
                <a:gd name="T9" fmla="*/ 25 h 49"/>
                <a:gd name="T10" fmla="*/ 20 w 31"/>
                <a:gd name="T1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9">
                  <a:moveTo>
                    <a:pt x="20" y="12"/>
                  </a:moveTo>
                  <a:cubicBezTo>
                    <a:pt x="20" y="12"/>
                    <a:pt x="7" y="13"/>
                    <a:pt x="3" y="18"/>
                  </a:cubicBezTo>
                  <a:cubicBezTo>
                    <a:pt x="0" y="24"/>
                    <a:pt x="1" y="34"/>
                    <a:pt x="1" y="34"/>
                  </a:cubicBezTo>
                  <a:cubicBezTo>
                    <a:pt x="1" y="34"/>
                    <a:pt x="5" y="39"/>
                    <a:pt x="2" y="42"/>
                  </a:cubicBezTo>
                  <a:cubicBezTo>
                    <a:pt x="2" y="42"/>
                    <a:pt x="24" y="49"/>
                    <a:pt x="28" y="25"/>
                  </a:cubicBezTo>
                  <a:cubicBezTo>
                    <a:pt x="31" y="0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524"/>
            <p:cNvSpPr>
              <a:spLocks/>
            </p:cNvSpPr>
            <p:nvPr/>
          </p:nvSpPr>
          <p:spPr bwMode="auto">
            <a:xfrm>
              <a:off x="10290175" y="1203325"/>
              <a:ext cx="217487" cy="282575"/>
            </a:xfrm>
            <a:custGeom>
              <a:avLst/>
              <a:gdLst>
                <a:gd name="T0" fmla="*/ 3 w 32"/>
                <a:gd name="T1" fmla="*/ 7 h 41"/>
                <a:gd name="T2" fmla="*/ 25 w 32"/>
                <a:gd name="T3" fmla="*/ 9 h 41"/>
                <a:gd name="T4" fmla="*/ 27 w 32"/>
                <a:gd name="T5" fmla="*/ 30 h 41"/>
                <a:gd name="T6" fmla="*/ 3 w 3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3" y="7"/>
                  </a:moveTo>
                  <a:cubicBezTo>
                    <a:pt x="3" y="7"/>
                    <a:pt x="21" y="0"/>
                    <a:pt x="25" y="9"/>
                  </a:cubicBezTo>
                  <a:cubicBezTo>
                    <a:pt x="32" y="20"/>
                    <a:pt x="27" y="30"/>
                    <a:pt x="27" y="30"/>
                  </a:cubicBezTo>
                  <a:cubicBezTo>
                    <a:pt x="27" y="30"/>
                    <a:pt x="0" y="41"/>
                    <a:pt x="3" y="7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525"/>
            <p:cNvSpPr>
              <a:spLocks/>
            </p:cNvSpPr>
            <p:nvPr/>
          </p:nvSpPr>
          <p:spPr bwMode="auto">
            <a:xfrm>
              <a:off x="10337800" y="1195388"/>
              <a:ext cx="312737" cy="228600"/>
            </a:xfrm>
            <a:custGeom>
              <a:avLst/>
              <a:gdLst>
                <a:gd name="T0" fmla="*/ 36 w 46"/>
                <a:gd name="T1" fmla="*/ 0 h 33"/>
                <a:gd name="T2" fmla="*/ 42 w 46"/>
                <a:gd name="T3" fmla="*/ 23 h 33"/>
                <a:gd name="T4" fmla="*/ 24 w 46"/>
                <a:gd name="T5" fmla="*/ 30 h 33"/>
                <a:gd name="T6" fmla="*/ 36 w 4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3">
                  <a:moveTo>
                    <a:pt x="36" y="0"/>
                  </a:moveTo>
                  <a:cubicBezTo>
                    <a:pt x="36" y="0"/>
                    <a:pt x="46" y="15"/>
                    <a:pt x="42" y="23"/>
                  </a:cubicBezTo>
                  <a:cubicBezTo>
                    <a:pt x="36" y="33"/>
                    <a:pt x="24" y="30"/>
                    <a:pt x="24" y="30"/>
                  </a:cubicBezTo>
                  <a:cubicBezTo>
                    <a:pt x="24" y="30"/>
                    <a:pt x="0" y="9"/>
                    <a:pt x="36" y="0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526"/>
            <p:cNvSpPr>
              <a:spLocks/>
            </p:cNvSpPr>
            <p:nvPr/>
          </p:nvSpPr>
          <p:spPr bwMode="auto">
            <a:xfrm>
              <a:off x="10514013" y="1257300"/>
              <a:ext cx="225425" cy="249238"/>
            </a:xfrm>
            <a:custGeom>
              <a:avLst/>
              <a:gdLst>
                <a:gd name="T0" fmla="*/ 33 w 33"/>
                <a:gd name="T1" fmla="*/ 22 h 36"/>
                <a:gd name="T2" fmla="*/ 21 w 33"/>
                <a:gd name="T3" fmla="*/ 36 h 36"/>
                <a:gd name="T4" fmla="*/ 3 w 33"/>
                <a:gd name="T5" fmla="*/ 33 h 36"/>
                <a:gd name="T6" fmla="*/ 33 w 33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33" y="22"/>
                  </a:moveTo>
                  <a:cubicBezTo>
                    <a:pt x="33" y="22"/>
                    <a:pt x="30" y="36"/>
                    <a:pt x="21" y="36"/>
                  </a:cubicBezTo>
                  <a:cubicBezTo>
                    <a:pt x="10" y="36"/>
                    <a:pt x="3" y="33"/>
                    <a:pt x="3" y="33"/>
                  </a:cubicBezTo>
                  <a:cubicBezTo>
                    <a:pt x="0" y="25"/>
                    <a:pt x="12" y="0"/>
                    <a:pt x="33" y="2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527"/>
            <p:cNvSpPr>
              <a:spLocks/>
            </p:cNvSpPr>
            <p:nvPr/>
          </p:nvSpPr>
          <p:spPr bwMode="auto">
            <a:xfrm>
              <a:off x="10480675" y="1465263"/>
              <a:ext cx="279400" cy="233363"/>
            </a:xfrm>
            <a:custGeom>
              <a:avLst/>
              <a:gdLst>
                <a:gd name="T0" fmla="*/ 27 w 41"/>
                <a:gd name="T1" fmla="*/ 29 h 34"/>
                <a:gd name="T2" fmla="*/ 7 w 41"/>
                <a:gd name="T3" fmla="*/ 25 h 34"/>
                <a:gd name="T4" fmla="*/ 5 w 41"/>
                <a:gd name="T5" fmla="*/ 4 h 34"/>
                <a:gd name="T6" fmla="*/ 27 w 41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4">
                  <a:moveTo>
                    <a:pt x="27" y="29"/>
                  </a:moveTo>
                  <a:cubicBezTo>
                    <a:pt x="27" y="29"/>
                    <a:pt x="12" y="34"/>
                    <a:pt x="7" y="25"/>
                  </a:cubicBezTo>
                  <a:cubicBezTo>
                    <a:pt x="0" y="14"/>
                    <a:pt x="5" y="4"/>
                    <a:pt x="5" y="4"/>
                  </a:cubicBezTo>
                  <a:cubicBezTo>
                    <a:pt x="5" y="4"/>
                    <a:pt x="41" y="0"/>
                    <a:pt x="27" y="29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528"/>
            <p:cNvSpPr>
              <a:spLocks/>
            </p:cNvSpPr>
            <p:nvPr/>
          </p:nvSpPr>
          <p:spPr bwMode="auto">
            <a:xfrm>
              <a:off x="10406063" y="1362075"/>
              <a:ext cx="163512" cy="157163"/>
            </a:xfrm>
            <a:custGeom>
              <a:avLst/>
              <a:gdLst>
                <a:gd name="T0" fmla="*/ 24 w 24"/>
                <a:gd name="T1" fmla="*/ 12 h 23"/>
                <a:gd name="T2" fmla="*/ 12 w 24"/>
                <a:gd name="T3" fmla="*/ 23 h 23"/>
                <a:gd name="T4" fmla="*/ 1 w 24"/>
                <a:gd name="T5" fmla="*/ 12 h 23"/>
                <a:gd name="T6" fmla="*/ 12 w 24"/>
                <a:gd name="T7" fmla="*/ 0 h 23"/>
                <a:gd name="T8" fmla="*/ 24 w 24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24" y="12"/>
                  </a:moveTo>
                  <a:cubicBezTo>
                    <a:pt x="24" y="18"/>
                    <a:pt x="19" y="23"/>
                    <a:pt x="12" y="23"/>
                  </a:cubicBezTo>
                  <a:cubicBezTo>
                    <a:pt x="6" y="23"/>
                    <a:pt x="1" y="18"/>
                    <a:pt x="1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lose/>
                </a:path>
              </a:pathLst>
            </a:custGeom>
            <a:solidFill>
              <a:srgbClr val="FAD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Oval 529"/>
            <p:cNvSpPr>
              <a:spLocks noChangeArrowheads="1"/>
            </p:cNvSpPr>
            <p:nvPr/>
          </p:nvSpPr>
          <p:spPr bwMode="auto">
            <a:xfrm>
              <a:off x="10439400" y="1389063"/>
              <a:ext cx="101600" cy="103188"/>
            </a:xfrm>
            <a:prstGeom prst="ellipse">
              <a:avLst/>
            </a:pr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530"/>
            <p:cNvSpPr>
              <a:spLocks/>
            </p:cNvSpPr>
            <p:nvPr/>
          </p:nvSpPr>
          <p:spPr bwMode="auto">
            <a:xfrm>
              <a:off x="10337800" y="1271588"/>
              <a:ext cx="101600" cy="131763"/>
            </a:xfrm>
            <a:custGeom>
              <a:avLst/>
              <a:gdLst>
                <a:gd name="T0" fmla="*/ 14 w 15"/>
                <a:gd name="T1" fmla="*/ 18 h 19"/>
                <a:gd name="T2" fmla="*/ 11 w 15"/>
                <a:gd name="T3" fmla="*/ 16 h 19"/>
                <a:gd name="T4" fmla="*/ 8 w 15"/>
                <a:gd name="T5" fmla="*/ 14 h 19"/>
                <a:gd name="T6" fmla="*/ 5 w 15"/>
                <a:gd name="T7" fmla="*/ 10 h 19"/>
                <a:gd name="T8" fmla="*/ 3 w 15"/>
                <a:gd name="T9" fmla="*/ 7 h 19"/>
                <a:gd name="T10" fmla="*/ 2 w 15"/>
                <a:gd name="T11" fmla="*/ 5 h 19"/>
                <a:gd name="T12" fmla="*/ 1 w 15"/>
                <a:gd name="T13" fmla="*/ 3 h 19"/>
                <a:gd name="T14" fmla="*/ 0 w 15"/>
                <a:gd name="T15" fmla="*/ 0 h 19"/>
                <a:gd name="T16" fmla="*/ 1 w 15"/>
                <a:gd name="T17" fmla="*/ 3 h 19"/>
                <a:gd name="T18" fmla="*/ 2 w 15"/>
                <a:gd name="T19" fmla="*/ 5 h 19"/>
                <a:gd name="T20" fmla="*/ 3 w 15"/>
                <a:gd name="T21" fmla="*/ 6 h 19"/>
                <a:gd name="T22" fmla="*/ 6 w 15"/>
                <a:gd name="T23" fmla="*/ 10 h 19"/>
                <a:gd name="T24" fmla="*/ 9 w 15"/>
                <a:gd name="T25" fmla="*/ 13 h 19"/>
                <a:gd name="T26" fmla="*/ 12 w 15"/>
                <a:gd name="T27" fmla="*/ 15 h 19"/>
                <a:gd name="T28" fmla="*/ 15 w 15"/>
                <a:gd name="T29" fmla="*/ 17 h 19"/>
                <a:gd name="T30" fmla="*/ 15 w 15"/>
                <a:gd name="T31" fmla="*/ 18 h 19"/>
                <a:gd name="T32" fmla="*/ 14 w 15"/>
                <a:gd name="T33" fmla="*/ 19 h 19"/>
                <a:gd name="T34" fmla="*/ 14 w 15"/>
                <a:gd name="T35" fmla="*/ 19 h 19"/>
                <a:gd name="T36" fmla="*/ 14 w 15"/>
                <a:gd name="T3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14" y="18"/>
                  </a:moveTo>
                  <a:cubicBezTo>
                    <a:pt x="14" y="18"/>
                    <a:pt x="13" y="18"/>
                    <a:pt x="11" y="16"/>
                  </a:cubicBezTo>
                  <a:cubicBezTo>
                    <a:pt x="10" y="15"/>
                    <a:pt x="9" y="15"/>
                    <a:pt x="8" y="14"/>
                  </a:cubicBezTo>
                  <a:cubicBezTo>
                    <a:pt x="7" y="13"/>
                    <a:pt x="6" y="11"/>
                    <a:pt x="5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3" y="16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531"/>
            <p:cNvSpPr>
              <a:spLocks/>
            </p:cNvSpPr>
            <p:nvPr/>
          </p:nvSpPr>
          <p:spPr bwMode="auto">
            <a:xfrm>
              <a:off x="10521950" y="1244600"/>
              <a:ext cx="60325" cy="144463"/>
            </a:xfrm>
            <a:custGeom>
              <a:avLst/>
              <a:gdLst>
                <a:gd name="T0" fmla="*/ 9 w 9"/>
                <a:gd name="T1" fmla="*/ 0 h 21"/>
                <a:gd name="T2" fmla="*/ 9 w 9"/>
                <a:gd name="T3" fmla="*/ 3 h 21"/>
                <a:gd name="T4" fmla="*/ 7 w 9"/>
                <a:gd name="T5" fmla="*/ 11 h 21"/>
                <a:gd name="T6" fmla="*/ 5 w 9"/>
                <a:gd name="T7" fmla="*/ 14 h 21"/>
                <a:gd name="T8" fmla="*/ 4 w 9"/>
                <a:gd name="T9" fmla="*/ 18 h 21"/>
                <a:gd name="T10" fmla="*/ 2 w 9"/>
                <a:gd name="T11" fmla="*/ 21 h 21"/>
                <a:gd name="T12" fmla="*/ 0 w 9"/>
                <a:gd name="T13" fmla="*/ 21 h 21"/>
                <a:gd name="T14" fmla="*/ 0 w 9"/>
                <a:gd name="T15" fmla="*/ 19 h 21"/>
                <a:gd name="T16" fmla="*/ 0 w 9"/>
                <a:gd name="T17" fmla="*/ 19 h 21"/>
                <a:gd name="T18" fmla="*/ 0 w 9"/>
                <a:gd name="T19" fmla="*/ 19 h 21"/>
                <a:gd name="T20" fmla="*/ 2 w 9"/>
                <a:gd name="T21" fmla="*/ 16 h 21"/>
                <a:gd name="T22" fmla="*/ 4 w 9"/>
                <a:gd name="T23" fmla="*/ 14 h 21"/>
                <a:gd name="T24" fmla="*/ 6 w 9"/>
                <a:gd name="T25" fmla="*/ 10 h 21"/>
                <a:gd name="T26" fmla="*/ 8 w 9"/>
                <a:gd name="T27" fmla="*/ 3 h 21"/>
                <a:gd name="T28" fmla="*/ 9 w 9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1">
                  <a:moveTo>
                    <a:pt x="9" y="0"/>
                  </a:moveTo>
                  <a:cubicBezTo>
                    <a:pt x="9" y="0"/>
                    <a:pt x="9" y="1"/>
                    <a:pt x="9" y="3"/>
                  </a:cubicBezTo>
                  <a:cubicBezTo>
                    <a:pt x="8" y="5"/>
                    <a:pt x="8" y="8"/>
                    <a:pt x="7" y="11"/>
                  </a:cubicBezTo>
                  <a:cubicBezTo>
                    <a:pt x="6" y="12"/>
                    <a:pt x="6" y="13"/>
                    <a:pt x="5" y="14"/>
                  </a:cubicBezTo>
                  <a:cubicBezTo>
                    <a:pt x="5" y="15"/>
                    <a:pt x="4" y="17"/>
                    <a:pt x="4" y="18"/>
                  </a:cubicBezTo>
                  <a:cubicBezTo>
                    <a:pt x="3" y="19"/>
                    <a:pt x="2" y="21"/>
                    <a:pt x="2" y="21"/>
                  </a:cubicBezTo>
                  <a:cubicBezTo>
                    <a:pt x="2" y="21"/>
                    <a:pt x="1" y="21"/>
                    <a:pt x="0" y="21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18"/>
                    <a:pt x="2" y="16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4" y="13"/>
                    <a:pt x="5" y="11"/>
                    <a:pt x="6" y="10"/>
                  </a:cubicBezTo>
                  <a:cubicBezTo>
                    <a:pt x="7" y="8"/>
                    <a:pt x="8" y="5"/>
                    <a:pt x="8" y="3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532"/>
            <p:cNvSpPr>
              <a:spLocks/>
            </p:cNvSpPr>
            <p:nvPr/>
          </p:nvSpPr>
          <p:spPr bwMode="auto">
            <a:xfrm>
              <a:off x="10290175" y="1450975"/>
              <a:ext cx="128587" cy="41275"/>
            </a:xfrm>
            <a:custGeom>
              <a:avLst/>
              <a:gdLst>
                <a:gd name="T0" fmla="*/ 0 w 19"/>
                <a:gd name="T1" fmla="*/ 4 h 6"/>
                <a:gd name="T2" fmla="*/ 3 w 19"/>
                <a:gd name="T3" fmla="*/ 5 h 6"/>
                <a:gd name="T4" fmla="*/ 6 w 19"/>
                <a:gd name="T5" fmla="*/ 5 h 6"/>
                <a:gd name="T6" fmla="*/ 7 w 19"/>
                <a:gd name="T7" fmla="*/ 5 h 6"/>
                <a:gd name="T8" fmla="*/ 9 w 19"/>
                <a:gd name="T9" fmla="*/ 5 h 6"/>
                <a:gd name="T10" fmla="*/ 12 w 19"/>
                <a:gd name="T11" fmla="*/ 4 h 6"/>
                <a:gd name="T12" fmla="*/ 14 w 19"/>
                <a:gd name="T13" fmla="*/ 3 h 6"/>
                <a:gd name="T14" fmla="*/ 16 w 19"/>
                <a:gd name="T15" fmla="*/ 1 h 6"/>
                <a:gd name="T16" fmla="*/ 16 w 19"/>
                <a:gd name="T17" fmla="*/ 1 h 6"/>
                <a:gd name="T18" fmla="*/ 18 w 19"/>
                <a:gd name="T19" fmla="*/ 1 h 6"/>
                <a:gd name="T20" fmla="*/ 18 w 19"/>
                <a:gd name="T21" fmla="*/ 3 h 6"/>
                <a:gd name="T22" fmla="*/ 18 w 19"/>
                <a:gd name="T23" fmla="*/ 3 h 6"/>
                <a:gd name="T24" fmla="*/ 15 w 19"/>
                <a:gd name="T25" fmla="*/ 5 h 6"/>
                <a:gd name="T26" fmla="*/ 12 w 19"/>
                <a:gd name="T27" fmla="*/ 6 h 6"/>
                <a:gd name="T28" fmla="*/ 9 w 19"/>
                <a:gd name="T29" fmla="*/ 6 h 6"/>
                <a:gd name="T30" fmla="*/ 7 w 19"/>
                <a:gd name="T31" fmla="*/ 6 h 6"/>
                <a:gd name="T32" fmla="*/ 6 w 19"/>
                <a:gd name="T33" fmla="*/ 6 h 6"/>
                <a:gd name="T34" fmla="*/ 3 w 19"/>
                <a:gd name="T35" fmla="*/ 5 h 6"/>
                <a:gd name="T36" fmla="*/ 0 w 19"/>
                <a:gd name="T3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0" y="4"/>
                  </a:move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2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533"/>
            <p:cNvSpPr>
              <a:spLocks/>
            </p:cNvSpPr>
            <p:nvPr/>
          </p:nvSpPr>
          <p:spPr bwMode="auto">
            <a:xfrm>
              <a:off x="10391775" y="1506538"/>
              <a:ext cx="115887" cy="165100"/>
            </a:xfrm>
            <a:custGeom>
              <a:avLst/>
              <a:gdLst>
                <a:gd name="T0" fmla="*/ 16 w 17"/>
                <a:gd name="T1" fmla="*/ 3 h 24"/>
                <a:gd name="T2" fmla="*/ 16 w 17"/>
                <a:gd name="T3" fmla="*/ 4 h 24"/>
                <a:gd name="T4" fmla="*/ 15 w 17"/>
                <a:gd name="T5" fmla="*/ 7 h 24"/>
                <a:gd name="T6" fmla="*/ 13 w 17"/>
                <a:gd name="T7" fmla="*/ 11 h 24"/>
                <a:gd name="T8" fmla="*/ 10 w 17"/>
                <a:gd name="T9" fmla="*/ 15 h 24"/>
                <a:gd name="T10" fmla="*/ 7 w 17"/>
                <a:gd name="T11" fmla="*/ 19 h 24"/>
                <a:gd name="T12" fmla="*/ 3 w 17"/>
                <a:gd name="T13" fmla="*/ 21 h 24"/>
                <a:gd name="T14" fmla="*/ 0 w 17"/>
                <a:gd name="T15" fmla="*/ 24 h 24"/>
                <a:gd name="T16" fmla="*/ 3 w 17"/>
                <a:gd name="T17" fmla="*/ 21 h 24"/>
                <a:gd name="T18" fmla="*/ 6 w 17"/>
                <a:gd name="T19" fmla="*/ 18 h 24"/>
                <a:gd name="T20" fmla="*/ 8 w 17"/>
                <a:gd name="T21" fmla="*/ 14 h 24"/>
                <a:gd name="T22" fmla="*/ 10 w 17"/>
                <a:gd name="T23" fmla="*/ 10 h 24"/>
                <a:gd name="T24" fmla="*/ 12 w 17"/>
                <a:gd name="T25" fmla="*/ 6 h 24"/>
                <a:gd name="T26" fmla="*/ 13 w 17"/>
                <a:gd name="T27" fmla="*/ 2 h 24"/>
                <a:gd name="T28" fmla="*/ 13 w 17"/>
                <a:gd name="T29" fmla="*/ 2 h 24"/>
                <a:gd name="T30" fmla="*/ 15 w 17"/>
                <a:gd name="T31" fmla="*/ 1 h 24"/>
                <a:gd name="T32" fmla="*/ 16 w 17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4">
                  <a:moveTo>
                    <a:pt x="16" y="3"/>
                  </a:moveTo>
                  <a:cubicBezTo>
                    <a:pt x="16" y="3"/>
                    <a:pt x="16" y="3"/>
                    <a:pt x="16" y="4"/>
                  </a:cubicBezTo>
                  <a:cubicBezTo>
                    <a:pt x="16" y="5"/>
                    <a:pt x="15" y="6"/>
                    <a:pt x="15" y="7"/>
                  </a:cubicBezTo>
                  <a:cubicBezTo>
                    <a:pt x="14" y="8"/>
                    <a:pt x="14" y="10"/>
                    <a:pt x="13" y="11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3"/>
                    <a:pt x="3" y="21"/>
                  </a:cubicBezTo>
                  <a:cubicBezTo>
                    <a:pt x="4" y="20"/>
                    <a:pt x="5" y="19"/>
                    <a:pt x="6" y="18"/>
                  </a:cubicBezTo>
                  <a:cubicBezTo>
                    <a:pt x="7" y="17"/>
                    <a:pt x="7" y="15"/>
                    <a:pt x="8" y="14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4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5" y="0"/>
                    <a:pt x="15" y="1"/>
                  </a:cubicBezTo>
                  <a:cubicBezTo>
                    <a:pt x="16" y="1"/>
                    <a:pt x="17" y="2"/>
                    <a:pt x="16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534"/>
            <p:cNvSpPr>
              <a:spLocks/>
            </p:cNvSpPr>
            <p:nvPr/>
          </p:nvSpPr>
          <p:spPr bwMode="auto">
            <a:xfrm>
              <a:off x="10548938" y="1506538"/>
              <a:ext cx="95250" cy="117475"/>
            </a:xfrm>
            <a:custGeom>
              <a:avLst/>
              <a:gdLst>
                <a:gd name="T0" fmla="*/ 14 w 14"/>
                <a:gd name="T1" fmla="*/ 17 h 17"/>
                <a:gd name="T2" fmla="*/ 8 w 14"/>
                <a:gd name="T3" fmla="*/ 9 h 17"/>
                <a:gd name="T4" fmla="*/ 6 w 14"/>
                <a:gd name="T5" fmla="*/ 7 h 17"/>
                <a:gd name="T6" fmla="*/ 4 w 14"/>
                <a:gd name="T7" fmla="*/ 5 h 17"/>
                <a:gd name="T8" fmla="*/ 2 w 14"/>
                <a:gd name="T9" fmla="*/ 4 h 17"/>
                <a:gd name="T10" fmla="*/ 1 w 14"/>
                <a:gd name="T11" fmla="*/ 3 h 17"/>
                <a:gd name="T12" fmla="*/ 1 w 14"/>
                <a:gd name="T13" fmla="*/ 3 h 17"/>
                <a:gd name="T14" fmla="*/ 0 w 14"/>
                <a:gd name="T15" fmla="*/ 1 h 17"/>
                <a:gd name="T16" fmla="*/ 3 w 14"/>
                <a:gd name="T17" fmla="*/ 0 h 17"/>
                <a:gd name="T18" fmla="*/ 3 w 14"/>
                <a:gd name="T19" fmla="*/ 0 h 17"/>
                <a:gd name="T20" fmla="*/ 4 w 14"/>
                <a:gd name="T21" fmla="*/ 1 h 17"/>
                <a:gd name="T22" fmla="*/ 5 w 14"/>
                <a:gd name="T23" fmla="*/ 2 h 17"/>
                <a:gd name="T24" fmla="*/ 8 w 14"/>
                <a:gd name="T25" fmla="*/ 5 h 17"/>
                <a:gd name="T26" fmla="*/ 10 w 14"/>
                <a:gd name="T27" fmla="*/ 8 h 17"/>
                <a:gd name="T28" fmla="*/ 14 w 1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4" y="17"/>
                    <a:pt x="12" y="13"/>
                    <a:pt x="8" y="9"/>
                  </a:cubicBezTo>
                  <a:cubicBezTo>
                    <a:pt x="8" y="8"/>
                    <a:pt x="7" y="7"/>
                    <a:pt x="6" y="7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3"/>
                    <a:pt x="7" y="4"/>
                    <a:pt x="8" y="5"/>
                  </a:cubicBezTo>
                  <a:cubicBezTo>
                    <a:pt x="8" y="6"/>
                    <a:pt x="9" y="7"/>
                    <a:pt x="10" y="8"/>
                  </a:cubicBezTo>
                  <a:cubicBezTo>
                    <a:pt x="12" y="13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535"/>
            <p:cNvSpPr>
              <a:spLocks/>
            </p:cNvSpPr>
            <p:nvPr/>
          </p:nvSpPr>
          <p:spPr bwMode="auto">
            <a:xfrm>
              <a:off x="10555288" y="1403350"/>
              <a:ext cx="157162" cy="47625"/>
            </a:xfrm>
            <a:custGeom>
              <a:avLst/>
              <a:gdLst>
                <a:gd name="T0" fmla="*/ 23 w 23"/>
                <a:gd name="T1" fmla="*/ 3 h 7"/>
                <a:gd name="T2" fmla="*/ 20 w 23"/>
                <a:gd name="T3" fmla="*/ 2 h 7"/>
                <a:gd name="T4" fmla="*/ 16 w 23"/>
                <a:gd name="T5" fmla="*/ 2 h 7"/>
                <a:gd name="T6" fmla="*/ 13 w 23"/>
                <a:gd name="T7" fmla="*/ 2 h 7"/>
                <a:gd name="T8" fmla="*/ 11 w 23"/>
                <a:gd name="T9" fmla="*/ 2 h 7"/>
                <a:gd name="T10" fmla="*/ 9 w 23"/>
                <a:gd name="T11" fmla="*/ 3 h 7"/>
                <a:gd name="T12" fmla="*/ 7 w 23"/>
                <a:gd name="T13" fmla="*/ 4 h 7"/>
                <a:gd name="T14" fmla="*/ 4 w 23"/>
                <a:gd name="T15" fmla="*/ 6 h 7"/>
                <a:gd name="T16" fmla="*/ 4 w 23"/>
                <a:gd name="T17" fmla="*/ 6 h 7"/>
                <a:gd name="T18" fmla="*/ 1 w 23"/>
                <a:gd name="T19" fmla="*/ 5 h 7"/>
                <a:gd name="T20" fmla="*/ 1 w 23"/>
                <a:gd name="T21" fmla="*/ 3 h 7"/>
                <a:gd name="T22" fmla="*/ 2 w 23"/>
                <a:gd name="T23" fmla="*/ 2 h 7"/>
                <a:gd name="T24" fmla="*/ 5 w 23"/>
                <a:gd name="T25" fmla="*/ 1 h 7"/>
                <a:gd name="T26" fmla="*/ 9 w 23"/>
                <a:gd name="T27" fmla="*/ 0 h 7"/>
                <a:gd name="T28" fmla="*/ 11 w 23"/>
                <a:gd name="T29" fmla="*/ 0 h 7"/>
                <a:gd name="T30" fmla="*/ 13 w 23"/>
                <a:gd name="T31" fmla="*/ 0 h 7"/>
                <a:gd name="T32" fmla="*/ 16 w 23"/>
                <a:gd name="T33" fmla="*/ 0 h 7"/>
                <a:gd name="T34" fmla="*/ 20 w 23"/>
                <a:gd name="T35" fmla="*/ 1 h 7"/>
                <a:gd name="T36" fmla="*/ 23 w 23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7">
                  <a:moveTo>
                    <a:pt x="23" y="3"/>
                  </a:moveTo>
                  <a:cubicBezTo>
                    <a:pt x="23" y="3"/>
                    <a:pt x="21" y="2"/>
                    <a:pt x="20" y="2"/>
                  </a:cubicBezTo>
                  <a:cubicBezTo>
                    <a:pt x="19" y="2"/>
                    <a:pt x="17" y="2"/>
                    <a:pt x="16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2" y="2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9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96" name="组合 795"/>
          <p:cNvGrpSpPr/>
          <p:nvPr/>
        </p:nvGrpSpPr>
        <p:grpSpPr>
          <a:xfrm>
            <a:off x="4641698" y="5617128"/>
            <a:ext cx="3406775" cy="833437"/>
            <a:chOff x="4562476" y="709613"/>
            <a:chExt cx="3406775" cy="833437"/>
          </a:xfrm>
        </p:grpSpPr>
        <p:sp>
          <p:nvSpPr>
            <p:cNvPr id="797" name="Oval 73"/>
            <p:cNvSpPr>
              <a:spLocks noChangeArrowheads="1"/>
            </p:cNvSpPr>
            <p:nvPr/>
          </p:nvSpPr>
          <p:spPr bwMode="auto">
            <a:xfrm>
              <a:off x="4562476" y="709613"/>
              <a:ext cx="811213" cy="823912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0" name="Freeform 74"/>
            <p:cNvSpPr>
              <a:spLocks noEditPoints="1"/>
            </p:cNvSpPr>
            <p:nvPr/>
          </p:nvSpPr>
          <p:spPr bwMode="auto">
            <a:xfrm>
              <a:off x="4621213" y="769938"/>
              <a:ext cx="685800" cy="703262"/>
            </a:xfrm>
            <a:custGeom>
              <a:avLst/>
              <a:gdLst>
                <a:gd name="T0" fmla="*/ 41 w 82"/>
                <a:gd name="T1" fmla="*/ 82 h 82"/>
                <a:gd name="T2" fmla="*/ 0 w 82"/>
                <a:gd name="T3" fmla="*/ 41 h 82"/>
                <a:gd name="T4" fmla="*/ 41 w 82"/>
                <a:gd name="T5" fmla="*/ 0 h 82"/>
                <a:gd name="T6" fmla="*/ 82 w 82"/>
                <a:gd name="T7" fmla="*/ 41 h 82"/>
                <a:gd name="T8" fmla="*/ 41 w 82"/>
                <a:gd name="T9" fmla="*/ 82 h 82"/>
                <a:gd name="T10" fmla="*/ 41 w 82"/>
                <a:gd name="T11" fmla="*/ 2 h 82"/>
                <a:gd name="T12" fmla="*/ 3 w 82"/>
                <a:gd name="T13" fmla="*/ 41 h 82"/>
                <a:gd name="T14" fmla="*/ 41 w 82"/>
                <a:gd name="T15" fmla="*/ 80 h 82"/>
                <a:gd name="T16" fmla="*/ 80 w 82"/>
                <a:gd name="T17" fmla="*/ 41 h 82"/>
                <a:gd name="T18" fmla="*/ 41 w 82"/>
                <a:gd name="T1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2">
                  <a:moveTo>
                    <a:pt x="41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2" y="18"/>
                    <a:pt x="82" y="41"/>
                  </a:cubicBezTo>
                  <a:cubicBezTo>
                    <a:pt x="82" y="64"/>
                    <a:pt x="64" y="82"/>
                    <a:pt x="41" y="82"/>
                  </a:cubicBezTo>
                  <a:close/>
                  <a:moveTo>
                    <a:pt x="41" y="2"/>
                  </a:moveTo>
                  <a:cubicBezTo>
                    <a:pt x="20" y="2"/>
                    <a:pt x="3" y="20"/>
                    <a:pt x="3" y="41"/>
                  </a:cubicBezTo>
                  <a:cubicBezTo>
                    <a:pt x="3" y="62"/>
                    <a:pt x="20" y="80"/>
                    <a:pt x="41" y="80"/>
                  </a:cubicBezTo>
                  <a:cubicBezTo>
                    <a:pt x="63" y="80"/>
                    <a:pt x="80" y="62"/>
                    <a:pt x="80" y="41"/>
                  </a:cubicBezTo>
                  <a:cubicBezTo>
                    <a:pt x="80" y="20"/>
                    <a:pt x="63" y="2"/>
                    <a:pt x="41" y="2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1" name="Freeform 75"/>
            <p:cNvSpPr>
              <a:spLocks/>
            </p:cNvSpPr>
            <p:nvPr/>
          </p:nvSpPr>
          <p:spPr bwMode="auto">
            <a:xfrm>
              <a:off x="4729163" y="1190625"/>
              <a:ext cx="101600" cy="103187"/>
            </a:xfrm>
            <a:custGeom>
              <a:avLst/>
              <a:gdLst>
                <a:gd name="T0" fmla="*/ 43 w 64"/>
                <a:gd name="T1" fmla="*/ 0 h 65"/>
                <a:gd name="T2" fmla="*/ 0 w 64"/>
                <a:gd name="T3" fmla="*/ 43 h 65"/>
                <a:gd name="T4" fmla="*/ 21 w 64"/>
                <a:gd name="T5" fmla="*/ 65 h 65"/>
                <a:gd name="T6" fmla="*/ 64 w 64"/>
                <a:gd name="T7" fmla="*/ 22 h 65"/>
                <a:gd name="T8" fmla="*/ 43 w 64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5">
                  <a:moveTo>
                    <a:pt x="43" y="0"/>
                  </a:moveTo>
                  <a:lnTo>
                    <a:pt x="0" y="43"/>
                  </a:lnTo>
                  <a:lnTo>
                    <a:pt x="21" y="65"/>
                  </a:lnTo>
                  <a:lnTo>
                    <a:pt x="64" y="2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2" name="Freeform 76"/>
            <p:cNvSpPr>
              <a:spLocks noEditPoints="1"/>
            </p:cNvSpPr>
            <p:nvPr/>
          </p:nvSpPr>
          <p:spPr bwMode="auto">
            <a:xfrm>
              <a:off x="4746626" y="890588"/>
              <a:ext cx="242888" cy="463550"/>
            </a:xfrm>
            <a:custGeom>
              <a:avLst/>
              <a:gdLst>
                <a:gd name="T0" fmla="*/ 29 w 29"/>
                <a:gd name="T1" fmla="*/ 33 h 54"/>
                <a:gd name="T2" fmla="*/ 29 w 29"/>
                <a:gd name="T3" fmla="*/ 28 h 54"/>
                <a:gd name="T4" fmla="*/ 17 w 29"/>
                <a:gd name="T5" fmla="*/ 28 h 54"/>
                <a:gd name="T6" fmla="*/ 17 w 29"/>
                <a:gd name="T7" fmla="*/ 23 h 54"/>
                <a:gd name="T8" fmla="*/ 20 w 29"/>
                <a:gd name="T9" fmla="*/ 23 h 54"/>
                <a:gd name="T10" fmla="*/ 29 w 29"/>
                <a:gd name="T11" fmla="*/ 23 h 54"/>
                <a:gd name="T12" fmla="*/ 29 w 29"/>
                <a:gd name="T13" fmla="*/ 18 h 54"/>
                <a:gd name="T14" fmla="*/ 24 w 29"/>
                <a:gd name="T15" fmla="*/ 18 h 54"/>
                <a:gd name="T16" fmla="*/ 27 w 29"/>
                <a:gd name="T17" fmla="*/ 9 h 54"/>
                <a:gd name="T18" fmla="*/ 27 w 29"/>
                <a:gd name="T19" fmla="*/ 6 h 54"/>
                <a:gd name="T20" fmla="*/ 25 w 29"/>
                <a:gd name="T21" fmla="*/ 5 h 54"/>
                <a:gd name="T22" fmla="*/ 17 w 29"/>
                <a:gd name="T23" fmla="*/ 5 h 54"/>
                <a:gd name="T24" fmla="*/ 17 w 29"/>
                <a:gd name="T25" fmla="*/ 0 h 54"/>
                <a:gd name="T26" fmla="*/ 12 w 29"/>
                <a:gd name="T27" fmla="*/ 0 h 54"/>
                <a:gd name="T28" fmla="*/ 12 w 29"/>
                <a:gd name="T29" fmla="*/ 5 h 54"/>
                <a:gd name="T30" fmla="*/ 4 w 29"/>
                <a:gd name="T31" fmla="*/ 5 h 54"/>
                <a:gd name="T32" fmla="*/ 2 w 29"/>
                <a:gd name="T33" fmla="*/ 6 h 54"/>
                <a:gd name="T34" fmla="*/ 2 w 29"/>
                <a:gd name="T35" fmla="*/ 9 h 54"/>
                <a:gd name="T36" fmla="*/ 5 w 29"/>
                <a:gd name="T37" fmla="*/ 18 h 54"/>
                <a:gd name="T38" fmla="*/ 0 w 29"/>
                <a:gd name="T39" fmla="*/ 18 h 54"/>
                <a:gd name="T40" fmla="*/ 0 w 29"/>
                <a:gd name="T41" fmla="*/ 23 h 54"/>
                <a:gd name="T42" fmla="*/ 9 w 29"/>
                <a:gd name="T43" fmla="*/ 23 h 54"/>
                <a:gd name="T44" fmla="*/ 12 w 29"/>
                <a:gd name="T45" fmla="*/ 23 h 54"/>
                <a:gd name="T46" fmla="*/ 12 w 29"/>
                <a:gd name="T47" fmla="*/ 28 h 54"/>
                <a:gd name="T48" fmla="*/ 0 w 29"/>
                <a:gd name="T49" fmla="*/ 28 h 54"/>
                <a:gd name="T50" fmla="*/ 0 w 29"/>
                <a:gd name="T51" fmla="*/ 33 h 54"/>
                <a:gd name="T52" fmla="*/ 12 w 29"/>
                <a:gd name="T53" fmla="*/ 33 h 54"/>
                <a:gd name="T54" fmla="*/ 12 w 29"/>
                <a:gd name="T55" fmla="*/ 46 h 54"/>
                <a:gd name="T56" fmla="*/ 8 w 29"/>
                <a:gd name="T57" fmla="*/ 50 h 54"/>
                <a:gd name="T58" fmla="*/ 11 w 29"/>
                <a:gd name="T59" fmla="*/ 54 h 54"/>
                <a:gd name="T60" fmla="*/ 16 w 29"/>
                <a:gd name="T61" fmla="*/ 48 h 54"/>
                <a:gd name="T62" fmla="*/ 17 w 29"/>
                <a:gd name="T63" fmla="*/ 47 h 54"/>
                <a:gd name="T64" fmla="*/ 17 w 29"/>
                <a:gd name="T65" fmla="*/ 33 h 54"/>
                <a:gd name="T66" fmla="*/ 29 w 29"/>
                <a:gd name="T67" fmla="*/ 33 h 54"/>
                <a:gd name="T68" fmla="*/ 8 w 29"/>
                <a:gd name="T69" fmla="*/ 10 h 54"/>
                <a:gd name="T70" fmla="*/ 21 w 29"/>
                <a:gd name="T71" fmla="*/ 10 h 54"/>
                <a:gd name="T72" fmla="*/ 18 w 29"/>
                <a:gd name="T73" fmla="*/ 18 h 54"/>
                <a:gd name="T74" fmla="*/ 11 w 29"/>
                <a:gd name="T75" fmla="*/ 18 h 54"/>
                <a:gd name="T76" fmla="*/ 8 w 29"/>
                <a:gd name="T77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54">
                  <a:moveTo>
                    <a:pt x="29" y="33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7" y="7"/>
                    <a:pt x="27" y="6"/>
                  </a:cubicBezTo>
                  <a:cubicBezTo>
                    <a:pt x="26" y="6"/>
                    <a:pt x="26" y="5"/>
                    <a:pt x="2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48"/>
                    <a:pt x="17" y="47"/>
                    <a:pt x="17" y="47"/>
                  </a:cubicBezTo>
                  <a:cubicBezTo>
                    <a:pt x="17" y="33"/>
                    <a:pt x="17" y="33"/>
                    <a:pt x="17" y="33"/>
                  </a:cubicBezTo>
                  <a:lnTo>
                    <a:pt x="29" y="33"/>
                  </a:lnTo>
                  <a:close/>
                  <a:moveTo>
                    <a:pt x="8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1" y="18"/>
                    <a:pt x="11" y="18"/>
                    <a:pt x="11" y="18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3" name="Freeform 77"/>
            <p:cNvSpPr>
              <a:spLocks/>
            </p:cNvSpPr>
            <p:nvPr/>
          </p:nvSpPr>
          <p:spPr bwMode="auto">
            <a:xfrm>
              <a:off x="4897438" y="1182688"/>
              <a:ext cx="66675" cy="76200"/>
            </a:xfrm>
            <a:custGeom>
              <a:avLst/>
              <a:gdLst>
                <a:gd name="T0" fmla="*/ 42 w 42"/>
                <a:gd name="T1" fmla="*/ 27 h 48"/>
                <a:gd name="T2" fmla="*/ 16 w 42"/>
                <a:gd name="T3" fmla="*/ 0 h 48"/>
                <a:gd name="T4" fmla="*/ 0 w 42"/>
                <a:gd name="T5" fmla="*/ 21 h 48"/>
                <a:gd name="T6" fmla="*/ 26 w 42"/>
                <a:gd name="T7" fmla="*/ 48 h 48"/>
                <a:gd name="T8" fmla="*/ 42 w 42"/>
                <a:gd name="T9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42" y="27"/>
                  </a:moveTo>
                  <a:lnTo>
                    <a:pt x="16" y="0"/>
                  </a:lnTo>
                  <a:lnTo>
                    <a:pt x="0" y="21"/>
                  </a:lnTo>
                  <a:lnTo>
                    <a:pt x="26" y="48"/>
                  </a:lnTo>
                  <a:lnTo>
                    <a:pt x="42" y="27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4" name="Freeform 78"/>
            <p:cNvSpPr>
              <a:spLocks/>
            </p:cNvSpPr>
            <p:nvPr/>
          </p:nvSpPr>
          <p:spPr bwMode="auto">
            <a:xfrm>
              <a:off x="4930776" y="898525"/>
              <a:ext cx="268288" cy="446087"/>
            </a:xfrm>
            <a:custGeom>
              <a:avLst/>
              <a:gdLst>
                <a:gd name="T0" fmla="*/ 32 w 32"/>
                <a:gd name="T1" fmla="*/ 20 h 52"/>
                <a:gd name="T2" fmla="*/ 13 w 32"/>
                <a:gd name="T3" fmla="*/ 20 h 52"/>
                <a:gd name="T4" fmla="*/ 13 w 32"/>
                <a:gd name="T5" fmla="*/ 5 h 52"/>
                <a:gd name="T6" fmla="*/ 30 w 32"/>
                <a:gd name="T7" fmla="*/ 5 h 52"/>
                <a:gd name="T8" fmla="*/ 30 w 32"/>
                <a:gd name="T9" fmla="*/ 0 h 52"/>
                <a:gd name="T10" fmla="*/ 11 w 32"/>
                <a:gd name="T11" fmla="*/ 0 h 52"/>
                <a:gd name="T12" fmla="*/ 8 w 32"/>
                <a:gd name="T13" fmla="*/ 3 h 52"/>
                <a:gd name="T14" fmla="*/ 8 w 32"/>
                <a:gd name="T15" fmla="*/ 41 h 52"/>
                <a:gd name="T16" fmla="*/ 0 w 32"/>
                <a:gd name="T17" fmla="*/ 49 h 52"/>
                <a:gd name="T18" fmla="*/ 4 w 32"/>
                <a:gd name="T19" fmla="*/ 52 h 52"/>
                <a:gd name="T20" fmla="*/ 12 w 32"/>
                <a:gd name="T21" fmla="*/ 44 h 52"/>
                <a:gd name="T22" fmla="*/ 13 w 32"/>
                <a:gd name="T23" fmla="*/ 42 h 52"/>
                <a:gd name="T24" fmla="*/ 13 w 32"/>
                <a:gd name="T25" fmla="*/ 25 h 52"/>
                <a:gd name="T26" fmla="*/ 19 w 32"/>
                <a:gd name="T27" fmla="*/ 25 h 52"/>
                <a:gd name="T28" fmla="*/ 19 w 32"/>
                <a:gd name="T29" fmla="*/ 50 h 52"/>
                <a:gd name="T30" fmla="*/ 24 w 32"/>
                <a:gd name="T31" fmla="*/ 50 h 52"/>
                <a:gd name="T32" fmla="*/ 24 w 32"/>
                <a:gd name="T33" fmla="*/ 25 h 52"/>
                <a:gd name="T34" fmla="*/ 32 w 32"/>
                <a:gd name="T35" fmla="*/ 25 h 52"/>
                <a:gd name="T36" fmla="*/ 32 w 32"/>
                <a:gd name="T37" fmla="*/ 2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2">
                  <a:moveTo>
                    <a:pt x="32" y="20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8" y="2"/>
                    <a:pt x="8" y="3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2" y="2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5" name="Oval 79"/>
            <p:cNvSpPr>
              <a:spLocks noChangeArrowheads="1"/>
            </p:cNvSpPr>
            <p:nvPr/>
          </p:nvSpPr>
          <p:spPr bwMode="auto">
            <a:xfrm>
              <a:off x="5424488" y="709613"/>
              <a:ext cx="812800" cy="823912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6" name="Freeform 80"/>
            <p:cNvSpPr>
              <a:spLocks noEditPoints="1"/>
            </p:cNvSpPr>
            <p:nvPr/>
          </p:nvSpPr>
          <p:spPr bwMode="auto">
            <a:xfrm>
              <a:off x="5483226" y="769938"/>
              <a:ext cx="695325" cy="703262"/>
            </a:xfrm>
            <a:custGeom>
              <a:avLst/>
              <a:gdLst>
                <a:gd name="T0" fmla="*/ 41 w 83"/>
                <a:gd name="T1" fmla="*/ 82 h 82"/>
                <a:gd name="T2" fmla="*/ 0 w 83"/>
                <a:gd name="T3" fmla="*/ 41 h 82"/>
                <a:gd name="T4" fmla="*/ 41 w 83"/>
                <a:gd name="T5" fmla="*/ 0 h 82"/>
                <a:gd name="T6" fmla="*/ 83 w 83"/>
                <a:gd name="T7" fmla="*/ 41 h 82"/>
                <a:gd name="T8" fmla="*/ 41 w 83"/>
                <a:gd name="T9" fmla="*/ 82 h 82"/>
                <a:gd name="T10" fmla="*/ 41 w 83"/>
                <a:gd name="T11" fmla="*/ 2 h 82"/>
                <a:gd name="T12" fmla="*/ 3 w 83"/>
                <a:gd name="T13" fmla="*/ 41 h 82"/>
                <a:gd name="T14" fmla="*/ 41 w 83"/>
                <a:gd name="T15" fmla="*/ 80 h 82"/>
                <a:gd name="T16" fmla="*/ 80 w 83"/>
                <a:gd name="T17" fmla="*/ 41 h 82"/>
                <a:gd name="T18" fmla="*/ 41 w 83"/>
                <a:gd name="T1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2">
                  <a:moveTo>
                    <a:pt x="41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3" y="18"/>
                    <a:pt x="83" y="41"/>
                  </a:cubicBezTo>
                  <a:cubicBezTo>
                    <a:pt x="83" y="64"/>
                    <a:pt x="64" y="82"/>
                    <a:pt x="41" y="82"/>
                  </a:cubicBezTo>
                  <a:close/>
                  <a:moveTo>
                    <a:pt x="41" y="2"/>
                  </a:moveTo>
                  <a:cubicBezTo>
                    <a:pt x="20" y="2"/>
                    <a:pt x="3" y="20"/>
                    <a:pt x="3" y="41"/>
                  </a:cubicBezTo>
                  <a:cubicBezTo>
                    <a:pt x="3" y="62"/>
                    <a:pt x="20" y="80"/>
                    <a:pt x="41" y="80"/>
                  </a:cubicBezTo>
                  <a:cubicBezTo>
                    <a:pt x="63" y="80"/>
                    <a:pt x="80" y="62"/>
                    <a:pt x="80" y="41"/>
                  </a:cubicBezTo>
                  <a:cubicBezTo>
                    <a:pt x="80" y="20"/>
                    <a:pt x="63" y="2"/>
                    <a:pt x="41" y="2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7" name="Freeform 81"/>
            <p:cNvSpPr>
              <a:spLocks noEditPoints="1"/>
            </p:cNvSpPr>
            <p:nvPr/>
          </p:nvSpPr>
          <p:spPr bwMode="auto">
            <a:xfrm>
              <a:off x="5600701" y="890588"/>
              <a:ext cx="452438" cy="463550"/>
            </a:xfrm>
            <a:custGeom>
              <a:avLst/>
              <a:gdLst>
                <a:gd name="T0" fmla="*/ 54 w 54"/>
                <a:gd name="T1" fmla="*/ 35 h 54"/>
                <a:gd name="T2" fmla="*/ 33 w 54"/>
                <a:gd name="T3" fmla="*/ 35 h 54"/>
                <a:gd name="T4" fmla="*/ 33 w 54"/>
                <a:gd name="T5" fmla="*/ 24 h 54"/>
                <a:gd name="T6" fmla="*/ 51 w 54"/>
                <a:gd name="T7" fmla="*/ 24 h 54"/>
                <a:gd name="T8" fmla="*/ 51 w 54"/>
                <a:gd name="T9" fmla="*/ 19 h 54"/>
                <a:gd name="T10" fmla="*/ 33 w 54"/>
                <a:gd name="T11" fmla="*/ 19 h 54"/>
                <a:gd name="T12" fmla="*/ 33 w 54"/>
                <a:gd name="T13" fmla="*/ 11 h 54"/>
                <a:gd name="T14" fmla="*/ 52 w 54"/>
                <a:gd name="T15" fmla="*/ 11 h 54"/>
                <a:gd name="T16" fmla="*/ 52 w 54"/>
                <a:gd name="T17" fmla="*/ 6 h 54"/>
                <a:gd name="T18" fmla="*/ 19 w 54"/>
                <a:gd name="T19" fmla="*/ 6 h 54"/>
                <a:gd name="T20" fmla="*/ 21 w 54"/>
                <a:gd name="T21" fmla="*/ 4 h 54"/>
                <a:gd name="T22" fmla="*/ 18 w 54"/>
                <a:gd name="T23" fmla="*/ 0 h 54"/>
                <a:gd name="T24" fmla="*/ 0 w 54"/>
                <a:gd name="T25" fmla="*/ 17 h 54"/>
                <a:gd name="T26" fmla="*/ 4 w 54"/>
                <a:gd name="T27" fmla="*/ 21 h 54"/>
                <a:gd name="T28" fmla="*/ 14 w 54"/>
                <a:gd name="T29" fmla="*/ 11 h 54"/>
                <a:gd name="T30" fmla="*/ 28 w 54"/>
                <a:gd name="T31" fmla="*/ 11 h 54"/>
                <a:gd name="T32" fmla="*/ 28 w 54"/>
                <a:gd name="T33" fmla="*/ 19 h 54"/>
                <a:gd name="T34" fmla="*/ 13 w 54"/>
                <a:gd name="T35" fmla="*/ 19 h 54"/>
                <a:gd name="T36" fmla="*/ 10 w 54"/>
                <a:gd name="T37" fmla="*/ 22 h 54"/>
                <a:gd name="T38" fmla="*/ 10 w 54"/>
                <a:gd name="T39" fmla="*/ 35 h 54"/>
                <a:gd name="T40" fmla="*/ 1 w 54"/>
                <a:gd name="T41" fmla="*/ 35 h 54"/>
                <a:gd name="T42" fmla="*/ 1 w 54"/>
                <a:gd name="T43" fmla="*/ 40 h 54"/>
                <a:gd name="T44" fmla="*/ 28 w 54"/>
                <a:gd name="T45" fmla="*/ 40 h 54"/>
                <a:gd name="T46" fmla="*/ 28 w 54"/>
                <a:gd name="T47" fmla="*/ 54 h 54"/>
                <a:gd name="T48" fmla="*/ 33 w 54"/>
                <a:gd name="T49" fmla="*/ 54 h 54"/>
                <a:gd name="T50" fmla="*/ 33 w 54"/>
                <a:gd name="T51" fmla="*/ 40 h 54"/>
                <a:gd name="T52" fmla="*/ 54 w 54"/>
                <a:gd name="T53" fmla="*/ 40 h 54"/>
                <a:gd name="T54" fmla="*/ 54 w 54"/>
                <a:gd name="T55" fmla="*/ 35 h 54"/>
                <a:gd name="T56" fmla="*/ 15 w 54"/>
                <a:gd name="T57" fmla="*/ 35 h 54"/>
                <a:gd name="T58" fmla="*/ 15 w 54"/>
                <a:gd name="T59" fmla="*/ 24 h 54"/>
                <a:gd name="T60" fmla="*/ 28 w 54"/>
                <a:gd name="T61" fmla="*/ 24 h 54"/>
                <a:gd name="T62" fmla="*/ 28 w 54"/>
                <a:gd name="T63" fmla="*/ 35 h 54"/>
                <a:gd name="T64" fmla="*/ 15 w 54"/>
                <a:gd name="T65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4">
                  <a:moveTo>
                    <a:pt x="54" y="35"/>
                  </a:moveTo>
                  <a:cubicBezTo>
                    <a:pt x="33" y="35"/>
                    <a:pt x="33" y="35"/>
                    <a:pt x="33" y="35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1" y="19"/>
                    <a:pt x="10" y="20"/>
                    <a:pt x="10" y="22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54" y="40"/>
                    <a:pt x="54" y="40"/>
                    <a:pt x="54" y="40"/>
                  </a:cubicBezTo>
                  <a:lnTo>
                    <a:pt x="54" y="35"/>
                  </a:lnTo>
                  <a:close/>
                  <a:moveTo>
                    <a:pt x="15" y="35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35"/>
                    <a:pt x="28" y="35"/>
                    <a:pt x="28" y="35"/>
                  </a:cubicBezTo>
                  <a:lnTo>
                    <a:pt x="15" y="35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8" name="Oval 82"/>
            <p:cNvSpPr>
              <a:spLocks noChangeArrowheads="1"/>
            </p:cNvSpPr>
            <p:nvPr/>
          </p:nvSpPr>
          <p:spPr bwMode="auto">
            <a:xfrm>
              <a:off x="6303963" y="709613"/>
              <a:ext cx="803275" cy="833437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9" name="Freeform 83"/>
            <p:cNvSpPr>
              <a:spLocks noEditPoints="1"/>
            </p:cNvSpPr>
            <p:nvPr/>
          </p:nvSpPr>
          <p:spPr bwMode="auto">
            <a:xfrm>
              <a:off x="6362701" y="769938"/>
              <a:ext cx="685800" cy="712787"/>
            </a:xfrm>
            <a:custGeom>
              <a:avLst/>
              <a:gdLst>
                <a:gd name="T0" fmla="*/ 41 w 82"/>
                <a:gd name="T1" fmla="*/ 83 h 83"/>
                <a:gd name="T2" fmla="*/ 0 w 82"/>
                <a:gd name="T3" fmla="*/ 41 h 83"/>
                <a:gd name="T4" fmla="*/ 41 w 82"/>
                <a:gd name="T5" fmla="*/ 0 h 83"/>
                <a:gd name="T6" fmla="*/ 82 w 82"/>
                <a:gd name="T7" fmla="*/ 41 h 83"/>
                <a:gd name="T8" fmla="*/ 41 w 82"/>
                <a:gd name="T9" fmla="*/ 83 h 83"/>
                <a:gd name="T10" fmla="*/ 41 w 82"/>
                <a:gd name="T11" fmla="*/ 3 h 83"/>
                <a:gd name="T12" fmla="*/ 2 w 82"/>
                <a:gd name="T13" fmla="*/ 41 h 83"/>
                <a:gd name="T14" fmla="*/ 41 w 82"/>
                <a:gd name="T15" fmla="*/ 80 h 83"/>
                <a:gd name="T16" fmla="*/ 80 w 82"/>
                <a:gd name="T17" fmla="*/ 41 h 83"/>
                <a:gd name="T18" fmla="*/ 41 w 82"/>
                <a:gd name="T19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3">
                  <a:moveTo>
                    <a:pt x="41" y="83"/>
                  </a:moveTo>
                  <a:cubicBezTo>
                    <a:pt x="18" y="83"/>
                    <a:pt x="0" y="64"/>
                    <a:pt x="0" y="41"/>
                  </a:cubicBezTo>
                  <a:cubicBezTo>
                    <a:pt x="0" y="19"/>
                    <a:pt x="18" y="0"/>
                    <a:pt x="41" y="0"/>
                  </a:cubicBezTo>
                  <a:cubicBezTo>
                    <a:pt x="64" y="0"/>
                    <a:pt x="82" y="19"/>
                    <a:pt x="82" y="41"/>
                  </a:cubicBezTo>
                  <a:cubicBezTo>
                    <a:pt x="82" y="64"/>
                    <a:pt x="64" y="83"/>
                    <a:pt x="41" y="83"/>
                  </a:cubicBezTo>
                  <a:close/>
                  <a:moveTo>
                    <a:pt x="41" y="3"/>
                  </a:moveTo>
                  <a:cubicBezTo>
                    <a:pt x="20" y="3"/>
                    <a:pt x="2" y="20"/>
                    <a:pt x="2" y="41"/>
                  </a:cubicBezTo>
                  <a:cubicBezTo>
                    <a:pt x="2" y="63"/>
                    <a:pt x="20" y="80"/>
                    <a:pt x="41" y="80"/>
                  </a:cubicBezTo>
                  <a:cubicBezTo>
                    <a:pt x="62" y="80"/>
                    <a:pt x="80" y="63"/>
                    <a:pt x="80" y="41"/>
                  </a:cubicBezTo>
                  <a:cubicBezTo>
                    <a:pt x="80" y="20"/>
                    <a:pt x="62" y="3"/>
                    <a:pt x="41" y="3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0" name="Freeform 84"/>
            <p:cNvSpPr>
              <a:spLocks/>
            </p:cNvSpPr>
            <p:nvPr/>
          </p:nvSpPr>
          <p:spPr bwMode="auto">
            <a:xfrm>
              <a:off x="6488113" y="1019175"/>
              <a:ext cx="58738" cy="103187"/>
            </a:xfrm>
            <a:custGeom>
              <a:avLst/>
              <a:gdLst>
                <a:gd name="T0" fmla="*/ 0 w 37"/>
                <a:gd name="T1" fmla="*/ 59 h 65"/>
                <a:gd name="T2" fmla="*/ 26 w 37"/>
                <a:gd name="T3" fmla="*/ 65 h 65"/>
                <a:gd name="T4" fmla="*/ 37 w 37"/>
                <a:gd name="T5" fmla="*/ 0 h 65"/>
                <a:gd name="T6" fmla="*/ 10 w 37"/>
                <a:gd name="T7" fmla="*/ 0 h 65"/>
                <a:gd name="T8" fmla="*/ 0 w 37"/>
                <a:gd name="T9" fmla="*/ 5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5">
                  <a:moveTo>
                    <a:pt x="0" y="59"/>
                  </a:moveTo>
                  <a:lnTo>
                    <a:pt x="26" y="65"/>
                  </a:lnTo>
                  <a:lnTo>
                    <a:pt x="37" y="0"/>
                  </a:lnTo>
                  <a:lnTo>
                    <a:pt x="10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1" name="Freeform 85"/>
            <p:cNvSpPr>
              <a:spLocks/>
            </p:cNvSpPr>
            <p:nvPr/>
          </p:nvSpPr>
          <p:spPr bwMode="auto">
            <a:xfrm>
              <a:off x="6546851" y="898525"/>
              <a:ext cx="107950" cy="446087"/>
            </a:xfrm>
            <a:custGeom>
              <a:avLst/>
              <a:gdLst>
                <a:gd name="T0" fmla="*/ 47 w 68"/>
                <a:gd name="T1" fmla="*/ 108 h 281"/>
                <a:gd name="T2" fmla="*/ 68 w 68"/>
                <a:gd name="T3" fmla="*/ 92 h 281"/>
                <a:gd name="T4" fmla="*/ 26 w 68"/>
                <a:gd name="T5" fmla="*/ 38 h 281"/>
                <a:gd name="T6" fmla="*/ 26 w 68"/>
                <a:gd name="T7" fmla="*/ 0 h 281"/>
                <a:gd name="T8" fmla="*/ 0 w 68"/>
                <a:gd name="T9" fmla="*/ 0 h 281"/>
                <a:gd name="T10" fmla="*/ 0 w 68"/>
                <a:gd name="T11" fmla="*/ 281 h 281"/>
                <a:gd name="T12" fmla="*/ 26 w 68"/>
                <a:gd name="T13" fmla="*/ 281 h 281"/>
                <a:gd name="T14" fmla="*/ 26 w 68"/>
                <a:gd name="T15" fmla="*/ 81 h 281"/>
                <a:gd name="T16" fmla="*/ 47 w 68"/>
                <a:gd name="T17" fmla="*/ 108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281">
                  <a:moveTo>
                    <a:pt x="47" y="108"/>
                  </a:moveTo>
                  <a:lnTo>
                    <a:pt x="68" y="92"/>
                  </a:lnTo>
                  <a:lnTo>
                    <a:pt x="26" y="38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281"/>
                  </a:lnTo>
                  <a:lnTo>
                    <a:pt x="26" y="281"/>
                  </a:lnTo>
                  <a:lnTo>
                    <a:pt x="26" y="81"/>
                  </a:lnTo>
                  <a:lnTo>
                    <a:pt x="47" y="108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2" name="Freeform 86"/>
            <p:cNvSpPr>
              <a:spLocks noEditPoints="1"/>
            </p:cNvSpPr>
            <p:nvPr/>
          </p:nvSpPr>
          <p:spPr bwMode="auto">
            <a:xfrm>
              <a:off x="6613526" y="898525"/>
              <a:ext cx="317500" cy="455612"/>
            </a:xfrm>
            <a:custGeom>
              <a:avLst/>
              <a:gdLst>
                <a:gd name="T0" fmla="*/ 38 w 38"/>
                <a:gd name="T1" fmla="*/ 50 h 53"/>
                <a:gd name="T2" fmla="*/ 19 w 38"/>
                <a:gd name="T3" fmla="*/ 33 h 53"/>
                <a:gd name="T4" fmla="*/ 19 w 38"/>
                <a:gd name="T5" fmla="*/ 31 h 53"/>
                <a:gd name="T6" fmla="*/ 37 w 38"/>
                <a:gd name="T7" fmla="*/ 31 h 53"/>
                <a:gd name="T8" fmla="*/ 37 w 38"/>
                <a:gd name="T9" fmla="*/ 26 h 53"/>
                <a:gd name="T10" fmla="*/ 34 w 38"/>
                <a:gd name="T11" fmla="*/ 26 h 53"/>
                <a:gd name="T12" fmla="*/ 34 w 38"/>
                <a:gd name="T13" fmla="*/ 10 h 53"/>
                <a:gd name="T14" fmla="*/ 31 w 38"/>
                <a:gd name="T15" fmla="*/ 7 h 53"/>
                <a:gd name="T16" fmla="*/ 19 w 38"/>
                <a:gd name="T17" fmla="*/ 7 h 53"/>
                <a:gd name="T18" fmla="*/ 19 w 38"/>
                <a:gd name="T19" fmla="*/ 0 h 53"/>
                <a:gd name="T20" fmla="*/ 14 w 38"/>
                <a:gd name="T21" fmla="*/ 0 h 53"/>
                <a:gd name="T22" fmla="*/ 14 w 38"/>
                <a:gd name="T23" fmla="*/ 7 h 53"/>
                <a:gd name="T24" fmla="*/ 5 w 38"/>
                <a:gd name="T25" fmla="*/ 7 h 53"/>
                <a:gd name="T26" fmla="*/ 5 w 38"/>
                <a:gd name="T27" fmla="*/ 12 h 53"/>
                <a:gd name="T28" fmla="*/ 14 w 38"/>
                <a:gd name="T29" fmla="*/ 12 h 53"/>
                <a:gd name="T30" fmla="*/ 14 w 38"/>
                <a:gd name="T31" fmla="*/ 26 h 53"/>
                <a:gd name="T32" fmla="*/ 2 w 38"/>
                <a:gd name="T33" fmla="*/ 26 h 53"/>
                <a:gd name="T34" fmla="*/ 2 w 38"/>
                <a:gd name="T35" fmla="*/ 31 h 53"/>
                <a:gd name="T36" fmla="*/ 14 w 38"/>
                <a:gd name="T37" fmla="*/ 31 h 53"/>
                <a:gd name="T38" fmla="*/ 14 w 38"/>
                <a:gd name="T39" fmla="*/ 33 h 53"/>
                <a:gd name="T40" fmla="*/ 0 w 38"/>
                <a:gd name="T41" fmla="*/ 50 h 53"/>
                <a:gd name="T42" fmla="*/ 4 w 38"/>
                <a:gd name="T43" fmla="*/ 53 h 53"/>
                <a:gd name="T44" fmla="*/ 17 w 38"/>
                <a:gd name="T45" fmla="*/ 38 h 53"/>
                <a:gd name="T46" fmla="*/ 34 w 38"/>
                <a:gd name="T47" fmla="*/ 53 h 53"/>
                <a:gd name="T48" fmla="*/ 38 w 38"/>
                <a:gd name="T49" fmla="*/ 50 h 53"/>
                <a:gd name="T50" fmla="*/ 19 w 38"/>
                <a:gd name="T51" fmla="*/ 12 h 53"/>
                <a:gd name="T52" fmla="*/ 29 w 38"/>
                <a:gd name="T53" fmla="*/ 12 h 53"/>
                <a:gd name="T54" fmla="*/ 29 w 38"/>
                <a:gd name="T55" fmla="*/ 26 h 53"/>
                <a:gd name="T56" fmla="*/ 19 w 38"/>
                <a:gd name="T57" fmla="*/ 26 h 53"/>
                <a:gd name="T58" fmla="*/ 19 w 38"/>
                <a:gd name="T59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3">
                  <a:moveTo>
                    <a:pt x="38" y="50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8"/>
                    <a:pt x="33" y="7"/>
                    <a:pt x="31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34" y="53"/>
                    <a:pt x="34" y="53"/>
                    <a:pt x="34" y="53"/>
                  </a:cubicBezTo>
                  <a:lnTo>
                    <a:pt x="38" y="50"/>
                  </a:lnTo>
                  <a:close/>
                  <a:moveTo>
                    <a:pt x="1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19" y="26"/>
                    <a:pt x="19" y="26"/>
                    <a:pt x="19" y="26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3" name="Oval 87"/>
            <p:cNvSpPr>
              <a:spLocks noChangeArrowheads="1"/>
            </p:cNvSpPr>
            <p:nvPr/>
          </p:nvSpPr>
          <p:spPr bwMode="auto">
            <a:xfrm>
              <a:off x="7165976" y="709613"/>
              <a:ext cx="803275" cy="833437"/>
            </a:xfrm>
            <a:prstGeom prst="ellipse">
              <a:avLst/>
            </a:prstGeom>
            <a:solidFill>
              <a:srgbClr val="F4D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4" name="Freeform 88"/>
            <p:cNvSpPr>
              <a:spLocks noEditPoints="1"/>
            </p:cNvSpPr>
            <p:nvPr/>
          </p:nvSpPr>
          <p:spPr bwMode="auto">
            <a:xfrm>
              <a:off x="7224713" y="769938"/>
              <a:ext cx="685800" cy="712787"/>
            </a:xfrm>
            <a:custGeom>
              <a:avLst/>
              <a:gdLst>
                <a:gd name="T0" fmla="*/ 41 w 82"/>
                <a:gd name="T1" fmla="*/ 83 h 83"/>
                <a:gd name="T2" fmla="*/ 0 w 82"/>
                <a:gd name="T3" fmla="*/ 41 h 83"/>
                <a:gd name="T4" fmla="*/ 41 w 82"/>
                <a:gd name="T5" fmla="*/ 0 h 83"/>
                <a:gd name="T6" fmla="*/ 82 w 82"/>
                <a:gd name="T7" fmla="*/ 41 h 83"/>
                <a:gd name="T8" fmla="*/ 41 w 82"/>
                <a:gd name="T9" fmla="*/ 83 h 83"/>
                <a:gd name="T10" fmla="*/ 41 w 82"/>
                <a:gd name="T11" fmla="*/ 3 h 83"/>
                <a:gd name="T12" fmla="*/ 3 w 82"/>
                <a:gd name="T13" fmla="*/ 41 h 83"/>
                <a:gd name="T14" fmla="*/ 41 w 82"/>
                <a:gd name="T15" fmla="*/ 80 h 83"/>
                <a:gd name="T16" fmla="*/ 80 w 82"/>
                <a:gd name="T17" fmla="*/ 41 h 83"/>
                <a:gd name="T18" fmla="*/ 41 w 82"/>
                <a:gd name="T19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3">
                  <a:moveTo>
                    <a:pt x="41" y="83"/>
                  </a:moveTo>
                  <a:cubicBezTo>
                    <a:pt x="19" y="83"/>
                    <a:pt x="0" y="64"/>
                    <a:pt x="0" y="41"/>
                  </a:cubicBezTo>
                  <a:cubicBezTo>
                    <a:pt x="0" y="19"/>
                    <a:pt x="19" y="0"/>
                    <a:pt x="41" y="0"/>
                  </a:cubicBezTo>
                  <a:cubicBezTo>
                    <a:pt x="64" y="0"/>
                    <a:pt x="82" y="19"/>
                    <a:pt x="82" y="41"/>
                  </a:cubicBezTo>
                  <a:cubicBezTo>
                    <a:pt x="82" y="64"/>
                    <a:pt x="64" y="83"/>
                    <a:pt x="41" y="83"/>
                  </a:cubicBezTo>
                  <a:close/>
                  <a:moveTo>
                    <a:pt x="41" y="3"/>
                  </a:moveTo>
                  <a:cubicBezTo>
                    <a:pt x="20" y="3"/>
                    <a:pt x="3" y="20"/>
                    <a:pt x="3" y="41"/>
                  </a:cubicBezTo>
                  <a:cubicBezTo>
                    <a:pt x="3" y="63"/>
                    <a:pt x="20" y="80"/>
                    <a:pt x="41" y="80"/>
                  </a:cubicBezTo>
                  <a:cubicBezTo>
                    <a:pt x="63" y="80"/>
                    <a:pt x="80" y="63"/>
                    <a:pt x="80" y="41"/>
                  </a:cubicBezTo>
                  <a:cubicBezTo>
                    <a:pt x="80" y="20"/>
                    <a:pt x="63" y="3"/>
                    <a:pt x="41" y="3"/>
                  </a:cubicBez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5" name="Freeform 89"/>
            <p:cNvSpPr>
              <a:spLocks/>
            </p:cNvSpPr>
            <p:nvPr/>
          </p:nvSpPr>
          <p:spPr bwMode="auto">
            <a:xfrm>
              <a:off x="7383463" y="915988"/>
              <a:ext cx="385763" cy="420687"/>
            </a:xfrm>
            <a:custGeom>
              <a:avLst/>
              <a:gdLst>
                <a:gd name="T0" fmla="*/ 46 w 46"/>
                <a:gd name="T1" fmla="*/ 25 h 49"/>
                <a:gd name="T2" fmla="*/ 46 w 46"/>
                <a:gd name="T3" fmla="*/ 20 h 49"/>
                <a:gd name="T4" fmla="*/ 25 w 46"/>
                <a:gd name="T5" fmla="*/ 20 h 49"/>
                <a:gd name="T6" fmla="*/ 25 w 46"/>
                <a:gd name="T7" fmla="*/ 9 h 49"/>
                <a:gd name="T8" fmla="*/ 20 w 46"/>
                <a:gd name="T9" fmla="*/ 9 h 49"/>
                <a:gd name="T10" fmla="*/ 20 w 46"/>
                <a:gd name="T11" fmla="*/ 20 h 49"/>
                <a:gd name="T12" fmla="*/ 5 w 46"/>
                <a:gd name="T13" fmla="*/ 20 h 49"/>
                <a:gd name="T14" fmla="*/ 5 w 46"/>
                <a:gd name="T15" fmla="*/ 5 h 49"/>
                <a:gd name="T16" fmla="*/ 43 w 46"/>
                <a:gd name="T17" fmla="*/ 5 h 49"/>
                <a:gd name="T18" fmla="*/ 43 w 46"/>
                <a:gd name="T19" fmla="*/ 0 h 49"/>
                <a:gd name="T20" fmla="*/ 3 w 46"/>
                <a:gd name="T21" fmla="*/ 0 h 49"/>
                <a:gd name="T22" fmla="*/ 0 w 46"/>
                <a:gd name="T23" fmla="*/ 2 h 49"/>
                <a:gd name="T24" fmla="*/ 0 w 46"/>
                <a:gd name="T25" fmla="*/ 23 h 49"/>
                <a:gd name="T26" fmla="*/ 3 w 46"/>
                <a:gd name="T27" fmla="*/ 25 h 49"/>
                <a:gd name="T28" fmla="*/ 20 w 46"/>
                <a:gd name="T29" fmla="*/ 25 h 49"/>
                <a:gd name="T30" fmla="*/ 20 w 46"/>
                <a:gd name="T31" fmla="*/ 44 h 49"/>
                <a:gd name="T32" fmla="*/ 11 w 46"/>
                <a:gd name="T33" fmla="*/ 44 h 49"/>
                <a:gd name="T34" fmla="*/ 11 w 46"/>
                <a:gd name="T35" fmla="*/ 49 h 49"/>
                <a:gd name="T36" fmla="*/ 22 w 46"/>
                <a:gd name="T37" fmla="*/ 49 h 49"/>
                <a:gd name="T38" fmla="*/ 25 w 46"/>
                <a:gd name="T39" fmla="*/ 47 h 49"/>
                <a:gd name="T40" fmla="*/ 25 w 46"/>
                <a:gd name="T41" fmla="*/ 25 h 49"/>
                <a:gd name="T42" fmla="*/ 46 w 46"/>
                <a:gd name="T4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49">
                  <a:moveTo>
                    <a:pt x="46" y="25"/>
                  </a:moveTo>
                  <a:cubicBezTo>
                    <a:pt x="46" y="20"/>
                    <a:pt x="46" y="20"/>
                    <a:pt x="46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5"/>
                    <a:pt x="3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49"/>
                    <a:pt x="25" y="48"/>
                    <a:pt x="25" y="47"/>
                  </a:cubicBezTo>
                  <a:cubicBezTo>
                    <a:pt x="25" y="25"/>
                    <a:pt x="25" y="25"/>
                    <a:pt x="25" y="25"/>
                  </a:cubicBezTo>
                  <a:lnTo>
                    <a:pt x="46" y="25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6" name="Freeform 90"/>
            <p:cNvSpPr>
              <a:spLocks/>
            </p:cNvSpPr>
            <p:nvPr/>
          </p:nvSpPr>
          <p:spPr bwMode="auto">
            <a:xfrm>
              <a:off x="7332663" y="1155700"/>
              <a:ext cx="160338" cy="155575"/>
            </a:xfrm>
            <a:custGeom>
              <a:avLst/>
              <a:gdLst>
                <a:gd name="T0" fmla="*/ 80 w 101"/>
                <a:gd name="T1" fmla="*/ 0 h 98"/>
                <a:gd name="T2" fmla="*/ 0 w 101"/>
                <a:gd name="T3" fmla="*/ 81 h 98"/>
                <a:gd name="T4" fmla="*/ 16 w 101"/>
                <a:gd name="T5" fmla="*/ 98 h 98"/>
                <a:gd name="T6" fmla="*/ 101 w 101"/>
                <a:gd name="T7" fmla="*/ 17 h 98"/>
                <a:gd name="T8" fmla="*/ 80 w 101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98">
                  <a:moveTo>
                    <a:pt x="80" y="0"/>
                  </a:moveTo>
                  <a:lnTo>
                    <a:pt x="0" y="81"/>
                  </a:lnTo>
                  <a:lnTo>
                    <a:pt x="16" y="98"/>
                  </a:lnTo>
                  <a:lnTo>
                    <a:pt x="101" y="17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7" name="Freeform 91"/>
            <p:cNvSpPr>
              <a:spLocks/>
            </p:cNvSpPr>
            <p:nvPr/>
          </p:nvSpPr>
          <p:spPr bwMode="auto">
            <a:xfrm>
              <a:off x="7651751" y="1155700"/>
              <a:ext cx="158750" cy="155575"/>
            </a:xfrm>
            <a:custGeom>
              <a:avLst/>
              <a:gdLst>
                <a:gd name="T0" fmla="*/ 16 w 100"/>
                <a:gd name="T1" fmla="*/ 0 h 98"/>
                <a:gd name="T2" fmla="*/ 0 w 100"/>
                <a:gd name="T3" fmla="*/ 17 h 98"/>
                <a:gd name="T4" fmla="*/ 79 w 100"/>
                <a:gd name="T5" fmla="*/ 98 h 98"/>
                <a:gd name="T6" fmla="*/ 100 w 100"/>
                <a:gd name="T7" fmla="*/ 81 h 98"/>
                <a:gd name="T8" fmla="*/ 16 w 100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98">
                  <a:moveTo>
                    <a:pt x="16" y="0"/>
                  </a:moveTo>
                  <a:lnTo>
                    <a:pt x="0" y="17"/>
                  </a:lnTo>
                  <a:lnTo>
                    <a:pt x="79" y="98"/>
                  </a:lnTo>
                  <a:lnTo>
                    <a:pt x="100" y="8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C5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72" name="21131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C88D5A52-CB07-460A-AB10-B6BDE40402B8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632419" y="1583076"/>
            <a:ext cx="9202632" cy="3582253"/>
            <a:chOff x="673100" y="1924927"/>
            <a:chExt cx="10845800" cy="4221879"/>
          </a:xfrm>
        </p:grpSpPr>
        <p:grpSp>
          <p:nvGrpSpPr>
            <p:cNvPr id="673" name="îṧḻíďé">
              <a:extLst>
                <a:ext uri="{FF2B5EF4-FFF2-40B4-BE49-F238E27FC236}">
                  <a16:creationId xmlns:a16="http://schemas.microsoft.com/office/drawing/2014/main" xmlns="" id="{46E16D82-457D-4243-A531-B29D9005DC78}"/>
                </a:ext>
              </a:extLst>
            </p:cNvPr>
            <p:cNvGrpSpPr/>
            <p:nvPr/>
          </p:nvGrpSpPr>
          <p:grpSpPr>
            <a:xfrm>
              <a:off x="4421485" y="2165350"/>
              <a:ext cx="3349031" cy="3981456"/>
              <a:chOff x="4421485" y="2165350"/>
              <a:chExt cx="3349031" cy="3981456"/>
            </a:xfrm>
          </p:grpSpPr>
          <p:sp>
            <p:nvSpPr>
              <p:cNvPr id="828" name="î$ļíḓè">
                <a:extLst>
                  <a:ext uri="{FF2B5EF4-FFF2-40B4-BE49-F238E27FC236}">
                    <a16:creationId xmlns:a16="http://schemas.microsoft.com/office/drawing/2014/main" xmlns="" id="{5EEE6F41-042F-5F47-AE40-9A46066DFD24}"/>
                  </a:ext>
                </a:extLst>
              </p:cNvPr>
              <p:cNvSpPr/>
              <p:nvPr/>
            </p:nvSpPr>
            <p:spPr bwMode="auto">
              <a:xfrm>
                <a:off x="6080475" y="2220798"/>
                <a:ext cx="1690041" cy="1680061"/>
              </a:xfrm>
              <a:custGeom>
                <a:avLst/>
                <a:gdLst>
                  <a:gd name="T0" fmla="*/ 644 w 644"/>
                  <a:gd name="T1" fmla="*/ 599 h 640"/>
                  <a:gd name="T2" fmla="*/ 619 w 644"/>
                  <a:gd name="T3" fmla="*/ 600 h 640"/>
                  <a:gd name="T4" fmla="*/ 6 w 644"/>
                  <a:gd name="T5" fmla="*/ 0 h 640"/>
                  <a:gd name="T6" fmla="*/ 0 w 644"/>
                  <a:gd name="T7" fmla="*/ 0 h 640"/>
                  <a:gd name="T8" fmla="*/ 0 w 644"/>
                  <a:gd name="T9" fmla="*/ 38 h 640"/>
                  <a:gd name="T10" fmla="*/ 6 w 644"/>
                  <a:gd name="T11" fmla="*/ 38 h 640"/>
                  <a:gd name="T12" fmla="*/ 581 w 644"/>
                  <a:gd name="T13" fmla="*/ 601 h 640"/>
                  <a:gd name="T14" fmla="*/ 556 w 644"/>
                  <a:gd name="T15" fmla="*/ 601 h 640"/>
                  <a:gd name="T16" fmla="*/ 599 w 644"/>
                  <a:gd name="T17" fmla="*/ 640 h 640"/>
                  <a:gd name="T18" fmla="*/ 599 w 644"/>
                  <a:gd name="T19" fmla="*/ 640 h 640"/>
                  <a:gd name="T20" fmla="*/ 599 w 644"/>
                  <a:gd name="T21" fmla="*/ 640 h 640"/>
                  <a:gd name="T22" fmla="*/ 644 w 644"/>
                  <a:gd name="T23" fmla="*/ 599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4" h="640">
                    <a:moveTo>
                      <a:pt x="644" y="599"/>
                    </a:moveTo>
                    <a:cubicBezTo>
                      <a:pt x="619" y="600"/>
                      <a:pt x="619" y="600"/>
                      <a:pt x="619" y="600"/>
                    </a:cubicBezTo>
                    <a:cubicBezTo>
                      <a:pt x="612" y="268"/>
                      <a:pt x="340" y="0"/>
                      <a:pt x="6" y="0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2" y="38"/>
                      <a:pt x="4" y="38"/>
                      <a:pt x="6" y="38"/>
                    </a:cubicBezTo>
                    <a:cubicBezTo>
                      <a:pt x="319" y="38"/>
                      <a:pt x="574" y="289"/>
                      <a:pt x="581" y="601"/>
                    </a:cubicBezTo>
                    <a:cubicBezTo>
                      <a:pt x="556" y="601"/>
                      <a:pt x="556" y="601"/>
                      <a:pt x="556" y="601"/>
                    </a:cubicBezTo>
                    <a:cubicBezTo>
                      <a:pt x="599" y="640"/>
                      <a:pt x="599" y="640"/>
                      <a:pt x="599" y="640"/>
                    </a:cubicBezTo>
                    <a:cubicBezTo>
                      <a:pt x="599" y="640"/>
                      <a:pt x="599" y="640"/>
                      <a:pt x="599" y="640"/>
                    </a:cubicBezTo>
                    <a:cubicBezTo>
                      <a:pt x="599" y="640"/>
                      <a:pt x="599" y="640"/>
                      <a:pt x="599" y="640"/>
                    </a:cubicBezTo>
                    <a:lnTo>
                      <a:pt x="644" y="599"/>
                    </a:lnTo>
                    <a:close/>
                  </a:path>
                </a:pathLst>
              </a:custGeom>
              <a:solidFill>
                <a:srgbClr val="FFFFFF">
                  <a:lumMod val="95000"/>
                </a:srgb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>
                  <a:solidFill>
                    <a:schemeClr val="bg1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829" name="ïṣḻïďé">
                <a:extLst>
                  <a:ext uri="{FF2B5EF4-FFF2-40B4-BE49-F238E27FC236}">
                    <a16:creationId xmlns:a16="http://schemas.microsoft.com/office/drawing/2014/main" xmlns="" id="{7E089CCB-0A40-B943-8775-5A49FB6DBA2A}"/>
                  </a:ext>
                </a:extLst>
              </p:cNvPr>
              <p:cNvSpPr/>
              <p:nvPr/>
            </p:nvSpPr>
            <p:spPr bwMode="auto">
              <a:xfrm>
                <a:off x="4492457" y="2165350"/>
                <a:ext cx="1530352" cy="1541443"/>
              </a:xfrm>
              <a:custGeom>
                <a:avLst/>
                <a:gdLst>
                  <a:gd name="T0" fmla="*/ 583 w 583"/>
                  <a:gd name="T1" fmla="*/ 41 h 587"/>
                  <a:gd name="T2" fmla="*/ 538 w 583"/>
                  <a:gd name="T3" fmla="*/ 0 h 587"/>
                  <a:gd name="T4" fmla="*/ 541 w 583"/>
                  <a:gd name="T5" fmla="*/ 25 h 587"/>
                  <a:gd name="T6" fmla="*/ 0 w 583"/>
                  <a:gd name="T7" fmla="*/ 584 h 587"/>
                  <a:gd name="T8" fmla="*/ 38 w 583"/>
                  <a:gd name="T9" fmla="*/ 587 h 587"/>
                  <a:gd name="T10" fmla="*/ 546 w 583"/>
                  <a:gd name="T11" fmla="*/ 63 h 587"/>
                  <a:gd name="T12" fmla="*/ 548 w 583"/>
                  <a:gd name="T13" fmla="*/ 88 h 587"/>
                  <a:gd name="T14" fmla="*/ 583 w 583"/>
                  <a:gd name="T15" fmla="*/ 41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3" h="587">
                    <a:moveTo>
                      <a:pt x="583" y="41"/>
                    </a:moveTo>
                    <a:cubicBezTo>
                      <a:pt x="538" y="0"/>
                      <a:pt x="538" y="0"/>
                      <a:pt x="538" y="0"/>
                    </a:cubicBezTo>
                    <a:cubicBezTo>
                      <a:pt x="541" y="25"/>
                      <a:pt x="541" y="25"/>
                      <a:pt x="541" y="25"/>
                    </a:cubicBezTo>
                    <a:cubicBezTo>
                      <a:pt x="252" y="58"/>
                      <a:pt x="24" y="292"/>
                      <a:pt x="0" y="584"/>
                    </a:cubicBezTo>
                    <a:cubicBezTo>
                      <a:pt x="38" y="587"/>
                      <a:pt x="38" y="587"/>
                      <a:pt x="38" y="587"/>
                    </a:cubicBezTo>
                    <a:cubicBezTo>
                      <a:pt x="61" y="313"/>
                      <a:pt x="275" y="94"/>
                      <a:pt x="546" y="63"/>
                    </a:cubicBezTo>
                    <a:cubicBezTo>
                      <a:pt x="548" y="88"/>
                      <a:pt x="548" y="88"/>
                      <a:pt x="548" y="88"/>
                    </a:cubicBezTo>
                    <a:lnTo>
                      <a:pt x="583" y="41"/>
                    </a:lnTo>
                    <a:close/>
                  </a:path>
                </a:pathLst>
              </a:custGeom>
              <a:solidFill>
                <a:srgbClr val="FFFFFF">
                  <a:lumMod val="95000"/>
                </a:srgb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>
                  <a:solidFill>
                    <a:schemeClr val="bg1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830" name="îSļiďe">
                <a:extLst>
                  <a:ext uri="{FF2B5EF4-FFF2-40B4-BE49-F238E27FC236}">
                    <a16:creationId xmlns:a16="http://schemas.microsoft.com/office/drawing/2014/main" xmlns="" id="{FB8FA705-F607-AE42-BB8B-5A43B411F9B4}"/>
                  </a:ext>
                </a:extLst>
              </p:cNvPr>
              <p:cNvSpPr/>
              <p:nvPr/>
            </p:nvSpPr>
            <p:spPr bwMode="auto">
              <a:xfrm>
                <a:off x="4421485" y="3758913"/>
                <a:ext cx="1690041" cy="1681170"/>
              </a:xfrm>
              <a:custGeom>
                <a:avLst/>
                <a:gdLst>
                  <a:gd name="T0" fmla="*/ 644 w 644"/>
                  <a:gd name="T1" fmla="*/ 602 h 640"/>
                  <a:gd name="T2" fmla="*/ 638 w 644"/>
                  <a:gd name="T3" fmla="*/ 602 h 640"/>
                  <a:gd name="T4" fmla="*/ 64 w 644"/>
                  <a:gd name="T5" fmla="*/ 39 h 640"/>
                  <a:gd name="T6" fmla="*/ 89 w 644"/>
                  <a:gd name="T7" fmla="*/ 39 h 640"/>
                  <a:gd name="T8" fmla="*/ 45 w 644"/>
                  <a:gd name="T9" fmla="*/ 0 h 640"/>
                  <a:gd name="T10" fmla="*/ 0 w 644"/>
                  <a:gd name="T11" fmla="*/ 41 h 640"/>
                  <a:gd name="T12" fmla="*/ 25 w 644"/>
                  <a:gd name="T13" fmla="*/ 40 h 640"/>
                  <a:gd name="T14" fmla="*/ 638 w 644"/>
                  <a:gd name="T15" fmla="*/ 640 h 640"/>
                  <a:gd name="T16" fmla="*/ 644 w 644"/>
                  <a:gd name="T17" fmla="*/ 640 h 640"/>
                  <a:gd name="T18" fmla="*/ 644 w 644"/>
                  <a:gd name="T19" fmla="*/ 602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4" h="640">
                    <a:moveTo>
                      <a:pt x="644" y="602"/>
                    </a:moveTo>
                    <a:cubicBezTo>
                      <a:pt x="642" y="602"/>
                      <a:pt x="640" y="602"/>
                      <a:pt x="638" y="602"/>
                    </a:cubicBezTo>
                    <a:cubicBezTo>
                      <a:pt x="325" y="602"/>
                      <a:pt x="70" y="351"/>
                      <a:pt x="64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32" y="372"/>
                      <a:pt x="304" y="640"/>
                      <a:pt x="638" y="640"/>
                    </a:cubicBezTo>
                    <a:cubicBezTo>
                      <a:pt x="640" y="640"/>
                      <a:pt x="642" y="640"/>
                      <a:pt x="644" y="640"/>
                    </a:cubicBezTo>
                    <a:lnTo>
                      <a:pt x="644" y="602"/>
                    </a:lnTo>
                    <a:close/>
                  </a:path>
                </a:pathLst>
              </a:custGeom>
              <a:solidFill>
                <a:srgbClr val="FFFFFF">
                  <a:lumMod val="95000"/>
                </a:srgb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>
                  <a:solidFill>
                    <a:schemeClr val="bg1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831" name="îṡlîdè">
                <a:extLst>
                  <a:ext uri="{FF2B5EF4-FFF2-40B4-BE49-F238E27FC236}">
                    <a16:creationId xmlns:a16="http://schemas.microsoft.com/office/drawing/2014/main" xmlns="" id="{CE3DEA6B-6AE0-9E4F-9DEA-3013EE5FFD4D}"/>
                  </a:ext>
                </a:extLst>
              </p:cNvPr>
              <p:cNvSpPr/>
              <p:nvPr/>
            </p:nvSpPr>
            <p:spPr bwMode="auto">
              <a:xfrm>
                <a:off x="6170300" y="3954088"/>
                <a:ext cx="1530352" cy="1541443"/>
              </a:xfrm>
              <a:custGeom>
                <a:avLst/>
                <a:gdLst>
                  <a:gd name="T0" fmla="*/ 583 w 583"/>
                  <a:gd name="T1" fmla="*/ 3 h 587"/>
                  <a:gd name="T2" fmla="*/ 545 w 583"/>
                  <a:gd name="T3" fmla="*/ 0 h 587"/>
                  <a:gd name="T4" fmla="*/ 38 w 583"/>
                  <a:gd name="T5" fmla="*/ 524 h 587"/>
                  <a:gd name="T6" fmla="*/ 35 w 583"/>
                  <a:gd name="T7" fmla="*/ 499 h 587"/>
                  <a:gd name="T8" fmla="*/ 0 w 583"/>
                  <a:gd name="T9" fmla="*/ 546 h 587"/>
                  <a:gd name="T10" fmla="*/ 45 w 583"/>
                  <a:gd name="T11" fmla="*/ 587 h 587"/>
                  <a:gd name="T12" fmla="*/ 42 w 583"/>
                  <a:gd name="T13" fmla="*/ 562 h 587"/>
                  <a:gd name="T14" fmla="*/ 583 w 583"/>
                  <a:gd name="T15" fmla="*/ 3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3" h="587">
                    <a:moveTo>
                      <a:pt x="583" y="3"/>
                    </a:moveTo>
                    <a:cubicBezTo>
                      <a:pt x="545" y="0"/>
                      <a:pt x="545" y="0"/>
                      <a:pt x="545" y="0"/>
                    </a:cubicBezTo>
                    <a:cubicBezTo>
                      <a:pt x="523" y="273"/>
                      <a:pt x="308" y="493"/>
                      <a:pt x="38" y="524"/>
                    </a:cubicBezTo>
                    <a:cubicBezTo>
                      <a:pt x="35" y="499"/>
                      <a:pt x="35" y="499"/>
                      <a:pt x="35" y="499"/>
                    </a:cubicBezTo>
                    <a:cubicBezTo>
                      <a:pt x="0" y="546"/>
                      <a:pt x="0" y="546"/>
                      <a:pt x="0" y="546"/>
                    </a:cubicBezTo>
                    <a:cubicBezTo>
                      <a:pt x="45" y="587"/>
                      <a:pt x="45" y="587"/>
                      <a:pt x="45" y="587"/>
                    </a:cubicBezTo>
                    <a:cubicBezTo>
                      <a:pt x="42" y="562"/>
                      <a:pt x="42" y="562"/>
                      <a:pt x="42" y="562"/>
                    </a:cubicBezTo>
                    <a:cubicBezTo>
                      <a:pt x="331" y="529"/>
                      <a:pt x="559" y="295"/>
                      <a:pt x="583" y="3"/>
                    </a:cubicBezTo>
                    <a:close/>
                  </a:path>
                </a:pathLst>
              </a:custGeom>
              <a:solidFill>
                <a:srgbClr val="FFFFFF">
                  <a:lumMod val="95000"/>
                </a:srgb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>
                  <a:solidFill>
                    <a:schemeClr val="bg1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832" name="îsḷîďè">
                <a:extLst>
                  <a:ext uri="{FF2B5EF4-FFF2-40B4-BE49-F238E27FC236}">
                    <a16:creationId xmlns:a16="http://schemas.microsoft.com/office/drawing/2014/main" xmlns="" id="{7D9FD7BF-5566-0543-8F43-C4664237F0CA}"/>
                  </a:ext>
                </a:extLst>
              </p:cNvPr>
              <p:cNvSpPr/>
              <p:nvPr/>
            </p:nvSpPr>
            <p:spPr>
              <a:xfrm>
                <a:off x="4711536" y="2445976"/>
                <a:ext cx="2768927" cy="2768928"/>
              </a:xfrm>
              <a:prstGeom prst="ellipse">
                <a:avLst/>
              </a:prstGeom>
              <a:solidFill>
                <a:srgbClr val="FFFFFF">
                  <a:lumMod val="9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lIns="91440" tIns="45720" rIns="91440" bIns="45720" rtlCol="0" anchor="ctr"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 lang="en-US" sz="1013">
                  <a:solidFill>
                    <a:schemeClr val="bg1"/>
                  </a:solidFill>
                  <a:latin typeface="Arial"/>
                  <a:ea typeface="微软雅黑"/>
                </a:endParaRPr>
              </a:p>
            </p:txBody>
          </p:sp>
          <p:grpSp>
            <p:nvGrpSpPr>
              <p:cNvPr id="833" name="íṣḷîḋè">
                <a:extLst>
                  <a:ext uri="{FF2B5EF4-FFF2-40B4-BE49-F238E27FC236}">
                    <a16:creationId xmlns:a16="http://schemas.microsoft.com/office/drawing/2014/main" xmlns="" id="{E4D6052E-B538-4F89-98D0-129E217DEB65}"/>
                  </a:ext>
                </a:extLst>
              </p:cNvPr>
              <p:cNvGrpSpPr/>
              <p:nvPr/>
            </p:nvGrpSpPr>
            <p:grpSpPr>
              <a:xfrm>
                <a:off x="5540766" y="5200970"/>
                <a:ext cx="1110468" cy="945836"/>
                <a:chOff x="5438551" y="4875797"/>
                <a:chExt cx="1314898" cy="1119956"/>
              </a:xfrm>
            </p:grpSpPr>
            <p:sp>
              <p:nvSpPr>
                <p:cNvPr id="840" name="íṧḻíďè">
                  <a:extLst>
                    <a:ext uri="{FF2B5EF4-FFF2-40B4-BE49-F238E27FC236}">
                      <a16:creationId xmlns:a16="http://schemas.microsoft.com/office/drawing/2014/main" xmlns="" id="{ED5FEF69-0D60-E24F-ADB0-B9579F20B12B}"/>
                    </a:ext>
                  </a:extLst>
                </p:cNvPr>
                <p:cNvSpPr/>
                <p:nvPr/>
              </p:nvSpPr>
              <p:spPr bwMode="auto">
                <a:xfrm>
                  <a:off x="5551311" y="4881531"/>
                  <a:ext cx="1089378" cy="949860"/>
                </a:xfrm>
                <a:prstGeom prst="rect">
                  <a:avLst/>
                </a:prstGeom>
                <a:solidFill>
                  <a:srgbClr val="FFFFFF">
                    <a:lumMod val="75000"/>
                  </a:srgb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>
                    <a:solidFill>
                      <a:schemeClr val="bg1"/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841" name="ïṧḷïďê">
                  <a:extLst>
                    <a:ext uri="{FF2B5EF4-FFF2-40B4-BE49-F238E27FC236}">
                      <a16:creationId xmlns:a16="http://schemas.microsoft.com/office/drawing/2014/main" xmlns="" id="{2724E2BD-EE8D-D542-A9D6-CFA475587ACE}"/>
                    </a:ext>
                  </a:extLst>
                </p:cNvPr>
                <p:cNvSpPr/>
                <p:nvPr/>
              </p:nvSpPr>
              <p:spPr bwMode="auto">
                <a:xfrm>
                  <a:off x="5551311" y="5831391"/>
                  <a:ext cx="1089378" cy="118494"/>
                </a:xfrm>
                <a:custGeom>
                  <a:avLst/>
                  <a:gdLst>
                    <a:gd name="T0" fmla="*/ 0 w 570"/>
                    <a:gd name="T1" fmla="*/ 0 h 62"/>
                    <a:gd name="T2" fmla="*/ 570 w 570"/>
                    <a:gd name="T3" fmla="*/ 0 h 62"/>
                    <a:gd name="T4" fmla="*/ 527 w 570"/>
                    <a:gd name="T5" fmla="*/ 62 h 62"/>
                    <a:gd name="T6" fmla="*/ 43 w 570"/>
                    <a:gd name="T7" fmla="*/ 62 h 62"/>
                    <a:gd name="T8" fmla="*/ 0 w 570"/>
                    <a:gd name="T9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0" h="62">
                      <a:moveTo>
                        <a:pt x="0" y="0"/>
                      </a:moveTo>
                      <a:lnTo>
                        <a:pt x="570" y="0"/>
                      </a:lnTo>
                      <a:lnTo>
                        <a:pt x="527" y="62"/>
                      </a:lnTo>
                      <a:lnTo>
                        <a:pt x="43" y="6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lumMod val="65000"/>
                  </a:srgb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>
                    <a:solidFill>
                      <a:schemeClr val="bg1"/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842" name="íṥḷïḓe">
                  <a:extLst>
                    <a:ext uri="{FF2B5EF4-FFF2-40B4-BE49-F238E27FC236}">
                      <a16:creationId xmlns:a16="http://schemas.microsoft.com/office/drawing/2014/main" xmlns="" id="{D5E937C2-168D-C449-BE17-E38C1995C4BA}"/>
                    </a:ext>
                  </a:extLst>
                </p:cNvPr>
                <p:cNvSpPr/>
                <p:nvPr/>
              </p:nvSpPr>
              <p:spPr bwMode="auto">
                <a:xfrm>
                  <a:off x="5438551" y="4875797"/>
                  <a:ext cx="1314898" cy="240810"/>
                </a:xfrm>
                <a:custGeom>
                  <a:avLst/>
                  <a:gdLst>
                    <a:gd name="T0" fmla="*/ 290 w 290"/>
                    <a:gd name="T1" fmla="*/ 20 h 53"/>
                    <a:gd name="T2" fmla="*/ 267 w 290"/>
                    <a:gd name="T3" fmla="*/ 41 h 53"/>
                    <a:gd name="T4" fmla="*/ 23 w 290"/>
                    <a:gd name="T5" fmla="*/ 52 h 53"/>
                    <a:gd name="T6" fmla="*/ 0 w 290"/>
                    <a:gd name="T7" fmla="*/ 33 h 53"/>
                    <a:gd name="T8" fmla="*/ 0 w 290"/>
                    <a:gd name="T9" fmla="*/ 33 h 53"/>
                    <a:gd name="T10" fmla="*/ 23 w 290"/>
                    <a:gd name="T11" fmla="*/ 12 h 53"/>
                    <a:gd name="T12" fmla="*/ 267 w 290"/>
                    <a:gd name="T13" fmla="*/ 1 h 53"/>
                    <a:gd name="T14" fmla="*/ 290 w 290"/>
                    <a:gd name="T15" fmla="*/ 2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0" h="53">
                      <a:moveTo>
                        <a:pt x="290" y="20"/>
                      </a:moveTo>
                      <a:cubicBezTo>
                        <a:pt x="290" y="31"/>
                        <a:pt x="280" y="40"/>
                        <a:pt x="267" y="4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10" y="53"/>
                        <a:pt x="0" y="44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10" y="13"/>
                        <a:pt x="23" y="12"/>
                      </a:cubicBezTo>
                      <a:cubicBezTo>
                        <a:pt x="267" y="1"/>
                        <a:pt x="267" y="1"/>
                        <a:pt x="267" y="1"/>
                      </a:cubicBezTo>
                      <a:cubicBezTo>
                        <a:pt x="280" y="0"/>
                        <a:pt x="290" y="9"/>
                        <a:pt x="290" y="20"/>
                      </a:cubicBezTo>
                      <a:close/>
                    </a:path>
                  </a:pathLst>
                </a:custGeom>
                <a:solidFill>
                  <a:srgbClr val="FFFFFF">
                    <a:lumMod val="85000"/>
                  </a:srgb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625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>
                    <a:solidFill>
                      <a:schemeClr val="bg1"/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843" name="i$1îďê">
                  <a:extLst>
                    <a:ext uri="{FF2B5EF4-FFF2-40B4-BE49-F238E27FC236}">
                      <a16:creationId xmlns:a16="http://schemas.microsoft.com/office/drawing/2014/main" xmlns="" id="{884DA1FE-33B4-3740-B726-36F4F8516A9A}"/>
                    </a:ext>
                  </a:extLst>
                </p:cNvPr>
                <p:cNvSpPr/>
                <p:nvPr/>
              </p:nvSpPr>
              <p:spPr bwMode="auto">
                <a:xfrm>
                  <a:off x="5438551" y="5116607"/>
                  <a:ext cx="1314898" cy="235075"/>
                </a:xfrm>
                <a:custGeom>
                  <a:avLst/>
                  <a:gdLst>
                    <a:gd name="T0" fmla="*/ 290 w 290"/>
                    <a:gd name="T1" fmla="*/ 19 h 52"/>
                    <a:gd name="T2" fmla="*/ 267 w 290"/>
                    <a:gd name="T3" fmla="*/ 40 h 52"/>
                    <a:gd name="T4" fmla="*/ 23 w 290"/>
                    <a:gd name="T5" fmla="*/ 52 h 52"/>
                    <a:gd name="T6" fmla="*/ 0 w 290"/>
                    <a:gd name="T7" fmla="*/ 33 h 52"/>
                    <a:gd name="T8" fmla="*/ 0 w 290"/>
                    <a:gd name="T9" fmla="*/ 33 h 52"/>
                    <a:gd name="T10" fmla="*/ 23 w 290"/>
                    <a:gd name="T11" fmla="*/ 12 h 52"/>
                    <a:gd name="T12" fmla="*/ 267 w 290"/>
                    <a:gd name="T13" fmla="*/ 0 h 52"/>
                    <a:gd name="T14" fmla="*/ 290 w 290"/>
                    <a:gd name="T15" fmla="*/ 19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0" h="52">
                      <a:moveTo>
                        <a:pt x="290" y="19"/>
                      </a:moveTo>
                      <a:cubicBezTo>
                        <a:pt x="290" y="30"/>
                        <a:pt x="280" y="40"/>
                        <a:pt x="267" y="40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10" y="52"/>
                        <a:pt x="0" y="44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10" y="12"/>
                        <a:pt x="23" y="12"/>
                      </a:cubicBezTo>
                      <a:cubicBezTo>
                        <a:pt x="267" y="0"/>
                        <a:pt x="267" y="0"/>
                        <a:pt x="267" y="0"/>
                      </a:cubicBezTo>
                      <a:cubicBezTo>
                        <a:pt x="280" y="0"/>
                        <a:pt x="290" y="8"/>
                        <a:pt x="290" y="19"/>
                      </a:cubicBezTo>
                      <a:close/>
                    </a:path>
                  </a:pathLst>
                </a:custGeom>
                <a:solidFill>
                  <a:srgbClr val="FFFFFF">
                    <a:lumMod val="85000"/>
                  </a:srgb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625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>
                    <a:solidFill>
                      <a:schemeClr val="bg1"/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844" name="îşliḓé">
                  <a:extLst>
                    <a:ext uri="{FF2B5EF4-FFF2-40B4-BE49-F238E27FC236}">
                      <a16:creationId xmlns:a16="http://schemas.microsoft.com/office/drawing/2014/main" xmlns="" id="{77231876-2CED-8F46-A7F1-A47B8F069A13}"/>
                    </a:ext>
                  </a:extLst>
                </p:cNvPr>
                <p:cNvSpPr/>
                <p:nvPr/>
              </p:nvSpPr>
              <p:spPr bwMode="auto">
                <a:xfrm>
                  <a:off x="5438551" y="5351683"/>
                  <a:ext cx="1314898" cy="240810"/>
                </a:xfrm>
                <a:custGeom>
                  <a:avLst/>
                  <a:gdLst>
                    <a:gd name="T0" fmla="*/ 290 w 290"/>
                    <a:gd name="T1" fmla="*/ 20 h 53"/>
                    <a:gd name="T2" fmla="*/ 267 w 290"/>
                    <a:gd name="T3" fmla="*/ 41 h 53"/>
                    <a:gd name="T4" fmla="*/ 23 w 290"/>
                    <a:gd name="T5" fmla="*/ 52 h 53"/>
                    <a:gd name="T6" fmla="*/ 0 w 290"/>
                    <a:gd name="T7" fmla="*/ 33 h 53"/>
                    <a:gd name="T8" fmla="*/ 0 w 290"/>
                    <a:gd name="T9" fmla="*/ 33 h 53"/>
                    <a:gd name="T10" fmla="*/ 23 w 290"/>
                    <a:gd name="T11" fmla="*/ 12 h 53"/>
                    <a:gd name="T12" fmla="*/ 267 w 290"/>
                    <a:gd name="T13" fmla="*/ 1 h 53"/>
                    <a:gd name="T14" fmla="*/ 290 w 290"/>
                    <a:gd name="T15" fmla="*/ 2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0" h="53">
                      <a:moveTo>
                        <a:pt x="290" y="20"/>
                      </a:moveTo>
                      <a:cubicBezTo>
                        <a:pt x="290" y="31"/>
                        <a:pt x="280" y="40"/>
                        <a:pt x="267" y="4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10" y="53"/>
                        <a:pt x="0" y="44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10" y="13"/>
                        <a:pt x="23" y="12"/>
                      </a:cubicBezTo>
                      <a:cubicBezTo>
                        <a:pt x="267" y="1"/>
                        <a:pt x="267" y="1"/>
                        <a:pt x="267" y="1"/>
                      </a:cubicBezTo>
                      <a:cubicBezTo>
                        <a:pt x="280" y="0"/>
                        <a:pt x="290" y="9"/>
                        <a:pt x="290" y="20"/>
                      </a:cubicBezTo>
                      <a:close/>
                    </a:path>
                  </a:pathLst>
                </a:custGeom>
                <a:solidFill>
                  <a:srgbClr val="FFFFFF">
                    <a:lumMod val="85000"/>
                  </a:srgb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625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>
                    <a:solidFill>
                      <a:schemeClr val="bg1"/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845" name="îsļîḑe">
                  <a:extLst>
                    <a:ext uri="{FF2B5EF4-FFF2-40B4-BE49-F238E27FC236}">
                      <a16:creationId xmlns:a16="http://schemas.microsoft.com/office/drawing/2014/main" xmlns="" id="{7F8E7D15-33C8-1F47-98EB-38EE0CE6176E}"/>
                    </a:ext>
                  </a:extLst>
                </p:cNvPr>
                <p:cNvSpPr/>
                <p:nvPr/>
              </p:nvSpPr>
              <p:spPr bwMode="auto">
                <a:xfrm>
                  <a:off x="5438551" y="5592493"/>
                  <a:ext cx="1314898" cy="238898"/>
                </a:xfrm>
                <a:custGeom>
                  <a:avLst/>
                  <a:gdLst>
                    <a:gd name="T0" fmla="*/ 290 w 290"/>
                    <a:gd name="T1" fmla="*/ 20 h 53"/>
                    <a:gd name="T2" fmla="*/ 267 w 290"/>
                    <a:gd name="T3" fmla="*/ 41 h 53"/>
                    <a:gd name="T4" fmla="*/ 23 w 290"/>
                    <a:gd name="T5" fmla="*/ 52 h 53"/>
                    <a:gd name="T6" fmla="*/ 0 w 290"/>
                    <a:gd name="T7" fmla="*/ 33 h 53"/>
                    <a:gd name="T8" fmla="*/ 0 w 290"/>
                    <a:gd name="T9" fmla="*/ 33 h 53"/>
                    <a:gd name="T10" fmla="*/ 23 w 290"/>
                    <a:gd name="T11" fmla="*/ 12 h 53"/>
                    <a:gd name="T12" fmla="*/ 267 w 290"/>
                    <a:gd name="T13" fmla="*/ 1 h 53"/>
                    <a:gd name="T14" fmla="*/ 290 w 290"/>
                    <a:gd name="T15" fmla="*/ 2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0" h="53">
                      <a:moveTo>
                        <a:pt x="290" y="20"/>
                      </a:moveTo>
                      <a:cubicBezTo>
                        <a:pt x="290" y="31"/>
                        <a:pt x="280" y="40"/>
                        <a:pt x="267" y="4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10" y="53"/>
                        <a:pt x="0" y="44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10" y="13"/>
                        <a:pt x="23" y="12"/>
                      </a:cubicBezTo>
                      <a:cubicBezTo>
                        <a:pt x="267" y="1"/>
                        <a:pt x="267" y="1"/>
                        <a:pt x="267" y="1"/>
                      </a:cubicBezTo>
                      <a:cubicBezTo>
                        <a:pt x="280" y="0"/>
                        <a:pt x="290" y="9"/>
                        <a:pt x="290" y="20"/>
                      </a:cubicBezTo>
                      <a:close/>
                    </a:path>
                  </a:pathLst>
                </a:custGeom>
                <a:solidFill>
                  <a:srgbClr val="FFFFFF">
                    <a:lumMod val="85000"/>
                  </a:srgb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625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>
                    <a:solidFill>
                      <a:schemeClr val="bg1"/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846" name="ïṡ1iḋe">
                  <a:extLst>
                    <a:ext uri="{FF2B5EF4-FFF2-40B4-BE49-F238E27FC236}">
                      <a16:creationId xmlns:a16="http://schemas.microsoft.com/office/drawing/2014/main" xmlns="" id="{B32E1455-3A27-1B42-88B2-67125AD039EB}"/>
                    </a:ext>
                  </a:extLst>
                </p:cNvPr>
                <p:cNvSpPr/>
                <p:nvPr/>
              </p:nvSpPr>
              <p:spPr bwMode="auto">
                <a:xfrm>
                  <a:off x="6027197" y="4875797"/>
                  <a:ext cx="726252" cy="214053"/>
                </a:xfrm>
                <a:custGeom>
                  <a:avLst/>
                  <a:gdLst>
                    <a:gd name="T0" fmla="*/ 137 w 160"/>
                    <a:gd name="T1" fmla="*/ 1 h 47"/>
                    <a:gd name="T2" fmla="*/ 0 w 160"/>
                    <a:gd name="T3" fmla="*/ 7 h 47"/>
                    <a:gd name="T4" fmla="*/ 15 w 160"/>
                    <a:gd name="T5" fmla="*/ 26 h 47"/>
                    <a:gd name="T6" fmla="*/ 0 w 160"/>
                    <a:gd name="T7" fmla="*/ 47 h 47"/>
                    <a:gd name="T8" fmla="*/ 137 w 160"/>
                    <a:gd name="T9" fmla="*/ 41 h 47"/>
                    <a:gd name="T10" fmla="*/ 160 w 160"/>
                    <a:gd name="T11" fmla="*/ 20 h 47"/>
                    <a:gd name="T12" fmla="*/ 137 w 160"/>
                    <a:gd name="T1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0" h="47">
                      <a:moveTo>
                        <a:pt x="137" y="1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8" y="7"/>
                        <a:pt x="15" y="15"/>
                        <a:pt x="15" y="26"/>
                      </a:cubicBezTo>
                      <a:cubicBezTo>
                        <a:pt x="15" y="37"/>
                        <a:pt x="8" y="47"/>
                        <a:pt x="0" y="47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50" y="40"/>
                        <a:pt x="160" y="31"/>
                        <a:pt x="160" y="20"/>
                      </a:cubicBezTo>
                      <a:cubicBezTo>
                        <a:pt x="160" y="9"/>
                        <a:pt x="150" y="0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lumMod val="75000"/>
                  </a:srgb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475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>
                    <a:solidFill>
                      <a:schemeClr val="bg1"/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847" name="îṣľíḍé">
                  <a:extLst>
                    <a:ext uri="{FF2B5EF4-FFF2-40B4-BE49-F238E27FC236}">
                      <a16:creationId xmlns:a16="http://schemas.microsoft.com/office/drawing/2014/main" xmlns="" id="{7A7EF67B-830F-6742-80BA-70A8EFA2841D}"/>
                    </a:ext>
                  </a:extLst>
                </p:cNvPr>
                <p:cNvSpPr/>
                <p:nvPr/>
              </p:nvSpPr>
              <p:spPr bwMode="auto">
                <a:xfrm>
                  <a:off x="6027197" y="5116607"/>
                  <a:ext cx="726252" cy="212141"/>
                </a:xfrm>
                <a:custGeom>
                  <a:avLst/>
                  <a:gdLst>
                    <a:gd name="T0" fmla="*/ 137 w 160"/>
                    <a:gd name="T1" fmla="*/ 0 h 47"/>
                    <a:gd name="T2" fmla="*/ 0 w 160"/>
                    <a:gd name="T3" fmla="*/ 7 h 47"/>
                    <a:gd name="T4" fmla="*/ 15 w 160"/>
                    <a:gd name="T5" fmla="*/ 26 h 47"/>
                    <a:gd name="T6" fmla="*/ 0 w 160"/>
                    <a:gd name="T7" fmla="*/ 47 h 47"/>
                    <a:gd name="T8" fmla="*/ 137 w 160"/>
                    <a:gd name="T9" fmla="*/ 40 h 47"/>
                    <a:gd name="T10" fmla="*/ 160 w 160"/>
                    <a:gd name="T11" fmla="*/ 19 h 47"/>
                    <a:gd name="T12" fmla="*/ 137 w 160"/>
                    <a:gd name="T1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0" h="47">
                      <a:moveTo>
                        <a:pt x="137" y="0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8" y="6"/>
                        <a:pt x="15" y="15"/>
                        <a:pt x="15" y="26"/>
                      </a:cubicBezTo>
                      <a:cubicBezTo>
                        <a:pt x="15" y="37"/>
                        <a:pt x="8" y="46"/>
                        <a:pt x="0" y="47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50" y="40"/>
                        <a:pt x="160" y="30"/>
                        <a:pt x="160" y="19"/>
                      </a:cubicBezTo>
                      <a:cubicBezTo>
                        <a:pt x="160" y="8"/>
                        <a:pt x="150" y="0"/>
                        <a:pt x="137" y="0"/>
                      </a:cubicBezTo>
                      <a:close/>
                    </a:path>
                  </a:pathLst>
                </a:custGeom>
                <a:solidFill>
                  <a:srgbClr val="FFFFFF">
                    <a:lumMod val="75000"/>
                  </a:srgb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400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>
                    <a:solidFill>
                      <a:schemeClr val="bg1"/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848" name="îṣľîḍê">
                  <a:extLst>
                    <a:ext uri="{FF2B5EF4-FFF2-40B4-BE49-F238E27FC236}">
                      <a16:creationId xmlns:a16="http://schemas.microsoft.com/office/drawing/2014/main" xmlns="" id="{F0E542C7-C293-1A4C-BA58-D02822D1B188}"/>
                    </a:ext>
                  </a:extLst>
                </p:cNvPr>
                <p:cNvSpPr/>
                <p:nvPr/>
              </p:nvSpPr>
              <p:spPr bwMode="auto">
                <a:xfrm>
                  <a:off x="6027197" y="5351683"/>
                  <a:ext cx="726252" cy="212141"/>
                </a:xfrm>
                <a:custGeom>
                  <a:avLst/>
                  <a:gdLst>
                    <a:gd name="T0" fmla="*/ 137 w 160"/>
                    <a:gd name="T1" fmla="*/ 1 h 47"/>
                    <a:gd name="T2" fmla="*/ 0 w 160"/>
                    <a:gd name="T3" fmla="*/ 7 h 47"/>
                    <a:gd name="T4" fmla="*/ 15 w 160"/>
                    <a:gd name="T5" fmla="*/ 27 h 47"/>
                    <a:gd name="T6" fmla="*/ 0 w 160"/>
                    <a:gd name="T7" fmla="*/ 47 h 47"/>
                    <a:gd name="T8" fmla="*/ 137 w 160"/>
                    <a:gd name="T9" fmla="*/ 41 h 47"/>
                    <a:gd name="T10" fmla="*/ 160 w 160"/>
                    <a:gd name="T11" fmla="*/ 20 h 47"/>
                    <a:gd name="T12" fmla="*/ 137 w 160"/>
                    <a:gd name="T1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0" h="47">
                      <a:moveTo>
                        <a:pt x="137" y="1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8" y="7"/>
                        <a:pt x="15" y="16"/>
                        <a:pt x="15" y="27"/>
                      </a:cubicBezTo>
                      <a:cubicBezTo>
                        <a:pt x="15" y="38"/>
                        <a:pt x="8" y="47"/>
                        <a:pt x="0" y="47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50" y="40"/>
                        <a:pt x="160" y="31"/>
                        <a:pt x="160" y="20"/>
                      </a:cubicBezTo>
                      <a:cubicBezTo>
                        <a:pt x="160" y="9"/>
                        <a:pt x="150" y="0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lumMod val="75000"/>
                  </a:srgb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400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>
                    <a:solidFill>
                      <a:schemeClr val="bg1"/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849" name="iŝḻiḓê">
                  <a:extLst>
                    <a:ext uri="{FF2B5EF4-FFF2-40B4-BE49-F238E27FC236}">
                      <a16:creationId xmlns:a16="http://schemas.microsoft.com/office/drawing/2014/main" xmlns="" id="{DF78E329-AD39-A347-B06D-F561D60ECF4C}"/>
                    </a:ext>
                  </a:extLst>
                </p:cNvPr>
                <p:cNvSpPr/>
                <p:nvPr/>
              </p:nvSpPr>
              <p:spPr bwMode="auto">
                <a:xfrm>
                  <a:off x="6027197" y="5592493"/>
                  <a:ext cx="726252" cy="212141"/>
                </a:xfrm>
                <a:custGeom>
                  <a:avLst/>
                  <a:gdLst>
                    <a:gd name="T0" fmla="*/ 137 w 160"/>
                    <a:gd name="T1" fmla="*/ 1 h 47"/>
                    <a:gd name="T2" fmla="*/ 0 w 160"/>
                    <a:gd name="T3" fmla="*/ 7 h 47"/>
                    <a:gd name="T4" fmla="*/ 15 w 160"/>
                    <a:gd name="T5" fmla="*/ 26 h 47"/>
                    <a:gd name="T6" fmla="*/ 0 w 160"/>
                    <a:gd name="T7" fmla="*/ 47 h 47"/>
                    <a:gd name="T8" fmla="*/ 137 w 160"/>
                    <a:gd name="T9" fmla="*/ 41 h 47"/>
                    <a:gd name="T10" fmla="*/ 160 w 160"/>
                    <a:gd name="T11" fmla="*/ 20 h 47"/>
                    <a:gd name="T12" fmla="*/ 137 w 160"/>
                    <a:gd name="T1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0" h="47">
                      <a:moveTo>
                        <a:pt x="137" y="1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8" y="7"/>
                        <a:pt x="15" y="15"/>
                        <a:pt x="15" y="26"/>
                      </a:cubicBezTo>
                      <a:cubicBezTo>
                        <a:pt x="15" y="37"/>
                        <a:pt x="8" y="47"/>
                        <a:pt x="0" y="47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50" y="40"/>
                        <a:pt x="160" y="31"/>
                        <a:pt x="160" y="20"/>
                      </a:cubicBezTo>
                      <a:cubicBezTo>
                        <a:pt x="160" y="9"/>
                        <a:pt x="150" y="0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lumMod val="75000"/>
                  </a:srgb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400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>
                    <a:solidFill>
                      <a:schemeClr val="bg1"/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850" name="iṥ1ïḍê">
                  <a:extLst>
                    <a:ext uri="{FF2B5EF4-FFF2-40B4-BE49-F238E27FC236}">
                      <a16:creationId xmlns:a16="http://schemas.microsoft.com/office/drawing/2014/main" xmlns="" id="{3377A337-16DD-9543-B52C-66B7AFE1A8E6}"/>
                    </a:ext>
                  </a:extLst>
                </p:cNvPr>
                <p:cNvSpPr/>
                <p:nvPr/>
              </p:nvSpPr>
              <p:spPr bwMode="auto">
                <a:xfrm>
                  <a:off x="6027197" y="5777878"/>
                  <a:ext cx="613492" cy="53513"/>
                </a:xfrm>
                <a:custGeom>
                  <a:avLst/>
                  <a:gdLst>
                    <a:gd name="T0" fmla="*/ 0 w 321"/>
                    <a:gd name="T1" fmla="*/ 28 h 28"/>
                    <a:gd name="T2" fmla="*/ 321 w 321"/>
                    <a:gd name="T3" fmla="*/ 28 h 28"/>
                    <a:gd name="T4" fmla="*/ 321 w 321"/>
                    <a:gd name="T5" fmla="*/ 0 h 28"/>
                    <a:gd name="T6" fmla="*/ 0 w 321"/>
                    <a:gd name="T7" fmla="*/ 14 h 28"/>
                    <a:gd name="T8" fmla="*/ 0 w 321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1" h="28">
                      <a:moveTo>
                        <a:pt x="0" y="28"/>
                      </a:moveTo>
                      <a:lnTo>
                        <a:pt x="321" y="28"/>
                      </a:lnTo>
                      <a:lnTo>
                        <a:pt x="321" y="0"/>
                      </a:lnTo>
                      <a:lnTo>
                        <a:pt x="0" y="14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>
                    <a:solidFill>
                      <a:schemeClr val="bg1"/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851" name="iṧḻîdè">
                  <a:extLst>
                    <a:ext uri="{FF2B5EF4-FFF2-40B4-BE49-F238E27FC236}">
                      <a16:creationId xmlns:a16="http://schemas.microsoft.com/office/drawing/2014/main" xmlns="" id="{1D2357F1-4B95-3443-B49D-2780C9F511EF}"/>
                    </a:ext>
                  </a:extLst>
                </p:cNvPr>
                <p:cNvSpPr/>
                <p:nvPr/>
              </p:nvSpPr>
              <p:spPr bwMode="auto">
                <a:xfrm>
                  <a:off x="6027197" y="5537068"/>
                  <a:ext cx="613492" cy="86003"/>
                </a:xfrm>
                <a:custGeom>
                  <a:avLst/>
                  <a:gdLst>
                    <a:gd name="T0" fmla="*/ 0 w 321"/>
                    <a:gd name="T1" fmla="*/ 45 h 45"/>
                    <a:gd name="T2" fmla="*/ 321 w 321"/>
                    <a:gd name="T3" fmla="*/ 31 h 45"/>
                    <a:gd name="T4" fmla="*/ 321 w 321"/>
                    <a:gd name="T5" fmla="*/ 0 h 45"/>
                    <a:gd name="T6" fmla="*/ 0 w 321"/>
                    <a:gd name="T7" fmla="*/ 17 h 45"/>
                    <a:gd name="T8" fmla="*/ 0 w 321"/>
                    <a:gd name="T9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1" h="45">
                      <a:moveTo>
                        <a:pt x="0" y="45"/>
                      </a:moveTo>
                      <a:lnTo>
                        <a:pt x="321" y="31"/>
                      </a:lnTo>
                      <a:lnTo>
                        <a:pt x="321" y="0"/>
                      </a:lnTo>
                      <a:lnTo>
                        <a:pt x="0" y="17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>
                    <a:solidFill>
                      <a:schemeClr val="bg1"/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852" name="ïşḻïdè">
                  <a:extLst>
                    <a:ext uri="{FF2B5EF4-FFF2-40B4-BE49-F238E27FC236}">
                      <a16:creationId xmlns:a16="http://schemas.microsoft.com/office/drawing/2014/main" xmlns="" id="{5735B4DB-6923-804D-8505-53268E857177}"/>
                    </a:ext>
                  </a:extLst>
                </p:cNvPr>
                <p:cNvSpPr/>
                <p:nvPr/>
              </p:nvSpPr>
              <p:spPr bwMode="auto">
                <a:xfrm>
                  <a:off x="6027197" y="5061183"/>
                  <a:ext cx="613492" cy="86003"/>
                </a:xfrm>
                <a:custGeom>
                  <a:avLst/>
                  <a:gdLst>
                    <a:gd name="T0" fmla="*/ 0 w 321"/>
                    <a:gd name="T1" fmla="*/ 15 h 45"/>
                    <a:gd name="T2" fmla="*/ 0 w 321"/>
                    <a:gd name="T3" fmla="*/ 45 h 45"/>
                    <a:gd name="T4" fmla="*/ 321 w 321"/>
                    <a:gd name="T5" fmla="*/ 29 h 45"/>
                    <a:gd name="T6" fmla="*/ 321 w 321"/>
                    <a:gd name="T7" fmla="*/ 0 h 45"/>
                    <a:gd name="T8" fmla="*/ 0 w 321"/>
                    <a:gd name="T9" fmla="*/ 1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1" h="45">
                      <a:moveTo>
                        <a:pt x="0" y="15"/>
                      </a:moveTo>
                      <a:lnTo>
                        <a:pt x="0" y="45"/>
                      </a:lnTo>
                      <a:lnTo>
                        <a:pt x="321" y="29"/>
                      </a:lnTo>
                      <a:lnTo>
                        <a:pt x="321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>
                    <a:solidFill>
                      <a:schemeClr val="bg1"/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853" name="ísļîḑe">
                  <a:extLst>
                    <a:ext uri="{FF2B5EF4-FFF2-40B4-BE49-F238E27FC236}">
                      <a16:creationId xmlns:a16="http://schemas.microsoft.com/office/drawing/2014/main" xmlns="" id="{835BD0AF-0F0B-564C-81AD-5F7AB3AD70A8}"/>
                    </a:ext>
                  </a:extLst>
                </p:cNvPr>
                <p:cNvSpPr/>
                <p:nvPr/>
              </p:nvSpPr>
              <p:spPr bwMode="auto">
                <a:xfrm>
                  <a:off x="6027197" y="5301992"/>
                  <a:ext cx="613492" cy="82180"/>
                </a:xfrm>
                <a:custGeom>
                  <a:avLst/>
                  <a:gdLst>
                    <a:gd name="T0" fmla="*/ 0 w 321"/>
                    <a:gd name="T1" fmla="*/ 43 h 43"/>
                    <a:gd name="T2" fmla="*/ 321 w 321"/>
                    <a:gd name="T3" fmla="*/ 28 h 43"/>
                    <a:gd name="T4" fmla="*/ 321 w 321"/>
                    <a:gd name="T5" fmla="*/ 0 h 43"/>
                    <a:gd name="T6" fmla="*/ 0 w 321"/>
                    <a:gd name="T7" fmla="*/ 14 h 43"/>
                    <a:gd name="T8" fmla="*/ 0 w 32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1" h="43">
                      <a:moveTo>
                        <a:pt x="0" y="43"/>
                      </a:moveTo>
                      <a:lnTo>
                        <a:pt x="321" y="28"/>
                      </a:lnTo>
                      <a:lnTo>
                        <a:pt x="321" y="0"/>
                      </a:lnTo>
                      <a:lnTo>
                        <a:pt x="0" y="1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>
                    <a:solidFill>
                      <a:schemeClr val="bg1"/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854" name="íşḷïḋê">
                  <a:extLst>
                    <a:ext uri="{FF2B5EF4-FFF2-40B4-BE49-F238E27FC236}">
                      <a16:creationId xmlns:a16="http://schemas.microsoft.com/office/drawing/2014/main" xmlns="" id="{0326688A-4664-C84A-9611-DE061CA4022A}"/>
                    </a:ext>
                  </a:extLst>
                </p:cNvPr>
                <p:cNvSpPr/>
                <p:nvPr/>
              </p:nvSpPr>
              <p:spPr bwMode="auto">
                <a:xfrm>
                  <a:off x="5673627" y="5949884"/>
                  <a:ext cx="839013" cy="45869"/>
                </a:xfrm>
                <a:custGeom>
                  <a:avLst/>
                  <a:gdLst>
                    <a:gd name="T0" fmla="*/ 0 w 185"/>
                    <a:gd name="T1" fmla="*/ 0 h 10"/>
                    <a:gd name="T2" fmla="*/ 0 w 185"/>
                    <a:gd name="T3" fmla="*/ 0 h 10"/>
                    <a:gd name="T4" fmla="*/ 46 w 185"/>
                    <a:gd name="T5" fmla="*/ 10 h 10"/>
                    <a:gd name="T6" fmla="*/ 140 w 185"/>
                    <a:gd name="T7" fmla="*/ 10 h 10"/>
                    <a:gd name="T8" fmla="*/ 185 w 185"/>
                    <a:gd name="T9" fmla="*/ 0 h 10"/>
                    <a:gd name="T10" fmla="*/ 185 w 185"/>
                    <a:gd name="T11" fmla="*/ 0 h 10"/>
                    <a:gd name="T12" fmla="*/ 0 w 185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5" h="1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5"/>
                        <a:pt x="21" y="10"/>
                        <a:pt x="46" y="10"/>
                      </a:cubicBezTo>
                      <a:cubicBezTo>
                        <a:pt x="140" y="10"/>
                        <a:pt x="140" y="10"/>
                        <a:pt x="140" y="10"/>
                      </a:cubicBezTo>
                      <a:cubicBezTo>
                        <a:pt x="165" y="10"/>
                        <a:pt x="185" y="5"/>
                        <a:pt x="185" y="0"/>
                      </a:cubicBezTo>
                      <a:cubicBezTo>
                        <a:pt x="185" y="0"/>
                        <a:pt x="185" y="0"/>
                        <a:pt x="18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lumMod val="75000"/>
                  </a:srgb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>
                    <a:solidFill>
                      <a:schemeClr val="bg1"/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855" name="íŝļidé">
                  <a:extLst>
                    <a:ext uri="{FF2B5EF4-FFF2-40B4-BE49-F238E27FC236}">
                      <a16:creationId xmlns:a16="http://schemas.microsoft.com/office/drawing/2014/main" xmlns="" id="{9FBA3FBC-FC40-6A42-855B-BC2F6A337898}"/>
                    </a:ext>
                  </a:extLst>
                </p:cNvPr>
                <p:cNvSpPr/>
                <p:nvPr/>
              </p:nvSpPr>
              <p:spPr bwMode="auto">
                <a:xfrm>
                  <a:off x="6027197" y="5831391"/>
                  <a:ext cx="613492" cy="118494"/>
                </a:xfrm>
                <a:custGeom>
                  <a:avLst/>
                  <a:gdLst>
                    <a:gd name="T0" fmla="*/ 0 w 321"/>
                    <a:gd name="T1" fmla="*/ 62 h 62"/>
                    <a:gd name="T2" fmla="*/ 278 w 321"/>
                    <a:gd name="T3" fmla="*/ 62 h 62"/>
                    <a:gd name="T4" fmla="*/ 321 w 321"/>
                    <a:gd name="T5" fmla="*/ 0 h 62"/>
                    <a:gd name="T6" fmla="*/ 0 w 321"/>
                    <a:gd name="T7" fmla="*/ 0 h 62"/>
                    <a:gd name="T8" fmla="*/ 0 w 321"/>
                    <a:gd name="T9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1" h="62">
                      <a:moveTo>
                        <a:pt x="0" y="62"/>
                      </a:moveTo>
                      <a:lnTo>
                        <a:pt x="278" y="62"/>
                      </a:lnTo>
                      <a:lnTo>
                        <a:pt x="321" y="0"/>
                      </a:lnTo>
                      <a:lnTo>
                        <a:pt x="0" y="0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000000">
                    <a:lumMod val="50000"/>
                    <a:lumOff val="50000"/>
                  </a:srgb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>
                    <a:solidFill>
                      <a:schemeClr val="bg1"/>
                    </a:solidFill>
                    <a:latin typeface="Arial"/>
                    <a:ea typeface="微软雅黑"/>
                  </a:endParaRPr>
                </a:p>
              </p:txBody>
            </p:sp>
          </p:grpSp>
          <p:sp>
            <p:nvSpPr>
              <p:cNvPr id="834" name="iṣlîdé">
                <a:extLst>
                  <a:ext uri="{FF2B5EF4-FFF2-40B4-BE49-F238E27FC236}">
                    <a16:creationId xmlns:a16="http://schemas.microsoft.com/office/drawing/2014/main" xmlns="" id="{7006857C-F3A2-B143-B0B3-3E8568B436DA}"/>
                  </a:ext>
                </a:extLst>
              </p:cNvPr>
              <p:cNvSpPr/>
              <p:nvPr/>
            </p:nvSpPr>
            <p:spPr bwMode="auto">
              <a:xfrm>
                <a:off x="6165938" y="3333446"/>
                <a:ext cx="1443988" cy="967840"/>
              </a:xfrm>
              <a:custGeom>
                <a:avLst/>
                <a:gdLst>
                  <a:gd name="T0" fmla="*/ 184 w 431"/>
                  <a:gd name="T1" fmla="*/ 258 h 289"/>
                  <a:gd name="T2" fmla="*/ 258 w 431"/>
                  <a:gd name="T3" fmla="*/ 266 h 289"/>
                  <a:gd name="T4" fmla="*/ 268 w 431"/>
                  <a:gd name="T5" fmla="*/ 265 h 289"/>
                  <a:gd name="T6" fmla="*/ 329 w 431"/>
                  <a:gd name="T7" fmla="*/ 237 h 289"/>
                  <a:gd name="T8" fmla="*/ 356 w 431"/>
                  <a:gd name="T9" fmla="*/ 215 h 289"/>
                  <a:gd name="T10" fmla="*/ 321 w 431"/>
                  <a:gd name="T11" fmla="*/ 221 h 289"/>
                  <a:gd name="T12" fmla="*/ 403 w 431"/>
                  <a:gd name="T13" fmla="*/ 131 h 289"/>
                  <a:gd name="T14" fmla="*/ 431 w 431"/>
                  <a:gd name="T15" fmla="*/ 6 h 289"/>
                  <a:gd name="T16" fmla="*/ 365 w 431"/>
                  <a:gd name="T17" fmla="*/ 36 h 289"/>
                  <a:gd name="T18" fmla="*/ 130 w 431"/>
                  <a:gd name="T19" fmla="*/ 49 h 289"/>
                  <a:gd name="T20" fmla="*/ 71 w 431"/>
                  <a:gd name="T21" fmla="*/ 102 h 289"/>
                  <a:gd name="T22" fmla="*/ 73 w 431"/>
                  <a:gd name="T23" fmla="*/ 84 h 289"/>
                  <a:gd name="T24" fmla="*/ 3 w 431"/>
                  <a:gd name="T25" fmla="*/ 286 h 289"/>
                  <a:gd name="T26" fmla="*/ 81 w 431"/>
                  <a:gd name="T27" fmla="*/ 172 h 289"/>
                  <a:gd name="T28" fmla="*/ 279 w 431"/>
                  <a:gd name="T29" fmla="*/ 104 h 289"/>
                  <a:gd name="T30" fmla="*/ 89 w 431"/>
                  <a:gd name="T31" fmla="*/ 180 h 289"/>
                  <a:gd name="T32" fmla="*/ 20 w 431"/>
                  <a:gd name="T33" fmla="*/ 289 h 289"/>
                  <a:gd name="T34" fmla="*/ 63 w 431"/>
                  <a:gd name="T35" fmla="*/ 265 h 289"/>
                  <a:gd name="T36" fmla="*/ 223 w 431"/>
                  <a:gd name="T37" fmla="*/ 279 h 289"/>
                  <a:gd name="T38" fmla="*/ 184 w 431"/>
                  <a:gd name="T39" fmla="*/ 25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31" h="289">
                    <a:moveTo>
                      <a:pt x="184" y="258"/>
                    </a:moveTo>
                    <a:cubicBezTo>
                      <a:pt x="184" y="258"/>
                      <a:pt x="225" y="270"/>
                      <a:pt x="258" y="266"/>
                    </a:cubicBezTo>
                    <a:cubicBezTo>
                      <a:pt x="261" y="266"/>
                      <a:pt x="265" y="265"/>
                      <a:pt x="268" y="265"/>
                    </a:cubicBezTo>
                    <a:cubicBezTo>
                      <a:pt x="289" y="259"/>
                      <a:pt x="309" y="251"/>
                      <a:pt x="329" y="237"/>
                    </a:cubicBezTo>
                    <a:cubicBezTo>
                      <a:pt x="339" y="231"/>
                      <a:pt x="348" y="223"/>
                      <a:pt x="356" y="215"/>
                    </a:cubicBezTo>
                    <a:cubicBezTo>
                      <a:pt x="336" y="219"/>
                      <a:pt x="321" y="221"/>
                      <a:pt x="321" y="221"/>
                    </a:cubicBezTo>
                    <a:cubicBezTo>
                      <a:pt x="321" y="221"/>
                      <a:pt x="362" y="212"/>
                      <a:pt x="403" y="131"/>
                    </a:cubicBezTo>
                    <a:cubicBezTo>
                      <a:pt x="429" y="81"/>
                      <a:pt x="431" y="6"/>
                      <a:pt x="431" y="6"/>
                    </a:cubicBezTo>
                    <a:cubicBezTo>
                      <a:pt x="431" y="6"/>
                      <a:pt x="419" y="29"/>
                      <a:pt x="365" y="36"/>
                    </a:cubicBezTo>
                    <a:cubicBezTo>
                      <a:pt x="320" y="42"/>
                      <a:pt x="223" y="0"/>
                      <a:pt x="130" y="49"/>
                    </a:cubicBezTo>
                    <a:cubicBezTo>
                      <a:pt x="87" y="72"/>
                      <a:pt x="71" y="102"/>
                      <a:pt x="71" y="102"/>
                    </a:cubicBezTo>
                    <a:cubicBezTo>
                      <a:pt x="71" y="102"/>
                      <a:pt x="68" y="97"/>
                      <a:pt x="73" y="84"/>
                    </a:cubicBezTo>
                    <a:cubicBezTo>
                      <a:pt x="0" y="154"/>
                      <a:pt x="3" y="286"/>
                      <a:pt x="3" y="286"/>
                    </a:cubicBezTo>
                    <a:cubicBezTo>
                      <a:pt x="3" y="286"/>
                      <a:pt x="9" y="238"/>
                      <a:pt x="81" y="172"/>
                    </a:cubicBezTo>
                    <a:cubicBezTo>
                      <a:pt x="159" y="101"/>
                      <a:pt x="279" y="104"/>
                      <a:pt x="279" y="104"/>
                    </a:cubicBezTo>
                    <a:cubicBezTo>
                      <a:pt x="279" y="104"/>
                      <a:pt x="158" y="111"/>
                      <a:pt x="89" y="180"/>
                    </a:cubicBezTo>
                    <a:cubicBezTo>
                      <a:pt x="42" y="226"/>
                      <a:pt x="25" y="272"/>
                      <a:pt x="20" y="289"/>
                    </a:cubicBezTo>
                    <a:cubicBezTo>
                      <a:pt x="24" y="282"/>
                      <a:pt x="34" y="271"/>
                      <a:pt x="63" y="265"/>
                    </a:cubicBezTo>
                    <a:cubicBezTo>
                      <a:pt x="106" y="255"/>
                      <a:pt x="159" y="281"/>
                      <a:pt x="223" y="279"/>
                    </a:cubicBezTo>
                    <a:cubicBezTo>
                      <a:pt x="200" y="270"/>
                      <a:pt x="184" y="258"/>
                      <a:pt x="184" y="258"/>
                    </a:cubicBezTo>
                    <a:close/>
                  </a:path>
                </a:pathLst>
              </a:custGeom>
              <a:solidFill>
                <a:srgbClr val="1D63A9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>
                  <a:solidFill>
                    <a:schemeClr val="bg1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835" name="îšľiḓè">
                <a:extLst>
                  <a:ext uri="{FF2B5EF4-FFF2-40B4-BE49-F238E27FC236}">
                    <a16:creationId xmlns:a16="http://schemas.microsoft.com/office/drawing/2014/main" xmlns="" id="{B90151DB-2A53-9140-96BA-011EB04E0927}"/>
                  </a:ext>
                </a:extLst>
              </p:cNvPr>
              <p:cNvSpPr/>
              <p:nvPr/>
            </p:nvSpPr>
            <p:spPr bwMode="auto">
              <a:xfrm>
                <a:off x="6199849" y="4359215"/>
                <a:ext cx="1085110" cy="603310"/>
              </a:xfrm>
              <a:custGeom>
                <a:avLst/>
                <a:gdLst>
                  <a:gd name="T0" fmla="*/ 122 w 324"/>
                  <a:gd name="T1" fmla="*/ 160 h 180"/>
                  <a:gd name="T2" fmla="*/ 169 w 324"/>
                  <a:gd name="T3" fmla="*/ 178 h 180"/>
                  <a:gd name="T4" fmla="*/ 175 w 324"/>
                  <a:gd name="T5" fmla="*/ 179 h 180"/>
                  <a:gd name="T6" fmla="*/ 220 w 324"/>
                  <a:gd name="T7" fmla="*/ 171 h 180"/>
                  <a:gd name="T8" fmla="*/ 240 w 324"/>
                  <a:gd name="T9" fmla="*/ 161 h 180"/>
                  <a:gd name="T10" fmla="*/ 217 w 324"/>
                  <a:gd name="T11" fmla="*/ 159 h 180"/>
                  <a:gd name="T12" fmla="*/ 285 w 324"/>
                  <a:gd name="T13" fmla="*/ 115 h 180"/>
                  <a:gd name="T14" fmla="*/ 324 w 324"/>
                  <a:gd name="T15" fmla="*/ 38 h 180"/>
                  <a:gd name="T16" fmla="*/ 276 w 324"/>
                  <a:gd name="T17" fmla="*/ 47 h 180"/>
                  <a:gd name="T18" fmla="*/ 122 w 324"/>
                  <a:gd name="T19" fmla="*/ 16 h 180"/>
                  <a:gd name="T20" fmla="*/ 75 w 324"/>
                  <a:gd name="T21" fmla="*/ 40 h 180"/>
                  <a:gd name="T22" fmla="*/ 79 w 324"/>
                  <a:gd name="T23" fmla="*/ 29 h 180"/>
                  <a:gd name="T24" fmla="*/ 0 w 324"/>
                  <a:gd name="T25" fmla="*/ 148 h 180"/>
                  <a:gd name="T26" fmla="*/ 70 w 324"/>
                  <a:gd name="T27" fmla="*/ 87 h 180"/>
                  <a:gd name="T28" fmla="*/ 209 w 324"/>
                  <a:gd name="T29" fmla="*/ 76 h 180"/>
                  <a:gd name="T30" fmla="*/ 73 w 324"/>
                  <a:gd name="T31" fmla="*/ 93 h 180"/>
                  <a:gd name="T32" fmla="*/ 11 w 324"/>
                  <a:gd name="T33" fmla="*/ 153 h 180"/>
                  <a:gd name="T34" fmla="*/ 42 w 324"/>
                  <a:gd name="T35" fmla="*/ 144 h 180"/>
                  <a:gd name="T36" fmla="*/ 143 w 324"/>
                  <a:gd name="T37" fmla="*/ 180 h 180"/>
                  <a:gd name="T38" fmla="*/ 122 w 324"/>
                  <a:gd name="T39" fmla="*/ 16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4" h="180">
                    <a:moveTo>
                      <a:pt x="122" y="160"/>
                    </a:moveTo>
                    <a:cubicBezTo>
                      <a:pt x="122" y="160"/>
                      <a:pt x="146" y="175"/>
                      <a:pt x="169" y="178"/>
                    </a:cubicBezTo>
                    <a:cubicBezTo>
                      <a:pt x="171" y="178"/>
                      <a:pt x="173" y="178"/>
                      <a:pt x="175" y="179"/>
                    </a:cubicBezTo>
                    <a:cubicBezTo>
                      <a:pt x="190" y="179"/>
                      <a:pt x="204" y="176"/>
                      <a:pt x="220" y="171"/>
                    </a:cubicBezTo>
                    <a:cubicBezTo>
                      <a:pt x="227" y="168"/>
                      <a:pt x="234" y="165"/>
                      <a:pt x="240" y="161"/>
                    </a:cubicBezTo>
                    <a:cubicBezTo>
                      <a:pt x="227" y="161"/>
                      <a:pt x="217" y="159"/>
                      <a:pt x="217" y="159"/>
                    </a:cubicBezTo>
                    <a:cubicBezTo>
                      <a:pt x="217" y="159"/>
                      <a:pt x="245" y="160"/>
                      <a:pt x="285" y="115"/>
                    </a:cubicBezTo>
                    <a:cubicBezTo>
                      <a:pt x="310" y="86"/>
                      <a:pt x="324" y="38"/>
                      <a:pt x="324" y="38"/>
                    </a:cubicBezTo>
                    <a:cubicBezTo>
                      <a:pt x="324" y="38"/>
                      <a:pt x="312" y="51"/>
                      <a:pt x="276" y="47"/>
                    </a:cubicBezTo>
                    <a:cubicBezTo>
                      <a:pt x="246" y="43"/>
                      <a:pt x="190" y="0"/>
                      <a:pt x="122" y="16"/>
                    </a:cubicBezTo>
                    <a:cubicBezTo>
                      <a:pt x="90" y="23"/>
                      <a:pt x="75" y="40"/>
                      <a:pt x="75" y="40"/>
                    </a:cubicBezTo>
                    <a:cubicBezTo>
                      <a:pt x="75" y="40"/>
                      <a:pt x="74" y="37"/>
                      <a:pt x="79" y="29"/>
                    </a:cubicBezTo>
                    <a:cubicBezTo>
                      <a:pt x="20" y="62"/>
                      <a:pt x="0" y="148"/>
                      <a:pt x="0" y="148"/>
                    </a:cubicBezTo>
                    <a:cubicBezTo>
                      <a:pt x="0" y="148"/>
                      <a:pt x="12" y="118"/>
                      <a:pt x="70" y="87"/>
                    </a:cubicBezTo>
                    <a:cubicBezTo>
                      <a:pt x="132" y="54"/>
                      <a:pt x="209" y="76"/>
                      <a:pt x="209" y="76"/>
                    </a:cubicBezTo>
                    <a:cubicBezTo>
                      <a:pt x="209" y="76"/>
                      <a:pt x="130" y="61"/>
                      <a:pt x="73" y="93"/>
                    </a:cubicBezTo>
                    <a:cubicBezTo>
                      <a:pt x="35" y="116"/>
                      <a:pt x="17" y="143"/>
                      <a:pt x="11" y="153"/>
                    </a:cubicBezTo>
                    <a:cubicBezTo>
                      <a:pt x="14" y="149"/>
                      <a:pt x="23" y="143"/>
                      <a:pt x="42" y="144"/>
                    </a:cubicBezTo>
                    <a:cubicBezTo>
                      <a:pt x="72" y="145"/>
                      <a:pt x="102" y="171"/>
                      <a:pt x="143" y="180"/>
                    </a:cubicBezTo>
                    <a:cubicBezTo>
                      <a:pt x="130" y="170"/>
                      <a:pt x="122" y="160"/>
                      <a:pt x="122" y="160"/>
                    </a:cubicBezTo>
                    <a:close/>
                  </a:path>
                </a:pathLst>
              </a:custGeom>
              <a:solidFill>
                <a:srgbClr val="FFFFFF">
                  <a:lumMod val="75000"/>
                </a:srgb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>
                  <a:solidFill>
                    <a:schemeClr val="bg1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836" name="ï$ḷîḓé">
                <a:extLst>
                  <a:ext uri="{FF2B5EF4-FFF2-40B4-BE49-F238E27FC236}">
                    <a16:creationId xmlns:a16="http://schemas.microsoft.com/office/drawing/2014/main" xmlns="" id="{B61FED28-9D96-9C4B-BB13-95B022F4611C}"/>
                  </a:ext>
                </a:extLst>
              </p:cNvPr>
              <p:cNvSpPr/>
              <p:nvPr/>
            </p:nvSpPr>
            <p:spPr bwMode="auto">
              <a:xfrm>
                <a:off x="4929649" y="4371930"/>
                <a:ext cx="1085110" cy="590595"/>
              </a:xfrm>
              <a:custGeom>
                <a:avLst/>
                <a:gdLst>
                  <a:gd name="T0" fmla="*/ 202 w 324"/>
                  <a:gd name="T1" fmla="*/ 156 h 176"/>
                  <a:gd name="T2" fmla="*/ 156 w 324"/>
                  <a:gd name="T3" fmla="*/ 174 h 176"/>
                  <a:gd name="T4" fmla="*/ 149 w 324"/>
                  <a:gd name="T5" fmla="*/ 175 h 176"/>
                  <a:gd name="T6" fmla="*/ 105 w 324"/>
                  <a:gd name="T7" fmla="*/ 167 h 176"/>
                  <a:gd name="T8" fmla="*/ 84 w 324"/>
                  <a:gd name="T9" fmla="*/ 157 h 176"/>
                  <a:gd name="T10" fmla="*/ 108 w 324"/>
                  <a:gd name="T11" fmla="*/ 155 h 176"/>
                  <a:gd name="T12" fmla="*/ 39 w 324"/>
                  <a:gd name="T13" fmla="*/ 111 h 176"/>
                  <a:gd name="T14" fmla="*/ 0 w 324"/>
                  <a:gd name="T15" fmla="*/ 34 h 176"/>
                  <a:gd name="T16" fmla="*/ 48 w 324"/>
                  <a:gd name="T17" fmla="*/ 43 h 176"/>
                  <a:gd name="T18" fmla="*/ 202 w 324"/>
                  <a:gd name="T19" fmla="*/ 12 h 176"/>
                  <a:gd name="T20" fmla="*/ 324 w 324"/>
                  <a:gd name="T21" fmla="*/ 144 h 176"/>
                  <a:gd name="T22" fmla="*/ 255 w 324"/>
                  <a:gd name="T23" fmla="*/ 83 h 176"/>
                  <a:gd name="T24" fmla="*/ 115 w 324"/>
                  <a:gd name="T25" fmla="*/ 72 h 176"/>
                  <a:gd name="T26" fmla="*/ 251 w 324"/>
                  <a:gd name="T27" fmla="*/ 89 h 176"/>
                  <a:gd name="T28" fmla="*/ 314 w 324"/>
                  <a:gd name="T29" fmla="*/ 149 h 176"/>
                  <a:gd name="T30" fmla="*/ 282 w 324"/>
                  <a:gd name="T31" fmla="*/ 140 h 176"/>
                  <a:gd name="T32" fmla="*/ 181 w 324"/>
                  <a:gd name="T33" fmla="*/ 176 h 176"/>
                  <a:gd name="T34" fmla="*/ 202 w 324"/>
                  <a:gd name="T35" fmla="*/ 15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4" h="176">
                    <a:moveTo>
                      <a:pt x="202" y="156"/>
                    </a:moveTo>
                    <a:cubicBezTo>
                      <a:pt x="202" y="156"/>
                      <a:pt x="178" y="171"/>
                      <a:pt x="156" y="174"/>
                    </a:cubicBezTo>
                    <a:cubicBezTo>
                      <a:pt x="154" y="174"/>
                      <a:pt x="151" y="174"/>
                      <a:pt x="149" y="175"/>
                    </a:cubicBezTo>
                    <a:cubicBezTo>
                      <a:pt x="135" y="175"/>
                      <a:pt x="120" y="172"/>
                      <a:pt x="105" y="167"/>
                    </a:cubicBezTo>
                    <a:cubicBezTo>
                      <a:pt x="98" y="164"/>
                      <a:pt x="91" y="161"/>
                      <a:pt x="84" y="157"/>
                    </a:cubicBezTo>
                    <a:cubicBezTo>
                      <a:pt x="97" y="157"/>
                      <a:pt x="108" y="155"/>
                      <a:pt x="108" y="155"/>
                    </a:cubicBezTo>
                    <a:cubicBezTo>
                      <a:pt x="108" y="155"/>
                      <a:pt x="80" y="156"/>
                      <a:pt x="39" y="111"/>
                    </a:cubicBezTo>
                    <a:cubicBezTo>
                      <a:pt x="14" y="82"/>
                      <a:pt x="0" y="34"/>
                      <a:pt x="0" y="34"/>
                    </a:cubicBezTo>
                    <a:cubicBezTo>
                      <a:pt x="0" y="34"/>
                      <a:pt x="12" y="47"/>
                      <a:pt x="48" y="43"/>
                    </a:cubicBezTo>
                    <a:cubicBezTo>
                      <a:pt x="78" y="39"/>
                      <a:pt x="133" y="0"/>
                      <a:pt x="202" y="12"/>
                    </a:cubicBezTo>
                    <a:cubicBezTo>
                      <a:pt x="306" y="30"/>
                      <a:pt x="324" y="144"/>
                      <a:pt x="324" y="144"/>
                    </a:cubicBezTo>
                    <a:cubicBezTo>
                      <a:pt x="324" y="144"/>
                      <a:pt x="313" y="114"/>
                      <a:pt x="255" y="83"/>
                    </a:cubicBezTo>
                    <a:cubicBezTo>
                      <a:pt x="192" y="50"/>
                      <a:pt x="115" y="72"/>
                      <a:pt x="115" y="72"/>
                    </a:cubicBezTo>
                    <a:cubicBezTo>
                      <a:pt x="115" y="72"/>
                      <a:pt x="195" y="57"/>
                      <a:pt x="251" y="89"/>
                    </a:cubicBezTo>
                    <a:cubicBezTo>
                      <a:pt x="289" y="112"/>
                      <a:pt x="307" y="139"/>
                      <a:pt x="314" y="149"/>
                    </a:cubicBezTo>
                    <a:cubicBezTo>
                      <a:pt x="310" y="145"/>
                      <a:pt x="302" y="139"/>
                      <a:pt x="282" y="140"/>
                    </a:cubicBezTo>
                    <a:cubicBezTo>
                      <a:pt x="253" y="141"/>
                      <a:pt x="223" y="167"/>
                      <a:pt x="181" y="176"/>
                    </a:cubicBezTo>
                    <a:cubicBezTo>
                      <a:pt x="194" y="166"/>
                      <a:pt x="202" y="156"/>
                      <a:pt x="202" y="156"/>
                    </a:cubicBezTo>
                    <a:close/>
                  </a:path>
                </a:pathLst>
              </a:custGeom>
              <a:solidFill>
                <a:srgbClr val="FFFFFF">
                  <a:lumMod val="75000"/>
                </a:srgb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>
                  <a:solidFill>
                    <a:schemeClr val="bg1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837" name="íṩḻïḑè">
                <a:extLst>
                  <a:ext uri="{FF2B5EF4-FFF2-40B4-BE49-F238E27FC236}">
                    <a16:creationId xmlns:a16="http://schemas.microsoft.com/office/drawing/2014/main" xmlns="" id="{1CFF4E73-7893-C043-9286-3F0E1AA2C70E}"/>
                  </a:ext>
                </a:extLst>
              </p:cNvPr>
              <p:cNvSpPr/>
              <p:nvPr/>
            </p:nvSpPr>
            <p:spPr bwMode="auto">
              <a:xfrm>
                <a:off x="6119312" y="2451793"/>
                <a:ext cx="847742" cy="1062505"/>
              </a:xfrm>
              <a:custGeom>
                <a:avLst/>
                <a:gdLst>
                  <a:gd name="T0" fmla="*/ 196 w 253"/>
                  <a:gd name="T1" fmla="*/ 236 h 317"/>
                  <a:gd name="T2" fmla="*/ 237 w 253"/>
                  <a:gd name="T3" fmla="*/ 196 h 317"/>
                  <a:gd name="T4" fmla="*/ 252 w 253"/>
                  <a:gd name="T5" fmla="*/ 139 h 317"/>
                  <a:gd name="T6" fmla="*/ 236 w 253"/>
                  <a:gd name="T7" fmla="*/ 154 h 317"/>
                  <a:gd name="T8" fmla="*/ 239 w 253"/>
                  <a:gd name="T9" fmla="*/ 81 h 317"/>
                  <a:gd name="T10" fmla="*/ 215 w 253"/>
                  <a:gd name="T11" fmla="*/ 23 h 317"/>
                  <a:gd name="T12" fmla="*/ 198 w 253"/>
                  <a:gd name="T13" fmla="*/ 0 h 317"/>
                  <a:gd name="T14" fmla="*/ 184 w 253"/>
                  <a:gd name="T15" fmla="*/ 44 h 317"/>
                  <a:gd name="T16" fmla="*/ 64 w 253"/>
                  <a:gd name="T17" fmla="*/ 116 h 317"/>
                  <a:gd name="T18" fmla="*/ 23 w 253"/>
                  <a:gd name="T19" fmla="*/ 270 h 317"/>
                  <a:gd name="T20" fmla="*/ 31 w 253"/>
                  <a:gd name="T21" fmla="*/ 317 h 317"/>
                  <a:gd name="T22" fmla="*/ 55 w 253"/>
                  <a:gd name="T23" fmla="*/ 225 h 317"/>
                  <a:gd name="T24" fmla="*/ 141 w 253"/>
                  <a:gd name="T25" fmla="*/ 153 h 317"/>
                  <a:gd name="T26" fmla="*/ 65 w 253"/>
                  <a:gd name="T27" fmla="*/ 240 h 317"/>
                  <a:gd name="T28" fmla="*/ 51 w 253"/>
                  <a:gd name="T29" fmla="*/ 317 h 317"/>
                  <a:gd name="T30" fmla="*/ 152 w 253"/>
                  <a:gd name="T31" fmla="*/ 278 h 317"/>
                  <a:gd name="T32" fmla="*/ 224 w 253"/>
                  <a:gd name="T33" fmla="*/ 233 h 317"/>
                  <a:gd name="T34" fmla="*/ 196 w 253"/>
                  <a:gd name="T35" fmla="*/ 236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3" h="317">
                    <a:moveTo>
                      <a:pt x="196" y="236"/>
                    </a:moveTo>
                    <a:cubicBezTo>
                      <a:pt x="196" y="236"/>
                      <a:pt x="221" y="224"/>
                      <a:pt x="237" y="196"/>
                    </a:cubicBezTo>
                    <a:cubicBezTo>
                      <a:pt x="253" y="167"/>
                      <a:pt x="252" y="139"/>
                      <a:pt x="252" y="139"/>
                    </a:cubicBezTo>
                    <a:cubicBezTo>
                      <a:pt x="236" y="154"/>
                      <a:pt x="236" y="154"/>
                      <a:pt x="236" y="154"/>
                    </a:cubicBezTo>
                    <a:cubicBezTo>
                      <a:pt x="236" y="154"/>
                      <a:pt x="248" y="131"/>
                      <a:pt x="239" y="81"/>
                    </a:cubicBezTo>
                    <a:cubicBezTo>
                      <a:pt x="235" y="58"/>
                      <a:pt x="225" y="37"/>
                      <a:pt x="215" y="23"/>
                    </a:cubicBezTo>
                    <a:cubicBezTo>
                      <a:pt x="206" y="9"/>
                      <a:pt x="198" y="0"/>
                      <a:pt x="198" y="0"/>
                    </a:cubicBezTo>
                    <a:cubicBezTo>
                      <a:pt x="198" y="0"/>
                      <a:pt x="204" y="18"/>
                      <a:pt x="184" y="44"/>
                    </a:cubicBezTo>
                    <a:cubicBezTo>
                      <a:pt x="152" y="86"/>
                      <a:pt x="123" y="74"/>
                      <a:pt x="64" y="116"/>
                    </a:cubicBezTo>
                    <a:cubicBezTo>
                      <a:pt x="0" y="161"/>
                      <a:pt x="13" y="236"/>
                      <a:pt x="23" y="270"/>
                    </a:cubicBezTo>
                    <a:cubicBezTo>
                      <a:pt x="30" y="295"/>
                      <a:pt x="31" y="311"/>
                      <a:pt x="31" y="317"/>
                    </a:cubicBezTo>
                    <a:cubicBezTo>
                      <a:pt x="32" y="306"/>
                      <a:pt x="36" y="269"/>
                      <a:pt x="55" y="225"/>
                    </a:cubicBezTo>
                    <a:cubicBezTo>
                      <a:pt x="78" y="172"/>
                      <a:pt x="141" y="153"/>
                      <a:pt x="141" y="153"/>
                    </a:cubicBezTo>
                    <a:cubicBezTo>
                      <a:pt x="141" y="153"/>
                      <a:pt x="84" y="176"/>
                      <a:pt x="65" y="240"/>
                    </a:cubicBezTo>
                    <a:cubicBezTo>
                      <a:pt x="54" y="279"/>
                      <a:pt x="51" y="317"/>
                      <a:pt x="51" y="317"/>
                    </a:cubicBezTo>
                    <a:cubicBezTo>
                      <a:pt x="51" y="317"/>
                      <a:pt x="74" y="297"/>
                      <a:pt x="152" y="278"/>
                    </a:cubicBezTo>
                    <a:cubicBezTo>
                      <a:pt x="177" y="271"/>
                      <a:pt x="204" y="255"/>
                      <a:pt x="224" y="233"/>
                    </a:cubicBezTo>
                    <a:cubicBezTo>
                      <a:pt x="202" y="241"/>
                      <a:pt x="196" y="236"/>
                      <a:pt x="196" y="236"/>
                    </a:cubicBezTo>
                    <a:close/>
                  </a:path>
                </a:pathLst>
              </a:custGeom>
              <a:solidFill>
                <a:srgbClr val="FFFFFF">
                  <a:lumMod val="75000"/>
                </a:srgb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>
                  <a:solidFill>
                    <a:schemeClr val="bg1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838" name="iṡļïḍè">
                <a:extLst>
                  <a:ext uri="{FF2B5EF4-FFF2-40B4-BE49-F238E27FC236}">
                    <a16:creationId xmlns:a16="http://schemas.microsoft.com/office/drawing/2014/main" xmlns="" id="{D524E3D7-870E-8049-8A17-36C059025ECF}"/>
                  </a:ext>
                </a:extLst>
              </p:cNvPr>
              <p:cNvSpPr/>
              <p:nvPr/>
            </p:nvSpPr>
            <p:spPr bwMode="auto">
              <a:xfrm>
                <a:off x="5174081" y="2595910"/>
                <a:ext cx="847742" cy="918388"/>
              </a:xfrm>
              <a:custGeom>
                <a:avLst/>
                <a:gdLst>
                  <a:gd name="T0" fmla="*/ 108 w 253"/>
                  <a:gd name="T1" fmla="*/ 47 h 274"/>
                  <a:gd name="T2" fmla="*/ 124 w 253"/>
                  <a:gd name="T3" fmla="*/ 66 h 274"/>
                  <a:gd name="T4" fmla="*/ 94 w 253"/>
                  <a:gd name="T5" fmla="*/ 58 h 274"/>
                  <a:gd name="T6" fmla="*/ 34 w 253"/>
                  <a:gd name="T7" fmla="*/ 0 h 274"/>
                  <a:gd name="T8" fmla="*/ 21 w 253"/>
                  <a:gd name="T9" fmla="*/ 138 h 274"/>
                  <a:gd name="T10" fmla="*/ 65 w 253"/>
                  <a:gd name="T11" fmla="*/ 211 h 274"/>
                  <a:gd name="T12" fmla="*/ 52 w 253"/>
                  <a:gd name="T13" fmla="*/ 210 h 274"/>
                  <a:gd name="T14" fmla="*/ 149 w 253"/>
                  <a:gd name="T15" fmla="*/ 250 h 274"/>
                  <a:gd name="T16" fmla="*/ 238 w 253"/>
                  <a:gd name="T17" fmla="*/ 274 h 274"/>
                  <a:gd name="T18" fmla="*/ 239 w 253"/>
                  <a:gd name="T19" fmla="*/ 273 h 274"/>
                  <a:gd name="T20" fmla="*/ 222 w 253"/>
                  <a:gd name="T21" fmla="*/ 224 h 274"/>
                  <a:gd name="T22" fmla="*/ 131 w 253"/>
                  <a:gd name="T23" fmla="*/ 135 h 274"/>
                  <a:gd name="T24" fmla="*/ 213 w 253"/>
                  <a:gd name="T25" fmla="*/ 184 h 274"/>
                  <a:gd name="T26" fmla="*/ 249 w 253"/>
                  <a:gd name="T27" fmla="*/ 238 h 274"/>
                  <a:gd name="T28" fmla="*/ 240 w 253"/>
                  <a:gd name="T29" fmla="*/ 153 h 274"/>
                  <a:gd name="T30" fmla="*/ 237 w 253"/>
                  <a:gd name="T31" fmla="*/ 144 h 274"/>
                  <a:gd name="T32" fmla="*/ 108 w 253"/>
                  <a:gd name="T33" fmla="*/ 47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3" h="274">
                    <a:moveTo>
                      <a:pt x="108" y="47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13" y="63"/>
                      <a:pt x="102" y="61"/>
                      <a:pt x="94" y="58"/>
                    </a:cubicBezTo>
                    <a:cubicBezTo>
                      <a:pt x="55" y="47"/>
                      <a:pt x="34" y="0"/>
                      <a:pt x="34" y="0"/>
                    </a:cubicBezTo>
                    <a:cubicBezTo>
                      <a:pt x="34" y="0"/>
                      <a:pt x="0" y="69"/>
                      <a:pt x="21" y="138"/>
                    </a:cubicBezTo>
                    <a:cubicBezTo>
                      <a:pt x="31" y="168"/>
                      <a:pt x="46" y="192"/>
                      <a:pt x="65" y="211"/>
                    </a:cubicBezTo>
                    <a:cubicBezTo>
                      <a:pt x="61" y="211"/>
                      <a:pt x="57" y="210"/>
                      <a:pt x="52" y="210"/>
                    </a:cubicBezTo>
                    <a:cubicBezTo>
                      <a:pt x="77" y="239"/>
                      <a:pt x="116" y="247"/>
                      <a:pt x="149" y="250"/>
                    </a:cubicBezTo>
                    <a:cubicBezTo>
                      <a:pt x="209" y="254"/>
                      <a:pt x="238" y="274"/>
                      <a:pt x="238" y="274"/>
                    </a:cubicBezTo>
                    <a:cubicBezTo>
                      <a:pt x="238" y="274"/>
                      <a:pt x="239" y="274"/>
                      <a:pt x="239" y="273"/>
                    </a:cubicBezTo>
                    <a:cubicBezTo>
                      <a:pt x="235" y="259"/>
                      <a:pt x="230" y="243"/>
                      <a:pt x="222" y="224"/>
                    </a:cubicBezTo>
                    <a:cubicBezTo>
                      <a:pt x="194" y="161"/>
                      <a:pt x="131" y="135"/>
                      <a:pt x="131" y="135"/>
                    </a:cubicBezTo>
                    <a:cubicBezTo>
                      <a:pt x="131" y="135"/>
                      <a:pt x="176" y="149"/>
                      <a:pt x="213" y="184"/>
                    </a:cubicBezTo>
                    <a:cubicBezTo>
                      <a:pt x="227" y="197"/>
                      <a:pt x="239" y="217"/>
                      <a:pt x="249" y="238"/>
                    </a:cubicBezTo>
                    <a:cubicBezTo>
                      <a:pt x="253" y="216"/>
                      <a:pt x="253" y="186"/>
                      <a:pt x="240" y="153"/>
                    </a:cubicBezTo>
                    <a:cubicBezTo>
                      <a:pt x="239" y="150"/>
                      <a:pt x="238" y="147"/>
                      <a:pt x="237" y="144"/>
                    </a:cubicBezTo>
                    <a:cubicBezTo>
                      <a:pt x="209" y="82"/>
                      <a:pt x="146" y="58"/>
                      <a:pt x="108" y="47"/>
                    </a:cubicBezTo>
                    <a:close/>
                  </a:path>
                </a:pathLst>
              </a:custGeom>
              <a:solidFill>
                <a:srgbClr val="FFFFFF">
                  <a:lumMod val="75000"/>
                </a:srgb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>
                  <a:solidFill>
                    <a:schemeClr val="bg1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839" name="ïṧḻiďè">
                <a:extLst>
                  <a:ext uri="{FF2B5EF4-FFF2-40B4-BE49-F238E27FC236}">
                    <a16:creationId xmlns:a16="http://schemas.microsoft.com/office/drawing/2014/main" xmlns="" id="{EC9C1D30-7C00-2648-B43A-9D514C5AC8CA}"/>
                  </a:ext>
                </a:extLst>
              </p:cNvPr>
              <p:cNvSpPr/>
              <p:nvPr/>
            </p:nvSpPr>
            <p:spPr bwMode="auto">
              <a:xfrm>
                <a:off x="4582074" y="3353227"/>
                <a:ext cx="1443988" cy="948059"/>
              </a:xfrm>
              <a:custGeom>
                <a:avLst/>
                <a:gdLst>
                  <a:gd name="T0" fmla="*/ 350 w 431"/>
                  <a:gd name="T1" fmla="*/ 166 h 283"/>
                  <a:gd name="T2" fmla="*/ 428 w 431"/>
                  <a:gd name="T3" fmla="*/ 280 h 283"/>
                  <a:gd name="T4" fmla="*/ 358 w 431"/>
                  <a:gd name="T5" fmla="*/ 78 h 283"/>
                  <a:gd name="T6" fmla="*/ 360 w 431"/>
                  <a:gd name="T7" fmla="*/ 96 h 283"/>
                  <a:gd name="T8" fmla="*/ 288 w 431"/>
                  <a:gd name="T9" fmla="*/ 35 h 283"/>
                  <a:gd name="T10" fmla="*/ 148 w 431"/>
                  <a:gd name="T11" fmla="*/ 13 h 283"/>
                  <a:gd name="T12" fmla="*/ 165 w 431"/>
                  <a:gd name="T13" fmla="*/ 24 h 283"/>
                  <a:gd name="T14" fmla="*/ 66 w 431"/>
                  <a:gd name="T15" fmla="*/ 30 h 283"/>
                  <a:gd name="T16" fmla="*/ 0 w 431"/>
                  <a:gd name="T17" fmla="*/ 0 h 283"/>
                  <a:gd name="T18" fmla="*/ 28 w 431"/>
                  <a:gd name="T19" fmla="*/ 125 h 283"/>
                  <a:gd name="T20" fmla="*/ 111 w 431"/>
                  <a:gd name="T21" fmla="*/ 215 h 283"/>
                  <a:gd name="T22" fmla="*/ 76 w 431"/>
                  <a:gd name="T23" fmla="*/ 209 h 283"/>
                  <a:gd name="T24" fmla="*/ 102 w 431"/>
                  <a:gd name="T25" fmla="*/ 231 h 283"/>
                  <a:gd name="T26" fmla="*/ 209 w 431"/>
                  <a:gd name="T27" fmla="*/ 273 h 283"/>
                  <a:gd name="T28" fmla="*/ 369 w 431"/>
                  <a:gd name="T29" fmla="*/ 259 h 283"/>
                  <a:gd name="T30" fmla="*/ 411 w 431"/>
                  <a:gd name="T31" fmla="*/ 283 h 283"/>
                  <a:gd name="T32" fmla="*/ 343 w 431"/>
                  <a:gd name="T33" fmla="*/ 174 h 283"/>
                  <a:gd name="T34" fmla="*/ 152 w 431"/>
                  <a:gd name="T35" fmla="*/ 98 h 283"/>
                  <a:gd name="T36" fmla="*/ 350 w 431"/>
                  <a:gd name="T37" fmla="*/ 166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1" h="283">
                    <a:moveTo>
                      <a:pt x="350" y="166"/>
                    </a:moveTo>
                    <a:cubicBezTo>
                      <a:pt x="423" y="232"/>
                      <a:pt x="428" y="280"/>
                      <a:pt x="428" y="280"/>
                    </a:cubicBezTo>
                    <a:cubicBezTo>
                      <a:pt x="428" y="280"/>
                      <a:pt x="431" y="148"/>
                      <a:pt x="358" y="78"/>
                    </a:cubicBezTo>
                    <a:cubicBezTo>
                      <a:pt x="363" y="91"/>
                      <a:pt x="360" y="96"/>
                      <a:pt x="360" y="96"/>
                    </a:cubicBezTo>
                    <a:cubicBezTo>
                      <a:pt x="360" y="96"/>
                      <a:pt x="331" y="54"/>
                      <a:pt x="288" y="35"/>
                    </a:cubicBezTo>
                    <a:cubicBezTo>
                      <a:pt x="211" y="1"/>
                      <a:pt x="148" y="13"/>
                      <a:pt x="148" y="13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34" y="29"/>
                      <a:pt x="103" y="34"/>
                      <a:pt x="66" y="30"/>
                    </a:cubicBezTo>
                    <a:cubicBezTo>
                      <a:pt x="12" y="24"/>
                      <a:pt x="0" y="0"/>
                      <a:pt x="0" y="0"/>
                    </a:cubicBezTo>
                    <a:cubicBezTo>
                      <a:pt x="0" y="0"/>
                      <a:pt x="2" y="75"/>
                      <a:pt x="28" y="125"/>
                    </a:cubicBezTo>
                    <a:cubicBezTo>
                      <a:pt x="70" y="206"/>
                      <a:pt x="111" y="215"/>
                      <a:pt x="111" y="215"/>
                    </a:cubicBezTo>
                    <a:cubicBezTo>
                      <a:pt x="111" y="215"/>
                      <a:pt x="95" y="213"/>
                      <a:pt x="76" y="209"/>
                    </a:cubicBezTo>
                    <a:cubicBezTo>
                      <a:pt x="83" y="217"/>
                      <a:pt x="92" y="225"/>
                      <a:pt x="102" y="231"/>
                    </a:cubicBezTo>
                    <a:cubicBezTo>
                      <a:pt x="122" y="245"/>
                      <a:pt x="175" y="271"/>
                      <a:pt x="209" y="273"/>
                    </a:cubicBezTo>
                    <a:cubicBezTo>
                      <a:pt x="266" y="278"/>
                      <a:pt x="325" y="249"/>
                      <a:pt x="369" y="259"/>
                    </a:cubicBezTo>
                    <a:cubicBezTo>
                      <a:pt x="397" y="265"/>
                      <a:pt x="407" y="276"/>
                      <a:pt x="411" y="283"/>
                    </a:cubicBezTo>
                    <a:cubicBezTo>
                      <a:pt x="406" y="266"/>
                      <a:pt x="390" y="220"/>
                      <a:pt x="343" y="174"/>
                    </a:cubicBezTo>
                    <a:cubicBezTo>
                      <a:pt x="273" y="105"/>
                      <a:pt x="152" y="98"/>
                      <a:pt x="152" y="98"/>
                    </a:cubicBezTo>
                    <a:cubicBezTo>
                      <a:pt x="152" y="98"/>
                      <a:pt x="272" y="95"/>
                      <a:pt x="350" y="166"/>
                    </a:cubicBezTo>
                    <a:close/>
                  </a:path>
                </a:pathLst>
              </a:custGeom>
              <a:solidFill>
                <a:srgbClr val="1D63A9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>
                  <a:solidFill>
                    <a:schemeClr val="bg1"/>
                  </a:solidFill>
                  <a:latin typeface="Arial"/>
                  <a:ea typeface="微软雅黑"/>
                </a:endParaRPr>
              </a:p>
            </p:txBody>
          </p:sp>
        </p:grpSp>
        <p:grpSp>
          <p:nvGrpSpPr>
            <p:cNvPr id="674" name="ïšḻiḋê">
              <a:extLst>
                <a:ext uri="{FF2B5EF4-FFF2-40B4-BE49-F238E27FC236}">
                  <a16:creationId xmlns:a16="http://schemas.microsoft.com/office/drawing/2014/main" xmlns="" id="{C0CB54B7-A211-4FBB-A14B-04C6AFC1E545}"/>
                </a:ext>
              </a:extLst>
            </p:cNvPr>
            <p:cNvGrpSpPr/>
            <p:nvPr/>
          </p:nvGrpSpPr>
          <p:grpSpPr>
            <a:xfrm>
              <a:off x="673100" y="1924927"/>
              <a:ext cx="3370676" cy="3427246"/>
              <a:chOff x="673100" y="1924927"/>
              <a:chExt cx="3370676" cy="3427246"/>
            </a:xfrm>
          </p:grpSpPr>
          <p:grpSp>
            <p:nvGrpSpPr>
              <p:cNvPr id="813" name="î$ḷíḋé">
                <a:extLst>
                  <a:ext uri="{FF2B5EF4-FFF2-40B4-BE49-F238E27FC236}">
                    <a16:creationId xmlns:a16="http://schemas.microsoft.com/office/drawing/2014/main" xmlns="" id="{4BB3C8AD-6994-4CA6-9B66-97427AEF557A}"/>
                  </a:ext>
                </a:extLst>
              </p:cNvPr>
              <p:cNvGrpSpPr/>
              <p:nvPr/>
            </p:nvGrpSpPr>
            <p:grpSpPr>
              <a:xfrm>
                <a:off x="673100" y="1924927"/>
                <a:ext cx="3370676" cy="1139313"/>
                <a:chOff x="673100" y="2008976"/>
                <a:chExt cx="3370676" cy="1139313"/>
              </a:xfrm>
            </p:grpSpPr>
            <p:sp>
              <p:nvSpPr>
                <p:cNvPr id="824" name="iŝ1idê">
                  <a:extLst>
                    <a:ext uri="{FF2B5EF4-FFF2-40B4-BE49-F238E27FC236}">
                      <a16:creationId xmlns:a16="http://schemas.microsoft.com/office/drawing/2014/main" xmlns="" id="{A5A0FCF0-FFAA-46A1-A6C6-19CB890B663D}"/>
                    </a:ext>
                  </a:extLst>
                </p:cNvPr>
                <p:cNvSpPr txBox="1"/>
                <p:nvPr/>
              </p:nvSpPr>
              <p:spPr>
                <a:xfrm>
                  <a:off x="673100" y="2516807"/>
                  <a:ext cx="3370676" cy="631482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>
                      <a:solidFill>
                        <a:schemeClr val="bg1"/>
                      </a:solidFill>
                      <a:latin typeface="Century Gothic" panose="020B0502020202020204" pitchFamily="34" charset="0"/>
                    </a:rPr>
                    <a:t>The user can demonstrate on a projector or computer,</a:t>
                  </a:r>
                  <a:endParaRPr lang="en-US" altLang="zh-CN" sz="1100" dirty="0">
                    <a:solidFill>
                      <a:schemeClr val="bg1"/>
                    </a:solidFill>
                    <a:latin typeface="Arial"/>
                  </a:endParaRPr>
                </a:p>
              </p:txBody>
            </p:sp>
            <p:sp>
              <p:nvSpPr>
                <p:cNvPr id="825" name="îślíďe">
                  <a:extLst>
                    <a:ext uri="{FF2B5EF4-FFF2-40B4-BE49-F238E27FC236}">
                      <a16:creationId xmlns:a16="http://schemas.microsoft.com/office/drawing/2014/main" xmlns="" id="{7D633CA8-493B-4D53-8FFA-F7C9D238674F}"/>
                    </a:ext>
                  </a:extLst>
                </p:cNvPr>
                <p:cNvSpPr/>
                <p:nvPr/>
              </p:nvSpPr>
              <p:spPr>
                <a:xfrm>
                  <a:off x="673100" y="2008976"/>
                  <a:ext cx="3370676" cy="507831"/>
                </a:xfrm>
                <a:prstGeom prst="rect">
                  <a:avLst/>
                </a:prstGeom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lnSpc>
                      <a:spcPct val="120000"/>
                    </a:lnSpc>
                  </a:pPr>
                  <a:r>
                    <a:rPr lang="zh-CN" altLang="en-US" b="1" dirty="0">
                      <a:solidFill>
                        <a:schemeClr val="bg1"/>
                      </a:solidFill>
                    </a:rPr>
                    <a:t>标题文字添加</a:t>
                  </a:r>
                </a:p>
              </p:txBody>
            </p:sp>
            <p:cxnSp>
              <p:nvCxnSpPr>
                <p:cNvPr id="826" name="直接连接符 825">
                  <a:extLst>
                    <a:ext uri="{FF2B5EF4-FFF2-40B4-BE49-F238E27FC236}">
                      <a16:creationId xmlns:a16="http://schemas.microsoft.com/office/drawing/2014/main" xmlns="" id="{BC8294AA-8E00-47DA-BDA0-8473555196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3100" y="2516807"/>
                  <a:ext cx="3370676" cy="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>
                      <a:lumMod val="20000"/>
                      <a:lumOff val="80000"/>
                    </a:srgbClr>
                  </a:solidFill>
                  <a:prstDash val="solid"/>
                  <a:miter lim="800000"/>
                </a:ln>
                <a:effectLst/>
              </p:spPr>
            </p:cxnSp>
            <p:sp>
              <p:nvSpPr>
                <p:cNvPr id="827" name="iŝ1ïďé">
                  <a:extLst>
                    <a:ext uri="{FF2B5EF4-FFF2-40B4-BE49-F238E27FC236}">
                      <a16:creationId xmlns:a16="http://schemas.microsoft.com/office/drawing/2014/main" xmlns="" id="{2E3E33D7-32DF-4675-9D89-45E8F40E7F47}"/>
                    </a:ext>
                  </a:extLst>
                </p:cNvPr>
                <p:cNvSpPr/>
                <p:nvPr/>
              </p:nvSpPr>
              <p:spPr bwMode="auto">
                <a:xfrm>
                  <a:off x="3746851" y="2187467"/>
                  <a:ext cx="296925" cy="274705"/>
                </a:xfrm>
                <a:custGeom>
                  <a:avLst/>
                  <a:gdLst/>
                  <a:ahLst/>
                  <a:cxnLst>
                    <a:cxn ang="0">
                      <a:pos x="39" y="36"/>
                    </a:cxn>
                    <a:cxn ang="0">
                      <a:pos x="41" y="44"/>
                    </a:cxn>
                    <a:cxn ang="0">
                      <a:pos x="35" y="50"/>
                    </a:cxn>
                    <a:cxn ang="0">
                      <a:pos x="27" y="53"/>
                    </a:cxn>
                    <a:cxn ang="0">
                      <a:pos x="18" y="53"/>
                    </a:cxn>
                    <a:cxn ang="0">
                      <a:pos x="11" y="50"/>
                    </a:cxn>
                    <a:cxn ang="0">
                      <a:pos x="4" y="44"/>
                    </a:cxn>
                    <a:cxn ang="0">
                      <a:pos x="6" y="36"/>
                    </a:cxn>
                    <a:cxn ang="0">
                      <a:pos x="0" y="28"/>
                    </a:cxn>
                    <a:cxn ang="0">
                      <a:pos x="7" y="23"/>
                    </a:cxn>
                    <a:cxn ang="0">
                      <a:pos x="4" y="18"/>
                    </a:cxn>
                    <a:cxn ang="0">
                      <a:pos x="15" y="16"/>
                    </a:cxn>
                    <a:cxn ang="0">
                      <a:pos x="19" y="8"/>
                    </a:cxn>
                    <a:cxn ang="0">
                      <a:pos x="28" y="15"/>
                    </a:cxn>
                    <a:cxn ang="0">
                      <a:pos x="35" y="12"/>
                    </a:cxn>
                    <a:cxn ang="0">
                      <a:pos x="41" y="19"/>
                    </a:cxn>
                    <a:cxn ang="0">
                      <a:pos x="45" y="27"/>
                    </a:cxn>
                    <a:cxn ang="0">
                      <a:pos x="23" y="22"/>
                    </a:cxn>
                    <a:cxn ang="0">
                      <a:pos x="32" y="31"/>
                    </a:cxn>
                    <a:cxn ang="0">
                      <a:pos x="63" y="16"/>
                    </a:cxn>
                    <a:cxn ang="0">
                      <a:pos x="64" y="24"/>
                    </a:cxn>
                    <a:cxn ang="0">
                      <a:pos x="55" y="22"/>
                    </a:cxn>
                    <a:cxn ang="0">
                      <a:pos x="46" y="24"/>
                    </a:cxn>
                    <a:cxn ang="0">
                      <a:pos x="46" y="16"/>
                    </a:cxn>
                    <a:cxn ang="0">
                      <a:pos x="46" y="9"/>
                    </a:cxn>
                    <a:cxn ang="0">
                      <a:pos x="46" y="2"/>
                    </a:cxn>
                    <a:cxn ang="0">
                      <a:pos x="55" y="4"/>
                    </a:cxn>
                    <a:cxn ang="0">
                      <a:pos x="59" y="0"/>
                    </a:cxn>
                    <a:cxn ang="0">
                      <a:pos x="62" y="7"/>
                    </a:cxn>
                    <a:cxn ang="0">
                      <a:pos x="68" y="15"/>
                    </a:cxn>
                    <a:cxn ang="0">
                      <a:pos x="62" y="55"/>
                    </a:cxn>
                    <a:cxn ang="0">
                      <a:pos x="59" y="63"/>
                    </a:cxn>
                    <a:cxn ang="0">
                      <a:pos x="54" y="59"/>
                    </a:cxn>
                    <a:cxn ang="0">
                      <a:pos x="45" y="60"/>
                    </a:cxn>
                    <a:cxn ang="0">
                      <a:pos x="41" y="52"/>
                    </a:cxn>
                    <a:cxn ang="0">
                      <a:pos x="47" y="44"/>
                    </a:cxn>
                    <a:cxn ang="0">
                      <a:pos x="50" y="36"/>
                    </a:cxn>
                    <a:cxn ang="0">
                      <a:pos x="56" y="40"/>
                    </a:cxn>
                    <a:cxn ang="0">
                      <a:pos x="64" y="39"/>
                    </a:cxn>
                    <a:cxn ang="0">
                      <a:pos x="63" y="46"/>
                    </a:cxn>
                    <a:cxn ang="0">
                      <a:pos x="55" y="8"/>
                    </a:cxn>
                    <a:cxn ang="0">
                      <a:pos x="59" y="13"/>
                    </a:cxn>
                    <a:cxn ang="0">
                      <a:pos x="50" y="49"/>
                    </a:cxn>
                    <a:cxn ang="0">
                      <a:pos x="55" y="45"/>
                    </a:cxn>
                  </a:cxnLst>
                  <a:rect l="0" t="0" r="r" b="b"/>
                  <a:pathLst>
                    <a:path w="68" h="63">
                      <a:moveTo>
                        <a:pt x="45" y="35"/>
                      </a:move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7"/>
                        <a:pt x="38" y="38"/>
                        <a:pt x="38" y="39"/>
                      </a:cubicBezTo>
                      <a:cubicBezTo>
                        <a:pt x="39" y="41"/>
                        <a:pt x="40" y="42"/>
                        <a:pt x="41" y="43"/>
                      </a:cubicBezTo>
                      <a:cubicBezTo>
                        <a:pt x="41" y="43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5"/>
                      </a:cubicBezTo>
                      <a:cubicBezTo>
                        <a:pt x="40" y="46"/>
                        <a:pt x="36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0" y="47"/>
                        <a:pt x="29" y="47"/>
                        <a:pt x="28" y="48"/>
                      </a:cubicBezTo>
                      <a:cubicBezTo>
                        <a:pt x="28" y="49"/>
                        <a:pt x="27" y="51"/>
                        <a:pt x="27" y="53"/>
                      </a:cubicBezTo>
                      <a:cubicBezTo>
                        <a:pt x="27" y="54"/>
                        <a:pt x="26" y="54"/>
                        <a:pt x="2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8" y="54"/>
                        <a:pt x="18" y="53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6" y="47"/>
                        <a:pt x="16" y="47"/>
                        <a:pt x="15" y="47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9" y="50"/>
                        <a:pt x="9" y="50"/>
                      </a:cubicBezTo>
                      <a:cubicBezTo>
                        <a:pt x="8" y="49"/>
                        <a:pt x="4" y="45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2"/>
                        <a:pt x="6" y="41"/>
                        <a:pt x="7" y="39"/>
                      </a:cubicBezTo>
                      <a:cubicBezTo>
                        <a:pt x="7" y="38"/>
                        <a:pt x="6" y="37"/>
                        <a:pt x="6" y="36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0" y="35"/>
                        <a:pt x="0" y="35"/>
                        <a:pt x="0" y="34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7"/>
                        <a:pt x="0" y="27"/>
                        <a:pt x="1" y="27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5"/>
                        <a:pt x="7" y="24"/>
                        <a:pt x="7" y="23"/>
                      </a:cubicBezTo>
                      <a:cubicBezTo>
                        <a:pt x="6" y="22"/>
                        <a:pt x="5" y="20"/>
                        <a:pt x="4" y="19"/>
                      </a:cubicBezTo>
                      <a:cubicBezTo>
                        <a:pt x="4" y="19"/>
                        <a:pt x="4" y="19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7"/>
                        <a:pt x="9" y="12"/>
                        <a:pt x="10" y="12"/>
                      </a:cubicBezTo>
                      <a:cubicBezTo>
                        <a:pt x="10" y="12"/>
                        <a:pt x="10" y="12"/>
                        <a:pt x="11" y="13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5"/>
                        <a:pt x="16" y="15"/>
                        <a:pt x="17" y="15"/>
                      </a:cubicBezTo>
                      <a:cubicBezTo>
                        <a:pt x="18" y="13"/>
                        <a:pt x="18" y="11"/>
                        <a:pt x="18" y="9"/>
                      </a:cubicBezTo>
                      <a:cubicBezTo>
                        <a:pt x="18" y="9"/>
                        <a:pt x="19" y="8"/>
                        <a:pt x="19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9"/>
                        <a:pt x="27" y="9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30" y="15"/>
                        <a:pt x="31" y="16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6" y="12"/>
                        <a:pt x="36" y="12"/>
                        <a:pt x="36" y="13"/>
                      </a:cubicBezTo>
                      <a:cubicBezTo>
                        <a:pt x="37" y="13"/>
                        <a:pt x="41" y="17"/>
                        <a:pt x="41" y="18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20"/>
                        <a:pt x="39" y="22"/>
                        <a:pt x="38" y="23"/>
                      </a:cubicBezTo>
                      <a:cubicBezTo>
                        <a:pt x="38" y="24"/>
                        <a:pt x="39" y="25"/>
                        <a:pt x="39" y="26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lnTo>
                        <a:pt x="45" y="35"/>
                      </a:lnTo>
                      <a:close/>
                      <a:moveTo>
                        <a:pt x="23" y="22"/>
                      </a:moveTo>
                      <a:cubicBezTo>
                        <a:pt x="18" y="22"/>
                        <a:pt x="13" y="26"/>
                        <a:pt x="13" y="31"/>
                      </a:cubicBezTo>
                      <a:cubicBezTo>
                        <a:pt x="13" y="36"/>
                        <a:pt x="18" y="40"/>
                        <a:pt x="23" y="40"/>
                      </a:cubicBezTo>
                      <a:cubicBezTo>
                        <a:pt x="28" y="40"/>
                        <a:pt x="32" y="36"/>
                        <a:pt x="32" y="31"/>
                      </a:cubicBezTo>
                      <a:cubicBezTo>
                        <a:pt x="32" y="26"/>
                        <a:pt x="28" y="22"/>
                        <a:pt x="23" y="22"/>
                      </a:cubicBezTo>
                      <a:close/>
                      <a:moveTo>
                        <a:pt x="68" y="15"/>
                      </a:moveTo>
                      <a:cubicBezTo>
                        <a:pt x="68" y="16"/>
                        <a:pt x="64" y="16"/>
                        <a:pt x="63" y="16"/>
                      </a:cubicBezTo>
                      <a:cubicBezTo>
                        <a:pt x="63" y="17"/>
                        <a:pt x="62" y="18"/>
                        <a:pt x="62" y="18"/>
                      </a:cubicBezTo>
                      <a:cubicBezTo>
                        <a:pt x="62" y="19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4" y="24"/>
                      </a:cubicBezTo>
                      <a:cubicBezTo>
                        <a:pt x="63" y="24"/>
                        <a:pt x="59" y="26"/>
                        <a:pt x="59" y="26"/>
                      </a:cubicBezTo>
                      <a:cubicBezTo>
                        <a:pt x="59" y="26"/>
                        <a:pt x="56" y="22"/>
                        <a:pt x="56" y="22"/>
                      </a:cubicBezTo>
                      <a:cubicBezTo>
                        <a:pt x="55" y="22"/>
                        <a:pt x="55" y="22"/>
                        <a:pt x="55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3" y="22"/>
                        <a:pt x="50" y="26"/>
                        <a:pt x="50" y="26"/>
                      </a:cubicBezTo>
                      <a:cubicBezTo>
                        <a:pt x="50" y="26"/>
                        <a:pt x="46" y="24"/>
                        <a:pt x="46" y="24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7" y="19"/>
                        <a:pt x="47" y="18"/>
                      </a:cubicBezTo>
                      <a:cubicBezTo>
                        <a:pt x="47" y="18"/>
                        <a:pt x="46" y="17"/>
                        <a:pt x="46" y="16"/>
                      </a:cubicBezTo>
                      <a:cubicBezTo>
                        <a:pt x="45" y="16"/>
                        <a:pt x="41" y="16"/>
                        <a:pt x="41" y="15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5" y="9"/>
                        <a:pt x="46" y="9"/>
                      </a:cubicBezTo>
                      <a:cubicBezTo>
                        <a:pt x="46" y="9"/>
                        <a:pt x="47" y="8"/>
                        <a:pt x="47" y="7"/>
                      </a:cubicBezTo>
                      <a:cubicBezTo>
                        <a:pt x="47" y="7"/>
                        <a:pt x="45" y="3"/>
                        <a:pt x="45" y="2"/>
                      </a:cubicBezTo>
                      <a:cubicBezTo>
                        <a:pt x="45" y="2"/>
                        <a:pt x="45" y="2"/>
                        <a:pt x="46" y="2"/>
                      </a:cubicBezTo>
                      <a:cubicBezTo>
                        <a:pt x="46" y="2"/>
                        <a:pt x="50" y="0"/>
                        <a:pt x="50" y="0"/>
                      </a:cubicBezTo>
                      <a:cubicBezTo>
                        <a:pt x="50" y="0"/>
                        <a:pt x="53" y="3"/>
                        <a:pt x="54" y="4"/>
                      </a:cubicBezTo>
                      <a:cubicBezTo>
                        <a:pt x="54" y="4"/>
                        <a:pt x="54" y="4"/>
                        <a:pt x="55" y="4"/>
                      </a:cubicBezTo>
                      <a:cubicBezTo>
                        <a:pt x="55" y="4"/>
                        <a:pt x="55" y="4"/>
                        <a:pt x="56" y="4"/>
                      </a:cubicBezTo>
                      <a:cubicBezTo>
                        <a:pt x="57" y="2"/>
                        <a:pt x="58" y="1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63" y="2"/>
                        <a:pt x="64" y="2"/>
                      </a:cubicBezTo>
                      <a:cubicBezTo>
                        <a:pt x="64" y="2"/>
                        <a:pt x="64" y="2"/>
                        <a:pt x="64" y="2"/>
                      </a:cubicBezTo>
                      <a:cubicBezTo>
                        <a:pt x="64" y="3"/>
                        <a:pt x="62" y="7"/>
                        <a:pt x="62" y="7"/>
                      </a:cubicBezTo>
                      <a:cubicBezTo>
                        <a:pt x="62" y="8"/>
                        <a:pt x="63" y="9"/>
                        <a:pt x="63" y="9"/>
                      </a:cubicBezTo>
                      <a:cubicBezTo>
                        <a:pt x="64" y="9"/>
                        <a:pt x="68" y="10"/>
                        <a:pt x="68" y="10"/>
                      </a:cubicBezTo>
                      <a:lnTo>
                        <a:pt x="68" y="15"/>
                      </a:lnTo>
                      <a:close/>
                      <a:moveTo>
                        <a:pt x="68" y="52"/>
                      </a:moveTo>
                      <a:cubicBezTo>
                        <a:pt x="68" y="52"/>
                        <a:pt x="64" y="53"/>
                        <a:pt x="63" y="53"/>
                      </a:cubicBezTo>
                      <a:cubicBezTo>
                        <a:pt x="63" y="54"/>
                        <a:pt x="62" y="54"/>
                        <a:pt x="62" y="55"/>
                      </a:cubicBezTo>
                      <a:cubicBezTo>
                        <a:pt x="62" y="56"/>
                        <a:pt x="64" y="59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3" y="60"/>
                        <a:pt x="59" y="63"/>
                        <a:pt x="59" y="63"/>
                      </a:cubicBezTo>
                      <a:cubicBezTo>
                        <a:pt x="59" y="63"/>
                        <a:pt x="56" y="59"/>
                        <a:pt x="56" y="59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3" y="59"/>
                        <a:pt x="50" y="63"/>
                        <a:pt x="50" y="63"/>
                      </a:cubicBezTo>
                      <a:cubicBezTo>
                        <a:pt x="50" y="63"/>
                        <a:pt x="46" y="60"/>
                        <a:pt x="46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59"/>
                        <a:pt x="47" y="56"/>
                        <a:pt x="47" y="55"/>
                      </a:cubicBezTo>
                      <a:cubicBezTo>
                        <a:pt x="47" y="54"/>
                        <a:pt x="46" y="54"/>
                        <a:pt x="46" y="53"/>
                      </a:cubicBezTo>
                      <a:cubicBezTo>
                        <a:pt x="45" y="53"/>
                        <a:pt x="41" y="52"/>
                        <a:pt x="41" y="52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6"/>
                        <a:pt x="45" y="46"/>
                        <a:pt x="46" y="46"/>
                      </a:cubicBezTo>
                      <a:cubicBezTo>
                        <a:pt x="46" y="45"/>
                        <a:pt x="47" y="45"/>
                        <a:pt x="47" y="44"/>
                      </a:cubicBezTo>
                      <a:cubicBezTo>
                        <a:pt x="47" y="43"/>
                        <a:pt x="45" y="40"/>
                        <a:pt x="45" y="39"/>
                      </a:cubicBezTo>
                      <a:cubicBezTo>
                        <a:pt x="45" y="39"/>
                        <a:pt x="45" y="39"/>
                        <a:pt x="46" y="39"/>
                      </a:cubicBezTo>
                      <a:cubicBezTo>
                        <a:pt x="46" y="39"/>
                        <a:pt x="50" y="36"/>
                        <a:pt x="50" y="36"/>
                      </a:cubicBezTo>
                      <a:cubicBezTo>
                        <a:pt x="50" y="36"/>
                        <a:pt x="53" y="40"/>
                        <a:pt x="54" y="40"/>
                      </a:cubicBezTo>
                      <a:cubicBezTo>
                        <a:pt x="54" y="40"/>
                        <a:pt x="54" y="40"/>
                        <a:pt x="55" y="40"/>
                      </a:cubicBezTo>
                      <a:cubicBezTo>
                        <a:pt x="55" y="40"/>
                        <a:pt x="55" y="40"/>
                        <a:pt x="56" y="40"/>
                      </a:cubicBezTo>
                      <a:cubicBezTo>
                        <a:pt x="57" y="39"/>
                        <a:pt x="58" y="38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63" y="39"/>
                        <a:pt x="64" y="39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4" y="40"/>
                        <a:pt x="62" y="43"/>
                        <a:pt x="62" y="44"/>
                      </a:cubicBezTo>
                      <a:cubicBezTo>
                        <a:pt x="62" y="45"/>
                        <a:pt x="63" y="45"/>
                        <a:pt x="63" y="46"/>
                      </a:cubicBezTo>
                      <a:cubicBezTo>
                        <a:pt x="64" y="46"/>
                        <a:pt x="68" y="46"/>
                        <a:pt x="68" y="47"/>
                      </a:cubicBezTo>
                      <a:lnTo>
                        <a:pt x="68" y="52"/>
                      </a:lnTo>
                      <a:close/>
                      <a:moveTo>
                        <a:pt x="55" y="8"/>
                      </a:moveTo>
                      <a:cubicBezTo>
                        <a:pt x="52" y="8"/>
                        <a:pt x="50" y="10"/>
                        <a:pt x="50" y="13"/>
                      </a:cubicBezTo>
                      <a:cubicBezTo>
                        <a:pt x="50" y="15"/>
                        <a:pt x="52" y="17"/>
                        <a:pt x="55" y="17"/>
                      </a:cubicBezTo>
                      <a:cubicBezTo>
                        <a:pt x="57" y="17"/>
                        <a:pt x="59" y="15"/>
                        <a:pt x="59" y="13"/>
                      </a:cubicBezTo>
                      <a:cubicBezTo>
                        <a:pt x="59" y="10"/>
                        <a:pt x="57" y="8"/>
                        <a:pt x="55" y="8"/>
                      </a:cubicBezTo>
                      <a:close/>
                      <a:moveTo>
                        <a:pt x="55" y="45"/>
                      </a:moveTo>
                      <a:cubicBezTo>
                        <a:pt x="52" y="45"/>
                        <a:pt x="50" y="47"/>
                        <a:pt x="50" y="49"/>
                      </a:cubicBezTo>
                      <a:cubicBezTo>
                        <a:pt x="50" y="52"/>
                        <a:pt x="52" y="54"/>
                        <a:pt x="55" y="54"/>
                      </a:cubicBezTo>
                      <a:cubicBezTo>
                        <a:pt x="57" y="54"/>
                        <a:pt x="59" y="52"/>
                        <a:pt x="59" y="49"/>
                      </a:cubicBezTo>
                      <a:cubicBezTo>
                        <a:pt x="59" y="47"/>
                        <a:pt x="57" y="45"/>
                        <a:pt x="55" y="45"/>
                      </a:cubicBezTo>
                      <a:close/>
                    </a:path>
                  </a:pathLst>
                </a:custGeom>
                <a:solidFill>
                  <a:srgbClr val="FFFFFF">
                    <a:lumMod val="65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square" lIns="91440" tIns="45720" rIns="91440" bIns="45720" anchor="ctr">
                  <a:normAutofit fontScale="62500" lnSpcReduction="2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endParaRPr>
                    <a:solidFill>
                      <a:schemeClr val="bg1"/>
                    </a:solidFill>
                    <a:latin typeface="Arial"/>
                    <a:ea typeface="微软雅黑"/>
                  </a:endParaRPr>
                </a:p>
              </p:txBody>
            </p:sp>
          </p:grpSp>
          <p:grpSp>
            <p:nvGrpSpPr>
              <p:cNvPr id="814" name="îSḷiḍé">
                <a:extLst>
                  <a:ext uri="{FF2B5EF4-FFF2-40B4-BE49-F238E27FC236}">
                    <a16:creationId xmlns:a16="http://schemas.microsoft.com/office/drawing/2014/main" xmlns="" id="{4BB3C8AD-6994-4CA6-9B66-97427AEF557A}"/>
                  </a:ext>
                </a:extLst>
              </p:cNvPr>
              <p:cNvGrpSpPr/>
              <p:nvPr/>
            </p:nvGrpSpPr>
            <p:grpSpPr>
              <a:xfrm>
                <a:off x="673100" y="3068894"/>
                <a:ext cx="3370676" cy="1139313"/>
                <a:chOff x="673100" y="2008976"/>
                <a:chExt cx="3370676" cy="1139313"/>
              </a:xfrm>
            </p:grpSpPr>
            <p:sp>
              <p:nvSpPr>
                <p:cNvPr id="820" name="ï$ḻîḑê">
                  <a:extLst>
                    <a:ext uri="{FF2B5EF4-FFF2-40B4-BE49-F238E27FC236}">
                      <a16:creationId xmlns:a16="http://schemas.microsoft.com/office/drawing/2014/main" xmlns="" id="{A5A0FCF0-FFAA-46A1-A6C6-19CB890B663D}"/>
                    </a:ext>
                  </a:extLst>
                </p:cNvPr>
                <p:cNvSpPr txBox="1"/>
                <p:nvPr/>
              </p:nvSpPr>
              <p:spPr>
                <a:xfrm>
                  <a:off x="673100" y="2516807"/>
                  <a:ext cx="3370676" cy="631482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>
                      <a:solidFill>
                        <a:schemeClr val="bg1"/>
                      </a:solidFill>
                      <a:latin typeface="Century Gothic" panose="020B0502020202020204" pitchFamily="34" charset="0"/>
                    </a:rPr>
                    <a:t>The user can demonstrate on a projector or computer,</a:t>
                  </a:r>
                  <a:endParaRPr lang="en-US" altLang="zh-CN" sz="1100" dirty="0">
                    <a:solidFill>
                      <a:schemeClr val="bg1"/>
                    </a:solidFill>
                    <a:latin typeface="Arial"/>
                  </a:endParaRPr>
                </a:p>
              </p:txBody>
            </p:sp>
            <p:sp>
              <p:nvSpPr>
                <p:cNvPr id="821" name="ïŝľiḋê">
                  <a:extLst>
                    <a:ext uri="{FF2B5EF4-FFF2-40B4-BE49-F238E27FC236}">
                      <a16:creationId xmlns:a16="http://schemas.microsoft.com/office/drawing/2014/main" xmlns="" id="{7D633CA8-493B-4D53-8FFA-F7C9D238674F}"/>
                    </a:ext>
                  </a:extLst>
                </p:cNvPr>
                <p:cNvSpPr/>
                <p:nvPr/>
              </p:nvSpPr>
              <p:spPr>
                <a:xfrm>
                  <a:off x="673100" y="2008976"/>
                  <a:ext cx="3370676" cy="507831"/>
                </a:xfrm>
                <a:prstGeom prst="rect">
                  <a:avLst/>
                </a:prstGeom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lnSpc>
                      <a:spcPct val="120000"/>
                    </a:lnSpc>
                  </a:pPr>
                  <a:r>
                    <a:rPr lang="zh-CN" altLang="en-US" b="1" dirty="0">
                      <a:solidFill>
                        <a:schemeClr val="bg1"/>
                      </a:solidFill>
                    </a:rPr>
                    <a:t>标题文字添加</a:t>
                  </a:r>
                </a:p>
              </p:txBody>
            </p:sp>
            <p:cxnSp>
              <p:nvCxnSpPr>
                <p:cNvPr id="822" name="直接连接符 821">
                  <a:extLst>
                    <a:ext uri="{FF2B5EF4-FFF2-40B4-BE49-F238E27FC236}">
                      <a16:creationId xmlns:a16="http://schemas.microsoft.com/office/drawing/2014/main" xmlns="" id="{BC8294AA-8E00-47DA-BDA0-8473555196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3100" y="2516807"/>
                  <a:ext cx="3370676" cy="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>
                      <a:lumMod val="20000"/>
                      <a:lumOff val="80000"/>
                    </a:srgbClr>
                  </a:solidFill>
                  <a:prstDash val="solid"/>
                  <a:miter lim="800000"/>
                </a:ln>
                <a:effectLst/>
              </p:spPr>
            </p:cxnSp>
            <p:sp>
              <p:nvSpPr>
                <p:cNvPr id="823" name="îŝľíḍê">
                  <a:extLst>
                    <a:ext uri="{FF2B5EF4-FFF2-40B4-BE49-F238E27FC236}">
                      <a16:creationId xmlns:a16="http://schemas.microsoft.com/office/drawing/2014/main" xmlns="" id="{2E3E33D7-32DF-4675-9D89-45E8F40E7F47}"/>
                    </a:ext>
                  </a:extLst>
                </p:cNvPr>
                <p:cNvSpPr/>
                <p:nvPr/>
              </p:nvSpPr>
              <p:spPr bwMode="auto">
                <a:xfrm>
                  <a:off x="3746851" y="2187467"/>
                  <a:ext cx="296925" cy="274705"/>
                </a:xfrm>
                <a:custGeom>
                  <a:avLst/>
                  <a:gdLst/>
                  <a:ahLst/>
                  <a:cxnLst>
                    <a:cxn ang="0">
                      <a:pos x="39" y="36"/>
                    </a:cxn>
                    <a:cxn ang="0">
                      <a:pos x="41" y="44"/>
                    </a:cxn>
                    <a:cxn ang="0">
                      <a:pos x="35" y="50"/>
                    </a:cxn>
                    <a:cxn ang="0">
                      <a:pos x="27" y="53"/>
                    </a:cxn>
                    <a:cxn ang="0">
                      <a:pos x="18" y="53"/>
                    </a:cxn>
                    <a:cxn ang="0">
                      <a:pos x="11" y="50"/>
                    </a:cxn>
                    <a:cxn ang="0">
                      <a:pos x="4" y="44"/>
                    </a:cxn>
                    <a:cxn ang="0">
                      <a:pos x="6" y="36"/>
                    </a:cxn>
                    <a:cxn ang="0">
                      <a:pos x="0" y="28"/>
                    </a:cxn>
                    <a:cxn ang="0">
                      <a:pos x="7" y="23"/>
                    </a:cxn>
                    <a:cxn ang="0">
                      <a:pos x="4" y="18"/>
                    </a:cxn>
                    <a:cxn ang="0">
                      <a:pos x="15" y="16"/>
                    </a:cxn>
                    <a:cxn ang="0">
                      <a:pos x="19" y="8"/>
                    </a:cxn>
                    <a:cxn ang="0">
                      <a:pos x="28" y="15"/>
                    </a:cxn>
                    <a:cxn ang="0">
                      <a:pos x="35" y="12"/>
                    </a:cxn>
                    <a:cxn ang="0">
                      <a:pos x="41" y="19"/>
                    </a:cxn>
                    <a:cxn ang="0">
                      <a:pos x="45" y="27"/>
                    </a:cxn>
                    <a:cxn ang="0">
                      <a:pos x="23" y="22"/>
                    </a:cxn>
                    <a:cxn ang="0">
                      <a:pos x="32" y="31"/>
                    </a:cxn>
                    <a:cxn ang="0">
                      <a:pos x="63" y="16"/>
                    </a:cxn>
                    <a:cxn ang="0">
                      <a:pos x="64" y="24"/>
                    </a:cxn>
                    <a:cxn ang="0">
                      <a:pos x="55" y="22"/>
                    </a:cxn>
                    <a:cxn ang="0">
                      <a:pos x="46" y="24"/>
                    </a:cxn>
                    <a:cxn ang="0">
                      <a:pos x="46" y="16"/>
                    </a:cxn>
                    <a:cxn ang="0">
                      <a:pos x="46" y="9"/>
                    </a:cxn>
                    <a:cxn ang="0">
                      <a:pos x="46" y="2"/>
                    </a:cxn>
                    <a:cxn ang="0">
                      <a:pos x="55" y="4"/>
                    </a:cxn>
                    <a:cxn ang="0">
                      <a:pos x="59" y="0"/>
                    </a:cxn>
                    <a:cxn ang="0">
                      <a:pos x="62" y="7"/>
                    </a:cxn>
                    <a:cxn ang="0">
                      <a:pos x="68" y="15"/>
                    </a:cxn>
                    <a:cxn ang="0">
                      <a:pos x="62" y="55"/>
                    </a:cxn>
                    <a:cxn ang="0">
                      <a:pos x="59" y="63"/>
                    </a:cxn>
                    <a:cxn ang="0">
                      <a:pos x="54" y="59"/>
                    </a:cxn>
                    <a:cxn ang="0">
                      <a:pos x="45" y="60"/>
                    </a:cxn>
                    <a:cxn ang="0">
                      <a:pos x="41" y="52"/>
                    </a:cxn>
                    <a:cxn ang="0">
                      <a:pos x="47" y="44"/>
                    </a:cxn>
                    <a:cxn ang="0">
                      <a:pos x="50" y="36"/>
                    </a:cxn>
                    <a:cxn ang="0">
                      <a:pos x="56" y="40"/>
                    </a:cxn>
                    <a:cxn ang="0">
                      <a:pos x="64" y="39"/>
                    </a:cxn>
                    <a:cxn ang="0">
                      <a:pos x="63" y="46"/>
                    </a:cxn>
                    <a:cxn ang="0">
                      <a:pos x="55" y="8"/>
                    </a:cxn>
                    <a:cxn ang="0">
                      <a:pos x="59" y="13"/>
                    </a:cxn>
                    <a:cxn ang="0">
                      <a:pos x="50" y="49"/>
                    </a:cxn>
                    <a:cxn ang="0">
                      <a:pos x="55" y="45"/>
                    </a:cxn>
                  </a:cxnLst>
                  <a:rect l="0" t="0" r="r" b="b"/>
                  <a:pathLst>
                    <a:path w="68" h="63">
                      <a:moveTo>
                        <a:pt x="45" y="35"/>
                      </a:move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7"/>
                        <a:pt x="38" y="38"/>
                        <a:pt x="38" y="39"/>
                      </a:cubicBezTo>
                      <a:cubicBezTo>
                        <a:pt x="39" y="41"/>
                        <a:pt x="40" y="42"/>
                        <a:pt x="41" y="43"/>
                      </a:cubicBezTo>
                      <a:cubicBezTo>
                        <a:pt x="41" y="43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5"/>
                      </a:cubicBezTo>
                      <a:cubicBezTo>
                        <a:pt x="40" y="46"/>
                        <a:pt x="36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0" y="47"/>
                        <a:pt x="29" y="47"/>
                        <a:pt x="28" y="48"/>
                      </a:cubicBezTo>
                      <a:cubicBezTo>
                        <a:pt x="28" y="49"/>
                        <a:pt x="27" y="51"/>
                        <a:pt x="27" y="53"/>
                      </a:cubicBezTo>
                      <a:cubicBezTo>
                        <a:pt x="27" y="54"/>
                        <a:pt x="26" y="54"/>
                        <a:pt x="2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8" y="54"/>
                        <a:pt x="18" y="53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6" y="47"/>
                        <a:pt x="16" y="47"/>
                        <a:pt x="15" y="47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9" y="50"/>
                        <a:pt x="9" y="50"/>
                      </a:cubicBezTo>
                      <a:cubicBezTo>
                        <a:pt x="8" y="49"/>
                        <a:pt x="4" y="45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2"/>
                        <a:pt x="6" y="41"/>
                        <a:pt x="7" y="39"/>
                      </a:cubicBezTo>
                      <a:cubicBezTo>
                        <a:pt x="7" y="38"/>
                        <a:pt x="6" y="37"/>
                        <a:pt x="6" y="36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0" y="35"/>
                        <a:pt x="0" y="35"/>
                        <a:pt x="0" y="34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7"/>
                        <a:pt x="0" y="27"/>
                        <a:pt x="1" y="27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5"/>
                        <a:pt x="7" y="24"/>
                        <a:pt x="7" y="23"/>
                      </a:cubicBezTo>
                      <a:cubicBezTo>
                        <a:pt x="6" y="22"/>
                        <a:pt x="5" y="20"/>
                        <a:pt x="4" y="19"/>
                      </a:cubicBezTo>
                      <a:cubicBezTo>
                        <a:pt x="4" y="19"/>
                        <a:pt x="4" y="19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7"/>
                        <a:pt x="9" y="12"/>
                        <a:pt x="10" y="12"/>
                      </a:cubicBezTo>
                      <a:cubicBezTo>
                        <a:pt x="10" y="12"/>
                        <a:pt x="10" y="12"/>
                        <a:pt x="11" y="13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5"/>
                        <a:pt x="16" y="15"/>
                        <a:pt x="17" y="15"/>
                      </a:cubicBezTo>
                      <a:cubicBezTo>
                        <a:pt x="18" y="13"/>
                        <a:pt x="18" y="11"/>
                        <a:pt x="18" y="9"/>
                      </a:cubicBezTo>
                      <a:cubicBezTo>
                        <a:pt x="18" y="9"/>
                        <a:pt x="19" y="8"/>
                        <a:pt x="19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9"/>
                        <a:pt x="27" y="9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30" y="15"/>
                        <a:pt x="31" y="16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6" y="12"/>
                        <a:pt x="36" y="12"/>
                        <a:pt x="36" y="13"/>
                      </a:cubicBezTo>
                      <a:cubicBezTo>
                        <a:pt x="37" y="13"/>
                        <a:pt x="41" y="17"/>
                        <a:pt x="41" y="18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20"/>
                        <a:pt x="39" y="22"/>
                        <a:pt x="38" y="23"/>
                      </a:cubicBezTo>
                      <a:cubicBezTo>
                        <a:pt x="38" y="24"/>
                        <a:pt x="39" y="25"/>
                        <a:pt x="39" y="26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lnTo>
                        <a:pt x="45" y="35"/>
                      </a:lnTo>
                      <a:close/>
                      <a:moveTo>
                        <a:pt x="23" y="22"/>
                      </a:moveTo>
                      <a:cubicBezTo>
                        <a:pt x="18" y="22"/>
                        <a:pt x="13" y="26"/>
                        <a:pt x="13" y="31"/>
                      </a:cubicBezTo>
                      <a:cubicBezTo>
                        <a:pt x="13" y="36"/>
                        <a:pt x="18" y="40"/>
                        <a:pt x="23" y="40"/>
                      </a:cubicBezTo>
                      <a:cubicBezTo>
                        <a:pt x="28" y="40"/>
                        <a:pt x="32" y="36"/>
                        <a:pt x="32" y="31"/>
                      </a:cubicBezTo>
                      <a:cubicBezTo>
                        <a:pt x="32" y="26"/>
                        <a:pt x="28" y="22"/>
                        <a:pt x="23" y="22"/>
                      </a:cubicBezTo>
                      <a:close/>
                      <a:moveTo>
                        <a:pt x="68" y="15"/>
                      </a:moveTo>
                      <a:cubicBezTo>
                        <a:pt x="68" y="16"/>
                        <a:pt x="64" y="16"/>
                        <a:pt x="63" y="16"/>
                      </a:cubicBezTo>
                      <a:cubicBezTo>
                        <a:pt x="63" y="17"/>
                        <a:pt x="62" y="18"/>
                        <a:pt x="62" y="18"/>
                      </a:cubicBezTo>
                      <a:cubicBezTo>
                        <a:pt x="62" y="19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4" y="24"/>
                      </a:cubicBezTo>
                      <a:cubicBezTo>
                        <a:pt x="63" y="24"/>
                        <a:pt x="59" y="26"/>
                        <a:pt x="59" y="26"/>
                      </a:cubicBezTo>
                      <a:cubicBezTo>
                        <a:pt x="59" y="26"/>
                        <a:pt x="56" y="22"/>
                        <a:pt x="56" y="22"/>
                      </a:cubicBezTo>
                      <a:cubicBezTo>
                        <a:pt x="55" y="22"/>
                        <a:pt x="55" y="22"/>
                        <a:pt x="55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3" y="22"/>
                        <a:pt x="50" y="26"/>
                        <a:pt x="50" y="26"/>
                      </a:cubicBezTo>
                      <a:cubicBezTo>
                        <a:pt x="50" y="26"/>
                        <a:pt x="46" y="24"/>
                        <a:pt x="46" y="24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7" y="19"/>
                        <a:pt x="47" y="18"/>
                      </a:cubicBezTo>
                      <a:cubicBezTo>
                        <a:pt x="47" y="18"/>
                        <a:pt x="46" y="17"/>
                        <a:pt x="46" y="16"/>
                      </a:cubicBezTo>
                      <a:cubicBezTo>
                        <a:pt x="45" y="16"/>
                        <a:pt x="41" y="16"/>
                        <a:pt x="41" y="15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5" y="9"/>
                        <a:pt x="46" y="9"/>
                      </a:cubicBezTo>
                      <a:cubicBezTo>
                        <a:pt x="46" y="9"/>
                        <a:pt x="47" y="8"/>
                        <a:pt x="47" y="7"/>
                      </a:cubicBezTo>
                      <a:cubicBezTo>
                        <a:pt x="47" y="7"/>
                        <a:pt x="45" y="3"/>
                        <a:pt x="45" y="2"/>
                      </a:cubicBezTo>
                      <a:cubicBezTo>
                        <a:pt x="45" y="2"/>
                        <a:pt x="45" y="2"/>
                        <a:pt x="46" y="2"/>
                      </a:cubicBezTo>
                      <a:cubicBezTo>
                        <a:pt x="46" y="2"/>
                        <a:pt x="50" y="0"/>
                        <a:pt x="50" y="0"/>
                      </a:cubicBezTo>
                      <a:cubicBezTo>
                        <a:pt x="50" y="0"/>
                        <a:pt x="53" y="3"/>
                        <a:pt x="54" y="4"/>
                      </a:cubicBezTo>
                      <a:cubicBezTo>
                        <a:pt x="54" y="4"/>
                        <a:pt x="54" y="4"/>
                        <a:pt x="55" y="4"/>
                      </a:cubicBezTo>
                      <a:cubicBezTo>
                        <a:pt x="55" y="4"/>
                        <a:pt x="55" y="4"/>
                        <a:pt x="56" y="4"/>
                      </a:cubicBezTo>
                      <a:cubicBezTo>
                        <a:pt x="57" y="2"/>
                        <a:pt x="58" y="1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63" y="2"/>
                        <a:pt x="64" y="2"/>
                      </a:cubicBezTo>
                      <a:cubicBezTo>
                        <a:pt x="64" y="2"/>
                        <a:pt x="64" y="2"/>
                        <a:pt x="64" y="2"/>
                      </a:cubicBezTo>
                      <a:cubicBezTo>
                        <a:pt x="64" y="3"/>
                        <a:pt x="62" y="7"/>
                        <a:pt x="62" y="7"/>
                      </a:cubicBezTo>
                      <a:cubicBezTo>
                        <a:pt x="62" y="8"/>
                        <a:pt x="63" y="9"/>
                        <a:pt x="63" y="9"/>
                      </a:cubicBezTo>
                      <a:cubicBezTo>
                        <a:pt x="64" y="9"/>
                        <a:pt x="68" y="10"/>
                        <a:pt x="68" y="10"/>
                      </a:cubicBezTo>
                      <a:lnTo>
                        <a:pt x="68" y="15"/>
                      </a:lnTo>
                      <a:close/>
                      <a:moveTo>
                        <a:pt x="68" y="52"/>
                      </a:moveTo>
                      <a:cubicBezTo>
                        <a:pt x="68" y="52"/>
                        <a:pt x="64" y="53"/>
                        <a:pt x="63" y="53"/>
                      </a:cubicBezTo>
                      <a:cubicBezTo>
                        <a:pt x="63" y="54"/>
                        <a:pt x="62" y="54"/>
                        <a:pt x="62" y="55"/>
                      </a:cubicBezTo>
                      <a:cubicBezTo>
                        <a:pt x="62" y="56"/>
                        <a:pt x="64" y="59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3" y="60"/>
                        <a:pt x="59" y="63"/>
                        <a:pt x="59" y="63"/>
                      </a:cubicBezTo>
                      <a:cubicBezTo>
                        <a:pt x="59" y="63"/>
                        <a:pt x="56" y="59"/>
                        <a:pt x="56" y="59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3" y="59"/>
                        <a:pt x="50" y="63"/>
                        <a:pt x="50" y="63"/>
                      </a:cubicBezTo>
                      <a:cubicBezTo>
                        <a:pt x="50" y="63"/>
                        <a:pt x="46" y="60"/>
                        <a:pt x="46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59"/>
                        <a:pt x="47" y="56"/>
                        <a:pt x="47" y="55"/>
                      </a:cubicBezTo>
                      <a:cubicBezTo>
                        <a:pt x="47" y="54"/>
                        <a:pt x="46" y="54"/>
                        <a:pt x="46" y="53"/>
                      </a:cubicBezTo>
                      <a:cubicBezTo>
                        <a:pt x="45" y="53"/>
                        <a:pt x="41" y="52"/>
                        <a:pt x="41" y="52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6"/>
                        <a:pt x="45" y="46"/>
                        <a:pt x="46" y="46"/>
                      </a:cubicBezTo>
                      <a:cubicBezTo>
                        <a:pt x="46" y="45"/>
                        <a:pt x="47" y="45"/>
                        <a:pt x="47" y="44"/>
                      </a:cubicBezTo>
                      <a:cubicBezTo>
                        <a:pt x="47" y="43"/>
                        <a:pt x="45" y="40"/>
                        <a:pt x="45" y="39"/>
                      </a:cubicBezTo>
                      <a:cubicBezTo>
                        <a:pt x="45" y="39"/>
                        <a:pt x="45" y="39"/>
                        <a:pt x="46" y="39"/>
                      </a:cubicBezTo>
                      <a:cubicBezTo>
                        <a:pt x="46" y="39"/>
                        <a:pt x="50" y="36"/>
                        <a:pt x="50" y="36"/>
                      </a:cubicBezTo>
                      <a:cubicBezTo>
                        <a:pt x="50" y="36"/>
                        <a:pt x="53" y="40"/>
                        <a:pt x="54" y="40"/>
                      </a:cubicBezTo>
                      <a:cubicBezTo>
                        <a:pt x="54" y="40"/>
                        <a:pt x="54" y="40"/>
                        <a:pt x="55" y="40"/>
                      </a:cubicBezTo>
                      <a:cubicBezTo>
                        <a:pt x="55" y="40"/>
                        <a:pt x="55" y="40"/>
                        <a:pt x="56" y="40"/>
                      </a:cubicBezTo>
                      <a:cubicBezTo>
                        <a:pt x="57" y="39"/>
                        <a:pt x="58" y="38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63" y="39"/>
                        <a:pt x="64" y="39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4" y="40"/>
                        <a:pt x="62" y="43"/>
                        <a:pt x="62" y="44"/>
                      </a:cubicBezTo>
                      <a:cubicBezTo>
                        <a:pt x="62" y="45"/>
                        <a:pt x="63" y="45"/>
                        <a:pt x="63" y="46"/>
                      </a:cubicBezTo>
                      <a:cubicBezTo>
                        <a:pt x="64" y="46"/>
                        <a:pt x="68" y="46"/>
                        <a:pt x="68" y="47"/>
                      </a:cubicBezTo>
                      <a:lnTo>
                        <a:pt x="68" y="52"/>
                      </a:lnTo>
                      <a:close/>
                      <a:moveTo>
                        <a:pt x="55" y="8"/>
                      </a:moveTo>
                      <a:cubicBezTo>
                        <a:pt x="52" y="8"/>
                        <a:pt x="50" y="10"/>
                        <a:pt x="50" y="13"/>
                      </a:cubicBezTo>
                      <a:cubicBezTo>
                        <a:pt x="50" y="15"/>
                        <a:pt x="52" y="17"/>
                        <a:pt x="55" y="17"/>
                      </a:cubicBezTo>
                      <a:cubicBezTo>
                        <a:pt x="57" y="17"/>
                        <a:pt x="59" y="15"/>
                        <a:pt x="59" y="13"/>
                      </a:cubicBezTo>
                      <a:cubicBezTo>
                        <a:pt x="59" y="10"/>
                        <a:pt x="57" y="8"/>
                        <a:pt x="55" y="8"/>
                      </a:cubicBezTo>
                      <a:close/>
                      <a:moveTo>
                        <a:pt x="55" y="45"/>
                      </a:moveTo>
                      <a:cubicBezTo>
                        <a:pt x="52" y="45"/>
                        <a:pt x="50" y="47"/>
                        <a:pt x="50" y="49"/>
                      </a:cubicBezTo>
                      <a:cubicBezTo>
                        <a:pt x="50" y="52"/>
                        <a:pt x="52" y="54"/>
                        <a:pt x="55" y="54"/>
                      </a:cubicBezTo>
                      <a:cubicBezTo>
                        <a:pt x="57" y="54"/>
                        <a:pt x="59" y="52"/>
                        <a:pt x="59" y="49"/>
                      </a:cubicBezTo>
                      <a:cubicBezTo>
                        <a:pt x="59" y="47"/>
                        <a:pt x="57" y="45"/>
                        <a:pt x="55" y="45"/>
                      </a:cubicBezTo>
                      <a:close/>
                    </a:path>
                  </a:pathLst>
                </a:custGeom>
                <a:solidFill>
                  <a:srgbClr val="1D63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square" lIns="91440" tIns="45720" rIns="91440" bIns="45720" anchor="ctr">
                  <a:normAutofit fontScale="62500" lnSpcReduction="2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endParaRPr>
                    <a:solidFill>
                      <a:schemeClr val="bg1"/>
                    </a:solidFill>
                    <a:latin typeface="Arial"/>
                    <a:ea typeface="微软雅黑"/>
                  </a:endParaRPr>
                </a:p>
              </p:txBody>
            </p:sp>
          </p:grpSp>
          <p:grpSp>
            <p:nvGrpSpPr>
              <p:cNvPr id="815" name="ïšľíde">
                <a:extLst>
                  <a:ext uri="{FF2B5EF4-FFF2-40B4-BE49-F238E27FC236}">
                    <a16:creationId xmlns:a16="http://schemas.microsoft.com/office/drawing/2014/main" xmlns="" id="{4BB3C8AD-6994-4CA6-9B66-97427AEF557A}"/>
                  </a:ext>
                </a:extLst>
              </p:cNvPr>
              <p:cNvGrpSpPr/>
              <p:nvPr/>
            </p:nvGrpSpPr>
            <p:grpSpPr>
              <a:xfrm>
                <a:off x="673100" y="4212860"/>
                <a:ext cx="3370676" cy="1139313"/>
                <a:chOff x="673100" y="2008976"/>
                <a:chExt cx="3370676" cy="1139313"/>
              </a:xfrm>
            </p:grpSpPr>
            <p:sp>
              <p:nvSpPr>
                <p:cNvPr id="816" name="î$ľiḋè">
                  <a:extLst>
                    <a:ext uri="{FF2B5EF4-FFF2-40B4-BE49-F238E27FC236}">
                      <a16:creationId xmlns:a16="http://schemas.microsoft.com/office/drawing/2014/main" xmlns="" id="{A5A0FCF0-FFAA-46A1-A6C6-19CB890B663D}"/>
                    </a:ext>
                  </a:extLst>
                </p:cNvPr>
                <p:cNvSpPr txBox="1"/>
                <p:nvPr/>
              </p:nvSpPr>
              <p:spPr>
                <a:xfrm>
                  <a:off x="673100" y="2516807"/>
                  <a:ext cx="3370676" cy="631482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>
                      <a:solidFill>
                        <a:schemeClr val="bg1"/>
                      </a:solidFill>
                      <a:latin typeface="Century Gothic" panose="020B0502020202020204" pitchFamily="34" charset="0"/>
                    </a:rPr>
                    <a:t>The user can demonstrate on a projector or computer,</a:t>
                  </a:r>
                  <a:endParaRPr lang="en-US" altLang="zh-CN" sz="1100" dirty="0">
                    <a:solidFill>
                      <a:schemeClr val="bg1"/>
                    </a:solidFill>
                    <a:latin typeface="Arial"/>
                  </a:endParaRPr>
                </a:p>
              </p:txBody>
            </p:sp>
            <p:sp>
              <p:nvSpPr>
                <p:cNvPr id="817" name="íṧľíḓé">
                  <a:extLst>
                    <a:ext uri="{FF2B5EF4-FFF2-40B4-BE49-F238E27FC236}">
                      <a16:creationId xmlns:a16="http://schemas.microsoft.com/office/drawing/2014/main" xmlns="" id="{7D633CA8-493B-4D53-8FFA-F7C9D238674F}"/>
                    </a:ext>
                  </a:extLst>
                </p:cNvPr>
                <p:cNvSpPr/>
                <p:nvPr/>
              </p:nvSpPr>
              <p:spPr>
                <a:xfrm>
                  <a:off x="673100" y="2008976"/>
                  <a:ext cx="3370676" cy="507831"/>
                </a:xfrm>
                <a:prstGeom prst="rect">
                  <a:avLst/>
                </a:prstGeom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lnSpc>
                      <a:spcPct val="120000"/>
                    </a:lnSpc>
                  </a:pPr>
                  <a:r>
                    <a:rPr lang="zh-CN" altLang="en-US" b="1" dirty="0">
                      <a:solidFill>
                        <a:schemeClr val="bg1"/>
                      </a:solidFill>
                    </a:rPr>
                    <a:t>标题文字添加</a:t>
                  </a:r>
                </a:p>
              </p:txBody>
            </p:sp>
            <p:cxnSp>
              <p:nvCxnSpPr>
                <p:cNvPr id="818" name="直接连接符 817">
                  <a:extLst>
                    <a:ext uri="{FF2B5EF4-FFF2-40B4-BE49-F238E27FC236}">
                      <a16:creationId xmlns:a16="http://schemas.microsoft.com/office/drawing/2014/main" xmlns="" id="{BC8294AA-8E00-47DA-BDA0-8473555196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3100" y="2516807"/>
                  <a:ext cx="3370676" cy="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>
                      <a:lumMod val="20000"/>
                      <a:lumOff val="80000"/>
                    </a:srgbClr>
                  </a:solidFill>
                  <a:prstDash val="solid"/>
                  <a:miter lim="800000"/>
                </a:ln>
                <a:effectLst/>
              </p:spPr>
            </p:cxnSp>
            <p:sp>
              <p:nvSpPr>
                <p:cNvPr id="819" name="íšḻiḍé">
                  <a:extLst>
                    <a:ext uri="{FF2B5EF4-FFF2-40B4-BE49-F238E27FC236}">
                      <a16:creationId xmlns:a16="http://schemas.microsoft.com/office/drawing/2014/main" xmlns="" id="{2E3E33D7-32DF-4675-9D89-45E8F40E7F47}"/>
                    </a:ext>
                  </a:extLst>
                </p:cNvPr>
                <p:cNvSpPr/>
                <p:nvPr/>
              </p:nvSpPr>
              <p:spPr bwMode="auto">
                <a:xfrm>
                  <a:off x="3746851" y="2187467"/>
                  <a:ext cx="296925" cy="274705"/>
                </a:xfrm>
                <a:custGeom>
                  <a:avLst/>
                  <a:gdLst/>
                  <a:ahLst/>
                  <a:cxnLst>
                    <a:cxn ang="0">
                      <a:pos x="39" y="36"/>
                    </a:cxn>
                    <a:cxn ang="0">
                      <a:pos x="41" y="44"/>
                    </a:cxn>
                    <a:cxn ang="0">
                      <a:pos x="35" y="50"/>
                    </a:cxn>
                    <a:cxn ang="0">
                      <a:pos x="27" y="53"/>
                    </a:cxn>
                    <a:cxn ang="0">
                      <a:pos x="18" y="53"/>
                    </a:cxn>
                    <a:cxn ang="0">
                      <a:pos x="11" y="50"/>
                    </a:cxn>
                    <a:cxn ang="0">
                      <a:pos x="4" y="44"/>
                    </a:cxn>
                    <a:cxn ang="0">
                      <a:pos x="6" y="36"/>
                    </a:cxn>
                    <a:cxn ang="0">
                      <a:pos x="0" y="28"/>
                    </a:cxn>
                    <a:cxn ang="0">
                      <a:pos x="7" y="23"/>
                    </a:cxn>
                    <a:cxn ang="0">
                      <a:pos x="4" y="18"/>
                    </a:cxn>
                    <a:cxn ang="0">
                      <a:pos x="15" y="16"/>
                    </a:cxn>
                    <a:cxn ang="0">
                      <a:pos x="19" y="8"/>
                    </a:cxn>
                    <a:cxn ang="0">
                      <a:pos x="28" y="15"/>
                    </a:cxn>
                    <a:cxn ang="0">
                      <a:pos x="35" y="12"/>
                    </a:cxn>
                    <a:cxn ang="0">
                      <a:pos x="41" y="19"/>
                    </a:cxn>
                    <a:cxn ang="0">
                      <a:pos x="45" y="27"/>
                    </a:cxn>
                    <a:cxn ang="0">
                      <a:pos x="23" y="22"/>
                    </a:cxn>
                    <a:cxn ang="0">
                      <a:pos x="32" y="31"/>
                    </a:cxn>
                    <a:cxn ang="0">
                      <a:pos x="63" y="16"/>
                    </a:cxn>
                    <a:cxn ang="0">
                      <a:pos x="64" y="24"/>
                    </a:cxn>
                    <a:cxn ang="0">
                      <a:pos x="55" y="22"/>
                    </a:cxn>
                    <a:cxn ang="0">
                      <a:pos x="46" y="24"/>
                    </a:cxn>
                    <a:cxn ang="0">
                      <a:pos x="46" y="16"/>
                    </a:cxn>
                    <a:cxn ang="0">
                      <a:pos x="46" y="9"/>
                    </a:cxn>
                    <a:cxn ang="0">
                      <a:pos x="46" y="2"/>
                    </a:cxn>
                    <a:cxn ang="0">
                      <a:pos x="55" y="4"/>
                    </a:cxn>
                    <a:cxn ang="0">
                      <a:pos x="59" y="0"/>
                    </a:cxn>
                    <a:cxn ang="0">
                      <a:pos x="62" y="7"/>
                    </a:cxn>
                    <a:cxn ang="0">
                      <a:pos x="68" y="15"/>
                    </a:cxn>
                    <a:cxn ang="0">
                      <a:pos x="62" y="55"/>
                    </a:cxn>
                    <a:cxn ang="0">
                      <a:pos x="59" y="63"/>
                    </a:cxn>
                    <a:cxn ang="0">
                      <a:pos x="54" y="59"/>
                    </a:cxn>
                    <a:cxn ang="0">
                      <a:pos x="45" y="60"/>
                    </a:cxn>
                    <a:cxn ang="0">
                      <a:pos x="41" y="52"/>
                    </a:cxn>
                    <a:cxn ang="0">
                      <a:pos x="47" y="44"/>
                    </a:cxn>
                    <a:cxn ang="0">
                      <a:pos x="50" y="36"/>
                    </a:cxn>
                    <a:cxn ang="0">
                      <a:pos x="56" y="40"/>
                    </a:cxn>
                    <a:cxn ang="0">
                      <a:pos x="64" y="39"/>
                    </a:cxn>
                    <a:cxn ang="0">
                      <a:pos x="63" y="46"/>
                    </a:cxn>
                    <a:cxn ang="0">
                      <a:pos x="55" y="8"/>
                    </a:cxn>
                    <a:cxn ang="0">
                      <a:pos x="59" y="13"/>
                    </a:cxn>
                    <a:cxn ang="0">
                      <a:pos x="50" y="49"/>
                    </a:cxn>
                    <a:cxn ang="0">
                      <a:pos x="55" y="45"/>
                    </a:cxn>
                  </a:cxnLst>
                  <a:rect l="0" t="0" r="r" b="b"/>
                  <a:pathLst>
                    <a:path w="68" h="63">
                      <a:moveTo>
                        <a:pt x="45" y="35"/>
                      </a:move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7"/>
                        <a:pt x="38" y="38"/>
                        <a:pt x="38" y="39"/>
                      </a:cubicBezTo>
                      <a:cubicBezTo>
                        <a:pt x="39" y="41"/>
                        <a:pt x="40" y="42"/>
                        <a:pt x="41" y="43"/>
                      </a:cubicBezTo>
                      <a:cubicBezTo>
                        <a:pt x="41" y="43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5"/>
                      </a:cubicBezTo>
                      <a:cubicBezTo>
                        <a:pt x="40" y="46"/>
                        <a:pt x="36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0" y="47"/>
                        <a:pt x="29" y="47"/>
                        <a:pt x="28" y="48"/>
                      </a:cubicBezTo>
                      <a:cubicBezTo>
                        <a:pt x="28" y="49"/>
                        <a:pt x="27" y="51"/>
                        <a:pt x="27" y="53"/>
                      </a:cubicBezTo>
                      <a:cubicBezTo>
                        <a:pt x="27" y="54"/>
                        <a:pt x="26" y="54"/>
                        <a:pt x="2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8" y="54"/>
                        <a:pt x="18" y="53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6" y="47"/>
                        <a:pt x="16" y="47"/>
                        <a:pt x="15" y="47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9" y="50"/>
                        <a:pt x="9" y="50"/>
                      </a:cubicBezTo>
                      <a:cubicBezTo>
                        <a:pt x="8" y="49"/>
                        <a:pt x="4" y="45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2"/>
                        <a:pt x="6" y="41"/>
                        <a:pt x="7" y="39"/>
                      </a:cubicBezTo>
                      <a:cubicBezTo>
                        <a:pt x="7" y="38"/>
                        <a:pt x="6" y="37"/>
                        <a:pt x="6" y="36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0" y="35"/>
                        <a:pt x="0" y="35"/>
                        <a:pt x="0" y="34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7"/>
                        <a:pt x="0" y="27"/>
                        <a:pt x="1" y="27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5"/>
                        <a:pt x="7" y="24"/>
                        <a:pt x="7" y="23"/>
                      </a:cubicBezTo>
                      <a:cubicBezTo>
                        <a:pt x="6" y="22"/>
                        <a:pt x="5" y="20"/>
                        <a:pt x="4" y="19"/>
                      </a:cubicBezTo>
                      <a:cubicBezTo>
                        <a:pt x="4" y="19"/>
                        <a:pt x="4" y="19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7"/>
                        <a:pt x="9" y="12"/>
                        <a:pt x="10" y="12"/>
                      </a:cubicBezTo>
                      <a:cubicBezTo>
                        <a:pt x="10" y="12"/>
                        <a:pt x="10" y="12"/>
                        <a:pt x="11" y="13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5"/>
                        <a:pt x="16" y="15"/>
                        <a:pt x="17" y="15"/>
                      </a:cubicBezTo>
                      <a:cubicBezTo>
                        <a:pt x="18" y="13"/>
                        <a:pt x="18" y="11"/>
                        <a:pt x="18" y="9"/>
                      </a:cubicBezTo>
                      <a:cubicBezTo>
                        <a:pt x="18" y="9"/>
                        <a:pt x="19" y="8"/>
                        <a:pt x="19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9"/>
                        <a:pt x="27" y="9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30" y="15"/>
                        <a:pt x="31" y="16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6" y="12"/>
                        <a:pt x="36" y="12"/>
                        <a:pt x="36" y="13"/>
                      </a:cubicBezTo>
                      <a:cubicBezTo>
                        <a:pt x="37" y="13"/>
                        <a:pt x="41" y="17"/>
                        <a:pt x="41" y="18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20"/>
                        <a:pt x="39" y="22"/>
                        <a:pt x="38" y="23"/>
                      </a:cubicBezTo>
                      <a:cubicBezTo>
                        <a:pt x="38" y="24"/>
                        <a:pt x="39" y="25"/>
                        <a:pt x="39" y="26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lnTo>
                        <a:pt x="45" y="35"/>
                      </a:lnTo>
                      <a:close/>
                      <a:moveTo>
                        <a:pt x="23" y="22"/>
                      </a:moveTo>
                      <a:cubicBezTo>
                        <a:pt x="18" y="22"/>
                        <a:pt x="13" y="26"/>
                        <a:pt x="13" y="31"/>
                      </a:cubicBezTo>
                      <a:cubicBezTo>
                        <a:pt x="13" y="36"/>
                        <a:pt x="18" y="40"/>
                        <a:pt x="23" y="40"/>
                      </a:cubicBezTo>
                      <a:cubicBezTo>
                        <a:pt x="28" y="40"/>
                        <a:pt x="32" y="36"/>
                        <a:pt x="32" y="31"/>
                      </a:cubicBezTo>
                      <a:cubicBezTo>
                        <a:pt x="32" y="26"/>
                        <a:pt x="28" y="22"/>
                        <a:pt x="23" y="22"/>
                      </a:cubicBezTo>
                      <a:close/>
                      <a:moveTo>
                        <a:pt x="68" y="15"/>
                      </a:moveTo>
                      <a:cubicBezTo>
                        <a:pt x="68" y="16"/>
                        <a:pt x="64" y="16"/>
                        <a:pt x="63" y="16"/>
                      </a:cubicBezTo>
                      <a:cubicBezTo>
                        <a:pt x="63" y="17"/>
                        <a:pt x="62" y="18"/>
                        <a:pt x="62" y="18"/>
                      </a:cubicBezTo>
                      <a:cubicBezTo>
                        <a:pt x="62" y="19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4" y="24"/>
                      </a:cubicBezTo>
                      <a:cubicBezTo>
                        <a:pt x="63" y="24"/>
                        <a:pt x="59" y="26"/>
                        <a:pt x="59" y="26"/>
                      </a:cubicBezTo>
                      <a:cubicBezTo>
                        <a:pt x="59" y="26"/>
                        <a:pt x="56" y="22"/>
                        <a:pt x="56" y="22"/>
                      </a:cubicBezTo>
                      <a:cubicBezTo>
                        <a:pt x="55" y="22"/>
                        <a:pt x="55" y="22"/>
                        <a:pt x="55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3" y="22"/>
                        <a:pt x="50" y="26"/>
                        <a:pt x="50" y="26"/>
                      </a:cubicBezTo>
                      <a:cubicBezTo>
                        <a:pt x="50" y="26"/>
                        <a:pt x="46" y="24"/>
                        <a:pt x="46" y="24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7" y="19"/>
                        <a:pt x="47" y="18"/>
                      </a:cubicBezTo>
                      <a:cubicBezTo>
                        <a:pt x="47" y="18"/>
                        <a:pt x="46" y="17"/>
                        <a:pt x="46" y="16"/>
                      </a:cubicBezTo>
                      <a:cubicBezTo>
                        <a:pt x="45" y="16"/>
                        <a:pt x="41" y="16"/>
                        <a:pt x="41" y="15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5" y="9"/>
                        <a:pt x="46" y="9"/>
                      </a:cubicBezTo>
                      <a:cubicBezTo>
                        <a:pt x="46" y="9"/>
                        <a:pt x="47" y="8"/>
                        <a:pt x="47" y="7"/>
                      </a:cubicBezTo>
                      <a:cubicBezTo>
                        <a:pt x="47" y="7"/>
                        <a:pt x="45" y="3"/>
                        <a:pt x="45" y="2"/>
                      </a:cubicBezTo>
                      <a:cubicBezTo>
                        <a:pt x="45" y="2"/>
                        <a:pt x="45" y="2"/>
                        <a:pt x="46" y="2"/>
                      </a:cubicBezTo>
                      <a:cubicBezTo>
                        <a:pt x="46" y="2"/>
                        <a:pt x="50" y="0"/>
                        <a:pt x="50" y="0"/>
                      </a:cubicBezTo>
                      <a:cubicBezTo>
                        <a:pt x="50" y="0"/>
                        <a:pt x="53" y="3"/>
                        <a:pt x="54" y="4"/>
                      </a:cubicBezTo>
                      <a:cubicBezTo>
                        <a:pt x="54" y="4"/>
                        <a:pt x="54" y="4"/>
                        <a:pt x="55" y="4"/>
                      </a:cubicBezTo>
                      <a:cubicBezTo>
                        <a:pt x="55" y="4"/>
                        <a:pt x="55" y="4"/>
                        <a:pt x="56" y="4"/>
                      </a:cubicBezTo>
                      <a:cubicBezTo>
                        <a:pt x="57" y="2"/>
                        <a:pt x="58" y="1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63" y="2"/>
                        <a:pt x="64" y="2"/>
                      </a:cubicBezTo>
                      <a:cubicBezTo>
                        <a:pt x="64" y="2"/>
                        <a:pt x="64" y="2"/>
                        <a:pt x="64" y="2"/>
                      </a:cubicBezTo>
                      <a:cubicBezTo>
                        <a:pt x="64" y="3"/>
                        <a:pt x="62" y="7"/>
                        <a:pt x="62" y="7"/>
                      </a:cubicBezTo>
                      <a:cubicBezTo>
                        <a:pt x="62" y="8"/>
                        <a:pt x="63" y="9"/>
                        <a:pt x="63" y="9"/>
                      </a:cubicBezTo>
                      <a:cubicBezTo>
                        <a:pt x="64" y="9"/>
                        <a:pt x="68" y="10"/>
                        <a:pt x="68" y="10"/>
                      </a:cubicBezTo>
                      <a:lnTo>
                        <a:pt x="68" y="15"/>
                      </a:lnTo>
                      <a:close/>
                      <a:moveTo>
                        <a:pt x="68" y="52"/>
                      </a:moveTo>
                      <a:cubicBezTo>
                        <a:pt x="68" y="52"/>
                        <a:pt x="64" y="53"/>
                        <a:pt x="63" y="53"/>
                      </a:cubicBezTo>
                      <a:cubicBezTo>
                        <a:pt x="63" y="54"/>
                        <a:pt x="62" y="54"/>
                        <a:pt x="62" y="55"/>
                      </a:cubicBezTo>
                      <a:cubicBezTo>
                        <a:pt x="62" y="56"/>
                        <a:pt x="64" y="59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3" y="60"/>
                        <a:pt x="59" y="63"/>
                        <a:pt x="59" y="63"/>
                      </a:cubicBezTo>
                      <a:cubicBezTo>
                        <a:pt x="59" y="63"/>
                        <a:pt x="56" y="59"/>
                        <a:pt x="56" y="59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3" y="59"/>
                        <a:pt x="50" y="63"/>
                        <a:pt x="50" y="63"/>
                      </a:cubicBezTo>
                      <a:cubicBezTo>
                        <a:pt x="50" y="63"/>
                        <a:pt x="46" y="60"/>
                        <a:pt x="46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59"/>
                        <a:pt x="47" y="56"/>
                        <a:pt x="47" y="55"/>
                      </a:cubicBezTo>
                      <a:cubicBezTo>
                        <a:pt x="47" y="54"/>
                        <a:pt x="46" y="54"/>
                        <a:pt x="46" y="53"/>
                      </a:cubicBezTo>
                      <a:cubicBezTo>
                        <a:pt x="45" y="53"/>
                        <a:pt x="41" y="52"/>
                        <a:pt x="41" y="52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6"/>
                        <a:pt x="45" y="46"/>
                        <a:pt x="46" y="46"/>
                      </a:cubicBezTo>
                      <a:cubicBezTo>
                        <a:pt x="46" y="45"/>
                        <a:pt x="47" y="45"/>
                        <a:pt x="47" y="44"/>
                      </a:cubicBezTo>
                      <a:cubicBezTo>
                        <a:pt x="47" y="43"/>
                        <a:pt x="45" y="40"/>
                        <a:pt x="45" y="39"/>
                      </a:cubicBezTo>
                      <a:cubicBezTo>
                        <a:pt x="45" y="39"/>
                        <a:pt x="45" y="39"/>
                        <a:pt x="46" y="39"/>
                      </a:cubicBezTo>
                      <a:cubicBezTo>
                        <a:pt x="46" y="39"/>
                        <a:pt x="50" y="36"/>
                        <a:pt x="50" y="36"/>
                      </a:cubicBezTo>
                      <a:cubicBezTo>
                        <a:pt x="50" y="36"/>
                        <a:pt x="53" y="40"/>
                        <a:pt x="54" y="40"/>
                      </a:cubicBezTo>
                      <a:cubicBezTo>
                        <a:pt x="54" y="40"/>
                        <a:pt x="54" y="40"/>
                        <a:pt x="55" y="40"/>
                      </a:cubicBezTo>
                      <a:cubicBezTo>
                        <a:pt x="55" y="40"/>
                        <a:pt x="55" y="40"/>
                        <a:pt x="56" y="40"/>
                      </a:cubicBezTo>
                      <a:cubicBezTo>
                        <a:pt x="57" y="39"/>
                        <a:pt x="58" y="38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63" y="39"/>
                        <a:pt x="64" y="39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4" y="40"/>
                        <a:pt x="62" y="43"/>
                        <a:pt x="62" y="44"/>
                      </a:cubicBezTo>
                      <a:cubicBezTo>
                        <a:pt x="62" y="45"/>
                        <a:pt x="63" y="45"/>
                        <a:pt x="63" y="46"/>
                      </a:cubicBezTo>
                      <a:cubicBezTo>
                        <a:pt x="64" y="46"/>
                        <a:pt x="68" y="46"/>
                        <a:pt x="68" y="47"/>
                      </a:cubicBezTo>
                      <a:lnTo>
                        <a:pt x="68" y="52"/>
                      </a:lnTo>
                      <a:close/>
                      <a:moveTo>
                        <a:pt x="55" y="8"/>
                      </a:moveTo>
                      <a:cubicBezTo>
                        <a:pt x="52" y="8"/>
                        <a:pt x="50" y="10"/>
                        <a:pt x="50" y="13"/>
                      </a:cubicBezTo>
                      <a:cubicBezTo>
                        <a:pt x="50" y="15"/>
                        <a:pt x="52" y="17"/>
                        <a:pt x="55" y="17"/>
                      </a:cubicBezTo>
                      <a:cubicBezTo>
                        <a:pt x="57" y="17"/>
                        <a:pt x="59" y="15"/>
                        <a:pt x="59" y="13"/>
                      </a:cubicBezTo>
                      <a:cubicBezTo>
                        <a:pt x="59" y="10"/>
                        <a:pt x="57" y="8"/>
                        <a:pt x="55" y="8"/>
                      </a:cubicBezTo>
                      <a:close/>
                      <a:moveTo>
                        <a:pt x="55" y="45"/>
                      </a:moveTo>
                      <a:cubicBezTo>
                        <a:pt x="52" y="45"/>
                        <a:pt x="50" y="47"/>
                        <a:pt x="50" y="49"/>
                      </a:cubicBezTo>
                      <a:cubicBezTo>
                        <a:pt x="50" y="52"/>
                        <a:pt x="52" y="54"/>
                        <a:pt x="55" y="54"/>
                      </a:cubicBezTo>
                      <a:cubicBezTo>
                        <a:pt x="57" y="54"/>
                        <a:pt x="59" y="52"/>
                        <a:pt x="59" y="49"/>
                      </a:cubicBezTo>
                      <a:cubicBezTo>
                        <a:pt x="59" y="47"/>
                        <a:pt x="57" y="45"/>
                        <a:pt x="55" y="45"/>
                      </a:cubicBezTo>
                      <a:close/>
                    </a:path>
                  </a:pathLst>
                </a:custGeom>
                <a:solidFill>
                  <a:srgbClr val="FFFFFF">
                    <a:lumMod val="65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square" lIns="91440" tIns="45720" rIns="91440" bIns="45720" anchor="ctr">
                  <a:normAutofit fontScale="62500" lnSpcReduction="2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endParaRPr>
                    <a:solidFill>
                      <a:schemeClr val="bg1"/>
                    </a:solidFill>
                    <a:latin typeface="Arial"/>
                    <a:ea typeface="微软雅黑"/>
                  </a:endParaRPr>
                </a:p>
              </p:txBody>
            </p:sp>
          </p:grpSp>
        </p:grpSp>
        <p:grpSp>
          <p:nvGrpSpPr>
            <p:cNvPr id="795" name="iṣľîḑe">
              <a:extLst>
                <a:ext uri="{FF2B5EF4-FFF2-40B4-BE49-F238E27FC236}">
                  <a16:creationId xmlns:a16="http://schemas.microsoft.com/office/drawing/2014/main" xmlns="" id="{4AA939DB-5DE0-4500-9999-98A973E0389C}"/>
                </a:ext>
              </a:extLst>
            </p:cNvPr>
            <p:cNvGrpSpPr/>
            <p:nvPr/>
          </p:nvGrpSpPr>
          <p:grpSpPr>
            <a:xfrm>
              <a:off x="8148224" y="1924927"/>
              <a:ext cx="3370676" cy="3427246"/>
              <a:chOff x="8148224" y="1924927"/>
              <a:chExt cx="3370676" cy="3427246"/>
            </a:xfrm>
          </p:grpSpPr>
          <p:grpSp>
            <p:nvGrpSpPr>
              <p:cNvPr id="798" name="ïṧḷïḍê">
                <a:extLst>
                  <a:ext uri="{FF2B5EF4-FFF2-40B4-BE49-F238E27FC236}">
                    <a16:creationId xmlns:a16="http://schemas.microsoft.com/office/drawing/2014/main" xmlns="" id="{4FD3B9DB-EA40-4AD1-9D6C-B4CFCDCAE798}"/>
                  </a:ext>
                </a:extLst>
              </p:cNvPr>
              <p:cNvGrpSpPr/>
              <p:nvPr/>
            </p:nvGrpSpPr>
            <p:grpSpPr>
              <a:xfrm>
                <a:off x="8148224" y="1924927"/>
                <a:ext cx="3370676" cy="1139313"/>
                <a:chOff x="8148224" y="1924927"/>
                <a:chExt cx="3370676" cy="1139313"/>
              </a:xfrm>
            </p:grpSpPr>
            <p:sp>
              <p:nvSpPr>
                <p:cNvPr id="809" name="íṡ1idè">
                  <a:extLst>
                    <a:ext uri="{FF2B5EF4-FFF2-40B4-BE49-F238E27FC236}">
                      <a16:creationId xmlns:a16="http://schemas.microsoft.com/office/drawing/2014/main" xmlns="" id="{A5A0FCF0-FFAA-46A1-A6C6-19CB890B663D}"/>
                    </a:ext>
                  </a:extLst>
                </p:cNvPr>
                <p:cNvSpPr txBox="1"/>
                <p:nvPr/>
              </p:nvSpPr>
              <p:spPr>
                <a:xfrm>
                  <a:off x="8148224" y="2432758"/>
                  <a:ext cx="3370676" cy="631482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>
                    <a:lnSpc>
                      <a:spcPct val="120000"/>
                    </a:lnSpc>
                  </a:pPr>
                  <a:r>
                    <a:rPr lang="en-US" altLang="zh-CN" sz="1100" dirty="0">
                      <a:solidFill>
                        <a:schemeClr val="bg1"/>
                      </a:solidFill>
                      <a:latin typeface="Century Gothic" panose="020B0502020202020204" pitchFamily="34" charset="0"/>
                    </a:rPr>
                    <a:t>The user can demonstrate on a projector or computer,</a:t>
                  </a:r>
                  <a:endParaRPr lang="en-US" altLang="zh-CN" sz="1100" dirty="0">
                    <a:solidFill>
                      <a:schemeClr val="bg1"/>
                    </a:solidFill>
                    <a:latin typeface="Arial"/>
                  </a:endParaRPr>
                </a:p>
              </p:txBody>
            </p:sp>
            <p:sp>
              <p:nvSpPr>
                <p:cNvPr id="810" name="íṥḻíḓe">
                  <a:extLst>
                    <a:ext uri="{FF2B5EF4-FFF2-40B4-BE49-F238E27FC236}">
                      <a16:creationId xmlns:a16="http://schemas.microsoft.com/office/drawing/2014/main" xmlns="" id="{7D633CA8-493B-4D53-8FFA-F7C9D238674F}"/>
                    </a:ext>
                  </a:extLst>
                </p:cNvPr>
                <p:cNvSpPr/>
                <p:nvPr/>
              </p:nvSpPr>
              <p:spPr>
                <a:xfrm>
                  <a:off x="8148224" y="1924927"/>
                  <a:ext cx="3370676" cy="507831"/>
                </a:xfrm>
                <a:prstGeom prst="rect">
                  <a:avLst/>
                </a:prstGeom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>
                    <a:lnSpc>
                      <a:spcPct val="120000"/>
                    </a:lnSpc>
                  </a:pPr>
                  <a:r>
                    <a:rPr lang="zh-CN" altLang="en-US" b="1" dirty="0">
                      <a:solidFill>
                        <a:schemeClr val="bg1"/>
                      </a:solidFill>
                    </a:rPr>
                    <a:t>标题文字添加</a:t>
                  </a:r>
                </a:p>
              </p:txBody>
            </p:sp>
            <p:cxnSp>
              <p:nvCxnSpPr>
                <p:cNvPr id="811" name="直接连接符 810">
                  <a:extLst>
                    <a:ext uri="{FF2B5EF4-FFF2-40B4-BE49-F238E27FC236}">
                      <a16:creationId xmlns:a16="http://schemas.microsoft.com/office/drawing/2014/main" xmlns="" id="{BC8294AA-8E00-47DA-BDA0-8473555196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148224" y="2432758"/>
                  <a:ext cx="3370676" cy="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>
                      <a:lumMod val="20000"/>
                      <a:lumOff val="80000"/>
                    </a:srgbClr>
                  </a:solidFill>
                  <a:prstDash val="solid"/>
                  <a:miter lim="800000"/>
                </a:ln>
                <a:effectLst/>
              </p:spPr>
            </p:cxnSp>
            <p:sp>
              <p:nvSpPr>
                <p:cNvPr id="812" name="îšliḋé">
                  <a:extLst>
                    <a:ext uri="{FF2B5EF4-FFF2-40B4-BE49-F238E27FC236}">
                      <a16:creationId xmlns:a16="http://schemas.microsoft.com/office/drawing/2014/main" xmlns="" id="{2E3E33D7-32DF-4675-9D89-45E8F40E7F47}"/>
                    </a:ext>
                  </a:extLst>
                </p:cNvPr>
                <p:cNvSpPr/>
                <p:nvPr/>
              </p:nvSpPr>
              <p:spPr bwMode="auto">
                <a:xfrm>
                  <a:off x="8148224" y="2103418"/>
                  <a:ext cx="296925" cy="274705"/>
                </a:xfrm>
                <a:custGeom>
                  <a:avLst/>
                  <a:gdLst/>
                  <a:ahLst/>
                  <a:cxnLst>
                    <a:cxn ang="0">
                      <a:pos x="39" y="36"/>
                    </a:cxn>
                    <a:cxn ang="0">
                      <a:pos x="41" y="44"/>
                    </a:cxn>
                    <a:cxn ang="0">
                      <a:pos x="35" y="50"/>
                    </a:cxn>
                    <a:cxn ang="0">
                      <a:pos x="27" y="53"/>
                    </a:cxn>
                    <a:cxn ang="0">
                      <a:pos x="18" y="53"/>
                    </a:cxn>
                    <a:cxn ang="0">
                      <a:pos x="11" y="50"/>
                    </a:cxn>
                    <a:cxn ang="0">
                      <a:pos x="4" y="44"/>
                    </a:cxn>
                    <a:cxn ang="0">
                      <a:pos x="6" y="36"/>
                    </a:cxn>
                    <a:cxn ang="0">
                      <a:pos x="0" y="28"/>
                    </a:cxn>
                    <a:cxn ang="0">
                      <a:pos x="7" y="23"/>
                    </a:cxn>
                    <a:cxn ang="0">
                      <a:pos x="4" y="18"/>
                    </a:cxn>
                    <a:cxn ang="0">
                      <a:pos x="15" y="16"/>
                    </a:cxn>
                    <a:cxn ang="0">
                      <a:pos x="19" y="8"/>
                    </a:cxn>
                    <a:cxn ang="0">
                      <a:pos x="28" y="15"/>
                    </a:cxn>
                    <a:cxn ang="0">
                      <a:pos x="35" y="12"/>
                    </a:cxn>
                    <a:cxn ang="0">
                      <a:pos x="41" y="19"/>
                    </a:cxn>
                    <a:cxn ang="0">
                      <a:pos x="45" y="27"/>
                    </a:cxn>
                    <a:cxn ang="0">
                      <a:pos x="23" y="22"/>
                    </a:cxn>
                    <a:cxn ang="0">
                      <a:pos x="32" y="31"/>
                    </a:cxn>
                    <a:cxn ang="0">
                      <a:pos x="63" y="16"/>
                    </a:cxn>
                    <a:cxn ang="0">
                      <a:pos x="64" y="24"/>
                    </a:cxn>
                    <a:cxn ang="0">
                      <a:pos x="55" y="22"/>
                    </a:cxn>
                    <a:cxn ang="0">
                      <a:pos x="46" y="24"/>
                    </a:cxn>
                    <a:cxn ang="0">
                      <a:pos x="46" y="16"/>
                    </a:cxn>
                    <a:cxn ang="0">
                      <a:pos x="46" y="9"/>
                    </a:cxn>
                    <a:cxn ang="0">
                      <a:pos x="46" y="2"/>
                    </a:cxn>
                    <a:cxn ang="0">
                      <a:pos x="55" y="4"/>
                    </a:cxn>
                    <a:cxn ang="0">
                      <a:pos x="59" y="0"/>
                    </a:cxn>
                    <a:cxn ang="0">
                      <a:pos x="62" y="7"/>
                    </a:cxn>
                    <a:cxn ang="0">
                      <a:pos x="68" y="15"/>
                    </a:cxn>
                    <a:cxn ang="0">
                      <a:pos x="62" y="55"/>
                    </a:cxn>
                    <a:cxn ang="0">
                      <a:pos x="59" y="63"/>
                    </a:cxn>
                    <a:cxn ang="0">
                      <a:pos x="54" y="59"/>
                    </a:cxn>
                    <a:cxn ang="0">
                      <a:pos x="45" y="60"/>
                    </a:cxn>
                    <a:cxn ang="0">
                      <a:pos x="41" y="52"/>
                    </a:cxn>
                    <a:cxn ang="0">
                      <a:pos x="47" y="44"/>
                    </a:cxn>
                    <a:cxn ang="0">
                      <a:pos x="50" y="36"/>
                    </a:cxn>
                    <a:cxn ang="0">
                      <a:pos x="56" y="40"/>
                    </a:cxn>
                    <a:cxn ang="0">
                      <a:pos x="64" y="39"/>
                    </a:cxn>
                    <a:cxn ang="0">
                      <a:pos x="63" y="46"/>
                    </a:cxn>
                    <a:cxn ang="0">
                      <a:pos x="55" y="8"/>
                    </a:cxn>
                    <a:cxn ang="0">
                      <a:pos x="59" y="13"/>
                    </a:cxn>
                    <a:cxn ang="0">
                      <a:pos x="50" y="49"/>
                    </a:cxn>
                    <a:cxn ang="0">
                      <a:pos x="55" y="45"/>
                    </a:cxn>
                  </a:cxnLst>
                  <a:rect l="0" t="0" r="r" b="b"/>
                  <a:pathLst>
                    <a:path w="68" h="63">
                      <a:moveTo>
                        <a:pt x="45" y="35"/>
                      </a:move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7"/>
                        <a:pt x="38" y="38"/>
                        <a:pt x="38" y="39"/>
                      </a:cubicBezTo>
                      <a:cubicBezTo>
                        <a:pt x="39" y="41"/>
                        <a:pt x="40" y="42"/>
                        <a:pt x="41" y="43"/>
                      </a:cubicBezTo>
                      <a:cubicBezTo>
                        <a:pt x="41" y="43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5"/>
                      </a:cubicBezTo>
                      <a:cubicBezTo>
                        <a:pt x="40" y="46"/>
                        <a:pt x="36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0" y="47"/>
                        <a:pt x="29" y="47"/>
                        <a:pt x="28" y="48"/>
                      </a:cubicBezTo>
                      <a:cubicBezTo>
                        <a:pt x="28" y="49"/>
                        <a:pt x="27" y="51"/>
                        <a:pt x="27" y="53"/>
                      </a:cubicBezTo>
                      <a:cubicBezTo>
                        <a:pt x="27" y="54"/>
                        <a:pt x="26" y="54"/>
                        <a:pt x="2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8" y="54"/>
                        <a:pt x="18" y="53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6" y="47"/>
                        <a:pt x="16" y="47"/>
                        <a:pt x="15" y="47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9" y="50"/>
                        <a:pt x="9" y="50"/>
                      </a:cubicBezTo>
                      <a:cubicBezTo>
                        <a:pt x="8" y="49"/>
                        <a:pt x="4" y="45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2"/>
                        <a:pt x="6" y="41"/>
                        <a:pt x="7" y="39"/>
                      </a:cubicBezTo>
                      <a:cubicBezTo>
                        <a:pt x="7" y="38"/>
                        <a:pt x="6" y="37"/>
                        <a:pt x="6" y="36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0" y="35"/>
                        <a:pt x="0" y="35"/>
                        <a:pt x="0" y="34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7"/>
                        <a:pt x="0" y="27"/>
                        <a:pt x="1" y="27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5"/>
                        <a:pt x="7" y="24"/>
                        <a:pt x="7" y="23"/>
                      </a:cubicBezTo>
                      <a:cubicBezTo>
                        <a:pt x="6" y="22"/>
                        <a:pt x="5" y="20"/>
                        <a:pt x="4" y="19"/>
                      </a:cubicBezTo>
                      <a:cubicBezTo>
                        <a:pt x="4" y="19"/>
                        <a:pt x="4" y="19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7"/>
                        <a:pt x="9" y="12"/>
                        <a:pt x="10" y="12"/>
                      </a:cubicBezTo>
                      <a:cubicBezTo>
                        <a:pt x="10" y="12"/>
                        <a:pt x="10" y="12"/>
                        <a:pt x="11" y="13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5"/>
                        <a:pt x="16" y="15"/>
                        <a:pt x="17" y="15"/>
                      </a:cubicBezTo>
                      <a:cubicBezTo>
                        <a:pt x="18" y="13"/>
                        <a:pt x="18" y="11"/>
                        <a:pt x="18" y="9"/>
                      </a:cubicBezTo>
                      <a:cubicBezTo>
                        <a:pt x="18" y="9"/>
                        <a:pt x="19" y="8"/>
                        <a:pt x="19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9"/>
                        <a:pt x="27" y="9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30" y="15"/>
                        <a:pt x="31" y="16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6" y="12"/>
                        <a:pt x="36" y="12"/>
                        <a:pt x="36" y="13"/>
                      </a:cubicBezTo>
                      <a:cubicBezTo>
                        <a:pt x="37" y="13"/>
                        <a:pt x="41" y="17"/>
                        <a:pt x="41" y="18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20"/>
                        <a:pt x="39" y="22"/>
                        <a:pt x="38" y="23"/>
                      </a:cubicBezTo>
                      <a:cubicBezTo>
                        <a:pt x="38" y="24"/>
                        <a:pt x="39" y="25"/>
                        <a:pt x="39" y="26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lnTo>
                        <a:pt x="45" y="35"/>
                      </a:lnTo>
                      <a:close/>
                      <a:moveTo>
                        <a:pt x="23" y="22"/>
                      </a:moveTo>
                      <a:cubicBezTo>
                        <a:pt x="18" y="22"/>
                        <a:pt x="13" y="26"/>
                        <a:pt x="13" y="31"/>
                      </a:cubicBezTo>
                      <a:cubicBezTo>
                        <a:pt x="13" y="36"/>
                        <a:pt x="18" y="40"/>
                        <a:pt x="23" y="40"/>
                      </a:cubicBezTo>
                      <a:cubicBezTo>
                        <a:pt x="28" y="40"/>
                        <a:pt x="32" y="36"/>
                        <a:pt x="32" y="31"/>
                      </a:cubicBezTo>
                      <a:cubicBezTo>
                        <a:pt x="32" y="26"/>
                        <a:pt x="28" y="22"/>
                        <a:pt x="23" y="22"/>
                      </a:cubicBezTo>
                      <a:close/>
                      <a:moveTo>
                        <a:pt x="68" y="15"/>
                      </a:moveTo>
                      <a:cubicBezTo>
                        <a:pt x="68" y="16"/>
                        <a:pt x="64" y="16"/>
                        <a:pt x="63" y="16"/>
                      </a:cubicBezTo>
                      <a:cubicBezTo>
                        <a:pt x="63" y="17"/>
                        <a:pt x="62" y="18"/>
                        <a:pt x="62" y="18"/>
                      </a:cubicBezTo>
                      <a:cubicBezTo>
                        <a:pt x="62" y="19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4" y="24"/>
                      </a:cubicBezTo>
                      <a:cubicBezTo>
                        <a:pt x="63" y="24"/>
                        <a:pt x="59" y="26"/>
                        <a:pt x="59" y="26"/>
                      </a:cubicBezTo>
                      <a:cubicBezTo>
                        <a:pt x="59" y="26"/>
                        <a:pt x="56" y="22"/>
                        <a:pt x="56" y="22"/>
                      </a:cubicBezTo>
                      <a:cubicBezTo>
                        <a:pt x="55" y="22"/>
                        <a:pt x="55" y="22"/>
                        <a:pt x="55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3" y="22"/>
                        <a:pt x="50" y="26"/>
                        <a:pt x="50" y="26"/>
                      </a:cubicBezTo>
                      <a:cubicBezTo>
                        <a:pt x="50" y="26"/>
                        <a:pt x="46" y="24"/>
                        <a:pt x="46" y="24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7" y="19"/>
                        <a:pt x="47" y="18"/>
                      </a:cubicBezTo>
                      <a:cubicBezTo>
                        <a:pt x="47" y="18"/>
                        <a:pt x="46" y="17"/>
                        <a:pt x="46" y="16"/>
                      </a:cubicBezTo>
                      <a:cubicBezTo>
                        <a:pt x="45" y="16"/>
                        <a:pt x="41" y="16"/>
                        <a:pt x="41" y="15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5" y="9"/>
                        <a:pt x="46" y="9"/>
                      </a:cubicBezTo>
                      <a:cubicBezTo>
                        <a:pt x="46" y="9"/>
                        <a:pt x="47" y="8"/>
                        <a:pt x="47" y="7"/>
                      </a:cubicBezTo>
                      <a:cubicBezTo>
                        <a:pt x="47" y="7"/>
                        <a:pt x="45" y="3"/>
                        <a:pt x="45" y="2"/>
                      </a:cubicBezTo>
                      <a:cubicBezTo>
                        <a:pt x="45" y="2"/>
                        <a:pt x="45" y="2"/>
                        <a:pt x="46" y="2"/>
                      </a:cubicBezTo>
                      <a:cubicBezTo>
                        <a:pt x="46" y="2"/>
                        <a:pt x="50" y="0"/>
                        <a:pt x="50" y="0"/>
                      </a:cubicBezTo>
                      <a:cubicBezTo>
                        <a:pt x="50" y="0"/>
                        <a:pt x="53" y="3"/>
                        <a:pt x="54" y="4"/>
                      </a:cubicBezTo>
                      <a:cubicBezTo>
                        <a:pt x="54" y="4"/>
                        <a:pt x="54" y="4"/>
                        <a:pt x="55" y="4"/>
                      </a:cubicBezTo>
                      <a:cubicBezTo>
                        <a:pt x="55" y="4"/>
                        <a:pt x="55" y="4"/>
                        <a:pt x="56" y="4"/>
                      </a:cubicBezTo>
                      <a:cubicBezTo>
                        <a:pt x="57" y="2"/>
                        <a:pt x="58" y="1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63" y="2"/>
                        <a:pt x="64" y="2"/>
                      </a:cubicBezTo>
                      <a:cubicBezTo>
                        <a:pt x="64" y="2"/>
                        <a:pt x="64" y="2"/>
                        <a:pt x="64" y="2"/>
                      </a:cubicBezTo>
                      <a:cubicBezTo>
                        <a:pt x="64" y="3"/>
                        <a:pt x="62" y="7"/>
                        <a:pt x="62" y="7"/>
                      </a:cubicBezTo>
                      <a:cubicBezTo>
                        <a:pt x="62" y="8"/>
                        <a:pt x="63" y="9"/>
                        <a:pt x="63" y="9"/>
                      </a:cubicBezTo>
                      <a:cubicBezTo>
                        <a:pt x="64" y="9"/>
                        <a:pt x="68" y="10"/>
                        <a:pt x="68" y="10"/>
                      </a:cubicBezTo>
                      <a:lnTo>
                        <a:pt x="68" y="15"/>
                      </a:lnTo>
                      <a:close/>
                      <a:moveTo>
                        <a:pt x="68" y="52"/>
                      </a:moveTo>
                      <a:cubicBezTo>
                        <a:pt x="68" y="52"/>
                        <a:pt x="64" y="53"/>
                        <a:pt x="63" y="53"/>
                      </a:cubicBezTo>
                      <a:cubicBezTo>
                        <a:pt x="63" y="54"/>
                        <a:pt x="62" y="54"/>
                        <a:pt x="62" y="55"/>
                      </a:cubicBezTo>
                      <a:cubicBezTo>
                        <a:pt x="62" y="56"/>
                        <a:pt x="64" y="59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3" y="60"/>
                        <a:pt x="59" y="63"/>
                        <a:pt x="59" y="63"/>
                      </a:cubicBezTo>
                      <a:cubicBezTo>
                        <a:pt x="59" y="63"/>
                        <a:pt x="56" y="59"/>
                        <a:pt x="56" y="59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3" y="59"/>
                        <a:pt x="50" y="63"/>
                        <a:pt x="50" y="63"/>
                      </a:cubicBezTo>
                      <a:cubicBezTo>
                        <a:pt x="50" y="63"/>
                        <a:pt x="46" y="60"/>
                        <a:pt x="46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59"/>
                        <a:pt x="47" y="56"/>
                        <a:pt x="47" y="55"/>
                      </a:cubicBezTo>
                      <a:cubicBezTo>
                        <a:pt x="47" y="54"/>
                        <a:pt x="46" y="54"/>
                        <a:pt x="46" y="53"/>
                      </a:cubicBezTo>
                      <a:cubicBezTo>
                        <a:pt x="45" y="53"/>
                        <a:pt x="41" y="52"/>
                        <a:pt x="41" y="52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6"/>
                        <a:pt x="45" y="46"/>
                        <a:pt x="46" y="46"/>
                      </a:cubicBezTo>
                      <a:cubicBezTo>
                        <a:pt x="46" y="45"/>
                        <a:pt x="47" y="45"/>
                        <a:pt x="47" y="44"/>
                      </a:cubicBezTo>
                      <a:cubicBezTo>
                        <a:pt x="47" y="43"/>
                        <a:pt x="45" y="40"/>
                        <a:pt x="45" y="39"/>
                      </a:cubicBezTo>
                      <a:cubicBezTo>
                        <a:pt x="45" y="39"/>
                        <a:pt x="45" y="39"/>
                        <a:pt x="46" y="39"/>
                      </a:cubicBezTo>
                      <a:cubicBezTo>
                        <a:pt x="46" y="39"/>
                        <a:pt x="50" y="36"/>
                        <a:pt x="50" y="36"/>
                      </a:cubicBezTo>
                      <a:cubicBezTo>
                        <a:pt x="50" y="36"/>
                        <a:pt x="53" y="40"/>
                        <a:pt x="54" y="40"/>
                      </a:cubicBezTo>
                      <a:cubicBezTo>
                        <a:pt x="54" y="40"/>
                        <a:pt x="54" y="40"/>
                        <a:pt x="55" y="40"/>
                      </a:cubicBezTo>
                      <a:cubicBezTo>
                        <a:pt x="55" y="40"/>
                        <a:pt x="55" y="40"/>
                        <a:pt x="56" y="40"/>
                      </a:cubicBezTo>
                      <a:cubicBezTo>
                        <a:pt x="57" y="39"/>
                        <a:pt x="58" y="38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63" y="39"/>
                        <a:pt x="64" y="39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4" y="40"/>
                        <a:pt x="62" y="43"/>
                        <a:pt x="62" y="44"/>
                      </a:cubicBezTo>
                      <a:cubicBezTo>
                        <a:pt x="62" y="45"/>
                        <a:pt x="63" y="45"/>
                        <a:pt x="63" y="46"/>
                      </a:cubicBezTo>
                      <a:cubicBezTo>
                        <a:pt x="64" y="46"/>
                        <a:pt x="68" y="46"/>
                        <a:pt x="68" y="47"/>
                      </a:cubicBezTo>
                      <a:lnTo>
                        <a:pt x="68" y="52"/>
                      </a:lnTo>
                      <a:close/>
                      <a:moveTo>
                        <a:pt x="55" y="8"/>
                      </a:moveTo>
                      <a:cubicBezTo>
                        <a:pt x="52" y="8"/>
                        <a:pt x="50" y="10"/>
                        <a:pt x="50" y="13"/>
                      </a:cubicBezTo>
                      <a:cubicBezTo>
                        <a:pt x="50" y="15"/>
                        <a:pt x="52" y="17"/>
                        <a:pt x="55" y="17"/>
                      </a:cubicBezTo>
                      <a:cubicBezTo>
                        <a:pt x="57" y="17"/>
                        <a:pt x="59" y="15"/>
                        <a:pt x="59" y="13"/>
                      </a:cubicBezTo>
                      <a:cubicBezTo>
                        <a:pt x="59" y="10"/>
                        <a:pt x="57" y="8"/>
                        <a:pt x="55" y="8"/>
                      </a:cubicBezTo>
                      <a:close/>
                      <a:moveTo>
                        <a:pt x="55" y="45"/>
                      </a:moveTo>
                      <a:cubicBezTo>
                        <a:pt x="52" y="45"/>
                        <a:pt x="50" y="47"/>
                        <a:pt x="50" y="49"/>
                      </a:cubicBezTo>
                      <a:cubicBezTo>
                        <a:pt x="50" y="52"/>
                        <a:pt x="52" y="54"/>
                        <a:pt x="55" y="54"/>
                      </a:cubicBezTo>
                      <a:cubicBezTo>
                        <a:pt x="57" y="54"/>
                        <a:pt x="59" y="52"/>
                        <a:pt x="59" y="49"/>
                      </a:cubicBezTo>
                      <a:cubicBezTo>
                        <a:pt x="59" y="47"/>
                        <a:pt x="57" y="45"/>
                        <a:pt x="55" y="45"/>
                      </a:cubicBezTo>
                      <a:close/>
                    </a:path>
                  </a:pathLst>
                </a:custGeom>
                <a:solidFill>
                  <a:srgbClr val="FFFFFF">
                    <a:lumMod val="65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square" lIns="91440" tIns="45720" rIns="91440" bIns="45720" anchor="ctr">
                  <a:normAutofit fontScale="62500" lnSpcReduction="2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endParaRPr>
                    <a:solidFill>
                      <a:schemeClr val="bg1"/>
                    </a:solidFill>
                    <a:latin typeface="Arial"/>
                    <a:ea typeface="微软雅黑"/>
                  </a:endParaRPr>
                </a:p>
              </p:txBody>
            </p:sp>
          </p:grpSp>
          <p:grpSp>
            <p:nvGrpSpPr>
              <p:cNvPr id="799" name="ïs1îḓê">
                <a:extLst>
                  <a:ext uri="{FF2B5EF4-FFF2-40B4-BE49-F238E27FC236}">
                    <a16:creationId xmlns:a16="http://schemas.microsoft.com/office/drawing/2014/main" xmlns="" id="{83FABA69-D81E-4811-964B-930DBF5FCB3F}"/>
                  </a:ext>
                </a:extLst>
              </p:cNvPr>
              <p:cNvGrpSpPr/>
              <p:nvPr/>
            </p:nvGrpSpPr>
            <p:grpSpPr>
              <a:xfrm>
                <a:off x="8148224" y="3068894"/>
                <a:ext cx="3370676" cy="1139313"/>
                <a:chOff x="8148224" y="3068894"/>
                <a:chExt cx="3370676" cy="1139313"/>
              </a:xfrm>
            </p:grpSpPr>
            <p:sp>
              <p:nvSpPr>
                <p:cNvPr id="805" name="íṣ1îḍê">
                  <a:extLst>
                    <a:ext uri="{FF2B5EF4-FFF2-40B4-BE49-F238E27FC236}">
                      <a16:creationId xmlns:a16="http://schemas.microsoft.com/office/drawing/2014/main" xmlns="" id="{A5A0FCF0-FFAA-46A1-A6C6-19CB890B663D}"/>
                    </a:ext>
                  </a:extLst>
                </p:cNvPr>
                <p:cNvSpPr txBox="1"/>
                <p:nvPr/>
              </p:nvSpPr>
              <p:spPr>
                <a:xfrm>
                  <a:off x="8148224" y="3576725"/>
                  <a:ext cx="3370676" cy="631482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>
                    <a:lnSpc>
                      <a:spcPct val="120000"/>
                    </a:lnSpc>
                  </a:pPr>
                  <a:r>
                    <a:rPr lang="en-US" altLang="zh-CN" sz="1100" dirty="0">
                      <a:solidFill>
                        <a:schemeClr val="bg1"/>
                      </a:solidFill>
                      <a:latin typeface="Century Gothic" panose="020B0502020202020204" pitchFamily="34" charset="0"/>
                    </a:rPr>
                    <a:t>The user can demonstrate on a projector or computer,</a:t>
                  </a:r>
                  <a:endParaRPr lang="en-US" altLang="zh-CN" sz="1100" dirty="0">
                    <a:solidFill>
                      <a:schemeClr val="bg1"/>
                    </a:solidFill>
                    <a:latin typeface="Arial"/>
                  </a:endParaRPr>
                </a:p>
              </p:txBody>
            </p:sp>
            <p:sp>
              <p:nvSpPr>
                <p:cNvPr id="806" name="íṥḻîḓè">
                  <a:extLst>
                    <a:ext uri="{FF2B5EF4-FFF2-40B4-BE49-F238E27FC236}">
                      <a16:creationId xmlns:a16="http://schemas.microsoft.com/office/drawing/2014/main" xmlns="" id="{7D633CA8-493B-4D53-8FFA-F7C9D238674F}"/>
                    </a:ext>
                  </a:extLst>
                </p:cNvPr>
                <p:cNvSpPr/>
                <p:nvPr/>
              </p:nvSpPr>
              <p:spPr>
                <a:xfrm>
                  <a:off x="8148224" y="3068894"/>
                  <a:ext cx="3370676" cy="507831"/>
                </a:xfrm>
                <a:prstGeom prst="rect">
                  <a:avLst/>
                </a:prstGeom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>
                    <a:lnSpc>
                      <a:spcPct val="120000"/>
                    </a:lnSpc>
                  </a:pPr>
                  <a:r>
                    <a:rPr lang="zh-CN" altLang="en-US" b="1" dirty="0">
                      <a:solidFill>
                        <a:schemeClr val="bg1"/>
                      </a:solidFill>
                    </a:rPr>
                    <a:t>标题文字添加</a:t>
                  </a:r>
                </a:p>
              </p:txBody>
            </p:sp>
            <p:cxnSp>
              <p:nvCxnSpPr>
                <p:cNvPr id="807" name="直接连接符 806">
                  <a:extLst>
                    <a:ext uri="{FF2B5EF4-FFF2-40B4-BE49-F238E27FC236}">
                      <a16:creationId xmlns:a16="http://schemas.microsoft.com/office/drawing/2014/main" xmlns="" id="{BC8294AA-8E00-47DA-BDA0-8473555196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148224" y="3576725"/>
                  <a:ext cx="3370676" cy="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>
                      <a:lumMod val="20000"/>
                      <a:lumOff val="80000"/>
                    </a:srgbClr>
                  </a:solidFill>
                  <a:prstDash val="solid"/>
                  <a:miter lim="800000"/>
                </a:ln>
                <a:effectLst/>
              </p:spPr>
            </p:cxnSp>
            <p:sp>
              <p:nvSpPr>
                <p:cNvPr id="808" name="iṡlïďe">
                  <a:extLst>
                    <a:ext uri="{FF2B5EF4-FFF2-40B4-BE49-F238E27FC236}">
                      <a16:creationId xmlns:a16="http://schemas.microsoft.com/office/drawing/2014/main" xmlns="" id="{2E3E33D7-32DF-4675-9D89-45E8F40E7F47}"/>
                    </a:ext>
                  </a:extLst>
                </p:cNvPr>
                <p:cNvSpPr/>
                <p:nvPr/>
              </p:nvSpPr>
              <p:spPr bwMode="auto">
                <a:xfrm>
                  <a:off x="8148224" y="3247385"/>
                  <a:ext cx="296925" cy="274705"/>
                </a:xfrm>
                <a:custGeom>
                  <a:avLst/>
                  <a:gdLst/>
                  <a:ahLst/>
                  <a:cxnLst>
                    <a:cxn ang="0">
                      <a:pos x="39" y="36"/>
                    </a:cxn>
                    <a:cxn ang="0">
                      <a:pos x="41" y="44"/>
                    </a:cxn>
                    <a:cxn ang="0">
                      <a:pos x="35" y="50"/>
                    </a:cxn>
                    <a:cxn ang="0">
                      <a:pos x="27" y="53"/>
                    </a:cxn>
                    <a:cxn ang="0">
                      <a:pos x="18" y="53"/>
                    </a:cxn>
                    <a:cxn ang="0">
                      <a:pos x="11" y="50"/>
                    </a:cxn>
                    <a:cxn ang="0">
                      <a:pos x="4" y="44"/>
                    </a:cxn>
                    <a:cxn ang="0">
                      <a:pos x="6" y="36"/>
                    </a:cxn>
                    <a:cxn ang="0">
                      <a:pos x="0" y="28"/>
                    </a:cxn>
                    <a:cxn ang="0">
                      <a:pos x="7" y="23"/>
                    </a:cxn>
                    <a:cxn ang="0">
                      <a:pos x="4" y="18"/>
                    </a:cxn>
                    <a:cxn ang="0">
                      <a:pos x="15" y="16"/>
                    </a:cxn>
                    <a:cxn ang="0">
                      <a:pos x="19" y="8"/>
                    </a:cxn>
                    <a:cxn ang="0">
                      <a:pos x="28" y="15"/>
                    </a:cxn>
                    <a:cxn ang="0">
                      <a:pos x="35" y="12"/>
                    </a:cxn>
                    <a:cxn ang="0">
                      <a:pos x="41" y="19"/>
                    </a:cxn>
                    <a:cxn ang="0">
                      <a:pos x="45" y="27"/>
                    </a:cxn>
                    <a:cxn ang="0">
                      <a:pos x="23" y="22"/>
                    </a:cxn>
                    <a:cxn ang="0">
                      <a:pos x="32" y="31"/>
                    </a:cxn>
                    <a:cxn ang="0">
                      <a:pos x="63" y="16"/>
                    </a:cxn>
                    <a:cxn ang="0">
                      <a:pos x="64" y="24"/>
                    </a:cxn>
                    <a:cxn ang="0">
                      <a:pos x="55" y="22"/>
                    </a:cxn>
                    <a:cxn ang="0">
                      <a:pos x="46" y="24"/>
                    </a:cxn>
                    <a:cxn ang="0">
                      <a:pos x="46" y="16"/>
                    </a:cxn>
                    <a:cxn ang="0">
                      <a:pos x="46" y="9"/>
                    </a:cxn>
                    <a:cxn ang="0">
                      <a:pos x="46" y="2"/>
                    </a:cxn>
                    <a:cxn ang="0">
                      <a:pos x="55" y="4"/>
                    </a:cxn>
                    <a:cxn ang="0">
                      <a:pos x="59" y="0"/>
                    </a:cxn>
                    <a:cxn ang="0">
                      <a:pos x="62" y="7"/>
                    </a:cxn>
                    <a:cxn ang="0">
                      <a:pos x="68" y="15"/>
                    </a:cxn>
                    <a:cxn ang="0">
                      <a:pos x="62" y="55"/>
                    </a:cxn>
                    <a:cxn ang="0">
                      <a:pos x="59" y="63"/>
                    </a:cxn>
                    <a:cxn ang="0">
                      <a:pos x="54" y="59"/>
                    </a:cxn>
                    <a:cxn ang="0">
                      <a:pos x="45" y="60"/>
                    </a:cxn>
                    <a:cxn ang="0">
                      <a:pos x="41" y="52"/>
                    </a:cxn>
                    <a:cxn ang="0">
                      <a:pos x="47" y="44"/>
                    </a:cxn>
                    <a:cxn ang="0">
                      <a:pos x="50" y="36"/>
                    </a:cxn>
                    <a:cxn ang="0">
                      <a:pos x="56" y="40"/>
                    </a:cxn>
                    <a:cxn ang="0">
                      <a:pos x="64" y="39"/>
                    </a:cxn>
                    <a:cxn ang="0">
                      <a:pos x="63" y="46"/>
                    </a:cxn>
                    <a:cxn ang="0">
                      <a:pos x="55" y="8"/>
                    </a:cxn>
                    <a:cxn ang="0">
                      <a:pos x="59" y="13"/>
                    </a:cxn>
                    <a:cxn ang="0">
                      <a:pos x="50" y="49"/>
                    </a:cxn>
                    <a:cxn ang="0">
                      <a:pos x="55" y="45"/>
                    </a:cxn>
                  </a:cxnLst>
                  <a:rect l="0" t="0" r="r" b="b"/>
                  <a:pathLst>
                    <a:path w="68" h="63">
                      <a:moveTo>
                        <a:pt x="45" y="35"/>
                      </a:move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7"/>
                        <a:pt x="38" y="38"/>
                        <a:pt x="38" y="39"/>
                      </a:cubicBezTo>
                      <a:cubicBezTo>
                        <a:pt x="39" y="41"/>
                        <a:pt x="40" y="42"/>
                        <a:pt x="41" y="43"/>
                      </a:cubicBezTo>
                      <a:cubicBezTo>
                        <a:pt x="41" y="43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5"/>
                      </a:cubicBezTo>
                      <a:cubicBezTo>
                        <a:pt x="40" y="46"/>
                        <a:pt x="36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0" y="47"/>
                        <a:pt x="29" y="47"/>
                        <a:pt x="28" y="48"/>
                      </a:cubicBezTo>
                      <a:cubicBezTo>
                        <a:pt x="28" y="49"/>
                        <a:pt x="27" y="51"/>
                        <a:pt x="27" y="53"/>
                      </a:cubicBezTo>
                      <a:cubicBezTo>
                        <a:pt x="27" y="54"/>
                        <a:pt x="26" y="54"/>
                        <a:pt x="2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8" y="54"/>
                        <a:pt x="18" y="53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6" y="47"/>
                        <a:pt x="16" y="47"/>
                        <a:pt x="15" y="47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9" y="50"/>
                        <a:pt x="9" y="50"/>
                      </a:cubicBezTo>
                      <a:cubicBezTo>
                        <a:pt x="8" y="49"/>
                        <a:pt x="4" y="45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2"/>
                        <a:pt x="6" y="41"/>
                        <a:pt x="7" y="39"/>
                      </a:cubicBezTo>
                      <a:cubicBezTo>
                        <a:pt x="7" y="38"/>
                        <a:pt x="6" y="37"/>
                        <a:pt x="6" y="36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0" y="35"/>
                        <a:pt x="0" y="35"/>
                        <a:pt x="0" y="34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7"/>
                        <a:pt x="0" y="27"/>
                        <a:pt x="1" y="27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5"/>
                        <a:pt x="7" y="24"/>
                        <a:pt x="7" y="23"/>
                      </a:cubicBezTo>
                      <a:cubicBezTo>
                        <a:pt x="6" y="22"/>
                        <a:pt x="5" y="20"/>
                        <a:pt x="4" y="19"/>
                      </a:cubicBezTo>
                      <a:cubicBezTo>
                        <a:pt x="4" y="19"/>
                        <a:pt x="4" y="19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7"/>
                        <a:pt x="9" y="12"/>
                        <a:pt x="10" y="12"/>
                      </a:cubicBezTo>
                      <a:cubicBezTo>
                        <a:pt x="10" y="12"/>
                        <a:pt x="10" y="12"/>
                        <a:pt x="11" y="13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5"/>
                        <a:pt x="16" y="15"/>
                        <a:pt x="17" y="15"/>
                      </a:cubicBezTo>
                      <a:cubicBezTo>
                        <a:pt x="18" y="13"/>
                        <a:pt x="18" y="11"/>
                        <a:pt x="18" y="9"/>
                      </a:cubicBezTo>
                      <a:cubicBezTo>
                        <a:pt x="18" y="9"/>
                        <a:pt x="19" y="8"/>
                        <a:pt x="19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9"/>
                        <a:pt x="27" y="9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30" y="15"/>
                        <a:pt x="31" y="16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6" y="12"/>
                        <a:pt x="36" y="12"/>
                        <a:pt x="36" y="13"/>
                      </a:cubicBezTo>
                      <a:cubicBezTo>
                        <a:pt x="37" y="13"/>
                        <a:pt x="41" y="17"/>
                        <a:pt x="41" y="18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20"/>
                        <a:pt x="39" y="22"/>
                        <a:pt x="38" y="23"/>
                      </a:cubicBezTo>
                      <a:cubicBezTo>
                        <a:pt x="38" y="24"/>
                        <a:pt x="39" y="25"/>
                        <a:pt x="39" y="26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lnTo>
                        <a:pt x="45" y="35"/>
                      </a:lnTo>
                      <a:close/>
                      <a:moveTo>
                        <a:pt x="23" y="22"/>
                      </a:moveTo>
                      <a:cubicBezTo>
                        <a:pt x="18" y="22"/>
                        <a:pt x="13" y="26"/>
                        <a:pt x="13" y="31"/>
                      </a:cubicBezTo>
                      <a:cubicBezTo>
                        <a:pt x="13" y="36"/>
                        <a:pt x="18" y="40"/>
                        <a:pt x="23" y="40"/>
                      </a:cubicBezTo>
                      <a:cubicBezTo>
                        <a:pt x="28" y="40"/>
                        <a:pt x="32" y="36"/>
                        <a:pt x="32" y="31"/>
                      </a:cubicBezTo>
                      <a:cubicBezTo>
                        <a:pt x="32" y="26"/>
                        <a:pt x="28" y="22"/>
                        <a:pt x="23" y="22"/>
                      </a:cubicBezTo>
                      <a:close/>
                      <a:moveTo>
                        <a:pt x="68" y="15"/>
                      </a:moveTo>
                      <a:cubicBezTo>
                        <a:pt x="68" y="16"/>
                        <a:pt x="64" y="16"/>
                        <a:pt x="63" y="16"/>
                      </a:cubicBezTo>
                      <a:cubicBezTo>
                        <a:pt x="63" y="17"/>
                        <a:pt x="62" y="18"/>
                        <a:pt x="62" y="18"/>
                      </a:cubicBezTo>
                      <a:cubicBezTo>
                        <a:pt x="62" y="19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4" y="24"/>
                      </a:cubicBezTo>
                      <a:cubicBezTo>
                        <a:pt x="63" y="24"/>
                        <a:pt x="59" y="26"/>
                        <a:pt x="59" y="26"/>
                      </a:cubicBezTo>
                      <a:cubicBezTo>
                        <a:pt x="59" y="26"/>
                        <a:pt x="56" y="22"/>
                        <a:pt x="56" y="22"/>
                      </a:cubicBezTo>
                      <a:cubicBezTo>
                        <a:pt x="55" y="22"/>
                        <a:pt x="55" y="22"/>
                        <a:pt x="55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3" y="22"/>
                        <a:pt x="50" y="26"/>
                        <a:pt x="50" y="26"/>
                      </a:cubicBezTo>
                      <a:cubicBezTo>
                        <a:pt x="50" y="26"/>
                        <a:pt x="46" y="24"/>
                        <a:pt x="46" y="24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7" y="19"/>
                        <a:pt x="47" y="18"/>
                      </a:cubicBezTo>
                      <a:cubicBezTo>
                        <a:pt x="47" y="18"/>
                        <a:pt x="46" y="17"/>
                        <a:pt x="46" y="16"/>
                      </a:cubicBezTo>
                      <a:cubicBezTo>
                        <a:pt x="45" y="16"/>
                        <a:pt x="41" y="16"/>
                        <a:pt x="41" y="15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5" y="9"/>
                        <a:pt x="46" y="9"/>
                      </a:cubicBezTo>
                      <a:cubicBezTo>
                        <a:pt x="46" y="9"/>
                        <a:pt x="47" y="8"/>
                        <a:pt x="47" y="7"/>
                      </a:cubicBezTo>
                      <a:cubicBezTo>
                        <a:pt x="47" y="7"/>
                        <a:pt x="45" y="3"/>
                        <a:pt x="45" y="2"/>
                      </a:cubicBezTo>
                      <a:cubicBezTo>
                        <a:pt x="45" y="2"/>
                        <a:pt x="45" y="2"/>
                        <a:pt x="46" y="2"/>
                      </a:cubicBezTo>
                      <a:cubicBezTo>
                        <a:pt x="46" y="2"/>
                        <a:pt x="50" y="0"/>
                        <a:pt x="50" y="0"/>
                      </a:cubicBezTo>
                      <a:cubicBezTo>
                        <a:pt x="50" y="0"/>
                        <a:pt x="53" y="3"/>
                        <a:pt x="54" y="4"/>
                      </a:cubicBezTo>
                      <a:cubicBezTo>
                        <a:pt x="54" y="4"/>
                        <a:pt x="54" y="4"/>
                        <a:pt x="55" y="4"/>
                      </a:cubicBezTo>
                      <a:cubicBezTo>
                        <a:pt x="55" y="4"/>
                        <a:pt x="55" y="4"/>
                        <a:pt x="56" y="4"/>
                      </a:cubicBezTo>
                      <a:cubicBezTo>
                        <a:pt x="57" y="2"/>
                        <a:pt x="58" y="1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63" y="2"/>
                        <a:pt x="64" y="2"/>
                      </a:cubicBezTo>
                      <a:cubicBezTo>
                        <a:pt x="64" y="2"/>
                        <a:pt x="64" y="2"/>
                        <a:pt x="64" y="2"/>
                      </a:cubicBezTo>
                      <a:cubicBezTo>
                        <a:pt x="64" y="3"/>
                        <a:pt x="62" y="7"/>
                        <a:pt x="62" y="7"/>
                      </a:cubicBezTo>
                      <a:cubicBezTo>
                        <a:pt x="62" y="8"/>
                        <a:pt x="63" y="9"/>
                        <a:pt x="63" y="9"/>
                      </a:cubicBezTo>
                      <a:cubicBezTo>
                        <a:pt x="64" y="9"/>
                        <a:pt x="68" y="10"/>
                        <a:pt x="68" y="10"/>
                      </a:cubicBezTo>
                      <a:lnTo>
                        <a:pt x="68" y="15"/>
                      </a:lnTo>
                      <a:close/>
                      <a:moveTo>
                        <a:pt x="68" y="52"/>
                      </a:moveTo>
                      <a:cubicBezTo>
                        <a:pt x="68" y="52"/>
                        <a:pt x="64" y="53"/>
                        <a:pt x="63" y="53"/>
                      </a:cubicBezTo>
                      <a:cubicBezTo>
                        <a:pt x="63" y="54"/>
                        <a:pt x="62" y="54"/>
                        <a:pt x="62" y="55"/>
                      </a:cubicBezTo>
                      <a:cubicBezTo>
                        <a:pt x="62" y="56"/>
                        <a:pt x="64" y="59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3" y="60"/>
                        <a:pt x="59" y="63"/>
                        <a:pt x="59" y="63"/>
                      </a:cubicBezTo>
                      <a:cubicBezTo>
                        <a:pt x="59" y="63"/>
                        <a:pt x="56" y="59"/>
                        <a:pt x="56" y="59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3" y="59"/>
                        <a:pt x="50" y="63"/>
                        <a:pt x="50" y="63"/>
                      </a:cubicBezTo>
                      <a:cubicBezTo>
                        <a:pt x="50" y="63"/>
                        <a:pt x="46" y="60"/>
                        <a:pt x="46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59"/>
                        <a:pt x="47" y="56"/>
                        <a:pt x="47" y="55"/>
                      </a:cubicBezTo>
                      <a:cubicBezTo>
                        <a:pt x="47" y="54"/>
                        <a:pt x="46" y="54"/>
                        <a:pt x="46" y="53"/>
                      </a:cubicBezTo>
                      <a:cubicBezTo>
                        <a:pt x="45" y="53"/>
                        <a:pt x="41" y="52"/>
                        <a:pt x="41" y="52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6"/>
                        <a:pt x="45" y="46"/>
                        <a:pt x="46" y="46"/>
                      </a:cubicBezTo>
                      <a:cubicBezTo>
                        <a:pt x="46" y="45"/>
                        <a:pt x="47" y="45"/>
                        <a:pt x="47" y="44"/>
                      </a:cubicBezTo>
                      <a:cubicBezTo>
                        <a:pt x="47" y="43"/>
                        <a:pt x="45" y="40"/>
                        <a:pt x="45" y="39"/>
                      </a:cubicBezTo>
                      <a:cubicBezTo>
                        <a:pt x="45" y="39"/>
                        <a:pt x="45" y="39"/>
                        <a:pt x="46" y="39"/>
                      </a:cubicBezTo>
                      <a:cubicBezTo>
                        <a:pt x="46" y="39"/>
                        <a:pt x="50" y="36"/>
                        <a:pt x="50" y="36"/>
                      </a:cubicBezTo>
                      <a:cubicBezTo>
                        <a:pt x="50" y="36"/>
                        <a:pt x="53" y="40"/>
                        <a:pt x="54" y="40"/>
                      </a:cubicBezTo>
                      <a:cubicBezTo>
                        <a:pt x="54" y="40"/>
                        <a:pt x="54" y="40"/>
                        <a:pt x="55" y="40"/>
                      </a:cubicBezTo>
                      <a:cubicBezTo>
                        <a:pt x="55" y="40"/>
                        <a:pt x="55" y="40"/>
                        <a:pt x="56" y="40"/>
                      </a:cubicBezTo>
                      <a:cubicBezTo>
                        <a:pt x="57" y="39"/>
                        <a:pt x="58" y="38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63" y="39"/>
                        <a:pt x="64" y="39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4" y="40"/>
                        <a:pt x="62" y="43"/>
                        <a:pt x="62" y="44"/>
                      </a:cubicBezTo>
                      <a:cubicBezTo>
                        <a:pt x="62" y="45"/>
                        <a:pt x="63" y="45"/>
                        <a:pt x="63" y="46"/>
                      </a:cubicBezTo>
                      <a:cubicBezTo>
                        <a:pt x="64" y="46"/>
                        <a:pt x="68" y="46"/>
                        <a:pt x="68" y="47"/>
                      </a:cubicBezTo>
                      <a:lnTo>
                        <a:pt x="68" y="52"/>
                      </a:lnTo>
                      <a:close/>
                      <a:moveTo>
                        <a:pt x="55" y="8"/>
                      </a:moveTo>
                      <a:cubicBezTo>
                        <a:pt x="52" y="8"/>
                        <a:pt x="50" y="10"/>
                        <a:pt x="50" y="13"/>
                      </a:cubicBezTo>
                      <a:cubicBezTo>
                        <a:pt x="50" y="15"/>
                        <a:pt x="52" y="17"/>
                        <a:pt x="55" y="17"/>
                      </a:cubicBezTo>
                      <a:cubicBezTo>
                        <a:pt x="57" y="17"/>
                        <a:pt x="59" y="15"/>
                        <a:pt x="59" y="13"/>
                      </a:cubicBezTo>
                      <a:cubicBezTo>
                        <a:pt x="59" y="10"/>
                        <a:pt x="57" y="8"/>
                        <a:pt x="55" y="8"/>
                      </a:cubicBezTo>
                      <a:close/>
                      <a:moveTo>
                        <a:pt x="55" y="45"/>
                      </a:moveTo>
                      <a:cubicBezTo>
                        <a:pt x="52" y="45"/>
                        <a:pt x="50" y="47"/>
                        <a:pt x="50" y="49"/>
                      </a:cubicBezTo>
                      <a:cubicBezTo>
                        <a:pt x="50" y="52"/>
                        <a:pt x="52" y="54"/>
                        <a:pt x="55" y="54"/>
                      </a:cubicBezTo>
                      <a:cubicBezTo>
                        <a:pt x="57" y="54"/>
                        <a:pt x="59" y="52"/>
                        <a:pt x="59" y="49"/>
                      </a:cubicBezTo>
                      <a:cubicBezTo>
                        <a:pt x="59" y="47"/>
                        <a:pt x="57" y="45"/>
                        <a:pt x="55" y="45"/>
                      </a:cubicBezTo>
                      <a:close/>
                    </a:path>
                  </a:pathLst>
                </a:custGeom>
                <a:solidFill>
                  <a:srgbClr val="1D63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square" lIns="91440" tIns="45720" rIns="91440" bIns="45720" anchor="ctr">
                  <a:normAutofit fontScale="62500" lnSpcReduction="2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endParaRPr>
                    <a:solidFill>
                      <a:schemeClr val="bg1"/>
                    </a:solidFill>
                    <a:latin typeface="Arial"/>
                    <a:ea typeface="微软雅黑"/>
                  </a:endParaRPr>
                </a:p>
              </p:txBody>
            </p:sp>
          </p:grpSp>
          <p:grpSp>
            <p:nvGrpSpPr>
              <p:cNvPr id="800" name="iśļíḑê">
                <a:extLst>
                  <a:ext uri="{FF2B5EF4-FFF2-40B4-BE49-F238E27FC236}">
                    <a16:creationId xmlns:a16="http://schemas.microsoft.com/office/drawing/2014/main" xmlns="" id="{FE22CA43-1437-4DAE-8C6C-6727AA4E7903}"/>
                  </a:ext>
                </a:extLst>
              </p:cNvPr>
              <p:cNvGrpSpPr/>
              <p:nvPr/>
            </p:nvGrpSpPr>
            <p:grpSpPr>
              <a:xfrm>
                <a:off x="8148224" y="4212860"/>
                <a:ext cx="3370676" cy="1139313"/>
                <a:chOff x="8148224" y="4212860"/>
                <a:chExt cx="3370676" cy="1139313"/>
              </a:xfrm>
            </p:grpSpPr>
            <p:sp>
              <p:nvSpPr>
                <p:cNvPr id="801" name="ïṡ1iḓé">
                  <a:extLst>
                    <a:ext uri="{FF2B5EF4-FFF2-40B4-BE49-F238E27FC236}">
                      <a16:creationId xmlns:a16="http://schemas.microsoft.com/office/drawing/2014/main" xmlns="" id="{A5A0FCF0-FFAA-46A1-A6C6-19CB890B663D}"/>
                    </a:ext>
                  </a:extLst>
                </p:cNvPr>
                <p:cNvSpPr txBox="1"/>
                <p:nvPr/>
              </p:nvSpPr>
              <p:spPr>
                <a:xfrm>
                  <a:off x="8148224" y="4720691"/>
                  <a:ext cx="3370676" cy="631482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>
                    <a:lnSpc>
                      <a:spcPct val="120000"/>
                    </a:lnSpc>
                  </a:pPr>
                  <a:r>
                    <a:rPr lang="en-US" altLang="zh-CN" sz="1100" dirty="0">
                      <a:solidFill>
                        <a:schemeClr val="bg1"/>
                      </a:solidFill>
                      <a:latin typeface="Century Gothic" panose="020B0502020202020204" pitchFamily="34" charset="0"/>
                    </a:rPr>
                    <a:t>The user can demonstrate on a projector or computer,</a:t>
                  </a:r>
                  <a:endParaRPr lang="en-US" altLang="zh-CN" sz="1100" dirty="0">
                    <a:solidFill>
                      <a:schemeClr val="bg1"/>
                    </a:solidFill>
                    <a:latin typeface="Arial"/>
                  </a:endParaRPr>
                </a:p>
              </p:txBody>
            </p:sp>
            <p:sp>
              <p:nvSpPr>
                <p:cNvPr id="802" name="íş1íḓê">
                  <a:extLst>
                    <a:ext uri="{FF2B5EF4-FFF2-40B4-BE49-F238E27FC236}">
                      <a16:creationId xmlns:a16="http://schemas.microsoft.com/office/drawing/2014/main" xmlns="" id="{7D633CA8-493B-4D53-8FFA-F7C9D238674F}"/>
                    </a:ext>
                  </a:extLst>
                </p:cNvPr>
                <p:cNvSpPr/>
                <p:nvPr/>
              </p:nvSpPr>
              <p:spPr>
                <a:xfrm>
                  <a:off x="8148224" y="4212860"/>
                  <a:ext cx="3370676" cy="507831"/>
                </a:xfrm>
                <a:prstGeom prst="rect">
                  <a:avLst/>
                </a:prstGeom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>
                    <a:lnSpc>
                      <a:spcPct val="120000"/>
                    </a:lnSpc>
                  </a:pPr>
                  <a:r>
                    <a:rPr lang="zh-CN" altLang="en-US" b="1" dirty="0">
                      <a:solidFill>
                        <a:schemeClr val="bg1"/>
                      </a:solidFill>
                    </a:rPr>
                    <a:t>标题文字添加</a:t>
                  </a:r>
                </a:p>
              </p:txBody>
            </p:sp>
            <p:cxnSp>
              <p:nvCxnSpPr>
                <p:cNvPr id="803" name="直接连接符 802">
                  <a:extLst>
                    <a:ext uri="{FF2B5EF4-FFF2-40B4-BE49-F238E27FC236}">
                      <a16:creationId xmlns:a16="http://schemas.microsoft.com/office/drawing/2014/main" xmlns="" id="{BC8294AA-8E00-47DA-BDA0-8473555196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148224" y="4720691"/>
                  <a:ext cx="3370676" cy="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>
                      <a:lumMod val="20000"/>
                      <a:lumOff val="80000"/>
                    </a:srgbClr>
                  </a:solidFill>
                  <a:prstDash val="solid"/>
                  <a:miter lim="800000"/>
                </a:ln>
                <a:effectLst/>
              </p:spPr>
            </p:cxnSp>
            <p:sp>
              <p:nvSpPr>
                <p:cNvPr id="804" name="íśļiďê">
                  <a:extLst>
                    <a:ext uri="{FF2B5EF4-FFF2-40B4-BE49-F238E27FC236}">
                      <a16:creationId xmlns:a16="http://schemas.microsoft.com/office/drawing/2014/main" xmlns="" id="{2E3E33D7-32DF-4675-9D89-45E8F40E7F47}"/>
                    </a:ext>
                  </a:extLst>
                </p:cNvPr>
                <p:cNvSpPr/>
                <p:nvPr/>
              </p:nvSpPr>
              <p:spPr bwMode="auto">
                <a:xfrm>
                  <a:off x="8148224" y="4391351"/>
                  <a:ext cx="296925" cy="274705"/>
                </a:xfrm>
                <a:custGeom>
                  <a:avLst/>
                  <a:gdLst/>
                  <a:ahLst/>
                  <a:cxnLst>
                    <a:cxn ang="0">
                      <a:pos x="39" y="36"/>
                    </a:cxn>
                    <a:cxn ang="0">
                      <a:pos x="41" y="44"/>
                    </a:cxn>
                    <a:cxn ang="0">
                      <a:pos x="35" y="50"/>
                    </a:cxn>
                    <a:cxn ang="0">
                      <a:pos x="27" y="53"/>
                    </a:cxn>
                    <a:cxn ang="0">
                      <a:pos x="18" y="53"/>
                    </a:cxn>
                    <a:cxn ang="0">
                      <a:pos x="11" y="50"/>
                    </a:cxn>
                    <a:cxn ang="0">
                      <a:pos x="4" y="44"/>
                    </a:cxn>
                    <a:cxn ang="0">
                      <a:pos x="6" y="36"/>
                    </a:cxn>
                    <a:cxn ang="0">
                      <a:pos x="0" y="28"/>
                    </a:cxn>
                    <a:cxn ang="0">
                      <a:pos x="7" y="23"/>
                    </a:cxn>
                    <a:cxn ang="0">
                      <a:pos x="4" y="18"/>
                    </a:cxn>
                    <a:cxn ang="0">
                      <a:pos x="15" y="16"/>
                    </a:cxn>
                    <a:cxn ang="0">
                      <a:pos x="19" y="8"/>
                    </a:cxn>
                    <a:cxn ang="0">
                      <a:pos x="28" y="15"/>
                    </a:cxn>
                    <a:cxn ang="0">
                      <a:pos x="35" y="12"/>
                    </a:cxn>
                    <a:cxn ang="0">
                      <a:pos x="41" y="19"/>
                    </a:cxn>
                    <a:cxn ang="0">
                      <a:pos x="45" y="27"/>
                    </a:cxn>
                    <a:cxn ang="0">
                      <a:pos x="23" y="22"/>
                    </a:cxn>
                    <a:cxn ang="0">
                      <a:pos x="32" y="31"/>
                    </a:cxn>
                    <a:cxn ang="0">
                      <a:pos x="63" y="16"/>
                    </a:cxn>
                    <a:cxn ang="0">
                      <a:pos x="64" y="24"/>
                    </a:cxn>
                    <a:cxn ang="0">
                      <a:pos x="55" y="22"/>
                    </a:cxn>
                    <a:cxn ang="0">
                      <a:pos x="46" y="24"/>
                    </a:cxn>
                    <a:cxn ang="0">
                      <a:pos x="46" y="16"/>
                    </a:cxn>
                    <a:cxn ang="0">
                      <a:pos x="46" y="9"/>
                    </a:cxn>
                    <a:cxn ang="0">
                      <a:pos x="46" y="2"/>
                    </a:cxn>
                    <a:cxn ang="0">
                      <a:pos x="55" y="4"/>
                    </a:cxn>
                    <a:cxn ang="0">
                      <a:pos x="59" y="0"/>
                    </a:cxn>
                    <a:cxn ang="0">
                      <a:pos x="62" y="7"/>
                    </a:cxn>
                    <a:cxn ang="0">
                      <a:pos x="68" y="15"/>
                    </a:cxn>
                    <a:cxn ang="0">
                      <a:pos x="62" y="55"/>
                    </a:cxn>
                    <a:cxn ang="0">
                      <a:pos x="59" y="63"/>
                    </a:cxn>
                    <a:cxn ang="0">
                      <a:pos x="54" y="59"/>
                    </a:cxn>
                    <a:cxn ang="0">
                      <a:pos x="45" y="60"/>
                    </a:cxn>
                    <a:cxn ang="0">
                      <a:pos x="41" y="52"/>
                    </a:cxn>
                    <a:cxn ang="0">
                      <a:pos x="47" y="44"/>
                    </a:cxn>
                    <a:cxn ang="0">
                      <a:pos x="50" y="36"/>
                    </a:cxn>
                    <a:cxn ang="0">
                      <a:pos x="56" y="40"/>
                    </a:cxn>
                    <a:cxn ang="0">
                      <a:pos x="64" y="39"/>
                    </a:cxn>
                    <a:cxn ang="0">
                      <a:pos x="63" y="46"/>
                    </a:cxn>
                    <a:cxn ang="0">
                      <a:pos x="55" y="8"/>
                    </a:cxn>
                    <a:cxn ang="0">
                      <a:pos x="59" y="13"/>
                    </a:cxn>
                    <a:cxn ang="0">
                      <a:pos x="50" y="49"/>
                    </a:cxn>
                    <a:cxn ang="0">
                      <a:pos x="55" y="45"/>
                    </a:cxn>
                  </a:cxnLst>
                  <a:rect l="0" t="0" r="r" b="b"/>
                  <a:pathLst>
                    <a:path w="68" h="63">
                      <a:moveTo>
                        <a:pt x="45" y="35"/>
                      </a:move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7"/>
                        <a:pt x="38" y="38"/>
                        <a:pt x="38" y="39"/>
                      </a:cubicBezTo>
                      <a:cubicBezTo>
                        <a:pt x="39" y="41"/>
                        <a:pt x="40" y="42"/>
                        <a:pt x="41" y="43"/>
                      </a:cubicBezTo>
                      <a:cubicBezTo>
                        <a:pt x="41" y="43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5"/>
                      </a:cubicBezTo>
                      <a:cubicBezTo>
                        <a:pt x="40" y="46"/>
                        <a:pt x="36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0" y="47"/>
                        <a:pt x="29" y="47"/>
                        <a:pt x="28" y="48"/>
                      </a:cubicBezTo>
                      <a:cubicBezTo>
                        <a:pt x="28" y="49"/>
                        <a:pt x="27" y="51"/>
                        <a:pt x="27" y="53"/>
                      </a:cubicBezTo>
                      <a:cubicBezTo>
                        <a:pt x="27" y="54"/>
                        <a:pt x="26" y="54"/>
                        <a:pt x="2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8" y="54"/>
                        <a:pt x="18" y="53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6" y="47"/>
                        <a:pt x="16" y="47"/>
                        <a:pt x="15" y="47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9" y="50"/>
                        <a:pt x="9" y="50"/>
                      </a:cubicBezTo>
                      <a:cubicBezTo>
                        <a:pt x="8" y="49"/>
                        <a:pt x="4" y="45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2"/>
                        <a:pt x="6" y="41"/>
                        <a:pt x="7" y="39"/>
                      </a:cubicBezTo>
                      <a:cubicBezTo>
                        <a:pt x="7" y="38"/>
                        <a:pt x="6" y="37"/>
                        <a:pt x="6" y="36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0" y="35"/>
                        <a:pt x="0" y="35"/>
                        <a:pt x="0" y="34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7"/>
                        <a:pt x="0" y="27"/>
                        <a:pt x="1" y="27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5"/>
                        <a:pt x="7" y="24"/>
                        <a:pt x="7" y="23"/>
                      </a:cubicBezTo>
                      <a:cubicBezTo>
                        <a:pt x="6" y="22"/>
                        <a:pt x="5" y="20"/>
                        <a:pt x="4" y="19"/>
                      </a:cubicBezTo>
                      <a:cubicBezTo>
                        <a:pt x="4" y="19"/>
                        <a:pt x="4" y="19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7"/>
                        <a:pt x="9" y="12"/>
                        <a:pt x="10" y="12"/>
                      </a:cubicBezTo>
                      <a:cubicBezTo>
                        <a:pt x="10" y="12"/>
                        <a:pt x="10" y="12"/>
                        <a:pt x="11" y="13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5"/>
                        <a:pt x="16" y="15"/>
                        <a:pt x="17" y="15"/>
                      </a:cubicBezTo>
                      <a:cubicBezTo>
                        <a:pt x="18" y="13"/>
                        <a:pt x="18" y="11"/>
                        <a:pt x="18" y="9"/>
                      </a:cubicBezTo>
                      <a:cubicBezTo>
                        <a:pt x="18" y="9"/>
                        <a:pt x="19" y="8"/>
                        <a:pt x="19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9"/>
                        <a:pt x="27" y="9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30" y="15"/>
                        <a:pt x="31" y="16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6" y="12"/>
                        <a:pt x="36" y="12"/>
                        <a:pt x="36" y="13"/>
                      </a:cubicBezTo>
                      <a:cubicBezTo>
                        <a:pt x="37" y="13"/>
                        <a:pt x="41" y="17"/>
                        <a:pt x="41" y="18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20"/>
                        <a:pt x="39" y="22"/>
                        <a:pt x="38" y="23"/>
                      </a:cubicBezTo>
                      <a:cubicBezTo>
                        <a:pt x="38" y="24"/>
                        <a:pt x="39" y="25"/>
                        <a:pt x="39" y="26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lnTo>
                        <a:pt x="45" y="35"/>
                      </a:lnTo>
                      <a:close/>
                      <a:moveTo>
                        <a:pt x="23" y="22"/>
                      </a:moveTo>
                      <a:cubicBezTo>
                        <a:pt x="18" y="22"/>
                        <a:pt x="13" y="26"/>
                        <a:pt x="13" y="31"/>
                      </a:cubicBezTo>
                      <a:cubicBezTo>
                        <a:pt x="13" y="36"/>
                        <a:pt x="18" y="40"/>
                        <a:pt x="23" y="40"/>
                      </a:cubicBezTo>
                      <a:cubicBezTo>
                        <a:pt x="28" y="40"/>
                        <a:pt x="32" y="36"/>
                        <a:pt x="32" y="31"/>
                      </a:cubicBezTo>
                      <a:cubicBezTo>
                        <a:pt x="32" y="26"/>
                        <a:pt x="28" y="22"/>
                        <a:pt x="23" y="22"/>
                      </a:cubicBezTo>
                      <a:close/>
                      <a:moveTo>
                        <a:pt x="68" y="15"/>
                      </a:moveTo>
                      <a:cubicBezTo>
                        <a:pt x="68" y="16"/>
                        <a:pt x="64" y="16"/>
                        <a:pt x="63" y="16"/>
                      </a:cubicBezTo>
                      <a:cubicBezTo>
                        <a:pt x="63" y="17"/>
                        <a:pt x="62" y="18"/>
                        <a:pt x="62" y="18"/>
                      </a:cubicBezTo>
                      <a:cubicBezTo>
                        <a:pt x="62" y="19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4" y="24"/>
                      </a:cubicBezTo>
                      <a:cubicBezTo>
                        <a:pt x="63" y="24"/>
                        <a:pt x="59" y="26"/>
                        <a:pt x="59" y="26"/>
                      </a:cubicBezTo>
                      <a:cubicBezTo>
                        <a:pt x="59" y="26"/>
                        <a:pt x="56" y="22"/>
                        <a:pt x="56" y="22"/>
                      </a:cubicBezTo>
                      <a:cubicBezTo>
                        <a:pt x="55" y="22"/>
                        <a:pt x="55" y="22"/>
                        <a:pt x="55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3" y="22"/>
                        <a:pt x="50" y="26"/>
                        <a:pt x="50" y="26"/>
                      </a:cubicBezTo>
                      <a:cubicBezTo>
                        <a:pt x="50" y="26"/>
                        <a:pt x="46" y="24"/>
                        <a:pt x="46" y="24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7" y="19"/>
                        <a:pt x="47" y="18"/>
                      </a:cubicBezTo>
                      <a:cubicBezTo>
                        <a:pt x="47" y="18"/>
                        <a:pt x="46" y="17"/>
                        <a:pt x="46" y="16"/>
                      </a:cubicBezTo>
                      <a:cubicBezTo>
                        <a:pt x="45" y="16"/>
                        <a:pt x="41" y="16"/>
                        <a:pt x="41" y="15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5" y="9"/>
                        <a:pt x="46" y="9"/>
                      </a:cubicBezTo>
                      <a:cubicBezTo>
                        <a:pt x="46" y="9"/>
                        <a:pt x="47" y="8"/>
                        <a:pt x="47" y="7"/>
                      </a:cubicBezTo>
                      <a:cubicBezTo>
                        <a:pt x="47" y="7"/>
                        <a:pt x="45" y="3"/>
                        <a:pt x="45" y="2"/>
                      </a:cubicBezTo>
                      <a:cubicBezTo>
                        <a:pt x="45" y="2"/>
                        <a:pt x="45" y="2"/>
                        <a:pt x="46" y="2"/>
                      </a:cubicBezTo>
                      <a:cubicBezTo>
                        <a:pt x="46" y="2"/>
                        <a:pt x="50" y="0"/>
                        <a:pt x="50" y="0"/>
                      </a:cubicBezTo>
                      <a:cubicBezTo>
                        <a:pt x="50" y="0"/>
                        <a:pt x="53" y="3"/>
                        <a:pt x="54" y="4"/>
                      </a:cubicBezTo>
                      <a:cubicBezTo>
                        <a:pt x="54" y="4"/>
                        <a:pt x="54" y="4"/>
                        <a:pt x="55" y="4"/>
                      </a:cubicBezTo>
                      <a:cubicBezTo>
                        <a:pt x="55" y="4"/>
                        <a:pt x="55" y="4"/>
                        <a:pt x="56" y="4"/>
                      </a:cubicBezTo>
                      <a:cubicBezTo>
                        <a:pt x="57" y="2"/>
                        <a:pt x="58" y="1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63" y="2"/>
                        <a:pt x="64" y="2"/>
                      </a:cubicBezTo>
                      <a:cubicBezTo>
                        <a:pt x="64" y="2"/>
                        <a:pt x="64" y="2"/>
                        <a:pt x="64" y="2"/>
                      </a:cubicBezTo>
                      <a:cubicBezTo>
                        <a:pt x="64" y="3"/>
                        <a:pt x="62" y="7"/>
                        <a:pt x="62" y="7"/>
                      </a:cubicBezTo>
                      <a:cubicBezTo>
                        <a:pt x="62" y="8"/>
                        <a:pt x="63" y="9"/>
                        <a:pt x="63" y="9"/>
                      </a:cubicBezTo>
                      <a:cubicBezTo>
                        <a:pt x="64" y="9"/>
                        <a:pt x="68" y="10"/>
                        <a:pt x="68" y="10"/>
                      </a:cubicBezTo>
                      <a:lnTo>
                        <a:pt x="68" y="15"/>
                      </a:lnTo>
                      <a:close/>
                      <a:moveTo>
                        <a:pt x="68" y="52"/>
                      </a:moveTo>
                      <a:cubicBezTo>
                        <a:pt x="68" y="52"/>
                        <a:pt x="64" y="53"/>
                        <a:pt x="63" y="53"/>
                      </a:cubicBezTo>
                      <a:cubicBezTo>
                        <a:pt x="63" y="54"/>
                        <a:pt x="62" y="54"/>
                        <a:pt x="62" y="55"/>
                      </a:cubicBezTo>
                      <a:cubicBezTo>
                        <a:pt x="62" y="56"/>
                        <a:pt x="64" y="59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3" y="60"/>
                        <a:pt x="59" y="63"/>
                        <a:pt x="59" y="63"/>
                      </a:cubicBezTo>
                      <a:cubicBezTo>
                        <a:pt x="59" y="63"/>
                        <a:pt x="56" y="59"/>
                        <a:pt x="56" y="59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3" y="59"/>
                        <a:pt x="50" y="63"/>
                        <a:pt x="50" y="63"/>
                      </a:cubicBezTo>
                      <a:cubicBezTo>
                        <a:pt x="50" y="63"/>
                        <a:pt x="46" y="60"/>
                        <a:pt x="46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59"/>
                        <a:pt x="47" y="56"/>
                        <a:pt x="47" y="55"/>
                      </a:cubicBezTo>
                      <a:cubicBezTo>
                        <a:pt x="47" y="54"/>
                        <a:pt x="46" y="54"/>
                        <a:pt x="46" y="53"/>
                      </a:cubicBezTo>
                      <a:cubicBezTo>
                        <a:pt x="45" y="53"/>
                        <a:pt x="41" y="52"/>
                        <a:pt x="41" y="52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6"/>
                        <a:pt x="45" y="46"/>
                        <a:pt x="46" y="46"/>
                      </a:cubicBezTo>
                      <a:cubicBezTo>
                        <a:pt x="46" y="45"/>
                        <a:pt x="47" y="45"/>
                        <a:pt x="47" y="44"/>
                      </a:cubicBezTo>
                      <a:cubicBezTo>
                        <a:pt x="47" y="43"/>
                        <a:pt x="45" y="40"/>
                        <a:pt x="45" y="39"/>
                      </a:cubicBezTo>
                      <a:cubicBezTo>
                        <a:pt x="45" y="39"/>
                        <a:pt x="45" y="39"/>
                        <a:pt x="46" y="39"/>
                      </a:cubicBezTo>
                      <a:cubicBezTo>
                        <a:pt x="46" y="39"/>
                        <a:pt x="50" y="36"/>
                        <a:pt x="50" y="36"/>
                      </a:cubicBezTo>
                      <a:cubicBezTo>
                        <a:pt x="50" y="36"/>
                        <a:pt x="53" y="40"/>
                        <a:pt x="54" y="40"/>
                      </a:cubicBezTo>
                      <a:cubicBezTo>
                        <a:pt x="54" y="40"/>
                        <a:pt x="54" y="40"/>
                        <a:pt x="55" y="40"/>
                      </a:cubicBezTo>
                      <a:cubicBezTo>
                        <a:pt x="55" y="40"/>
                        <a:pt x="55" y="40"/>
                        <a:pt x="56" y="40"/>
                      </a:cubicBezTo>
                      <a:cubicBezTo>
                        <a:pt x="57" y="39"/>
                        <a:pt x="58" y="38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63" y="39"/>
                        <a:pt x="64" y="39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4" y="40"/>
                        <a:pt x="62" y="43"/>
                        <a:pt x="62" y="44"/>
                      </a:cubicBezTo>
                      <a:cubicBezTo>
                        <a:pt x="62" y="45"/>
                        <a:pt x="63" y="45"/>
                        <a:pt x="63" y="46"/>
                      </a:cubicBezTo>
                      <a:cubicBezTo>
                        <a:pt x="64" y="46"/>
                        <a:pt x="68" y="46"/>
                        <a:pt x="68" y="47"/>
                      </a:cubicBezTo>
                      <a:lnTo>
                        <a:pt x="68" y="52"/>
                      </a:lnTo>
                      <a:close/>
                      <a:moveTo>
                        <a:pt x="55" y="8"/>
                      </a:moveTo>
                      <a:cubicBezTo>
                        <a:pt x="52" y="8"/>
                        <a:pt x="50" y="10"/>
                        <a:pt x="50" y="13"/>
                      </a:cubicBezTo>
                      <a:cubicBezTo>
                        <a:pt x="50" y="15"/>
                        <a:pt x="52" y="17"/>
                        <a:pt x="55" y="17"/>
                      </a:cubicBezTo>
                      <a:cubicBezTo>
                        <a:pt x="57" y="17"/>
                        <a:pt x="59" y="15"/>
                        <a:pt x="59" y="13"/>
                      </a:cubicBezTo>
                      <a:cubicBezTo>
                        <a:pt x="59" y="10"/>
                        <a:pt x="57" y="8"/>
                        <a:pt x="55" y="8"/>
                      </a:cubicBezTo>
                      <a:close/>
                      <a:moveTo>
                        <a:pt x="55" y="45"/>
                      </a:moveTo>
                      <a:cubicBezTo>
                        <a:pt x="52" y="45"/>
                        <a:pt x="50" y="47"/>
                        <a:pt x="50" y="49"/>
                      </a:cubicBezTo>
                      <a:cubicBezTo>
                        <a:pt x="50" y="52"/>
                        <a:pt x="52" y="54"/>
                        <a:pt x="55" y="54"/>
                      </a:cubicBezTo>
                      <a:cubicBezTo>
                        <a:pt x="57" y="54"/>
                        <a:pt x="59" y="52"/>
                        <a:pt x="59" y="49"/>
                      </a:cubicBezTo>
                      <a:cubicBezTo>
                        <a:pt x="59" y="47"/>
                        <a:pt x="57" y="45"/>
                        <a:pt x="55" y="45"/>
                      </a:cubicBezTo>
                      <a:close/>
                    </a:path>
                  </a:pathLst>
                </a:custGeom>
                <a:solidFill>
                  <a:srgbClr val="FFFFFF">
                    <a:lumMod val="65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square" lIns="91440" tIns="45720" rIns="91440" bIns="45720" anchor="ctr">
                  <a:normAutofit fontScale="62500" lnSpcReduction="2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endParaRPr>
                    <a:solidFill>
                      <a:schemeClr val="bg1"/>
                    </a:solidFill>
                    <a:latin typeface="Arial"/>
                    <a:ea typeface="微软雅黑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3144850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0825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0431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107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3478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1318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1314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</TotalTime>
  <Words>592</Words>
  <Application>Microsoft Office PowerPoint</Application>
  <PresentationFormat>宽屏</PresentationFormat>
  <Paragraphs>92</Paragraphs>
  <Slides>12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12</vt:i4>
      </vt:variant>
    </vt:vector>
  </HeadingPairs>
  <TitlesOfParts>
    <vt:vector size="18" baseType="lpstr">
      <vt:lpstr>Century Gothic</vt:lpstr>
      <vt:lpstr>微软雅黑</vt:lpstr>
      <vt:lpstr>Arial</vt:lpstr>
      <vt:lpstr>Calibri</vt:lpstr>
      <vt:lpstr>Wingdings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www.51pptmoban.com</dc:title>
  <dc:creator>StephenZhu</dc:creator>
  <cp:keywords>51PPT模板网</cp:keywords>
  <cp:lastModifiedBy>阳光 男孩</cp:lastModifiedBy>
  <cp:revision>6</cp:revision>
  <dcterms:created xsi:type="dcterms:W3CDTF">2019-12-14T06:36:17Z</dcterms:created>
  <dcterms:modified xsi:type="dcterms:W3CDTF">2019-12-24T15:38:48Z</dcterms:modified>
</cp:coreProperties>
</file>